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57"/>
  </p:notesMasterIdLst>
  <p:handoutMasterIdLst>
    <p:handoutMasterId r:id="rId58"/>
  </p:handoutMasterIdLst>
  <p:sldIdLst>
    <p:sldId id="501" r:id="rId2"/>
    <p:sldId id="676" r:id="rId3"/>
    <p:sldId id="534" r:id="rId4"/>
    <p:sldId id="536" r:id="rId5"/>
    <p:sldId id="593" r:id="rId6"/>
    <p:sldId id="644" r:id="rId7"/>
    <p:sldId id="662" r:id="rId8"/>
    <p:sldId id="663" r:id="rId9"/>
    <p:sldId id="664" r:id="rId10"/>
    <p:sldId id="645" r:id="rId11"/>
    <p:sldId id="655" r:id="rId12"/>
    <p:sldId id="658" r:id="rId13"/>
    <p:sldId id="656" r:id="rId14"/>
    <p:sldId id="661" r:id="rId15"/>
    <p:sldId id="667" r:id="rId16"/>
    <p:sldId id="653" r:id="rId17"/>
    <p:sldId id="660" r:id="rId18"/>
    <p:sldId id="649" r:id="rId19"/>
    <p:sldId id="650" r:id="rId20"/>
    <p:sldId id="712" r:id="rId21"/>
    <p:sldId id="713" r:id="rId22"/>
    <p:sldId id="665" r:id="rId23"/>
    <p:sldId id="666" r:id="rId24"/>
    <p:sldId id="714" r:id="rId25"/>
    <p:sldId id="719" r:id="rId26"/>
    <p:sldId id="668" r:id="rId27"/>
    <p:sldId id="715" r:id="rId28"/>
    <p:sldId id="671" r:id="rId29"/>
    <p:sldId id="669" r:id="rId30"/>
    <p:sldId id="716" r:id="rId31"/>
    <p:sldId id="675" r:id="rId32"/>
    <p:sldId id="677" r:id="rId33"/>
    <p:sldId id="679" r:id="rId34"/>
    <p:sldId id="717" r:id="rId35"/>
    <p:sldId id="718" r:id="rId36"/>
    <p:sldId id="686" r:id="rId37"/>
    <p:sldId id="682" r:id="rId38"/>
    <p:sldId id="684" r:id="rId39"/>
    <p:sldId id="685" r:id="rId40"/>
    <p:sldId id="681" r:id="rId41"/>
    <p:sldId id="702" r:id="rId42"/>
    <p:sldId id="691" r:id="rId43"/>
    <p:sldId id="690" r:id="rId44"/>
    <p:sldId id="692" r:id="rId45"/>
    <p:sldId id="706" r:id="rId46"/>
    <p:sldId id="705" r:id="rId47"/>
    <p:sldId id="693" r:id="rId48"/>
    <p:sldId id="687" r:id="rId49"/>
    <p:sldId id="709" r:id="rId50"/>
    <p:sldId id="689" r:id="rId51"/>
    <p:sldId id="708" r:id="rId52"/>
    <p:sldId id="703" r:id="rId53"/>
    <p:sldId id="694" r:id="rId54"/>
    <p:sldId id="704" r:id="rId55"/>
    <p:sldId id="56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8">
          <p15:clr>
            <a:srgbClr val="A4A3A4"/>
          </p15:clr>
        </p15:guide>
        <p15:guide id="2" orient="horz" pos="3686" userDrawn="1">
          <p15:clr>
            <a:srgbClr val="A4A3A4"/>
          </p15:clr>
        </p15:guide>
        <p15:guide id="3" orient="horz" pos="3336" userDrawn="1">
          <p15:clr>
            <a:srgbClr val="A4A3A4"/>
          </p15:clr>
        </p15:guide>
        <p15:guide id="4" orient="horz" pos="1323">
          <p15:clr>
            <a:srgbClr val="A4A3A4"/>
          </p15:clr>
        </p15:guide>
        <p15:guide id="5" orient="horz" pos="1042">
          <p15:clr>
            <a:srgbClr val="A4A3A4"/>
          </p15:clr>
        </p15:guide>
        <p15:guide id="6" orient="horz" pos="956">
          <p15:clr>
            <a:srgbClr val="A4A3A4"/>
          </p15:clr>
        </p15:guide>
        <p15:guide id="7" orient="horz" pos="961">
          <p15:clr>
            <a:srgbClr val="A4A3A4"/>
          </p15:clr>
        </p15:guide>
        <p15:guide id="8" orient="horz" pos="1655">
          <p15:clr>
            <a:srgbClr val="A4A3A4"/>
          </p15:clr>
        </p15:guide>
        <p15:guide id="9" pos="311">
          <p15:clr>
            <a:srgbClr val="A4A3A4"/>
          </p15:clr>
        </p15:guide>
        <p15:guide id="10" pos="2373">
          <p15:clr>
            <a:srgbClr val="A4A3A4"/>
          </p15:clr>
        </p15:guide>
        <p15:guide id="11" pos="2681">
          <p15:clr>
            <a:srgbClr val="A4A3A4"/>
          </p15:clr>
        </p15:guide>
        <p15:guide id="12" pos="1584" userDrawn="1">
          <p15:clr>
            <a:srgbClr val="A4A3A4"/>
          </p15:clr>
        </p15:guide>
        <p15:guide id="13" pos="497">
          <p15:clr>
            <a:srgbClr val="A4A3A4"/>
          </p15:clr>
        </p15:guide>
        <p15:guide id="14"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D9"/>
    <a:srgbClr val="7E8777"/>
    <a:srgbClr val="E66827"/>
    <a:srgbClr val="F7F7F7"/>
    <a:srgbClr val="D6DEF3"/>
    <a:srgbClr val="E1E0E0"/>
    <a:srgbClr val="404040"/>
    <a:srgbClr val="809ADA"/>
    <a:srgbClr val="AABC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05" autoAdjust="0"/>
    <p:restoredTop sz="96154"/>
  </p:normalViewPr>
  <p:slideViewPr>
    <p:cSldViewPr snapToGrid="0" snapToObjects="1">
      <p:cViewPr varScale="1">
        <p:scale>
          <a:sx n="88" d="100"/>
          <a:sy n="88" d="100"/>
        </p:scale>
        <p:origin x="184" y="1024"/>
      </p:cViewPr>
      <p:guideLst>
        <p:guide orient="horz" pos="1178"/>
        <p:guide orient="horz" pos="3686"/>
        <p:guide orient="horz" pos="3336"/>
        <p:guide orient="horz" pos="1323"/>
        <p:guide orient="horz" pos="1042"/>
        <p:guide orient="horz" pos="956"/>
        <p:guide orient="horz" pos="961"/>
        <p:guide orient="horz" pos="1655"/>
        <p:guide pos="311"/>
        <p:guide pos="2373"/>
        <p:guide pos="2681"/>
        <p:guide pos="1584"/>
        <p:guide pos="497"/>
        <p:guide pos="5568"/>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choffstein/Desktop/Timing-Luck/value/aligned.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hoffstein/Desktop/Timing-Luck/fixed%20mix/fixed-mix%20index-val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hoffstein/Desktop/Timing-Luck/fixed%20mix/fixed-mix%20index-valu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choffstein/Desktop/Timing-Luck/fixed%20mix/fixed-mix%20index-valu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hoffstein/Desktop/Timing-Luck/fixed%20mix/fixed-mix%20index-valu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choffstein/Desktop/Timing-Luck/trend-following%20example/align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choffstein/Desktop/Timing-Luck/trend-following%20example/aligned.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aligned!$F$1</c:f>
              <c:strCache>
                <c:ptCount val="1"/>
                <c:pt idx="0">
                  <c:v>IWD</c:v>
                </c:pt>
              </c:strCache>
            </c:strRef>
          </c:tx>
          <c:spPr>
            <a:ln w="28575" cap="rnd">
              <a:solidFill>
                <a:schemeClr val="tx1"/>
              </a:solidFill>
              <a:round/>
            </a:ln>
            <a:effectLst/>
          </c:spPr>
          <c:marker>
            <c:symbol val="none"/>
          </c:marker>
          <c:cat>
            <c:numRef>
              <c:f>aligned!$A$2:$A$842</c:f>
              <c:numCache>
                <c:formatCode>m/d/yy</c:formatCode>
                <c:ptCount val="841"/>
                <c:pt idx="0">
                  <c:v>41934</c:v>
                </c:pt>
                <c:pt idx="1">
                  <c:v>41935</c:v>
                </c:pt>
                <c:pt idx="2">
                  <c:v>41936</c:v>
                </c:pt>
                <c:pt idx="3">
                  <c:v>41939</c:v>
                </c:pt>
                <c:pt idx="4">
                  <c:v>41940</c:v>
                </c:pt>
                <c:pt idx="5">
                  <c:v>41941</c:v>
                </c:pt>
                <c:pt idx="6">
                  <c:v>41942</c:v>
                </c:pt>
                <c:pt idx="7">
                  <c:v>41943</c:v>
                </c:pt>
                <c:pt idx="8">
                  <c:v>41946</c:v>
                </c:pt>
                <c:pt idx="9">
                  <c:v>41947</c:v>
                </c:pt>
                <c:pt idx="10">
                  <c:v>41948</c:v>
                </c:pt>
                <c:pt idx="11">
                  <c:v>41949</c:v>
                </c:pt>
                <c:pt idx="12">
                  <c:v>41950</c:v>
                </c:pt>
                <c:pt idx="13">
                  <c:v>41953</c:v>
                </c:pt>
                <c:pt idx="14">
                  <c:v>41954</c:v>
                </c:pt>
                <c:pt idx="15">
                  <c:v>41955</c:v>
                </c:pt>
                <c:pt idx="16">
                  <c:v>41956</c:v>
                </c:pt>
                <c:pt idx="17">
                  <c:v>41957</c:v>
                </c:pt>
                <c:pt idx="18">
                  <c:v>41960</c:v>
                </c:pt>
                <c:pt idx="19">
                  <c:v>41961</c:v>
                </c:pt>
                <c:pt idx="20">
                  <c:v>41962</c:v>
                </c:pt>
                <c:pt idx="21">
                  <c:v>41963</c:v>
                </c:pt>
                <c:pt idx="22">
                  <c:v>41964</c:v>
                </c:pt>
                <c:pt idx="23">
                  <c:v>41967</c:v>
                </c:pt>
                <c:pt idx="24">
                  <c:v>41968</c:v>
                </c:pt>
                <c:pt idx="25">
                  <c:v>41969</c:v>
                </c:pt>
                <c:pt idx="26">
                  <c:v>41971</c:v>
                </c:pt>
                <c:pt idx="27">
                  <c:v>41974</c:v>
                </c:pt>
                <c:pt idx="28">
                  <c:v>41975</c:v>
                </c:pt>
                <c:pt idx="29">
                  <c:v>41976</c:v>
                </c:pt>
                <c:pt idx="30">
                  <c:v>41977</c:v>
                </c:pt>
                <c:pt idx="31">
                  <c:v>41978</c:v>
                </c:pt>
                <c:pt idx="32">
                  <c:v>41981</c:v>
                </c:pt>
                <c:pt idx="33">
                  <c:v>41982</c:v>
                </c:pt>
                <c:pt idx="34">
                  <c:v>41983</c:v>
                </c:pt>
                <c:pt idx="35">
                  <c:v>41984</c:v>
                </c:pt>
                <c:pt idx="36">
                  <c:v>41985</c:v>
                </c:pt>
                <c:pt idx="37">
                  <c:v>41988</c:v>
                </c:pt>
                <c:pt idx="38">
                  <c:v>41989</c:v>
                </c:pt>
                <c:pt idx="39">
                  <c:v>41990</c:v>
                </c:pt>
                <c:pt idx="40">
                  <c:v>41991</c:v>
                </c:pt>
                <c:pt idx="41">
                  <c:v>41992</c:v>
                </c:pt>
                <c:pt idx="42">
                  <c:v>41995</c:v>
                </c:pt>
                <c:pt idx="43">
                  <c:v>41996</c:v>
                </c:pt>
                <c:pt idx="44">
                  <c:v>41997</c:v>
                </c:pt>
                <c:pt idx="45">
                  <c:v>41999</c:v>
                </c:pt>
                <c:pt idx="46">
                  <c:v>42002</c:v>
                </c:pt>
                <c:pt idx="47">
                  <c:v>42003</c:v>
                </c:pt>
                <c:pt idx="48">
                  <c:v>42004</c:v>
                </c:pt>
                <c:pt idx="49">
                  <c:v>42006</c:v>
                </c:pt>
                <c:pt idx="50">
                  <c:v>42009</c:v>
                </c:pt>
                <c:pt idx="51">
                  <c:v>42010</c:v>
                </c:pt>
                <c:pt idx="52">
                  <c:v>42011</c:v>
                </c:pt>
                <c:pt idx="53">
                  <c:v>42012</c:v>
                </c:pt>
                <c:pt idx="54">
                  <c:v>42013</c:v>
                </c:pt>
                <c:pt idx="55">
                  <c:v>42016</c:v>
                </c:pt>
                <c:pt idx="56">
                  <c:v>42017</c:v>
                </c:pt>
                <c:pt idx="57">
                  <c:v>42018</c:v>
                </c:pt>
                <c:pt idx="58">
                  <c:v>42019</c:v>
                </c:pt>
                <c:pt idx="59">
                  <c:v>42020</c:v>
                </c:pt>
                <c:pt idx="60">
                  <c:v>42024</c:v>
                </c:pt>
                <c:pt idx="61">
                  <c:v>42025</c:v>
                </c:pt>
                <c:pt idx="62">
                  <c:v>42026</c:v>
                </c:pt>
                <c:pt idx="63">
                  <c:v>42027</c:v>
                </c:pt>
                <c:pt idx="64">
                  <c:v>42030</c:v>
                </c:pt>
                <c:pt idx="65">
                  <c:v>42031</c:v>
                </c:pt>
                <c:pt idx="66">
                  <c:v>42032</c:v>
                </c:pt>
                <c:pt idx="67">
                  <c:v>42033</c:v>
                </c:pt>
                <c:pt idx="68">
                  <c:v>42034</c:v>
                </c:pt>
                <c:pt idx="69">
                  <c:v>42037</c:v>
                </c:pt>
                <c:pt idx="70">
                  <c:v>42038</c:v>
                </c:pt>
                <c:pt idx="71">
                  <c:v>42039</c:v>
                </c:pt>
                <c:pt idx="72">
                  <c:v>42040</c:v>
                </c:pt>
                <c:pt idx="73">
                  <c:v>42041</c:v>
                </c:pt>
                <c:pt idx="74">
                  <c:v>42044</c:v>
                </c:pt>
                <c:pt idx="75">
                  <c:v>42045</c:v>
                </c:pt>
                <c:pt idx="76">
                  <c:v>42046</c:v>
                </c:pt>
                <c:pt idx="77">
                  <c:v>42047</c:v>
                </c:pt>
                <c:pt idx="78">
                  <c:v>42048</c:v>
                </c:pt>
                <c:pt idx="79">
                  <c:v>42052</c:v>
                </c:pt>
                <c:pt idx="80">
                  <c:v>42053</c:v>
                </c:pt>
                <c:pt idx="81">
                  <c:v>42054</c:v>
                </c:pt>
                <c:pt idx="82">
                  <c:v>42055</c:v>
                </c:pt>
                <c:pt idx="83">
                  <c:v>42058</c:v>
                </c:pt>
                <c:pt idx="84">
                  <c:v>42059</c:v>
                </c:pt>
                <c:pt idx="85">
                  <c:v>42060</c:v>
                </c:pt>
                <c:pt idx="86">
                  <c:v>42061</c:v>
                </c:pt>
                <c:pt idx="87">
                  <c:v>42062</c:v>
                </c:pt>
                <c:pt idx="88">
                  <c:v>42065</c:v>
                </c:pt>
                <c:pt idx="89">
                  <c:v>42066</c:v>
                </c:pt>
                <c:pt idx="90">
                  <c:v>42067</c:v>
                </c:pt>
                <c:pt idx="91">
                  <c:v>42068</c:v>
                </c:pt>
                <c:pt idx="92">
                  <c:v>42069</c:v>
                </c:pt>
                <c:pt idx="93">
                  <c:v>42072</c:v>
                </c:pt>
                <c:pt idx="94">
                  <c:v>42073</c:v>
                </c:pt>
                <c:pt idx="95">
                  <c:v>42074</c:v>
                </c:pt>
                <c:pt idx="96">
                  <c:v>42075</c:v>
                </c:pt>
                <c:pt idx="97">
                  <c:v>42076</c:v>
                </c:pt>
                <c:pt idx="98">
                  <c:v>42079</c:v>
                </c:pt>
                <c:pt idx="99">
                  <c:v>42080</c:v>
                </c:pt>
                <c:pt idx="100">
                  <c:v>42081</c:v>
                </c:pt>
                <c:pt idx="101">
                  <c:v>42082</c:v>
                </c:pt>
                <c:pt idx="102">
                  <c:v>42083</c:v>
                </c:pt>
                <c:pt idx="103">
                  <c:v>42086</c:v>
                </c:pt>
                <c:pt idx="104">
                  <c:v>42087</c:v>
                </c:pt>
                <c:pt idx="105">
                  <c:v>42088</c:v>
                </c:pt>
                <c:pt idx="106">
                  <c:v>42089</c:v>
                </c:pt>
                <c:pt idx="107">
                  <c:v>42090</c:v>
                </c:pt>
                <c:pt idx="108">
                  <c:v>42093</c:v>
                </c:pt>
                <c:pt idx="109">
                  <c:v>42094</c:v>
                </c:pt>
                <c:pt idx="110">
                  <c:v>42095</c:v>
                </c:pt>
                <c:pt idx="111">
                  <c:v>42096</c:v>
                </c:pt>
                <c:pt idx="112">
                  <c:v>42100</c:v>
                </c:pt>
                <c:pt idx="113">
                  <c:v>42101</c:v>
                </c:pt>
                <c:pt idx="114">
                  <c:v>42102</c:v>
                </c:pt>
                <c:pt idx="115">
                  <c:v>42103</c:v>
                </c:pt>
                <c:pt idx="116">
                  <c:v>42104</c:v>
                </c:pt>
                <c:pt idx="117">
                  <c:v>42107</c:v>
                </c:pt>
                <c:pt idx="118">
                  <c:v>42108</c:v>
                </c:pt>
                <c:pt idx="119">
                  <c:v>42109</c:v>
                </c:pt>
                <c:pt idx="120">
                  <c:v>42110</c:v>
                </c:pt>
                <c:pt idx="121">
                  <c:v>42111</c:v>
                </c:pt>
                <c:pt idx="122">
                  <c:v>42114</c:v>
                </c:pt>
                <c:pt idx="123">
                  <c:v>42115</c:v>
                </c:pt>
                <c:pt idx="124">
                  <c:v>42116</c:v>
                </c:pt>
                <c:pt idx="125">
                  <c:v>42117</c:v>
                </c:pt>
                <c:pt idx="126">
                  <c:v>42118</c:v>
                </c:pt>
                <c:pt idx="127">
                  <c:v>42121</c:v>
                </c:pt>
                <c:pt idx="128">
                  <c:v>42122</c:v>
                </c:pt>
                <c:pt idx="129">
                  <c:v>42123</c:v>
                </c:pt>
                <c:pt idx="130">
                  <c:v>42124</c:v>
                </c:pt>
                <c:pt idx="131">
                  <c:v>42125</c:v>
                </c:pt>
                <c:pt idx="132">
                  <c:v>42128</c:v>
                </c:pt>
                <c:pt idx="133">
                  <c:v>42129</c:v>
                </c:pt>
                <c:pt idx="134">
                  <c:v>42130</c:v>
                </c:pt>
                <c:pt idx="135">
                  <c:v>42131</c:v>
                </c:pt>
                <c:pt idx="136">
                  <c:v>42132</c:v>
                </c:pt>
                <c:pt idx="137">
                  <c:v>42135</c:v>
                </c:pt>
                <c:pt idx="138">
                  <c:v>42136</c:v>
                </c:pt>
                <c:pt idx="139">
                  <c:v>42137</c:v>
                </c:pt>
                <c:pt idx="140">
                  <c:v>42138</c:v>
                </c:pt>
                <c:pt idx="141">
                  <c:v>42139</c:v>
                </c:pt>
                <c:pt idx="142">
                  <c:v>42142</c:v>
                </c:pt>
                <c:pt idx="143">
                  <c:v>42143</c:v>
                </c:pt>
                <c:pt idx="144">
                  <c:v>42144</c:v>
                </c:pt>
                <c:pt idx="145">
                  <c:v>42145</c:v>
                </c:pt>
                <c:pt idx="146">
                  <c:v>42146</c:v>
                </c:pt>
                <c:pt idx="147">
                  <c:v>42150</c:v>
                </c:pt>
                <c:pt idx="148">
                  <c:v>42151</c:v>
                </c:pt>
                <c:pt idx="149">
                  <c:v>42152</c:v>
                </c:pt>
                <c:pt idx="150">
                  <c:v>42153</c:v>
                </c:pt>
                <c:pt idx="151">
                  <c:v>42156</c:v>
                </c:pt>
                <c:pt idx="152">
                  <c:v>42157</c:v>
                </c:pt>
                <c:pt idx="153">
                  <c:v>42158</c:v>
                </c:pt>
                <c:pt idx="154">
                  <c:v>42159</c:v>
                </c:pt>
                <c:pt idx="155">
                  <c:v>42160</c:v>
                </c:pt>
                <c:pt idx="156">
                  <c:v>42163</c:v>
                </c:pt>
                <c:pt idx="157">
                  <c:v>42164</c:v>
                </c:pt>
                <c:pt idx="158">
                  <c:v>42165</c:v>
                </c:pt>
                <c:pt idx="159">
                  <c:v>42166</c:v>
                </c:pt>
                <c:pt idx="160">
                  <c:v>42167</c:v>
                </c:pt>
                <c:pt idx="161">
                  <c:v>42170</c:v>
                </c:pt>
                <c:pt idx="162">
                  <c:v>42171</c:v>
                </c:pt>
                <c:pt idx="163">
                  <c:v>42172</c:v>
                </c:pt>
                <c:pt idx="164">
                  <c:v>42173</c:v>
                </c:pt>
                <c:pt idx="165">
                  <c:v>42174</c:v>
                </c:pt>
                <c:pt idx="166">
                  <c:v>42177</c:v>
                </c:pt>
                <c:pt idx="167">
                  <c:v>42178</c:v>
                </c:pt>
                <c:pt idx="168">
                  <c:v>42179</c:v>
                </c:pt>
                <c:pt idx="169">
                  <c:v>42180</c:v>
                </c:pt>
                <c:pt idx="170">
                  <c:v>42181</c:v>
                </c:pt>
                <c:pt idx="171">
                  <c:v>42184</c:v>
                </c:pt>
                <c:pt idx="172">
                  <c:v>42185</c:v>
                </c:pt>
                <c:pt idx="173">
                  <c:v>42186</c:v>
                </c:pt>
                <c:pt idx="174">
                  <c:v>42187</c:v>
                </c:pt>
                <c:pt idx="175">
                  <c:v>42191</c:v>
                </c:pt>
                <c:pt idx="176">
                  <c:v>42192</c:v>
                </c:pt>
                <c:pt idx="177">
                  <c:v>42193</c:v>
                </c:pt>
                <c:pt idx="178">
                  <c:v>42194</c:v>
                </c:pt>
                <c:pt idx="179">
                  <c:v>42195</c:v>
                </c:pt>
                <c:pt idx="180">
                  <c:v>42198</c:v>
                </c:pt>
                <c:pt idx="181">
                  <c:v>42199</c:v>
                </c:pt>
                <c:pt idx="182">
                  <c:v>42200</c:v>
                </c:pt>
                <c:pt idx="183">
                  <c:v>42201</c:v>
                </c:pt>
                <c:pt idx="184">
                  <c:v>42202</c:v>
                </c:pt>
                <c:pt idx="185">
                  <c:v>42205</c:v>
                </c:pt>
                <c:pt idx="186">
                  <c:v>42206</c:v>
                </c:pt>
                <c:pt idx="187">
                  <c:v>42207</c:v>
                </c:pt>
                <c:pt idx="188">
                  <c:v>42208</c:v>
                </c:pt>
                <c:pt idx="189">
                  <c:v>42209</c:v>
                </c:pt>
                <c:pt idx="190">
                  <c:v>42212</c:v>
                </c:pt>
                <c:pt idx="191">
                  <c:v>42213</c:v>
                </c:pt>
                <c:pt idx="192">
                  <c:v>42214</c:v>
                </c:pt>
                <c:pt idx="193">
                  <c:v>42215</c:v>
                </c:pt>
                <c:pt idx="194">
                  <c:v>42216</c:v>
                </c:pt>
                <c:pt idx="195">
                  <c:v>42219</c:v>
                </c:pt>
                <c:pt idx="196">
                  <c:v>42220</c:v>
                </c:pt>
                <c:pt idx="197">
                  <c:v>42221</c:v>
                </c:pt>
                <c:pt idx="198">
                  <c:v>42222</c:v>
                </c:pt>
                <c:pt idx="199">
                  <c:v>42223</c:v>
                </c:pt>
                <c:pt idx="200">
                  <c:v>42226</c:v>
                </c:pt>
                <c:pt idx="201">
                  <c:v>42227</c:v>
                </c:pt>
                <c:pt idx="202">
                  <c:v>42228</c:v>
                </c:pt>
                <c:pt idx="203">
                  <c:v>42229</c:v>
                </c:pt>
                <c:pt idx="204">
                  <c:v>42230</c:v>
                </c:pt>
                <c:pt idx="205">
                  <c:v>42233</c:v>
                </c:pt>
                <c:pt idx="206">
                  <c:v>42234</c:v>
                </c:pt>
                <c:pt idx="207">
                  <c:v>42235</c:v>
                </c:pt>
                <c:pt idx="208">
                  <c:v>42236</c:v>
                </c:pt>
                <c:pt idx="209">
                  <c:v>42237</c:v>
                </c:pt>
                <c:pt idx="210">
                  <c:v>42240</c:v>
                </c:pt>
                <c:pt idx="211">
                  <c:v>42241</c:v>
                </c:pt>
                <c:pt idx="212">
                  <c:v>42242</c:v>
                </c:pt>
                <c:pt idx="213">
                  <c:v>42243</c:v>
                </c:pt>
                <c:pt idx="214">
                  <c:v>42244</c:v>
                </c:pt>
                <c:pt idx="215">
                  <c:v>42247</c:v>
                </c:pt>
                <c:pt idx="216">
                  <c:v>42248</c:v>
                </c:pt>
                <c:pt idx="217">
                  <c:v>42249</c:v>
                </c:pt>
                <c:pt idx="218">
                  <c:v>42250</c:v>
                </c:pt>
                <c:pt idx="219">
                  <c:v>42251</c:v>
                </c:pt>
                <c:pt idx="220">
                  <c:v>42255</c:v>
                </c:pt>
                <c:pt idx="221">
                  <c:v>42256</c:v>
                </c:pt>
                <c:pt idx="222">
                  <c:v>42257</c:v>
                </c:pt>
                <c:pt idx="223">
                  <c:v>42258</c:v>
                </c:pt>
                <c:pt idx="224">
                  <c:v>42261</c:v>
                </c:pt>
                <c:pt idx="225">
                  <c:v>42262</c:v>
                </c:pt>
                <c:pt idx="226">
                  <c:v>42263</c:v>
                </c:pt>
                <c:pt idx="227">
                  <c:v>42264</c:v>
                </c:pt>
                <c:pt idx="228">
                  <c:v>42265</c:v>
                </c:pt>
                <c:pt idx="229">
                  <c:v>42268</c:v>
                </c:pt>
                <c:pt idx="230">
                  <c:v>42269</c:v>
                </c:pt>
                <c:pt idx="231">
                  <c:v>42270</c:v>
                </c:pt>
                <c:pt idx="232">
                  <c:v>42271</c:v>
                </c:pt>
                <c:pt idx="233">
                  <c:v>42272</c:v>
                </c:pt>
                <c:pt idx="234">
                  <c:v>42275</c:v>
                </c:pt>
                <c:pt idx="235">
                  <c:v>42276</c:v>
                </c:pt>
                <c:pt idx="236">
                  <c:v>42277</c:v>
                </c:pt>
                <c:pt idx="237">
                  <c:v>42278</c:v>
                </c:pt>
                <c:pt idx="238">
                  <c:v>42279</c:v>
                </c:pt>
                <c:pt idx="239">
                  <c:v>42282</c:v>
                </c:pt>
                <c:pt idx="240">
                  <c:v>42283</c:v>
                </c:pt>
                <c:pt idx="241">
                  <c:v>42284</c:v>
                </c:pt>
                <c:pt idx="242">
                  <c:v>42285</c:v>
                </c:pt>
                <c:pt idx="243">
                  <c:v>42286</c:v>
                </c:pt>
                <c:pt idx="244">
                  <c:v>42289</c:v>
                </c:pt>
                <c:pt idx="245">
                  <c:v>42290</c:v>
                </c:pt>
                <c:pt idx="246">
                  <c:v>42291</c:v>
                </c:pt>
                <c:pt idx="247">
                  <c:v>42292</c:v>
                </c:pt>
                <c:pt idx="248">
                  <c:v>42293</c:v>
                </c:pt>
                <c:pt idx="249">
                  <c:v>42296</c:v>
                </c:pt>
                <c:pt idx="250">
                  <c:v>42297</c:v>
                </c:pt>
                <c:pt idx="251">
                  <c:v>42298</c:v>
                </c:pt>
                <c:pt idx="252">
                  <c:v>42299</c:v>
                </c:pt>
                <c:pt idx="253">
                  <c:v>42300</c:v>
                </c:pt>
                <c:pt idx="254">
                  <c:v>42303</c:v>
                </c:pt>
                <c:pt idx="255">
                  <c:v>42304</c:v>
                </c:pt>
                <c:pt idx="256">
                  <c:v>42305</c:v>
                </c:pt>
                <c:pt idx="257">
                  <c:v>42306</c:v>
                </c:pt>
                <c:pt idx="258">
                  <c:v>42307</c:v>
                </c:pt>
                <c:pt idx="259">
                  <c:v>42310</c:v>
                </c:pt>
                <c:pt idx="260">
                  <c:v>42311</c:v>
                </c:pt>
                <c:pt idx="261">
                  <c:v>42312</c:v>
                </c:pt>
                <c:pt idx="262">
                  <c:v>42313</c:v>
                </c:pt>
                <c:pt idx="263">
                  <c:v>42314</c:v>
                </c:pt>
                <c:pt idx="264">
                  <c:v>42317</c:v>
                </c:pt>
                <c:pt idx="265">
                  <c:v>42318</c:v>
                </c:pt>
                <c:pt idx="266">
                  <c:v>42319</c:v>
                </c:pt>
                <c:pt idx="267">
                  <c:v>42320</c:v>
                </c:pt>
                <c:pt idx="268">
                  <c:v>42321</c:v>
                </c:pt>
                <c:pt idx="269">
                  <c:v>42324</c:v>
                </c:pt>
                <c:pt idx="270">
                  <c:v>42325</c:v>
                </c:pt>
                <c:pt idx="271">
                  <c:v>42326</c:v>
                </c:pt>
                <c:pt idx="272">
                  <c:v>42327</c:v>
                </c:pt>
                <c:pt idx="273">
                  <c:v>42328</c:v>
                </c:pt>
                <c:pt idx="274">
                  <c:v>42331</c:v>
                </c:pt>
                <c:pt idx="275">
                  <c:v>42332</c:v>
                </c:pt>
                <c:pt idx="276">
                  <c:v>42333</c:v>
                </c:pt>
                <c:pt idx="277">
                  <c:v>42335</c:v>
                </c:pt>
                <c:pt idx="278">
                  <c:v>42338</c:v>
                </c:pt>
                <c:pt idx="279">
                  <c:v>42339</c:v>
                </c:pt>
                <c:pt idx="280">
                  <c:v>42340</c:v>
                </c:pt>
                <c:pt idx="281">
                  <c:v>42341</c:v>
                </c:pt>
                <c:pt idx="282">
                  <c:v>42342</c:v>
                </c:pt>
                <c:pt idx="283">
                  <c:v>42345</c:v>
                </c:pt>
                <c:pt idx="284">
                  <c:v>42346</c:v>
                </c:pt>
                <c:pt idx="285">
                  <c:v>42347</c:v>
                </c:pt>
                <c:pt idx="286">
                  <c:v>42348</c:v>
                </c:pt>
                <c:pt idx="287">
                  <c:v>42349</c:v>
                </c:pt>
                <c:pt idx="288">
                  <c:v>42352</c:v>
                </c:pt>
                <c:pt idx="289">
                  <c:v>42353</c:v>
                </c:pt>
                <c:pt idx="290">
                  <c:v>42354</c:v>
                </c:pt>
                <c:pt idx="291">
                  <c:v>42355</c:v>
                </c:pt>
                <c:pt idx="292">
                  <c:v>42356</c:v>
                </c:pt>
                <c:pt idx="293">
                  <c:v>42359</c:v>
                </c:pt>
                <c:pt idx="294">
                  <c:v>42360</c:v>
                </c:pt>
                <c:pt idx="295">
                  <c:v>42361</c:v>
                </c:pt>
                <c:pt idx="296">
                  <c:v>42362</c:v>
                </c:pt>
                <c:pt idx="297">
                  <c:v>42366</c:v>
                </c:pt>
                <c:pt idx="298">
                  <c:v>42367</c:v>
                </c:pt>
                <c:pt idx="299">
                  <c:v>42368</c:v>
                </c:pt>
                <c:pt idx="300">
                  <c:v>42369</c:v>
                </c:pt>
                <c:pt idx="301">
                  <c:v>42373</c:v>
                </c:pt>
                <c:pt idx="302">
                  <c:v>42374</c:v>
                </c:pt>
                <c:pt idx="303">
                  <c:v>42375</c:v>
                </c:pt>
                <c:pt idx="304">
                  <c:v>42376</c:v>
                </c:pt>
                <c:pt idx="305">
                  <c:v>42377</c:v>
                </c:pt>
                <c:pt idx="306">
                  <c:v>42380</c:v>
                </c:pt>
                <c:pt idx="307">
                  <c:v>42381</c:v>
                </c:pt>
                <c:pt idx="308">
                  <c:v>42382</c:v>
                </c:pt>
                <c:pt idx="309">
                  <c:v>42383</c:v>
                </c:pt>
                <c:pt idx="310">
                  <c:v>42384</c:v>
                </c:pt>
                <c:pt idx="311">
                  <c:v>42388</c:v>
                </c:pt>
                <c:pt idx="312">
                  <c:v>42389</c:v>
                </c:pt>
                <c:pt idx="313">
                  <c:v>42390</c:v>
                </c:pt>
                <c:pt idx="314">
                  <c:v>42391</c:v>
                </c:pt>
                <c:pt idx="315">
                  <c:v>42394</c:v>
                </c:pt>
                <c:pt idx="316">
                  <c:v>42395</c:v>
                </c:pt>
                <c:pt idx="317">
                  <c:v>42396</c:v>
                </c:pt>
                <c:pt idx="318">
                  <c:v>42397</c:v>
                </c:pt>
                <c:pt idx="319">
                  <c:v>42398</c:v>
                </c:pt>
                <c:pt idx="320">
                  <c:v>42401</c:v>
                </c:pt>
                <c:pt idx="321">
                  <c:v>42402</c:v>
                </c:pt>
                <c:pt idx="322">
                  <c:v>42403</c:v>
                </c:pt>
                <c:pt idx="323">
                  <c:v>42404</c:v>
                </c:pt>
                <c:pt idx="324">
                  <c:v>42405</c:v>
                </c:pt>
                <c:pt idx="325">
                  <c:v>42408</c:v>
                </c:pt>
                <c:pt idx="326">
                  <c:v>42409</c:v>
                </c:pt>
                <c:pt idx="327">
                  <c:v>42410</c:v>
                </c:pt>
                <c:pt idx="328">
                  <c:v>42411</c:v>
                </c:pt>
                <c:pt idx="329">
                  <c:v>42412</c:v>
                </c:pt>
                <c:pt idx="330">
                  <c:v>42416</c:v>
                </c:pt>
                <c:pt idx="331">
                  <c:v>42417</c:v>
                </c:pt>
                <c:pt idx="332">
                  <c:v>42418</c:v>
                </c:pt>
                <c:pt idx="333">
                  <c:v>42419</c:v>
                </c:pt>
                <c:pt idx="334">
                  <c:v>42422</c:v>
                </c:pt>
                <c:pt idx="335">
                  <c:v>42423</c:v>
                </c:pt>
                <c:pt idx="336">
                  <c:v>42424</c:v>
                </c:pt>
                <c:pt idx="337">
                  <c:v>42425</c:v>
                </c:pt>
                <c:pt idx="338">
                  <c:v>42426</c:v>
                </c:pt>
                <c:pt idx="339">
                  <c:v>42429</c:v>
                </c:pt>
                <c:pt idx="340">
                  <c:v>42430</c:v>
                </c:pt>
                <c:pt idx="341">
                  <c:v>42431</c:v>
                </c:pt>
                <c:pt idx="342">
                  <c:v>42432</c:v>
                </c:pt>
                <c:pt idx="343">
                  <c:v>42433</c:v>
                </c:pt>
                <c:pt idx="344">
                  <c:v>42436</c:v>
                </c:pt>
                <c:pt idx="345">
                  <c:v>42437</c:v>
                </c:pt>
                <c:pt idx="346">
                  <c:v>42438</c:v>
                </c:pt>
                <c:pt idx="347">
                  <c:v>42439</c:v>
                </c:pt>
                <c:pt idx="348">
                  <c:v>42440</c:v>
                </c:pt>
                <c:pt idx="349">
                  <c:v>42443</c:v>
                </c:pt>
                <c:pt idx="350">
                  <c:v>42444</c:v>
                </c:pt>
                <c:pt idx="351">
                  <c:v>42445</c:v>
                </c:pt>
                <c:pt idx="352">
                  <c:v>42446</c:v>
                </c:pt>
                <c:pt idx="353">
                  <c:v>42447</c:v>
                </c:pt>
                <c:pt idx="354">
                  <c:v>42450</c:v>
                </c:pt>
                <c:pt idx="355">
                  <c:v>42451</c:v>
                </c:pt>
                <c:pt idx="356">
                  <c:v>42452</c:v>
                </c:pt>
                <c:pt idx="357">
                  <c:v>42453</c:v>
                </c:pt>
                <c:pt idx="358">
                  <c:v>42457</c:v>
                </c:pt>
                <c:pt idx="359">
                  <c:v>42458</c:v>
                </c:pt>
                <c:pt idx="360">
                  <c:v>42459</c:v>
                </c:pt>
                <c:pt idx="361">
                  <c:v>42460</c:v>
                </c:pt>
                <c:pt idx="362">
                  <c:v>42461</c:v>
                </c:pt>
                <c:pt idx="363">
                  <c:v>42464</c:v>
                </c:pt>
                <c:pt idx="364">
                  <c:v>42465</c:v>
                </c:pt>
                <c:pt idx="365">
                  <c:v>42466</c:v>
                </c:pt>
                <c:pt idx="366">
                  <c:v>42467</c:v>
                </c:pt>
                <c:pt idx="367">
                  <c:v>42468</c:v>
                </c:pt>
                <c:pt idx="368">
                  <c:v>42471</c:v>
                </c:pt>
                <c:pt idx="369">
                  <c:v>42472</c:v>
                </c:pt>
                <c:pt idx="370">
                  <c:v>42473</c:v>
                </c:pt>
                <c:pt idx="371">
                  <c:v>42474</c:v>
                </c:pt>
                <c:pt idx="372">
                  <c:v>42475</c:v>
                </c:pt>
                <c:pt idx="373">
                  <c:v>42478</c:v>
                </c:pt>
                <c:pt idx="374">
                  <c:v>42479</c:v>
                </c:pt>
                <c:pt idx="375">
                  <c:v>42480</c:v>
                </c:pt>
                <c:pt idx="376">
                  <c:v>42481</c:v>
                </c:pt>
                <c:pt idx="377">
                  <c:v>42482</c:v>
                </c:pt>
                <c:pt idx="378">
                  <c:v>42485</c:v>
                </c:pt>
                <c:pt idx="379">
                  <c:v>42486</c:v>
                </c:pt>
                <c:pt idx="380">
                  <c:v>42487</c:v>
                </c:pt>
                <c:pt idx="381">
                  <c:v>42488</c:v>
                </c:pt>
                <c:pt idx="382">
                  <c:v>42489</c:v>
                </c:pt>
                <c:pt idx="383">
                  <c:v>42492</c:v>
                </c:pt>
                <c:pt idx="384">
                  <c:v>42493</c:v>
                </c:pt>
                <c:pt idx="385">
                  <c:v>42494</c:v>
                </c:pt>
                <c:pt idx="386">
                  <c:v>42495</c:v>
                </c:pt>
                <c:pt idx="387">
                  <c:v>42496</c:v>
                </c:pt>
                <c:pt idx="388">
                  <c:v>42499</c:v>
                </c:pt>
                <c:pt idx="389">
                  <c:v>42500</c:v>
                </c:pt>
                <c:pt idx="390">
                  <c:v>42501</c:v>
                </c:pt>
                <c:pt idx="391">
                  <c:v>42502</c:v>
                </c:pt>
                <c:pt idx="392">
                  <c:v>42503</c:v>
                </c:pt>
                <c:pt idx="393">
                  <c:v>42506</c:v>
                </c:pt>
                <c:pt idx="394">
                  <c:v>42507</c:v>
                </c:pt>
                <c:pt idx="395">
                  <c:v>42508</c:v>
                </c:pt>
                <c:pt idx="396">
                  <c:v>42509</c:v>
                </c:pt>
                <c:pt idx="397">
                  <c:v>42510</c:v>
                </c:pt>
                <c:pt idx="398">
                  <c:v>42513</c:v>
                </c:pt>
                <c:pt idx="399">
                  <c:v>42514</c:v>
                </c:pt>
                <c:pt idx="400">
                  <c:v>42515</c:v>
                </c:pt>
                <c:pt idx="401">
                  <c:v>42516</c:v>
                </c:pt>
                <c:pt idx="402">
                  <c:v>42517</c:v>
                </c:pt>
                <c:pt idx="403">
                  <c:v>42521</c:v>
                </c:pt>
                <c:pt idx="404">
                  <c:v>42522</c:v>
                </c:pt>
                <c:pt idx="405">
                  <c:v>42523</c:v>
                </c:pt>
                <c:pt idx="406">
                  <c:v>42524</c:v>
                </c:pt>
                <c:pt idx="407">
                  <c:v>42527</c:v>
                </c:pt>
                <c:pt idx="408">
                  <c:v>42528</c:v>
                </c:pt>
                <c:pt idx="409">
                  <c:v>42529</c:v>
                </c:pt>
                <c:pt idx="410">
                  <c:v>42530</c:v>
                </c:pt>
                <c:pt idx="411">
                  <c:v>42531</c:v>
                </c:pt>
                <c:pt idx="412">
                  <c:v>42534</c:v>
                </c:pt>
                <c:pt idx="413">
                  <c:v>42535</c:v>
                </c:pt>
                <c:pt idx="414">
                  <c:v>42536</c:v>
                </c:pt>
                <c:pt idx="415">
                  <c:v>42537</c:v>
                </c:pt>
                <c:pt idx="416">
                  <c:v>42538</c:v>
                </c:pt>
                <c:pt idx="417">
                  <c:v>42541</c:v>
                </c:pt>
                <c:pt idx="418">
                  <c:v>42542</c:v>
                </c:pt>
                <c:pt idx="419">
                  <c:v>42543</c:v>
                </c:pt>
                <c:pt idx="420">
                  <c:v>42544</c:v>
                </c:pt>
                <c:pt idx="421">
                  <c:v>42545</c:v>
                </c:pt>
                <c:pt idx="422">
                  <c:v>42548</c:v>
                </c:pt>
                <c:pt idx="423">
                  <c:v>42549</c:v>
                </c:pt>
                <c:pt idx="424">
                  <c:v>42550</c:v>
                </c:pt>
                <c:pt idx="425">
                  <c:v>42551</c:v>
                </c:pt>
                <c:pt idx="426">
                  <c:v>42552</c:v>
                </c:pt>
                <c:pt idx="427">
                  <c:v>42556</c:v>
                </c:pt>
                <c:pt idx="428">
                  <c:v>42557</c:v>
                </c:pt>
                <c:pt idx="429">
                  <c:v>42558</c:v>
                </c:pt>
                <c:pt idx="430">
                  <c:v>42559</c:v>
                </c:pt>
                <c:pt idx="431">
                  <c:v>42562</c:v>
                </c:pt>
                <c:pt idx="432">
                  <c:v>42563</c:v>
                </c:pt>
                <c:pt idx="433">
                  <c:v>42564</c:v>
                </c:pt>
                <c:pt idx="434">
                  <c:v>42565</c:v>
                </c:pt>
                <c:pt idx="435">
                  <c:v>42566</c:v>
                </c:pt>
                <c:pt idx="436">
                  <c:v>42569</c:v>
                </c:pt>
                <c:pt idx="437">
                  <c:v>42570</c:v>
                </c:pt>
                <c:pt idx="438">
                  <c:v>42571</c:v>
                </c:pt>
                <c:pt idx="439">
                  <c:v>42572</c:v>
                </c:pt>
                <c:pt idx="440">
                  <c:v>42573</c:v>
                </c:pt>
                <c:pt idx="441">
                  <c:v>42576</c:v>
                </c:pt>
                <c:pt idx="442">
                  <c:v>42577</c:v>
                </c:pt>
                <c:pt idx="443">
                  <c:v>42578</c:v>
                </c:pt>
                <c:pt idx="444">
                  <c:v>42579</c:v>
                </c:pt>
                <c:pt idx="445">
                  <c:v>42580</c:v>
                </c:pt>
                <c:pt idx="446">
                  <c:v>42583</c:v>
                </c:pt>
                <c:pt idx="447">
                  <c:v>42584</c:v>
                </c:pt>
                <c:pt idx="448">
                  <c:v>42585</c:v>
                </c:pt>
                <c:pt idx="449">
                  <c:v>42586</c:v>
                </c:pt>
                <c:pt idx="450">
                  <c:v>42587</c:v>
                </c:pt>
                <c:pt idx="451">
                  <c:v>42590</c:v>
                </c:pt>
                <c:pt idx="452">
                  <c:v>42591</c:v>
                </c:pt>
                <c:pt idx="453">
                  <c:v>42592</c:v>
                </c:pt>
                <c:pt idx="454">
                  <c:v>42593</c:v>
                </c:pt>
                <c:pt idx="455">
                  <c:v>42594</c:v>
                </c:pt>
                <c:pt idx="456">
                  <c:v>42597</c:v>
                </c:pt>
                <c:pt idx="457">
                  <c:v>42598</c:v>
                </c:pt>
                <c:pt idx="458">
                  <c:v>42599</c:v>
                </c:pt>
                <c:pt idx="459">
                  <c:v>42600</c:v>
                </c:pt>
                <c:pt idx="460">
                  <c:v>42601</c:v>
                </c:pt>
                <c:pt idx="461">
                  <c:v>42604</c:v>
                </c:pt>
                <c:pt idx="462">
                  <c:v>42605</c:v>
                </c:pt>
                <c:pt idx="463">
                  <c:v>42606</c:v>
                </c:pt>
                <c:pt idx="464">
                  <c:v>42607</c:v>
                </c:pt>
                <c:pt idx="465">
                  <c:v>42608</c:v>
                </c:pt>
                <c:pt idx="466">
                  <c:v>42611</c:v>
                </c:pt>
                <c:pt idx="467">
                  <c:v>42612</c:v>
                </c:pt>
                <c:pt idx="468">
                  <c:v>42613</c:v>
                </c:pt>
                <c:pt idx="469">
                  <c:v>42614</c:v>
                </c:pt>
                <c:pt idx="470">
                  <c:v>42615</c:v>
                </c:pt>
                <c:pt idx="471">
                  <c:v>42619</c:v>
                </c:pt>
                <c:pt idx="472">
                  <c:v>42620</c:v>
                </c:pt>
                <c:pt idx="473">
                  <c:v>42621</c:v>
                </c:pt>
                <c:pt idx="474">
                  <c:v>42622</c:v>
                </c:pt>
                <c:pt idx="475">
                  <c:v>42625</c:v>
                </c:pt>
                <c:pt idx="476">
                  <c:v>42626</c:v>
                </c:pt>
                <c:pt idx="477">
                  <c:v>42627</c:v>
                </c:pt>
                <c:pt idx="478">
                  <c:v>42628</c:v>
                </c:pt>
                <c:pt idx="479">
                  <c:v>42629</c:v>
                </c:pt>
                <c:pt idx="480">
                  <c:v>42632</c:v>
                </c:pt>
                <c:pt idx="481">
                  <c:v>42633</c:v>
                </c:pt>
                <c:pt idx="482">
                  <c:v>42634</c:v>
                </c:pt>
                <c:pt idx="483">
                  <c:v>42635</c:v>
                </c:pt>
                <c:pt idx="484">
                  <c:v>42636</c:v>
                </c:pt>
                <c:pt idx="485">
                  <c:v>42639</c:v>
                </c:pt>
                <c:pt idx="486">
                  <c:v>42640</c:v>
                </c:pt>
                <c:pt idx="487">
                  <c:v>42641</c:v>
                </c:pt>
                <c:pt idx="488">
                  <c:v>42642</c:v>
                </c:pt>
                <c:pt idx="489">
                  <c:v>42643</c:v>
                </c:pt>
                <c:pt idx="490">
                  <c:v>42646</c:v>
                </c:pt>
                <c:pt idx="491">
                  <c:v>42647</c:v>
                </c:pt>
                <c:pt idx="492">
                  <c:v>42648</c:v>
                </c:pt>
                <c:pt idx="493">
                  <c:v>42649</c:v>
                </c:pt>
                <c:pt idx="494">
                  <c:v>42650</c:v>
                </c:pt>
                <c:pt idx="495">
                  <c:v>42653</c:v>
                </c:pt>
                <c:pt idx="496">
                  <c:v>42654</c:v>
                </c:pt>
                <c:pt idx="497">
                  <c:v>42655</c:v>
                </c:pt>
                <c:pt idx="498">
                  <c:v>42656</c:v>
                </c:pt>
                <c:pt idx="499">
                  <c:v>42657</c:v>
                </c:pt>
                <c:pt idx="500">
                  <c:v>42660</c:v>
                </c:pt>
                <c:pt idx="501">
                  <c:v>42661</c:v>
                </c:pt>
                <c:pt idx="502">
                  <c:v>42662</c:v>
                </c:pt>
                <c:pt idx="503">
                  <c:v>42663</c:v>
                </c:pt>
                <c:pt idx="504">
                  <c:v>42664</c:v>
                </c:pt>
                <c:pt idx="505">
                  <c:v>42667</c:v>
                </c:pt>
                <c:pt idx="506">
                  <c:v>42668</c:v>
                </c:pt>
                <c:pt idx="507">
                  <c:v>42669</c:v>
                </c:pt>
                <c:pt idx="508">
                  <c:v>42670</c:v>
                </c:pt>
                <c:pt idx="509">
                  <c:v>42671</c:v>
                </c:pt>
                <c:pt idx="510">
                  <c:v>42674</c:v>
                </c:pt>
                <c:pt idx="511">
                  <c:v>42675</c:v>
                </c:pt>
                <c:pt idx="512">
                  <c:v>42676</c:v>
                </c:pt>
                <c:pt idx="513">
                  <c:v>42677</c:v>
                </c:pt>
                <c:pt idx="514">
                  <c:v>42678</c:v>
                </c:pt>
                <c:pt idx="515">
                  <c:v>42681</c:v>
                </c:pt>
                <c:pt idx="516">
                  <c:v>42682</c:v>
                </c:pt>
                <c:pt idx="517">
                  <c:v>42683</c:v>
                </c:pt>
                <c:pt idx="518">
                  <c:v>42684</c:v>
                </c:pt>
                <c:pt idx="519">
                  <c:v>42685</c:v>
                </c:pt>
                <c:pt idx="520">
                  <c:v>42688</c:v>
                </c:pt>
                <c:pt idx="521">
                  <c:v>42689</c:v>
                </c:pt>
                <c:pt idx="522">
                  <c:v>42690</c:v>
                </c:pt>
                <c:pt idx="523">
                  <c:v>42691</c:v>
                </c:pt>
                <c:pt idx="524">
                  <c:v>42692</c:v>
                </c:pt>
                <c:pt idx="525">
                  <c:v>42695</c:v>
                </c:pt>
                <c:pt idx="526">
                  <c:v>42696</c:v>
                </c:pt>
                <c:pt idx="527">
                  <c:v>42697</c:v>
                </c:pt>
                <c:pt idx="528">
                  <c:v>42699</c:v>
                </c:pt>
                <c:pt idx="529">
                  <c:v>42702</c:v>
                </c:pt>
                <c:pt idx="530">
                  <c:v>42703</c:v>
                </c:pt>
                <c:pt idx="531">
                  <c:v>42704</c:v>
                </c:pt>
                <c:pt idx="532">
                  <c:v>42705</c:v>
                </c:pt>
                <c:pt idx="533">
                  <c:v>42706</c:v>
                </c:pt>
                <c:pt idx="534">
                  <c:v>42709</c:v>
                </c:pt>
                <c:pt idx="535">
                  <c:v>42710</c:v>
                </c:pt>
                <c:pt idx="536">
                  <c:v>42711</c:v>
                </c:pt>
                <c:pt idx="537">
                  <c:v>42712</c:v>
                </c:pt>
                <c:pt idx="538">
                  <c:v>42713</c:v>
                </c:pt>
                <c:pt idx="539">
                  <c:v>42716</c:v>
                </c:pt>
                <c:pt idx="540">
                  <c:v>42717</c:v>
                </c:pt>
                <c:pt idx="541">
                  <c:v>42718</c:v>
                </c:pt>
                <c:pt idx="542">
                  <c:v>42719</c:v>
                </c:pt>
                <c:pt idx="543">
                  <c:v>42720</c:v>
                </c:pt>
                <c:pt idx="544">
                  <c:v>42723</c:v>
                </c:pt>
                <c:pt idx="545">
                  <c:v>42724</c:v>
                </c:pt>
                <c:pt idx="546">
                  <c:v>42725</c:v>
                </c:pt>
                <c:pt idx="547">
                  <c:v>42726</c:v>
                </c:pt>
                <c:pt idx="548">
                  <c:v>42727</c:v>
                </c:pt>
                <c:pt idx="549">
                  <c:v>42731</c:v>
                </c:pt>
                <c:pt idx="550">
                  <c:v>42732</c:v>
                </c:pt>
                <c:pt idx="551">
                  <c:v>42733</c:v>
                </c:pt>
                <c:pt idx="552">
                  <c:v>42734</c:v>
                </c:pt>
                <c:pt idx="553">
                  <c:v>42738</c:v>
                </c:pt>
                <c:pt idx="554">
                  <c:v>42739</c:v>
                </c:pt>
                <c:pt idx="555">
                  <c:v>42740</c:v>
                </c:pt>
                <c:pt idx="556">
                  <c:v>42741</c:v>
                </c:pt>
                <c:pt idx="557">
                  <c:v>42744</c:v>
                </c:pt>
                <c:pt idx="558">
                  <c:v>42745</c:v>
                </c:pt>
                <c:pt idx="559">
                  <c:v>42746</c:v>
                </c:pt>
                <c:pt idx="560">
                  <c:v>42747</c:v>
                </c:pt>
                <c:pt idx="561">
                  <c:v>42748</c:v>
                </c:pt>
                <c:pt idx="562">
                  <c:v>42752</c:v>
                </c:pt>
                <c:pt idx="563">
                  <c:v>42753</c:v>
                </c:pt>
                <c:pt idx="564">
                  <c:v>42754</c:v>
                </c:pt>
                <c:pt idx="565">
                  <c:v>42755</c:v>
                </c:pt>
                <c:pt idx="566">
                  <c:v>42758</c:v>
                </c:pt>
                <c:pt idx="567">
                  <c:v>42759</c:v>
                </c:pt>
                <c:pt idx="568">
                  <c:v>42760</c:v>
                </c:pt>
                <c:pt idx="569">
                  <c:v>42761</c:v>
                </c:pt>
                <c:pt idx="570">
                  <c:v>42762</c:v>
                </c:pt>
                <c:pt idx="571">
                  <c:v>42765</c:v>
                </c:pt>
                <c:pt idx="572">
                  <c:v>42766</c:v>
                </c:pt>
                <c:pt idx="573">
                  <c:v>42767</c:v>
                </c:pt>
                <c:pt idx="574">
                  <c:v>42768</c:v>
                </c:pt>
                <c:pt idx="575">
                  <c:v>42769</c:v>
                </c:pt>
                <c:pt idx="576">
                  <c:v>42772</c:v>
                </c:pt>
                <c:pt idx="577">
                  <c:v>42773</c:v>
                </c:pt>
                <c:pt idx="578">
                  <c:v>42774</c:v>
                </c:pt>
                <c:pt idx="579">
                  <c:v>42775</c:v>
                </c:pt>
                <c:pt idx="580">
                  <c:v>42776</c:v>
                </c:pt>
                <c:pt idx="581">
                  <c:v>42779</c:v>
                </c:pt>
                <c:pt idx="582">
                  <c:v>42780</c:v>
                </c:pt>
                <c:pt idx="583">
                  <c:v>42781</c:v>
                </c:pt>
                <c:pt idx="584">
                  <c:v>42782</c:v>
                </c:pt>
                <c:pt idx="585">
                  <c:v>42783</c:v>
                </c:pt>
                <c:pt idx="586">
                  <c:v>42787</c:v>
                </c:pt>
                <c:pt idx="587">
                  <c:v>42788</c:v>
                </c:pt>
                <c:pt idx="588">
                  <c:v>42789</c:v>
                </c:pt>
                <c:pt idx="589">
                  <c:v>42790</c:v>
                </c:pt>
                <c:pt idx="590">
                  <c:v>42793</c:v>
                </c:pt>
                <c:pt idx="591">
                  <c:v>42794</c:v>
                </c:pt>
                <c:pt idx="592">
                  <c:v>42795</c:v>
                </c:pt>
                <c:pt idx="593">
                  <c:v>42796</c:v>
                </c:pt>
                <c:pt idx="594">
                  <c:v>42797</c:v>
                </c:pt>
                <c:pt idx="595">
                  <c:v>42800</c:v>
                </c:pt>
                <c:pt idx="596">
                  <c:v>42801</c:v>
                </c:pt>
                <c:pt idx="597">
                  <c:v>42802</c:v>
                </c:pt>
                <c:pt idx="598">
                  <c:v>42803</c:v>
                </c:pt>
                <c:pt idx="599">
                  <c:v>42804</c:v>
                </c:pt>
                <c:pt idx="600">
                  <c:v>42807</c:v>
                </c:pt>
                <c:pt idx="601">
                  <c:v>42808</c:v>
                </c:pt>
                <c:pt idx="602">
                  <c:v>42809</c:v>
                </c:pt>
                <c:pt idx="603">
                  <c:v>42810</c:v>
                </c:pt>
                <c:pt idx="604">
                  <c:v>42811</c:v>
                </c:pt>
                <c:pt idx="605">
                  <c:v>42814</c:v>
                </c:pt>
                <c:pt idx="606">
                  <c:v>42815</c:v>
                </c:pt>
                <c:pt idx="607">
                  <c:v>42816</c:v>
                </c:pt>
                <c:pt idx="608">
                  <c:v>42817</c:v>
                </c:pt>
                <c:pt idx="609">
                  <c:v>42818</c:v>
                </c:pt>
                <c:pt idx="610">
                  <c:v>42821</c:v>
                </c:pt>
                <c:pt idx="611">
                  <c:v>42822</c:v>
                </c:pt>
                <c:pt idx="612">
                  <c:v>42823</c:v>
                </c:pt>
                <c:pt idx="613">
                  <c:v>42824</c:v>
                </c:pt>
                <c:pt idx="614">
                  <c:v>42825</c:v>
                </c:pt>
                <c:pt idx="615">
                  <c:v>42828</c:v>
                </c:pt>
                <c:pt idx="616">
                  <c:v>42829</c:v>
                </c:pt>
                <c:pt idx="617">
                  <c:v>42830</c:v>
                </c:pt>
                <c:pt idx="618">
                  <c:v>42831</c:v>
                </c:pt>
                <c:pt idx="619">
                  <c:v>42832</c:v>
                </c:pt>
                <c:pt idx="620">
                  <c:v>42835</c:v>
                </c:pt>
                <c:pt idx="621">
                  <c:v>42836</c:v>
                </c:pt>
                <c:pt idx="622">
                  <c:v>42837</c:v>
                </c:pt>
                <c:pt idx="623">
                  <c:v>42838</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42885</c:v>
                </c:pt>
                <c:pt idx="655">
                  <c:v>42886</c:v>
                </c:pt>
                <c:pt idx="656">
                  <c:v>42887</c:v>
                </c:pt>
                <c:pt idx="657">
                  <c:v>42888</c:v>
                </c:pt>
                <c:pt idx="658">
                  <c:v>42891</c:v>
                </c:pt>
                <c:pt idx="659">
                  <c:v>42892</c:v>
                </c:pt>
                <c:pt idx="660">
                  <c:v>42893</c:v>
                </c:pt>
                <c:pt idx="661">
                  <c:v>42894</c:v>
                </c:pt>
                <c:pt idx="662">
                  <c:v>42895</c:v>
                </c:pt>
                <c:pt idx="663">
                  <c:v>42898</c:v>
                </c:pt>
                <c:pt idx="664">
                  <c:v>42899</c:v>
                </c:pt>
                <c:pt idx="665">
                  <c:v>42900</c:v>
                </c:pt>
                <c:pt idx="666">
                  <c:v>42901</c:v>
                </c:pt>
                <c:pt idx="667">
                  <c:v>42902</c:v>
                </c:pt>
                <c:pt idx="668">
                  <c:v>42905</c:v>
                </c:pt>
                <c:pt idx="669">
                  <c:v>42906</c:v>
                </c:pt>
                <c:pt idx="670">
                  <c:v>42907</c:v>
                </c:pt>
                <c:pt idx="671">
                  <c:v>42908</c:v>
                </c:pt>
                <c:pt idx="672">
                  <c:v>42909</c:v>
                </c:pt>
                <c:pt idx="673">
                  <c:v>42912</c:v>
                </c:pt>
                <c:pt idx="674">
                  <c:v>42913</c:v>
                </c:pt>
                <c:pt idx="675">
                  <c:v>42914</c:v>
                </c:pt>
                <c:pt idx="676">
                  <c:v>42915</c:v>
                </c:pt>
                <c:pt idx="677">
                  <c:v>42916</c:v>
                </c:pt>
                <c:pt idx="678">
                  <c:v>42919</c:v>
                </c:pt>
                <c:pt idx="679">
                  <c:v>42921</c:v>
                </c:pt>
                <c:pt idx="680">
                  <c:v>42922</c:v>
                </c:pt>
                <c:pt idx="681">
                  <c:v>42923</c:v>
                </c:pt>
                <c:pt idx="682">
                  <c:v>42926</c:v>
                </c:pt>
                <c:pt idx="683">
                  <c:v>42927</c:v>
                </c:pt>
                <c:pt idx="684">
                  <c:v>42928</c:v>
                </c:pt>
                <c:pt idx="685">
                  <c:v>42929</c:v>
                </c:pt>
                <c:pt idx="686">
                  <c:v>42930</c:v>
                </c:pt>
                <c:pt idx="687">
                  <c:v>42933</c:v>
                </c:pt>
                <c:pt idx="688">
                  <c:v>42934</c:v>
                </c:pt>
                <c:pt idx="689">
                  <c:v>42935</c:v>
                </c:pt>
                <c:pt idx="690">
                  <c:v>42936</c:v>
                </c:pt>
                <c:pt idx="691">
                  <c:v>42937</c:v>
                </c:pt>
                <c:pt idx="692">
                  <c:v>42940</c:v>
                </c:pt>
                <c:pt idx="693">
                  <c:v>42941</c:v>
                </c:pt>
                <c:pt idx="694">
                  <c:v>42942</c:v>
                </c:pt>
                <c:pt idx="695">
                  <c:v>42943</c:v>
                </c:pt>
                <c:pt idx="696">
                  <c:v>42944</c:v>
                </c:pt>
                <c:pt idx="697">
                  <c:v>42947</c:v>
                </c:pt>
                <c:pt idx="698">
                  <c:v>42948</c:v>
                </c:pt>
                <c:pt idx="699">
                  <c:v>42949</c:v>
                </c:pt>
                <c:pt idx="700">
                  <c:v>42950</c:v>
                </c:pt>
                <c:pt idx="701">
                  <c:v>42951</c:v>
                </c:pt>
                <c:pt idx="702">
                  <c:v>42954</c:v>
                </c:pt>
                <c:pt idx="703">
                  <c:v>42955</c:v>
                </c:pt>
                <c:pt idx="704">
                  <c:v>42956</c:v>
                </c:pt>
                <c:pt idx="705">
                  <c:v>42957</c:v>
                </c:pt>
                <c:pt idx="706">
                  <c:v>42958</c:v>
                </c:pt>
                <c:pt idx="707">
                  <c:v>42961</c:v>
                </c:pt>
                <c:pt idx="708">
                  <c:v>42962</c:v>
                </c:pt>
                <c:pt idx="709">
                  <c:v>42963</c:v>
                </c:pt>
                <c:pt idx="710">
                  <c:v>42964</c:v>
                </c:pt>
                <c:pt idx="711">
                  <c:v>42965</c:v>
                </c:pt>
                <c:pt idx="712">
                  <c:v>42968</c:v>
                </c:pt>
                <c:pt idx="713">
                  <c:v>42969</c:v>
                </c:pt>
                <c:pt idx="714">
                  <c:v>42970</c:v>
                </c:pt>
                <c:pt idx="715">
                  <c:v>42971</c:v>
                </c:pt>
                <c:pt idx="716">
                  <c:v>42972</c:v>
                </c:pt>
                <c:pt idx="717">
                  <c:v>42975</c:v>
                </c:pt>
                <c:pt idx="718">
                  <c:v>42976</c:v>
                </c:pt>
                <c:pt idx="719">
                  <c:v>42977</c:v>
                </c:pt>
                <c:pt idx="720">
                  <c:v>42978</c:v>
                </c:pt>
                <c:pt idx="721">
                  <c:v>42979</c:v>
                </c:pt>
                <c:pt idx="722">
                  <c:v>42983</c:v>
                </c:pt>
                <c:pt idx="723">
                  <c:v>42984</c:v>
                </c:pt>
                <c:pt idx="724">
                  <c:v>42985</c:v>
                </c:pt>
                <c:pt idx="725">
                  <c:v>42986</c:v>
                </c:pt>
                <c:pt idx="726">
                  <c:v>42989</c:v>
                </c:pt>
                <c:pt idx="727">
                  <c:v>42990</c:v>
                </c:pt>
                <c:pt idx="728">
                  <c:v>42991</c:v>
                </c:pt>
                <c:pt idx="729">
                  <c:v>42992</c:v>
                </c:pt>
                <c:pt idx="730">
                  <c:v>42993</c:v>
                </c:pt>
                <c:pt idx="731">
                  <c:v>42996</c:v>
                </c:pt>
                <c:pt idx="732">
                  <c:v>42997</c:v>
                </c:pt>
                <c:pt idx="733">
                  <c:v>42998</c:v>
                </c:pt>
                <c:pt idx="734">
                  <c:v>42999</c:v>
                </c:pt>
                <c:pt idx="735">
                  <c:v>43000</c:v>
                </c:pt>
                <c:pt idx="736">
                  <c:v>43003</c:v>
                </c:pt>
                <c:pt idx="737">
                  <c:v>43004</c:v>
                </c:pt>
                <c:pt idx="738">
                  <c:v>43005</c:v>
                </c:pt>
                <c:pt idx="739">
                  <c:v>43006</c:v>
                </c:pt>
                <c:pt idx="740">
                  <c:v>43007</c:v>
                </c:pt>
                <c:pt idx="741">
                  <c:v>43010</c:v>
                </c:pt>
                <c:pt idx="742">
                  <c:v>43011</c:v>
                </c:pt>
                <c:pt idx="743">
                  <c:v>43012</c:v>
                </c:pt>
                <c:pt idx="744">
                  <c:v>43013</c:v>
                </c:pt>
                <c:pt idx="745">
                  <c:v>43014</c:v>
                </c:pt>
                <c:pt idx="746">
                  <c:v>43017</c:v>
                </c:pt>
                <c:pt idx="747">
                  <c:v>43018</c:v>
                </c:pt>
                <c:pt idx="748">
                  <c:v>43019</c:v>
                </c:pt>
                <c:pt idx="749">
                  <c:v>43020</c:v>
                </c:pt>
                <c:pt idx="750">
                  <c:v>43021</c:v>
                </c:pt>
                <c:pt idx="751">
                  <c:v>43024</c:v>
                </c:pt>
                <c:pt idx="752">
                  <c:v>43025</c:v>
                </c:pt>
                <c:pt idx="753">
                  <c:v>43026</c:v>
                </c:pt>
                <c:pt idx="754">
                  <c:v>43027</c:v>
                </c:pt>
                <c:pt idx="755">
                  <c:v>43028</c:v>
                </c:pt>
                <c:pt idx="756">
                  <c:v>43031</c:v>
                </c:pt>
                <c:pt idx="757">
                  <c:v>43032</c:v>
                </c:pt>
                <c:pt idx="758">
                  <c:v>43033</c:v>
                </c:pt>
                <c:pt idx="759">
                  <c:v>43034</c:v>
                </c:pt>
                <c:pt idx="760">
                  <c:v>43035</c:v>
                </c:pt>
                <c:pt idx="761">
                  <c:v>43038</c:v>
                </c:pt>
                <c:pt idx="762">
                  <c:v>43039</c:v>
                </c:pt>
                <c:pt idx="763">
                  <c:v>43040</c:v>
                </c:pt>
                <c:pt idx="764">
                  <c:v>43041</c:v>
                </c:pt>
                <c:pt idx="765">
                  <c:v>43042</c:v>
                </c:pt>
                <c:pt idx="766">
                  <c:v>43045</c:v>
                </c:pt>
                <c:pt idx="767">
                  <c:v>43046</c:v>
                </c:pt>
                <c:pt idx="768">
                  <c:v>43047</c:v>
                </c:pt>
                <c:pt idx="769">
                  <c:v>43048</c:v>
                </c:pt>
                <c:pt idx="770">
                  <c:v>43049</c:v>
                </c:pt>
                <c:pt idx="771">
                  <c:v>43052</c:v>
                </c:pt>
                <c:pt idx="772">
                  <c:v>43053</c:v>
                </c:pt>
                <c:pt idx="773">
                  <c:v>43054</c:v>
                </c:pt>
                <c:pt idx="774">
                  <c:v>43055</c:v>
                </c:pt>
                <c:pt idx="775">
                  <c:v>43056</c:v>
                </c:pt>
                <c:pt idx="776">
                  <c:v>43059</c:v>
                </c:pt>
                <c:pt idx="777">
                  <c:v>43060</c:v>
                </c:pt>
                <c:pt idx="778">
                  <c:v>43061</c:v>
                </c:pt>
                <c:pt idx="779">
                  <c:v>43063</c:v>
                </c:pt>
                <c:pt idx="780">
                  <c:v>43066</c:v>
                </c:pt>
                <c:pt idx="781">
                  <c:v>43067</c:v>
                </c:pt>
                <c:pt idx="782">
                  <c:v>43068</c:v>
                </c:pt>
                <c:pt idx="783">
                  <c:v>43069</c:v>
                </c:pt>
                <c:pt idx="784">
                  <c:v>43070</c:v>
                </c:pt>
                <c:pt idx="785">
                  <c:v>43073</c:v>
                </c:pt>
                <c:pt idx="786">
                  <c:v>43074</c:v>
                </c:pt>
                <c:pt idx="787">
                  <c:v>43075</c:v>
                </c:pt>
                <c:pt idx="788">
                  <c:v>43076</c:v>
                </c:pt>
                <c:pt idx="789">
                  <c:v>43077</c:v>
                </c:pt>
                <c:pt idx="790">
                  <c:v>43080</c:v>
                </c:pt>
                <c:pt idx="791">
                  <c:v>43081</c:v>
                </c:pt>
                <c:pt idx="792">
                  <c:v>43082</c:v>
                </c:pt>
                <c:pt idx="793">
                  <c:v>43083</c:v>
                </c:pt>
                <c:pt idx="794">
                  <c:v>43084</c:v>
                </c:pt>
                <c:pt idx="795">
                  <c:v>43087</c:v>
                </c:pt>
                <c:pt idx="796">
                  <c:v>43088</c:v>
                </c:pt>
                <c:pt idx="797">
                  <c:v>43089</c:v>
                </c:pt>
                <c:pt idx="798">
                  <c:v>43090</c:v>
                </c:pt>
                <c:pt idx="799">
                  <c:v>43091</c:v>
                </c:pt>
                <c:pt idx="800">
                  <c:v>43095</c:v>
                </c:pt>
                <c:pt idx="801">
                  <c:v>43096</c:v>
                </c:pt>
                <c:pt idx="802">
                  <c:v>43097</c:v>
                </c:pt>
                <c:pt idx="803">
                  <c:v>43098</c:v>
                </c:pt>
                <c:pt idx="804">
                  <c:v>43102</c:v>
                </c:pt>
                <c:pt idx="805">
                  <c:v>43103</c:v>
                </c:pt>
                <c:pt idx="806">
                  <c:v>43104</c:v>
                </c:pt>
                <c:pt idx="807">
                  <c:v>43105</c:v>
                </c:pt>
                <c:pt idx="808">
                  <c:v>43108</c:v>
                </c:pt>
                <c:pt idx="809">
                  <c:v>43109</c:v>
                </c:pt>
                <c:pt idx="810">
                  <c:v>43110</c:v>
                </c:pt>
                <c:pt idx="811">
                  <c:v>43111</c:v>
                </c:pt>
                <c:pt idx="812">
                  <c:v>43112</c:v>
                </c:pt>
                <c:pt idx="813">
                  <c:v>43116</c:v>
                </c:pt>
                <c:pt idx="814">
                  <c:v>43117</c:v>
                </c:pt>
                <c:pt idx="815">
                  <c:v>43118</c:v>
                </c:pt>
                <c:pt idx="816">
                  <c:v>43119</c:v>
                </c:pt>
                <c:pt idx="817">
                  <c:v>43122</c:v>
                </c:pt>
                <c:pt idx="818">
                  <c:v>43123</c:v>
                </c:pt>
                <c:pt idx="819">
                  <c:v>43124</c:v>
                </c:pt>
                <c:pt idx="820">
                  <c:v>43125</c:v>
                </c:pt>
                <c:pt idx="821">
                  <c:v>43126</c:v>
                </c:pt>
                <c:pt idx="822">
                  <c:v>43129</c:v>
                </c:pt>
                <c:pt idx="823">
                  <c:v>43130</c:v>
                </c:pt>
                <c:pt idx="824">
                  <c:v>43131</c:v>
                </c:pt>
                <c:pt idx="825">
                  <c:v>43132</c:v>
                </c:pt>
                <c:pt idx="826">
                  <c:v>43133</c:v>
                </c:pt>
                <c:pt idx="827">
                  <c:v>43136</c:v>
                </c:pt>
                <c:pt idx="828">
                  <c:v>43137</c:v>
                </c:pt>
                <c:pt idx="829">
                  <c:v>43138</c:v>
                </c:pt>
                <c:pt idx="830">
                  <c:v>43139</c:v>
                </c:pt>
                <c:pt idx="831">
                  <c:v>43140</c:v>
                </c:pt>
                <c:pt idx="832">
                  <c:v>43143</c:v>
                </c:pt>
                <c:pt idx="833">
                  <c:v>43144</c:v>
                </c:pt>
                <c:pt idx="834">
                  <c:v>43145</c:v>
                </c:pt>
                <c:pt idx="835">
                  <c:v>43146</c:v>
                </c:pt>
                <c:pt idx="836">
                  <c:v>43147</c:v>
                </c:pt>
                <c:pt idx="837">
                  <c:v>43151</c:v>
                </c:pt>
                <c:pt idx="838">
                  <c:v>43152</c:v>
                </c:pt>
                <c:pt idx="839">
                  <c:v>43153</c:v>
                </c:pt>
                <c:pt idx="840">
                  <c:v>43154</c:v>
                </c:pt>
              </c:numCache>
            </c:numRef>
          </c:cat>
          <c:val>
            <c:numRef>
              <c:f>aligned!$F$2:$F$842</c:f>
              <c:numCache>
                <c:formatCode>General</c:formatCode>
                <c:ptCount val="841"/>
                <c:pt idx="0">
                  <c:v>0</c:v>
                </c:pt>
                <c:pt idx="1">
                  <c:v>9.9020008166599283E-3</c:v>
                </c:pt>
                <c:pt idx="2">
                  <c:v>1.7762351980399993E-2</c:v>
                </c:pt>
                <c:pt idx="3">
                  <c:v>1.5822784810120005E-2</c:v>
                </c:pt>
                <c:pt idx="4">
                  <c:v>2.6745610453239976E-2</c:v>
                </c:pt>
                <c:pt idx="5">
                  <c:v>2.71539403838299E-2</c:v>
                </c:pt>
                <c:pt idx="6">
                  <c:v>3.246222948142008E-2</c:v>
                </c:pt>
                <c:pt idx="7">
                  <c:v>4.3282972641889961E-2</c:v>
                </c:pt>
                <c:pt idx="8">
                  <c:v>4.3997550020409948E-2</c:v>
                </c:pt>
                <c:pt idx="9">
                  <c:v>4.1343405471619965E-2</c:v>
                </c:pt>
                <c:pt idx="10">
                  <c:v>4.9612086565939961E-2</c:v>
                </c:pt>
                <c:pt idx="11">
                  <c:v>5.2980808493259923E-2</c:v>
                </c:pt>
                <c:pt idx="12">
                  <c:v>5.4716210698239953E-2</c:v>
                </c:pt>
                <c:pt idx="13">
                  <c:v>5.7574520212329894E-2</c:v>
                </c:pt>
                <c:pt idx="14">
                  <c:v>5.8289097590850103E-2</c:v>
                </c:pt>
                <c:pt idx="15">
                  <c:v>5.6043282972640052E-2</c:v>
                </c:pt>
                <c:pt idx="16">
                  <c:v>5.5226623111469975E-2</c:v>
                </c:pt>
                <c:pt idx="17">
                  <c:v>5.5839118007350086E-2</c:v>
                </c:pt>
                <c:pt idx="18">
                  <c:v>5.7982850142910047E-2</c:v>
                </c:pt>
                <c:pt idx="19">
                  <c:v>6.3189056757859907E-2</c:v>
                </c:pt>
                <c:pt idx="20">
                  <c:v>6.1555737035519975E-2</c:v>
                </c:pt>
                <c:pt idx="21">
                  <c:v>6.4516129032250014E-2</c:v>
                </c:pt>
                <c:pt idx="22">
                  <c:v>6.9824418129839971E-2</c:v>
                </c:pt>
                <c:pt idx="23">
                  <c:v>7.1355655369530036E-2</c:v>
                </c:pt>
                <c:pt idx="24">
                  <c:v>7.0028583095139929E-2</c:v>
                </c:pt>
                <c:pt idx="25">
                  <c:v>7.1866067782760057E-2</c:v>
                </c:pt>
                <c:pt idx="26">
                  <c:v>6.6251531237230044E-2</c:v>
                </c:pt>
                <c:pt idx="27">
                  <c:v>6.0943242139640086E-2</c:v>
                </c:pt>
                <c:pt idx="28">
                  <c:v>6.8803593303379929E-2</c:v>
                </c:pt>
                <c:pt idx="29">
                  <c:v>7.400979991833001E-2</c:v>
                </c:pt>
                <c:pt idx="30">
                  <c:v>7.2070232748060015E-2</c:v>
                </c:pt>
                <c:pt idx="31">
                  <c:v>7.5336872192730109E-2</c:v>
                </c:pt>
                <c:pt idx="32">
                  <c:v>6.8395263372799997E-2</c:v>
                </c:pt>
                <c:pt idx="33">
                  <c:v>6.7884850959569976E-2</c:v>
                </c:pt>
                <c:pt idx="34">
                  <c:v>5.0224581461820073E-2</c:v>
                </c:pt>
                <c:pt idx="35">
                  <c:v>5.5124540628820107E-2</c:v>
                </c:pt>
                <c:pt idx="36">
                  <c:v>3.695385871783996E-2</c:v>
                </c:pt>
                <c:pt idx="37">
                  <c:v>2.8787260106160062E-2</c:v>
                </c:pt>
                <c:pt idx="38">
                  <c:v>2.3581053491219972E-2</c:v>
                </c:pt>
                <c:pt idx="39">
                  <c:v>4.5324622294810046E-2</c:v>
                </c:pt>
                <c:pt idx="40">
                  <c:v>6.9518170681909908E-2</c:v>
                </c:pt>
                <c:pt idx="41">
                  <c:v>7.5030624744790053E-2</c:v>
                </c:pt>
                <c:pt idx="42">
                  <c:v>7.9828501429149989E-2</c:v>
                </c:pt>
                <c:pt idx="43">
                  <c:v>8.3605553287050105E-2</c:v>
                </c:pt>
                <c:pt idx="44">
                  <c:v>8.3482336948500047E-2</c:v>
                </c:pt>
                <c:pt idx="45">
                  <c:v>8.5330582026700075E-2</c:v>
                </c:pt>
                <c:pt idx="46">
                  <c:v>8.7281507387009905E-2</c:v>
                </c:pt>
                <c:pt idx="47">
                  <c:v>8.3585017230630054E-2</c:v>
                </c:pt>
                <c:pt idx="48">
                  <c:v>7.1982145350869997E-2</c:v>
                </c:pt>
                <c:pt idx="49">
                  <c:v>7.2290186197240036E-2</c:v>
                </c:pt>
                <c:pt idx="50">
                  <c:v>5.3294334004720056E-2</c:v>
                </c:pt>
                <c:pt idx="51">
                  <c:v>4.3334346638910004E-2</c:v>
                </c:pt>
                <c:pt idx="52">
                  <c:v>5.4115776261689952E-2</c:v>
                </c:pt>
                <c:pt idx="53">
                  <c:v>7.2700907325720099E-2</c:v>
                </c:pt>
                <c:pt idx="54">
                  <c:v>6.2843600242040054E-2</c:v>
                </c:pt>
                <c:pt idx="55">
                  <c:v>5.5450619929269918E-2</c:v>
                </c:pt>
                <c:pt idx="56">
                  <c:v>5.2267531183499916E-2</c:v>
                </c:pt>
                <c:pt idx="57">
                  <c:v>4.5079911434980025E-2</c:v>
                </c:pt>
                <c:pt idx="58">
                  <c:v>3.6249407172509907E-2</c:v>
                </c:pt>
                <c:pt idx="59">
                  <c:v>4.9187122719849929E-2</c:v>
                </c:pt>
                <c:pt idx="60">
                  <c:v>4.8160319898630011E-2</c:v>
                </c:pt>
                <c:pt idx="61">
                  <c:v>5.4423817108059991E-2</c:v>
                </c:pt>
                <c:pt idx="62">
                  <c:v>7.0647301683290031E-2</c:v>
                </c:pt>
                <c:pt idx="63">
                  <c:v>6.1919477702939929E-2</c:v>
                </c:pt>
                <c:pt idx="64">
                  <c:v>6.6232049552050087E-2</c:v>
                </c:pt>
                <c:pt idx="65">
                  <c:v>5.4423817108059991E-2</c:v>
                </c:pt>
                <c:pt idx="66">
                  <c:v>3.6454767736749938E-2</c:v>
                </c:pt>
                <c:pt idx="67">
                  <c:v>4.4258469177999915E-2</c:v>
                </c:pt>
                <c:pt idx="68">
                  <c:v>2.9677869116720101E-2</c:v>
                </c:pt>
                <c:pt idx="69">
                  <c:v>4.395042833164009E-2</c:v>
                </c:pt>
                <c:pt idx="70">
                  <c:v>6.0687314317479979E-2</c:v>
                </c:pt>
                <c:pt idx="71">
                  <c:v>5.6272062186250027E-2</c:v>
                </c:pt>
                <c:pt idx="72">
                  <c:v>6.7772253783880076E-2</c:v>
                </c:pt>
                <c:pt idx="73">
                  <c:v>6.469184532023009E-2</c:v>
                </c:pt>
                <c:pt idx="74">
                  <c:v>6.0173912906869909E-2</c:v>
                </c:pt>
                <c:pt idx="75">
                  <c:v>6.9312458015710066E-2</c:v>
                </c:pt>
                <c:pt idx="76">
                  <c:v>6.7464212937510037E-2</c:v>
                </c:pt>
                <c:pt idx="77">
                  <c:v>7.8861724253030063E-2</c:v>
                </c:pt>
                <c:pt idx="78">
                  <c:v>8.2147493280920081E-2</c:v>
                </c:pt>
                <c:pt idx="79">
                  <c:v>8.4303779205479934E-2</c:v>
                </c:pt>
                <c:pt idx="80">
                  <c:v>8.2660894691529929E-2</c:v>
                </c:pt>
                <c:pt idx="81">
                  <c:v>7.8553683406660024E-2</c:v>
                </c:pt>
                <c:pt idx="82">
                  <c:v>8.5022541180330036E-2</c:v>
                </c:pt>
                <c:pt idx="83">
                  <c:v>8.317429610214E-2</c:v>
                </c:pt>
                <c:pt idx="84">
                  <c:v>8.7076146822770095E-2</c:v>
                </c:pt>
                <c:pt idx="85">
                  <c:v>8.5843983437309923E-2</c:v>
                </c:pt>
                <c:pt idx="86">
                  <c:v>8.163409187031001E-2</c:v>
                </c:pt>
                <c:pt idx="87">
                  <c:v>7.8759043970910048E-2</c:v>
                </c:pt>
                <c:pt idx="88">
                  <c:v>8.3585017230630054E-2</c:v>
                </c:pt>
                <c:pt idx="89">
                  <c:v>7.8553683406660024E-2</c:v>
                </c:pt>
                <c:pt idx="90">
                  <c:v>7.4241111557550088E-2</c:v>
                </c:pt>
                <c:pt idx="91">
                  <c:v>7.5678635507250069E-2</c:v>
                </c:pt>
                <c:pt idx="92">
                  <c:v>6.0173912906869909E-2</c:v>
                </c:pt>
                <c:pt idx="93">
                  <c:v>6.469184532023009E-2</c:v>
                </c:pt>
                <c:pt idx="94">
                  <c:v>4.764691848801994E-2</c:v>
                </c:pt>
                <c:pt idx="95">
                  <c:v>4.8365680462870042E-2</c:v>
                </c:pt>
                <c:pt idx="96">
                  <c:v>6.1200715728090049E-2</c:v>
                </c:pt>
                <c:pt idx="97">
                  <c:v>5.5142579082910093E-2</c:v>
                </c:pt>
                <c:pt idx="98">
                  <c:v>6.8593696040849972E-2</c:v>
                </c:pt>
                <c:pt idx="99">
                  <c:v>6.4794525602350106E-2</c:v>
                </c:pt>
                <c:pt idx="100">
                  <c:v>7.8861724253030063E-2</c:v>
                </c:pt>
                <c:pt idx="101">
                  <c:v>7.0749981965410047E-2</c:v>
                </c:pt>
                <c:pt idx="102">
                  <c:v>8.1018010177579924E-2</c:v>
                </c:pt>
                <c:pt idx="103">
                  <c:v>8.0093887638490013E-2</c:v>
                </c:pt>
                <c:pt idx="104">
                  <c:v>7.1982145350869997E-2</c:v>
                </c:pt>
                <c:pt idx="105">
                  <c:v>5.8608939525500059E-2</c:v>
                </c:pt>
                <c:pt idx="106">
                  <c:v>5.5616478345440035E-2</c:v>
                </c:pt>
                <c:pt idx="107">
                  <c:v>5.7577056359960022E-2</c:v>
                </c:pt>
                <c:pt idx="108">
                  <c:v>7.1817044044389933E-2</c:v>
                </c:pt>
                <c:pt idx="109">
                  <c:v>6.3665167036629944E-2</c:v>
                </c:pt>
                <c:pt idx="110">
                  <c:v>5.974401100758997E-2</c:v>
                </c:pt>
                <c:pt idx="111">
                  <c:v>6.356197872008007E-2</c:v>
                </c:pt>
                <c:pt idx="112">
                  <c:v>7.0991537511950087E-2</c:v>
                </c:pt>
                <c:pt idx="113">
                  <c:v>6.758632306567991E-2</c:v>
                </c:pt>
                <c:pt idx="114">
                  <c:v>6.8824582864319916E-2</c:v>
                </c:pt>
                <c:pt idx="115">
                  <c:v>7.3364868792689997E-2</c:v>
                </c:pt>
                <c:pt idx="116">
                  <c:v>8.0072109368690025E-2</c:v>
                </c:pt>
                <c:pt idx="117">
                  <c:v>7.5635011756880033E-2</c:v>
                </c:pt>
                <c:pt idx="118">
                  <c:v>7.9349791152810045E-2</c:v>
                </c:pt>
                <c:pt idx="119">
                  <c:v>8.5128336879829902E-2</c:v>
                </c:pt>
                <c:pt idx="120">
                  <c:v>8.4199642030839961E-2</c:v>
                </c:pt>
                <c:pt idx="121">
                  <c:v>7.3158492159580035E-2</c:v>
                </c:pt>
                <c:pt idx="122">
                  <c:v>7.9865732735580064E-2</c:v>
                </c:pt>
                <c:pt idx="123">
                  <c:v>7.6460518289310109E-2</c:v>
                </c:pt>
                <c:pt idx="124">
                  <c:v>8.1619934117000081E-2</c:v>
                </c:pt>
                <c:pt idx="125">
                  <c:v>8.378688876463003E-2</c:v>
                </c:pt>
                <c:pt idx="126">
                  <c:v>8.4096453714290087E-2</c:v>
                </c:pt>
                <c:pt idx="127">
                  <c:v>7.8730661253489931E-2</c:v>
                </c:pt>
                <c:pt idx="128">
                  <c:v>8.5541090146040055E-2</c:v>
                </c:pt>
                <c:pt idx="129">
                  <c:v>8.2032687383210012E-2</c:v>
                </c:pt>
                <c:pt idx="130">
                  <c:v>7.305530384302994E-2</c:v>
                </c:pt>
                <c:pt idx="131">
                  <c:v>8.2445440649429935E-2</c:v>
                </c:pt>
                <c:pt idx="132">
                  <c:v>8.7604856477119908E-2</c:v>
                </c:pt>
                <c:pt idx="133">
                  <c:v>7.5015881857549926E-2</c:v>
                </c:pt>
                <c:pt idx="134">
                  <c:v>7.2023420677489902E-2</c:v>
                </c:pt>
                <c:pt idx="135">
                  <c:v>7.522225849066011E-2</c:v>
                </c:pt>
                <c:pt idx="136">
                  <c:v>8.8533551326100079E-2</c:v>
                </c:pt>
                <c:pt idx="137">
                  <c:v>8.3270947181860011E-2</c:v>
                </c:pt>
                <c:pt idx="138">
                  <c:v>8.0588050951460044E-2</c:v>
                </c:pt>
                <c:pt idx="139">
                  <c:v>8.0381674318350083E-2</c:v>
                </c:pt>
                <c:pt idx="140">
                  <c:v>9.0184564390960009E-2</c:v>
                </c:pt>
                <c:pt idx="141">
                  <c:v>9.1526012506160104E-2</c:v>
                </c:pt>
                <c:pt idx="142">
                  <c:v>9.513760358554002E-2</c:v>
                </c:pt>
                <c:pt idx="143">
                  <c:v>9.513760358554002E-2</c:v>
                </c:pt>
                <c:pt idx="144">
                  <c:v>9.5240791902100108E-2</c:v>
                </c:pt>
                <c:pt idx="145">
                  <c:v>9.6685428333850076E-2</c:v>
                </c:pt>
                <c:pt idx="146">
                  <c:v>9.4002532103450109E-2</c:v>
                </c:pt>
                <c:pt idx="147">
                  <c:v>8.2651817282529905E-2</c:v>
                </c:pt>
                <c:pt idx="148">
                  <c:v>9.1732389139270065E-2</c:v>
                </c:pt>
                <c:pt idx="149">
                  <c:v>9.1422824189610008E-2</c:v>
                </c:pt>
                <c:pt idx="150">
                  <c:v>8.6366596678469909E-2</c:v>
                </c:pt>
                <c:pt idx="151">
                  <c:v>8.7501668160560042E-2</c:v>
                </c:pt>
                <c:pt idx="152">
                  <c:v>8.6366596678469909E-2</c:v>
                </c:pt>
                <c:pt idx="153">
                  <c:v>8.8430363009549984E-2</c:v>
                </c:pt>
                <c:pt idx="154">
                  <c:v>7.9865732735580064E-2</c:v>
                </c:pt>
                <c:pt idx="155">
                  <c:v>7.9762544419029968E-2</c:v>
                </c:pt>
                <c:pt idx="156">
                  <c:v>7.3880810375460015E-2</c:v>
                </c:pt>
                <c:pt idx="157">
                  <c:v>7.4499940274779908E-2</c:v>
                </c:pt>
                <c:pt idx="158">
                  <c:v>8.6985726577790023E-2</c:v>
                </c:pt>
                <c:pt idx="159">
                  <c:v>9.1113259239949951E-2</c:v>
                </c:pt>
                <c:pt idx="160">
                  <c:v>8.306457054875005E-2</c:v>
                </c:pt>
                <c:pt idx="161">
                  <c:v>7.8524284620379969E-2</c:v>
                </c:pt>
                <c:pt idx="162">
                  <c:v>8.4302830347400048E-2</c:v>
                </c:pt>
                <c:pt idx="163">
                  <c:v>8.5747466779150017E-2</c:v>
                </c:pt>
                <c:pt idx="164">
                  <c:v>9.5034415268989925E-2</c:v>
                </c:pt>
                <c:pt idx="165">
                  <c:v>8.7708044793670004E-2</c:v>
                </c:pt>
                <c:pt idx="166">
                  <c:v>9.4415285369670032E-2</c:v>
                </c:pt>
                <c:pt idx="167">
                  <c:v>9.5240791902100108E-2</c:v>
                </c:pt>
                <c:pt idx="168">
                  <c:v>8.6985726577790023E-2</c:v>
                </c:pt>
                <c:pt idx="169">
                  <c:v>8.2755005599089992E-2</c:v>
                </c:pt>
                <c:pt idx="170">
                  <c:v>8.3580512131520068E-2</c:v>
                </c:pt>
                <c:pt idx="171">
                  <c:v>6.2942848820759956E-2</c:v>
                </c:pt>
                <c:pt idx="172">
                  <c:v>6.4387485252509924E-2</c:v>
                </c:pt>
                <c:pt idx="173">
                  <c:v>7.0888349195399991E-2</c:v>
                </c:pt>
                <c:pt idx="174">
                  <c:v>6.9786868786549938E-2</c:v>
                </c:pt>
                <c:pt idx="175">
                  <c:v>6.4383379988399936E-2</c:v>
                </c:pt>
                <c:pt idx="176">
                  <c:v>7.1657307216679955E-2</c:v>
                </c:pt>
                <c:pt idx="177">
                  <c:v>5.3888142130469996E-2</c:v>
                </c:pt>
                <c:pt idx="178">
                  <c:v>5.6382060037299953E-2</c:v>
                </c:pt>
                <c:pt idx="179">
                  <c:v>6.6253818418529953E-2</c:v>
                </c:pt>
                <c:pt idx="180">
                  <c:v>7.633340329199001E-2</c:v>
                </c:pt>
                <c:pt idx="181">
                  <c:v>8.0905586121190032E-2</c:v>
                </c:pt>
                <c:pt idx="182">
                  <c:v>7.9346887429420088E-2</c:v>
                </c:pt>
                <c:pt idx="183">
                  <c:v>8.5789508688749905E-2</c:v>
                </c:pt>
                <c:pt idx="184">
                  <c:v>8.1217325859550105E-2</c:v>
                </c:pt>
                <c:pt idx="185">
                  <c:v>7.8203841722120027E-2</c:v>
                </c:pt>
                <c:pt idx="186">
                  <c:v>7.3943398631270085E-2</c:v>
                </c:pt>
                <c:pt idx="187">
                  <c:v>7.3423832400679956E-2</c:v>
                </c:pt>
                <c:pt idx="188">
                  <c:v>6.8332083340890026E-2</c:v>
                </c:pt>
                <c:pt idx="189">
                  <c:v>5.6589886529540001E-2</c:v>
                </c:pt>
                <c:pt idx="190">
                  <c:v>5.1082484485279966E-2</c:v>
                </c:pt>
                <c:pt idx="191">
                  <c:v>6.3967727003930053E-2</c:v>
                </c:pt>
                <c:pt idx="192">
                  <c:v>7.3943398631270085E-2</c:v>
                </c:pt>
                <c:pt idx="193">
                  <c:v>7.3943398631270085E-2</c:v>
                </c:pt>
                <c:pt idx="194">
                  <c:v>6.9371215802080055E-2</c:v>
                </c:pt>
                <c:pt idx="195">
                  <c:v>6.4591206480639984E-2</c:v>
                </c:pt>
                <c:pt idx="196">
                  <c:v>6.1785548835449955E-2</c:v>
                </c:pt>
                <c:pt idx="197">
                  <c:v>6.448729323451996E-2</c:v>
                </c:pt>
                <c:pt idx="198">
                  <c:v>6.1577722343209906E-2</c:v>
                </c:pt>
                <c:pt idx="199">
                  <c:v>5.8044671975199913E-2</c:v>
                </c:pt>
                <c:pt idx="200">
                  <c:v>7.3423832400679956E-2</c:v>
                </c:pt>
                <c:pt idx="201">
                  <c:v>6.448729323451996E-2</c:v>
                </c:pt>
                <c:pt idx="202">
                  <c:v>6.5734252187940045E-2</c:v>
                </c:pt>
                <c:pt idx="203">
                  <c:v>6.3136421034990065E-2</c:v>
                </c:pt>
                <c:pt idx="204">
                  <c:v>6.812425684865997E-2</c:v>
                </c:pt>
                <c:pt idx="205">
                  <c:v>7.207296020115006E-2</c:v>
                </c:pt>
                <c:pt idx="206">
                  <c:v>6.9059476063719982E-2</c:v>
                </c:pt>
                <c:pt idx="207">
                  <c:v>5.7525105744600014E-2</c:v>
                </c:pt>
                <c:pt idx="208">
                  <c:v>3.7054196259320049E-2</c:v>
                </c:pt>
                <c:pt idx="209">
                  <c:v>8.062400592359964E-3</c:v>
                </c:pt>
                <c:pt idx="210">
                  <c:v>-3.4749856808325985E-2</c:v>
                </c:pt>
                <c:pt idx="211">
                  <c:v>-5.0544670218287013E-2</c:v>
                </c:pt>
                <c:pt idx="212">
                  <c:v>-1.8435477167773051E-2</c:v>
                </c:pt>
                <c:pt idx="213">
                  <c:v>8.6858800690599036E-3</c:v>
                </c:pt>
                <c:pt idx="214">
                  <c:v>1.0348492006960086E-2</c:v>
                </c:pt>
                <c:pt idx="215">
                  <c:v>5.5684826855200154E-3</c:v>
                </c:pt>
                <c:pt idx="216">
                  <c:v>-2.5293751411571974E-2</c:v>
                </c:pt>
                <c:pt idx="217">
                  <c:v>-1.0849810201146948E-2</c:v>
                </c:pt>
                <c:pt idx="218">
                  <c:v>-7.9402393098380042E-3</c:v>
                </c:pt>
                <c:pt idx="219">
                  <c:v>-2.4046792458153998E-2</c:v>
                </c:pt>
                <c:pt idx="220">
                  <c:v>-9.7805181992105528E-4</c:v>
                </c:pt>
                <c:pt idx="221">
                  <c:v>-1.5318079784227945E-2</c:v>
                </c:pt>
                <c:pt idx="222">
                  <c:v>-1.1265463185619051E-2</c:v>
                </c:pt>
                <c:pt idx="223">
                  <c:v>-9.0832850171379542E-3</c:v>
                </c:pt>
                <c:pt idx="224">
                  <c:v>-1.2928075123510019E-2</c:v>
                </c:pt>
                <c:pt idx="225">
                  <c:v>5.806468718501101E-4</c:v>
                </c:pt>
                <c:pt idx="226">
                  <c:v>1.0764144991429969E-2</c:v>
                </c:pt>
                <c:pt idx="227">
                  <c:v>6.5037019005800278E-3</c:v>
                </c:pt>
                <c:pt idx="228">
                  <c:v>-1.3135901615746959E-2</c:v>
                </c:pt>
                <c:pt idx="229">
                  <c:v>-7.4206730792469866E-3</c:v>
                </c:pt>
                <c:pt idx="230">
                  <c:v>-2.0202002351782045E-2</c:v>
                </c:pt>
                <c:pt idx="231">
                  <c:v>-2.2695920258617996E-2</c:v>
                </c:pt>
                <c:pt idx="232">
                  <c:v>-2.4358532196508964E-2</c:v>
                </c:pt>
                <c:pt idx="233">
                  <c:v>-2.2310577437267054E-2</c:v>
                </c:pt>
                <c:pt idx="234">
                  <c:v>-4.5193337247167009E-2</c:v>
                </c:pt>
                <c:pt idx="235">
                  <c:v>-4.2267687591106995E-2</c:v>
                </c:pt>
                <c:pt idx="236">
                  <c:v>-2.5340714581043033E-2</c:v>
                </c:pt>
                <c:pt idx="237">
                  <c:v>-2.4609302167027947E-2</c:v>
                </c:pt>
                <c:pt idx="238">
                  <c:v>-9.9810538867269871E-3</c:v>
                </c:pt>
                <c:pt idx="239">
                  <c:v>1.0811956168840009E-2</c:v>
                </c:pt>
                <c:pt idx="240">
                  <c:v>1.0916443656560082E-2</c:v>
                </c:pt>
                <c:pt idx="241">
                  <c:v>2.1365192428199897E-2</c:v>
                </c:pt>
                <c:pt idx="242">
                  <c:v>3.2336378638430086E-2</c:v>
                </c:pt>
                <c:pt idx="243">
                  <c:v>2.9724191445519965E-2</c:v>
                </c:pt>
                <c:pt idx="244">
                  <c:v>2.8679316568350099E-2</c:v>
                </c:pt>
                <c:pt idx="245">
                  <c:v>2.1992117354499907E-2</c:v>
                </c:pt>
                <c:pt idx="246">
                  <c:v>1.7812617845839984E-2</c:v>
                </c:pt>
                <c:pt idx="247">
                  <c:v>3.3381253515589959E-2</c:v>
                </c:pt>
                <c:pt idx="248">
                  <c:v>3.6829340610230021E-2</c:v>
                </c:pt>
                <c:pt idx="249">
                  <c:v>3.4844078343619911E-2</c:v>
                </c:pt>
                <c:pt idx="250">
                  <c:v>3.4948565831339984E-2</c:v>
                </c:pt>
                <c:pt idx="251">
                  <c:v>2.8156879129769941E-2</c:v>
                </c:pt>
                <c:pt idx="252">
                  <c:v>4.3203077360939979E-2</c:v>
                </c:pt>
                <c:pt idx="253">
                  <c:v>5.1562076378250055E-2</c:v>
                </c:pt>
                <c:pt idx="254">
                  <c:v>4.5501802090700094E-2</c:v>
                </c:pt>
                <c:pt idx="255">
                  <c:v>4.059089016803008E-2</c:v>
                </c:pt>
                <c:pt idx="256">
                  <c:v>5.6159525837780055E-2</c:v>
                </c:pt>
                <c:pt idx="257">
                  <c:v>5.3024901206280006E-2</c:v>
                </c:pt>
                <c:pt idx="258">
                  <c:v>4.7905014308180061E-2</c:v>
                </c:pt>
                <c:pt idx="259">
                  <c:v>6.2846725051630026E-2</c:v>
                </c:pt>
                <c:pt idx="260">
                  <c:v>6.7653149486579967E-2</c:v>
                </c:pt>
                <c:pt idx="261">
                  <c:v>6.4205062391939904E-2</c:v>
                </c:pt>
                <c:pt idx="262">
                  <c:v>6.1383900223600074E-2</c:v>
                </c:pt>
                <c:pt idx="263">
                  <c:v>6.1383900223600074E-2</c:v>
                </c:pt>
                <c:pt idx="264">
                  <c:v>5.0830663964239964E-2</c:v>
                </c:pt>
                <c:pt idx="265">
                  <c:v>5.5010163472889895E-2</c:v>
                </c:pt>
                <c:pt idx="266">
                  <c:v>4.9367839136210012E-2</c:v>
                </c:pt>
                <c:pt idx="267">
                  <c:v>3.3067791052439954E-2</c:v>
                </c:pt>
                <c:pt idx="268">
                  <c:v>2.5126741985989964E-2</c:v>
                </c:pt>
                <c:pt idx="269">
                  <c:v>4.1113327606610017E-2</c:v>
                </c:pt>
                <c:pt idx="270">
                  <c:v>3.8501140413699897E-2</c:v>
                </c:pt>
                <c:pt idx="271">
                  <c:v>5.3129388694000079E-2</c:v>
                </c:pt>
                <c:pt idx="272">
                  <c:v>5.2189001304550064E-2</c:v>
                </c:pt>
                <c:pt idx="273">
                  <c:v>5.2920413718569925E-2</c:v>
                </c:pt>
                <c:pt idx="274">
                  <c:v>5.1771051353689979E-2</c:v>
                </c:pt>
                <c:pt idx="275">
                  <c:v>5.5846063374630051E-2</c:v>
                </c:pt>
                <c:pt idx="276">
                  <c:v>5.4069776083450094E-2</c:v>
                </c:pt>
                <c:pt idx="277">
                  <c:v>5.4801188497459963E-2</c:v>
                </c:pt>
                <c:pt idx="278">
                  <c:v>5.260695125541992E-2</c:v>
                </c:pt>
                <c:pt idx="279">
                  <c:v>6.326467500248989E-2</c:v>
                </c:pt>
                <c:pt idx="280">
                  <c:v>4.9785789087070098E-2</c:v>
                </c:pt>
                <c:pt idx="281">
                  <c:v>3.5471003269919921E-2</c:v>
                </c:pt>
                <c:pt idx="282">
                  <c:v>5.2293488792269915E-2</c:v>
                </c:pt>
                <c:pt idx="283">
                  <c:v>4.2994102385500055E-2</c:v>
                </c:pt>
                <c:pt idx="284">
                  <c:v>3.1500478736699922E-2</c:v>
                </c:pt>
                <c:pt idx="285">
                  <c:v>2.742546671575008E-2</c:v>
                </c:pt>
                <c:pt idx="286">
                  <c:v>2.941072898236996E-2</c:v>
                </c:pt>
                <c:pt idx="287">
                  <c:v>9.5581063162399893E-3</c:v>
                </c:pt>
                <c:pt idx="288">
                  <c:v>1.2065806021440029E-2</c:v>
                </c:pt>
                <c:pt idx="289">
                  <c:v>2.7843416666619936E-2</c:v>
                </c:pt>
                <c:pt idx="290">
                  <c:v>4.1008840118889944E-2</c:v>
                </c:pt>
                <c:pt idx="291">
                  <c:v>2.5022254498280105E-2</c:v>
                </c:pt>
                <c:pt idx="292">
                  <c:v>6.945919123330091E-3</c:v>
                </c:pt>
                <c:pt idx="293">
                  <c:v>1.478248070207E-2</c:v>
                </c:pt>
                <c:pt idx="294">
                  <c:v>2.5022254498280105E-2</c:v>
                </c:pt>
                <c:pt idx="295">
                  <c:v>4.1635765045189954E-2</c:v>
                </c:pt>
                <c:pt idx="296">
                  <c:v>3.950038174733006E-2</c:v>
                </c:pt>
                <c:pt idx="297">
                  <c:v>3.4977156042500068E-2</c:v>
                </c:pt>
                <c:pt idx="298">
                  <c:v>4.5180711702230036E-2</c:v>
                </c:pt>
                <c:pt idx="299">
                  <c:v>3.7291364542640038E-2</c:v>
                </c:pt>
                <c:pt idx="300">
                  <c:v>2.9402017383060031E-2</c:v>
                </c:pt>
                <c:pt idx="301">
                  <c:v>1.7410209700480017E-2</c:v>
                </c:pt>
                <c:pt idx="302">
                  <c:v>1.9408844314239948E-2</c:v>
                </c:pt>
                <c:pt idx="303">
                  <c:v>3.8405325859900419E-3</c:v>
                </c:pt>
                <c:pt idx="304">
                  <c:v>-1.9827508892769963E-2</c:v>
                </c:pt>
                <c:pt idx="305">
                  <c:v>-3.2450464348111052E-2</c:v>
                </c:pt>
                <c:pt idx="306">
                  <c:v>-3.2871229529955026E-2</c:v>
                </c:pt>
                <c:pt idx="307">
                  <c:v>-2.729609087051299E-2</c:v>
                </c:pt>
                <c:pt idx="308">
                  <c:v>-4.7913584780903018E-2</c:v>
                </c:pt>
                <c:pt idx="309">
                  <c:v>-3.2871229529955026E-2</c:v>
                </c:pt>
                <c:pt idx="310">
                  <c:v>-5.4330253804035E-2</c:v>
                </c:pt>
                <c:pt idx="311">
                  <c:v>-5.6644462304180965E-2</c:v>
                </c:pt>
                <c:pt idx="312">
                  <c:v>-7.2002391441512992E-2</c:v>
                </c:pt>
                <c:pt idx="313">
                  <c:v>-6.7163591850298965E-2</c:v>
                </c:pt>
                <c:pt idx="314">
                  <c:v>-4.9175880326438048E-2</c:v>
                </c:pt>
                <c:pt idx="315">
                  <c:v>-6.6742826668453992E-2</c:v>
                </c:pt>
                <c:pt idx="316">
                  <c:v>-4.9175880326438048E-2</c:v>
                </c:pt>
                <c:pt idx="317">
                  <c:v>-5.4014679917651964E-2</c:v>
                </c:pt>
                <c:pt idx="318">
                  <c:v>-5.0017410690126995E-2</c:v>
                </c:pt>
                <c:pt idx="319">
                  <c:v>-2.4981882370367026E-2</c:v>
                </c:pt>
                <c:pt idx="320">
                  <c:v>-2.7716856052357963E-2</c:v>
                </c:pt>
                <c:pt idx="321">
                  <c:v>-4.6966863121753022E-2</c:v>
                </c:pt>
                <c:pt idx="322">
                  <c:v>-3.8551559484858999E-2</c:v>
                </c:pt>
                <c:pt idx="323">
                  <c:v>-3.4238716370950995E-2</c:v>
                </c:pt>
                <c:pt idx="324">
                  <c:v>-4.6966863121753022E-2</c:v>
                </c:pt>
                <c:pt idx="325">
                  <c:v>-5.9379435986172013E-2</c:v>
                </c:pt>
                <c:pt idx="326">
                  <c:v>-6.2640366145467974E-2</c:v>
                </c:pt>
                <c:pt idx="327">
                  <c:v>-6.4639000759230014E-2</c:v>
                </c:pt>
                <c:pt idx="328">
                  <c:v>-8.0522886373867952E-2</c:v>
                </c:pt>
                <c:pt idx="329">
                  <c:v>-5.895867080432704E-2</c:v>
                </c:pt>
                <c:pt idx="330">
                  <c:v>-4.4547463326146008E-2</c:v>
                </c:pt>
                <c:pt idx="331">
                  <c:v>-2.9610299370658955E-2</c:v>
                </c:pt>
                <c:pt idx="332">
                  <c:v>-3.1714125279882044E-2</c:v>
                </c:pt>
                <c:pt idx="333">
                  <c:v>-3.3502377302722985E-2</c:v>
                </c:pt>
                <c:pt idx="334">
                  <c:v>-1.8144448165390958E-2</c:v>
                </c:pt>
                <c:pt idx="335">
                  <c:v>-3.1293360098037959E-2</c:v>
                </c:pt>
                <c:pt idx="336">
                  <c:v>-2.7716856052357963E-2</c:v>
                </c:pt>
                <c:pt idx="337">
                  <c:v>-1.6040622256166981E-2</c:v>
                </c:pt>
                <c:pt idx="338">
                  <c:v>-1.6461387438011954E-2</c:v>
                </c:pt>
                <c:pt idx="339">
                  <c:v>-2.4981882370367026E-2</c:v>
                </c:pt>
                <c:pt idx="340">
                  <c:v>-2.4709451416760064E-3</c:v>
                </c:pt>
                <c:pt idx="341">
                  <c:v>6.6806975634399191E-3</c:v>
                </c:pt>
                <c:pt idx="342">
                  <c:v>1.3518131768420094E-2</c:v>
                </c:pt>
                <c:pt idx="343">
                  <c:v>1.8672505246019933E-2</c:v>
                </c:pt>
                <c:pt idx="344">
                  <c:v>2.4142452610000031E-2</c:v>
                </c:pt>
                <c:pt idx="345">
                  <c:v>8.2585669953600949E-3</c:v>
                </c:pt>
                <c:pt idx="346">
                  <c:v>1.3728514359339972E-2</c:v>
                </c:pt>
                <c:pt idx="347">
                  <c:v>1.4149279541189941E-2</c:v>
                </c:pt>
                <c:pt idx="348">
                  <c:v>3.19266084741201E-2</c:v>
                </c:pt>
                <c:pt idx="349">
                  <c:v>2.908644349667E-2</c:v>
                </c:pt>
                <c:pt idx="350">
                  <c:v>2.5404748155529955E-2</c:v>
                </c:pt>
                <c:pt idx="351">
                  <c:v>3.1821417178659939E-2</c:v>
                </c:pt>
                <c:pt idx="352">
                  <c:v>4.1709398952010091E-2</c:v>
                </c:pt>
                <c:pt idx="353">
                  <c:v>4.6548198543229891E-2</c:v>
                </c:pt>
                <c:pt idx="354">
                  <c:v>4.7074155020530029E-2</c:v>
                </c:pt>
                <c:pt idx="355">
                  <c:v>4.5391094293149914E-2</c:v>
                </c:pt>
                <c:pt idx="356">
                  <c:v>3.6712136134599893E-2</c:v>
                </c:pt>
                <c:pt idx="357">
                  <c:v>3.5547885649920063E-2</c:v>
                </c:pt>
                <c:pt idx="358">
                  <c:v>3.6500454228290069E-2</c:v>
                </c:pt>
                <c:pt idx="359">
                  <c:v>4.3909320949010011E-2</c:v>
                </c:pt>
                <c:pt idx="360">
                  <c:v>4.8037118121980082E-2</c:v>
                </c:pt>
                <c:pt idx="361">
                  <c:v>4.5814458105770006E-2</c:v>
                </c:pt>
                <c:pt idx="362">
                  <c:v>5.0577300997660002E-2</c:v>
                </c:pt>
                <c:pt idx="363">
                  <c:v>4.560277619945996E-2</c:v>
                </c:pt>
                <c:pt idx="364">
                  <c:v>3.3536907540010041E-2</c:v>
                </c:pt>
                <c:pt idx="365">
                  <c:v>4.3591798089549938E-2</c:v>
                </c:pt>
                <c:pt idx="366">
                  <c:v>3.1949293242709897E-2</c:v>
                </c:pt>
                <c:pt idx="367">
                  <c:v>3.6712136134599893E-2</c:v>
                </c:pt>
                <c:pt idx="368">
                  <c:v>3.6077090415679969E-2</c:v>
                </c:pt>
                <c:pt idx="369">
                  <c:v>4.6978708590450058E-2</c:v>
                </c:pt>
                <c:pt idx="370">
                  <c:v>6.020882773459002E-2</c:v>
                </c:pt>
                <c:pt idx="371">
                  <c:v>6.0314668687740047E-2</c:v>
                </c:pt>
                <c:pt idx="372">
                  <c:v>5.7880326765219925E-2</c:v>
                </c:pt>
                <c:pt idx="373">
                  <c:v>6.5924239204860013E-2</c:v>
                </c:pt>
                <c:pt idx="374">
                  <c:v>7.5132402129179932E-2</c:v>
                </c:pt>
                <c:pt idx="375">
                  <c:v>7.7460903098540035E-2</c:v>
                </c:pt>
                <c:pt idx="376">
                  <c:v>7.0052036377830085E-2</c:v>
                </c:pt>
                <c:pt idx="377">
                  <c:v>7.5238243082329959E-2</c:v>
                </c:pt>
                <c:pt idx="378">
                  <c:v>7.1745491628280034E-2</c:v>
                </c:pt>
                <c:pt idx="379">
                  <c:v>7.7355062145390008E-2</c:v>
                </c:pt>
                <c:pt idx="380">
                  <c:v>8.4234724100340053E-2</c:v>
                </c:pt>
                <c:pt idx="381">
                  <c:v>7.4073992597639915E-2</c:v>
                </c:pt>
                <c:pt idx="382">
                  <c:v>6.7829376361610016E-2</c:v>
                </c:pt>
                <c:pt idx="383">
                  <c:v>7.5132402129179932E-2</c:v>
                </c:pt>
                <c:pt idx="384">
                  <c:v>6.317237442288004E-2</c:v>
                </c:pt>
                <c:pt idx="385">
                  <c:v>5.5340143889549998E-2</c:v>
                </c:pt>
                <c:pt idx="386">
                  <c:v>5.5763507702160098E-2</c:v>
                </c:pt>
                <c:pt idx="387">
                  <c:v>5.8303690577830025E-2</c:v>
                </c:pt>
                <c:pt idx="388">
                  <c:v>5.6292712467920003E-2</c:v>
                </c:pt>
                <c:pt idx="389">
                  <c:v>6.9734513518370012E-2</c:v>
                </c:pt>
                <c:pt idx="390">
                  <c:v>6.3913261094949991E-2</c:v>
                </c:pt>
                <c:pt idx="391">
                  <c:v>6.4019102048100018E-2</c:v>
                </c:pt>
                <c:pt idx="392">
                  <c:v>5.3646688639100049E-2</c:v>
                </c:pt>
                <c:pt idx="393">
                  <c:v>6.3489897282329899E-2</c:v>
                </c:pt>
                <c:pt idx="394">
                  <c:v>5.6081030561619949E-2</c:v>
                </c:pt>
                <c:pt idx="395">
                  <c:v>5.6610235327380076E-2</c:v>
                </c:pt>
                <c:pt idx="396">
                  <c:v>5.4281734358009981E-2</c:v>
                </c:pt>
                <c:pt idx="397">
                  <c:v>6.179644203187995E-2</c:v>
                </c:pt>
                <c:pt idx="398">
                  <c:v>5.9891304875129947E-2</c:v>
                </c:pt>
                <c:pt idx="399">
                  <c:v>7.2486378300349985E-2</c:v>
                </c:pt>
                <c:pt idx="400">
                  <c:v>8.1906223130969957E-2</c:v>
                </c:pt>
                <c:pt idx="401">
                  <c:v>8.0212767880520008E-2</c:v>
                </c:pt>
                <c:pt idx="402">
                  <c:v>8.518729267872005E-2</c:v>
                </c:pt>
                <c:pt idx="403">
                  <c:v>8.3493837428270101E-2</c:v>
                </c:pt>
                <c:pt idx="404">
                  <c:v>8.5928179350790002E-2</c:v>
                </c:pt>
                <c:pt idx="405">
                  <c:v>8.8891726039080021E-2</c:v>
                </c:pt>
                <c:pt idx="406">
                  <c:v>8.4658087912949931E-2</c:v>
                </c:pt>
                <c:pt idx="407">
                  <c:v>9.2490318446279973E-2</c:v>
                </c:pt>
                <c:pt idx="408">
                  <c:v>9.6088910853489917E-2</c:v>
                </c:pt>
                <c:pt idx="409">
                  <c:v>9.9581662307540064E-2</c:v>
                </c:pt>
                <c:pt idx="410">
                  <c:v>9.6512274666100017E-2</c:v>
                </c:pt>
                <c:pt idx="411">
                  <c:v>8.5293133631870077E-2</c:v>
                </c:pt>
                <c:pt idx="412">
                  <c:v>7.7778425958000108E-2</c:v>
                </c:pt>
                <c:pt idx="413">
                  <c:v>7.3862310691340083E-2</c:v>
                </c:pt>
                <c:pt idx="414">
                  <c:v>7.2803901159810058E-2</c:v>
                </c:pt>
                <c:pt idx="415">
                  <c:v>7.5449924988630013E-2</c:v>
                </c:pt>
                <c:pt idx="416">
                  <c:v>7.6296652613859983E-2</c:v>
                </c:pt>
                <c:pt idx="417">
                  <c:v>8.3282155521960055E-2</c:v>
                </c:pt>
                <c:pt idx="418">
                  <c:v>8.6774906976019972E-2</c:v>
                </c:pt>
                <c:pt idx="419">
                  <c:v>8.4552246959799904E-2</c:v>
                </c:pt>
                <c:pt idx="420">
                  <c:v>0.10127511755799001</c:v>
                </c:pt>
                <c:pt idx="421">
                  <c:v>5.893873629674995E-2</c:v>
                </c:pt>
                <c:pt idx="422">
                  <c:v>3.7347181853520039E-2</c:v>
                </c:pt>
                <c:pt idx="423">
                  <c:v>5.6716076280540095E-2</c:v>
                </c:pt>
                <c:pt idx="424">
                  <c:v>7.6084970707549937E-2</c:v>
                </c:pt>
                <c:pt idx="425">
                  <c:v>9.2596159399439992E-2</c:v>
                </c:pt>
                <c:pt idx="426">
                  <c:v>9.3760409884120044E-2</c:v>
                </c:pt>
                <c:pt idx="427">
                  <c:v>8.2647109803049901E-2</c:v>
                </c:pt>
                <c:pt idx="428">
                  <c:v>8.8886966662659939E-2</c:v>
                </c:pt>
                <c:pt idx="429">
                  <c:v>8.6011947290479895E-2</c:v>
                </c:pt>
                <c:pt idx="430">
                  <c:v>0.10326206352354994</c:v>
                </c:pt>
                <c:pt idx="431">
                  <c:v>0.10762783368129991</c:v>
                </c:pt>
                <c:pt idx="432">
                  <c:v>0.11806308918032005</c:v>
                </c:pt>
                <c:pt idx="433">
                  <c:v>0.11880846457311001</c:v>
                </c:pt>
                <c:pt idx="434">
                  <c:v>0.12477146771539993</c:v>
                </c:pt>
                <c:pt idx="435">
                  <c:v>0.12370664572571011</c:v>
                </c:pt>
                <c:pt idx="436">
                  <c:v>0.12572980750612994</c:v>
                </c:pt>
                <c:pt idx="437">
                  <c:v>0.12434553891952005</c:v>
                </c:pt>
                <c:pt idx="438">
                  <c:v>0.12658166509787994</c:v>
                </c:pt>
                <c:pt idx="439">
                  <c:v>0.12253534153704004</c:v>
                </c:pt>
                <c:pt idx="440">
                  <c:v>0.12796593368449005</c:v>
                </c:pt>
                <c:pt idx="441">
                  <c:v>0.12349368132777006</c:v>
                </c:pt>
                <c:pt idx="442">
                  <c:v>0.12615573630201005</c:v>
                </c:pt>
                <c:pt idx="443">
                  <c:v>0.12178996614425008</c:v>
                </c:pt>
                <c:pt idx="444">
                  <c:v>0.12221589494012997</c:v>
                </c:pt>
                <c:pt idx="445">
                  <c:v>0.12423905672055002</c:v>
                </c:pt>
                <c:pt idx="446">
                  <c:v>0.11880846457311001</c:v>
                </c:pt>
                <c:pt idx="447">
                  <c:v>0.11124822844626991</c:v>
                </c:pt>
                <c:pt idx="448">
                  <c:v>0.11603992739989999</c:v>
                </c:pt>
                <c:pt idx="449">
                  <c:v>0.11635937399681007</c:v>
                </c:pt>
                <c:pt idx="450">
                  <c:v>0.1281788980824301</c:v>
                </c:pt>
                <c:pt idx="451">
                  <c:v>0.13009557766387991</c:v>
                </c:pt>
                <c:pt idx="452">
                  <c:v>0.12988261326594008</c:v>
                </c:pt>
                <c:pt idx="453">
                  <c:v>0.12519739651128003</c:v>
                </c:pt>
                <c:pt idx="454">
                  <c:v>0.13073447085770007</c:v>
                </c:pt>
                <c:pt idx="455">
                  <c:v>0.12998909546491011</c:v>
                </c:pt>
                <c:pt idx="456">
                  <c:v>0.13424838342369005</c:v>
                </c:pt>
                <c:pt idx="457">
                  <c:v>0.12924372007211993</c:v>
                </c:pt>
                <c:pt idx="458">
                  <c:v>0.13201225724532994</c:v>
                </c:pt>
                <c:pt idx="459">
                  <c:v>0.13637802740307992</c:v>
                </c:pt>
                <c:pt idx="460">
                  <c:v>0.13350300803090009</c:v>
                </c:pt>
                <c:pt idx="461">
                  <c:v>0.13254466824018007</c:v>
                </c:pt>
                <c:pt idx="462">
                  <c:v>0.13446134782163011</c:v>
                </c:pt>
                <c:pt idx="463">
                  <c:v>0.12966964886800003</c:v>
                </c:pt>
                <c:pt idx="464">
                  <c:v>0.13009557766387991</c:v>
                </c:pt>
                <c:pt idx="465">
                  <c:v>0.12722055829170009</c:v>
                </c:pt>
                <c:pt idx="466">
                  <c:v>0.13595209860720003</c:v>
                </c:pt>
                <c:pt idx="467">
                  <c:v>0.13627154520410989</c:v>
                </c:pt>
                <c:pt idx="468">
                  <c:v>0.13286411483708993</c:v>
                </c:pt>
                <c:pt idx="469">
                  <c:v>0.13158632844945006</c:v>
                </c:pt>
                <c:pt idx="470">
                  <c:v>0.13829470698452995</c:v>
                </c:pt>
                <c:pt idx="471">
                  <c:v>0.14159565515259009</c:v>
                </c:pt>
                <c:pt idx="472">
                  <c:v>0.14234103054538005</c:v>
                </c:pt>
                <c:pt idx="473">
                  <c:v>0.14287344154022996</c:v>
                </c:pt>
                <c:pt idx="474">
                  <c:v>0.11433621221638002</c:v>
                </c:pt>
                <c:pt idx="475">
                  <c:v>0.13009557766387991</c:v>
                </c:pt>
                <c:pt idx="476">
                  <c:v>0.1101834064565701</c:v>
                </c:pt>
                <c:pt idx="477">
                  <c:v>0.10666949389057989</c:v>
                </c:pt>
                <c:pt idx="478">
                  <c:v>0.11678530279267996</c:v>
                </c:pt>
                <c:pt idx="479">
                  <c:v>0.11167415724215002</c:v>
                </c:pt>
                <c:pt idx="480">
                  <c:v>0.11359083682360005</c:v>
                </c:pt>
                <c:pt idx="481">
                  <c:v>0.11220656823698993</c:v>
                </c:pt>
                <c:pt idx="482">
                  <c:v>0.12572980750612994</c:v>
                </c:pt>
                <c:pt idx="483">
                  <c:v>0.1326511504391501</c:v>
                </c:pt>
                <c:pt idx="484">
                  <c:v>0.12615573630201005</c:v>
                </c:pt>
                <c:pt idx="485">
                  <c:v>0.11664260476738009</c:v>
                </c:pt>
                <c:pt idx="486">
                  <c:v>0.12028092278961999</c:v>
                </c:pt>
                <c:pt idx="487">
                  <c:v>0.13119587685634992</c:v>
                </c:pt>
                <c:pt idx="488">
                  <c:v>0.12038793214321997</c:v>
                </c:pt>
                <c:pt idx="489">
                  <c:v>0.13023279267398991</c:v>
                </c:pt>
                <c:pt idx="490">
                  <c:v>0.12584540917657994</c:v>
                </c:pt>
                <c:pt idx="491">
                  <c:v>0.12038793214321997</c:v>
                </c:pt>
                <c:pt idx="492">
                  <c:v>0.12841363366287006</c:v>
                </c:pt>
                <c:pt idx="493">
                  <c:v>0.12809260560207991</c:v>
                </c:pt>
                <c:pt idx="494">
                  <c:v>0.12520335305501007</c:v>
                </c:pt>
                <c:pt idx="495">
                  <c:v>0.13108886750274995</c:v>
                </c:pt>
                <c:pt idx="496">
                  <c:v>0.11674961412097007</c:v>
                </c:pt>
                <c:pt idx="497">
                  <c:v>0.11792671701052004</c:v>
                </c:pt>
                <c:pt idx="498">
                  <c:v>0.1138603615739</c:v>
                </c:pt>
                <c:pt idx="499">
                  <c:v>0.11343232415952009</c:v>
                </c:pt>
                <c:pt idx="500">
                  <c:v>0.1102220435516601</c:v>
                </c:pt>
                <c:pt idx="501">
                  <c:v>0.11653559541377989</c:v>
                </c:pt>
                <c:pt idx="502">
                  <c:v>0.1207089602039999</c:v>
                </c:pt>
                <c:pt idx="503">
                  <c:v>0.11835475442489996</c:v>
                </c:pt>
                <c:pt idx="504">
                  <c:v>0.11514447381703996</c:v>
                </c:pt>
                <c:pt idx="505">
                  <c:v>0.11642858606018991</c:v>
                </c:pt>
                <c:pt idx="506">
                  <c:v>0.11525148317063993</c:v>
                </c:pt>
                <c:pt idx="507">
                  <c:v>0.11567952058502007</c:v>
                </c:pt>
                <c:pt idx="508">
                  <c:v>0.11289727739153999</c:v>
                </c:pt>
                <c:pt idx="509">
                  <c:v>0.11182718385558998</c:v>
                </c:pt>
                <c:pt idx="510">
                  <c:v>0.1133253148059199</c:v>
                </c:pt>
                <c:pt idx="511">
                  <c:v>0.10562064134705995</c:v>
                </c:pt>
                <c:pt idx="512">
                  <c:v>9.7166902413029943E-2</c:v>
                </c:pt>
                <c:pt idx="513">
                  <c:v>9.5454752755500083E-2</c:v>
                </c:pt>
                <c:pt idx="514">
                  <c:v>9.3635593744380019E-2</c:v>
                </c:pt>
                <c:pt idx="515">
                  <c:v>0.11632157670658994</c:v>
                </c:pt>
                <c:pt idx="516">
                  <c:v>0.1217790537399599</c:v>
                </c:pt>
                <c:pt idx="517">
                  <c:v>0.13890055031521009</c:v>
                </c:pt>
                <c:pt idx="518">
                  <c:v>0.14874541084598003</c:v>
                </c:pt>
                <c:pt idx="519">
                  <c:v>0.14574914894530999</c:v>
                </c:pt>
                <c:pt idx="520">
                  <c:v>0.15452391594012993</c:v>
                </c:pt>
                <c:pt idx="521">
                  <c:v>0.16308466422775991</c:v>
                </c:pt>
                <c:pt idx="522">
                  <c:v>0.15698513107282008</c:v>
                </c:pt>
                <c:pt idx="523">
                  <c:v>0.16062344909505999</c:v>
                </c:pt>
                <c:pt idx="524">
                  <c:v>0.16030242103428005</c:v>
                </c:pt>
                <c:pt idx="525">
                  <c:v>0.16757905707876009</c:v>
                </c:pt>
                <c:pt idx="526">
                  <c:v>0.1695052254434799</c:v>
                </c:pt>
                <c:pt idx="527">
                  <c:v>0.17367859023369991</c:v>
                </c:pt>
                <c:pt idx="528">
                  <c:v>0.17774494567031995</c:v>
                </c:pt>
                <c:pt idx="529">
                  <c:v>0.17111036574741001</c:v>
                </c:pt>
                <c:pt idx="530">
                  <c:v>0.17046830962583992</c:v>
                </c:pt>
                <c:pt idx="531">
                  <c:v>0.17613980536639007</c:v>
                </c:pt>
                <c:pt idx="532">
                  <c:v>0.17795896437750991</c:v>
                </c:pt>
                <c:pt idx="533">
                  <c:v>0.17763793631671998</c:v>
                </c:pt>
                <c:pt idx="534">
                  <c:v>0.18416550688603994</c:v>
                </c:pt>
                <c:pt idx="535">
                  <c:v>0.19090709616255008</c:v>
                </c:pt>
                <c:pt idx="536">
                  <c:v>0.20695849920185005</c:v>
                </c:pt>
                <c:pt idx="537">
                  <c:v>0.21220195752802007</c:v>
                </c:pt>
                <c:pt idx="538">
                  <c:v>0.2172313971469999</c:v>
                </c:pt>
                <c:pt idx="539">
                  <c:v>0.21680335973261999</c:v>
                </c:pt>
                <c:pt idx="540">
                  <c:v>0.22226083676597996</c:v>
                </c:pt>
                <c:pt idx="541">
                  <c:v>0.20909868627375006</c:v>
                </c:pt>
                <c:pt idx="542">
                  <c:v>0.21509121007508991</c:v>
                </c:pt>
                <c:pt idx="543">
                  <c:v>0.21348606977116003</c:v>
                </c:pt>
                <c:pt idx="544">
                  <c:v>0.21530522878228009</c:v>
                </c:pt>
                <c:pt idx="545">
                  <c:v>0.22086971516924003</c:v>
                </c:pt>
                <c:pt idx="546">
                  <c:v>0.21755242520779006</c:v>
                </c:pt>
                <c:pt idx="547">
                  <c:v>0.21639959299830003</c:v>
                </c:pt>
                <c:pt idx="548">
                  <c:v>0.21758474760618007</c:v>
                </c:pt>
                <c:pt idx="549">
                  <c:v>0.21984731549395997</c:v>
                </c:pt>
                <c:pt idx="550">
                  <c:v>0.2088577000390599</c:v>
                </c:pt>
                <c:pt idx="551">
                  <c:v>0.20799576941513997</c:v>
                </c:pt>
                <c:pt idx="552">
                  <c:v>0.20702609746324008</c:v>
                </c:pt>
                <c:pt idx="553">
                  <c:v>0.21564540370238006</c:v>
                </c:pt>
                <c:pt idx="554">
                  <c:v>0.22372600330157</c:v>
                </c:pt>
                <c:pt idx="555">
                  <c:v>0.21887764354205008</c:v>
                </c:pt>
                <c:pt idx="556">
                  <c:v>0.22060150478987994</c:v>
                </c:pt>
                <c:pt idx="557">
                  <c:v>0.21241316386270004</c:v>
                </c:pt>
                <c:pt idx="558">
                  <c:v>0.21208993987872993</c:v>
                </c:pt>
                <c:pt idx="559">
                  <c:v>0.21715378229422999</c:v>
                </c:pt>
                <c:pt idx="560">
                  <c:v>0.21392154245454997</c:v>
                </c:pt>
                <c:pt idx="561">
                  <c:v>0.21542992104639991</c:v>
                </c:pt>
                <c:pt idx="562">
                  <c:v>0.20907318269503006</c:v>
                </c:pt>
                <c:pt idx="563">
                  <c:v>0.21144349191079992</c:v>
                </c:pt>
                <c:pt idx="564">
                  <c:v>0.20637964949530008</c:v>
                </c:pt>
                <c:pt idx="565">
                  <c:v>0.21241316386270004</c:v>
                </c:pt>
                <c:pt idx="566">
                  <c:v>0.20616416683932992</c:v>
                </c:pt>
                <c:pt idx="567">
                  <c:v>0.21607636901432992</c:v>
                </c:pt>
                <c:pt idx="568">
                  <c:v>0.22652727782928994</c:v>
                </c:pt>
                <c:pt idx="569">
                  <c:v>0.22512664056542997</c:v>
                </c:pt>
                <c:pt idx="570">
                  <c:v>0.2214634354137901</c:v>
                </c:pt>
                <c:pt idx="571">
                  <c:v>0.21284412917465989</c:v>
                </c:pt>
                <c:pt idx="572">
                  <c:v>0.21435250776651005</c:v>
                </c:pt>
                <c:pt idx="573">
                  <c:v>0.21112026792683003</c:v>
                </c:pt>
                <c:pt idx="574">
                  <c:v>0.21370605979857005</c:v>
                </c:pt>
                <c:pt idx="575">
                  <c:v>0.22501889923744001</c:v>
                </c:pt>
                <c:pt idx="576">
                  <c:v>0.2214634354137901</c:v>
                </c:pt>
                <c:pt idx="577">
                  <c:v>0.21866216088606993</c:v>
                </c:pt>
                <c:pt idx="578">
                  <c:v>0.21812345424613011</c:v>
                </c:pt>
                <c:pt idx="579">
                  <c:v>0.22652727782928994</c:v>
                </c:pt>
                <c:pt idx="580">
                  <c:v>0.2319143442287499</c:v>
                </c:pt>
                <c:pt idx="581">
                  <c:v>0.23880978922006002</c:v>
                </c:pt>
                <c:pt idx="582">
                  <c:v>0.2451665275714201</c:v>
                </c:pt>
                <c:pt idx="583">
                  <c:v>0.25087681795484995</c:v>
                </c:pt>
                <c:pt idx="584">
                  <c:v>0.24969166334696991</c:v>
                </c:pt>
                <c:pt idx="585">
                  <c:v>0.25033811131490991</c:v>
                </c:pt>
                <c:pt idx="586">
                  <c:v>0.25906515888203008</c:v>
                </c:pt>
                <c:pt idx="587">
                  <c:v>0.2563716256823001</c:v>
                </c:pt>
                <c:pt idx="588">
                  <c:v>0.25831096958611011</c:v>
                </c:pt>
                <c:pt idx="589">
                  <c:v>0.25788000427415003</c:v>
                </c:pt>
                <c:pt idx="590">
                  <c:v>0.26035805481790009</c:v>
                </c:pt>
                <c:pt idx="591">
                  <c:v>0.25680259099425995</c:v>
                </c:pt>
                <c:pt idx="592">
                  <c:v>0.27587280604834996</c:v>
                </c:pt>
                <c:pt idx="593">
                  <c:v>0.26596060387333997</c:v>
                </c:pt>
                <c:pt idx="594">
                  <c:v>0.2661760865293199</c:v>
                </c:pt>
                <c:pt idx="595">
                  <c:v>0.26186643340975002</c:v>
                </c:pt>
                <c:pt idx="596">
                  <c:v>0.25691033232224991</c:v>
                </c:pt>
                <c:pt idx="597">
                  <c:v>0.25033811131490991</c:v>
                </c:pt>
                <c:pt idx="598">
                  <c:v>0.25120004193882006</c:v>
                </c:pt>
                <c:pt idx="599">
                  <c:v>0.25518647107442005</c:v>
                </c:pt>
                <c:pt idx="600">
                  <c:v>0.25540195373039998</c:v>
                </c:pt>
                <c:pt idx="601">
                  <c:v>0.2504458526428901</c:v>
                </c:pt>
                <c:pt idx="602">
                  <c:v>0.2615432094257899</c:v>
                </c:pt>
                <c:pt idx="603">
                  <c:v>0.25992708950595</c:v>
                </c:pt>
                <c:pt idx="604">
                  <c:v>0.25658710833828002</c:v>
                </c:pt>
                <c:pt idx="605">
                  <c:v>0.25292390318664992</c:v>
                </c:pt>
                <c:pt idx="606">
                  <c:v>0.23514658406842992</c:v>
                </c:pt>
                <c:pt idx="607">
                  <c:v>0.23536206672440008</c:v>
                </c:pt>
                <c:pt idx="608">
                  <c:v>0.23546980805239004</c:v>
                </c:pt>
                <c:pt idx="609">
                  <c:v>0.23415952199323997</c:v>
                </c:pt>
                <c:pt idx="610">
                  <c:v>0.23047772645514009</c:v>
                </c:pt>
                <c:pt idx="611">
                  <c:v>0.24141482496539002</c:v>
                </c:pt>
                <c:pt idx="612">
                  <c:v>0.24228112979788996</c:v>
                </c:pt>
                <c:pt idx="613">
                  <c:v>0.24823697552129009</c:v>
                </c:pt>
                <c:pt idx="614">
                  <c:v>0.24466346808724992</c:v>
                </c:pt>
                <c:pt idx="615">
                  <c:v>0.24141482496539002</c:v>
                </c:pt>
                <c:pt idx="616">
                  <c:v>0.24347229894256994</c:v>
                </c:pt>
                <c:pt idx="617">
                  <c:v>0.23838275805165998</c:v>
                </c:pt>
                <c:pt idx="618">
                  <c:v>0.24336401083850001</c:v>
                </c:pt>
                <c:pt idx="619">
                  <c:v>0.24108996065319999</c:v>
                </c:pt>
                <c:pt idx="620">
                  <c:v>0.24217284169382003</c:v>
                </c:pt>
                <c:pt idx="621">
                  <c:v>0.24228112979788996</c:v>
                </c:pt>
                <c:pt idx="622">
                  <c:v>0.23610870786635996</c:v>
                </c:pt>
                <c:pt idx="623">
                  <c:v>0.22484674504391999</c:v>
                </c:pt>
                <c:pt idx="624">
                  <c:v>0.23556726734605005</c:v>
                </c:pt>
                <c:pt idx="625">
                  <c:v>0.23112745507950994</c:v>
                </c:pt>
                <c:pt idx="626">
                  <c:v>0.22712079522922002</c:v>
                </c:pt>
                <c:pt idx="627">
                  <c:v>0.23654186028260993</c:v>
                </c:pt>
                <c:pt idx="628">
                  <c:v>0.23036943835107992</c:v>
                </c:pt>
                <c:pt idx="629">
                  <c:v>0.24412202756694001</c:v>
                </c:pt>
                <c:pt idx="630">
                  <c:v>0.25191877105938998</c:v>
                </c:pt>
                <c:pt idx="631">
                  <c:v>0.25126904243501991</c:v>
                </c:pt>
                <c:pt idx="632">
                  <c:v>0.24823697552129009</c:v>
                </c:pt>
                <c:pt idx="633">
                  <c:v>0.24228112979788996</c:v>
                </c:pt>
                <c:pt idx="634">
                  <c:v>0.24303914652631997</c:v>
                </c:pt>
                <c:pt idx="635">
                  <c:v>0.24119824875726992</c:v>
                </c:pt>
                <c:pt idx="636">
                  <c:v>0.24195626548569993</c:v>
                </c:pt>
                <c:pt idx="637">
                  <c:v>0.23957392719633996</c:v>
                </c:pt>
                <c:pt idx="638">
                  <c:v>0.24617950154410995</c:v>
                </c:pt>
                <c:pt idx="639">
                  <c:v>0.24466346808724992</c:v>
                </c:pt>
                <c:pt idx="640">
                  <c:v>0.24108996065319999</c:v>
                </c:pt>
                <c:pt idx="641">
                  <c:v>0.24477175619131009</c:v>
                </c:pt>
                <c:pt idx="642">
                  <c:v>0.24087338444508011</c:v>
                </c:pt>
                <c:pt idx="643">
                  <c:v>0.23675843649073003</c:v>
                </c:pt>
                <c:pt idx="644">
                  <c:v>0.24477175619131009</c:v>
                </c:pt>
                <c:pt idx="645">
                  <c:v>0.24314743463037991</c:v>
                </c:pt>
                <c:pt idx="646">
                  <c:v>0.22246440675456003</c:v>
                </c:pt>
                <c:pt idx="647">
                  <c:v>0.22419701641954992</c:v>
                </c:pt>
                <c:pt idx="648">
                  <c:v>0.2335097933688699</c:v>
                </c:pt>
                <c:pt idx="649">
                  <c:v>0.23892419857196989</c:v>
                </c:pt>
                <c:pt idx="650">
                  <c:v>0.24314743463037991</c:v>
                </c:pt>
                <c:pt idx="651">
                  <c:v>0.2435805870466301</c:v>
                </c:pt>
                <c:pt idx="652">
                  <c:v>0.2455297729197401</c:v>
                </c:pt>
                <c:pt idx="653">
                  <c:v>0.24520490860756006</c:v>
                </c:pt>
                <c:pt idx="654">
                  <c:v>0.2416314011735099</c:v>
                </c:pt>
                <c:pt idx="655">
                  <c:v>0.24022365582071004</c:v>
                </c:pt>
                <c:pt idx="656">
                  <c:v>0.25159390674720994</c:v>
                </c:pt>
                <c:pt idx="657">
                  <c:v>0.25116075433095997</c:v>
                </c:pt>
                <c:pt idx="658">
                  <c:v>0.24942814466597008</c:v>
                </c:pt>
                <c:pt idx="659">
                  <c:v>0.24726238258472999</c:v>
                </c:pt>
                <c:pt idx="660">
                  <c:v>0.24704580637661011</c:v>
                </c:pt>
                <c:pt idx="661">
                  <c:v>0.24986129708222005</c:v>
                </c:pt>
                <c:pt idx="662">
                  <c:v>0.26014866696809991</c:v>
                </c:pt>
                <c:pt idx="663">
                  <c:v>0.26296415767370007</c:v>
                </c:pt>
                <c:pt idx="664">
                  <c:v>0.26697081752398999</c:v>
                </c:pt>
                <c:pt idx="665">
                  <c:v>0.26448019113057009</c:v>
                </c:pt>
                <c:pt idx="666">
                  <c:v>0.26242271715339993</c:v>
                </c:pt>
                <c:pt idx="667">
                  <c:v>0.2648050554427599</c:v>
                </c:pt>
                <c:pt idx="668">
                  <c:v>0.2714106297905301</c:v>
                </c:pt>
                <c:pt idx="669">
                  <c:v>0.26242271715339993</c:v>
                </c:pt>
                <c:pt idx="670">
                  <c:v>0.25538399038936999</c:v>
                </c:pt>
                <c:pt idx="671">
                  <c:v>0.25484254986906008</c:v>
                </c:pt>
                <c:pt idx="672">
                  <c:v>0.25505912607718995</c:v>
                </c:pt>
                <c:pt idx="673">
                  <c:v>0.26047353128027995</c:v>
                </c:pt>
                <c:pt idx="674">
                  <c:v>0.25462597366093997</c:v>
                </c:pt>
                <c:pt idx="675">
                  <c:v>0.26383046250620001</c:v>
                </c:pt>
                <c:pt idx="676">
                  <c:v>0.25906578592748009</c:v>
                </c:pt>
                <c:pt idx="677">
                  <c:v>0.26079839559246998</c:v>
                </c:pt>
                <c:pt idx="678">
                  <c:v>0.2702194606458499</c:v>
                </c:pt>
                <c:pt idx="679">
                  <c:v>0.26794541046055009</c:v>
                </c:pt>
                <c:pt idx="680">
                  <c:v>0.25472913363612992</c:v>
                </c:pt>
                <c:pt idx="681">
                  <c:v>0.25941421115838992</c:v>
                </c:pt>
                <c:pt idx="682">
                  <c:v>0.25777988179015998</c:v>
                </c:pt>
                <c:pt idx="683">
                  <c:v>0.25570973125706997</c:v>
                </c:pt>
                <c:pt idx="684">
                  <c:v>0.26213809343877004</c:v>
                </c:pt>
                <c:pt idx="685">
                  <c:v>0.2651888415928001</c:v>
                </c:pt>
                <c:pt idx="686">
                  <c:v>0.26911123207656007</c:v>
                </c:pt>
                <c:pt idx="687">
                  <c:v>0.26878436620290991</c:v>
                </c:pt>
                <c:pt idx="688">
                  <c:v>0.2666052603786</c:v>
                </c:pt>
                <c:pt idx="689">
                  <c:v>0.27379630959882006</c:v>
                </c:pt>
                <c:pt idx="690">
                  <c:v>0.27412317547246001</c:v>
                </c:pt>
                <c:pt idx="691">
                  <c:v>0.27216198023058991</c:v>
                </c:pt>
                <c:pt idx="692">
                  <c:v>0.2700918296974899</c:v>
                </c:pt>
                <c:pt idx="693">
                  <c:v>0.27695601304406003</c:v>
                </c:pt>
                <c:pt idx="694">
                  <c:v>0.27434108605489005</c:v>
                </c:pt>
                <c:pt idx="695">
                  <c:v>0.27619332600555002</c:v>
                </c:pt>
                <c:pt idx="696">
                  <c:v>0.27510377309340006</c:v>
                </c:pt>
                <c:pt idx="697">
                  <c:v>0.27695601304406003</c:v>
                </c:pt>
                <c:pt idx="698">
                  <c:v>0.28000676119809009</c:v>
                </c:pt>
                <c:pt idx="699">
                  <c:v>0.2781545212474299</c:v>
                </c:pt>
                <c:pt idx="700">
                  <c:v>0.27553959425825991</c:v>
                </c:pt>
                <c:pt idx="701">
                  <c:v>0.2781545212474299</c:v>
                </c:pt>
                <c:pt idx="702">
                  <c:v>0.27717392362649007</c:v>
                </c:pt>
                <c:pt idx="703">
                  <c:v>0.2747769072197499</c:v>
                </c:pt>
                <c:pt idx="704">
                  <c:v>0.27303362256031005</c:v>
                </c:pt>
                <c:pt idx="705">
                  <c:v>0.25821570295502005</c:v>
                </c:pt>
                <c:pt idx="706">
                  <c:v>0.25581868654828011</c:v>
                </c:pt>
                <c:pt idx="707">
                  <c:v>0.26616943921373992</c:v>
                </c:pt>
                <c:pt idx="708">
                  <c:v>0.26529779688402</c:v>
                </c:pt>
                <c:pt idx="709">
                  <c:v>0.26627839450496005</c:v>
                </c:pt>
                <c:pt idx="710">
                  <c:v>0.24786495028956002</c:v>
                </c:pt>
                <c:pt idx="711">
                  <c:v>0.2451410680091799</c:v>
                </c:pt>
                <c:pt idx="712">
                  <c:v>0.24623062092133008</c:v>
                </c:pt>
                <c:pt idx="713">
                  <c:v>0.25549182067463994</c:v>
                </c:pt>
                <c:pt idx="714">
                  <c:v>0.25331271485033002</c:v>
                </c:pt>
                <c:pt idx="715">
                  <c:v>0.25113360902602011</c:v>
                </c:pt>
                <c:pt idx="716">
                  <c:v>0.25549182067463994</c:v>
                </c:pt>
                <c:pt idx="717">
                  <c:v>0.25396644659761991</c:v>
                </c:pt>
                <c:pt idx="718">
                  <c:v>0.25276793839425005</c:v>
                </c:pt>
                <c:pt idx="719">
                  <c:v>0.25570973125706997</c:v>
                </c:pt>
                <c:pt idx="720">
                  <c:v>0.26159331698270005</c:v>
                </c:pt>
                <c:pt idx="721">
                  <c:v>0.26649630508739008</c:v>
                </c:pt>
                <c:pt idx="722">
                  <c:v>0.25462017834491002</c:v>
                </c:pt>
                <c:pt idx="723">
                  <c:v>0.25985003232324999</c:v>
                </c:pt>
                <c:pt idx="724">
                  <c:v>0.25472913363612992</c:v>
                </c:pt>
                <c:pt idx="725">
                  <c:v>0.25549182067463994</c:v>
                </c:pt>
                <c:pt idx="726">
                  <c:v>0.27041869557114007</c:v>
                </c:pt>
                <c:pt idx="727">
                  <c:v>0.27750078950014001</c:v>
                </c:pt>
                <c:pt idx="728">
                  <c:v>0.27924407415958008</c:v>
                </c:pt>
                <c:pt idx="729">
                  <c:v>0.28044258236294994</c:v>
                </c:pt>
                <c:pt idx="730">
                  <c:v>0.28196795643996997</c:v>
                </c:pt>
                <c:pt idx="731">
                  <c:v>0.28719781041830994</c:v>
                </c:pt>
                <c:pt idx="732">
                  <c:v>0.2882873633304599</c:v>
                </c:pt>
                <c:pt idx="733">
                  <c:v>0.28981273740746993</c:v>
                </c:pt>
                <c:pt idx="734">
                  <c:v>0.28796049745680996</c:v>
                </c:pt>
                <c:pt idx="735">
                  <c:v>0.28839631862168003</c:v>
                </c:pt>
                <c:pt idx="736">
                  <c:v>0.29264557497906996</c:v>
                </c:pt>
                <c:pt idx="737">
                  <c:v>0.29234974248185996</c:v>
                </c:pt>
                <c:pt idx="738">
                  <c:v>0.29497936467935992</c:v>
                </c:pt>
                <c:pt idx="739">
                  <c:v>0.2965133109612399</c:v>
                </c:pt>
                <c:pt idx="740">
                  <c:v>0.29848552760937008</c:v>
                </c:pt>
                <c:pt idx="741">
                  <c:v>0.30681266456812994</c:v>
                </c:pt>
                <c:pt idx="742">
                  <c:v>0.31020925990657</c:v>
                </c:pt>
                <c:pt idx="743">
                  <c:v>0.31163363859689008</c:v>
                </c:pt>
                <c:pt idx="744">
                  <c:v>0.31733115335814999</c:v>
                </c:pt>
                <c:pt idx="745">
                  <c:v>0.31404412561127004</c:v>
                </c:pt>
                <c:pt idx="746">
                  <c:v>0.30977098954032001</c:v>
                </c:pt>
                <c:pt idx="747">
                  <c:v>0.31492066634377003</c:v>
                </c:pt>
                <c:pt idx="748">
                  <c:v>0.31470153116064004</c:v>
                </c:pt>
                <c:pt idx="749">
                  <c:v>0.3098805571318799</c:v>
                </c:pt>
                <c:pt idx="750">
                  <c:v>0.31042839508969999</c:v>
                </c:pt>
                <c:pt idx="751">
                  <c:v>0.31141450341376009</c:v>
                </c:pt>
                <c:pt idx="752">
                  <c:v>0.31174320618844997</c:v>
                </c:pt>
                <c:pt idx="753">
                  <c:v>0.31283888210407995</c:v>
                </c:pt>
                <c:pt idx="754">
                  <c:v>0.31470153116064004</c:v>
                </c:pt>
                <c:pt idx="755">
                  <c:v>0.32182342461222002</c:v>
                </c:pt>
                <c:pt idx="756">
                  <c:v>0.31820769409064997</c:v>
                </c:pt>
                <c:pt idx="757">
                  <c:v>0.32017991073877994</c:v>
                </c:pt>
                <c:pt idx="758">
                  <c:v>0.31240061173782996</c:v>
                </c:pt>
                <c:pt idx="759">
                  <c:v>0.31448239597752004</c:v>
                </c:pt>
                <c:pt idx="760">
                  <c:v>0.31481109875220992</c:v>
                </c:pt>
                <c:pt idx="761">
                  <c:v>0.30757963770907004</c:v>
                </c:pt>
                <c:pt idx="762">
                  <c:v>0.30812747566687992</c:v>
                </c:pt>
                <c:pt idx="763">
                  <c:v>0.31261974692094996</c:v>
                </c:pt>
                <c:pt idx="764">
                  <c:v>0.31272931451251007</c:v>
                </c:pt>
                <c:pt idx="765">
                  <c:v>0.31338672006189006</c:v>
                </c:pt>
                <c:pt idx="766">
                  <c:v>0.31557807189314002</c:v>
                </c:pt>
                <c:pt idx="767">
                  <c:v>0.31294844969564006</c:v>
                </c:pt>
                <c:pt idx="768">
                  <c:v>0.31261974692094996</c:v>
                </c:pt>
                <c:pt idx="769">
                  <c:v>0.3096614219487599</c:v>
                </c:pt>
                <c:pt idx="770">
                  <c:v>0.30768920530062993</c:v>
                </c:pt>
                <c:pt idx="771">
                  <c:v>0.30911358399095001</c:v>
                </c:pt>
                <c:pt idx="772">
                  <c:v>0.3042926099621901</c:v>
                </c:pt>
                <c:pt idx="773">
                  <c:v>0.29947163593342996</c:v>
                </c:pt>
                <c:pt idx="774">
                  <c:v>0.30823704325844004</c:v>
                </c:pt>
                <c:pt idx="775">
                  <c:v>0.30714136734282005</c:v>
                </c:pt>
                <c:pt idx="776">
                  <c:v>0.30845617844157003</c:v>
                </c:pt>
                <c:pt idx="777">
                  <c:v>0.31393455801969994</c:v>
                </c:pt>
                <c:pt idx="778">
                  <c:v>0.31327715247032994</c:v>
                </c:pt>
                <c:pt idx="779">
                  <c:v>0.31360585524502005</c:v>
                </c:pt>
                <c:pt idx="780">
                  <c:v>0.31130493582219998</c:v>
                </c:pt>
                <c:pt idx="781">
                  <c:v>0.32960272361317</c:v>
                </c:pt>
                <c:pt idx="782">
                  <c:v>0.34012121240319004</c:v>
                </c:pt>
                <c:pt idx="783">
                  <c:v>0.34801007899569991</c:v>
                </c:pt>
                <c:pt idx="784">
                  <c:v>0.3488866197281999</c:v>
                </c:pt>
                <c:pt idx="785">
                  <c:v>0.35502240485571002</c:v>
                </c:pt>
                <c:pt idx="786">
                  <c:v>0.34592829475601006</c:v>
                </c:pt>
                <c:pt idx="787">
                  <c:v>0.34231256423444001</c:v>
                </c:pt>
                <c:pt idx="788">
                  <c:v>0.34549002438976006</c:v>
                </c:pt>
                <c:pt idx="789">
                  <c:v>0.35315975579913994</c:v>
                </c:pt>
                <c:pt idx="790">
                  <c:v>0.35688505391228009</c:v>
                </c:pt>
                <c:pt idx="791">
                  <c:v>0.36061035202541003</c:v>
                </c:pt>
                <c:pt idx="792">
                  <c:v>0.35688505391228009</c:v>
                </c:pt>
                <c:pt idx="793">
                  <c:v>0.34954402527758011</c:v>
                </c:pt>
                <c:pt idx="794">
                  <c:v>0.36039121684228004</c:v>
                </c:pt>
                <c:pt idx="795">
                  <c:v>0.36904705657573</c:v>
                </c:pt>
                <c:pt idx="796">
                  <c:v>0.36400694736385009</c:v>
                </c:pt>
                <c:pt idx="797">
                  <c:v>0.36444521773010008</c:v>
                </c:pt>
                <c:pt idx="798">
                  <c:v>0.37033712774652994</c:v>
                </c:pt>
                <c:pt idx="799">
                  <c:v>0.37066751522408992</c:v>
                </c:pt>
                <c:pt idx="800">
                  <c:v>0.37033712774652994</c:v>
                </c:pt>
                <c:pt idx="801">
                  <c:v>0.37044725690572</c:v>
                </c:pt>
                <c:pt idx="802">
                  <c:v>0.37408151915884003</c:v>
                </c:pt>
                <c:pt idx="803">
                  <c:v>0.36934596531385999</c:v>
                </c:pt>
                <c:pt idx="804">
                  <c:v>0.37562332738744009</c:v>
                </c:pt>
                <c:pt idx="805">
                  <c:v>0.38079939786915995</c:v>
                </c:pt>
                <c:pt idx="806">
                  <c:v>0.3860855975100701</c:v>
                </c:pt>
                <c:pt idx="807">
                  <c:v>0.39071102219587006</c:v>
                </c:pt>
                <c:pt idx="808">
                  <c:v>0.39291360537958009</c:v>
                </c:pt>
                <c:pt idx="809">
                  <c:v>0.39500605940411004</c:v>
                </c:pt>
                <c:pt idx="810">
                  <c:v>0.3940148969714401</c:v>
                </c:pt>
                <c:pt idx="811">
                  <c:v>0.40535820036755998</c:v>
                </c:pt>
                <c:pt idx="812">
                  <c:v>0.41350775814728991</c:v>
                </c:pt>
                <c:pt idx="813">
                  <c:v>0.40833168766557004</c:v>
                </c:pt>
                <c:pt idx="814">
                  <c:v>0.41956486190250009</c:v>
                </c:pt>
                <c:pt idx="815">
                  <c:v>0.4149394372166999</c:v>
                </c:pt>
                <c:pt idx="816">
                  <c:v>0.42121679929028</c:v>
                </c:pt>
                <c:pt idx="817">
                  <c:v>0.43322087764151007</c:v>
                </c:pt>
                <c:pt idx="818">
                  <c:v>0.43344113595988998</c:v>
                </c:pt>
                <c:pt idx="819">
                  <c:v>0.43564371914360001</c:v>
                </c:pt>
                <c:pt idx="820">
                  <c:v>0.43531333166604003</c:v>
                </c:pt>
                <c:pt idx="821">
                  <c:v>0.44863895992750003</c:v>
                </c:pt>
                <c:pt idx="822">
                  <c:v>0.43938811055591009</c:v>
                </c:pt>
                <c:pt idx="823">
                  <c:v>0.42264847835969999</c:v>
                </c:pt>
                <c:pt idx="824">
                  <c:v>0.42110667013109992</c:v>
                </c:pt>
                <c:pt idx="825">
                  <c:v>0.4243004157474799</c:v>
                </c:pt>
                <c:pt idx="826">
                  <c:v>0.39258321790202011</c:v>
                </c:pt>
                <c:pt idx="827">
                  <c:v>0.33410463437447002</c:v>
                </c:pt>
                <c:pt idx="828">
                  <c:v>0.35194555816252993</c:v>
                </c:pt>
                <c:pt idx="829">
                  <c:v>0.34919232918289</c:v>
                </c:pt>
                <c:pt idx="830">
                  <c:v>0.30326846980250011</c:v>
                </c:pt>
                <c:pt idx="831">
                  <c:v>0.31967771452115001</c:v>
                </c:pt>
                <c:pt idx="832">
                  <c:v>0.3353160551255101</c:v>
                </c:pt>
                <c:pt idx="833">
                  <c:v>0.33873005906025999</c:v>
                </c:pt>
                <c:pt idx="834">
                  <c:v>0.35613046621159006</c:v>
                </c:pt>
                <c:pt idx="835">
                  <c:v>0.36912570699549008</c:v>
                </c:pt>
                <c:pt idx="836">
                  <c:v>0.37231945261187005</c:v>
                </c:pt>
                <c:pt idx="837">
                  <c:v>0.35954447014633995</c:v>
                </c:pt>
                <c:pt idx="838">
                  <c:v>0.35117465404824011</c:v>
                </c:pt>
                <c:pt idx="839">
                  <c:v>0.34996323329719004</c:v>
                </c:pt>
                <c:pt idx="840">
                  <c:v>0.3713282901792001</c:v>
                </c:pt>
              </c:numCache>
            </c:numRef>
          </c:val>
          <c:smooth val="0"/>
          <c:extLst>
            <c:ext xmlns:c16="http://schemas.microsoft.com/office/drawing/2014/chart" uri="{C3380CC4-5D6E-409C-BE32-E72D297353CC}">
              <c16:uniqueId val="{00000000-4628-704D-8218-F2D3D123BA57}"/>
            </c:ext>
          </c:extLst>
        </c:ser>
        <c:ser>
          <c:idx val="1"/>
          <c:order val="1"/>
          <c:tx>
            <c:strRef>
              <c:f>aligned!$G$1</c:f>
              <c:strCache>
                <c:ptCount val="1"/>
                <c:pt idx="0">
                  <c:v>QVAL</c:v>
                </c:pt>
              </c:strCache>
            </c:strRef>
          </c:tx>
          <c:spPr>
            <a:ln w="28575" cap="rnd">
              <a:solidFill>
                <a:schemeClr val="tx1">
                  <a:lumMod val="75000"/>
                  <a:lumOff val="25000"/>
                </a:schemeClr>
              </a:solidFill>
              <a:round/>
            </a:ln>
            <a:effectLst/>
          </c:spPr>
          <c:marker>
            <c:symbol val="none"/>
          </c:marker>
          <c:cat>
            <c:numRef>
              <c:f>aligned!$A$2:$A$842</c:f>
              <c:numCache>
                <c:formatCode>m/d/yy</c:formatCode>
                <c:ptCount val="841"/>
                <c:pt idx="0">
                  <c:v>41934</c:v>
                </c:pt>
                <c:pt idx="1">
                  <c:v>41935</c:v>
                </c:pt>
                <c:pt idx="2">
                  <c:v>41936</c:v>
                </c:pt>
                <c:pt idx="3">
                  <c:v>41939</c:v>
                </c:pt>
                <c:pt idx="4">
                  <c:v>41940</c:v>
                </c:pt>
                <c:pt idx="5">
                  <c:v>41941</c:v>
                </c:pt>
                <c:pt idx="6">
                  <c:v>41942</c:v>
                </c:pt>
                <c:pt idx="7">
                  <c:v>41943</c:v>
                </c:pt>
                <c:pt idx="8">
                  <c:v>41946</c:v>
                </c:pt>
                <c:pt idx="9">
                  <c:v>41947</c:v>
                </c:pt>
                <c:pt idx="10">
                  <c:v>41948</c:v>
                </c:pt>
                <c:pt idx="11">
                  <c:v>41949</c:v>
                </c:pt>
                <c:pt idx="12">
                  <c:v>41950</c:v>
                </c:pt>
                <c:pt idx="13">
                  <c:v>41953</c:v>
                </c:pt>
                <c:pt idx="14">
                  <c:v>41954</c:v>
                </c:pt>
                <c:pt idx="15">
                  <c:v>41955</c:v>
                </c:pt>
                <c:pt idx="16">
                  <c:v>41956</c:v>
                </c:pt>
                <c:pt idx="17">
                  <c:v>41957</c:v>
                </c:pt>
                <c:pt idx="18">
                  <c:v>41960</c:v>
                </c:pt>
                <c:pt idx="19">
                  <c:v>41961</c:v>
                </c:pt>
                <c:pt idx="20">
                  <c:v>41962</c:v>
                </c:pt>
                <c:pt idx="21">
                  <c:v>41963</c:v>
                </c:pt>
                <c:pt idx="22">
                  <c:v>41964</c:v>
                </c:pt>
                <c:pt idx="23">
                  <c:v>41967</c:v>
                </c:pt>
                <c:pt idx="24">
                  <c:v>41968</c:v>
                </c:pt>
                <c:pt idx="25">
                  <c:v>41969</c:v>
                </c:pt>
                <c:pt idx="26">
                  <c:v>41971</c:v>
                </c:pt>
                <c:pt idx="27">
                  <c:v>41974</c:v>
                </c:pt>
                <c:pt idx="28">
                  <c:v>41975</c:v>
                </c:pt>
                <c:pt idx="29">
                  <c:v>41976</c:v>
                </c:pt>
                <c:pt idx="30">
                  <c:v>41977</c:v>
                </c:pt>
                <c:pt idx="31">
                  <c:v>41978</c:v>
                </c:pt>
                <c:pt idx="32">
                  <c:v>41981</c:v>
                </c:pt>
                <c:pt idx="33">
                  <c:v>41982</c:v>
                </c:pt>
                <c:pt idx="34">
                  <c:v>41983</c:v>
                </c:pt>
                <c:pt idx="35">
                  <c:v>41984</c:v>
                </c:pt>
                <c:pt idx="36">
                  <c:v>41985</c:v>
                </c:pt>
                <c:pt idx="37">
                  <c:v>41988</c:v>
                </c:pt>
                <c:pt idx="38">
                  <c:v>41989</c:v>
                </c:pt>
                <c:pt idx="39">
                  <c:v>41990</c:v>
                </c:pt>
                <c:pt idx="40">
                  <c:v>41991</c:v>
                </c:pt>
                <c:pt idx="41">
                  <c:v>41992</c:v>
                </c:pt>
                <c:pt idx="42">
                  <c:v>41995</c:v>
                </c:pt>
                <c:pt idx="43">
                  <c:v>41996</c:v>
                </c:pt>
                <c:pt idx="44">
                  <c:v>41997</c:v>
                </c:pt>
                <c:pt idx="45">
                  <c:v>41999</c:v>
                </c:pt>
                <c:pt idx="46">
                  <c:v>42002</c:v>
                </c:pt>
                <c:pt idx="47">
                  <c:v>42003</c:v>
                </c:pt>
                <c:pt idx="48">
                  <c:v>42004</c:v>
                </c:pt>
                <c:pt idx="49">
                  <c:v>42006</c:v>
                </c:pt>
                <c:pt idx="50">
                  <c:v>42009</c:v>
                </c:pt>
                <c:pt idx="51">
                  <c:v>42010</c:v>
                </c:pt>
                <c:pt idx="52">
                  <c:v>42011</c:v>
                </c:pt>
                <c:pt idx="53">
                  <c:v>42012</c:v>
                </c:pt>
                <c:pt idx="54">
                  <c:v>42013</c:v>
                </c:pt>
                <c:pt idx="55">
                  <c:v>42016</c:v>
                </c:pt>
                <c:pt idx="56">
                  <c:v>42017</c:v>
                </c:pt>
                <c:pt idx="57">
                  <c:v>42018</c:v>
                </c:pt>
                <c:pt idx="58">
                  <c:v>42019</c:v>
                </c:pt>
                <c:pt idx="59">
                  <c:v>42020</c:v>
                </c:pt>
                <c:pt idx="60">
                  <c:v>42024</c:v>
                </c:pt>
                <c:pt idx="61">
                  <c:v>42025</c:v>
                </c:pt>
                <c:pt idx="62">
                  <c:v>42026</c:v>
                </c:pt>
                <c:pt idx="63">
                  <c:v>42027</c:v>
                </c:pt>
                <c:pt idx="64">
                  <c:v>42030</c:v>
                </c:pt>
                <c:pt idx="65">
                  <c:v>42031</c:v>
                </c:pt>
                <c:pt idx="66">
                  <c:v>42032</c:v>
                </c:pt>
                <c:pt idx="67">
                  <c:v>42033</c:v>
                </c:pt>
                <c:pt idx="68">
                  <c:v>42034</c:v>
                </c:pt>
                <c:pt idx="69">
                  <c:v>42037</c:v>
                </c:pt>
                <c:pt idx="70">
                  <c:v>42038</c:v>
                </c:pt>
                <c:pt idx="71">
                  <c:v>42039</c:v>
                </c:pt>
                <c:pt idx="72">
                  <c:v>42040</c:v>
                </c:pt>
                <c:pt idx="73">
                  <c:v>42041</c:v>
                </c:pt>
                <c:pt idx="74">
                  <c:v>42044</c:v>
                </c:pt>
                <c:pt idx="75">
                  <c:v>42045</c:v>
                </c:pt>
                <c:pt idx="76">
                  <c:v>42046</c:v>
                </c:pt>
                <c:pt idx="77">
                  <c:v>42047</c:v>
                </c:pt>
                <c:pt idx="78">
                  <c:v>42048</c:v>
                </c:pt>
                <c:pt idx="79">
                  <c:v>42052</c:v>
                </c:pt>
                <c:pt idx="80">
                  <c:v>42053</c:v>
                </c:pt>
                <c:pt idx="81">
                  <c:v>42054</c:v>
                </c:pt>
                <c:pt idx="82">
                  <c:v>42055</c:v>
                </c:pt>
                <c:pt idx="83">
                  <c:v>42058</c:v>
                </c:pt>
                <c:pt idx="84">
                  <c:v>42059</c:v>
                </c:pt>
                <c:pt idx="85">
                  <c:v>42060</c:v>
                </c:pt>
                <c:pt idx="86">
                  <c:v>42061</c:v>
                </c:pt>
                <c:pt idx="87">
                  <c:v>42062</c:v>
                </c:pt>
                <c:pt idx="88">
                  <c:v>42065</c:v>
                </c:pt>
                <c:pt idx="89">
                  <c:v>42066</c:v>
                </c:pt>
                <c:pt idx="90">
                  <c:v>42067</c:v>
                </c:pt>
                <c:pt idx="91">
                  <c:v>42068</c:v>
                </c:pt>
                <c:pt idx="92">
                  <c:v>42069</c:v>
                </c:pt>
                <c:pt idx="93">
                  <c:v>42072</c:v>
                </c:pt>
                <c:pt idx="94">
                  <c:v>42073</c:v>
                </c:pt>
                <c:pt idx="95">
                  <c:v>42074</c:v>
                </c:pt>
                <c:pt idx="96">
                  <c:v>42075</c:v>
                </c:pt>
                <c:pt idx="97">
                  <c:v>42076</c:v>
                </c:pt>
                <c:pt idx="98">
                  <c:v>42079</c:v>
                </c:pt>
                <c:pt idx="99">
                  <c:v>42080</c:v>
                </c:pt>
                <c:pt idx="100">
                  <c:v>42081</c:v>
                </c:pt>
                <c:pt idx="101">
                  <c:v>42082</c:v>
                </c:pt>
                <c:pt idx="102">
                  <c:v>42083</c:v>
                </c:pt>
                <c:pt idx="103">
                  <c:v>42086</c:v>
                </c:pt>
                <c:pt idx="104">
                  <c:v>42087</c:v>
                </c:pt>
                <c:pt idx="105">
                  <c:v>42088</c:v>
                </c:pt>
                <c:pt idx="106">
                  <c:v>42089</c:v>
                </c:pt>
                <c:pt idx="107">
                  <c:v>42090</c:v>
                </c:pt>
                <c:pt idx="108">
                  <c:v>42093</c:v>
                </c:pt>
                <c:pt idx="109">
                  <c:v>42094</c:v>
                </c:pt>
                <c:pt idx="110">
                  <c:v>42095</c:v>
                </c:pt>
                <c:pt idx="111">
                  <c:v>42096</c:v>
                </c:pt>
                <c:pt idx="112">
                  <c:v>42100</c:v>
                </c:pt>
                <c:pt idx="113">
                  <c:v>42101</c:v>
                </c:pt>
                <c:pt idx="114">
                  <c:v>42102</c:v>
                </c:pt>
                <c:pt idx="115">
                  <c:v>42103</c:v>
                </c:pt>
                <c:pt idx="116">
                  <c:v>42104</c:v>
                </c:pt>
                <c:pt idx="117">
                  <c:v>42107</c:v>
                </c:pt>
                <c:pt idx="118">
                  <c:v>42108</c:v>
                </c:pt>
                <c:pt idx="119">
                  <c:v>42109</c:v>
                </c:pt>
                <c:pt idx="120">
                  <c:v>42110</c:v>
                </c:pt>
                <c:pt idx="121">
                  <c:v>42111</c:v>
                </c:pt>
                <c:pt idx="122">
                  <c:v>42114</c:v>
                </c:pt>
                <c:pt idx="123">
                  <c:v>42115</c:v>
                </c:pt>
                <c:pt idx="124">
                  <c:v>42116</c:v>
                </c:pt>
                <c:pt idx="125">
                  <c:v>42117</c:v>
                </c:pt>
                <c:pt idx="126">
                  <c:v>42118</c:v>
                </c:pt>
                <c:pt idx="127">
                  <c:v>42121</c:v>
                </c:pt>
                <c:pt idx="128">
                  <c:v>42122</c:v>
                </c:pt>
                <c:pt idx="129">
                  <c:v>42123</c:v>
                </c:pt>
                <c:pt idx="130">
                  <c:v>42124</c:v>
                </c:pt>
                <c:pt idx="131">
                  <c:v>42125</c:v>
                </c:pt>
                <c:pt idx="132">
                  <c:v>42128</c:v>
                </c:pt>
                <c:pt idx="133">
                  <c:v>42129</c:v>
                </c:pt>
                <c:pt idx="134">
                  <c:v>42130</c:v>
                </c:pt>
                <c:pt idx="135">
                  <c:v>42131</c:v>
                </c:pt>
                <c:pt idx="136">
                  <c:v>42132</c:v>
                </c:pt>
                <c:pt idx="137">
                  <c:v>42135</c:v>
                </c:pt>
                <c:pt idx="138">
                  <c:v>42136</c:v>
                </c:pt>
                <c:pt idx="139">
                  <c:v>42137</c:v>
                </c:pt>
                <c:pt idx="140">
                  <c:v>42138</c:v>
                </c:pt>
                <c:pt idx="141">
                  <c:v>42139</c:v>
                </c:pt>
                <c:pt idx="142">
                  <c:v>42142</c:v>
                </c:pt>
                <c:pt idx="143">
                  <c:v>42143</c:v>
                </c:pt>
                <c:pt idx="144">
                  <c:v>42144</c:v>
                </c:pt>
                <c:pt idx="145">
                  <c:v>42145</c:v>
                </c:pt>
                <c:pt idx="146">
                  <c:v>42146</c:v>
                </c:pt>
                <c:pt idx="147">
                  <c:v>42150</c:v>
                </c:pt>
                <c:pt idx="148">
                  <c:v>42151</c:v>
                </c:pt>
                <c:pt idx="149">
                  <c:v>42152</c:v>
                </c:pt>
                <c:pt idx="150">
                  <c:v>42153</c:v>
                </c:pt>
                <c:pt idx="151">
                  <c:v>42156</c:v>
                </c:pt>
                <c:pt idx="152">
                  <c:v>42157</c:v>
                </c:pt>
                <c:pt idx="153">
                  <c:v>42158</c:v>
                </c:pt>
                <c:pt idx="154">
                  <c:v>42159</c:v>
                </c:pt>
                <c:pt idx="155">
                  <c:v>42160</c:v>
                </c:pt>
                <c:pt idx="156">
                  <c:v>42163</c:v>
                </c:pt>
                <c:pt idx="157">
                  <c:v>42164</c:v>
                </c:pt>
                <c:pt idx="158">
                  <c:v>42165</c:v>
                </c:pt>
                <c:pt idx="159">
                  <c:v>42166</c:v>
                </c:pt>
                <c:pt idx="160">
                  <c:v>42167</c:v>
                </c:pt>
                <c:pt idx="161">
                  <c:v>42170</c:v>
                </c:pt>
                <c:pt idx="162">
                  <c:v>42171</c:v>
                </c:pt>
                <c:pt idx="163">
                  <c:v>42172</c:v>
                </c:pt>
                <c:pt idx="164">
                  <c:v>42173</c:v>
                </c:pt>
                <c:pt idx="165">
                  <c:v>42174</c:v>
                </c:pt>
                <c:pt idx="166">
                  <c:v>42177</c:v>
                </c:pt>
                <c:pt idx="167">
                  <c:v>42178</c:v>
                </c:pt>
                <c:pt idx="168">
                  <c:v>42179</c:v>
                </c:pt>
                <c:pt idx="169">
                  <c:v>42180</c:v>
                </c:pt>
                <c:pt idx="170">
                  <c:v>42181</c:v>
                </c:pt>
                <c:pt idx="171">
                  <c:v>42184</c:v>
                </c:pt>
                <c:pt idx="172">
                  <c:v>42185</c:v>
                </c:pt>
                <c:pt idx="173">
                  <c:v>42186</c:v>
                </c:pt>
                <c:pt idx="174">
                  <c:v>42187</c:v>
                </c:pt>
                <c:pt idx="175">
                  <c:v>42191</c:v>
                </c:pt>
                <c:pt idx="176">
                  <c:v>42192</c:v>
                </c:pt>
                <c:pt idx="177">
                  <c:v>42193</c:v>
                </c:pt>
                <c:pt idx="178">
                  <c:v>42194</c:v>
                </c:pt>
                <c:pt idx="179">
                  <c:v>42195</c:v>
                </c:pt>
                <c:pt idx="180">
                  <c:v>42198</c:v>
                </c:pt>
                <c:pt idx="181">
                  <c:v>42199</c:v>
                </c:pt>
                <c:pt idx="182">
                  <c:v>42200</c:v>
                </c:pt>
                <c:pt idx="183">
                  <c:v>42201</c:v>
                </c:pt>
                <c:pt idx="184">
                  <c:v>42202</c:v>
                </c:pt>
                <c:pt idx="185">
                  <c:v>42205</c:v>
                </c:pt>
                <c:pt idx="186">
                  <c:v>42206</c:v>
                </c:pt>
                <c:pt idx="187">
                  <c:v>42207</c:v>
                </c:pt>
                <c:pt idx="188">
                  <c:v>42208</c:v>
                </c:pt>
                <c:pt idx="189">
                  <c:v>42209</c:v>
                </c:pt>
                <c:pt idx="190">
                  <c:v>42212</c:v>
                </c:pt>
                <c:pt idx="191">
                  <c:v>42213</c:v>
                </c:pt>
                <c:pt idx="192">
                  <c:v>42214</c:v>
                </c:pt>
                <c:pt idx="193">
                  <c:v>42215</c:v>
                </c:pt>
                <c:pt idx="194">
                  <c:v>42216</c:v>
                </c:pt>
                <c:pt idx="195">
                  <c:v>42219</c:v>
                </c:pt>
                <c:pt idx="196">
                  <c:v>42220</c:v>
                </c:pt>
                <c:pt idx="197">
                  <c:v>42221</c:v>
                </c:pt>
                <c:pt idx="198">
                  <c:v>42222</c:v>
                </c:pt>
                <c:pt idx="199">
                  <c:v>42223</c:v>
                </c:pt>
                <c:pt idx="200">
                  <c:v>42226</c:v>
                </c:pt>
                <c:pt idx="201">
                  <c:v>42227</c:v>
                </c:pt>
                <c:pt idx="202">
                  <c:v>42228</c:v>
                </c:pt>
                <c:pt idx="203">
                  <c:v>42229</c:v>
                </c:pt>
                <c:pt idx="204">
                  <c:v>42230</c:v>
                </c:pt>
                <c:pt idx="205">
                  <c:v>42233</c:v>
                </c:pt>
                <c:pt idx="206">
                  <c:v>42234</c:v>
                </c:pt>
                <c:pt idx="207">
                  <c:v>42235</c:v>
                </c:pt>
                <c:pt idx="208">
                  <c:v>42236</c:v>
                </c:pt>
                <c:pt idx="209">
                  <c:v>42237</c:v>
                </c:pt>
                <c:pt idx="210">
                  <c:v>42240</c:v>
                </c:pt>
                <c:pt idx="211">
                  <c:v>42241</c:v>
                </c:pt>
                <c:pt idx="212">
                  <c:v>42242</c:v>
                </c:pt>
                <c:pt idx="213">
                  <c:v>42243</c:v>
                </c:pt>
                <c:pt idx="214">
                  <c:v>42244</c:v>
                </c:pt>
                <c:pt idx="215">
                  <c:v>42247</c:v>
                </c:pt>
                <c:pt idx="216">
                  <c:v>42248</c:v>
                </c:pt>
                <c:pt idx="217">
                  <c:v>42249</c:v>
                </c:pt>
                <c:pt idx="218">
                  <c:v>42250</c:v>
                </c:pt>
                <c:pt idx="219">
                  <c:v>42251</c:v>
                </c:pt>
                <c:pt idx="220">
                  <c:v>42255</c:v>
                </c:pt>
                <c:pt idx="221">
                  <c:v>42256</c:v>
                </c:pt>
                <c:pt idx="222">
                  <c:v>42257</c:v>
                </c:pt>
                <c:pt idx="223">
                  <c:v>42258</c:v>
                </c:pt>
                <c:pt idx="224">
                  <c:v>42261</c:v>
                </c:pt>
                <c:pt idx="225">
                  <c:v>42262</c:v>
                </c:pt>
                <c:pt idx="226">
                  <c:v>42263</c:v>
                </c:pt>
                <c:pt idx="227">
                  <c:v>42264</c:v>
                </c:pt>
                <c:pt idx="228">
                  <c:v>42265</c:v>
                </c:pt>
                <c:pt idx="229">
                  <c:v>42268</c:v>
                </c:pt>
                <c:pt idx="230">
                  <c:v>42269</c:v>
                </c:pt>
                <c:pt idx="231">
                  <c:v>42270</c:v>
                </c:pt>
                <c:pt idx="232">
                  <c:v>42271</c:v>
                </c:pt>
                <c:pt idx="233">
                  <c:v>42272</c:v>
                </c:pt>
                <c:pt idx="234">
                  <c:v>42275</c:v>
                </c:pt>
                <c:pt idx="235">
                  <c:v>42276</c:v>
                </c:pt>
                <c:pt idx="236">
                  <c:v>42277</c:v>
                </c:pt>
                <c:pt idx="237">
                  <c:v>42278</c:v>
                </c:pt>
                <c:pt idx="238">
                  <c:v>42279</c:v>
                </c:pt>
                <c:pt idx="239">
                  <c:v>42282</c:v>
                </c:pt>
                <c:pt idx="240">
                  <c:v>42283</c:v>
                </c:pt>
                <c:pt idx="241">
                  <c:v>42284</c:v>
                </c:pt>
                <c:pt idx="242">
                  <c:v>42285</c:v>
                </c:pt>
                <c:pt idx="243">
                  <c:v>42286</c:v>
                </c:pt>
                <c:pt idx="244">
                  <c:v>42289</c:v>
                </c:pt>
                <c:pt idx="245">
                  <c:v>42290</c:v>
                </c:pt>
                <c:pt idx="246">
                  <c:v>42291</c:v>
                </c:pt>
                <c:pt idx="247">
                  <c:v>42292</c:v>
                </c:pt>
                <c:pt idx="248">
                  <c:v>42293</c:v>
                </c:pt>
                <c:pt idx="249">
                  <c:v>42296</c:v>
                </c:pt>
                <c:pt idx="250">
                  <c:v>42297</c:v>
                </c:pt>
                <c:pt idx="251">
                  <c:v>42298</c:v>
                </c:pt>
                <c:pt idx="252">
                  <c:v>42299</c:v>
                </c:pt>
                <c:pt idx="253">
                  <c:v>42300</c:v>
                </c:pt>
                <c:pt idx="254">
                  <c:v>42303</c:v>
                </c:pt>
                <c:pt idx="255">
                  <c:v>42304</c:v>
                </c:pt>
                <c:pt idx="256">
                  <c:v>42305</c:v>
                </c:pt>
                <c:pt idx="257">
                  <c:v>42306</c:v>
                </c:pt>
                <c:pt idx="258">
                  <c:v>42307</c:v>
                </c:pt>
                <c:pt idx="259">
                  <c:v>42310</c:v>
                </c:pt>
                <c:pt idx="260">
                  <c:v>42311</c:v>
                </c:pt>
                <c:pt idx="261">
                  <c:v>42312</c:v>
                </c:pt>
                <c:pt idx="262">
                  <c:v>42313</c:v>
                </c:pt>
                <c:pt idx="263">
                  <c:v>42314</c:v>
                </c:pt>
                <c:pt idx="264">
                  <c:v>42317</c:v>
                </c:pt>
                <c:pt idx="265">
                  <c:v>42318</c:v>
                </c:pt>
                <c:pt idx="266">
                  <c:v>42319</c:v>
                </c:pt>
                <c:pt idx="267">
                  <c:v>42320</c:v>
                </c:pt>
                <c:pt idx="268">
                  <c:v>42321</c:v>
                </c:pt>
                <c:pt idx="269">
                  <c:v>42324</c:v>
                </c:pt>
                <c:pt idx="270">
                  <c:v>42325</c:v>
                </c:pt>
                <c:pt idx="271">
                  <c:v>42326</c:v>
                </c:pt>
                <c:pt idx="272">
                  <c:v>42327</c:v>
                </c:pt>
                <c:pt idx="273">
                  <c:v>42328</c:v>
                </c:pt>
                <c:pt idx="274">
                  <c:v>42331</c:v>
                </c:pt>
                <c:pt idx="275">
                  <c:v>42332</c:v>
                </c:pt>
                <c:pt idx="276">
                  <c:v>42333</c:v>
                </c:pt>
                <c:pt idx="277">
                  <c:v>42335</c:v>
                </c:pt>
                <c:pt idx="278">
                  <c:v>42338</c:v>
                </c:pt>
                <c:pt idx="279">
                  <c:v>42339</c:v>
                </c:pt>
                <c:pt idx="280">
                  <c:v>42340</c:v>
                </c:pt>
                <c:pt idx="281">
                  <c:v>42341</c:v>
                </c:pt>
                <c:pt idx="282">
                  <c:v>42342</c:v>
                </c:pt>
                <c:pt idx="283">
                  <c:v>42345</c:v>
                </c:pt>
                <c:pt idx="284">
                  <c:v>42346</c:v>
                </c:pt>
                <c:pt idx="285">
                  <c:v>42347</c:v>
                </c:pt>
                <c:pt idx="286">
                  <c:v>42348</c:v>
                </c:pt>
                <c:pt idx="287">
                  <c:v>42349</c:v>
                </c:pt>
                <c:pt idx="288">
                  <c:v>42352</c:v>
                </c:pt>
                <c:pt idx="289">
                  <c:v>42353</c:v>
                </c:pt>
                <c:pt idx="290">
                  <c:v>42354</c:v>
                </c:pt>
                <c:pt idx="291">
                  <c:v>42355</c:v>
                </c:pt>
                <c:pt idx="292">
                  <c:v>42356</c:v>
                </c:pt>
                <c:pt idx="293">
                  <c:v>42359</c:v>
                </c:pt>
                <c:pt idx="294">
                  <c:v>42360</c:v>
                </c:pt>
                <c:pt idx="295">
                  <c:v>42361</c:v>
                </c:pt>
                <c:pt idx="296">
                  <c:v>42362</c:v>
                </c:pt>
                <c:pt idx="297">
                  <c:v>42366</c:v>
                </c:pt>
                <c:pt idx="298">
                  <c:v>42367</c:v>
                </c:pt>
                <c:pt idx="299">
                  <c:v>42368</c:v>
                </c:pt>
                <c:pt idx="300">
                  <c:v>42369</c:v>
                </c:pt>
                <c:pt idx="301">
                  <c:v>42373</c:v>
                </c:pt>
                <c:pt idx="302">
                  <c:v>42374</c:v>
                </c:pt>
                <c:pt idx="303">
                  <c:v>42375</c:v>
                </c:pt>
                <c:pt idx="304">
                  <c:v>42376</c:v>
                </c:pt>
                <c:pt idx="305">
                  <c:v>42377</c:v>
                </c:pt>
                <c:pt idx="306">
                  <c:v>42380</c:v>
                </c:pt>
                <c:pt idx="307">
                  <c:v>42381</c:v>
                </c:pt>
                <c:pt idx="308">
                  <c:v>42382</c:v>
                </c:pt>
                <c:pt idx="309">
                  <c:v>42383</c:v>
                </c:pt>
                <c:pt idx="310">
                  <c:v>42384</c:v>
                </c:pt>
                <c:pt idx="311">
                  <c:v>42388</c:v>
                </c:pt>
                <c:pt idx="312">
                  <c:v>42389</c:v>
                </c:pt>
                <c:pt idx="313">
                  <c:v>42390</c:v>
                </c:pt>
                <c:pt idx="314">
                  <c:v>42391</c:v>
                </c:pt>
                <c:pt idx="315">
                  <c:v>42394</c:v>
                </c:pt>
                <c:pt idx="316">
                  <c:v>42395</c:v>
                </c:pt>
                <c:pt idx="317">
                  <c:v>42396</c:v>
                </c:pt>
                <c:pt idx="318">
                  <c:v>42397</c:v>
                </c:pt>
                <c:pt idx="319">
                  <c:v>42398</c:v>
                </c:pt>
                <c:pt idx="320">
                  <c:v>42401</c:v>
                </c:pt>
                <c:pt idx="321">
                  <c:v>42402</c:v>
                </c:pt>
                <c:pt idx="322">
                  <c:v>42403</c:v>
                </c:pt>
                <c:pt idx="323">
                  <c:v>42404</c:v>
                </c:pt>
                <c:pt idx="324">
                  <c:v>42405</c:v>
                </c:pt>
                <c:pt idx="325">
                  <c:v>42408</c:v>
                </c:pt>
                <c:pt idx="326">
                  <c:v>42409</c:v>
                </c:pt>
                <c:pt idx="327">
                  <c:v>42410</c:v>
                </c:pt>
                <c:pt idx="328">
                  <c:v>42411</c:v>
                </c:pt>
                <c:pt idx="329">
                  <c:v>42412</c:v>
                </c:pt>
                <c:pt idx="330">
                  <c:v>42416</c:v>
                </c:pt>
                <c:pt idx="331">
                  <c:v>42417</c:v>
                </c:pt>
                <c:pt idx="332">
                  <c:v>42418</c:v>
                </c:pt>
                <c:pt idx="333">
                  <c:v>42419</c:v>
                </c:pt>
                <c:pt idx="334">
                  <c:v>42422</c:v>
                </c:pt>
                <c:pt idx="335">
                  <c:v>42423</c:v>
                </c:pt>
                <c:pt idx="336">
                  <c:v>42424</c:v>
                </c:pt>
                <c:pt idx="337">
                  <c:v>42425</c:v>
                </c:pt>
                <c:pt idx="338">
                  <c:v>42426</c:v>
                </c:pt>
                <c:pt idx="339">
                  <c:v>42429</c:v>
                </c:pt>
                <c:pt idx="340">
                  <c:v>42430</c:v>
                </c:pt>
                <c:pt idx="341">
                  <c:v>42431</c:v>
                </c:pt>
                <c:pt idx="342">
                  <c:v>42432</c:v>
                </c:pt>
                <c:pt idx="343">
                  <c:v>42433</c:v>
                </c:pt>
                <c:pt idx="344">
                  <c:v>42436</c:v>
                </c:pt>
                <c:pt idx="345">
                  <c:v>42437</c:v>
                </c:pt>
                <c:pt idx="346">
                  <c:v>42438</c:v>
                </c:pt>
                <c:pt idx="347">
                  <c:v>42439</c:v>
                </c:pt>
                <c:pt idx="348">
                  <c:v>42440</c:v>
                </c:pt>
                <c:pt idx="349">
                  <c:v>42443</c:v>
                </c:pt>
                <c:pt idx="350">
                  <c:v>42444</c:v>
                </c:pt>
                <c:pt idx="351">
                  <c:v>42445</c:v>
                </c:pt>
                <c:pt idx="352">
                  <c:v>42446</c:v>
                </c:pt>
                <c:pt idx="353">
                  <c:v>42447</c:v>
                </c:pt>
                <c:pt idx="354">
                  <c:v>42450</c:v>
                </c:pt>
                <c:pt idx="355">
                  <c:v>42451</c:v>
                </c:pt>
                <c:pt idx="356">
                  <c:v>42452</c:v>
                </c:pt>
                <c:pt idx="357">
                  <c:v>42453</c:v>
                </c:pt>
                <c:pt idx="358">
                  <c:v>42457</c:v>
                </c:pt>
                <c:pt idx="359">
                  <c:v>42458</c:v>
                </c:pt>
                <c:pt idx="360">
                  <c:v>42459</c:v>
                </c:pt>
                <c:pt idx="361">
                  <c:v>42460</c:v>
                </c:pt>
                <c:pt idx="362">
                  <c:v>42461</c:v>
                </c:pt>
                <c:pt idx="363">
                  <c:v>42464</c:v>
                </c:pt>
                <c:pt idx="364">
                  <c:v>42465</c:v>
                </c:pt>
                <c:pt idx="365">
                  <c:v>42466</c:v>
                </c:pt>
                <c:pt idx="366">
                  <c:v>42467</c:v>
                </c:pt>
                <c:pt idx="367">
                  <c:v>42468</c:v>
                </c:pt>
                <c:pt idx="368">
                  <c:v>42471</c:v>
                </c:pt>
                <c:pt idx="369">
                  <c:v>42472</c:v>
                </c:pt>
                <c:pt idx="370">
                  <c:v>42473</c:v>
                </c:pt>
                <c:pt idx="371">
                  <c:v>42474</c:v>
                </c:pt>
                <c:pt idx="372">
                  <c:v>42475</c:v>
                </c:pt>
                <c:pt idx="373">
                  <c:v>42478</c:v>
                </c:pt>
                <c:pt idx="374">
                  <c:v>42479</c:v>
                </c:pt>
                <c:pt idx="375">
                  <c:v>42480</c:v>
                </c:pt>
                <c:pt idx="376">
                  <c:v>42481</c:v>
                </c:pt>
                <c:pt idx="377">
                  <c:v>42482</c:v>
                </c:pt>
                <c:pt idx="378">
                  <c:v>42485</c:v>
                </c:pt>
                <c:pt idx="379">
                  <c:v>42486</c:v>
                </c:pt>
                <c:pt idx="380">
                  <c:v>42487</c:v>
                </c:pt>
                <c:pt idx="381">
                  <c:v>42488</c:v>
                </c:pt>
                <c:pt idx="382">
                  <c:v>42489</c:v>
                </c:pt>
                <c:pt idx="383">
                  <c:v>42492</c:v>
                </c:pt>
                <c:pt idx="384">
                  <c:v>42493</c:v>
                </c:pt>
                <c:pt idx="385">
                  <c:v>42494</c:v>
                </c:pt>
                <c:pt idx="386">
                  <c:v>42495</c:v>
                </c:pt>
                <c:pt idx="387">
                  <c:v>42496</c:v>
                </c:pt>
                <c:pt idx="388">
                  <c:v>42499</c:v>
                </c:pt>
                <c:pt idx="389">
                  <c:v>42500</c:v>
                </c:pt>
                <c:pt idx="390">
                  <c:v>42501</c:v>
                </c:pt>
                <c:pt idx="391">
                  <c:v>42502</c:v>
                </c:pt>
                <c:pt idx="392">
                  <c:v>42503</c:v>
                </c:pt>
                <c:pt idx="393">
                  <c:v>42506</c:v>
                </c:pt>
                <c:pt idx="394">
                  <c:v>42507</c:v>
                </c:pt>
                <c:pt idx="395">
                  <c:v>42508</c:v>
                </c:pt>
                <c:pt idx="396">
                  <c:v>42509</c:v>
                </c:pt>
                <c:pt idx="397">
                  <c:v>42510</c:v>
                </c:pt>
                <c:pt idx="398">
                  <c:v>42513</c:v>
                </c:pt>
                <c:pt idx="399">
                  <c:v>42514</c:v>
                </c:pt>
                <c:pt idx="400">
                  <c:v>42515</c:v>
                </c:pt>
                <c:pt idx="401">
                  <c:v>42516</c:v>
                </c:pt>
                <c:pt idx="402">
                  <c:v>42517</c:v>
                </c:pt>
                <c:pt idx="403">
                  <c:v>42521</c:v>
                </c:pt>
                <c:pt idx="404">
                  <c:v>42522</c:v>
                </c:pt>
                <c:pt idx="405">
                  <c:v>42523</c:v>
                </c:pt>
                <c:pt idx="406">
                  <c:v>42524</c:v>
                </c:pt>
                <c:pt idx="407">
                  <c:v>42527</c:v>
                </c:pt>
                <c:pt idx="408">
                  <c:v>42528</c:v>
                </c:pt>
                <c:pt idx="409">
                  <c:v>42529</c:v>
                </c:pt>
                <c:pt idx="410">
                  <c:v>42530</c:v>
                </c:pt>
                <c:pt idx="411">
                  <c:v>42531</c:v>
                </c:pt>
                <c:pt idx="412">
                  <c:v>42534</c:v>
                </c:pt>
                <c:pt idx="413">
                  <c:v>42535</c:v>
                </c:pt>
                <c:pt idx="414">
                  <c:v>42536</c:v>
                </c:pt>
                <c:pt idx="415">
                  <c:v>42537</c:v>
                </c:pt>
                <c:pt idx="416">
                  <c:v>42538</c:v>
                </c:pt>
                <c:pt idx="417">
                  <c:v>42541</c:v>
                </c:pt>
                <c:pt idx="418">
                  <c:v>42542</c:v>
                </c:pt>
                <c:pt idx="419">
                  <c:v>42543</c:v>
                </c:pt>
                <c:pt idx="420">
                  <c:v>42544</c:v>
                </c:pt>
                <c:pt idx="421">
                  <c:v>42545</c:v>
                </c:pt>
                <c:pt idx="422">
                  <c:v>42548</c:v>
                </c:pt>
                <c:pt idx="423">
                  <c:v>42549</c:v>
                </c:pt>
                <c:pt idx="424">
                  <c:v>42550</c:v>
                </c:pt>
                <c:pt idx="425">
                  <c:v>42551</c:v>
                </c:pt>
                <c:pt idx="426">
                  <c:v>42552</c:v>
                </c:pt>
                <c:pt idx="427">
                  <c:v>42556</c:v>
                </c:pt>
                <c:pt idx="428">
                  <c:v>42557</c:v>
                </c:pt>
                <c:pt idx="429">
                  <c:v>42558</c:v>
                </c:pt>
                <c:pt idx="430">
                  <c:v>42559</c:v>
                </c:pt>
                <c:pt idx="431">
                  <c:v>42562</c:v>
                </c:pt>
                <c:pt idx="432">
                  <c:v>42563</c:v>
                </c:pt>
                <c:pt idx="433">
                  <c:v>42564</c:v>
                </c:pt>
                <c:pt idx="434">
                  <c:v>42565</c:v>
                </c:pt>
                <c:pt idx="435">
                  <c:v>42566</c:v>
                </c:pt>
                <c:pt idx="436">
                  <c:v>42569</c:v>
                </c:pt>
                <c:pt idx="437">
                  <c:v>42570</c:v>
                </c:pt>
                <c:pt idx="438">
                  <c:v>42571</c:v>
                </c:pt>
                <c:pt idx="439">
                  <c:v>42572</c:v>
                </c:pt>
                <c:pt idx="440">
                  <c:v>42573</c:v>
                </c:pt>
                <c:pt idx="441">
                  <c:v>42576</c:v>
                </c:pt>
                <c:pt idx="442">
                  <c:v>42577</c:v>
                </c:pt>
                <c:pt idx="443">
                  <c:v>42578</c:v>
                </c:pt>
                <c:pt idx="444">
                  <c:v>42579</c:v>
                </c:pt>
                <c:pt idx="445">
                  <c:v>42580</c:v>
                </c:pt>
                <c:pt idx="446">
                  <c:v>42583</c:v>
                </c:pt>
                <c:pt idx="447">
                  <c:v>42584</c:v>
                </c:pt>
                <c:pt idx="448">
                  <c:v>42585</c:v>
                </c:pt>
                <c:pt idx="449">
                  <c:v>42586</c:v>
                </c:pt>
                <c:pt idx="450">
                  <c:v>42587</c:v>
                </c:pt>
                <c:pt idx="451">
                  <c:v>42590</c:v>
                </c:pt>
                <c:pt idx="452">
                  <c:v>42591</c:v>
                </c:pt>
                <c:pt idx="453">
                  <c:v>42592</c:v>
                </c:pt>
                <c:pt idx="454">
                  <c:v>42593</c:v>
                </c:pt>
                <c:pt idx="455">
                  <c:v>42594</c:v>
                </c:pt>
                <c:pt idx="456">
                  <c:v>42597</c:v>
                </c:pt>
                <c:pt idx="457">
                  <c:v>42598</c:v>
                </c:pt>
                <c:pt idx="458">
                  <c:v>42599</c:v>
                </c:pt>
                <c:pt idx="459">
                  <c:v>42600</c:v>
                </c:pt>
                <c:pt idx="460">
                  <c:v>42601</c:v>
                </c:pt>
                <c:pt idx="461">
                  <c:v>42604</c:v>
                </c:pt>
                <c:pt idx="462">
                  <c:v>42605</c:v>
                </c:pt>
                <c:pt idx="463">
                  <c:v>42606</c:v>
                </c:pt>
                <c:pt idx="464">
                  <c:v>42607</c:v>
                </c:pt>
                <c:pt idx="465">
                  <c:v>42608</c:v>
                </c:pt>
                <c:pt idx="466">
                  <c:v>42611</c:v>
                </c:pt>
                <c:pt idx="467">
                  <c:v>42612</c:v>
                </c:pt>
                <c:pt idx="468">
                  <c:v>42613</c:v>
                </c:pt>
                <c:pt idx="469">
                  <c:v>42614</c:v>
                </c:pt>
                <c:pt idx="470">
                  <c:v>42615</c:v>
                </c:pt>
                <c:pt idx="471">
                  <c:v>42619</c:v>
                </c:pt>
                <c:pt idx="472">
                  <c:v>42620</c:v>
                </c:pt>
                <c:pt idx="473">
                  <c:v>42621</c:v>
                </c:pt>
                <c:pt idx="474">
                  <c:v>42622</c:v>
                </c:pt>
                <c:pt idx="475">
                  <c:v>42625</c:v>
                </c:pt>
                <c:pt idx="476">
                  <c:v>42626</c:v>
                </c:pt>
                <c:pt idx="477">
                  <c:v>42627</c:v>
                </c:pt>
                <c:pt idx="478">
                  <c:v>42628</c:v>
                </c:pt>
                <c:pt idx="479">
                  <c:v>42629</c:v>
                </c:pt>
                <c:pt idx="480">
                  <c:v>42632</c:v>
                </c:pt>
                <c:pt idx="481">
                  <c:v>42633</c:v>
                </c:pt>
                <c:pt idx="482">
                  <c:v>42634</c:v>
                </c:pt>
                <c:pt idx="483">
                  <c:v>42635</c:v>
                </c:pt>
                <c:pt idx="484">
                  <c:v>42636</c:v>
                </c:pt>
                <c:pt idx="485">
                  <c:v>42639</c:v>
                </c:pt>
                <c:pt idx="486">
                  <c:v>42640</c:v>
                </c:pt>
                <c:pt idx="487">
                  <c:v>42641</c:v>
                </c:pt>
                <c:pt idx="488">
                  <c:v>42642</c:v>
                </c:pt>
                <c:pt idx="489">
                  <c:v>42643</c:v>
                </c:pt>
                <c:pt idx="490">
                  <c:v>42646</c:v>
                </c:pt>
                <c:pt idx="491">
                  <c:v>42647</c:v>
                </c:pt>
                <c:pt idx="492">
                  <c:v>42648</c:v>
                </c:pt>
                <c:pt idx="493">
                  <c:v>42649</c:v>
                </c:pt>
                <c:pt idx="494">
                  <c:v>42650</c:v>
                </c:pt>
                <c:pt idx="495">
                  <c:v>42653</c:v>
                </c:pt>
                <c:pt idx="496">
                  <c:v>42654</c:v>
                </c:pt>
                <c:pt idx="497">
                  <c:v>42655</c:v>
                </c:pt>
                <c:pt idx="498">
                  <c:v>42656</c:v>
                </c:pt>
                <c:pt idx="499">
                  <c:v>42657</c:v>
                </c:pt>
                <c:pt idx="500">
                  <c:v>42660</c:v>
                </c:pt>
                <c:pt idx="501">
                  <c:v>42661</c:v>
                </c:pt>
                <c:pt idx="502">
                  <c:v>42662</c:v>
                </c:pt>
                <c:pt idx="503">
                  <c:v>42663</c:v>
                </c:pt>
                <c:pt idx="504">
                  <c:v>42664</c:v>
                </c:pt>
                <c:pt idx="505">
                  <c:v>42667</c:v>
                </c:pt>
                <c:pt idx="506">
                  <c:v>42668</c:v>
                </c:pt>
                <c:pt idx="507">
                  <c:v>42669</c:v>
                </c:pt>
                <c:pt idx="508">
                  <c:v>42670</c:v>
                </c:pt>
                <c:pt idx="509">
                  <c:v>42671</c:v>
                </c:pt>
                <c:pt idx="510">
                  <c:v>42674</c:v>
                </c:pt>
                <c:pt idx="511">
                  <c:v>42675</c:v>
                </c:pt>
                <c:pt idx="512">
                  <c:v>42676</c:v>
                </c:pt>
                <c:pt idx="513">
                  <c:v>42677</c:v>
                </c:pt>
                <c:pt idx="514">
                  <c:v>42678</c:v>
                </c:pt>
                <c:pt idx="515">
                  <c:v>42681</c:v>
                </c:pt>
                <c:pt idx="516">
                  <c:v>42682</c:v>
                </c:pt>
                <c:pt idx="517">
                  <c:v>42683</c:v>
                </c:pt>
                <c:pt idx="518">
                  <c:v>42684</c:v>
                </c:pt>
                <c:pt idx="519">
                  <c:v>42685</c:v>
                </c:pt>
                <c:pt idx="520">
                  <c:v>42688</c:v>
                </c:pt>
                <c:pt idx="521">
                  <c:v>42689</c:v>
                </c:pt>
                <c:pt idx="522">
                  <c:v>42690</c:v>
                </c:pt>
                <c:pt idx="523">
                  <c:v>42691</c:v>
                </c:pt>
                <c:pt idx="524">
                  <c:v>42692</c:v>
                </c:pt>
                <c:pt idx="525">
                  <c:v>42695</c:v>
                </c:pt>
                <c:pt idx="526">
                  <c:v>42696</c:v>
                </c:pt>
                <c:pt idx="527">
                  <c:v>42697</c:v>
                </c:pt>
                <c:pt idx="528">
                  <c:v>42699</c:v>
                </c:pt>
                <c:pt idx="529">
                  <c:v>42702</c:v>
                </c:pt>
                <c:pt idx="530">
                  <c:v>42703</c:v>
                </c:pt>
                <c:pt idx="531">
                  <c:v>42704</c:v>
                </c:pt>
                <c:pt idx="532">
                  <c:v>42705</c:v>
                </c:pt>
                <c:pt idx="533">
                  <c:v>42706</c:v>
                </c:pt>
                <c:pt idx="534">
                  <c:v>42709</c:v>
                </c:pt>
                <c:pt idx="535">
                  <c:v>42710</c:v>
                </c:pt>
                <c:pt idx="536">
                  <c:v>42711</c:v>
                </c:pt>
                <c:pt idx="537">
                  <c:v>42712</c:v>
                </c:pt>
                <c:pt idx="538">
                  <c:v>42713</c:v>
                </c:pt>
                <c:pt idx="539">
                  <c:v>42716</c:v>
                </c:pt>
                <c:pt idx="540">
                  <c:v>42717</c:v>
                </c:pt>
                <c:pt idx="541">
                  <c:v>42718</c:v>
                </c:pt>
                <c:pt idx="542">
                  <c:v>42719</c:v>
                </c:pt>
                <c:pt idx="543">
                  <c:v>42720</c:v>
                </c:pt>
                <c:pt idx="544">
                  <c:v>42723</c:v>
                </c:pt>
                <c:pt idx="545">
                  <c:v>42724</c:v>
                </c:pt>
                <c:pt idx="546">
                  <c:v>42725</c:v>
                </c:pt>
                <c:pt idx="547">
                  <c:v>42726</c:v>
                </c:pt>
                <c:pt idx="548">
                  <c:v>42727</c:v>
                </c:pt>
                <c:pt idx="549">
                  <c:v>42731</c:v>
                </c:pt>
                <c:pt idx="550">
                  <c:v>42732</c:v>
                </c:pt>
                <c:pt idx="551">
                  <c:v>42733</c:v>
                </c:pt>
                <c:pt idx="552">
                  <c:v>42734</c:v>
                </c:pt>
                <c:pt idx="553">
                  <c:v>42738</c:v>
                </c:pt>
                <c:pt idx="554">
                  <c:v>42739</c:v>
                </c:pt>
                <c:pt idx="555">
                  <c:v>42740</c:v>
                </c:pt>
                <c:pt idx="556">
                  <c:v>42741</c:v>
                </c:pt>
                <c:pt idx="557">
                  <c:v>42744</c:v>
                </c:pt>
                <c:pt idx="558">
                  <c:v>42745</c:v>
                </c:pt>
                <c:pt idx="559">
                  <c:v>42746</c:v>
                </c:pt>
                <c:pt idx="560">
                  <c:v>42747</c:v>
                </c:pt>
                <c:pt idx="561">
                  <c:v>42748</c:v>
                </c:pt>
                <c:pt idx="562">
                  <c:v>42752</c:v>
                </c:pt>
                <c:pt idx="563">
                  <c:v>42753</c:v>
                </c:pt>
                <c:pt idx="564">
                  <c:v>42754</c:v>
                </c:pt>
                <c:pt idx="565">
                  <c:v>42755</c:v>
                </c:pt>
                <c:pt idx="566">
                  <c:v>42758</c:v>
                </c:pt>
                <c:pt idx="567">
                  <c:v>42759</c:v>
                </c:pt>
                <c:pt idx="568">
                  <c:v>42760</c:v>
                </c:pt>
                <c:pt idx="569">
                  <c:v>42761</c:v>
                </c:pt>
                <c:pt idx="570">
                  <c:v>42762</c:v>
                </c:pt>
                <c:pt idx="571">
                  <c:v>42765</c:v>
                </c:pt>
                <c:pt idx="572">
                  <c:v>42766</c:v>
                </c:pt>
                <c:pt idx="573">
                  <c:v>42767</c:v>
                </c:pt>
                <c:pt idx="574">
                  <c:v>42768</c:v>
                </c:pt>
                <c:pt idx="575">
                  <c:v>42769</c:v>
                </c:pt>
                <c:pt idx="576">
                  <c:v>42772</c:v>
                </c:pt>
                <c:pt idx="577">
                  <c:v>42773</c:v>
                </c:pt>
                <c:pt idx="578">
                  <c:v>42774</c:v>
                </c:pt>
                <c:pt idx="579">
                  <c:v>42775</c:v>
                </c:pt>
                <c:pt idx="580">
                  <c:v>42776</c:v>
                </c:pt>
                <c:pt idx="581">
                  <c:v>42779</c:v>
                </c:pt>
                <c:pt idx="582">
                  <c:v>42780</c:v>
                </c:pt>
                <c:pt idx="583">
                  <c:v>42781</c:v>
                </c:pt>
                <c:pt idx="584">
                  <c:v>42782</c:v>
                </c:pt>
                <c:pt idx="585">
                  <c:v>42783</c:v>
                </c:pt>
                <c:pt idx="586">
                  <c:v>42787</c:v>
                </c:pt>
                <c:pt idx="587">
                  <c:v>42788</c:v>
                </c:pt>
                <c:pt idx="588">
                  <c:v>42789</c:v>
                </c:pt>
                <c:pt idx="589">
                  <c:v>42790</c:v>
                </c:pt>
                <c:pt idx="590">
                  <c:v>42793</c:v>
                </c:pt>
                <c:pt idx="591">
                  <c:v>42794</c:v>
                </c:pt>
                <c:pt idx="592">
                  <c:v>42795</c:v>
                </c:pt>
                <c:pt idx="593">
                  <c:v>42796</c:v>
                </c:pt>
                <c:pt idx="594">
                  <c:v>42797</c:v>
                </c:pt>
                <c:pt idx="595">
                  <c:v>42800</c:v>
                </c:pt>
                <c:pt idx="596">
                  <c:v>42801</c:v>
                </c:pt>
                <c:pt idx="597">
                  <c:v>42802</c:v>
                </c:pt>
                <c:pt idx="598">
                  <c:v>42803</c:v>
                </c:pt>
                <c:pt idx="599">
                  <c:v>42804</c:v>
                </c:pt>
                <c:pt idx="600">
                  <c:v>42807</c:v>
                </c:pt>
                <c:pt idx="601">
                  <c:v>42808</c:v>
                </c:pt>
                <c:pt idx="602">
                  <c:v>42809</c:v>
                </c:pt>
                <c:pt idx="603">
                  <c:v>42810</c:v>
                </c:pt>
                <c:pt idx="604">
                  <c:v>42811</c:v>
                </c:pt>
                <c:pt idx="605">
                  <c:v>42814</c:v>
                </c:pt>
                <c:pt idx="606">
                  <c:v>42815</c:v>
                </c:pt>
                <c:pt idx="607">
                  <c:v>42816</c:v>
                </c:pt>
                <c:pt idx="608">
                  <c:v>42817</c:v>
                </c:pt>
                <c:pt idx="609">
                  <c:v>42818</c:v>
                </c:pt>
                <c:pt idx="610">
                  <c:v>42821</c:v>
                </c:pt>
                <c:pt idx="611">
                  <c:v>42822</c:v>
                </c:pt>
                <c:pt idx="612">
                  <c:v>42823</c:v>
                </c:pt>
                <c:pt idx="613">
                  <c:v>42824</c:v>
                </c:pt>
                <c:pt idx="614">
                  <c:v>42825</c:v>
                </c:pt>
                <c:pt idx="615">
                  <c:v>42828</c:v>
                </c:pt>
                <c:pt idx="616">
                  <c:v>42829</c:v>
                </c:pt>
                <c:pt idx="617">
                  <c:v>42830</c:v>
                </c:pt>
                <c:pt idx="618">
                  <c:v>42831</c:v>
                </c:pt>
                <c:pt idx="619">
                  <c:v>42832</c:v>
                </c:pt>
                <c:pt idx="620">
                  <c:v>42835</c:v>
                </c:pt>
                <c:pt idx="621">
                  <c:v>42836</c:v>
                </c:pt>
                <c:pt idx="622">
                  <c:v>42837</c:v>
                </c:pt>
                <c:pt idx="623">
                  <c:v>42838</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42885</c:v>
                </c:pt>
                <c:pt idx="655">
                  <c:v>42886</c:v>
                </c:pt>
                <c:pt idx="656">
                  <c:v>42887</c:v>
                </c:pt>
                <c:pt idx="657">
                  <c:v>42888</c:v>
                </c:pt>
                <c:pt idx="658">
                  <c:v>42891</c:v>
                </c:pt>
                <c:pt idx="659">
                  <c:v>42892</c:v>
                </c:pt>
                <c:pt idx="660">
                  <c:v>42893</c:v>
                </c:pt>
                <c:pt idx="661">
                  <c:v>42894</c:v>
                </c:pt>
                <c:pt idx="662">
                  <c:v>42895</c:v>
                </c:pt>
                <c:pt idx="663">
                  <c:v>42898</c:v>
                </c:pt>
                <c:pt idx="664">
                  <c:v>42899</c:v>
                </c:pt>
                <c:pt idx="665">
                  <c:v>42900</c:v>
                </c:pt>
                <c:pt idx="666">
                  <c:v>42901</c:v>
                </c:pt>
                <c:pt idx="667">
                  <c:v>42902</c:v>
                </c:pt>
                <c:pt idx="668">
                  <c:v>42905</c:v>
                </c:pt>
                <c:pt idx="669">
                  <c:v>42906</c:v>
                </c:pt>
                <c:pt idx="670">
                  <c:v>42907</c:v>
                </c:pt>
                <c:pt idx="671">
                  <c:v>42908</c:v>
                </c:pt>
                <c:pt idx="672">
                  <c:v>42909</c:v>
                </c:pt>
                <c:pt idx="673">
                  <c:v>42912</c:v>
                </c:pt>
                <c:pt idx="674">
                  <c:v>42913</c:v>
                </c:pt>
                <c:pt idx="675">
                  <c:v>42914</c:v>
                </c:pt>
                <c:pt idx="676">
                  <c:v>42915</c:v>
                </c:pt>
                <c:pt idx="677">
                  <c:v>42916</c:v>
                </c:pt>
                <c:pt idx="678">
                  <c:v>42919</c:v>
                </c:pt>
                <c:pt idx="679">
                  <c:v>42921</c:v>
                </c:pt>
                <c:pt idx="680">
                  <c:v>42922</c:v>
                </c:pt>
                <c:pt idx="681">
                  <c:v>42923</c:v>
                </c:pt>
                <c:pt idx="682">
                  <c:v>42926</c:v>
                </c:pt>
                <c:pt idx="683">
                  <c:v>42927</c:v>
                </c:pt>
                <c:pt idx="684">
                  <c:v>42928</c:v>
                </c:pt>
                <c:pt idx="685">
                  <c:v>42929</c:v>
                </c:pt>
                <c:pt idx="686">
                  <c:v>42930</c:v>
                </c:pt>
                <c:pt idx="687">
                  <c:v>42933</c:v>
                </c:pt>
                <c:pt idx="688">
                  <c:v>42934</c:v>
                </c:pt>
                <c:pt idx="689">
                  <c:v>42935</c:v>
                </c:pt>
                <c:pt idx="690">
                  <c:v>42936</c:v>
                </c:pt>
                <c:pt idx="691">
                  <c:v>42937</c:v>
                </c:pt>
                <c:pt idx="692">
                  <c:v>42940</c:v>
                </c:pt>
                <c:pt idx="693">
                  <c:v>42941</c:v>
                </c:pt>
                <c:pt idx="694">
                  <c:v>42942</c:v>
                </c:pt>
                <c:pt idx="695">
                  <c:v>42943</c:v>
                </c:pt>
                <c:pt idx="696">
                  <c:v>42944</c:v>
                </c:pt>
                <c:pt idx="697">
                  <c:v>42947</c:v>
                </c:pt>
                <c:pt idx="698">
                  <c:v>42948</c:v>
                </c:pt>
                <c:pt idx="699">
                  <c:v>42949</c:v>
                </c:pt>
                <c:pt idx="700">
                  <c:v>42950</c:v>
                </c:pt>
                <c:pt idx="701">
                  <c:v>42951</c:v>
                </c:pt>
                <c:pt idx="702">
                  <c:v>42954</c:v>
                </c:pt>
                <c:pt idx="703">
                  <c:v>42955</c:v>
                </c:pt>
                <c:pt idx="704">
                  <c:v>42956</c:v>
                </c:pt>
                <c:pt idx="705">
                  <c:v>42957</c:v>
                </c:pt>
                <c:pt idx="706">
                  <c:v>42958</c:v>
                </c:pt>
                <c:pt idx="707">
                  <c:v>42961</c:v>
                </c:pt>
                <c:pt idx="708">
                  <c:v>42962</c:v>
                </c:pt>
                <c:pt idx="709">
                  <c:v>42963</c:v>
                </c:pt>
                <c:pt idx="710">
                  <c:v>42964</c:v>
                </c:pt>
                <c:pt idx="711">
                  <c:v>42965</c:v>
                </c:pt>
                <c:pt idx="712">
                  <c:v>42968</c:v>
                </c:pt>
                <c:pt idx="713">
                  <c:v>42969</c:v>
                </c:pt>
                <c:pt idx="714">
                  <c:v>42970</c:v>
                </c:pt>
                <c:pt idx="715">
                  <c:v>42971</c:v>
                </c:pt>
                <c:pt idx="716">
                  <c:v>42972</c:v>
                </c:pt>
                <c:pt idx="717">
                  <c:v>42975</c:v>
                </c:pt>
                <c:pt idx="718">
                  <c:v>42976</c:v>
                </c:pt>
                <c:pt idx="719">
                  <c:v>42977</c:v>
                </c:pt>
                <c:pt idx="720">
                  <c:v>42978</c:v>
                </c:pt>
                <c:pt idx="721">
                  <c:v>42979</c:v>
                </c:pt>
                <c:pt idx="722">
                  <c:v>42983</c:v>
                </c:pt>
                <c:pt idx="723">
                  <c:v>42984</c:v>
                </c:pt>
                <c:pt idx="724">
                  <c:v>42985</c:v>
                </c:pt>
                <c:pt idx="725">
                  <c:v>42986</c:v>
                </c:pt>
                <c:pt idx="726">
                  <c:v>42989</c:v>
                </c:pt>
                <c:pt idx="727">
                  <c:v>42990</c:v>
                </c:pt>
                <c:pt idx="728">
                  <c:v>42991</c:v>
                </c:pt>
                <c:pt idx="729">
                  <c:v>42992</c:v>
                </c:pt>
                <c:pt idx="730">
                  <c:v>42993</c:v>
                </c:pt>
                <c:pt idx="731">
                  <c:v>42996</c:v>
                </c:pt>
                <c:pt idx="732">
                  <c:v>42997</c:v>
                </c:pt>
                <c:pt idx="733">
                  <c:v>42998</c:v>
                </c:pt>
                <c:pt idx="734">
                  <c:v>42999</c:v>
                </c:pt>
                <c:pt idx="735">
                  <c:v>43000</c:v>
                </c:pt>
                <c:pt idx="736">
                  <c:v>43003</c:v>
                </c:pt>
                <c:pt idx="737">
                  <c:v>43004</c:v>
                </c:pt>
                <c:pt idx="738">
                  <c:v>43005</c:v>
                </c:pt>
                <c:pt idx="739">
                  <c:v>43006</c:v>
                </c:pt>
                <c:pt idx="740">
                  <c:v>43007</c:v>
                </c:pt>
                <c:pt idx="741">
                  <c:v>43010</c:v>
                </c:pt>
                <c:pt idx="742">
                  <c:v>43011</c:v>
                </c:pt>
                <c:pt idx="743">
                  <c:v>43012</c:v>
                </c:pt>
                <c:pt idx="744">
                  <c:v>43013</c:v>
                </c:pt>
                <c:pt idx="745">
                  <c:v>43014</c:v>
                </c:pt>
                <c:pt idx="746">
                  <c:v>43017</c:v>
                </c:pt>
                <c:pt idx="747">
                  <c:v>43018</c:v>
                </c:pt>
                <c:pt idx="748">
                  <c:v>43019</c:v>
                </c:pt>
                <c:pt idx="749">
                  <c:v>43020</c:v>
                </c:pt>
                <c:pt idx="750">
                  <c:v>43021</c:v>
                </c:pt>
                <c:pt idx="751">
                  <c:v>43024</c:v>
                </c:pt>
                <c:pt idx="752">
                  <c:v>43025</c:v>
                </c:pt>
                <c:pt idx="753">
                  <c:v>43026</c:v>
                </c:pt>
                <c:pt idx="754">
                  <c:v>43027</c:v>
                </c:pt>
                <c:pt idx="755">
                  <c:v>43028</c:v>
                </c:pt>
                <c:pt idx="756">
                  <c:v>43031</c:v>
                </c:pt>
                <c:pt idx="757">
                  <c:v>43032</c:v>
                </c:pt>
                <c:pt idx="758">
                  <c:v>43033</c:v>
                </c:pt>
                <c:pt idx="759">
                  <c:v>43034</c:v>
                </c:pt>
                <c:pt idx="760">
                  <c:v>43035</c:v>
                </c:pt>
                <c:pt idx="761">
                  <c:v>43038</c:v>
                </c:pt>
                <c:pt idx="762">
                  <c:v>43039</c:v>
                </c:pt>
                <c:pt idx="763">
                  <c:v>43040</c:v>
                </c:pt>
                <c:pt idx="764">
                  <c:v>43041</c:v>
                </c:pt>
                <c:pt idx="765">
                  <c:v>43042</c:v>
                </c:pt>
                <c:pt idx="766">
                  <c:v>43045</c:v>
                </c:pt>
                <c:pt idx="767">
                  <c:v>43046</c:v>
                </c:pt>
                <c:pt idx="768">
                  <c:v>43047</c:v>
                </c:pt>
                <c:pt idx="769">
                  <c:v>43048</c:v>
                </c:pt>
                <c:pt idx="770">
                  <c:v>43049</c:v>
                </c:pt>
                <c:pt idx="771">
                  <c:v>43052</c:v>
                </c:pt>
                <c:pt idx="772">
                  <c:v>43053</c:v>
                </c:pt>
                <c:pt idx="773">
                  <c:v>43054</c:v>
                </c:pt>
                <c:pt idx="774">
                  <c:v>43055</c:v>
                </c:pt>
                <c:pt idx="775">
                  <c:v>43056</c:v>
                </c:pt>
                <c:pt idx="776">
                  <c:v>43059</c:v>
                </c:pt>
                <c:pt idx="777">
                  <c:v>43060</c:v>
                </c:pt>
                <c:pt idx="778">
                  <c:v>43061</c:v>
                </c:pt>
                <c:pt idx="779">
                  <c:v>43063</c:v>
                </c:pt>
                <c:pt idx="780">
                  <c:v>43066</c:v>
                </c:pt>
                <c:pt idx="781">
                  <c:v>43067</c:v>
                </c:pt>
                <c:pt idx="782">
                  <c:v>43068</c:v>
                </c:pt>
                <c:pt idx="783">
                  <c:v>43069</c:v>
                </c:pt>
                <c:pt idx="784">
                  <c:v>43070</c:v>
                </c:pt>
                <c:pt idx="785">
                  <c:v>43073</c:v>
                </c:pt>
                <c:pt idx="786">
                  <c:v>43074</c:v>
                </c:pt>
                <c:pt idx="787">
                  <c:v>43075</c:v>
                </c:pt>
                <c:pt idx="788">
                  <c:v>43076</c:v>
                </c:pt>
                <c:pt idx="789">
                  <c:v>43077</c:v>
                </c:pt>
                <c:pt idx="790">
                  <c:v>43080</c:v>
                </c:pt>
                <c:pt idx="791">
                  <c:v>43081</c:v>
                </c:pt>
                <c:pt idx="792">
                  <c:v>43082</c:v>
                </c:pt>
                <c:pt idx="793">
                  <c:v>43083</c:v>
                </c:pt>
                <c:pt idx="794">
                  <c:v>43084</c:v>
                </c:pt>
                <c:pt idx="795">
                  <c:v>43087</c:v>
                </c:pt>
                <c:pt idx="796">
                  <c:v>43088</c:v>
                </c:pt>
                <c:pt idx="797">
                  <c:v>43089</c:v>
                </c:pt>
                <c:pt idx="798">
                  <c:v>43090</c:v>
                </c:pt>
                <c:pt idx="799">
                  <c:v>43091</c:v>
                </c:pt>
                <c:pt idx="800">
                  <c:v>43095</c:v>
                </c:pt>
                <c:pt idx="801">
                  <c:v>43096</c:v>
                </c:pt>
                <c:pt idx="802">
                  <c:v>43097</c:v>
                </c:pt>
                <c:pt idx="803">
                  <c:v>43098</c:v>
                </c:pt>
                <c:pt idx="804">
                  <c:v>43102</c:v>
                </c:pt>
                <c:pt idx="805">
                  <c:v>43103</c:v>
                </c:pt>
                <c:pt idx="806">
                  <c:v>43104</c:v>
                </c:pt>
                <c:pt idx="807">
                  <c:v>43105</c:v>
                </c:pt>
                <c:pt idx="808">
                  <c:v>43108</c:v>
                </c:pt>
                <c:pt idx="809">
                  <c:v>43109</c:v>
                </c:pt>
                <c:pt idx="810">
                  <c:v>43110</c:v>
                </c:pt>
                <c:pt idx="811">
                  <c:v>43111</c:v>
                </c:pt>
                <c:pt idx="812">
                  <c:v>43112</c:v>
                </c:pt>
                <c:pt idx="813">
                  <c:v>43116</c:v>
                </c:pt>
                <c:pt idx="814">
                  <c:v>43117</c:v>
                </c:pt>
                <c:pt idx="815">
                  <c:v>43118</c:v>
                </c:pt>
                <c:pt idx="816">
                  <c:v>43119</c:v>
                </c:pt>
                <c:pt idx="817">
                  <c:v>43122</c:v>
                </c:pt>
                <c:pt idx="818">
                  <c:v>43123</c:v>
                </c:pt>
                <c:pt idx="819">
                  <c:v>43124</c:v>
                </c:pt>
                <c:pt idx="820">
                  <c:v>43125</c:v>
                </c:pt>
                <c:pt idx="821">
                  <c:v>43126</c:v>
                </c:pt>
                <c:pt idx="822">
                  <c:v>43129</c:v>
                </c:pt>
                <c:pt idx="823">
                  <c:v>43130</c:v>
                </c:pt>
                <c:pt idx="824">
                  <c:v>43131</c:v>
                </c:pt>
                <c:pt idx="825">
                  <c:v>43132</c:v>
                </c:pt>
                <c:pt idx="826">
                  <c:v>43133</c:v>
                </c:pt>
                <c:pt idx="827">
                  <c:v>43136</c:v>
                </c:pt>
                <c:pt idx="828">
                  <c:v>43137</c:v>
                </c:pt>
                <c:pt idx="829">
                  <c:v>43138</c:v>
                </c:pt>
                <c:pt idx="830">
                  <c:v>43139</c:v>
                </c:pt>
                <c:pt idx="831">
                  <c:v>43140</c:v>
                </c:pt>
                <c:pt idx="832">
                  <c:v>43143</c:v>
                </c:pt>
                <c:pt idx="833">
                  <c:v>43144</c:v>
                </c:pt>
                <c:pt idx="834">
                  <c:v>43145</c:v>
                </c:pt>
                <c:pt idx="835">
                  <c:v>43146</c:v>
                </c:pt>
                <c:pt idx="836">
                  <c:v>43147</c:v>
                </c:pt>
                <c:pt idx="837">
                  <c:v>43151</c:v>
                </c:pt>
                <c:pt idx="838">
                  <c:v>43152</c:v>
                </c:pt>
                <c:pt idx="839">
                  <c:v>43153</c:v>
                </c:pt>
                <c:pt idx="840">
                  <c:v>43154</c:v>
                </c:pt>
              </c:numCache>
            </c:numRef>
          </c:cat>
          <c:val>
            <c:numRef>
              <c:f>aligned!$G$2:$G$842</c:f>
              <c:numCache>
                <c:formatCode>General</c:formatCode>
                <c:ptCount val="841"/>
                <c:pt idx="0">
                  <c:v>0</c:v>
                </c:pt>
                <c:pt idx="1">
                  <c:v>1.4973694860380027E-2</c:v>
                </c:pt>
                <c:pt idx="2">
                  <c:v>1.4528530959120101E-2</c:v>
                </c:pt>
                <c:pt idx="3">
                  <c:v>8.9032780250899446E-3</c:v>
                </c:pt>
                <c:pt idx="4">
                  <c:v>1.7806556050179889E-2</c:v>
                </c:pt>
                <c:pt idx="5">
                  <c:v>2.2177256171590054E-2</c:v>
                </c:pt>
                <c:pt idx="6">
                  <c:v>2.630513961957992E-2</c:v>
                </c:pt>
                <c:pt idx="7">
                  <c:v>4.4111695669760032E-2</c:v>
                </c:pt>
                <c:pt idx="8">
                  <c:v>4.3302306758389975E-2</c:v>
                </c:pt>
                <c:pt idx="9">
                  <c:v>3.1970861999190081E-2</c:v>
                </c:pt>
                <c:pt idx="10">
                  <c:v>3.6827195467419971E-2</c:v>
                </c:pt>
                <c:pt idx="11">
                  <c:v>4.4921084581140081E-2</c:v>
                </c:pt>
                <c:pt idx="12">
                  <c:v>4.2452448401449905E-2</c:v>
                </c:pt>
                <c:pt idx="13">
                  <c:v>4.1278834479959947E-2</c:v>
                </c:pt>
                <c:pt idx="14">
                  <c:v>4.2897612302710053E-2</c:v>
                </c:pt>
                <c:pt idx="15">
                  <c:v>4.977741804936997E-2</c:v>
                </c:pt>
                <c:pt idx="16">
                  <c:v>4.6539862403879972E-2</c:v>
                </c:pt>
                <c:pt idx="17">
                  <c:v>5.2205584783479919E-2</c:v>
                </c:pt>
                <c:pt idx="18">
                  <c:v>4.8968029137999913E-2</c:v>
                </c:pt>
                <c:pt idx="19">
                  <c:v>5.908539053015005E-2</c:v>
                </c:pt>
                <c:pt idx="20">
                  <c:v>5.5443140428969917E-2</c:v>
                </c:pt>
                <c:pt idx="21">
                  <c:v>6.5681910157830092E-2</c:v>
                </c:pt>
                <c:pt idx="22">
                  <c:v>6.5155807365429919E-2</c:v>
                </c:pt>
                <c:pt idx="23">
                  <c:v>7.2845002023470107E-2</c:v>
                </c:pt>
                <c:pt idx="24">
                  <c:v>7.1630918656409914E-2</c:v>
                </c:pt>
                <c:pt idx="25">
                  <c:v>6.7705382436259898E-2</c:v>
                </c:pt>
                <c:pt idx="26">
                  <c:v>5.7466612707399944E-2</c:v>
                </c:pt>
                <c:pt idx="27">
                  <c:v>4.8158640226620086E-2</c:v>
                </c:pt>
                <c:pt idx="28">
                  <c:v>5.4633751517600082E-2</c:v>
                </c:pt>
                <c:pt idx="29">
                  <c:v>6.7098340752729912E-2</c:v>
                </c:pt>
                <c:pt idx="30">
                  <c:v>5.8802104411159961E-2</c:v>
                </c:pt>
                <c:pt idx="31">
                  <c:v>6.0299473897200029E-2</c:v>
                </c:pt>
                <c:pt idx="32">
                  <c:v>4.9372723593680057E-2</c:v>
                </c:pt>
                <c:pt idx="33">
                  <c:v>4.803723188992004E-2</c:v>
                </c:pt>
                <c:pt idx="34">
                  <c:v>2.3876972885469971E-2</c:v>
                </c:pt>
                <c:pt idx="35">
                  <c:v>2.8733306353700083E-2</c:v>
                </c:pt>
                <c:pt idx="36">
                  <c:v>1.0926750303519972E-2</c:v>
                </c:pt>
                <c:pt idx="37">
                  <c:v>5.6657223795999467E-3</c:v>
                </c:pt>
                <c:pt idx="38">
                  <c:v>2.0234722784300274E-3</c:v>
                </c:pt>
                <c:pt idx="39">
                  <c:v>2.4281667341149893E-2</c:v>
                </c:pt>
                <c:pt idx="40">
                  <c:v>4.5730473492509915E-2</c:v>
                </c:pt>
                <c:pt idx="41">
                  <c:v>5.7466612707399944E-2</c:v>
                </c:pt>
                <c:pt idx="42">
                  <c:v>5.6252529340339974E-2</c:v>
                </c:pt>
                <c:pt idx="43">
                  <c:v>6.272764063131997E-2</c:v>
                </c:pt>
                <c:pt idx="44">
                  <c:v>6.1108862808570086E-2</c:v>
                </c:pt>
                <c:pt idx="45">
                  <c:v>6.272764063131997E-2</c:v>
                </c:pt>
                <c:pt idx="46">
                  <c:v>6.5970135339580072E-2</c:v>
                </c:pt>
                <c:pt idx="47">
                  <c:v>6.1511705115719906E-2</c:v>
                </c:pt>
                <c:pt idx="48">
                  <c:v>5.30001565065501E-2</c:v>
                </c:pt>
                <c:pt idx="49">
                  <c:v>4.6920478928559994E-2</c:v>
                </c:pt>
                <c:pt idx="50">
                  <c:v>2.8681446194620097E-2</c:v>
                </c:pt>
                <c:pt idx="51">
                  <c:v>2.3817704132230055E-2</c:v>
                </c:pt>
                <c:pt idx="52">
                  <c:v>3.3950500095540015E-2</c:v>
                </c:pt>
                <c:pt idx="53">
                  <c:v>5.2189532829479912E-2</c:v>
                </c:pt>
                <c:pt idx="54">
                  <c:v>4.8136414444160058E-2</c:v>
                </c:pt>
                <c:pt idx="55">
                  <c:v>4.0435489512050005E-2</c:v>
                </c:pt>
                <c:pt idx="56">
                  <c:v>3.1518629064340109E-2</c:v>
                </c:pt>
                <c:pt idx="57">
                  <c:v>2.8276134356089999E-2</c:v>
                </c:pt>
                <c:pt idx="58">
                  <c:v>1.7332714715720066E-2</c:v>
                </c:pt>
                <c:pt idx="59">
                  <c:v>2.7465510679020033E-2</c:v>
                </c:pt>
                <c:pt idx="60">
                  <c:v>2.6654887001960059E-2</c:v>
                </c:pt>
                <c:pt idx="61">
                  <c:v>3.9219553996449941E-2</c:v>
                </c:pt>
                <c:pt idx="62">
                  <c:v>5.583733937626989E-2</c:v>
                </c:pt>
                <c:pt idx="63">
                  <c:v>4.773110260562996E-2</c:v>
                </c:pt>
                <c:pt idx="64">
                  <c:v>5.30001565065501E-2</c:v>
                </c:pt>
                <c:pt idx="65">
                  <c:v>4.5299231574440046E-2</c:v>
                </c:pt>
                <c:pt idx="66">
                  <c:v>2.5844263324890093E-2</c:v>
                </c:pt>
                <c:pt idx="67">
                  <c:v>3.074853657112997E-2</c:v>
                </c:pt>
                <c:pt idx="68">
                  <c:v>3.1923940902869985E-2</c:v>
                </c:pt>
                <c:pt idx="69">
                  <c:v>4.5299231574440046E-2</c:v>
                </c:pt>
                <c:pt idx="70">
                  <c:v>6.9212630047829959E-2</c:v>
                </c:pt>
                <c:pt idx="71">
                  <c:v>6.110639327719003E-2</c:v>
                </c:pt>
                <c:pt idx="72">
                  <c:v>7.2049812917559963E-2</c:v>
                </c:pt>
                <c:pt idx="73">
                  <c:v>7.0833877401959899E-2</c:v>
                </c:pt>
                <c:pt idx="74">
                  <c:v>7.5697619464349941E-2</c:v>
                </c:pt>
                <c:pt idx="75">
                  <c:v>8.0561361526729991E-2</c:v>
                </c:pt>
                <c:pt idx="76">
                  <c:v>8.0966673365270081E-2</c:v>
                </c:pt>
                <c:pt idx="77">
                  <c:v>8.7451662781780071E-2</c:v>
                </c:pt>
                <c:pt idx="78">
                  <c:v>9.596321139096009E-2</c:v>
                </c:pt>
                <c:pt idx="79">
                  <c:v>0.10366413632306992</c:v>
                </c:pt>
                <c:pt idx="80">
                  <c:v>9.8800394260680102E-2</c:v>
                </c:pt>
                <c:pt idx="81">
                  <c:v>0.10406944816160002</c:v>
                </c:pt>
                <c:pt idx="82">
                  <c:v>0.10974381390105004</c:v>
                </c:pt>
                <c:pt idx="83">
                  <c:v>0.10893319022398007</c:v>
                </c:pt>
                <c:pt idx="84">
                  <c:v>0.11460755596344008</c:v>
                </c:pt>
                <c:pt idx="85">
                  <c:v>0.11947129802581991</c:v>
                </c:pt>
                <c:pt idx="86">
                  <c:v>0.11541817964050005</c:v>
                </c:pt>
                <c:pt idx="87">
                  <c:v>0.11922811092270003</c:v>
                </c:pt>
                <c:pt idx="88">
                  <c:v>0.11541817964050005</c:v>
                </c:pt>
                <c:pt idx="89">
                  <c:v>0.11825536251022006</c:v>
                </c:pt>
                <c:pt idx="90">
                  <c:v>0.11809323777481007</c:v>
                </c:pt>
                <c:pt idx="91">
                  <c:v>0.11420224412489999</c:v>
                </c:pt>
                <c:pt idx="92">
                  <c:v>9.7584458745080038E-2</c:v>
                </c:pt>
                <c:pt idx="93">
                  <c:v>0.10488007183865999</c:v>
                </c:pt>
                <c:pt idx="94">
                  <c:v>8.9072910135910011E-2</c:v>
                </c:pt>
                <c:pt idx="95">
                  <c:v>8.9478221974440109E-2</c:v>
                </c:pt>
                <c:pt idx="96">
                  <c:v>9.8395082422150004E-2</c:v>
                </c:pt>
                <c:pt idx="97">
                  <c:v>9.1910093005630022E-2</c:v>
                </c:pt>
                <c:pt idx="98">
                  <c:v>0.10406944816160002</c:v>
                </c:pt>
                <c:pt idx="99">
                  <c:v>0.10123226529187002</c:v>
                </c:pt>
                <c:pt idx="100">
                  <c:v>0.12352441641113998</c:v>
                </c:pt>
                <c:pt idx="101">
                  <c:v>0.11703942699462999</c:v>
                </c:pt>
                <c:pt idx="102">
                  <c:v>0.12595628744234011</c:v>
                </c:pt>
                <c:pt idx="103">
                  <c:v>0.12757753479646006</c:v>
                </c:pt>
                <c:pt idx="104">
                  <c:v>0.12392972824967008</c:v>
                </c:pt>
                <c:pt idx="105">
                  <c:v>0.11379693228636989</c:v>
                </c:pt>
                <c:pt idx="106">
                  <c:v>0.10528538367720008</c:v>
                </c:pt>
                <c:pt idx="107">
                  <c:v>0.10366413632306992</c:v>
                </c:pt>
                <c:pt idx="108">
                  <c:v>0.12105491205189001</c:v>
                </c:pt>
                <c:pt idx="109">
                  <c:v>0.11658532015896994</c:v>
                </c:pt>
                <c:pt idx="110">
                  <c:v>0.11170940173032995</c:v>
                </c:pt>
                <c:pt idx="111">
                  <c:v>0.11455368748037009</c:v>
                </c:pt>
                <c:pt idx="112">
                  <c:v>0.13080674890916999</c:v>
                </c:pt>
                <c:pt idx="113">
                  <c:v>0.12426489168408006</c:v>
                </c:pt>
                <c:pt idx="114">
                  <c:v>0.12536197333052002</c:v>
                </c:pt>
                <c:pt idx="115">
                  <c:v>0.13243205505204991</c:v>
                </c:pt>
                <c:pt idx="116">
                  <c:v>0.13933960615929997</c:v>
                </c:pt>
                <c:pt idx="117">
                  <c:v>0.12511817740908993</c:v>
                </c:pt>
                <c:pt idx="118">
                  <c:v>0.12674348355197007</c:v>
                </c:pt>
                <c:pt idx="119">
                  <c:v>0.14137123883790004</c:v>
                </c:pt>
                <c:pt idx="120">
                  <c:v>0.13970530004144011</c:v>
                </c:pt>
                <c:pt idx="121">
                  <c:v>0.12333034065191995</c:v>
                </c:pt>
                <c:pt idx="122">
                  <c:v>0.13080674890916999</c:v>
                </c:pt>
                <c:pt idx="123">
                  <c:v>0.12755613662340992</c:v>
                </c:pt>
                <c:pt idx="124">
                  <c:v>0.13243205505204991</c:v>
                </c:pt>
                <c:pt idx="125">
                  <c:v>0.14502817765938003</c:v>
                </c:pt>
                <c:pt idx="126">
                  <c:v>0.13283838158777006</c:v>
                </c:pt>
                <c:pt idx="127">
                  <c:v>0.13080674890916999</c:v>
                </c:pt>
                <c:pt idx="128">
                  <c:v>0.13365103465920991</c:v>
                </c:pt>
                <c:pt idx="129">
                  <c:v>0.13202572851632999</c:v>
                </c:pt>
                <c:pt idx="130">
                  <c:v>0.12064858551617008</c:v>
                </c:pt>
                <c:pt idx="131">
                  <c:v>0.1373079734806999</c:v>
                </c:pt>
                <c:pt idx="132">
                  <c:v>0.13405736119493006</c:v>
                </c:pt>
                <c:pt idx="133">
                  <c:v>0.12186756512333008</c:v>
                </c:pt>
                <c:pt idx="134">
                  <c:v>0.11333470787321009</c:v>
                </c:pt>
                <c:pt idx="135">
                  <c:v>0.10764613637312004</c:v>
                </c:pt>
                <c:pt idx="136">
                  <c:v>0.11902327937328994</c:v>
                </c:pt>
                <c:pt idx="137">
                  <c:v>0.11252205480177002</c:v>
                </c:pt>
                <c:pt idx="138">
                  <c:v>0.10927144251600995</c:v>
                </c:pt>
                <c:pt idx="139">
                  <c:v>0.11333470787321009</c:v>
                </c:pt>
                <c:pt idx="140">
                  <c:v>0.11821062630185009</c:v>
                </c:pt>
                <c:pt idx="141">
                  <c:v>0.12227389165905</c:v>
                </c:pt>
                <c:pt idx="142">
                  <c:v>0.13080674890916999</c:v>
                </c:pt>
                <c:pt idx="143">
                  <c:v>0.12227389165905</c:v>
                </c:pt>
                <c:pt idx="144">
                  <c:v>0.12552450394481007</c:v>
                </c:pt>
                <c:pt idx="145">
                  <c:v>0.13161940198061006</c:v>
                </c:pt>
                <c:pt idx="146">
                  <c:v>0.12836878969484999</c:v>
                </c:pt>
                <c:pt idx="147">
                  <c:v>0.10683348330167997</c:v>
                </c:pt>
                <c:pt idx="148">
                  <c:v>0.11333470787321009</c:v>
                </c:pt>
                <c:pt idx="149">
                  <c:v>0.11374103440893002</c:v>
                </c:pt>
                <c:pt idx="150">
                  <c:v>0.11695101404112007</c:v>
                </c:pt>
                <c:pt idx="151">
                  <c:v>0.11414736094464994</c:v>
                </c:pt>
                <c:pt idx="152">
                  <c:v>0.12178629981619005</c:v>
                </c:pt>
                <c:pt idx="153">
                  <c:v>0.12593083048053</c:v>
                </c:pt>
                <c:pt idx="154">
                  <c:v>0.11333470787321009</c:v>
                </c:pt>
                <c:pt idx="155">
                  <c:v>0.11821062630185009</c:v>
                </c:pt>
                <c:pt idx="156">
                  <c:v>0.11049042212316995</c:v>
                </c:pt>
                <c:pt idx="157">
                  <c:v>0.10683348330167997</c:v>
                </c:pt>
                <c:pt idx="158">
                  <c:v>0.11747923853755005</c:v>
                </c:pt>
                <c:pt idx="159">
                  <c:v>0.11983593244473001</c:v>
                </c:pt>
                <c:pt idx="160">
                  <c:v>0.11414736094464994</c:v>
                </c:pt>
                <c:pt idx="161">
                  <c:v>0.10602083023023989</c:v>
                </c:pt>
                <c:pt idx="162">
                  <c:v>0.11044978946958994</c:v>
                </c:pt>
                <c:pt idx="163">
                  <c:v>0.10805246290883996</c:v>
                </c:pt>
                <c:pt idx="164">
                  <c:v>0.11699164669469009</c:v>
                </c:pt>
                <c:pt idx="165">
                  <c:v>0.11170940173032995</c:v>
                </c:pt>
                <c:pt idx="166">
                  <c:v>0.11902327937328994</c:v>
                </c:pt>
                <c:pt idx="167">
                  <c:v>0.12186756512333008</c:v>
                </c:pt>
                <c:pt idx="168">
                  <c:v>0.10927144251600995</c:v>
                </c:pt>
                <c:pt idx="169">
                  <c:v>0.10520817715880004</c:v>
                </c:pt>
                <c:pt idx="170">
                  <c:v>0.10260768733018999</c:v>
                </c:pt>
                <c:pt idx="171">
                  <c:v>7.3857464725120003E-2</c:v>
                </c:pt>
                <c:pt idx="172">
                  <c:v>7.9395751232610001E-2</c:v>
                </c:pt>
                <c:pt idx="173">
                  <c:v>7.7929734215919977E-2</c:v>
                </c:pt>
                <c:pt idx="174">
                  <c:v>7.6911666843219928E-2</c:v>
                </c:pt>
                <c:pt idx="175">
                  <c:v>6.2862337099939936E-2</c:v>
                </c:pt>
                <c:pt idx="176">
                  <c:v>6.6730993116209891E-2</c:v>
                </c:pt>
                <c:pt idx="177">
                  <c:v>4.404845205243002E-2</c:v>
                </c:pt>
                <c:pt idx="178">
                  <c:v>4.412989744223994E-2</c:v>
                </c:pt>
                <c:pt idx="179">
                  <c:v>5.1052755576610043E-2</c:v>
                </c:pt>
                <c:pt idx="180">
                  <c:v>6.041897540546004E-2</c:v>
                </c:pt>
                <c:pt idx="181">
                  <c:v>6.9296522895410106E-2</c:v>
                </c:pt>
                <c:pt idx="182">
                  <c:v>5.9604521507300001E-2</c:v>
                </c:pt>
                <c:pt idx="183">
                  <c:v>6.2455110150859916E-2</c:v>
                </c:pt>
                <c:pt idx="184">
                  <c:v>5.1867209474770082E-2</c:v>
                </c:pt>
                <c:pt idx="185">
                  <c:v>4.5758805238560019E-2</c:v>
                </c:pt>
                <c:pt idx="186">
                  <c:v>4.453712439131996E-2</c:v>
                </c:pt>
                <c:pt idx="187">
                  <c:v>3.2320315918910048E-2</c:v>
                </c:pt>
                <c:pt idx="188">
                  <c:v>2.6619138631780004E-2</c:v>
                </c:pt>
                <c:pt idx="189">
                  <c:v>1.2773422363050013E-2</c:v>
                </c:pt>
                <c:pt idx="190">
                  <c:v>6.66501812683995E-3</c:v>
                </c:pt>
                <c:pt idx="191">
                  <c:v>1.9289053548340096E-2</c:v>
                </c:pt>
                <c:pt idx="192">
                  <c:v>3.5985358460630001E-2</c:v>
                </c:pt>
                <c:pt idx="193">
                  <c:v>3.3949223715229904E-2</c:v>
                </c:pt>
                <c:pt idx="194">
                  <c:v>2.9062500326269891E-2</c:v>
                </c:pt>
                <c:pt idx="195">
                  <c:v>1.7660145752010026E-2</c:v>
                </c:pt>
                <c:pt idx="196">
                  <c:v>1.5624011006609928E-2</c:v>
                </c:pt>
                <c:pt idx="197">
                  <c:v>2.5804684733619965E-2</c:v>
                </c:pt>
                <c:pt idx="198">
                  <c:v>2.6211911682699984E-2</c:v>
                </c:pt>
                <c:pt idx="199">
                  <c:v>1.6438464904769967E-2</c:v>
                </c:pt>
                <c:pt idx="200">
                  <c:v>4.412989744223994E-2</c:v>
                </c:pt>
                <c:pt idx="201">
                  <c:v>3.3134769817070087E-2</c:v>
                </c:pt>
                <c:pt idx="202">
                  <c:v>2.987695422442993E-2</c:v>
                </c:pt>
                <c:pt idx="203">
                  <c:v>2.604902090306993E-2</c:v>
                </c:pt>
                <c:pt idx="204">
                  <c:v>2.6944920191050103E-2</c:v>
                </c:pt>
                <c:pt idx="205">
                  <c:v>2.8248046428110074E-2</c:v>
                </c:pt>
                <c:pt idx="206">
                  <c:v>2.4175776937300109E-2</c:v>
                </c:pt>
                <c:pt idx="207">
                  <c:v>1.3180649312130033E-2</c:v>
                </c:pt>
                <c:pt idx="208">
                  <c:v>-1.613969102165802E-2</c:v>
                </c:pt>
                <c:pt idx="209">
                  <c:v>-3.0392634239473026E-2</c:v>
                </c:pt>
                <c:pt idx="210">
                  <c:v>-6.215633626774697E-2</c:v>
                </c:pt>
                <c:pt idx="211">
                  <c:v>-7.1522556096597967E-2</c:v>
                </c:pt>
                <c:pt idx="212">
                  <c:v>-4.2324383847530012E-2</c:v>
                </c:pt>
                <c:pt idx="213">
                  <c:v>-2.469145695234698E-2</c:v>
                </c:pt>
                <c:pt idx="214">
                  <c:v>-1.3289102378093998E-2</c:v>
                </c:pt>
                <c:pt idx="215">
                  <c:v>-1.109007685305996E-2</c:v>
                </c:pt>
                <c:pt idx="216">
                  <c:v>-3.9351627119243004E-2</c:v>
                </c:pt>
                <c:pt idx="217">
                  <c:v>-2.5913137799588037E-2</c:v>
                </c:pt>
                <c:pt idx="218">
                  <c:v>-1.9275338529576969E-2</c:v>
                </c:pt>
                <c:pt idx="219">
                  <c:v>-2.9170953392231969E-2</c:v>
                </c:pt>
                <c:pt idx="220">
                  <c:v>-6.3662442437270039E-3</c:v>
                </c:pt>
                <c:pt idx="221">
                  <c:v>-5.1445633964859461E-3</c:v>
                </c:pt>
                <c:pt idx="222">
                  <c:v>-1.4918010174415963E-2</c:v>
                </c:pt>
                <c:pt idx="223">
                  <c:v>-1.2026698835944982E-2</c:v>
                </c:pt>
                <c:pt idx="224">
                  <c:v>-1.8175825767060005E-2</c:v>
                </c:pt>
                <c:pt idx="225">
                  <c:v>-1.0845740683611993E-2</c:v>
                </c:pt>
                <c:pt idx="226">
                  <c:v>3.081420974929916E-3</c:v>
                </c:pt>
                <c:pt idx="227">
                  <c:v>5.8505642286799109E-3</c:v>
                </c:pt>
                <c:pt idx="228">
                  <c:v>-1.9926901648105955E-2</c:v>
                </c:pt>
                <c:pt idx="229">
                  <c:v>-1.7687153428162961E-2</c:v>
                </c:pt>
                <c:pt idx="230">
                  <c:v>-3.9310904424335047E-2</c:v>
                </c:pt>
                <c:pt idx="231">
                  <c:v>-4.3831123559127994E-2</c:v>
                </c:pt>
                <c:pt idx="232">
                  <c:v>-4.8310619999011983E-2</c:v>
                </c:pt>
                <c:pt idx="233">
                  <c:v>-4.2283661152622054E-2</c:v>
                </c:pt>
                <c:pt idx="234">
                  <c:v>-7.7830300009159026E-2</c:v>
                </c:pt>
                <c:pt idx="235">
                  <c:v>-8.1916120567380957E-2</c:v>
                </c:pt>
                <c:pt idx="236">
                  <c:v>-6.0261271608801015E-2</c:v>
                </c:pt>
                <c:pt idx="237">
                  <c:v>-7.2110151227646968E-2</c:v>
                </c:pt>
                <c:pt idx="238">
                  <c:v>-5.1681048436533983E-2</c:v>
                </c:pt>
                <c:pt idx="239">
                  <c:v>-2.103739424986395E-2</c:v>
                </c:pt>
                <c:pt idx="240">
                  <c:v>-2.0220230138220052E-2</c:v>
                </c:pt>
                <c:pt idx="241">
                  <c:v>-1.3764633656228042E-2</c:v>
                </c:pt>
                <c:pt idx="242">
                  <c:v>-3.0597837936849892E-3</c:v>
                </c:pt>
                <c:pt idx="243">
                  <c:v>-3.0597837936849892E-3</c:v>
                </c:pt>
                <c:pt idx="244">
                  <c:v>-9.5970966868409446E-3</c:v>
                </c:pt>
                <c:pt idx="245">
                  <c:v>-9.8013877147520301E-3</c:v>
                </c:pt>
                <c:pt idx="246">
                  <c:v>-1.6134409579997011E-2</c:v>
                </c:pt>
                <c:pt idx="247">
                  <c:v>-1.9035342176334957E-2</c:v>
                </c:pt>
                <c:pt idx="248">
                  <c:v>-1.9403066026575044E-2</c:v>
                </c:pt>
                <c:pt idx="249">
                  <c:v>-1.7074148308388049E-2</c:v>
                </c:pt>
                <c:pt idx="250">
                  <c:v>-1.7441872158628025E-2</c:v>
                </c:pt>
                <c:pt idx="251">
                  <c:v>-3.0026199477954041E-2</c:v>
                </c:pt>
                <c:pt idx="252">
                  <c:v>-1.4908663412530054E-2</c:v>
                </c:pt>
                <c:pt idx="253">
                  <c:v>-1.0414260798485953E-2</c:v>
                </c:pt>
                <c:pt idx="254">
                  <c:v>-2.0873961427534948E-2</c:v>
                </c:pt>
                <c:pt idx="255">
                  <c:v>-3.4357169269670029E-2</c:v>
                </c:pt>
                <c:pt idx="256">
                  <c:v>-1.8177319859108976E-2</c:v>
                </c:pt>
                <c:pt idx="257">
                  <c:v>-1.9811648082397992E-2</c:v>
                </c:pt>
                <c:pt idx="258">
                  <c:v>-1.5725827524174951E-2</c:v>
                </c:pt>
                <c:pt idx="259">
                  <c:v>-2.3243360932050372E-3</c:v>
                </c:pt>
                <c:pt idx="260">
                  <c:v>8.3805137693300225E-3</c:v>
                </c:pt>
                <c:pt idx="261">
                  <c:v>1.4346188203600008E-3</c:v>
                </c:pt>
                <c:pt idx="262">
                  <c:v>6.1745470871010788E-4</c:v>
                </c:pt>
                <c:pt idx="263">
                  <c:v>1.5980516426798985E-3</c:v>
                </c:pt>
                <c:pt idx="264">
                  <c:v>-8.3713505193739879E-3</c:v>
                </c:pt>
                <c:pt idx="265">
                  <c:v>-8.3713505193739879E-3</c:v>
                </c:pt>
                <c:pt idx="266">
                  <c:v>-1.6951573691642019E-2</c:v>
                </c:pt>
                <c:pt idx="267">
                  <c:v>-3.7789258538576953E-2</c:v>
                </c:pt>
                <c:pt idx="268">
                  <c:v>-6.0261271608801015E-2</c:v>
                </c:pt>
                <c:pt idx="269">
                  <c:v>-5.2743361781672049E-2</c:v>
                </c:pt>
                <c:pt idx="270">
                  <c:v>-5.4132540771467008E-2</c:v>
                </c:pt>
                <c:pt idx="271">
                  <c:v>-4.391798937591096E-2</c:v>
                </c:pt>
                <c:pt idx="272">
                  <c:v>-4.0649332929333037E-2</c:v>
                </c:pt>
                <c:pt idx="273">
                  <c:v>-3.2150826168229951E-2</c:v>
                </c:pt>
                <c:pt idx="274">
                  <c:v>-3.1660527701242946E-2</c:v>
                </c:pt>
                <c:pt idx="275">
                  <c:v>-2.8391871254665024E-2</c:v>
                </c:pt>
                <c:pt idx="276">
                  <c:v>-2.8800453310486973E-2</c:v>
                </c:pt>
                <c:pt idx="277">
                  <c:v>-2.5531796863909051E-2</c:v>
                </c:pt>
                <c:pt idx="278">
                  <c:v>-3.533776620364304E-2</c:v>
                </c:pt>
                <c:pt idx="279">
                  <c:v>-2.9617617422131981E-2</c:v>
                </c:pt>
                <c:pt idx="280">
                  <c:v>-4.1466497040977046E-2</c:v>
                </c:pt>
                <c:pt idx="281">
                  <c:v>-5.9689256730649953E-2</c:v>
                </c:pt>
                <c:pt idx="282">
                  <c:v>-4.432657143173302E-2</c:v>
                </c:pt>
                <c:pt idx="283">
                  <c:v>-5.3723958715644948E-2</c:v>
                </c:pt>
                <c:pt idx="284">
                  <c:v>-6.3529928055379048E-2</c:v>
                </c:pt>
                <c:pt idx="285">
                  <c:v>-7.4153061506758045E-2</c:v>
                </c:pt>
                <c:pt idx="286">
                  <c:v>-6.8882352986651019E-2</c:v>
                </c:pt>
                <c:pt idx="287">
                  <c:v>-9.1722089907114945E-2</c:v>
                </c:pt>
                <c:pt idx="288">
                  <c:v>-0.10034317128496495</c:v>
                </c:pt>
                <c:pt idx="289">
                  <c:v>-8.8453433460537023E-2</c:v>
                </c:pt>
                <c:pt idx="290">
                  <c:v>-7.8238882064980975E-2</c:v>
                </c:pt>
                <c:pt idx="291">
                  <c:v>-9.3765000186227021E-2</c:v>
                </c:pt>
                <c:pt idx="292">
                  <c:v>-0.10381611875945396</c:v>
                </c:pt>
                <c:pt idx="293">
                  <c:v>-0.10316238747013895</c:v>
                </c:pt>
                <c:pt idx="294">
                  <c:v>-8.8453433460537023E-2</c:v>
                </c:pt>
                <c:pt idx="295">
                  <c:v>-7.5378807674225001E-2</c:v>
                </c:pt>
                <c:pt idx="296">
                  <c:v>-7.578738973004695E-2</c:v>
                </c:pt>
                <c:pt idx="297">
                  <c:v>-8.2599364390593011E-2</c:v>
                </c:pt>
                <c:pt idx="298">
                  <c:v>-7.463838195597905E-2</c:v>
                </c:pt>
                <c:pt idx="299">
                  <c:v>-7.6033605681632976E-2</c:v>
                </c:pt>
                <c:pt idx="300">
                  <c:v>-8.9000979131829028E-2</c:v>
                </c:pt>
                <c:pt idx="301">
                  <c:v>-8.9821698970449004E-2</c:v>
                </c:pt>
                <c:pt idx="302">
                  <c:v>-9.0642418809068981E-2</c:v>
                </c:pt>
                <c:pt idx="303">
                  <c:v>-0.11325325036304901</c:v>
                </c:pt>
                <c:pt idx="304">
                  <c:v>-0.12224013259593802</c:v>
                </c:pt>
                <c:pt idx="305">
                  <c:v>-0.15039082306060303</c:v>
                </c:pt>
                <c:pt idx="306">
                  <c:v>-0.15999324517245705</c:v>
                </c:pt>
                <c:pt idx="307">
                  <c:v>-0.14480992815798699</c:v>
                </c:pt>
                <c:pt idx="308">
                  <c:v>-0.16655900388141598</c:v>
                </c:pt>
                <c:pt idx="309">
                  <c:v>-0.15490478217301296</c:v>
                </c:pt>
                <c:pt idx="310">
                  <c:v>-0.17271440267106597</c:v>
                </c:pt>
                <c:pt idx="311">
                  <c:v>-0.18297340065381595</c:v>
                </c:pt>
                <c:pt idx="312">
                  <c:v>-0.18584592008898604</c:v>
                </c:pt>
                <c:pt idx="313">
                  <c:v>-0.18543556016967599</c:v>
                </c:pt>
                <c:pt idx="314">
                  <c:v>-0.167790083639346</c:v>
                </c:pt>
                <c:pt idx="315">
                  <c:v>-0.17969052129933605</c:v>
                </c:pt>
                <c:pt idx="316">
                  <c:v>-0.16450720428486598</c:v>
                </c:pt>
                <c:pt idx="317">
                  <c:v>-0.17230404275175604</c:v>
                </c:pt>
                <c:pt idx="318">
                  <c:v>-0.17722836178347601</c:v>
                </c:pt>
                <c:pt idx="319">
                  <c:v>-0.15465856622142604</c:v>
                </c:pt>
                <c:pt idx="320">
                  <c:v>-0.15137568686694702</c:v>
                </c:pt>
                <c:pt idx="321">
                  <c:v>-0.17066260307451597</c:v>
                </c:pt>
                <c:pt idx="322">
                  <c:v>-0.16450720428486598</c:v>
                </c:pt>
                <c:pt idx="323">
                  <c:v>-0.16122432493038696</c:v>
                </c:pt>
                <c:pt idx="324">
                  <c:v>-0.17398651842092705</c:v>
                </c:pt>
                <c:pt idx="325">
                  <c:v>-0.183383760573126</c:v>
                </c:pt>
                <c:pt idx="326">
                  <c:v>-0.19364275855587598</c:v>
                </c:pt>
                <c:pt idx="327">
                  <c:v>-0.18830807960484597</c:v>
                </c:pt>
                <c:pt idx="328">
                  <c:v>-0.19938779742621504</c:v>
                </c:pt>
                <c:pt idx="329">
                  <c:v>-0.18974433932242996</c:v>
                </c:pt>
                <c:pt idx="330">
                  <c:v>-0.16409684436555605</c:v>
                </c:pt>
                <c:pt idx="331">
                  <c:v>-0.13988560912626702</c:v>
                </c:pt>
                <c:pt idx="332">
                  <c:v>-0.13373021033661703</c:v>
                </c:pt>
                <c:pt idx="333">
                  <c:v>-0.14111668888419704</c:v>
                </c:pt>
                <c:pt idx="334">
                  <c:v>-0.12182977267662798</c:v>
                </c:pt>
                <c:pt idx="335">
                  <c:v>-0.12839553138558801</c:v>
                </c:pt>
                <c:pt idx="336">
                  <c:v>-0.12347121235386804</c:v>
                </c:pt>
                <c:pt idx="337">
                  <c:v>-0.11772617348352798</c:v>
                </c:pt>
                <c:pt idx="338">
                  <c:v>-0.10459465606560803</c:v>
                </c:pt>
                <c:pt idx="339">
                  <c:v>-0.10430740412209205</c:v>
                </c:pt>
                <c:pt idx="340">
                  <c:v>-9.1873498566999001E-2</c:v>
                </c:pt>
                <c:pt idx="341">
                  <c:v>-8.7769899373899007E-2</c:v>
                </c:pt>
                <c:pt idx="342">
                  <c:v>-7.2586582359429053E-2</c:v>
                </c:pt>
                <c:pt idx="343">
                  <c:v>-7.1765862520808965E-2</c:v>
                </c:pt>
                <c:pt idx="344">
                  <c:v>-6.1096504618750047E-2</c:v>
                </c:pt>
                <c:pt idx="345">
                  <c:v>-6.027578478012996E-2</c:v>
                </c:pt>
                <c:pt idx="346">
                  <c:v>-5.658254550634001E-2</c:v>
                </c:pt>
                <c:pt idx="347">
                  <c:v>-6.1917224457369024E-2</c:v>
                </c:pt>
                <c:pt idx="348">
                  <c:v>-4.3122740152972017E-2</c:v>
                </c:pt>
                <c:pt idx="349">
                  <c:v>-4.5174539749522014E-2</c:v>
                </c:pt>
                <c:pt idx="350">
                  <c:v>-5.8634345102890006E-2</c:v>
                </c:pt>
                <c:pt idx="351">
                  <c:v>-5.2191694369723041E-2</c:v>
                </c:pt>
                <c:pt idx="352">
                  <c:v>-3.7705989218079994E-2</c:v>
                </c:pt>
                <c:pt idx="353">
                  <c:v>-3.3109958121808947E-2</c:v>
                </c:pt>
                <c:pt idx="354">
                  <c:v>-3.4012749944291043E-2</c:v>
                </c:pt>
                <c:pt idx="355">
                  <c:v>-3.4751397799048012E-2</c:v>
                </c:pt>
                <c:pt idx="356">
                  <c:v>-4.9196066958759999E-2</c:v>
                </c:pt>
                <c:pt idx="357">
                  <c:v>-6.0686144699440003E-2</c:v>
                </c:pt>
                <c:pt idx="358">
                  <c:v>-5.2068586393929972E-2</c:v>
                </c:pt>
                <c:pt idx="359">
                  <c:v>-4.0578508653250966E-2</c:v>
                </c:pt>
                <c:pt idx="360">
                  <c:v>-3.9839860798491999E-2</c:v>
                </c:pt>
                <c:pt idx="361">
                  <c:v>-3.8116349137390038E-2</c:v>
                </c:pt>
                <c:pt idx="362">
                  <c:v>-3.8937068976010014E-2</c:v>
                </c:pt>
                <c:pt idx="363">
                  <c:v>-5.4120385990479969E-2</c:v>
                </c:pt>
                <c:pt idx="364">
                  <c:v>-6.1917224457369024E-2</c:v>
                </c:pt>
                <c:pt idx="365">
                  <c:v>-5.904470502220005E-2</c:v>
                </c:pt>
                <c:pt idx="366">
                  <c:v>-7.9070269084526967E-2</c:v>
                </c:pt>
                <c:pt idx="367">
                  <c:v>-7.7510901391149023E-2</c:v>
                </c:pt>
                <c:pt idx="368">
                  <c:v>-8.1614500584249017E-2</c:v>
                </c:pt>
                <c:pt idx="369">
                  <c:v>-7.0534782762878945E-2</c:v>
                </c:pt>
                <c:pt idx="370">
                  <c:v>-5.0427146716690019E-2</c:v>
                </c:pt>
                <c:pt idx="371">
                  <c:v>-6.3148304215299045E-2</c:v>
                </c:pt>
                <c:pt idx="372">
                  <c:v>-6.4789743892539997E-2</c:v>
                </c:pt>
                <c:pt idx="373">
                  <c:v>-6.150686453805998E-2</c:v>
                </c:pt>
                <c:pt idx="374">
                  <c:v>-5.8634345102890006E-2</c:v>
                </c:pt>
                <c:pt idx="375">
                  <c:v>-5.2068586393929972E-2</c:v>
                </c:pt>
                <c:pt idx="376">
                  <c:v>-5.7403265344959986E-2</c:v>
                </c:pt>
                <c:pt idx="377">
                  <c:v>-5.1370974531102953E-2</c:v>
                </c:pt>
                <c:pt idx="378">
                  <c:v>-5.8223985183579963E-2</c:v>
                </c:pt>
                <c:pt idx="379">
                  <c:v>-5.0427146716690019E-2</c:v>
                </c:pt>
                <c:pt idx="380">
                  <c:v>-4.5092467765660005E-2</c:v>
                </c:pt>
                <c:pt idx="381">
                  <c:v>-6.3148304215299045E-2</c:v>
                </c:pt>
                <c:pt idx="382">
                  <c:v>-7.582842572197801E-2</c:v>
                </c:pt>
                <c:pt idx="383">
                  <c:v>-7.398180608508298E-2</c:v>
                </c:pt>
                <c:pt idx="384">
                  <c:v>-8.6579855607900047E-2</c:v>
                </c:pt>
                <c:pt idx="385">
                  <c:v>-9.5771917800444029E-2</c:v>
                </c:pt>
                <c:pt idx="386">
                  <c:v>-0.109067579186087</c:v>
                </c:pt>
                <c:pt idx="387">
                  <c:v>-0.10828789533939798</c:v>
                </c:pt>
                <c:pt idx="388">
                  <c:v>-0.11075005485525802</c:v>
                </c:pt>
                <c:pt idx="389">
                  <c:v>-0.10701577958953701</c:v>
                </c:pt>
                <c:pt idx="390">
                  <c:v>-0.12761584753889799</c:v>
                </c:pt>
                <c:pt idx="391">
                  <c:v>-0.13578200993316702</c:v>
                </c:pt>
                <c:pt idx="392">
                  <c:v>-0.14563064799660697</c:v>
                </c:pt>
                <c:pt idx="393">
                  <c:v>-0.13496129009454705</c:v>
                </c:pt>
                <c:pt idx="394">
                  <c:v>-0.14275812856143699</c:v>
                </c:pt>
                <c:pt idx="395">
                  <c:v>-0.15026771508480996</c:v>
                </c:pt>
                <c:pt idx="396">
                  <c:v>-0.14522028807729703</c:v>
                </c:pt>
                <c:pt idx="397">
                  <c:v>-0.13578200993316702</c:v>
                </c:pt>
                <c:pt idx="398">
                  <c:v>-0.13290949049799705</c:v>
                </c:pt>
                <c:pt idx="399">
                  <c:v>-0.12757481154696804</c:v>
                </c:pt>
                <c:pt idx="400">
                  <c:v>-0.11526401396766806</c:v>
                </c:pt>
                <c:pt idx="401">
                  <c:v>-0.11485365404835801</c:v>
                </c:pt>
                <c:pt idx="402">
                  <c:v>-0.10869825525870802</c:v>
                </c:pt>
                <c:pt idx="403">
                  <c:v>-0.10414326015436703</c:v>
                </c:pt>
                <c:pt idx="404">
                  <c:v>-0.10336357630767801</c:v>
                </c:pt>
                <c:pt idx="405">
                  <c:v>-9.7659573429269009E-2</c:v>
                </c:pt>
                <c:pt idx="406">
                  <c:v>-0.10090141679181897</c:v>
                </c:pt>
                <c:pt idx="407">
                  <c:v>-9.4335658082859042E-2</c:v>
                </c:pt>
                <c:pt idx="408">
                  <c:v>-8.5307739858038967E-2</c:v>
                </c:pt>
                <c:pt idx="409">
                  <c:v>-8.3789408156591971E-2</c:v>
                </c:pt>
                <c:pt idx="410">
                  <c:v>-9.3555974236170014E-2</c:v>
                </c:pt>
                <c:pt idx="411">
                  <c:v>-0.10787753542008804</c:v>
                </c:pt>
                <c:pt idx="412">
                  <c:v>-0.11403293420973803</c:v>
                </c:pt>
                <c:pt idx="413">
                  <c:v>-0.12798517146627797</c:v>
                </c:pt>
                <c:pt idx="414">
                  <c:v>-0.11895725324145801</c:v>
                </c:pt>
                <c:pt idx="415">
                  <c:v>-0.11936761316076805</c:v>
                </c:pt>
                <c:pt idx="416">
                  <c:v>-0.11427915016132395</c:v>
                </c:pt>
                <c:pt idx="417">
                  <c:v>-0.10995856064991605</c:v>
                </c:pt>
                <c:pt idx="418">
                  <c:v>-0.110287748422214</c:v>
                </c:pt>
                <c:pt idx="419">
                  <c:v>-0.11037004536528805</c:v>
                </c:pt>
                <c:pt idx="420">
                  <c:v>-0.10049441219635502</c:v>
                </c:pt>
                <c:pt idx="421">
                  <c:v>-0.12724091869554899</c:v>
                </c:pt>
                <c:pt idx="422">
                  <c:v>-0.16180563478681398</c:v>
                </c:pt>
                <c:pt idx="423">
                  <c:v>-0.14904960861027605</c:v>
                </c:pt>
                <c:pt idx="424">
                  <c:v>-0.130532796418526</c:v>
                </c:pt>
                <c:pt idx="425">
                  <c:v>-0.12061601477805595</c:v>
                </c:pt>
                <c:pt idx="426">
                  <c:v>-0.10876525497533596</c:v>
                </c:pt>
                <c:pt idx="427">
                  <c:v>-0.12888685755703699</c:v>
                </c:pt>
                <c:pt idx="428">
                  <c:v>-0.12106864796496497</c:v>
                </c:pt>
                <c:pt idx="429">
                  <c:v>-0.12065716324959297</c:v>
                </c:pt>
                <c:pt idx="430">
                  <c:v>-9.8725027920254949E-2</c:v>
                </c:pt>
                <c:pt idx="431">
                  <c:v>-9.020729431204999E-2</c:v>
                </c:pt>
                <c:pt idx="432">
                  <c:v>-7.2924936266417051E-2</c:v>
                </c:pt>
                <c:pt idx="433">
                  <c:v>-7.6834041062452951E-2</c:v>
                </c:pt>
                <c:pt idx="434">
                  <c:v>-7.3583311811012964E-2</c:v>
                </c:pt>
                <c:pt idx="435">
                  <c:v>-7.3665608754087009E-2</c:v>
                </c:pt>
                <c:pt idx="436">
                  <c:v>-7.1278997404928046E-2</c:v>
                </c:pt>
                <c:pt idx="437">
                  <c:v>-7.6834041062452951E-2</c:v>
                </c:pt>
                <c:pt idx="438">
                  <c:v>-6.6834962478907967E-2</c:v>
                </c:pt>
                <c:pt idx="439">
                  <c:v>-6.7575634966578035E-2</c:v>
                </c:pt>
                <c:pt idx="440">
                  <c:v>-6.5888547633552008E-2</c:v>
                </c:pt>
                <c:pt idx="441">
                  <c:v>-6.5106726674345028E-2</c:v>
                </c:pt>
                <c:pt idx="442">
                  <c:v>-5.6465547651529002E-2</c:v>
                </c:pt>
                <c:pt idx="443">
                  <c:v>-6.165025506521904E-2</c:v>
                </c:pt>
                <c:pt idx="444">
                  <c:v>-5.9551683016821011E-2</c:v>
                </c:pt>
                <c:pt idx="445">
                  <c:v>-6.0004316203730035E-2</c:v>
                </c:pt>
                <c:pt idx="446">
                  <c:v>-6.2925857682872954E-2</c:v>
                </c:pt>
                <c:pt idx="447">
                  <c:v>-7.9097206996999958E-2</c:v>
                </c:pt>
                <c:pt idx="448">
                  <c:v>-6.8522049811934993E-2</c:v>
                </c:pt>
                <c:pt idx="449">
                  <c:v>-6.7575634966578035E-2</c:v>
                </c:pt>
                <c:pt idx="450">
                  <c:v>-5.3585154643923993E-2</c:v>
                </c:pt>
                <c:pt idx="451">
                  <c:v>-5.1527731067061988E-2</c:v>
                </c:pt>
                <c:pt idx="452">
                  <c:v>-5.8481822756852986E-2</c:v>
                </c:pt>
                <c:pt idx="453">
                  <c:v>-6.0580394805251014E-2</c:v>
                </c:pt>
                <c:pt idx="454">
                  <c:v>-3.9594674321268952E-2</c:v>
                </c:pt>
                <c:pt idx="455">
                  <c:v>-4.0787979995848045E-2</c:v>
                </c:pt>
                <c:pt idx="456">
                  <c:v>-3.1241534599211973E-2</c:v>
                </c:pt>
                <c:pt idx="457">
                  <c:v>-3.4533412322189982E-2</c:v>
                </c:pt>
                <c:pt idx="458">
                  <c:v>-3.5891311882918053E-2</c:v>
                </c:pt>
                <c:pt idx="459">
                  <c:v>-2.8896071721591032E-2</c:v>
                </c:pt>
                <c:pt idx="460">
                  <c:v>-2.0460635056461007E-2</c:v>
                </c:pt>
                <c:pt idx="461">
                  <c:v>-2.7044390502416027E-2</c:v>
                </c:pt>
                <c:pt idx="462">
                  <c:v>-1.3671137252818988E-2</c:v>
                </c:pt>
                <c:pt idx="463">
                  <c:v>-1.6880718032721953E-2</c:v>
                </c:pt>
                <c:pt idx="464">
                  <c:v>-2.3176434177917038E-2</c:v>
                </c:pt>
                <c:pt idx="465">
                  <c:v>-3.6714281313663055E-2</c:v>
                </c:pt>
                <c:pt idx="466">
                  <c:v>-3.0953495298452038E-2</c:v>
                </c:pt>
                <c:pt idx="467">
                  <c:v>-3.6508538955977055E-2</c:v>
                </c:pt>
                <c:pt idx="468">
                  <c:v>-4.3298036759617964E-2</c:v>
                </c:pt>
                <c:pt idx="469">
                  <c:v>-5.1527731067061988E-2</c:v>
                </c:pt>
                <c:pt idx="470">
                  <c:v>-4.4943975621106969E-2</c:v>
                </c:pt>
                <c:pt idx="471">
                  <c:v>-4.5766945051850971E-2</c:v>
                </c:pt>
                <c:pt idx="472">
                  <c:v>-3.893629877667304E-2</c:v>
                </c:pt>
                <c:pt idx="473">
                  <c:v>-3.877170489052395E-2</c:v>
                </c:pt>
                <c:pt idx="474">
                  <c:v>-6.2226333666740019E-2</c:v>
                </c:pt>
                <c:pt idx="475">
                  <c:v>-5.0293276920945984E-2</c:v>
                </c:pt>
                <c:pt idx="476">
                  <c:v>-6.243207602442602E-2</c:v>
                </c:pt>
                <c:pt idx="477">
                  <c:v>-5.9633979959894945E-2</c:v>
                </c:pt>
                <c:pt idx="478">
                  <c:v>-6.1814848951368018E-2</c:v>
                </c:pt>
                <c:pt idx="479">
                  <c:v>-6.2226333666740019E-2</c:v>
                </c:pt>
                <c:pt idx="480">
                  <c:v>-5.0249131022653049E-2</c:v>
                </c:pt>
                <c:pt idx="481">
                  <c:v>-5.8344067982105008E-2</c:v>
                </c:pt>
                <c:pt idx="482">
                  <c:v>-4.8018893288925946E-2</c:v>
                </c:pt>
                <c:pt idx="483">
                  <c:v>-4.4301830399380959E-2</c:v>
                </c:pt>
                <c:pt idx="484">
                  <c:v>-4.6366865338017038E-2</c:v>
                </c:pt>
                <c:pt idx="485">
                  <c:v>-5.5453019068014031E-2</c:v>
                </c:pt>
                <c:pt idx="486">
                  <c:v>-5.4916109983969008E-2</c:v>
                </c:pt>
                <c:pt idx="487">
                  <c:v>-5.7518054006649999E-2</c:v>
                </c:pt>
                <c:pt idx="488">
                  <c:v>-5.7518054006649999E-2</c:v>
                </c:pt>
                <c:pt idx="489">
                  <c:v>-4.30628094362E-2</c:v>
                </c:pt>
                <c:pt idx="490">
                  <c:v>-4.9051410758244041E-2</c:v>
                </c:pt>
                <c:pt idx="491">
                  <c:v>-4.8886207963153017E-2</c:v>
                </c:pt>
                <c:pt idx="492">
                  <c:v>-3.8932739558928953E-2</c:v>
                </c:pt>
                <c:pt idx="493">
                  <c:v>-4.0832571702473008E-2</c:v>
                </c:pt>
                <c:pt idx="494">
                  <c:v>-4.0997774497564032E-2</c:v>
                </c:pt>
                <c:pt idx="495">
                  <c:v>-3.8106725583474055E-2</c:v>
                </c:pt>
                <c:pt idx="496">
                  <c:v>-5.0083928227562025E-2</c:v>
                </c:pt>
                <c:pt idx="497">
                  <c:v>-4.9134012155789053E-2</c:v>
                </c:pt>
                <c:pt idx="498">
                  <c:v>-5.3387984129378951E-2</c:v>
                </c:pt>
                <c:pt idx="499">
                  <c:v>-6.1235116896194985E-2</c:v>
                </c:pt>
                <c:pt idx="500">
                  <c:v>-6.7430221712102001E-2</c:v>
                </c:pt>
                <c:pt idx="501">
                  <c:v>-6.4539172798012023E-2</c:v>
                </c:pt>
                <c:pt idx="502">
                  <c:v>-6.7017214724375052E-2</c:v>
                </c:pt>
                <c:pt idx="503">
                  <c:v>-7.1312487396737012E-2</c:v>
                </c:pt>
                <c:pt idx="504">
                  <c:v>-6.5365186773466033E-2</c:v>
                </c:pt>
                <c:pt idx="505">
                  <c:v>-6.0615606414603951E-2</c:v>
                </c:pt>
                <c:pt idx="506">
                  <c:v>-6.784322869982895E-2</c:v>
                </c:pt>
                <c:pt idx="507">
                  <c:v>-6.7182417519465965E-2</c:v>
                </c:pt>
                <c:pt idx="508">
                  <c:v>-7.5731662165417046E-2</c:v>
                </c:pt>
                <c:pt idx="509">
                  <c:v>-7.3625326528009016E-2</c:v>
                </c:pt>
                <c:pt idx="510">
                  <c:v>-6.4126165810284963E-2</c:v>
                </c:pt>
                <c:pt idx="511">
                  <c:v>-7.3873130720645053E-2</c:v>
                </c:pt>
                <c:pt idx="512">
                  <c:v>-7.6516375442098994E-2</c:v>
                </c:pt>
                <c:pt idx="513">
                  <c:v>-8.4776515196641977E-2</c:v>
                </c:pt>
                <c:pt idx="514">
                  <c:v>-8.192676698132495E-2</c:v>
                </c:pt>
                <c:pt idx="515">
                  <c:v>-7.4864347491189975E-2</c:v>
                </c:pt>
                <c:pt idx="516">
                  <c:v>-6.9866962939691968E-2</c:v>
                </c:pt>
                <c:pt idx="517">
                  <c:v>-4.8431900276653006E-2</c:v>
                </c:pt>
                <c:pt idx="518">
                  <c:v>-2.1173439086662027E-2</c:v>
                </c:pt>
                <c:pt idx="519">
                  <c:v>-1.2087285356664035E-2</c:v>
                </c:pt>
                <c:pt idx="520">
                  <c:v>8.6043647284599345E-3</c:v>
                </c:pt>
                <c:pt idx="521">
                  <c:v>3.2352738880099263E-3</c:v>
                </c:pt>
                <c:pt idx="522">
                  <c:v>8.3152598370499486E-3</c:v>
                </c:pt>
                <c:pt idx="523">
                  <c:v>1.5584182821049897E-2</c:v>
                </c:pt>
                <c:pt idx="524">
                  <c:v>8.1500570419599239E-3</c:v>
                </c:pt>
                <c:pt idx="525">
                  <c:v>1.5997189808780066E-2</c:v>
                </c:pt>
                <c:pt idx="526">
                  <c:v>2.9213413416049994E-2</c:v>
                </c:pt>
                <c:pt idx="527">
                  <c:v>2.9213413416049994E-2</c:v>
                </c:pt>
                <c:pt idx="528">
                  <c:v>3.2517469317860037E-2</c:v>
                </c:pt>
                <c:pt idx="529">
                  <c:v>1.9301245710590109E-2</c:v>
                </c:pt>
                <c:pt idx="530">
                  <c:v>2.1696686239409901E-2</c:v>
                </c:pt>
                <c:pt idx="531">
                  <c:v>1.8888238722869932E-2</c:v>
                </c:pt>
                <c:pt idx="532">
                  <c:v>2.1985791130820109E-2</c:v>
                </c:pt>
                <c:pt idx="533">
                  <c:v>1.8475231735139985E-2</c:v>
                </c:pt>
                <c:pt idx="534">
                  <c:v>3.0039427391499895E-2</c:v>
                </c:pt>
                <c:pt idx="535">
                  <c:v>4.0240699988359996E-2</c:v>
                </c:pt>
                <c:pt idx="536">
                  <c:v>6.1221454964899946E-2</c:v>
                </c:pt>
                <c:pt idx="537">
                  <c:v>6.9688098213309901E-2</c:v>
                </c:pt>
                <c:pt idx="538">
                  <c:v>6.7375259082030015E-2</c:v>
                </c:pt>
                <c:pt idx="539">
                  <c:v>6.2253972434219929E-2</c:v>
                </c:pt>
                <c:pt idx="540">
                  <c:v>7.0018503803489951E-2</c:v>
                </c:pt>
                <c:pt idx="541">
                  <c:v>6.0188937495579964E-2</c:v>
                </c:pt>
                <c:pt idx="542">
                  <c:v>6.0188937495579964E-2</c:v>
                </c:pt>
                <c:pt idx="543">
                  <c:v>5.2754811716489991E-2</c:v>
                </c:pt>
                <c:pt idx="544">
                  <c:v>5.5026350148990044E-2</c:v>
                </c:pt>
                <c:pt idx="545">
                  <c:v>6.1840965446489982E-2</c:v>
                </c:pt>
                <c:pt idx="546">
                  <c:v>5.7917399063079911E-2</c:v>
                </c:pt>
                <c:pt idx="547">
                  <c:v>3.8299567146039992E-2</c:v>
                </c:pt>
                <c:pt idx="548">
                  <c:v>3.7803958760769918E-2</c:v>
                </c:pt>
                <c:pt idx="549">
                  <c:v>4.1603623047860028E-2</c:v>
                </c:pt>
                <c:pt idx="550">
                  <c:v>3.4392712312989904E-2</c:v>
                </c:pt>
                <c:pt idx="551">
                  <c:v>3.1160235087009935E-2</c:v>
                </c:pt>
                <c:pt idx="552">
                  <c:v>2.5689889012280087E-2</c:v>
                </c:pt>
                <c:pt idx="553">
                  <c:v>3.4641364407290043E-2</c:v>
                </c:pt>
                <c:pt idx="554">
                  <c:v>5.3456039543110068E-2</c:v>
                </c:pt>
                <c:pt idx="555">
                  <c:v>3.3149451841459898E-2</c:v>
                </c:pt>
                <c:pt idx="556">
                  <c:v>3.4144060218679995E-2</c:v>
                </c:pt>
                <c:pt idx="557">
                  <c:v>2.9005250269690031E-2</c:v>
                </c:pt>
                <c:pt idx="558">
                  <c:v>4.0111710482019891E-2</c:v>
                </c:pt>
                <c:pt idx="559">
                  <c:v>3.7666631554680086E-2</c:v>
                </c:pt>
                <c:pt idx="560">
                  <c:v>3.8951334041930075E-2</c:v>
                </c:pt>
                <c:pt idx="561">
                  <c:v>3.9365754199109926E-2</c:v>
                </c:pt>
                <c:pt idx="562">
                  <c:v>3.7293653413219996E-2</c:v>
                </c:pt>
                <c:pt idx="563">
                  <c:v>3.3563871998629979E-2</c:v>
                </c:pt>
                <c:pt idx="564">
                  <c:v>3.3978292155810053E-2</c:v>
                </c:pt>
                <c:pt idx="565">
                  <c:v>2.7347569640979952E-2</c:v>
                </c:pt>
                <c:pt idx="566">
                  <c:v>2.2706063880600036E-2</c:v>
                </c:pt>
                <c:pt idx="567">
                  <c:v>3.5635972784519909E-2</c:v>
                </c:pt>
                <c:pt idx="568">
                  <c:v>4.3509955770870024E-2</c:v>
                </c:pt>
                <c:pt idx="569">
                  <c:v>4.0111710482019891E-2</c:v>
                </c:pt>
                <c:pt idx="570">
                  <c:v>2.6518729326630019E-2</c:v>
                </c:pt>
                <c:pt idx="571">
                  <c:v>2.1545687440509997E-2</c:v>
                </c:pt>
                <c:pt idx="572">
                  <c:v>3.0248510741220036E-2</c:v>
                </c:pt>
                <c:pt idx="573">
                  <c:v>2.8549388096799966E-2</c:v>
                </c:pt>
                <c:pt idx="574">
                  <c:v>2.8383620033920032E-2</c:v>
                </c:pt>
                <c:pt idx="575">
                  <c:v>3.4392712312989904E-2</c:v>
                </c:pt>
                <c:pt idx="576">
                  <c:v>2.9709764536890004E-2</c:v>
                </c:pt>
                <c:pt idx="577">
                  <c:v>2.3203368069220076E-2</c:v>
                </c:pt>
                <c:pt idx="578">
                  <c:v>2.7761989798160025E-2</c:v>
                </c:pt>
                <c:pt idx="579">
                  <c:v>3.812249372757992E-2</c:v>
                </c:pt>
                <c:pt idx="580">
                  <c:v>4.3095535613699942E-2</c:v>
                </c:pt>
                <c:pt idx="581">
                  <c:v>4.3427071739440049E-2</c:v>
                </c:pt>
                <c:pt idx="582">
                  <c:v>5.2834409307350061E-2</c:v>
                </c:pt>
                <c:pt idx="583">
                  <c:v>5.842908142923009E-2</c:v>
                </c:pt>
                <c:pt idx="584">
                  <c:v>5.2212779071580062E-2</c:v>
                </c:pt>
                <c:pt idx="585">
                  <c:v>5.4657857998930082E-2</c:v>
                </c:pt>
                <c:pt idx="586">
                  <c:v>6.2366072922410032E-2</c:v>
                </c:pt>
                <c:pt idx="587">
                  <c:v>5.5818234439019898E-2</c:v>
                </c:pt>
                <c:pt idx="588">
                  <c:v>5.1591148835820055E-2</c:v>
                </c:pt>
                <c:pt idx="589">
                  <c:v>5.5113720171819924E-2</c:v>
                </c:pt>
                <c:pt idx="590">
                  <c:v>6.5888644258409901E-2</c:v>
                </c:pt>
                <c:pt idx="591">
                  <c:v>4.6410896871110108E-2</c:v>
                </c:pt>
                <c:pt idx="592">
                  <c:v>5.1632590851540039E-2</c:v>
                </c:pt>
                <c:pt idx="593">
                  <c:v>5.2627199228759913E-2</c:v>
                </c:pt>
                <c:pt idx="594">
                  <c:v>4.8234345562689906E-2</c:v>
                </c:pt>
                <c:pt idx="595">
                  <c:v>4.4255912053789981E-2</c:v>
                </c:pt>
                <c:pt idx="596">
                  <c:v>3.7542305507529905E-2</c:v>
                </c:pt>
                <c:pt idx="597">
                  <c:v>4.5374846478170028E-2</c:v>
                </c:pt>
                <c:pt idx="598">
                  <c:v>4.1023434827810012E-2</c:v>
                </c:pt>
                <c:pt idx="599">
                  <c:v>4.6825317028289959E-2</c:v>
                </c:pt>
                <c:pt idx="600">
                  <c:v>4.3509955770870024E-2</c:v>
                </c:pt>
                <c:pt idx="601">
                  <c:v>4.243246336220996E-2</c:v>
                </c:pt>
                <c:pt idx="602">
                  <c:v>4.5333404462450044E-2</c:v>
                </c:pt>
                <c:pt idx="603">
                  <c:v>5.0969518600050057E-2</c:v>
                </c:pt>
                <c:pt idx="604">
                  <c:v>5.1798358914409981E-2</c:v>
                </c:pt>
                <c:pt idx="605">
                  <c:v>4.1285777047169958E-2</c:v>
                </c:pt>
                <c:pt idx="606">
                  <c:v>2.6327162532530091E-2</c:v>
                </c:pt>
                <c:pt idx="607">
                  <c:v>2.7573713742079953E-2</c:v>
                </c:pt>
                <c:pt idx="608">
                  <c:v>3.2144401510439957E-2</c:v>
                </c:pt>
                <c:pt idx="609">
                  <c:v>3.5426986362270041E-2</c:v>
                </c:pt>
                <c:pt idx="610">
                  <c:v>3.5053020999399997E-2</c:v>
                </c:pt>
                <c:pt idx="611">
                  <c:v>4.3363362396430016E-2</c:v>
                </c:pt>
                <c:pt idx="612">
                  <c:v>5.0011635514050079E-2</c:v>
                </c:pt>
                <c:pt idx="613">
                  <c:v>5.2920255003009897E-2</c:v>
                </c:pt>
                <c:pt idx="614">
                  <c:v>5.4997840352259963E-2</c:v>
                </c:pt>
                <c:pt idx="615">
                  <c:v>4.170129411702006E-2</c:v>
                </c:pt>
                <c:pt idx="616">
                  <c:v>3.6299572208960074E-2</c:v>
                </c:pt>
                <c:pt idx="617">
                  <c:v>3.3390952720000033E-2</c:v>
                </c:pt>
                <c:pt idx="618">
                  <c:v>3.7130606348660056E-2</c:v>
                </c:pt>
                <c:pt idx="619">
                  <c:v>3.879267462806002E-2</c:v>
                </c:pt>
                <c:pt idx="620">
                  <c:v>4.3363362396430016E-2</c:v>
                </c:pt>
                <c:pt idx="621">
                  <c:v>4.46099136059801E-2</c:v>
                </c:pt>
                <c:pt idx="622">
                  <c:v>4.0454742907469976E-2</c:v>
                </c:pt>
                <c:pt idx="623">
                  <c:v>3.5094572706390048E-2</c:v>
                </c:pt>
                <c:pt idx="624">
                  <c:v>4.2407673135770096E-2</c:v>
                </c:pt>
                <c:pt idx="625">
                  <c:v>4.0454742907469976E-2</c:v>
                </c:pt>
                <c:pt idx="626">
                  <c:v>4.6230430178400006E-2</c:v>
                </c:pt>
                <c:pt idx="627">
                  <c:v>6.3515940284210037E-2</c:v>
                </c:pt>
                <c:pt idx="628">
                  <c:v>5.9942493483490011E-2</c:v>
                </c:pt>
                <c:pt idx="629">
                  <c:v>6.8294386587500089E-2</c:v>
                </c:pt>
                <c:pt idx="630">
                  <c:v>7.2034040216159889E-2</c:v>
                </c:pt>
                <c:pt idx="631">
                  <c:v>7.9928864543330036E-2</c:v>
                </c:pt>
                <c:pt idx="632">
                  <c:v>8.0344381613189908E-2</c:v>
                </c:pt>
                <c:pt idx="633">
                  <c:v>6.9582489504040002E-2</c:v>
                </c:pt>
                <c:pt idx="634">
                  <c:v>6.9499386090069892E-2</c:v>
                </c:pt>
                <c:pt idx="635">
                  <c:v>6.7047835377950005E-2</c:v>
                </c:pt>
                <c:pt idx="636">
                  <c:v>6.6216801238240031E-2</c:v>
                </c:pt>
                <c:pt idx="637">
                  <c:v>6.6216801238240031E-2</c:v>
                </c:pt>
                <c:pt idx="638">
                  <c:v>7.3197488011750078E-2</c:v>
                </c:pt>
                <c:pt idx="639">
                  <c:v>7.1203006076459907E-2</c:v>
                </c:pt>
                <c:pt idx="640">
                  <c:v>7.3446798253659962E-2</c:v>
                </c:pt>
                <c:pt idx="641">
                  <c:v>7.4111625565419947E-2</c:v>
                </c:pt>
                <c:pt idx="642">
                  <c:v>6.6216801238240031E-2</c:v>
                </c:pt>
                <c:pt idx="643">
                  <c:v>6.6216801238240031E-2</c:v>
                </c:pt>
                <c:pt idx="644">
                  <c:v>5.624439156182004E-2</c:v>
                </c:pt>
                <c:pt idx="645">
                  <c:v>4.8308015527660064E-2</c:v>
                </c:pt>
                <c:pt idx="646">
                  <c:v>2.6327162532530091E-2</c:v>
                </c:pt>
                <c:pt idx="647">
                  <c:v>2.6493369360470087E-2</c:v>
                </c:pt>
                <c:pt idx="648">
                  <c:v>2.7490610328110066E-2</c:v>
                </c:pt>
                <c:pt idx="649">
                  <c:v>3.3390952720000033E-2</c:v>
                </c:pt>
                <c:pt idx="650">
                  <c:v>2.8238541053839938E-2</c:v>
                </c:pt>
                <c:pt idx="651">
                  <c:v>2.8404747881779935E-2</c:v>
                </c:pt>
                <c:pt idx="652">
                  <c:v>3.7961640488360038E-2</c:v>
                </c:pt>
                <c:pt idx="653">
                  <c:v>3.9914570716659936E-2</c:v>
                </c:pt>
                <c:pt idx="654">
                  <c:v>4.0039225837620096E-2</c:v>
                </c:pt>
                <c:pt idx="655">
                  <c:v>3.879267462806002E-2</c:v>
                </c:pt>
                <c:pt idx="656">
                  <c:v>5.4997840352259963E-2</c:v>
                </c:pt>
                <c:pt idx="657">
                  <c:v>5.665990863166992E-2</c:v>
                </c:pt>
                <c:pt idx="658">
                  <c:v>5.2920255003009897E-2</c:v>
                </c:pt>
                <c:pt idx="659">
                  <c:v>4.4194396536129998E-2</c:v>
                </c:pt>
                <c:pt idx="660">
                  <c:v>4.7726291629869966E-2</c:v>
                </c:pt>
                <c:pt idx="661">
                  <c:v>4.7103016025090039E-2</c:v>
                </c:pt>
                <c:pt idx="662">
                  <c:v>5.711697740850008E-2</c:v>
                </c:pt>
                <c:pt idx="663">
                  <c:v>6.4139215888989964E-2</c:v>
                </c:pt>
                <c:pt idx="664">
                  <c:v>6.6258352945230081E-2</c:v>
                </c:pt>
                <c:pt idx="665">
                  <c:v>6.2227837367669903E-2</c:v>
                </c:pt>
                <c:pt idx="666">
                  <c:v>5.9360769585699913E-2</c:v>
                </c:pt>
                <c:pt idx="667">
                  <c:v>4.9222153081329933E-2</c:v>
                </c:pt>
                <c:pt idx="668">
                  <c:v>5.6725231526949971E-2</c:v>
                </c:pt>
                <c:pt idx="669">
                  <c:v>4.7429751008210008E-2</c:v>
                </c:pt>
                <c:pt idx="670">
                  <c:v>4.2010861019710077E-2</c:v>
                </c:pt>
                <c:pt idx="671">
                  <c:v>5.3765683917839979E-2</c:v>
                </c:pt>
                <c:pt idx="672">
                  <c:v>5.0014144695029961E-2</c:v>
                </c:pt>
                <c:pt idx="673">
                  <c:v>5.7100385449230018E-2</c:v>
                </c:pt>
                <c:pt idx="674">
                  <c:v>5.5849872374960086E-2</c:v>
                </c:pt>
                <c:pt idx="675">
                  <c:v>6.1268762363460016E-2</c:v>
                </c:pt>
                <c:pt idx="676">
                  <c:v>5.7142069218369951E-2</c:v>
                </c:pt>
                <c:pt idx="677">
                  <c:v>6.4186626203420083E-2</c:v>
                </c:pt>
                <c:pt idx="678">
                  <c:v>7.2523380031890072E-2</c:v>
                </c:pt>
                <c:pt idx="679">
                  <c:v>6.63124984296799E-2</c:v>
                </c:pt>
                <c:pt idx="680">
                  <c:v>4.417841701511005E-2</c:v>
                </c:pt>
                <c:pt idx="681">
                  <c:v>4.9597307003609981E-2</c:v>
                </c:pt>
                <c:pt idx="682">
                  <c:v>3.7925851643759945E-2</c:v>
                </c:pt>
                <c:pt idx="683">
                  <c:v>3.3007166884970074E-2</c:v>
                </c:pt>
                <c:pt idx="684">
                  <c:v>4.1260553175149983E-2</c:v>
                </c:pt>
                <c:pt idx="685">
                  <c:v>5.2515170843570047E-2</c:v>
                </c:pt>
                <c:pt idx="686">
                  <c:v>5.6266710066380066E-2</c:v>
                </c:pt>
                <c:pt idx="687">
                  <c:v>6.1268762363460016E-2</c:v>
                </c:pt>
                <c:pt idx="688">
                  <c:v>5.3098743611569965E-2</c:v>
                </c:pt>
                <c:pt idx="689">
                  <c:v>6.3769788512000103E-2</c:v>
                </c:pt>
                <c:pt idx="690">
                  <c:v>6.6687652351959947E-2</c:v>
                </c:pt>
                <c:pt idx="691">
                  <c:v>6.231085659202007E-2</c:v>
                </c:pt>
                <c:pt idx="692">
                  <c:v>5.4599359300689931E-2</c:v>
                </c:pt>
                <c:pt idx="693">
                  <c:v>6.6687652351959947E-2</c:v>
                </c:pt>
                <c:pt idx="694">
                  <c:v>6.2936113129149929E-2</c:v>
                </c:pt>
                <c:pt idx="695">
                  <c:v>7.7942270020390003E-2</c:v>
                </c:pt>
                <c:pt idx="696">
                  <c:v>7.5858081563269897E-2</c:v>
                </c:pt>
                <c:pt idx="697">
                  <c:v>7.5024406180429937E-2</c:v>
                </c:pt>
                <c:pt idx="698">
                  <c:v>7.7525432328960031E-2</c:v>
                </c:pt>
                <c:pt idx="699">
                  <c:v>7.3773893106160005E-2</c:v>
                </c:pt>
                <c:pt idx="700">
                  <c:v>7.0397507805630033E-2</c:v>
                </c:pt>
                <c:pt idx="701">
                  <c:v>7.7525432328960031E-2</c:v>
                </c:pt>
                <c:pt idx="702">
                  <c:v>8.3777997700309914E-2</c:v>
                </c:pt>
                <c:pt idx="703">
                  <c:v>8.8363212305970107E-2</c:v>
                </c:pt>
                <c:pt idx="704">
                  <c:v>8.3777997700309914E-2</c:v>
                </c:pt>
                <c:pt idx="705">
                  <c:v>6.1727283824029922E-2</c:v>
                </c:pt>
                <c:pt idx="706">
                  <c:v>6.7104490043379927E-2</c:v>
                </c:pt>
                <c:pt idx="707">
                  <c:v>7.5024406180429937E-2</c:v>
                </c:pt>
                <c:pt idx="708">
                  <c:v>6.5020301586270035E-2</c:v>
                </c:pt>
                <c:pt idx="709">
                  <c:v>7.0856029266189946E-2</c:v>
                </c:pt>
                <c:pt idx="710">
                  <c:v>5.9309625213769923E-2</c:v>
                </c:pt>
                <c:pt idx="711">
                  <c:v>4.6262605472219942E-2</c:v>
                </c:pt>
                <c:pt idx="712">
                  <c:v>4.417841701511005E-2</c:v>
                </c:pt>
                <c:pt idx="713">
                  <c:v>5.5849872374960086E-2</c:v>
                </c:pt>
                <c:pt idx="714">
                  <c:v>5.5849872374960086E-2</c:v>
                </c:pt>
                <c:pt idx="715">
                  <c:v>5.876773621491993E-2</c:v>
                </c:pt>
                <c:pt idx="716">
                  <c:v>6.0018249289190084E-2</c:v>
                </c:pt>
                <c:pt idx="717">
                  <c:v>5.5057880761250066E-2</c:v>
                </c:pt>
                <c:pt idx="718">
                  <c:v>5.2098333152150067E-2</c:v>
                </c:pt>
                <c:pt idx="719">
                  <c:v>6.1268762363460016E-2</c:v>
                </c:pt>
                <c:pt idx="720">
                  <c:v>6.7521327734809899E-2</c:v>
                </c:pt>
                <c:pt idx="721">
                  <c:v>8.3777997700309914E-2</c:v>
                </c:pt>
                <c:pt idx="722">
                  <c:v>7.7942270020390003E-2</c:v>
                </c:pt>
                <c:pt idx="723">
                  <c:v>8.1693809243200022E-2</c:v>
                </c:pt>
                <c:pt idx="724">
                  <c:v>8.4194835391740108E-2</c:v>
                </c:pt>
                <c:pt idx="725">
                  <c:v>7.7108594637540051E-2</c:v>
                </c:pt>
                <c:pt idx="726">
                  <c:v>8.8363212305970107E-2</c:v>
                </c:pt>
                <c:pt idx="727">
                  <c:v>0.1004515053572399</c:v>
                </c:pt>
                <c:pt idx="728">
                  <c:v>0.10937183195370004</c:v>
                </c:pt>
                <c:pt idx="729">
                  <c:v>0.10378620688862994</c:v>
                </c:pt>
                <c:pt idx="730">
                  <c:v>0.11103918271938995</c:v>
                </c:pt>
                <c:pt idx="731">
                  <c:v>0.1055220217789401</c:v>
                </c:pt>
                <c:pt idx="732">
                  <c:v>0.10134235439981998</c:v>
                </c:pt>
                <c:pt idx="733">
                  <c:v>9.5699803438000108E-2</c:v>
                </c:pt>
                <c:pt idx="734">
                  <c:v>9.8416587234430031E-2</c:v>
                </c:pt>
                <c:pt idx="735">
                  <c:v>0.1071938887305901</c:v>
                </c:pt>
                <c:pt idx="736">
                  <c:v>0.11429932327510994</c:v>
                </c:pt>
                <c:pt idx="737">
                  <c:v>0.12182272455754006</c:v>
                </c:pt>
                <c:pt idx="738">
                  <c:v>0.13352579321909008</c:v>
                </c:pt>
                <c:pt idx="739">
                  <c:v>0.13331680985013006</c:v>
                </c:pt>
                <c:pt idx="740">
                  <c:v>0.13477969343283003</c:v>
                </c:pt>
                <c:pt idx="741">
                  <c:v>0.14272106145316998</c:v>
                </c:pt>
                <c:pt idx="742">
                  <c:v>0.14230309471525993</c:v>
                </c:pt>
                <c:pt idx="743">
                  <c:v>0.14439292840481999</c:v>
                </c:pt>
                <c:pt idx="744">
                  <c:v>0.14430933505723997</c:v>
                </c:pt>
                <c:pt idx="745">
                  <c:v>0.14397496166690993</c:v>
                </c:pt>
                <c:pt idx="746">
                  <c:v>0.13477969343283003</c:v>
                </c:pt>
                <c:pt idx="747">
                  <c:v>0.13143595952953002</c:v>
                </c:pt>
                <c:pt idx="748">
                  <c:v>0.13018205931579008</c:v>
                </c:pt>
                <c:pt idx="749">
                  <c:v>0.1222406912954499</c:v>
                </c:pt>
                <c:pt idx="750">
                  <c:v>0.12433052498500996</c:v>
                </c:pt>
                <c:pt idx="751">
                  <c:v>0.11902234741351991</c:v>
                </c:pt>
                <c:pt idx="752">
                  <c:v>0.1239125582470999</c:v>
                </c:pt>
                <c:pt idx="753">
                  <c:v>0.13185392626744008</c:v>
                </c:pt>
                <c:pt idx="754">
                  <c:v>0.13561562690864992</c:v>
                </c:pt>
                <c:pt idx="755">
                  <c:v>0.14305543484350003</c:v>
                </c:pt>
                <c:pt idx="756">
                  <c:v>0.14439292840481999</c:v>
                </c:pt>
                <c:pt idx="757">
                  <c:v>0.1452288618806401</c:v>
                </c:pt>
                <c:pt idx="758">
                  <c:v>0.14104919450151998</c:v>
                </c:pt>
                <c:pt idx="759">
                  <c:v>0.14899056252185994</c:v>
                </c:pt>
                <c:pt idx="760">
                  <c:v>0.13979529428778004</c:v>
                </c:pt>
                <c:pt idx="761">
                  <c:v>0.13143595952953002</c:v>
                </c:pt>
                <c:pt idx="762">
                  <c:v>0.13185392626744008</c:v>
                </c:pt>
                <c:pt idx="763">
                  <c:v>0.13268985974326997</c:v>
                </c:pt>
                <c:pt idx="764">
                  <c:v>0.13331680985013006</c:v>
                </c:pt>
                <c:pt idx="765">
                  <c:v>0.13101799279160997</c:v>
                </c:pt>
                <c:pt idx="766">
                  <c:v>0.12767425888830997</c:v>
                </c:pt>
                <c:pt idx="767">
                  <c:v>0.12474849172292002</c:v>
                </c:pt>
                <c:pt idx="768">
                  <c:v>0.13436172669491997</c:v>
                </c:pt>
                <c:pt idx="769">
                  <c:v>0.14230309471525993</c:v>
                </c:pt>
                <c:pt idx="770">
                  <c:v>0.1452288618806401</c:v>
                </c:pt>
                <c:pt idx="771">
                  <c:v>0.1452288618806401</c:v>
                </c:pt>
                <c:pt idx="772">
                  <c:v>0.14063122776360992</c:v>
                </c:pt>
                <c:pt idx="773">
                  <c:v>0.14150895791322005</c:v>
                </c:pt>
                <c:pt idx="774">
                  <c:v>0.16821703246584008</c:v>
                </c:pt>
                <c:pt idx="775">
                  <c:v>0.17950213438948004</c:v>
                </c:pt>
                <c:pt idx="776">
                  <c:v>0.19036926957520994</c:v>
                </c:pt>
                <c:pt idx="777">
                  <c:v>0.19099621968208003</c:v>
                </c:pt>
                <c:pt idx="778">
                  <c:v>0.19438175025917004</c:v>
                </c:pt>
                <c:pt idx="779">
                  <c:v>0.19622080390599006</c:v>
                </c:pt>
                <c:pt idx="780">
                  <c:v>0.19120520305104005</c:v>
                </c:pt>
                <c:pt idx="781">
                  <c:v>0.21670117406370992</c:v>
                </c:pt>
                <c:pt idx="782">
                  <c:v>0.23927137791099007</c:v>
                </c:pt>
                <c:pt idx="783">
                  <c:v>0.24733813595270004</c:v>
                </c:pt>
                <c:pt idx="784">
                  <c:v>0.24428697876594008</c:v>
                </c:pt>
                <c:pt idx="785">
                  <c:v>0.2643493821857501</c:v>
                </c:pt>
                <c:pt idx="786">
                  <c:v>0.25222834678628003</c:v>
                </c:pt>
                <c:pt idx="787">
                  <c:v>0.25055647983463003</c:v>
                </c:pt>
                <c:pt idx="788">
                  <c:v>0.25599004742750009</c:v>
                </c:pt>
                <c:pt idx="789">
                  <c:v>0.26685718261322</c:v>
                </c:pt>
                <c:pt idx="790">
                  <c:v>0.26129822499898991</c:v>
                </c:pt>
                <c:pt idx="791">
                  <c:v>0.26518531566157</c:v>
                </c:pt>
                <c:pt idx="792">
                  <c:v>0.27061888325444006</c:v>
                </c:pt>
                <c:pt idx="793">
                  <c:v>0.25139241331045992</c:v>
                </c:pt>
                <c:pt idx="794">
                  <c:v>0.2626775152341001</c:v>
                </c:pt>
                <c:pt idx="795">
                  <c:v>0.28027391490022002</c:v>
                </c:pt>
                <c:pt idx="796">
                  <c:v>0.28232195191599008</c:v>
                </c:pt>
                <c:pt idx="797">
                  <c:v>0.29235315362590009</c:v>
                </c:pt>
                <c:pt idx="798">
                  <c:v>0.29465197068441995</c:v>
                </c:pt>
                <c:pt idx="799">
                  <c:v>0.29302190040655995</c:v>
                </c:pt>
                <c:pt idx="800">
                  <c:v>0.30242615200959011</c:v>
                </c:pt>
                <c:pt idx="801">
                  <c:v>0.29781208190585007</c:v>
                </c:pt>
                <c:pt idx="802">
                  <c:v>0.29613423823176999</c:v>
                </c:pt>
                <c:pt idx="803">
                  <c:v>0.28816448077986001</c:v>
                </c:pt>
                <c:pt idx="804">
                  <c:v>0.30766941349110999</c:v>
                </c:pt>
                <c:pt idx="805">
                  <c:v>0.30620130027628001</c:v>
                </c:pt>
                <c:pt idx="806">
                  <c:v>0.30452345660219993</c:v>
                </c:pt>
                <c:pt idx="807">
                  <c:v>0.31207375313558994</c:v>
                </c:pt>
                <c:pt idx="808">
                  <c:v>0.31123483129854002</c:v>
                </c:pt>
                <c:pt idx="809">
                  <c:v>0.31081537038002005</c:v>
                </c:pt>
                <c:pt idx="810">
                  <c:v>0.31882707392378995</c:v>
                </c:pt>
                <c:pt idx="811">
                  <c:v>0.34227493926913999</c:v>
                </c:pt>
                <c:pt idx="812">
                  <c:v>0.36198960243966005</c:v>
                </c:pt>
                <c:pt idx="813">
                  <c:v>0.3460500875358401</c:v>
                </c:pt>
                <c:pt idx="814">
                  <c:v>0.36492582886931002</c:v>
                </c:pt>
                <c:pt idx="815">
                  <c:v>0.3691204380545301</c:v>
                </c:pt>
                <c:pt idx="816">
                  <c:v>0.37952306883386</c:v>
                </c:pt>
                <c:pt idx="817">
                  <c:v>0.39344917132877999</c:v>
                </c:pt>
                <c:pt idx="818">
                  <c:v>0.39261024949174006</c:v>
                </c:pt>
                <c:pt idx="819">
                  <c:v>0.38791228720428994</c:v>
                </c:pt>
                <c:pt idx="820">
                  <c:v>0.38086534377312997</c:v>
                </c:pt>
                <c:pt idx="821">
                  <c:v>0.40141892878068997</c:v>
                </c:pt>
                <c:pt idx="822">
                  <c:v>0.40058000694365004</c:v>
                </c:pt>
                <c:pt idx="823">
                  <c:v>0.37499289091383003</c:v>
                </c:pt>
                <c:pt idx="824">
                  <c:v>0.35737553233592001</c:v>
                </c:pt>
                <c:pt idx="825">
                  <c:v>0.35213227085439991</c:v>
                </c:pt>
                <c:pt idx="826">
                  <c:v>0.31626836232080002</c:v>
                </c:pt>
                <c:pt idx="827">
                  <c:v>0.27012766128343002</c:v>
                </c:pt>
                <c:pt idx="828">
                  <c:v>0.30032884741698007</c:v>
                </c:pt>
                <c:pt idx="829">
                  <c:v>0.30494291752071989</c:v>
                </c:pt>
                <c:pt idx="830">
                  <c:v>0.27012766128343002</c:v>
                </c:pt>
                <c:pt idx="831">
                  <c:v>0.28061418424647</c:v>
                </c:pt>
                <c:pt idx="832">
                  <c:v>0.2923590899650701</c:v>
                </c:pt>
                <c:pt idx="833">
                  <c:v>0.29990938649846011</c:v>
                </c:pt>
                <c:pt idx="834">
                  <c:v>0.33094949446906008</c:v>
                </c:pt>
                <c:pt idx="835">
                  <c:v>0.33271123032685002</c:v>
                </c:pt>
                <c:pt idx="836">
                  <c:v>0.3330467990616699</c:v>
                </c:pt>
                <c:pt idx="837">
                  <c:v>0.32214081518010995</c:v>
                </c:pt>
                <c:pt idx="838">
                  <c:v>0.31270294451337</c:v>
                </c:pt>
                <c:pt idx="839">
                  <c:v>0.30662076119480997</c:v>
                </c:pt>
                <c:pt idx="840">
                  <c:v>0.3269646157431001</c:v>
                </c:pt>
              </c:numCache>
            </c:numRef>
          </c:val>
          <c:smooth val="0"/>
          <c:extLst>
            <c:ext xmlns:c16="http://schemas.microsoft.com/office/drawing/2014/chart" uri="{C3380CC4-5D6E-409C-BE32-E72D297353CC}">
              <c16:uniqueId val="{00000001-4628-704D-8218-F2D3D123BA57}"/>
            </c:ext>
          </c:extLst>
        </c:ser>
        <c:ser>
          <c:idx val="2"/>
          <c:order val="2"/>
          <c:tx>
            <c:strRef>
              <c:f>aligned!$H$1</c:f>
              <c:strCache>
                <c:ptCount val="1"/>
                <c:pt idx="0">
                  <c:v>RPV</c:v>
                </c:pt>
              </c:strCache>
            </c:strRef>
          </c:tx>
          <c:spPr>
            <a:ln w="28575" cap="rnd">
              <a:solidFill>
                <a:schemeClr val="tx1">
                  <a:lumMod val="65000"/>
                  <a:lumOff val="35000"/>
                </a:schemeClr>
              </a:solidFill>
              <a:round/>
            </a:ln>
            <a:effectLst/>
          </c:spPr>
          <c:marker>
            <c:symbol val="none"/>
          </c:marker>
          <c:cat>
            <c:numRef>
              <c:f>aligned!$A$2:$A$842</c:f>
              <c:numCache>
                <c:formatCode>m/d/yy</c:formatCode>
                <c:ptCount val="841"/>
                <c:pt idx="0">
                  <c:v>41934</c:v>
                </c:pt>
                <c:pt idx="1">
                  <c:v>41935</c:v>
                </c:pt>
                <c:pt idx="2">
                  <c:v>41936</c:v>
                </c:pt>
                <c:pt idx="3">
                  <c:v>41939</c:v>
                </c:pt>
                <c:pt idx="4">
                  <c:v>41940</c:v>
                </c:pt>
                <c:pt idx="5">
                  <c:v>41941</c:v>
                </c:pt>
                <c:pt idx="6">
                  <c:v>41942</c:v>
                </c:pt>
                <c:pt idx="7">
                  <c:v>41943</c:v>
                </c:pt>
                <c:pt idx="8">
                  <c:v>41946</c:v>
                </c:pt>
                <c:pt idx="9">
                  <c:v>41947</c:v>
                </c:pt>
                <c:pt idx="10">
                  <c:v>41948</c:v>
                </c:pt>
                <c:pt idx="11">
                  <c:v>41949</c:v>
                </c:pt>
                <c:pt idx="12">
                  <c:v>41950</c:v>
                </c:pt>
                <c:pt idx="13">
                  <c:v>41953</c:v>
                </c:pt>
                <c:pt idx="14">
                  <c:v>41954</c:v>
                </c:pt>
                <c:pt idx="15">
                  <c:v>41955</c:v>
                </c:pt>
                <c:pt idx="16">
                  <c:v>41956</c:v>
                </c:pt>
                <c:pt idx="17">
                  <c:v>41957</c:v>
                </c:pt>
                <c:pt idx="18">
                  <c:v>41960</c:v>
                </c:pt>
                <c:pt idx="19">
                  <c:v>41961</c:v>
                </c:pt>
                <c:pt idx="20">
                  <c:v>41962</c:v>
                </c:pt>
                <c:pt idx="21">
                  <c:v>41963</c:v>
                </c:pt>
                <c:pt idx="22">
                  <c:v>41964</c:v>
                </c:pt>
                <c:pt idx="23">
                  <c:v>41967</c:v>
                </c:pt>
                <c:pt idx="24">
                  <c:v>41968</c:v>
                </c:pt>
                <c:pt idx="25">
                  <c:v>41969</c:v>
                </c:pt>
                <c:pt idx="26">
                  <c:v>41971</c:v>
                </c:pt>
                <c:pt idx="27">
                  <c:v>41974</c:v>
                </c:pt>
                <c:pt idx="28">
                  <c:v>41975</c:v>
                </c:pt>
                <c:pt idx="29">
                  <c:v>41976</c:v>
                </c:pt>
                <c:pt idx="30">
                  <c:v>41977</c:v>
                </c:pt>
                <c:pt idx="31">
                  <c:v>41978</c:v>
                </c:pt>
                <c:pt idx="32">
                  <c:v>41981</c:v>
                </c:pt>
                <c:pt idx="33">
                  <c:v>41982</c:v>
                </c:pt>
                <c:pt idx="34">
                  <c:v>41983</c:v>
                </c:pt>
                <c:pt idx="35">
                  <c:v>41984</c:v>
                </c:pt>
                <c:pt idx="36">
                  <c:v>41985</c:v>
                </c:pt>
                <c:pt idx="37">
                  <c:v>41988</c:v>
                </c:pt>
                <c:pt idx="38">
                  <c:v>41989</c:v>
                </c:pt>
                <c:pt idx="39">
                  <c:v>41990</c:v>
                </c:pt>
                <c:pt idx="40">
                  <c:v>41991</c:v>
                </c:pt>
                <c:pt idx="41">
                  <c:v>41992</c:v>
                </c:pt>
                <c:pt idx="42">
                  <c:v>41995</c:v>
                </c:pt>
                <c:pt idx="43">
                  <c:v>41996</c:v>
                </c:pt>
                <c:pt idx="44">
                  <c:v>41997</c:v>
                </c:pt>
                <c:pt idx="45">
                  <c:v>41999</c:v>
                </c:pt>
                <c:pt idx="46">
                  <c:v>42002</c:v>
                </c:pt>
                <c:pt idx="47">
                  <c:v>42003</c:v>
                </c:pt>
                <c:pt idx="48">
                  <c:v>42004</c:v>
                </c:pt>
                <c:pt idx="49">
                  <c:v>42006</c:v>
                </c:pt>
                <c:pt idx="50">
                  <c:v>42009</c:v>
                </c:pt>
                <c:pt idx="51">
                  <c:v>42010</c:v>
                </c:pt>
                <c:pt idx="52">
                  <c:v>42011</c:v>
                </c:pt>
                <c:pt idx="53">
                  <c:v>42012</c:v>
                </c:pt>
                <c:pt idx="54">
                  <c:v>42013</c:v>
                </c:pt>
                <c:pt idx="55">
                  <c:v>42016</c:v>
                </c:pt>
                <c:pt idx="56">
                  <c:v>42017</c:v>
                </c:pt>
                <c:pt idx="57">
                  <c:v>42018</c:v>
                </c:pt>
                <c:pt idx="58">
                  <c:v>42019</c:v>
                </c:pt>
                <c:pt idx="59">
                  <c:v>42020</c:v>
                </c:pt>
                <c:pt idx="60">
                  <c:v>42024</c:v>
                </c:pt>
                <c:pt idx="61">
                  <c:v>42025</c:v>
                </c:pt>
                <c:pt idx="62">
                  <c:v>42026</c:v>
                </c:pt>
                <c:pt idx="63">
                  <c:v>42027</c:v>
                </c:pt>
                <c:pt idx="64">
                  <c:v>42030</c:v>
                </c:pt>
                <c:pt idx="65">
                  <c:v>42031</c:v>
                </c:pt>
                <c:pt idx="66">
                  <c:v>42032</c:v>
                </c:pt>
                <c:pt idx="67">
                  <c:v>42033</c:v>
                </c:pt>
                <c:pt idx="68">
                  <c:v>42034</c:v>
                </c:pt>
                <c:pt idx="69">
                  <c:v>42037</c:v>
                </c:pt>
                <c:pt idx="70">
                  <c:v>42038</c:v>
                </c:pt>
                <c:pt idx="71">
                  <c:v>42039</c:v>
                </c:pt>
                <c:pt idx="72">
                  <c:v>42040</c:v>
                </c:pt>
                <c:pt idx="73">
                  <c:v>42041</c:v>
                </c:pt>
                <c:pt idx="74">
                  <c:v>42044</c:v>
                </c:pt>
                <c:pt idx="75">
                  <c:v>42045</c:v>
                </c:pt>
                <c:pt idx="76">
                  <c:v>42046</c:v>
                </c:pt>
                <c:pt idx="77">
                  <c:v>42047</c:v>
                </c:pt>
                <c:pt idx="78">
                  <c:v>42048</c:v>
                </c:pt>
                <c:pt idx="79">
                  <c:v>42052</c:v>
                </c:pt>
                <c:pt idx="80">
                  <c:v>42053</c:v>
                </c:pt>
                <c:pt idx="81">
                  <c:v>42054</c:v>
                </c:pt>
                <c:pt idx="82">
                  <c:v>42055</c:v>
                </c:pt>
                <c:pt idx="83">
                  <c:v>42058</c:v>
                </c:pt>
                <c:pt idx="84">
                  <c:v>42059</c:v>
                </c:pt>
                <c:pt idx="85">
                  <c:v>42060</c:v>
                </c:pt>
                <c:pt idx="86">
                  <c:v>42061</c:v>
                </c:pt>
                <c:pt idx="87">
                  <c:v>42062</c:v>
                </c:pt>
                <c:pt idx="88">
                  <c:v>42065</c:v>
                </c:pt>
                <c:pt idx="89">
                  <c:v>42066</c:v>
                </c:pt>
                <c:pt idx="90">
                  <c:v>42067</c:v>
                </c:pt>
                <c:pt idx="91">
                  <c:v>42068</c:v>
                </c:pt>
                <c:pt idx="92">
                  <c:v>42069</c:v>
                </c:pt>
                <c:pt idx="93">
                  <c:v>42072</c:v>
                </c:pt>
                <c:pt idx="94">
                  <c:v>42073</c:v>
                </c:pt>
                <c:pt idx="95">
                  <c:v>42074</c:v>
                </c:pt>
                <c:pt idx="96">
                  <c:v>42075</c:v>
                </c:pt>
                <c:pt idx="97">
                  <c:v>42076</c:v>
                </c:pt>
                <c:pt idx="98">
                  <c:v>42079</c:v>
                </c:pt>
                <c:pt idx="99">
                  <c:v>42080</c:v>
                </c:pt>
                <c:pt idx="100">
                  <c:v>42081</c:v>
                </c:pt>
                <c:pt idx="101">
                  <c:v>42082</c:v>
                </c:pt>
                <c:pt idx="102">
                  <c:v>42083</c:v>
                </c:pt>
                <c:pt idx="103">
                  <c:v>42086</c:v>
                </c:pt>
                <c:pt idx="104">
                  <c:v>42087</c:v>
                </c:pt>
                <c:pt idx="105">
                  <c:v>42088</c:v>
                </c:pt>
                <c:pt idx="106">
                  <c:v>42089</c:v>
                </c:pt>
                <c:pt idx="107">
                  <c:v>42090</c:v>
                </c:pt>
                <c:pt idx="108">
                  <c:v>42093</c:v>
                </c:pt>
                <c:pt idx="109">
                  <c:v>42094</c:v>
                </c:pt>
                <c:pt idx="110">
                  <c:v>42095</c:v>
                </c:pt>
                <c:pt idx="111">
                  <c:v>42096</c:v>
                </c:pt>
                <c:pt idx="112">
                  <c:v>42100</c:v>
                </c:pt>
                <c:pt idx="113">
                  <c:v>42101</c:v>
                </c:pt>
                <c:pt idx="114">
                  <c:v>42102</c:v>
                </c:pt>
                <c:pt idx="115">
                  <c:v>42103</c:v>
                </c:pt>
                <c:pt idx="116">
                  <c:v>42104</c:v>
                </c:pt>
                <c:pt idx="117">
                  <c:v>42107</c:v>
                </c:pt>
                <c:pt idx="118">
                  <c:v>42108</c:v>
                </c:pt>
                <c:pt idx="119">
                  <c:v>42109</c:v>
                </c:pt>
                <c:pt idx="120">
                  <c:v>42110</c:v>
                </c:pt>
                <c:pt idx="121">
                  <c:v>42111</c:v>
                </c:pt>
                <c:pt idx="122">
                  <c:v>42114</c:v>
                </c:pt>
                <c:pt idx="123">
                  <c:v>42115</c:v>
                </c:pt>
                <c:pt idx="124">
                  <c:v>42116</c:v>
                </c:pt>
                <c:pt idx="125">
                  <c:v>42117</c:v>
                </c:pt>
                <c:pt idx="126">
                  <c:v>42118</c:v>
                </c:pt>
                <c:pt idx="127">
                  <c:v>42121</c:v>
                </c:pt>
                <c:pt idx="128">
                  <c:v>42122</c:v>
                </c:pt>
                <c:pt idx="129">
                  <c:v>42123</c:v>
                </c:pt>
                <c:pt idx="130">
                  <c:v>42124</c:v>
                </c:pt>
                <c:pt idx="131">
                  <c:v>42125</c:v>
                </c:pt>
                <c:pt idx="132">
                  <c:v>42128</c:v>
                </c:pt>
                <c:pt idx="133">
                  <c:v>42129</c:v>
                </c:pt>
                <c:pt idx="134">
                  <c:v>42130</c:v>
                </c:pt>
                <c:pt idx="135">
                  <c:v>42131</c:v>
                </c:pt>
                <c:pt idx="136">
                  <c:v>42132</c:v>
                </c:pt>
                <c:pt idx="137">
                  <c:v>42135</c:v>
                </c:pt>
                <c:pt idx="138">
                  <c:v>42136</c:v>
                </c:pt>
                <c:pt idx="139">
                  <c:v>42137</c:v>
                </c:pt>
                <c:pt idx="140">
                  <c:v>42138</c:v>
                </c:pt>
                <c:pt idx="141">
                  <c:v>42139</c:v>
                </c:pt>
                <c:pt idx="142">
                  <c:v>42142</c:v>
                </c:pt>
                <c:pt idx="143">
                  <c:v>42143</c:v>
                </c:pt>
                <c:pt idx="144">
                  <c:v>42144</c:v>
                </c:pt>
                <c:pt idx="145">
                  <c:v>42145</c:v>
                </c:pt>
                <c:pt idx="146">
                  <c:v>42146</c:v>
                </c:pt>
                <c:pt idx="147">
                  <c:v>42150</c:v>
                </c:pt>
                <c:pt idx="148">
                  <c:v>42151</c:v>
                </c:pt>
                <c:pt idx="149">
                  <c:v>42152</c:v>
                </c:pt>
                <c:pt idx="150">
                  <c:v>42153</c:v>
                </c:pt>
                <c:pt idx="151">
                  <c:v>42156</c:v>
                </c:pt>
                <c:pt idx="152">
                  <c:v>42157</c:v>
                </c:pt>
                <c:pt idx="153">
                  <c:v>42158</c:v>
                </c:pt>
                <c:pt idx="154">
                  <c:v>42159</c:v>
                </c:pt>
                <c:pt idx="155">
                  <c:v>42160</c:v>
                </c:pt>
                <c:pt idx="156">
                  <c:v>42163</c:v>
                </c:pt>
                <c:pt idx="157">
                  <c:v>42164</c:v>
                </c:pt>
                <c:pt idx="158">
                  <c:v>42165</c:v>
                </c:pt>
                <c:pt idx="159">
                  <c:v>42166</c:v>
                </c:pt>
                <c:pt idx="160">
                  <c:v>42167</c:v>
                </c:pt>
                <c:pt idx="161">
                  <c:v>42170</c:v>
                </c:pt>
                <c:pt idx="162">
                  <c:v>42171</c:v>
                </c:pt>
                <c:pt idx="163">
                  <c:v>42172</c:v>
                </c:pt>
                <c:pt idx="164">
                  <c:v>42173</c:v>
                </c:pt>
                <c:pt idx="165">
                  <c:v>42174</c:v>
                </c:pt>
                <c:pt idx="166">
                  <c:v>42177</c:v>
                </c:pt>
                <c:pt idx="167">
                  <c:v>42178</c:v>
                </c:pt>
                <c:pt idx="168">
                  <c:v>42179</c:v>
                </c:pt>
                <c:pt idx="169">
                  <c:v>42180</c:v>
                </c:pt>
                <c:pt idx="170">
                  <c:v>42181</c:v>
                </c:pt>
                <c:pt idx="171">
                  <c:v>42184</c:v>
                </c:pt>
                <c:pt idx="172">
                  <c:v>42185</c:v>
                </c:pt>
                <c:pt idx="173">
                  <c:v>42186</c:v>
                </c:pt>
                <c:pt idx="174">
                  <c:v>42187</c:v>
                </c:pt>
                <c:pt idx="175">
                  <c:v>42191</c:v>
                </c:pt>
                <c:pt idx="176">
                  <c:v>42192</c:v>
                </c:pt>
                <c:pt idx="177">
                  <c:v>42193</c:v>
                </c:pt>
                <c:pt idx="178">
                  <c:v>42194</c:v>
                </c:pt>
                <c:pt idx="179">
                  <c:v>42195</c:v>
                </c:pt>
                <c:pt idx="180">
                  <c:v>42198</c:v>
                </c:pt>
                <c:pt idx="181">
                  <c:v>42199</c:v>
                </c:pt>
                <c:pt idx="182">
                  <c:v>42200</c:v>
                </c:pt>
                <c:pt idx="183">
                  <c:v>42201</c:v>
                </c:pt>
                <c:pt idx="184">
                  <c:v>42202</c:v>
                </c:pt>
                <c:pt idx="185">
                  <c:v>42205</c:v>
                </c:pt>
                <c:pt idx="186">
                  <c:v>42206</c:v>
                </c:pt>
                <c:pt idx="187">
                  <c:v>42207</c:v>
                </c:pt>
                <c:pt idx="188">
                  <c:v>42208</c:v>
                </c:pt>
                <c:pt idx="189">
                  <c:v>42209</c:v>
                </c:pt>
                <c:pt idx="190">
                  <c:v>42212</c:v>
                </c:pt>
                <c:pt idx="191">
                  <c:v>42213</c:v>
                </c:pt>
                <c:pt idx="192">
                  <c:v>42214</c:v>
                </c:pt>
                <c:pt idx="193">
                  <c:v>42215</c:v>
                </c:pt>
                <c:pt idx="194">
                  <c:v>42216</c:v>
                </c:pt>
                <c:pt idx="195">
                  <c:v>42219</c:v>
                </c:pt>
                <c:pt idx="196">
                  <c:v>42220</c:v>
                </c:pt>
                <c:pt idx="197">
                  <c:v>42221</c:v>
                </c:pt>
                <c:pt idx="198">
                  <c:v>42222</c:v>
                </c:pt>
                <c:pt idx="199">
                  <c:v>42223</c:v>
                </c:pt>
                <c:pt idx="200">
                  <c:v>42226</c:v>
                </c:pt>
                <c:pt idx="201">
                  <c:v>42227</c:v>
                </c:pt>
                <c:pt idx="202">
                  <c:v>42228</c:v>
                </c:pt>
                <c:pt idx="203">
                  <c:v>42229</c:v>
                </c:pt>
                <c:pt idx="204">
                  <c:v>42230</c:v>
                </c:pt>
                <c:pt idx="205">
                  <c:v>42233</c:v>
                </c:pt>
                <c:pt idx="206">
                  <c:v>42234</c:v>
                </c:pt>
                <c:pt idx="207">
                  <c:v>42235</c:v>
                </c:pt>
                <c:pt idx="208">
                  <c:v>42236</c:v>
                </c:pt>
                <c:pt idx="209">
                  <c:v>42237</c:v>
                </c:pt>
                <c:pt idx="210">
                  <c:v>42240</c:v>
                </c:pt>
                <c:pt idx="211">
                  <c:v>42241</c:v>
                </c:pt>
                <c:pt idx="212">
                  <c:v>42242</c:v>
                </c:pt>
                <c:pt idx="213">
                  <c:v>42243</c:v>
                </c:pt>
                <c:pt idx="214">
                  <c:v>42244</c:v>
                </c:pt>
                <c:pt idx="215">
                  <c:v>42247</c:v>
                </c:pt>
                <c:pt idx="216">
                  <c:v>42248</c:v>
                </c:pt>
                <c:pt idx="217">
                  <c:v>42249</c:v>
                </c:pt>
                <c:pt idx="218">
                  <c:v>42250</c:v>
                </c:pt>
                <c:pt idx="219">
                  <c:v>42251</c:v>
                </c:pt>
                <c:pt idx="220">
                  <c:v>42255</c:v>
                </c:pt>
                <c:pt idx="221">
                  <c:v>42256</c:v>
                </c:pt>
                <c:pt idx="222">
                  <c:v>42257</c:v>
                </c:pt>
                <c:pt idx="223">
                  <c:v>42258</c:v>
                </c:pt>
                <c:pt idx="224">
                  <c:v>42261</c:v>
                </c:pt>
                <c:pt idx="225">
                  <c:v>42262</c:v>
                </c:pt>
                <c:pt idx="226">
                  <c:v>42263</c:v>
                </c:pt>
                <c:pt idx="227">
                  <c:v>42264</c:v>
                </c:pt>
                <c:pt idx="228">
                  <c:v>42265</c:v>
                </c:pt>
                <c:pt idx="229">
                  <c:v>42268</c:v>
                </c:pt>
                <c:pt idx="230">
                  <c:v>42269</c:v>
                </c:pt>
                <c:pt idx="231">
                  <c:v>42270</c:v>
                </c:pt>
                <c:pt idx="232">
                  <c:v>42271</c:v>
                </c:pt>
                <c:pt idx="233">
                  <c:v>42272</c:v>
                </c:pt>
                <c:pt idx="234">
                  <c:v>42275</c:v>
                </c:pt>
                <c:pt idx="235">
                  <c:v>42276</c:v>
                </c:pt>
                <c:pt idx="236">
                  <c:v>42277</c:v>
                </c:pt>
                <c:pt idx="237">
                  <c:v>42278</c:v>
                </c:pt>
                <c:pt idx="238">
                  <c:v>42279</c:v>
                </c:pt>
                <c:pt idx="239">
                  <c:v>42282</c:v>
                </c:pt>
                <c:pt idx="240">
                  <c:v>42283</c:v>
                </c:pt>
                <c:pt idx="241">
                  <c:v>42284</c:v>
                </c:pt>
                <c:pt idx="242">
                  <c:v>42285</c:v>
                </c:pt>
                <c:pt idx="243">
                  <c:v>42286</c:v>
                </c:pt>
                <c:pt idx="244">
                  <c:v>42289</c:v>
                </c:pt>
                <c:pt idx="245">
                  <c:v>42290</c:v>
                </c:pt>
                <c:pt idx="246">
                  <c:v>42291</c:v>
                </c:pt>
                <c:pt idx="247">
                  <c:v>42292</c:v>
                </c:pt>
                <c:pt idx="248">
                  <c:v>42293</c:v>
                </c:pt>
                <c:pt idx="249">
                  <c:v>42296</c:v>
                </c:pt>
                <c:pt idx="250">
                  <c:v>42297</c:v>
                </c:pt>
                <c:pt idx="251">
                  <c:v>42298</c:v>
                </c:pt>
                <c:pt idx="252">
                  <c:v>42299</c:v>
                </c:pt>
                <c:pt idx="253">
                  <c:v>42300</c:v>
                </c:pt>
                <c:pt idx="254">
                  <c:v>42303</c:v>
                </c:pt>
                <c:pt idx="255">
                  <c:v>42304</c:v>
                </c:pt>
                <c:pt idx="256">
                  <c:v>42305</c:v>
                </c:pt>
                <c:pt idx="257">
                  <c:v>42306</c:v>
                </c:pt>
                <c:pt idx="258">
                  <c:v>42307</c:v>
                </c:pt>
                <c:pt idx="259">
                  <c:v>42310</c:v>
                </c:pt>
                <c:pt idx="260">
                  <c:v>42311</c:v>
                </c:pt>
                <c:pt idx="261">
                  <c:v>42312</c:v>
                </c:pt>
                <c:pt idx="262">
                  <c:v>42313</c:v>
                </c:pt>
                <c:pt idx="263">
                  <c:v>42314</c:v>
                </c:pt>
                <c:pt idx="264">
                  <c:v>42317</c:v>
                </c:pt>
                <c:pt idx="265">
                  <c:v>42318</c:v>
                </c:pt>
                <c:pt idx="266">
                  <c:v>42319</c:v>
                </c:pt>
                <c:pt idx="267">
                  <c:v>42320</c:v>
                </c:pt>
                <c:pt idx="268">
                  <c:v>42321</c:v>
                </c:pt>
                <c:pt idx="269">
                  <c:v>42324</c:v>
                </c:pt>
                <c:pt idx="270">
                  <c:v>42325</c:v>
                </c:pt>
                <c:pt idx="271">
                  <c:v>42326</c:v>
                </c:pt>
                <c:pt idx="272">
                  <c:v>42327</c:v>
                </c:pt>
                <c:pt idx="273">
                  <c:v>42328</c:v>
                </c:pt>
                <c:pt idx="274">
                  <c:v>42331</c:v>
                </c:pt>
                <c:pt idx="275">
                  <c:v>42332</c:v>
                </c:pt>
                <c:pt idx="276">
                  <c:v>42333</c:v>
                </c:pt>
                <c:pt idx="277">
                  <c:v>42335</c:v>
                </c:pt>
                <c:pt idx="278">
                  <c:v>42338</c:v>
                </c:pt>
                <c:pt idx="279">
                  <c:v>42339</c:v>
                </c:pt>
                <c:pt idx="280">
                  <c:v>42340</c:v>
                </c:pt>
                <c:pt idx="281">
                  <c:v>42341</c:v>
                </c:pt>
                <c:pt idx="282">
                  <c:v>42342</c:v>
                </c:pt>
                <c:pt idx="283">
                  <c:v>42345</c:v>
                </c:pt>
                <c:pt idx="284">
                  <c:v>42346</c:v>
                </c:pt>
                <c:pt idx="285">
                  <c:v>42347</c:v>
                </c:pt>
                <c:pt idx="286">
                  <c:v>42348</c:v>
                </c:pt>
                <c:pt idx="287">
                  <c:v>42349</c:v>
                </c:pt>
                <c:pt idx="288">
                  <c:v>42352</c:v>
                </c:pt>
                <c:pt idx="289">
                  <c:v>42353</c:v>
                </c:pt>
                <c:pt idx="290">
                  <c:v>42354</c:v>
                </c:pt>
                <c:pt idx="291">
                  <c:v>42355</c:v>
                </c:pt>
                <c:pt idx="292">
                  <c:v>42356</c:v>
                </c:pt>
                <c:pt idx="293">
                  <c:v>42359</c:v>
                </c:pt>
                <c:pt idx="294">
                  <c:v>42360</c:v>
                </c:pt>
                <c:pt idx="295">
                  <c:v>42361</c:v>
                </c:pt>
                <c:pt idx="296">
                  <c:v>42362</c:v>
                </c:pt>
                <c:pt idx="297">
                  <c:v>42366</c:v>
                </c:pt>
                <c:pt idx="298">
                  <c:v>42367</c:v>
                </c:pt>
                <c:pt idx="299">
                  <c:v>42368</c:v>
                </c:pt>
                <c:pt idx="300">
                  <c:v>42369</c:v>
                </c:pt>
                <c:pt idx="301">
                  <c:v>42373</c:v>
                </c:pt>
                <c:pt idx="302">
                  <c:v>42374</c:v>
                </c:pt>
                <c:pt idx="303">
                  <c:v>42375</c:v>
                </c:pt>
                <c:pt idx="304">
                  <c:v>42376</c:v>
                </c:pt>
                <c:pt idx="305">
                  <c:v>42377</c:v>
                </c:pt>
                <c:pt idx="306">
                  <c:v>42380</c:v>
                </c:pt>
                <c:pt idx="307">
                  <c:v>42381</c:v>
                </c:pt>
                <c:pt idx="308">
                  <c:v>42382</c:v>
                </c:pt>
                <c:pt idx="309">
                  <c:v>42383</c:v>
                </c:pt>
                <c:pt idx="310">
                  <c:v>42384</c:v>
                </c:pt>
                <c:pt idx="311">
                  <c:v>42388</c:v>
                </c:pt>
                <c:pt idx="312">
                  <c:v>42389</c:v>
                </c:pt>
                <c:pt idx="313">
                  <c:v>42390</c:v>
                </c:pt>
                <c:pt idx="314">
                  <c:v>42391</c:v>
                </c:pt>
                <c:pt idx="315">
                  <c:v>42394</c:v>
                </c:pt>
                <c:pt idx="316">
                  <c:v>42395</c:v>
                </c:pt>
                <c:pt idx="317">
                  <c:v>42396</c:v>
                </c:pt>
                <c:pt idx="318">
                  <c:v>42397</c:v>
                </c:pt>
                <c:pt idx="319">
                  <c:v>42398</c:v>
                </c:pt>
                <c:pt idx="320">
                  <c:v>42401</c:v>
                </c:pt>
                <c:pt idx="321">
                  <c:v>42402</c:v>
                </c:pt>
                <c:pt idx="322">
                  <c:v>42403</c:v>
                </c:pt>
                <c:pt idx="323">
                  <c:v>42404</c:v>
                </c:pt>
                <c:pt idx="324">
                  <c:v>42405</c:v>
                </c:pt>
                <c:pt idx="325">
                  <c:v>42408</c:v>
                </c:pt>
                <c:pt idx="326">
                  <c:v>42409</c:v>
                </c:pt>
                <c:pt idx="327">
                  <c:v>42410</c:v>
                </c:pt>
                <c:pt idx="328">
                  <c:v>42411</c:v>
                </c:pt>
                <c:pt idx="329">
                  <c:v>42412</c:v>
                </c:pt>
                <c:pt idx="330">
                  <c:v>42416</c:v>
                </c:pt>
                <c:pt idx="331">
                  <c:v>42417</c:v>
                </c:pt>
                <c:pt idx="332">
                  <c:v>42418</c:v>
                </c:pt>
                <c:pt idx="333">
                  <c:v>42419</c:v>
                </c:pt>
                <c:pt idx="334">
                  <c:v>42422</c:v>
                </c:pt>
                <c:pt idx="335">
                  <c:v>42423</c:v>
                </c:pt>
                <c:pt idx="336">
                  <c:v>42424</c:v>
                </c:pt>
                <c:pt idx="337">
                  <c:v>42425</c:v>
                </c:pt>
                <c:pt idx="338">
                  <c:v>42426</c:v>
                </c:pt>
                <c:pt idx="339">
                  <c:v>42429</c:v>
                </c:pt>
                <c:pt idx="340">
                  <c:v>42430</c:v>
                </c:pt>
                <c:pt idx="341">
                  <c:v>42431</c:v>
                </c:pt>
                <c:pt idx="342">
                  <c:v>42432</c:v>
                </c:pt>
                <c:pt idx="343">
                  <c:v>42433</c:v>
                </c:pt>
                <c:pt idx="344">
                  <c:v>42436</c:v>
                </c:pt>
                <c:pt idx="345">
                  <c:v>42437</c:v>
                </c:pt>
                <c:pt idx="346">
                  <c:v>42438</c:v>
                </c:pt>
                <c:pt idx="347">
                  <c:v>42439</c:v>
                </c:pt>
                <c:pt idx="348">
                  <c:v>42440</c:v>
                </c:pt>
                <c:pt idx="349">
                  <c:v>42443</c:v>
                </c:pt>
                <c:pt idx="350">
                  <c:v>42444</c:v>
                </c:pt>
                <c:pt idx="351">
                  <c:v>42445</c:v>
                </c:pt>
                <c:pt idx="352">
                  <c:v>42446</c:v>
                </c:pt>
                <c:pt idx="353">
                  <c:v>42447</c:v>
                </c:pt>
                <c:pt idx="354">
                  <c:v>42450</c:v>
                </c:pt>
                <c:pt idx="355">
                  <c:v>42451</c:v>
                </c:pt>
                <c:pt idx="356">
                  <c:v>42452</c:v>
                </c:pt>
                <c:pt idx="357">
                  <c:v>42453</c:v>
                </c:pt>
                <c:pt idx="358">
                  <c:v>42457</c:v>
                </c:pt>
                <c:pt idx="359">
                  <c:v>42458</c:v>
                </c:pt>
                <c:pt idx="360">
                  <c:v>42459</c:v>
                </c:pt>
                <c:pt idx="361">
                  <c:v>42460</c:v>
                </c:pt>
                <c:pt idx="362">
                  <c:v>42461</c:v>
                </c:pt>
                <c:pt idx="363">
                  <c:v>42464</c:v>
                </c:pt>
                <c:pt idx="364">
                  <c:v>42465</c:v>
                </c:pt>
                <c:pt idx="365">
                  <c:v>42466</c:v>
                </c:pt>
                <c:pt idx="366">
                  <c:v>42467</c:v>
                </c:pt>
                <c:pt idx="367">
                  <c:v>42468</c:v>
                </c:pt>
                <c:pt idx="368">
                  <c:v>42471</c:v>
                </c:pt>
                <c:pt idx="369">
                  <c:v>42472</c:v>
                </c:pt>
                <c:pt idx="370">
                  <c:v>42473</c:v>
                </c:pt>
                <c:pt idx="371">
                  <c:v>42474</c:v>
                </c:pt>
                <c:pt idx="372">
                  <c:v>42475</c:v>
                </c:pt>
                <c:pt idx="373">
                  <c:v>42478</c:v>
                </c:pt>
                <c:pt idx="374">
                  <c:v>42479</c:v>
                </c:pt>
                <c:pt idx="375">
                  <c:v>42480</c:v>
                </c:pt>
                <c:pt idx="376">
                  <c:v>42481</c:v>
                </c:pt>
                <c:pt idx="377">
                  <c:v>42482</c:v>
                </c:pt>
                <c:pt idx="378">
                  <c:v>42485</c:v>
                </c:pt>
                <c:pt idx="379">
                  <c:v>42486</c:v>
                </c:pt>
                <c:pt idx="380">
                  <c:v>42487</c:v>
                </c:pt>
                <c:pt idx="381">
                  <c:v>42488</c:v>
                </c:pt>
                <c:pt idx="382">
                  <c:v>42489</c:v>
                </c:pt>
                <c:pt idx="383">
                  <c:v>42492</c:v>
                </c:pt>
                <c:pt idx="384">
                  <c:v>42493</c:v>
                </c:pt>
                <c:pt idx="385">
                  <c:v>42494</c:v>
                </c:pt>
                <c:pt idx="386">
                  <c:v>42495</c:v>
                </c:pt>
                <c:pt idx="387">
                  <c:v>42496</c:v>
                </c:pt>
                <c:pt idx="388">
                  <c:v>42499</c:v>
                </c:pt>
                <c:pt idx="389">
                  <c:v>42500</c:v>
                </c:pt>
                <c:pt idx="390">
                  <c:v>42501</c:v>
                </c:pt>
                <c:pt idx="391">
                  <c:v>42502</c:v>
                </c:pt>
                <c:pt idx="392">
                  <c:v>42503</c:v>
                </c:pt>
                <c:pt idx="393">
                  <c:v>42506</c:v>
                </c:pt>
                <c:pt idx="394">
                  <c:v>42507</c:v>
                </c:pt>
                <c:pt idx="395">
                  <c:v>42508</c:v>
                </c:pt>
                <c:pt idx="396">
                  <c:v>42509</c:v>
                </c:pt>
                <c:pt idx="397">
                  <c:v>42510</c:v>
                </c:pt>
                <c:pt idx="398">
                  <c:v>42513</c:v>
                </c:pt>
                <c:pt idx="399">
                  <c:v>42514</c:v>
                </c:pt>
                <c:pt idx="400">
                  <c:v>42515</c:v>
                </c:pt>
                <c:pt idx="401">
                  <c:v>42516</c:v>
                </c:pt>
                <c:pt idx="402">
                  <c:v>42517</c:v>
                </c:pt>
                <c:pt idx="403">
                  <c:v>42521</c:v>
                </c:pt>
                <c:pt idx="404">
                  <c:v>42522</c:v>
                </c:pt>
                <c:pt idx="405">
                  <c:v>42523</c:v>
                </c:pt>
                <c:pt idx="406">
                  <c:v>42524</c:v>
                </c:pt>
                <c:pt idx="407">
                  <c:v>42527</c:v>
                </c:pt>
                <c:pt idx="408">
                  <c:v>42528</c:v>
                </c:pt>
                <c:pt idx="409">
                  <c:v>42529</c:v>
                </c:pt>
                <c:pt idx="410">
                  <c:v>42530</c:v>
                </c:pt>
                <c:pt idx="411">
                  <c:v>42531</c:v>
                </c:pt>
                <c:pt idx="412">
                  <c:v>42534</c:v>
                </c:pt>
                <c:pt idx="413">
                  <c:v>42535</c:v>
                </c:pt>
                <c:pt idx="414">
                  <c:v>42536</c:v>
                </c:pt>
                <c:pt idx="415">
                  <c:v>42537</c:v>
                </c:pt>
                <c:pt idx="416">
                  <c:v>42538</c:v>
                </c:pt>
                <c:pt idx="417">
                  <c:v>42541</c:v>
                </c:pt>
                <c:pt idx="418">
                  <c:v>42542</c:v>
                </c:pt>
                <c:pt idx="419">
                  <c:v>42543</c:v>
                </c:pt>
                <c:pt idx="420">
                  <c:v>42544</c:v>
                </c:pt>
                <c:pt idx="421">
                  <c:v>42545</c:v>
                </c:pt>
                <c:pt idx="422">
                  <c:v>42548</c:v>
                </c:pt>
                <c:pt idx="423">
                  <c:v>42549</c:v>
                </c:pt>
                <c:pt idx="424">
                  <c:v>42550</c:v>
                </c:pt>
                <c:pt idx="425">
                  <c:v>42551</c:v>
                </c:pt>
                <c:pt idx="426">
                  <c:v>42552</c:v>
                </c:pt>
                <c:pt idx="427">
                  <c:v>42556</c:v>
                </c:pt>
                <c:pt idx="428">
                  <c:v>42557</c:v>
                </c:pt>
                <c:pt idx="429">
                  <c:v>42558</c:v>
                </c:pt>
                <c:pt idx="430">
                  <c:v>42559</c:v>
                </c:pt>
                <c:pt idx="431">
                  <c:v>42562</c:v>
                </c:pt>
                <c:pt idx="432">
                  <c:v>42563</c:v>
                </c:pt>
                <c:pt idx="433">
                  <c:v>42564</c:v>
                </c:pt>
                <c:pt idx="434">
                  <c:v>42565</c:v>
                </c:pt>
                <c:pt idx="435">
                  <c:v>42566</c:v>
                </c:pt>
                <c:pt idx="436">
                  <c:v>42569</c:v>
                </c:pt>
                <c:pt idx="437">
                  <c:v>42570</c:v>
                </c:pt>
                <c:pt idx="438">
                  <c:v>42571</c:v>
                </c:pt>
                <c:pt idx="439">
                  <c:v>42572</c:v>
                </c:pt>
                <c:pt idx="440">
                  <c:v>42573</c:v>
                </c:pt>
                <c:pt idx="441">
                  <c:v>42576</c:v>
                </c:pt>
                <c:pt idx="442">
                  <c:v>42577</c:v>
                </c:pt>
                <c:pt idx="443">
                  <c:v>42578</c:v>
                </c:pt>
                <c:pt idx="444">
                  <c:v>42579</c:v>
                </c:pt>
                <c:pt idx="445">
                  <c:v>42580</c:v>
                </c:pt>
                <c:pt idx="446">
                  <c:v>42583</c:v>
                </c:pt>
                <c:pt idx="447">
                  <c:v>42584</c:v>
                </c:pt>
                <c:pt idx="448">
                  <c:v>42585</c:v>
                </c:pt>
                <c:pt idx="449">
                  <c:v>42586</c:v>
                </c:pt>
                <c:pt idx="450">
                  <c:v>42587</c:v>
                </c:pt>
                <c:pt idx="451">
                  <c:v>42590</c:v>
                </c:pt>
                <c:pt idx="452">
                  <c:v>42591</c:v>
                </c:pt>
                <c:pt idx="453">
                  <c:v>42592</c:v>
                </c:pt>
                <c:pt idx="454">
                  <c:v>42593</c:v>
                </c:pt>
                <c:pt idx="455">
                  <c:v>42594</c:v>
                </c:pt>
                <c:pt idx="456">
                  <c:v>42597</c:v>
                </c:pt>
                <c:pt idx="457">
                  <c:v>42598</c:v>
                </c:pt>
                <c:pt idx="458">
                  <c:v>42599</c:v>
                </c:pt>
                <c:pt idx="459">
                  <c:v>42600</c:v>
                </c:pt>
                <c:pt idx="460">
                  <c:v>42601</c:v>
                </c:pt>
                <c:pt idx="461">
                  <c:v>42604</c:v>
                </c:pt>
                <c:pt idx="462">
                  <c:v>42605</c:v>
                </c:pt>
                <c:pt idx="463">
                  <c:v>42606</c:v>
                </c:pt>
                <c:pt idx="464">
                  <c:v>42607</c:v>
                </c:pt>
                <c:pt idx="465">
                  <c:v>42608</c:v>
                </c:pt>
                <c:pt idx="466">
                  <c:v>42611</c:v>
                </c:pt>
                <c:pt idx="467">
                  <c:v>42612</c:v>
                </c:pt>
                <c:pt idx="468">
                  <c:v>42613</c:v>
                </c:pt>
                <c:pt idx="469">
                  <c:v>42614</c:v>
                </c:pt>
                <c:pt idx="470">
                  <c:v>42615</c:v>
                </c:pt>
                <c:pt idx="471">
                  <c:v>42619</c:v>
                </c:pt>
                <c:pt idx="472">
                  <c:v>42620</c:v>
                </c:pt>
                <c:pt idx="473">
                  <c:v>42621</c:v>
                </c:pt>
                <c:pt idx="474">
                  <c:v>42622</c:v>
                </c:pt>
                <c:pt idx="475">
                  <c:v>42625</c:v>
                </c:pt>
                <c:pt idx="476">
                  <c:v>42626</c:v>
                </c:pt>
                <c:pt idx="477">
                  <c:v>42627</c:v>
                </c:pt>
                <c:pt idx="478">
                  <c:v>42628</c:v>
                </c:pt>
                <c:pt idx="479">
                  <c:v>42629</c:v>
                </c:pt>
                <c:pt idx="480">
                  <c:v>42632</c:v>
                </c:pt>
                <c:pt idx="481">
                  <c:v>42633</c:v>
                </c:pt>
                <c:pt idx="482">
                  <c:v>42634</c:v>
                </c:pt>
                <c:pt idx="483">
                  <c:v>42635</c:v>
                </c:pt>
                <c:pt idx="484">
                  <c:v>42636</c:v>
                </c:pt>
                <c:pt idx="485">
                  <c:v>42639</c:v>
                </c:pt>
                <c:pt idx="486">
                  <c:v>42640</c:v>
                </c:pt>
                <c:pt idx="487">
                  <c:v>42641</c:v>
                </c:pt>
                <c:pt idx="488">
                  <c:v>42642</c:v>
                </c:pt>
                <c:pt idx="489">
                  <c:v>42643</c:v>
                </c:pt>
                <c:pt idx="490">
                  <c:v>42646</c:v>
                </c:pt>
                <c:pt idx="491">
                  <c:v>42647</c:v>
                </c:pt>
                <c:pt idx="492">
                  <c:v>42648</c:v>
                </c:pt>
                <c:pt idx="493">
                  <c:v>42649</c:v>
                </c:pt>
                <c:pt idx="494">
                  <c:v>42650</c:v>
                </c:pt>
                <c:pt idx="495">
                  <c:v>42653</c:v>
                </c:pt>
                <c:pt idx="496">
                  <c:v>42654</c:v>
                </c:pt>
                <c:pt idx="497">
                  <c:v>42655</c:v>
                </c:pt>
                <c:pt idx="498">
                  <c:v>42656</c:v>
                </c:pt>
                <c:pt idx="499">
                  <c:v>42657</c:v>
                </c:pt>
                <c:pt idx="500">
                  <c:v>42660</c:v>
                </c:pt>
                <c:pt idx="501">
                  <c:v>42661</c:v>
                </c:pt>
                <c:pt idx="502">
                  <c:v>42662</c:v>
                </c:pt>
                <c:pt idx="503">
                  <c:v>42663</c:v>
                </c:pt>
                <c:pt idx="504">
                  <c:v>42664</c:v>
                </c:pt>
                <c:pt idx="505">
                  <c:v>42667</c:v>
                </c:pt>
                <c:pt idx="506">
                  <c:v>42668</c:v>
                </c:pt>
                <c:pt idx="507">
                  <c:v>42669</c:v>
                </c:pt>
                <c:pt idx="508">
                  <c:v>42670</c:v>
                </c:pt>
                <c:pt idx="509">
                  <c:v>42671</c:v>
                </c:pt>
                <c:pt idx="510">
                  <c:v>42674</c:v>
                </c:pt>
                <c:pt idx="511">
                  <c:v>42675</c:v>
                </c:pt>
                <c:pt idx="512">
                  <c:v>42676</c:v>
                </c:pt>
                <c:pt idx="513">
                  <c:v>42677</c:v>
                </c:pt>
                <c:pt idx="514">
                  <c:v>42678</c:v>
                </c:pt>
                <c:pt idx="515">
                  <c:v>42681</c:v>
                </c:pt>
                <c:pt idx="516">
                  <c:v>42682</c:v>
                </c:pt>
                <c:pt idx="517">
                  <c:v>42683</c:v>
                </c:pt>
                <c:pt idx="518">
                  <c:v>42684</c:v>
                </c:pt>
                <c:pt idx="519">
                  <c:v>42685</c:v>
                </c:pt>
                <c:pt idx="520">
                  <c:v>42688</c:v>
                </c:pt>
                <c:pt idx="521">
                  <c:v>42689</c:v>
                </c:pt>
                <c:pt idx="522">
                  <c:v>42690</c:v>
                </c:pt>
                <c:pt idx="523">
                  <c:v>42691</c:v>
                </c:pt>
                <c:pt idx="524">
                  <c:v>42692</c:v>
                </c:pt>
                <c:pt idx="525">
                  <c:v>42695</c:v>
                </c:pt>
                <c:pt idx="526">
                  <c:v>42696</c:v>
                </c:pt>
                <c:pt idx="527">
                  <c:v>42697</c:v>
                </c:pt>
                <c:pt idx="528">
                  <c:v>42699</c:v>
                </c:pt>
                <c:pt idx="529">
                  <c:v>42702</c:v>
                </c:pt>
                <c:pt idx="530">
                  <c:v>42703</c:v>
                </c:pt>
                <c:pt idx="531">
                  <c:v>42704</c:v>
                </c:pt>
                <c:pt idx="532">
                  <c:v>42705</c:v>
                </c:pt>
                <c:pt idx="533">
                  <c:v>42706</c:v>
                </c:pt>
                <c:pt idx="534">
                  <c:v>42709</c:v>
                </c:pt>
                <c:pt idx="535">
                  <c:v>42710</c:v>
                </c:pt>
                <c:pt idx="536">
                  <c:v>42711</c:v>
                </c:pt>
                <c:pt idx="537">
                  <c:v>42712</c:v>
                </c:pt>
                <c:pt idx="538">
                  <c:v>42713</c:v>
                </c:pt>
                <c:pt idx="539">
                  <c:v>42716</c:v>
                </c:pt>
                <c:pt idx="540">
                  <c:v>42717</c:v>
                </c:pt>
                <c:pt idx="541">
                  <c:v>42718</c:v>
                </c:pt>
                <c:pt idx="542">
                  <c:v>42719</c:v>
                </c:pt>
                <c:pt idx="543">
                  <c:v>42720</c:v>
                </c:pt>
                <c:pt idx="544">
                  <c:v>42723</c:v>
                </c:pt>
                <c:pt idx="545">
                  <c:v>42724</c:v>
                </c:pt>
                <c:pt idx="546">
                  <c:v>42725</c:v>
                </c:pt>
                <c:pt idx="547">
                  <c:v>42726</c:v>
                </c:pt>
                <c:pt idx="548">
                  <c:v>42727</c:v>
                </c:pt>
                <c:pt idx="549">
                  <c:v>42731</c:v>
                </c:pt>
                <c:pt idx="550">
                  <c:v>42732</c:v>
                </c:pt>
                <c:pt idx="551">
                  <c:v>42733</c:v>
                </c:pt>
                <c:pt idx="552">
                  <c:v>42734</c:v>
                </c:pt>
                <c:pt idx="553">
                  <c:v>42738</c:v>
                </c:pt>
                <c:pt idx="554">
                  <c:v>42739</c:v>
                </c:pt>
                <c:pt idx="555">
                  <c:v>42740</c:v>
                </c:pt>
                <c:pt idx="556">
                  <c:v>42741</c:v>
                </c:pt>
                <c:pt idx="557">
                  <c:v>42744</c:v>
                </c:pt>
                <c:pt idx="558">
                  <c:v>42745</c:v>
                </c:pt>
                <c:pt idx="559">
                  <c:v>42746</c:v>
                </c:pt>
                <c:pt idx="560">
                  <c:v>42747</c:v>
                </c:pt>
                <c:pt idx="561">
                  <c:v>42748</c:v>
                </c:pt>
                <c:pt idx="562">
                  <c:v>42752</c:v>
                </c:pt>
                <c:pt idx="563">
                  <c:v>42753</c:v>
                </c:pt>
                <c:pt idx="564">
                  <c:v>42754</c:v>
                </c:pt>
                <c:pt idx="565">
                  <c:v>42755</c:v>
                </c:pt>
                <c:pt idx="566">
                  <c:v>42758</c:v>
                </c:pt>
                <c:pt idx="567">
                  <c:v>42759</c:v>
                </c:pt>
                <c:pt idx="568">
                  <c:v>42760</c:v>
                </c:pt>
                <c:pt idx="569">
                  <c:v>42761</c:v>
                </c:pt>
                <c:pt idx="570">
                  <c:v>42762</c:v>
                </c:pt>
                <c:pt idx="571">
                  <c:v>42765</c:v>
                </c:pt>
                <c:pt idx="572">
                  <c:v>42766</c:v>
                </c:pt>
                <c:pt idx="573">
                  <c:v>42767</c:v>
                </c:pt>
                <c:pt idx="574">
                  <c:v>42768</c:v>
                </c:pt>
                <c:pt idx="575">
                  <c:v>42769</c:v>
                </c:pt>
                <c:pt idx="576">
                  <c:v>42772</c:v>
                </c:pt>
                <c:pt idx="577">
                  <c:v>42773</c:v>
                </c:pt>
                <c:pt idx="578">
                  <c:v>42774</c:v>
                </c:pt>
                <c:pt idx="579">
                  <c:v>42775</c:v>
                </c:pt>
                <c:pt idx="580">
                  <c:v>42776</c:v>
                </c:pt>
                <c:pt idx="581">
                  <c:v>42779</c:v>
                </c:pt>
                <c:pt idx="582">
                  <c:v>42780</c:v>
                </c:pt>
                <c:pt idx="583">
                  <c:v>42781</c:v>
                </c:pt>
                <c:pt idx="584">
                  <c:v>42782</c:v>
                </c:pt>
                <c:pt idx="585">
                  <c:v>42783</c:v>
                </c:pt>
                <c:pt idx="586">
                  <c:v>42787</c:v>
                </c:pt>
                <c:pt idx="587">
                  <c:v>42788</c:v>
                </c:pt>
                <c:pt idx="588">
                  <c:v>42789</c:v>
                </c:pt>
                <c:pt idx="589">
                  <c:v>42790</c:v>
                </c:pt>
                <c:pt idx="590">
                  <c:v>42793</c:v>
                </c:pt>
                <c:pt idx="591">
                  <c:v>42794</c:v>
                </c:pt>
                <c:pt idx="592">
                  <c:v>42795</c:v>
                </c:pt>
                <c:pt idx="593">
                  <c:v>42796</c:v>
                </c:pt>
                <c:pt idx="594">
                  <c:v>42797</c:v>
                </c:pt>
                <c:pt idx="595">
                  <c:v>42800</c:v>
                </c:pt>
                <c:pt idx="596">
                  <c:v>42801</c:v>
                </c:pt>
                <c:pt idx="597">
                  <c:v>42802</c:v>
                </c:pt>
                <c:pt idx="598">
                  <c:v>42803</c:v>
                </c:pt>
                <c:pt idx="599">
                  <c:v>42804</c:v>
                </c:pt>
                <c:pt idx="600">
                  <c:v>42807</c:v>
                </c:pt>
                <c:pt idx="601">
                  <c:v>42808</c:v>
                </c:pt>
                <c:pt idx="602">
                  <c:v>42809</c:v>
                </c:pt>
                <c:pt idx="603">
                  <c:v>42810</c:v>
                </c:pt>
                <c:pt idx="604">
                  <c:v>42811</c:v>
                </c:pt>
                <c:pt idx="605">
                  <c:v>42814</c:v>
                </c:pt>
                <c:pt idx="606">
                  <c:v>42815</c:v>
                </c:pt>
                <c:pt idx="607">
                  <c:v>42816</c:v>
                </c:pt>
                <c:pt idx="608">
                  <c:v>42817</c:v>
                </c:pt>
                <c:pt idx="609">
                  <c:v>42818</c:v>
                </c:pt>
                <c:pt idx="610">
                  <c:v>42821</c:v>
                </c:pt>
                <c:pt idx="611">
                  <c:v>42822</c:v>
                </c:pt>
                <c:pt idx="612">
                  <c:v>42823</c:v>
                </c:pt>
                <c:pt idx="613">
                  <c:v>42824</c:v>
                </c:pt>
                <c:pt idx="614">
                  <c:v>42825</c:v>
                </c:pt>
                <c:pt idx="615">
                  <c:v>42828</c:v>
                </c:pt>
                <c:pt idx="616">
                  <c:v>42829</c:v>
                </c:pt>
                <c:pt idx="617">
                  <c:v>42830</c:v>
                </c:pt>
                <c:pt idx="618">
                  <c:v>42831</c:v>
                </c:pt>
                <c:pt idx="619">
                  <c:v>42832</c:v>
                </c:pt>
                <c:pt idx="620">
                  <c:v>42835</c:v>
                </c:pt>
                <c:pt idx="621">
                  <c:v>42836</c:v>
                </c:pt>
                <c:pt idx="622">
                  <c:v>42837</c:v>
                </c:pt>
                <c:pt idx="623">
                  <c:v>42838</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42885</c:v>
                </c:pt>
                <c:pt idx="655">
                  <c:v>42886</c:v>
                </c:pt>
                <c:pt idx="656">
                  <c:v>42887</c:v>
                </c:pt>
                <c:pt idx="657">
                  <c:v>42888</c:v>
                </c:pt>
                <c:pt idx="658">
                  <c:v>42891</c:v>
                </c:pt>
                <c:pt idx="659">
                  <c:v>42892</c:v>
                </c:pt>
                <c:pt idx="660">
                  <c:v>42893</c:v>
                </c:pt>
                <c:pt idx="661">
                  <c:v>42894</c:v>
                </c:pt>
                <c:pt idx="662">
                  <c:v>42895</c:v>
                </c:pt>
                <c:pt idx="663">
                  <c:v>42898</c:v>
                </c:pt>
                <c:pt idx="664">
                  <c:v>42899</c:v>
                </c:pt>
                <c:pt idx="665">
                  <c:v>42900</c:v>
                </c:pt>
                <c:pt idx="666">
                  <c:v>42901</c:v>
                </c:pt>
                <c:pt idx="667">
                  <c:v>42902</c:v>
                </c:pt>
                <c:pt idx="668">
                  <c:v>42905</c:v>
                </c:pt>
                <c:pt idx="669">
                  <c:v>42906</c:v>
                </c:pt>
                <c:pt idx="670">
                  <c:v>42907</c:v>
                </c:pt>
                <c:pt idx="671">
                  <c:v>42908</c:v>
                </c:pt>
                <c:pt idx="672">
                  <c:v>42909</c:v>
                </c:pt>
                <c:pt idx="673">
                  <c:v>42912</c:v>
                </c:pt>
                <c:pt idx="674">
                  <c:v>42913</c:v>
                </c:pt>
                <c:pt idx="675">
                  <c:v>42914</c:v>
                </c:pt>
                <c:pt idx="676">
                  <c:v>42915</c:v>
                </c:pt>
                <c:pt idx="677">
                  <c:v>42916</c:v>
                </c:pt>
                <c:pt idx="678">
                  <c:v>42919</c:v>
                </c:pt>
                <c:pt idx="679">
                  <c:v>42921</c:v>
                </c:pt>
                <c:pt idx="680">
                  <c:v>42922</c:v>
                </c:pt>
                <c:pt idx="681">
                  <c:v>42923</c:v>
                </c:pt>
                <c:pt idx="682">
                  <c:v>42926</c:v>
                </c:pt>
                <c:pt idx="683">
                  <c:v>42927</c:v>
                </c:pt>
                <c:pt idx="684">
                  <c:v>42928</c:v>
                </c:pt>
                <c:pt idx="685">
                  <c:v>42929</c:v>
                </c:pt>
                <c:pt idx="686">
                  <c:v>42930</c:v>
                </c:pt>
                <c:pt idx="687">
                  <c:v>42933</c:v>
                </c:pt>
                <c:pt idx="688">
                  <c:v>42934</c:v>
                </c:pt>
                <c:pt idx="689">
                  <c:v>42935</c:v>
                </c:pt>
                <c:pt idx="690">
                  <c:v>42936</c:v>
                </c:pt>
                <c:pt idx="691">
                  <c:v>42937</c:v>
                </c:pt>
                <c:pt idx="692">
                  <c:v>42940</c:v>
                </c:pt>
                <c:pt idx="693">
                  <c:v>42941</c:v>
                </c:pt>
                <c:pt idx="694">
                  <c:v>42942</c:v>
                </c:pt>
                <c:pt idx="695">
                  <c:v>42943</c:v>
                </c:pt>
                <c:pt idx="696">
                  <c:v>42944</c:v>
                </c:pt>
                <c:pt idx="697">
                  <c:v>42947</c:v>
                </c:pt>
                <c:pt idx="698">
                  <c:v>42948</c:v>
                </c:pt>
                <c:pt idx="699">
                  <c:v>42949</c:v>
                </c:pt>
                <c:pt idx="700">
                  <c:v>42950</c:v>
                </c:pt>
                <c:pt idx="701">
                  <c:v>42951</c:v>
                </c:pt>
                <c:pt idx="702">
                  <c:v>42954</c:v>
                </c:pt>
                <c:pt idx="703">
                  <c:v>42955</c:v>
                </c:pt>
                <c:pt idx="704">
                  <c:v>42956</c:v>
                </c:pt>
                <c:pt idx="705">
                  <c:v>42957</c:v>
                </c:pt>
                <c:pt idx="706">
                  <c:v>42958</c:v>
                </c:pt>
                <c:pt idx="707">
                  <c:v>42961</c:v>
                </c:pt>
                <c:pt idx="708">
                  <c:v>42962</c:v>
                </c:pt>
                <c:pt idx="709">
                  <c:v>42963</c:v>
                </c:pt>
                <c:pt idx="710">
                  <c:v>42964</c:v>
                </c:pt>
                <c:pt idx="711">
                  <c:v>42965</c:v>
                </c:pt>
                <c:pt idx="712">
                  <c:v>42968</c:v>
                </c:pt>
                <c:pt idx="713">
                  <c:v>42969</c:v>
                </c:pt>
                <c:pt idx="714">
                  <c:v>42970</c:v>
                </c:pt>
                <c:pt idx="715">
                  <c:v>42971</c:v>
                </c:pt>
                <c:pt idx="716">
                  <c:v>42972</c:v>
                </c:pt>
                <c:pt idx="717">
                  <c:v>42975</c:v>
                </c:pt>
                <c:pt idx="718">
                  <c:v>42976</c:v>
                </c:pt>
                <c:pt idx="719">
                  <c:v>42977</c:v>
                </c:pt>
                <c:pt idx="720">
                  <c:v>42978</c:v>
                </c:pt>
                <c:pt idx="721">
                  <c:v>42979</c:v>
                </c:pt>
                <c:pt idx="722">
                  <c:v>42983</c:v>
                </c:pt>
                <c:pt idx="723">
                  <c:v>42984</c:v>
                </c:pt>
                <c:pt idx="724">
                  <c:v>42985</c:v>
                </c:pt>
                <c:pt idx="725">
                  <c:v>42986</c:v>
                </c:pt>
                <c:pt idx="726">
                  <c:v>42989</c:v>
                </c:pt>
                <c:pt idx="727">
                  <c:v>42990</c:v>
                </c:pt>
                <c:pt idx="728">
                  <c:v>42991</c:v>
                </c:pt>
                <c:pt idx="729">
                  <c:v>42992</c:v>
                </c:pt>
                <c:pt idx="730">
                  <c:v>42993</c:v>
                </c:pt>
                <c:pt idx="731">
                  <c:v>42996</c:v>
                </c:pt>
                <c:pt idx="732">
                  <c:v>42997</c:v>
                </c:pt>
                <c:pt idx="733">
                  <c:v>42998</c:v>
                </c:pt>
                <c:pt idx="734">
                  <c:v>42999</c:v>
                </c:pt>
                <c:pt idx="735">
                  <c:v>43000</c:v>
                </c:pt>
                <c:pt idx="736">
                  <c:v>43003</c:v>
                </c:pt>
                <c:pt idx="737">
                  <c:v>43004</c:v>
                </c:pt>
                <c:pt idx="738">
                  <c:v>43005</c:v>
                </c:pt>
                <c:pt idx="739">
                  <c:v>43006</c:v>
                </c:pt>
                <c:pt idx="740">
                  <c:v>43007</c:v>
                </c:pt>
                <c:pt idx="741">
                  <c:v>43010</c:v>
                </c:pt>
                <c:pt idx="742">
                  <c:v>43011</c:v>
                </c:pt>
                <c:pt idx="743">
                  <c:v>43012</c:v>
                </c:pt>
                <c:pt idx="744">
                  <c:v>43013</c:v>
                </c:pt>
                <c:pt idx="745">
                  <c:v>43014</c:v>
                </c:pt>
                <c:pt idx="746">
                  <c:v>43017</c:v>
                </c:pt>
                <c:pt idx="747">
                  <c:v>43018</c:v>
                </c:pt>
                <c:pt idx="748">
                  <c:v>43019</c:v>
                </c:pt>
                <c:pt idx="749">
                  <c:v>43020</c:v>
                </c:pt>
                <c:pt idx="750">
                  <c:v>43021</c:v>
                </c:pt>
                <c:pt idx="751">
                  <c:v>43024</c:v>
                </c:pt>
                <c:pt idx="752">
                  <c:v>43025</c:v>
                </c:pt>
                <c:pt idx="753">
                  <c:v>43026</c:v>
                </c:pt>
                <c:pt idx="754">
                  <c:v>43027</c:v>
                </c:pt>
                <c:pt idx="755">
                  <c:v>43028</c:v>
                </c:pt>
                <c:pt idx="756">
                  <c:v>43031</c:v>
                </c:pt>
                <c:pt idx="757">
                  <c:v>43032</c:v>
                </c:pt>
                <c:pt idx="758">
                  <c:v>43033</c:v>
                </c:pt>
                <c:pt idx="759">
                  <c:v>43034</c:v>
                </c:pt>
                <c:pt idx="760">
                  <c:v>43035</c:v>
                </c:pt>
                <c:pt idx="761">
                  <c:v>43038</c:v>
                </c:pt>
                <c:pt idx="762">
                  <c:v>43039</c:v>
                </c:pt>
                <c:pt idx="763">
                  <c:v>43040</c:v>
                </c:pt>
                <c:pt idx="764">
                  <c:v>43041</c:v>
                </c:pt>
                <c:pt idx="765">
                  <c:v>43042</c:v>
                </c:pt>
                <c:pt idx="766">
                  <c:v>43045</c:v>
                </c:pt>
                <c:pt idx="767">
                  <c:v>43046</c:v>
                </c:pt>
                <c:pt idx="768">
                  <c:v>43047</c:v>
                </c:pt>
                <c:pt idx="769">
                  <c:v>43048</c:v>
                </c:pt>
                <c:pt idx="770">
                  <c:v>43049</c:v>
                </c:pt>
                <c:pt idx="771">
                  <c:v>43052</c:v>
                </c:pt>
                <c:pt idx="772">
                  <c:v>43053</c:v>
                </c:pt>
                <c:pt idx="773">
                  <c:v>43054</c:v>
                </c:pt>
                <c:pt idx="774">
                  <c:v>43055</c:v>
                </c:pt>
                <c:pt idx="775">
                  <c:v>43056</c:v>
                </c:pt>
                <c:pt idx="776">
                  <c:v>43059</c:v>
                </c:pt>
                <c:pt idx="777">
                  <c:v>43060</c:v>
                </c:pt>
                <c:pt idx="778">
                  <c:v>43061</c:v>
                </c:pt>
                <c:pt idx="779">
                  <c:v>43063</c:v>
                </c:pt>
                <c:pt idx="780">
                  <c:v>43066</c:v>
                </c:pt>
                <c:pt idx="781">
                  <c:v>43067</c:v>
                </c:pt>
                <c:pt idx="782">
                  <c:v>43068</c:v>
                </c:pt>
                <c:pt idx="783">
                  <c:v>43069</c:v>
                </c:pt>
                <c:pt idx="784">
                  <c:v>43070</c:v>
                </c:pt>
                <c:pt idx="785">
                  <c:v>43073</c:v>
                </c:pt>
                <c:pt idx="786">
                  <c:v>43074</c:v>
                </c:pt>
                <c:pt idx="787">
                  <c:v>43075</c:v>
                </c:pt>
                <c:pt idx="788">
                  <c:v>43076</c:v>
                </c:pt>
                <c:pt idx="789">
                  <c:v>43077</c:v>
                </c:pt>
                <c:pt idx="790">
                  <c:v>43080</c:v>
                </c:pt>
                <c:pt idx="791">
                  <c:v>43081</c:v>
                </c:pt>
                <c:pt idx="792">
                  <c:v>43082</c:v>
                </c:pt>
                <c:pt idx="793">
                  <c:v>43083</c:v>
                </c:pt>
                <c:pt idx="794">
                  <c:v>43084</c:v>
                </c:pt>
                <c:pt idx="795">
                  <c:v>43087</c:v>
                </c:pt>
                <c:pt idx="796">
                  <c:v>43088</c:v>
                </c:pt>
                <c:pt idx="797">
                  <c:v>43089</c:v>
                </c:pt>
                <c:pt idx="798">
                  <c:v>43090</c:v>
                </c:pt>
                <c:pt idx="799">
                  <c:v>43091</c:v>
                </c:pt>
                <c:pt idx="800">
                  <c:v>43095</c:v>
                </c:pt>
                <c:pt idx="801">
                  <c:v>43096</c:v>
                </c:pt>
                <c:pt idx="802">
                  <c:v>43097</c:v>
                </c:pt>
                <c:pt idx="803">
                  <c:v>43098</c:v>
                </c:pt>
                <c:pt idx="804">
                  <c:v>43102</c:v>
                </c:pt>
                <c:pt idx="805">
                  <c:v>43103</c:v>
                </c:pt>
                <c:pt idx="806">
                  <c:v>43104</c:v>
                </c:pt>
                <c:pt idx="807">
                  <c:v>43105</c:v>
                </c:pt>
                <c:pt idx="808">
                  <c:v>43108</c:v>
                </c:pt>
                <c:pt idx="809">
                  <c:v>43109</c:v>
                </c:pt>
                <c:pt idx="810">
                  <c:v>43110</c:v>
                </c:pt>
                <c:pt idx="811">
                  <c:v>43111</c:v>
                </c:pt>
                <c:pt idx="812">
                  <c:v>43112</c:v>
                </c:pt>
                <c:pt idx="813">
                  <c:v>43116</c:v>
                </c:pt>
                <c:pt idx="814">
                  <c:v>43117</c:v>
                </c:pt>
                <c:pt idx="815">
                  <c:v>43118</c:v>
                </c:pt>
                <c:pt idx="816">
                  <c:v>43119</c:v>
                </c:pt>
                <c:pt idx="817">
                  <c:v>43122</c:v>
                </c:pt>
                <c:pt idx="818">
                  <c:v>43123</c:v>
                </c:pt>
                <c:pt idx="819">
                  <c:v>43124</c:v>
                </c:pt>
                <c:pt idx="820">
                  <c:v>43125</c:v>
                </c:pt>
                <c:pt idx="821">
                  <c:v>43126</c:v>
                </c:pt>
                <c:pt idx="822">
                  <c:v>43129</c:v>
                </c:pt>
                <c:pt idx="823">
                  <c:v>43130</c:v>
                </c:pt>
                <c:pt idx="824">
                  <c:v>43131</c:v>
                </c:pt>
                <c:pt idx="825">
                  <c:v>43132</c:v>
                </c:pt>
                <c:pt idx="826">
                  <c:v>43133</c:v>
                </c:pt>
                <c:pt idx="827">
                  <c:v>43136</c:v>
                </c:pt>
                <c:pt idx="828">
                  <c:v>43137</c:v>
                </c:pt>
                <c:pt idx="829">
                  <c:v>43138</c:v>
                </c:pt>
                <c:pt idx="830">
                  <c:v>43139</c:v>
                </c:pt>
                <c:pt idx="831">
                  <c:v>43140</c:v>
                </c:pt>
                <c:pt idx="832">
                  <c:v>43143</c:v>
                </c:pt>
                <c:pt idx="833">
                  <c:v>43144</c:v>
                </c:pt>
                <c:pt idx="834">
                  <c:v>43145</c:v>
                </c:pt>
                <c:pt idx="835">
                  <c:v>43146</c:v>
                </c:pt>
                <c:pt idx="836">
                  <c:v>43147</c:v>
                </c:pt>
                <c:pt idx="837">
                  <c:v>43151</c:v>
                </c:pt>
                <c:pt idx="838">
                  <c:v>43152</c:v>
                </c:pt>
                <c:pt idx="839">
                  <c:v>43153</c:v>
                </c:pt>
                <c:pt idx="840">
                  <c:v>43154</c:v>
                </c:pt>
              </c:numCache>
            </c:numRef>
          </c:cat>
          <c:val>
            <c:numRef>
              <c:f>aligned!$H$2:$H$842</c:f>
              <c:numCache>
                <c:formatCode>General</c:formatCode>
                <c:ptCount val="841"/>
                <c:pt idx="0">
                  <c:v>0</c:v>
                </c:pt>
                <c:pt idx="1">
                  <c:v>9.6450617283900808E-3</c:v>
                </c:pt>
                <c:pt idx="2">
                  <c:v>1.5432098765429947E-2</c:v>
                </c:pt>
                <c:pt idx="3">
                  <c:v>1.0802469135799964E-2</c:v>
                </c:pt>
                <c:pt idx="4">
                  <c:v>2.4112654320979976E-2</c:v>
                </c:pt>
                <c:pt idx="5">
                  <c:v>2.2762345679010032E-2</c:v>
                </c:pt>
                <c:pt idx="6">
                  <c:v>3.1057098765429947E-2</c:v>
                </c:pt>
                <c:pt idx="7">
                  <c:v>4.4367283950609959E-2</c:v>
                </c:pt>
                <c:pt idx="8">
                  <c:v>4.4174382716039906E-2</c:v>
                </c:pt>
                <c:pt idx="9">
                  <c:v>3.8773148148139924E-2</c:v>
                </c:pt>
                <c:pt idx="10">
                  <c:v>4.7646604938269999E-2</c:v>
                </c:pt>
                <c:pt idx="11">
                  <c:v>4.4560185185180012E-2</c:v>
                </c:pt>
                <c:pt idx="12">
                  <c:v>4.7646604938269999E-2</c:v>
                </c:pt>
                <c:pt idx="13">
                  <c:v>4.9768518518509941E-2</c:v>
                </c:pt>
                <c:pt idx="14">
                  <c:v>5.03472222222201E-2</c:v>
                </c:pt>
                <c:pt idx="15">
                  <c:v>4.9768518518509941E-2</c:v>
                </c:pt>
                <c:pt idx="16">
                  <c:v>4.6296296296290063E-2</c:v>
                </c:pt>
                <c:pt idx="17">
                  <c:v>4.6103395061720009E-2</c:v>
                </c:pt>
                <c:pt idx="18">
                  <c:v>5.1890432098760098E-2</c:v>
                </c:pt>
                <c:pt idx="19">
                  <c:v>5.6520061728390081E-2</c:v>
                </c:pt>
                <c:pt idx="20">
                  <c:v>5.5362654320979976E-2</c:v>
                </c:pt>
                <c:pt idx="21">
                  <c:v>5.9413580246910014E-2</c:v>
                </c:pt>
                <c:pt idx="22">
                  <c:v>6.7322530864190044E-2</c:v>
                </c:pt>
                <c:pt idx="23">
                  <c:v>6.693672839505993E-2</c:v>
                </c:pt>
                <c:pt idx="24">
                  <c:v>6.5200617283950102E-2</c:v>
                </c:pt>
                <c:pt idx="25">
                  <c:v>6.5200617283950102E-2</c:v>
                </c:pt>
                <c:pt idx="26">
                  <c:v>5.7098765432090026E-2</c:v>
                </c:pt>
                <c:pt idx="27">
                  <c:v>5.2276234567899982E-2</c:v>
                </c:pt>
                <c:pt idx="28">
                  <c:v>5.8834876543200076E-2</c:v>
                </c:pt>
                <c:pt idx="29">
                  <c:v>6.4043209876539997E-2</c:v>
                </c:pt>
                <c:pt idx="30">
                  <c:v>6.0570987654319897E-2</c:v>
                </c:pt>
                <c:pt idx="31">
                  <c:v>6.1342592592589895E-2</c:v>
                </c:pt>
                <c:pt idx="32">
                  <c:v>5.2662037037030096E-2</c:v>
                </c:pt>
                <c:pt idx="33">
                  <c:v>5.4398148148139924E-2</c:v>
                </c:pt>
                <c:pt idx="34">
                  <c:v>3.47222222222201E-2</c:v>
                </c:pt>
                <c:pt idx="35">
                  <c:v>4.0316358024689913E-2</c:v>
                </c:pt>
                <c:pt idx="36">
                  <c:v>2.2955246913580085E-2</c:v>
                </c:pt>
                <c:pt idx="37">
                  <c:v>1.8711419753079994E-2</c:v>
                </c:pt>
                <c:pt idx="38">
                  <c:v>1.4081790123450011E-2</c:v>
                </c:pt>
                <c:pt idx="39">
                  <c:v>3.5108024691349993E-2</c:v>
                </c:pt>
                <c:pt idx="40">
                  <c:v>5.7098765432090026E-2</c:v>
                </c:pt>
                <c:pt idx="41">
                  <c:v>6.7514485292220039E-2</c:v>
                </c:pt>
                <c:pt idx="42">
                  <c:v>6.2287265288069937E-2</c:v>
                </c:pt>
                <c:pt idx="43">
                  <c:v>7.2354503814580085E-2</c:v>
                </c:pt>
                <c:pt idx="44">
                  <c:v>6.8482488996689961E-2</c:v>
                </c:pt>
                <c:pt idx="45">
                  <c:v>7.1386500110109941E-2</c:v>
                </c:pt>
                <c:pt idx="46">
                  <c:v>7.796892530052002E-2</c:v>
                </c:pt>
                <c:pt idx="47">
                  <c:v>7.4677712705309984E-2</c:v>
                </c:pt>
                <c:pt idx="48">
                  <c:v>6.4029671956119971E-2</c:v>
                </c:pt>
                <c:pt idx="49">
                  <c:v>6.2287265288069937E-2</c:v>
                </c:pt>
                <c:pt idx="50">
                  <c:v>2.995594155869008E-2</c:v>
                </c:pt>
                <c:pt idx="51">
                  <c:v>1.7371893400540017E-2</c:v>
                </c:pt>
                <c:pt idx="52">
                  <c:v>2.2792714145589921E-2</c:v>
                </c:pt>
                <c:pt idx="53">
                  <c:v>4.3120791939510017E-2</c:v>
                </c:pt>
                <c:pt idx="54">
                  <c:v>3.1698348226739892E-2</c:v>
                </c:pt>
                <c:pt idx="55">
                  <c:v>1.5242285250699927E-2</c:v>
                </c:pt>
                <c:pt idx="56">
                  <c:v>9.2406622829799279E-3</c:v>
                </c:pt>
                <c:pt idx="57">
                  <c:v>2.6582370925600785E-3</c:v>
                </c:pt>
                <c:pt idx="58">
                  <c:v>-1.2442620697203033E-2</c:v>
                </c:pt>
                <c:pt idx="59">
                  <c:v>7.498255614929894E-3</c:v>
                </c:pt>
                <c:pt idx="60">
                  <c:v>2.8518378334601024E-3</c:v>
                </c:pt>
                <c:pt idx="61">
                  <c:v>1.5823087473390007E-2</c:v>
                </c:pt>
                <c:pt idx="62">
                  <c:v>3.0343143040479914E-2</c:v>
                </c:pt>
                <c:pt idx="63">
                  <c:v>2.4341520072749923E-2</c:v>
                </c:pt>
                <c:pt idx="64">
                  <c:v>3.3634355635679958E-2</c:v>
                </c:pt>
                <c:pt idx="65">
                  <c:v>2.9568740076900024E-2</c:v>
                </c:pt>
                <c:pt idx="66">
                  <c:v>1.4966326471999025E-3</c:v>
                </c:pt>
                <c:pt idx="67">
                  <c:v>6.9174533922400361E-3</c:v>
                </c:pt>
                <c:pt idx="68">
                  <c:v>3.2390393152499364E-3</c:v>
                </c:pt>
                <c:pt idx="69">
                  <c:v>2.9568740076900024E-2</c:v>
                </c:pt>
                <c:pt idx="70">
                  <c:v>5.434963491139011E-2</c:v>
                </c:pt>
                <c:pt idx="71">
                  <c:v>4.3701594162200097E-2</c:v>
                </c:pt>
                <c:pt idx="72">
                  <c:v>5.802804898838998E-2</c:v>
                </c:pt>
                <c:pt idx="73">
                  <c:v>5.957685491553999E-2</c:v>
                </c:pt>
                <c:pt idx="74">
                  <c:v>6.2674466769859993E-2</c:v>
                </c:pt>
                <c:pt idx="75">
                  <c:v>6.3836071215219947E-2</c:v>
                </c:pt>
                <c:pt idx="76">
                  <c:v>6.1512862324490047E-2</c:v>
                </c:pt>
                <c:pt idx="77">
                  <c:v>7.1386500110109941E-2</c:v>
                </c:pt>
                <c:pt idx="78">
                  <c:v>7.9130529745889966E-2</c:v>
                </c:pt>
                <c:pt idx="79">
                  <c:v>8.6100156418090101E-2</c:v>
                </c:pt>
                <c:pt idx="80">
                  <c:v>8.1260137895730056E-2</c:v>
                </c:pt>
                <c:pt idx="81">
                  <c:v>8.1840940118409922E-2</c:v>
                </c:pt>
                <c:pt idx="82">
                  <c:v>8.3583346786459956E-2</c:v>
                </c:pt>
                <c:pt idx="83">
                  <c:v>7.9517731227680022E-2</c:v>
                </c:pt>
                <c:pt idx="84">
                  <c:v>8.3970548268250012E-2</c:v>
                </c:pt>
                <c:pt idx="85">
                  <c:v>8.300254456378009E-2</c:v>
                </c:pt>
                <c:pt idx="86">
                  <c:v>7.1580100850999973E-2</c:v>
                </c:pt>
                <c:pt idx="87">
                  <c:v>7.1386500110109941E-2</c:v>
                </c:pt>
                <c:pt idx="88">
                  <c:v>6.9450492701160105E-2</c:v>
                </c:pt>
                <c:pt idx="89">
                  <c:v>6.9450492701160105E-2</c:v>
                </c:pt>
                <c:pt idx="90">
                  <c:v>6.4610474178800059E-2</c:v>
                </c:pt>
                <c:pt idx="91">
                  <c:v>6.5578477883269981E-2</c:v>
                </c:pt>
                <c:pt idx="92">
                  <c:v>5.1252023057080098E-2</c:v>
                </c:pt>
                <c:pt idx="93">
                  <c:v>4.9316015648140032E-2</c:v>
                </c:pt>
                <c:pt idx="94">
                  <c:v>2.8794337113319912E-2</c:v>
                </c:pt>
                <c:pt idx="95">
                  <c:v>3.2085549708529948E-2</c:v>
                </c:pt>
                <c:pt idx="96">
                  <c:v>4.2733590457719961E-2</c:v>
                </c:pt>
                <c:pt idx="97">
                  <c:v>3.5376762303729992E-2</c:v>
                </c:pt>
                <c:pt idx="98">
                  <c:v>4.7186407498299943E-2</c:v>
                </c:pt>
                <c:pt idx="99">
                  <c:v>4.4282396384879963E-2</c:v>
                </c:pt>
                <c:pt idx="100">
                  <c:v>6.4416873437910027E-2</c:v>
                </c:pt>
                <c:pt idx="101">
                  <c:v>4.9316015648140032E-2</c:v>
                </c:pt>
                <c:pt idx="102">
                  <c:v>6.2603429266760102E-2</c:v>
                </c:pt>
                <c:pt idx="103">
                  <c:v>6.3772409937020047E-2</c:v>
                </c:pt>
                <c:pt idx="104">
                  <c:v>5.6368865692040027E-2</c:v>
                </c:pt>
                <c:pt idx="105">
                  <c:v>4.9160151558770071E-2</c:v>
                </c:pt>
                <c:pt idx="106">
                  <c:v>4.6237699883119987E-2</c:v>
                </c:pt>
                <c:pt idx="107">
                  <c:v>4.1951437425489901E-2</c:v>
                </c:pt>
                <c:pt idx="108">
                  <c:v>5.6563695803750091E-2</c:v>
                </c:pt>
                <c:pt idx="109">
                  <c:v>5.188777312271009E-2</c:v>
                </c:pt>
                <c:pt idx="110">
                  <c:v>5.1108452675870053E-2</c:v>
                </c:pt>
                <c:pt idx="111">
                  <c:v>5.4420564574940045E-2</c:v>
                </c:pt>
                <c:pt idx="112">
                  <c:v>6.6500031500960066E-2</c:v>
                </c:pt>
                <c:pt idx="113">
                  <c:v>6.2408599155050037E-2</c:v>
                </c:pt>
                <c:pt idx="114">
                  <c:v>6.1044788373080028E-2</c:v>
                </c:pt>
                <c:pt idx="115">
                  <c:v>6.9227653064910077E-2</c:v>
                </c:pt>
                <c:pt idx="116">
                  <c:v>7.0981124070299995E-2</c:v>
                </c:pt>
                <c:pt idx="117">
                  <c:v>6.6500031500960066E-2</c:v>
                </c:pt>
                <c:pt idx="118">
                  <c:v>7.2929425187399977E-2</c:v>
                </c:pt>
                <c:pt idx="119">
                  <c:v>8.6177872783679943E-2</c:v>
                </c:pt>
                <c:pt idx="120">
                  <c:v>8.3060590996320016E-2</c:v>
                </c:pt>
                <c:pt idx="121">
                  <c:v>6.981214340004005E-2</c:v>
                </c:pt>
                <c:pt idx="122">
                  <c:v>7.5851876863050061E-2</c:v>
                </c:pt>
                <c:pt idx="123">
                  <c:v>6.7863842282940068E-2</c:v>
                </c:pt>
                <c:pt idx="124">
                  <c:v>7.3513915522529949E-2</c:v>
                </c:pt>
                <c:pt idx="125">
                  <c:v>7.721568764502007E-2</c:v>
                </c:pt>
                <c:pt idx="126">
                  <c:v>7.5851876863050061E-2</c:v>
                </c:pt>
                <c:pt idx="127">
                  <c:v>7.1370784293719902E-2</c:v>
                </c:pt>
                <c:pt idx="128">
                  <c:v>7.8384668315280015E-2</c:v>
                </c:pt>
                <c:pt idx="129">
                  <c:v>8.1891610326060071E-2</c:v>
                </c:pt>
                <c:pt idx="130">
                  <c:v>7.5657046751339996E-2</c:v>
                </c:pt>
                <c:pt idx="131">
                  <c:v>8.5203722225130063E-2</c:v>
                </c:pt>
                <c:pt idx="132">
                  <c:v>9.0269305129589972E-2</c:v>
                </c:pt>
                <c:pt idx="133">
                  <c:v>8.0527799544090062E-2</c:v>
                </c:pt>
                <c:pt idx="134">
                  <c:v>7.4682896192789894E-2</c:v>
                </c:pt>
                <c:pt idx="135">
                  <c:v>7.2539764963980069E-2</c:v>
                </c:pt>
                <c:pt idx="136">
                  <c:v>8.734685345394011E-2</c:v>
                </c:pt>
                <c:pt idx="137">
                  <c:v>8.3060590996320016E-2</c:v>
                </c:pt>
                <c:pt idx="138">
                  <c:v>8.0527799544090062E-2</c:v>
                </c:pt>
                <c:pt idx="139">
                  <c:v>8.2086440437769914E-2</c:v>
                </c:pt>
                <c:pt idx="140">
                  <c:v>8.2865760884609951E-2</c:v>
                </c:pt>
                <c:pt idx="141">
                  <c:v>8.3255421108030081E-2</c:v>
                </c:pt>
                <c:pt idx="142">
                  <c:v>8.9295154571040092E-2</c:v>
                </c:pt>
                <c:pt idx="143">
                  <c:v>8.4424401778290026E-2</c:v>
                </c:pt>
                <c:pt idx="144">
                  <c:v>8.4814062001709933E-2</c:v>
                </c:pt>
                <c:pt idx="145">
                  <c:v>9.1827946023270046E-2</c:v>
                </c:pt>
                <c:pt idx="146">
                  <c:v>8.9100324459330027E-2</c:v>
                </c:pt>
                <c:pt idx="147">
                  <c:v>7.2929425187399977E-2</c:v>
                </c:pt>
                <c:pt idx="148">
                  <c:v>7.955364898553996E-2</c:v>
                </c:pt>
                <c:pt idx="149">
                  <c:v>7.8384668315280015E-2</c:v>
                </c:pt>
                <c:pt idx="150">
                  <c:v>7.7020857533310005E-2</c:v>
                </c:pt>
                <c:pt idx="151">
                  <c:v>7.4877726304499959E-2</c:v>
                </c:pt>
                <c:pt idx="152">
                  <c:v>8.0527799544090062E-2</c:v>
                </c:pt>
                <c:pt idx="153">
                  <c:v>8.0138139320669932E-2</c:v>
                </c:pt>
                <c:pt idx="154">
                  <c:v>6.9032822953200013E-2</c:v>
                </c:pt>
                <c:pt idx="155">
                  <c:v>7.3513915522529949E-2</c:v>
                </c:pt>
                <c:pt idx="156">
                  <c:v>6.6305201389250001E-2</c:v>
                </c:pt>
                <c:pt idx="157">
                  <c:v>6.6305201389250001E-2</c:v>
                </c:pt>
                <c:pt idx="158">
                  <c:v>8.1891610326060071E-2</c:v>
                </c:pt>
                <c:pt idx="159">
                  <c:v>8.1696780214350007E-2</c:v>
                </c:pt>
                <c:pt idx="160">
                  <c:v>7.4293235969369986E-2</c:v>
                </c:pt>
                <c:pt idx="161">
                  <c:v>6.8837992841479956E-2</c:v>
                </c:pt>
                <c:pt idx="162">
                  <c:v>7.4098405857659921E-2</c:v>
                </c:pt>
                <c:pt idx="163">
                  <c:v>7.3708745634240014E-2</c:v>
                </c:pt>
                <c:pt idx="164">
                  <c:v>7.9358818873829895E-2</c:v>
                </c:pt>
                <c:pt idx="165">
                  <c:v>7.4168181236559994E-2</c:v>
                </c:pt>
                <c:pt idx="166">
                  <c:v>7.9652628551410087E-2</c:v>
                </c:pt>
                <c:pt idx="167">
                  <c:v>8.5137075866259959E-2</c:v>
                </c:pt>
                <c:pt idx="168">
                  <c:v>7.5343419946890089E-2</c:v>
                </c:pt>
                <c:pt idx="169">
                  <c:v>6.7312622093000041E-2</c:v>
                </c:pt>
                <c:pt idx="170">
                  <c:v>7.0250718868809958E-2</c:v>
                </c:pt>
                <c:pt idx="171">
                  <c:v>4.5962452188780034E-2</c:v>
                </c:pt>
                <c:pt idx="172">
                  <c:v>4.9488168319749892E-2</c:v>
                </c:pt>
                <c:pt idx="173">
                  <c:v>5.6343727463310067E-2</c:v>
                </c:pt>
                <c:pt idx="174">
                  <c:v>5.5364361871369949E-2</c:v>
                </c:pt>
                <c:pt idx="175">
                  <c:v>4.7921183372650056E-2</c:v>
                </c:pt>
                <c:pt idx="176">
                  <c:v>5.7323093055249963E-2</c:v>
                </c:pt>
                <c:pt idx="177">
                  <c:v>3.7148161861340068E-2</c:v>
                </c:pt>
                <c:pt idx="178">
                  <c:v>4.1065624229090103E-2</c:v>
                </c:pt>
                <c:pt idx="179">
                  <c:v>5.0663407030069996E-2</c:v>
                </c:pt>
                <c:pt idx="180">
                  <c:v>6.1436428541379984E-2</c:v>
                </c:pt>
                <c:pt idx="181">
                  <c:v>6.594151026428996E-2</c:v>
                </c:pt>
                <c:pt idx="182">
                  <c:v>5.9869443594279925E-2</c:v>
                </c:pt>
                <c:pt idx="183">
                  <c:v>6.67250027378401E-2</c:v>
                </c:pt>
                <c:pt idx="184">
                  <c:v>5.5560234989759927E-2</c:v>
                </c:pt>
                <c:pt idx="185">
                  <c:v>4.8312929609420019E-2</c:v>
                </c:pt>
                <c:pt idx="186">
                  <c:v>4.5766579070390057E-2</c:v>
                </c:pt>
                <c:pt idx="187">
                  <c:v>4.5178959715229894E-2</c:v>
                </c:pt>
                <c:pt idx="188">
                  <c:v>3.8519273690049927E-2</c:v>
                </c:pt>
                <c:pt idx="189">
                  <c:v>2.7158632823579998E-2</c:v>
                </c:pt>
                <c:pt idx="190">
                  <c:v>1.8148469377760046E-2</c:v>
                </c:pt>
                <c:pt idx="191">
                  <c:v>3.0292602717779893E-2</c:v>
                </c:pt>
                <c:pt idx="192">
                  <c:v>4.3024355412959903E-2</c:v>
                </c:pt>
                <c:pt idx="193">
                  <c:v>3.989038551877E-2</c:v>
                </c:pt>
                <c:pt idx="194">
                  <c:v>3.4210065085529928E-2</c:v>
                </c:pt>
                <c:pt idx="195">
                  <c:v>2.637514035003008E-2</c:v>
                </c:pt>
                <c:pt idx="196">
                  <c:v>2.4416409166160058E-2</c:v>
                </c:pt>
                <c:pt idx="197">
                  <c:v>2.5395774758099954E-2</c:v>
                </c:pt>
                <c:pt idx="198">
                  <c:v>2.8333871533910093E-2</c:v>
                </c:pt>
                <c:pt idx="199">
                  <c:v>2.3241170455839955E-2</c:v>
                </c:pt>
                <c:pt idx="200">
                  <c:v>4.615832530716002E-2</c:v>
                </c:pt>
                <c:pt idx="201">
                  <c:v>3.8127527453279964E-2</c:v>
                </c:pt>
                <c:pt idx="202">
                  <c:v>4.0086258637149985E-2</c:v>
                </c:pt>
                <c:pt idx="203">
                  <c:v>3.616879626939995E-2</c:v>
                </c:pt>
                <c:pt idx="204">
                  <c:v>4.0086258637149985E-2</c:v>
                </c:pt>
                <c:pt idx="205">
                  <c:v>4.3220228531350102E-2</c:v>
                </c:pt>
                <c:pt idx="206">
                  <c:v>4.1849116702640021E-2</c:v>
                </c:pt>
                <c:pt idx="207">
                  <c:v>2.9313237125849989E-2</c:v>
                </c:pt>
                <c:pt idx="208">
                  <c:v>6.7878285112898951E-3</c:v>
                </c:pt>
                <c:pt idx="209">
                  <c:v>-2.7489967206499988E-2</c:v>
                </c:pt>
                <c:pt idx="210">
                  <c:v>-7.0190307014955988E-2</c:v>
                </c:pt>
                <c:pt idx="211">
                  <c:v>-8.4097298420461986E-2</c:v>
                </c:pt>
                <c:pt idx="212">
                  <c:v>-5.5695696254287053E-2</c:v>
                </c:pt>
                <c:pt idx="213">
                  <c:v>-2.690234785133705E-2</c:v>
                </c:pt>
                <c:pt idx="214">
                  <c:v>-2.2397266128426963E-2</c:v>
                </c:pt>
                <c:pt idx="215">
                  <c:v>-2.0830281181327015E-2</c:v>
                </c:pt>
                <c:pt idx="216">
                  <c:v>-5.3541091952026054E-2</c:v>
                </c:pt>
                <c:pt idx="217">
                  <c:v>-4.1201085493618006E-2</c:v>
                </c:pt>
                <c:pt idx="218">
                  <c:v>-3.610838441554598E-2</c:v>
                </c:pt>
                <c:pt idx="219">
                  <c:v>-5.2561726360088046E-2</c:v>
                </c:pt>
                <c:pt idx="220">
                  <c:v>-2.8273459680049018E-2</c:v>
                </c:pt>
                <c:pt idx="221">
                  <c:v>-3.8262988717806978E-2</c:v>
                </c:pt>
                <c:pt idx="222">
                  <c:v>-3.2974414521346973E-2</c:v>
                </c:pt>
                <c:pt idx="223">
                  <c:v>-3.2778541402959993E-2</c:v>
                </c:pt>
                <c:pt idx="224">
                  <c:v>-3.7675369362645039E-2</c:v>
                </c:pt>
                <c:pt idx="225">
                  <c:v>-2.5727109141012949E-2</c:v>
                </c:pt>
                <c:pt idx="226">
                  <c:v>-1.4170595156156041E-2</c:v>
                </c:pt>
                <c:pt idx="227">
                  <c:v>-2.2005519891652003E-2</c:v>
                </c:pt>
                <c:pt idx="228">
                  <c:v>-4.3927817766112986E-2</c:v>
                </c:pt>
                <c:pt idx="229">
                  <c:v>-3.9003671792513961E-2</c:v>
                </c:pt>
                <c:pt idx="230">
                  <c:v>-5.3776109713310039E-2</c:v>
                </c:pt>
                <c:pt idx="231">
                  <c:v>-5.633666561958095E-2</c:v>
                </c:pt>
                <c:pt idx="232">
                  <c:v>-5.6533631458524969E-2</c:v>
                </c:pt>
                <c:pt idx="233">
                  <c:v>-5.1806451323870961E-2</c:v>
                </c:pt>
                <c:pt idx="234">
                  <c:v>-7.9775600453909967E-2</c:v>
                </c:pt>
                <c:pt idx="235">
                  <c:v>-7.5442351997142998E-2</c:v>
                </c:pt>
                <c:pt idx="236">
                  <c:v>-5.8700255686907954E-2</c:v>
                </c:pt>
                <c:pt idx="237">
                  <c:v>-5.8503289847964046E-2</c:v>
                </c:pt>
                <c:pt idx="238">
                  <c:v>-4.3139954410337022E-2</c:v>
                </c:pt>
                <c:pt idx="239">
                  <c:v>-1.9504053737063987E-2</c:v>
                </c:pt>
                <c:pt idx="240">
                  <c:v>-1.4973839441353998E-2</c:v>
                </c:pt>
                <c:pt idx="241">
                  <c:v>-4.73161581626802E-3</c:v>
                </c:pt>
                <c:pt idx="242">
                  <c:v>8.2681295540298905E-3</c:v>
                </c:pt>
                <c:pt idx="243">
                  <c:v>3.5409494193701097E-3</c:v>
                </c:pt>
                <c:pt idx="244">
                  <c:v>1.9253015733000645E-4</c:v>
                </c:pt>
                <c:pt idx="245">
                  <c:v>-8.2770009172600245E-3</c:v>
                </c:pt>
                <c:pt idx="246">
                  <c:v>-1.2610249374025995E-2</c:v>
                </c:pt>
                <c:pt idx="247">
                  <c:v>3.5409494193701097E-3</c:v>
                </c:pt>
                <c:pt idx="248">
                  <c:v>4.5257786140899814E-3</c:v>
                </c:pt>
                <c:pt idx="249">
                  <c:v>-1.7771282321099591E-3</c:v>
                </c:pt>
                <c:pt idx="250">
                  <c:v>2.9500519025400518E-3</c:v>
                </c:pt>
                <c:pt idx="251">
                  <c:v>-5.9134108499320215E-3</c:v>
                </c:pt>
                <c:pt idx="252">
                  <c:v>7.8741978761400766E-3</c:v>
                </c:pt>
                <c:pt idx="253">
                  <c:v>1.3980138883399995E-2</c:v>
                </c:pt>
                <c:pt idx="254">
                  <c:v>4.7227444530399953E-3</c:v>
                </c:pt>
                <c:pt idx="255">
                  <c:v>-5.519479172043984E-3</c:v>
                </c:pt>
                <c:pt idx="256">
                  <c:v>1.3980138883399995E-2</c:v>
                </c:pt>
                <c:pt idx="257">
                  <c:v>1.3783173044459973E-2</c:v>
                </c:pt>
                <c:pt idx="258">
                  <c:v>1.3783173044459973E-2</c:v>
                </c:pt>
                <c:pt idx="259">
                  <c:v>3.0919201032580057E-2</c:v>
                </c:pt>
                <c:pt idx="260">
                  <c:v>3.6237278684069896E-2</c:v>
                </c:pt>
                <c:pt idx="261">
                  <c:v>3.1904030227299929E-2</c:v>
                </c:pt>
                <c:pt idx="262">
                  <c:v>3.2494927744129987E-2</c:v>
                </c:pt>
                <c:pt idx="263">
                  <c:v>3.4464586133569952E-2</c:v>
                </c:pt>
                <c:pt idx="264">
                  <c:v>2.579808922004001E-2</c:v>
                </c:pt>
                <c:pt idx="265">
                  <c:v>2.8555610965250056E-2</c:v>
                </c:pt>
                <c:pt idx="266">
                  <c:v>2.0676977407499963E-2</c:v>
                </c:pt>
                <c:pt idx="267">
                  <c:v>2.3591543857099939E-3</c:v>
                </c:pt>
                <c:pt idx="268">
                  <c:v>-9.0648642730349893E-3</c:v>
                </c:pt>
                <c:pt idx="269">
                  <c:v>9.2529587487499843E-3</c:v>
                </c:pt>
                <c:pt idx="270">
                  <c:v>3.1470177414800737E-3</c:v>
                </c:pt>
                <c:pt idx="271">
                  <c:v>1.9889114051719892E-2</c:v>
                </c:pt>
                <c:pt idx="272">
                  <c:v>1.5358899756009903E-2</c:v>
                </c:pt>
                <c:pt idx="273">
                  <c:v>1.5949797272839961E-2</c:v>
                </c:pt>
                <c:pt idx="274">
                  <c:v>1.732855814545009E-2</c:v>
                </c:pt>
                <c:pt idx="275">
                  <c:v>2.4419328347430103E-2</c:v>
                </c:pt>
                <c:pt idx="276">
                  <c:v>2.1661806602210065E-2</c:v>
                </c:pt>
                <c:pt idx="277">
                  <c:v>2.048001156854995E-2</c:v>
                </c:pt>
                <c:pt idx="278">
                  <c:v>1.9889114051719892E-2</c:v>
                </c:pt>
                <c:pt idx="279">
                  <c:v>3.1510098549409893E-2</c:v>
                </c:pt>
                <c:pt idx="280">
                  <c:v>1.3192275527629915E-2</c:v>
                </c:pt>
                <c:pt idx="281">
                  <c:v>-9.8926487633399507E-4</c:v>
                </c:pt>
                <c:pt idx="282">
                  <c:v>1.3192275527629915E-2</c:v>
                </c:pt>
                <c:pt idx="283">
                  <c:v>-2.3680257489410161E-3</c:v>
                </c:pt>
                <c:pt idx="284">
                  <c:v>-1.2807215212970013E-2</c:v>
                </c:pt>
                <c:pt idx="285">
                  <c:v>-2.0291917092839951E-2</c:v>
                </c:pt>
                <c:pt idx="286">
                  <c:v>-1.8322258703400984E-2</c:v>
                </c:pt>
                <c:pt idx="287">
                  <c:v>-4.3533886088224949E-2</c:v>
                </c:pt>
                <c:pt idx="288">
                  <c:v>-4.5109612799775989E-2</c:v>
                </c:pt>
                <c:pt idx="289">
                  <c:v>-2.915537984531702E-2</c:v>
                </c:pt>
                <c:pt idx="290">
                  <c:v>-1.7731361186569039E-2</c:v>
                </c:pt>
                <c:pt idx="291">
                  <c:v>-3.486738917469101E-2</c:v>
                </c:pt>
                <c:pt idx="292">
                  <c:v>-5.1065806747326969E-2</c:v>
                </c:pt>
                <c:pt idx="293">
                  <c:v>-4.2550746165134989E-2</c:v>
                </c:pt>
                <c:pt idx="294">
                  <c:v>-2.9283093630090962E-2</c:v>
                </c:pt>
                <c:pt idx="295">
                  <c:v>-8.2924791716639801E-3</c:v>
                </c:pt>
                <c:pt idx="296">
                  <c:v>-9.6786518245790543E-3</c:v>
                </c:pt>
                <c:pt idx="297">
                  <c:v>-1.9381860394984018E-2</c:v>
                </c:pt>
                <c:pt idx="298">
                  <c:v>-1.0272725818684991E-2</c:v>
                </c:pt>
                <c:pt idx="299">
                  <c:v>-1.9579885059685997E-2</c:v>
                </c:pt>
                <c:pt idx="300">
                  <c:v>-2.5718649665452009E-2</c:v>
                </c:pt>
                <c:pt idx="301">
                  <c:v>-3.2055438935920999E-2</c:v>
                </c:pt>
                <c:pt idx="302">
                  <c:v>-3.2451488265325956E-2</c:v>
                </c:pt>
                <c:pt idx="303">
                  <c:v>-5.760062068249705E-2</c:v>
                </c:pt>
                <c:pt idx="304">
                  <c:v>-7.8195185811520962E-2</c:v>
                </c:pt>
                <c:pt idx="305">
                  <c:v>-9.2254937005373017E-2</c:v>
                </c:pt>
                <c:pt idx="306">
                  <c:v>-9.9383824934650034E-2</c:v>
                </c:pt>
                <c:pt idx="307">
                  <c:v>-9.9977898928755971E-2</c:v>
                </c:pt>
                <c:pt idx="308">
                  <c:v>-0.12275073536950298</c:v>
                </c:pt>
                <c:pt idx="309">
                  <c:v>-0.11284950213439604</c:v>
                </c:pt>
                <c:pt idx="310">
                  <c:v>-0.13185986994580201</c:v>
                </c:pt>
                <c:pt idx="311">
                  <c:v>-0.14017690586329201</c:v>
                </c:pt>
                <c:pt idx="312">
                  <c:v>-0.15027616376310104</c:v>
                </c:pt>
                <c:pt idx="313">
                  <c:v>-0.14037493052799399</c:v>
                </c:pt>
                <c:pt idx="314">
                  <c:v>-0.125721105340035</c:v>
                </c:pt>
                <c:pt idx="315">
                  <c:v>-0.14908801577488795</c:v>
                </c:pt>
                <c:pt idx="316">
                  <c:v>-0.12789937665175899</c:v>
                </c:pt>
                <c:pt idx="317">
                  <c:v>-0.12908752463997197</c:v>
                </c:pt>
                <c:pt idx="318">
                  <c:v>-0.12532505601063104</c:v>
                </c:pt>
                <c:pt idx="319">
                  <c:v>-9.779962761703298E-2</c:v>
                </c:pt>
                <c:pt idx="320">
                  <c:v>-9.7007528958223954E-2</c:v>
                </c:pt>
                <c:pt idx="321">
                  <c:v>-0.12037443939307702</c:v>
                </c:pt>
                <c:pt idx="322">
                  <c:v>-0.10888900884035302</c:v>
                </c:pt>
                <c:pt idx="323">
                  <c:v>-0.10037394825816104</c:v>
                </c:pt>
                <c:pt idx="324">
                  <c:v>-0.10631468819922496</c:v>
                </c:pt>
                <c:pt idx="325">
                  <c:v>-0.125721105340035</c:v>
                </c:pt>
                <c:pt idx="326">
                  <c:v>-0.13265196860461004</c:v>
                </c:pt>
                <c:pt idx="327">
                  <c:v>-0.13700851122805702</c:v>
                </c:pt>
                <c:pt idx="328">
                  <c:v>-0.15780110102178202</c:v>
                </c:pt>
                <c:pt idx="329">
                  <c:v>-0.13384011659282302</c:v>
                </c:pt>
                <c:pt idx="330">
                  <c:v>-0.11581987210492795</c:v>
                </c:pt>
                <c:pt idx="331">
                  <c:v>-9.6215430299416038E-2</c:v>
                </c:pt>
                <c:pt idx="332">
                  <c:v>-9.5027282311203054E-2</c:v>
                </c:pt>
                <c:pt idx="333">
                  <c:v>-0.10413641688750097</c:v>
                </c:pt>
                <c:pt idx="334">
                  <c:v>-8.1165555782052978E-2</c:v>
                </c:pt>
                <c:pt idx="335">
                  <c:v>-9.5027282311203054E-2</c:v>
                </c:pt>
                <c:pt idx="336">
                  <c:v>-8.7898394381925038E-2</c:v>
                </c:pt>
                <c:pt idx="337">
                  <c:v>-7.8591235140925031E-2</c:v>
                </c:pt>
                <c:pt idx="338">
                  <c:v>-7.3838643188072983E-2</c:v>
                </c:pt>
                <c:pt idx="339">
                  <c:v>-7.7601111817414026E-2</c:v>
                </c:pt>
                <c:pt idx="340">
                  <c:v>-5.6412472694284954E-2</c:v>
                </c:pt>
                <c:pt idx="341">
                  <c:v>-4.1758647506325963E-2</c:v>
                </c:pt>
                <c:pt idx="342">
                  <c:v>-2.5124575671345961E-2</c:v>
                </c:pt>
                <c:pt idx="343">
                  <c:v>-1.7401613747963007E-2</c:v>
                </c:pt>
                <c:pt idx="344">
                  <c:v>-8.0944545069610019E-3</c:v>
                </c:pt>
                <c:pt idx="345">
                  <c:v>-3.0471241618303946E-2</c:v>
                </c:pt>
                <c:pt idx="346">
                  <c:v>-2.5718649665452009E-2</c:v>
                </c:pt>
                <c:pt idx="347">
                  <c:v>-2.1560131706708008E-2</c:v>
                </c:pt>
                <c:pt idx="348">
                  <c:v>-1.1635912423869632E-3</c:v>
                </c:pt>
                <c:pt idx="349">
                  <c:v>-4.5300105423230486E-3</c:v>
                </c:pt>
                <c:pt idx="350">
                  <c:v>-1.3837169783324055E-2</c:v>
                </c:pt>
                <c:pt idx="351">
                  <c:v>6.1863073993007056E-4</c:v>
                </c:pt>
                <c:pt idx="352">
                  <c:v>1.1708011963249998E-2</c:v>
                </c:pt>
                <c:pt idx="353">
                  <c:v>1.7847791039629968E-2</c:v>
                </c:pt>
                <c:pt idx="354">
                  <c:v>1.6253043227590025E-2</c:v>
                </c:pt>
                <c:pt idx="355">
                  <c:v>1.4060264986019977E-2</c:v>
                </c:pt>
                <c:pt idx="356">
                  <c:v>-3.4819609465039925E-3</c:v>
                </c:pt>
                <c:pt idx="357">
                  <c:v>-2.4852435639749482E-3</c:v>
                </c:pt>
                <c:pt idx="358">
                  <c:v>-1.0898392284329761E-3</c:v>
                </c:pt>
                <c:pt idx="359">
                  <c:v>5.4884954962599597E-3</c:v>
                </c:pt>
                <c:pt idx="360">
                  <c:v>7.0832433083098945E-3</c:v>
                </c:pt>
                <c:pt idx="361">
                  <c:v>7.4819302613200467E-3</c:v>
                </c:pt>
                <c:pt idx="362">
                  <c:v>5.2891520197599906E-3</c:v>
                </c:pt>
                <c:pt idx="363">
                  <c:v>-4.0799913760219964E-3</c:v>
                </c:pt>
                <c:pt idx="364">
                  <c:v>-1.7834691254936974E-2</c:v>
                </c:pt>
                <c:pt idx="365">
                  <c:v>-1.1057013053732967E-2</c:v>
                </c:pt>
                <c:pt idx="366">
                  <c:v>-2.5808430315176989E-2</c:v>
                </c:pt>
                <c:pt idx="367">
                  <c:v>-1.9828126019995951E-2</c:v>
                </c:pt>
                <c:pt idx="368">
                  <c:v>-1.6638630395900966E-2</c:v>
                </c:pt>
                <c:pt idx="369">
                  <c:v>-3.2826174699980282E-3</c:v>
                </c:pt>
                <c:pt idx="370">
                  <c:v>1.5256325845059981E-2</c:v>
                </c:pt>
                <c:pt idx="371">
                  <c:v>1.3063547603489933E-2</c:v>
                </c:pt>
                <c:pt idx="372">
                  <c:v>1.4259608462529938E-2</c:v>
                </c:pt>
                <c:pt idx="373">
                  <c:v>2.1435973616739989E-2</c:v>
                </c:pt>
                <c:pt idx="374">
                  <c:v>3.5589360448669893E-2</c:v>
                </c:pt>
                <c:pt idx="375">
                  <c:v>3.8778856072759993E-2</c:v>
                </c:pt>
                <c:pt idx="376">
                  <c:v>2.9409712676979893E-2</c:v>
                </c:pt>
                <c:pt idx="377">
                  <c:v>3.9177543025779915E-2</c:v>
                </c:pt>
                <c:pt idx="378">
                  <c:v>2.8612338770960033E-2</c:v>
                </c:pt>
                <c:pt idx="379">
                  <c:v>4.077229083782008E-2</c:v>
                </c:pt>
                <c:pt idx="380">
                  <c:v>5.3330929857700049E-2</c:v>
                </c:pt>
                <c:pt idx="381">
                  <c:v>4.0971634314330041E-2</c:v>
                </c:pt>
                <c:pt idx="382">
                  <c:v>3.4991330019150002E-2</c:v>
                </c:pt>
                <c:pt idx="383">
                  <c:v>3.8380169119750063E-2</c:v>
                </c:pt>
                <c:pt idx="384">
                  <c:v>1.9641882328190086E-2</c:v>
                </c:pt>
                <c:pt idx="385">
                  <c:v>1.1070112838430068E-2</c:v>
                </c:pt>
                <c:pt idx="386">
                  <c:v>6.8838998317999334E-3</c:v>
                </c:pt>
                <c:pt idx="387">
                  <c:v>1.3462234556500086E-2</c:v>
                </c:pt>
                <c:pt idx="388">
                  <c:v>6.086525925780073E-3</c:v>
                </c:pt>
                <c:pt idx="389">
                  <c:v>2.0638599710719907E-2</c:v>
                </c:pt>
                <c:pt idx="390">
                  <c:v>9.4753650263799116E-3</c:v>
                </c:pt>
                <c:pt idx="391">
                  <c:v>3.0963737781899425E-3</c:v>
                </c:pt>
                <c:pt idx="392">
                  <c:v>-8.2662043826490228E-3</c:v>
                </c:pt>
                <c:pt idx="393">
                  <c:v>2.4983433486700513E-3</c:v>
                </c:pt>
                <c:pt idx="394">
                  <c:v>-1.0898392284329761E-3</c:v>
                </c:pt>
                <c:pt idx="395">
                  <c:v>-4.8773652820459645E-3</c:v>
                </c:pt>
                <c:pt idx="396">
                  <c:v>-5.076708758553039E-3</c:v>
                </c:pt>
                <c:pt idx="397">
                  <c:v>4.6911215902400993E-3</c:v>
                </c:pt>
                <c:pt idx="398">
                  <c:v>2.4983433486700513E-3</c:v>
                </c:pt>
                <c:pt idx="399">
                  <c:v>1.206683022095989E-2</c:v>
                </c:pt>
                <c:pt idx="400">
                  <c:v>2.5622186623369902E-2</c:v>
                </c:pt>
                <c:pt idx="401">
                  <c:v>2.4426125764329898E-2</c:v>
                </c:pt>
                <c:pt idx="402">
                  <c:v>3.0605773536019898E-2</c:v>
                </c:pt>
                <c:pt idx="403">
                  <c:v>3.3396582207100067E-2</c:v>
                </c:pt>
                <c:pt idx="404">
                  <c:v>3.4991330019150002E-2</c:v>
                </c:pt>
                <c:pt idx="405">
                  <c:v>3.7981482166739911E-2</c:v>
                </c:pt>
                <c:pt idx="406">
                  <c:v>3.6386734354689976E-2</c:v>
                </c:pt>
                <c:pt idx="407">
                  <c:v>4.9543403804090058E-2</c:v>
                </c:pt>
                <c:pt idx="408">
                  <c:v>5.2134868998670036E-2</c:v>
                </c:pt>
                <c:pt idx="409">
                  <c:v>5.5125021146259945E-2</c:v>
                </c:pt>
                <c:pt idx="410">
                  <c:v>4.5157847320959954E-2</c:v>
                </c:pt>
                <c:pt idx="411">
                  <c:v>2.4625469240840081E-2</c:v>
                </c:pt>
                <c:pt idx="412">
                  <c:v>1.3661578033010047E-2</c:v>
                </c:pt>
                <c:pt idx="413">
                  <c:v>4.093091160719986E-3</c:v>
                </c:pt>
                <c:pt idx="414">
                  <c:v>7.0832433083098945E-3</c:v>
                </c:pt>
                <c:pt idx="415">
                  <c:v>6.086525925780073E-3</c:v>
                </c:pt>
                <c:pt idx="416">
                  <c:v>1.5059426937380049E-2</c:v>
                </c:pt>
                <c:pt idx="417">
                  <c:v>2.1668929914679946E-2</c:v>
                </c:pt>
                <c:pt idx="418">
                  <c:v>2.4472961480799915E-2</c:v>
                </c:pt>
                <c:pt idx="419">
                  <c:v>2.1668929914679946E-2</c:v>
                </c:pt>
                <c:pt idx="420">
                  <c:v>4.2098302753589945E-2</c:v>
                </c:pt>
                <c:pt idx="421">
                  <c:v>-5.9708098085550221E-3</c:v>
                </c:pt>
                <c:pt idx="422">
                  <c:v>-4.0220052509087001E-2</c:v>
                </c:pt>
                <c:pt idx="423">
                  <c:v>-1.8588951856119973E-2</c:v>
                </c:pt>
                <c:pt idx="424">
                  <c:v>1.8404209827900253E-3</c:v>
                </c:pt>
                <c:pt idx="425">
                  <c:v>2.1268353976660048E-2</c:v>
                </c:pt>
                <c:pt idx="426">
                  <c:v>2.647584117089008E-2</c:v>
                </c:pt>
                <c:pt idx="427">
                  <c:v>5.0450284869298923E-3</c:v>
                </c:pt>
                <c:pt idx="428">
                  <c:v>1.3256835216300056E-2</c:v>
                </c:pt>
                <c:pt idx="429">
                  <c:v>1.1654531464230011E-2</c:v>
                </c:pt>
                <c:pt idx="430">
                  <c:v>3.3085344148189977E-2</c:v>
                </c:pt>
                <c:pt idx="431">
                  <c:v>3.9494559156469933E-2</c:v>
                </c:pt>
                <c:pt idx="432">
                  <c:v>5.792105230529998E-2</c:v>
                </c:pt>
                <c:pt idx="433">
                  <c:v>5.7720764336290031E-2</c:v>
                </c:pt>
                <c:pt idx="434">
                  <c:v>6.392969137557003E-2</c:v>
                </c:pt>
                <c:pt idx="435">
                  <c:v>6.4931131220610006E-2</c:v>
                </c:pt>
                <c:pt idx="436">
                  <c:v>6.8736602631779942E-2</c:v>
                </c:pt>
                <c:pt idx="437">
                  <c:v>6.0725083871419949E-2</c:v>
                </c:pt>
                <c:pt idx="438">
                  <c:v>6.3328827468539961E-2</c:v>
                </c:pt>
                <c:pt idx="439">
                  <c:v>6.2727963561509892E-2</c:v>
                </c:pt>
                <c:pt idx="440">
                  <c:v>6.7735162786739966E-2</c:v>
                </c:pt>
                <c:pt idx="441">
                  <c:v>6.4931131220610006E-2</c:v>
                </c:pt>
                <c:pt idx="442">
                  <c:v>7.1941210135920031E-2</c:v>
                </c:pt>
                <c:pt idx="443">
                  <c:v>6.5131419189619955E-2</c:v>
                </c:pt>
                <c:pt idx="444">
                  <c:v>6.4330267313579936E-2</c:v>
                </c:pt>
                <c:pt idx="445">
                  <c:v>6.6333147003670101E-2</c:v>
                </c:pt>
                <c:pt idx="446">
                  <c:v>5.5717884646200089E-2</c:v>
                </c:pt>
                <c:pt idx="447">
                  <c:v>4.4702046350709956E-2</c:v>
                </c:pt>
                <c:pt idx="448">
                  <c:v>5.5918172615210038E-2</c:v>
                </c:pt>
                <c:pt idx="449">
                  <c:v>5.1712125266019981E-2</c:v>
                </c:pt>
                <c:pt idx="450">
                  <c:v>6.3128539499530012E-2</c:v>
                </c:pt>
                <c:pt idx="451">
                  <c:v>6.5732283096650024E-2</c:v>
                </c:pt>
                <c:pt idx="452">
                  <c:v>6.1726523716469917E-2</c:v>
                </c:pt>
                <c:pt idx="453">
                  <c:v>5.5717884646200089E-2</c:v>
                </c:pt>
                <c:pt idx="454">
                  <c:v>6.4730843251600056E-2</c:v>
                </c:pt>
                <c:pt idx="455">
                  <c:v>6.0925371840429898E-2</c:v>
                </c:pt>
                <c:pt idx="456">
                  <c:v>6.8135738724750095E-2</c:v>
                </c:pt>
                <c:pt idx="457">
                  <c:v>6.2327387623489994E-2</c:v>
                </c:pt>
                <c:pt idx="458">
                  <c:v>6.3729403406560081E-2</c:v>
                </c:pt>
                <c:pt idx="459">
                  <c:v>7.0539194352859935E-2</c:v>
                </c:pt>
                <c:pt idx="460">
                  <c:v>6.613285903465993E-2</c:v>
                </c:pt>
                <c:pt idx="461">
                  <c:v>6.352911543754991E-2</c:v>
                </c:pt>
                <c:pt idx="462">
                  <c:v>7.0939770290880055E-2</c:v>
                </c:pt>
                <c:pt idx="463">
                  <c:v>6.2327387623489994E-2</c:v>
                </c:pt>
                <c:pt idx="464">
                  <c:v>6.352911543754991E-2</c:v>
                </c:pt>
                <c:pt idx="465">
                  <c:v>5.9523356057370025E-2</c:v>
                </c:pt>
                <c:pt idx="466">
                  <c:v>6.7334586848720068E-2</c:v>
                </c:pt>
                <c:pt idx="467">
                  <c:v>6.4931131220610006E-2</c:v>
                </c:pt>
                <c:pt idx="468">
                  <c:v>6.2127099654480045E-2</c:v>
                </c:pt>
                <c:pt idx="469">
                  <c:v>5.6719324491240064E-2</c:v>
                </c:pt>
                <c:pt idx="470">
                  <c:v>6.5131419189619955E-2</c:v>
                </c:pt>
                <c:pt idx="471">
                  <c:v>6.6934010910699948E-2</c:v>
                </c:pt>
                <c:pt idx="472">
                  <c:v>7.1540634197909903E-2</c:v>
                </c:pt>
                <c:pt idx="473">
                  <c:v>7.2742362011960049E-2</c:v>
                </c:pt>
                <c:pt idx="474">
                  <c:v>4.2498878691610065E-2</c:v>
                </c:pt>
                <c:pt idx="475">
                  <c:v>5.9323068088360076E-2</c:v>
                </c:pt>
                <c:pt idx="476">
                  <c:v>3.8092543373410059E-2</c:v>
                </c:pt>
                <c:pt idx="477">
                  <c:v>3.2284192272149959E-2</c:v>
                </c:pt>
                <c:pt idx="478">
                  <c:v>4.3700606505659989E-2</c:v>
                </c:pt>
                <c:pt idx="479">
                  <c:v>3.9372404549860018E-2</c:v>
                </c:pt>
                <c:pt idx="480">
                  <c:v>4.3398638927349964E-2</c:v>
                </c:pt>
                <c:pt idx="481">
                  <c:v>3.9775027987609901E-2</c:v>
                </c:pt>
                <c:pt idx="482">
                  <c:v>5.7289147529699935E-2</c:v>
                </c:pt>
                <c:pt idx="483">
                  <c:v>6.4335057690309894E-2</c:v>
                </c:pt>
                <c:pt idx="484">
                  <c:v>5.769177096745004E-2</c:v>
                </c:pt>
                <c:pt idx="485">
                  <c:v>4.7626185023720069E-2</c:v>
                </c:pt>
                <c:pt idx="486">
                  <c:v>5.0847172525710027E-2</c:v>
                </c:pt>
                <c:pt idx="487">
                  <c:v>6.2724563939319911E-2</c:v>
                </c:pt>
                <c:pt idx="488">
                  <c:v>5.326291315220999E-2</c:v>
                </c:pt>
                <c:pt idx="489">
                  <c:v>6.4335057690309894E-2</c:v>
                </c:pt>
                <c:pt idx="490">
                  <c:v>5.9100952999570078E-2</c:v>
                </c:pt>
                <c:pt idx="491">
                  <c:v>5.1652419401210015E-2</c:v>
                </c:pt>
                <c:pt idx="492">
                  <c:v>6.3731122533690066E-2</c:v>
                </c:pt>
                <c:pt idx="493">
                  <c:v>6.4938992846939936E-2</c:v>
                </c:pt>
                <c:pt idx="494">
                  <c:v>6.0308823312819948E-2</c:v>
                </c:pt>
                <c:pt idx="495">
                  <c:v>6.7153421754559961E-2</c:v>
                </c:pt>
                <c:pt idx="496">
                  <c:v>5.0847172525710027E-2</c:v>
                </c:pt>
                <c:pt idx="497">
                  <c:v>5.185373112007996E-2</c:v>
                </c:pt>
                <c:pt idx="498">
                  <c:v>4.4807820959470002E-2</c:v>
                </c:pt>
                <c:pt idx="499">
                  <c:v>4.2190768614100094E-2</c:v>
                </c:pt>
                <c:pt idx="500">
                  <c:v>3.8164534236609926E-2</c:v>
                </c:pt>
                <c:pt idx="501">
                  <c:v>4.9035367055840107E-2</c:v>
                </c:pt>
                <c:pt idx="502">
                  <c:v>5.7490459248570103E-2</c:v>
                </c:pt>
                <c:pt idx="503">
                  <c:v>5.4470783465460082E-2</c:v>
                </c:pt>
                <c:pt idx="504">
                  <c:v>5.1451107682330077E-2</c:v>
                </c:pt>
                <c:pt idx="505">
                  <c:v>5.3061601433330052E-2</c:v>
                </c:pt>
                <c:pt idx="506">
                  <c:v>4.9639302212459935E-2</c:v>
                </c:pt>
                <c:pt idx="507">
                  <c:v>5.4672095184330027E-2</c:v>
                </c:pt>
                <c:pt idx="508">
                  <c:v>5.0444549087959922E-2</c:v>
                </c:pt>
                <c:pt idx="509">
                  <c:v>4.8834055336959947E-2</c:v>
                </c:pt>
                <c:pt idx="510">
                  <c:v>5.3061601433330052E-2</c:v>
                </c:pt>
                <c:pt idx="511">
                  <c:v>4.5613067834969989E-2</c:v>
                </c:pt>
                <c:pt idx="512">
                  <c:v>3.5950105328989901E-2</c:v>
                </c:pt>
                <c:pt idx="513">
                  <c:v>3.4138299859109988E-2</c:v>
                </c:pt>
                <c:pt idx="514">
                  <c:v>3.2326494389240068E-2</c:v>
                </c:pt>
                <c:pt idx="515">
                  <c:v>5.4068160027709977E-2</c:v>
                </c:pt>
                <c:pt idx="516">
                  <c:v>5.7893082686319985E-2</c:v>
                </c:pt>
                <c:pt idx="517">
                  <c:v>8.627803504764997E-2</c:v>
                </c:pt>
                <c:pt idx="518">
                  <c:v>0.1025842842764999</c:v>
                </c:pt>
                <c:pt idx="519">
                  <c:v>0.10117510224438009</c:v>
                </c:pt>
                <c:pt idx="520">
                  <c:v>0.12070233897521998</c:v>
                </c:pt>
                <c:pt idx="521">
                  <c:v>0.13157317179444994</c:v>
                </c:pt>
                <c:pt idx="522">
                  <c:v>0.12150758585071997</c:v>
                </c:pt>
                <c:pt idx="523">
                  <c:v>0.12895611944908003</c:v>
                </c:pt>
                <c:pt idx="524">
                  <c:v>0.12734562569808006</c:v>
                </c:pt>
                <c:pt idx="525">
                  <c:v>0.13640465304744009</c:v>
                </c:pt>
                <c:pt idx="526">
                  <c:v>0.14022957570606009</c:v>
                </c:pt>
                <c:pt idx="527">
                  <c:v>0.14324925148918011</c:v>
                </c:pt>
                <c:pt idx="528">
                  <c:v>0.14606761555341996</c:v>
                </c:pt>
                <c:pt idx="529">
                  <c:v>0.14002826398718993</c:v>
                </c:pt>
                <c:pt idx="530">
                  <c:v>0.13580071789082004</c:v>
                </c:pt>
                <c:pt idx="531">
                  <c:v>0.14264531633256006</c:v>
                </c:pt>
                <c:pt idx="532">
                  <c:v>0.15089909680642011</c:v>
                </c:pt>
                <c:pt idx="533">
                  <c:v>0.15089909680642011</c:v>
                </c:pt>
                <c:pt idx="534">
                  <c:v>0.16116599446902002</c:v>
                </c:pt>
                <c:pt idx="535">
                  <c:v>0.16881583978626002</c:v>
                </c:pt>
                <c:pt idx="536">
                  <c:v>0.18955094683035001</c:v>
                </c:pt>
                <c:pt idx="537">
                  <c:v>0.20022046793071002</c:v>
                </c:pt>
                <c:pt idx="538">
                  <c:v>0.20324014371383003</c:v>
                </c:pt>
                <c:pt idx="539">
                  <c:v>0.19559029839659003</c:v>
                </c:pt>
                <c:pt idx="540">
                  <c:v>0.19800603902309</c:v>
                </c:pt>
                <c:pt idx="541">
                  <c:v>0.18250503666974005</c:v>
                </c:pt>
                <c:pt idx="542">
                  <c:v>0.18733651792272998</c:v>
                </c:pt>
                <c:pt idx="543">
                  <c:v>0.18000939832655005</c:v>
                </c:pt>
                <c:pt idx="544">
                  <c:v>0.18081679442530008</c:v>
                </c:pt>
                <c:pt idx="545">
                  <c:v>0.18606486906719</c:v>
                </c:pt>
                <c:pt idx="546">
                  <c:v>0.1826334356474999</c:v>
                </c:pt>
                <c:pt idx="547">
                  <c:v>0.17496317270934991</c:v>
                </c:pt>
                <c:pt idx="548">
                  <c:v>0.17738536100560998</c:v>
                </c:pt>
                <c:pt idx="549">
                  <c:v>0.18101864344999008</c:v>
                </c:pt>
                <c:pt idx="550">
                  <c:v>0.16668736269713991</c:v>
                </c:pt>
                <c:pt idx="551">
                  <c:v>0.16406332537619006</c:v>
                </c:pt>
                <c:pt idx="552">
                  <c:v>0.16244853317869001</c:v>
                </c:pt>
                <c:pt idx="553">
                  <c:v>0.18021124735124006</c:v>
                </c:pt>
                <c:pt idx="554">
                  <c:v>0.19454252810409001</c:v>
                </c:pt>
                <c:pt idx="555">
                  <c:v>0.18505562394374997</c:v>
                </c:pt>
                <c:pt idx="556">
                  <c:v>0.18445007686968995</c:v>
                </c:pt>
                <c:pt idx="557">
                  <c:v>0.17536687075872992</c:v>
                </c:pt>
                <c:pt idx="558">
                  <c:v>0.17879830417842002</c:v>
                </c:pt>
                <c:pt idx="559">
                  <c:v>0.18021124735124006</c:v>
                </c:pt>
                <c:pt idx="560">
                  <c:v>0.17657796490684996</c:v>
                </c:pt>
                <c:pt idx="561">
                  <c:v>0.17900015320311002</c:v>
                </c:pt>
                <c:pt idx="562">
                  <c:v>0.17314653148716008</c:v>
                </c:pt>
                <c:pt idx="563">
                  <c:v>0.17637611588216995</c:v>
                </c:pt>
                <c:pt idx="564">
                  <c:v>0.16830215489463995</c:v>
                </c:pt>
                <c:pt idx="565">
                  <c:v>0.17092619221559002</c:v>
                </c:pt>
                <c:pt idx="566">
                  <c:v>0.1656781175737001</c:v>
                </c:pt>
                <c:pt idx="567">
                  <c:v>0.17980754930186005</c:v>
                </c:pt>
                <c:pt idx="568">
                  <c:v>0.19252403785720995</c:v>
                </c:pt>
                <c:pt idx="569">
                  <c:v>0.18808335931408005</c:v>
                </c:pt>
                <c:pt idx="570">
                  <c:v>0.17900015320311002</c:v>
                </c:pt>
                <c:pt idx="571">
                  <c:v>0.17294468246247008</c:v>
                </c:pt>
                <c:pt idx="572">
                  <c:v>0.17577056880809994</c:v>
                </c:pt>
                <c:pt idx="573">
                  <c:v>0.17718351198091997</c:v>
                </c:pt>
                <c:pt idx="574">
                  <c:v>0.1745594746599699</c:v>
                </c:pt>
                <c:pt idx="575">
                  <c:v>0.18626671809188</c:v>
                </c:pt>
                <c:pt idx="576">
                  <c:v>0.18243158662280989</c:v>
                </c:pt>
                <c:pt idx="577">
                  <c:v>0.18000939832655005</c:v>
                </c:pt>
                <c:pt idx="578">
                  <c:v>0.18041309637593006</c:v>
                </c:pt>
                <c:pt idx="579">
                  <c:v>0.1909092456597099</c:v>
                </c:pt>
                <c:pt idx="580">
                  <c:v>0.20039614982004994</c:v>
                </c:pt>
                <c:pt idx="581">
                  <c:v>0.2070571676347599</c:v>
                </c:pt>
                <c:pt idx="582">
                  <c:v>0.21755331691853996</c:v>
                </c:pt>
                <c:pt idx="583">
                  <c:v>0.22401248570855992</c:v>
                </c:pt>
                <c:pt idx="584">
                  <c:v>0.21997550521479003</c:v>
                </c:pt>
                <c:pt idx="585">
                  <c:v>0.22098475033823006</c:v>
                </c:pt>
                <c:pt idx="586">
                  <c:v>0.23168274864669991</c:v>
                </c:pt>
                <c:pt idx="587">
                  <c:v>0.22764576815294002</c:v>
                </c:pt>
                <c:pt idx="588">
                  <c:v>0.22986610742451008</c:v>
                </c:pt>
                <c:pt idx="589">
                  <c:v>0.22885686230107005</c:v>
                </c:pt>
                <c:pt idx="590">
                  <c:v>0.23269199377013994</c:v>
                </c:pt>
                <c:pt idx="591">
                  <c:v>0.22502173083199994</c:v>
                </c:pt>
                <c:pt idx="592">
                  <c:v>0.24056410573297993</c:v>
                </c:pt>
                <c:pt idx="593">
                  <c:v>0.22825131522700004</c:v>
                </c:pt>
                <c:pt idx="594">
                  <c:v>0.22582912693074997</c:v>
                </c:pt>
                <c:pt idx="595">
                  <c:v>0.21593852472102992</c:v>
                </c:pt>
                <c:pt idx="596">
                  <c:v>0.20766271470881992</c:v>
                </c:pt>
                <c:pt idx="597">
                  <c:v>0.20746086568412991</c:v>
                </c:pt>
                <c:pt idx="598">
                  <c:v>0.20483682836319006</c:v>
                </c:pt>
                <c:pt idx="599">
                  <c:v>0.21008490300507998</c:v>
                </c:pt>
                <c:pt idx="600">
                  <c:v>0.21048860105445</c:v>
                </c:pt>
                <c:pt idx="601">
                  <c:v>0.20463497933850006</c:v>
                </c:pt>
                <c:pt idx="602">
                  <c:v>0.21452558154821011</c:v>
                </c:pt>
                <c:pt idx="603">
                  <c:v>0.21331448740009007</c:v>
                </c:pt>
                <c:pt idx="604">
                  <c:v>0.20881036017687005</c:v>
                </c:pt>
                <c:pt idx="605">
                  <c:v>0.20130348147151</c:v>
                </c:pt>
                <c:pt idx="606">
                  <c:v>0.17797129090079</c:v>
                </c:pt>
                <c:pt idx="607">
                  <c:v>0.17817417951445003</c:v>
                </c:pt>
                <c:pt idx="608">
                  <c:v>0.17898573396907991</c:v>
                </c:pt>
                <c:pt idx="609">
                  <c:v>0.17817417951445003</c:v>
                </c:pt>
                <c:pt idx="610">
                  <c:v>0.17655107060518005</c:v>
                </c:pt>
                <c:pt idx="611">
                  <c:v>0.18933305326566008</c:v>
                </c:pt>
                <c:pt idx="612">
                  <c:v>0.19197060524321996</c:v>
                </c:pt>
                <c:pt idx="613">
                  <c:v>0.19886881810760992</c:v>
                </c:pt>
                <c:pt idx="614">
                  <c:v>0.19420237999346002</c:v>
                </c:pt>
                <c:pt idx="615">
                  <c:v>0.18669550128809997</c:v>
                </c:pt>
                <c:pt idx="616">
                  <c:v>0.18669550128809997</c:v>
                </c:pt>
                <c:pt idx="617">
                  <c:v>0.17979728842372</c:v>
                </c:pt>
                <c:pt idx="618">
                  <c:v>0.1895359418793201</c:v>
                </c:pt>
                <c:pt idx="619">
                  <c:v>0.18649261267443995</c:v>
                </c:pt>
                <c:pt idx="620">
                  <c:v>0.19136193940224011</c:v>
                </c:pt>
                <c:pt idx="621">
                  <c:v>0.19237638247054001</c:v>
                </c:pt>
                <c:pt idx="622">
                  <c:v>0.18263772901492992</c:v>
                </c:pt>
                <c:pt idx="623">
                  <c:v>0.1735077414002999</c:v>
                </c:pt>
                <c:pt idx="624">
                  <c:v>0.18466661515151994</c:v>
                </c:pt>
                <c:pt idx="625">
                  <c:v>0.1751308503095701</c:v>
                </c:pt>
                <c:pt idx="626">
                  <c:v>0.17492796169591007</c:v>
                </c:pt>
                <c:pt idx="627">
                  <c:v>0.18547816960615005</c:v>
                </c:pt>
                <c:pt idx="628">
                  <c:v>0.18000017703737003</c:v>
                </c:pt>
                <c:pt idx="629">
                  <c:v>0.19541971167540995</c:v>
                </c:pt>
                <c:pt idx="630">
                  <c:v>0.19886881810760992</c:v>
                </c:pt>
                <c:pt idx="631">
                  <c:v>0.20089770424418996</c:v>
                </c:pt>
                <c:pt idx="632">
                  <c:v>0.20191214731248008</c:v>
                </c:pt>
                <c:pt idx="633">
                  <c:v>0.19440526860712004</c:v>
                </c:pt>
                <c:pt idx="634">
                  <c:v>0.19379660276614996</c:v>
                </c:pt>
                <c:pt idx="635">
                  <c:v>0.18933305326566008</c:v>
                </c:pt>
                <c:pt idx="636">
                  <c:v>0.18994171910663993</c:v>
                </c:pt>
                <c:pt idx="637">
                  <c:v>0.18892727603834003</c:v>
                </c:pt>
                <c:pt idx="638">
                  <c:v>0.19602837751639002</c:v>
                </c:pt>
                <c:pt idx="639">
                  <c:v>0.19460815722078006</c:v>
                </c:pt>
                <c:pt idx="640">
                  <c:v>0.19257927108420003</c:v>
                </c:pt>
                <c:pt idx="641">
                  <c:v>0.19602837751639002</c:v>
                </c:pt>
                <c:pt idx="642">
                  <c:v>0.18994171910663993</c:v>
                </c:pt>
                <c:pt idx="643">
                  <c:v>0.18182617456030004</c:v>
                </c:pt>
                <c:pt idx="644">
                  <c:v>0.1897388304929799</c:v>
                </c:pt>
                <c:pt idx="645">
                  <c:v>0.18507239237883</c:v>
                </c:pt>
                <c:pt idx="646">
                  <c:v>0.16194309042177002</c:v>
                </c:pt>
                <c:pt idx="647">
                  <c:v>0.16336331071737997</c:v>
                </c:pt>
                <c:pt idx="648">
                  <c:v>0.17269618694567002</c:v>
                </c:pt>
                <c:pt idx="649">
                  <c:v>0.1769568478325001</c:v>
                </c:pt>
                <c:pt idx="650">
                  <c:v>0.18162328594664001</c:v>
                </c:pt>
                <c:pt idx="651">
                  <c:v>0.18385506069688007</c:v>
                </c:pt>
                <c:pt idx="652">
                  <c:v>0.18547816960615005</c:v>
                </c:pt>
                <c:pt idx="653">
                  <c:v>0.18446372653785992</c:v>
                </c:pt>
                <c:pt idx="654">
                  <c:v>0.18263772901492992</c:v>
                </c:pt>
                <c:pt idx="655">
                  <c:v>0.18223195178762008</c:v>
                </c:pt>
                <c:pt idx="656">
                  <c:v>0.20049192701686991</c:v>
                </c:pt>
                <c:pt idx="657">
                  <c:v>0.19765148642565999</c:v>
                </c:pt>
                <c:pt idx="658">
                  <c:v>0.19460815722078006</c:v>
                </c:pt>
                <c:pt idx="659">
                  <c:v>0.18852149881102997</c:v>
                </c:pt>
                <c:pt idx="660">
                  <c:v>0.19055038494761001</c:v>
                </c:pt>
                <c:pt idx="661">
                  <c:v>0.1968399319710199</c:v>
                </c:pt>
                <c:pt idx="662">
                  <c:v>0.21205657799540001</c:v>
                </c:pt>
                <c:pt idx="663">
                  <c:v>0.21550568442759999</c:v>
                </c:pt>
                <c:pt idx="664">
                  <c:v>0.22301256313296003</c:v>
                </c:pt>
                <c:pt idx="665">
                  <c:v>0.22037501115539992</c:v>
                </c:pt>
                <c:pt idx="666">
                  <c:v>0.21611435026857007</c:v>
                </c:pt>
                <c:pt idx="667">
                  <c:v>0.21354535304942002</c:v>
                </c:pt>
                <c:pt idx="668">
                  <c:v>0.22027367909959006</c:v>
                </c:pt>
                <c:pt idx="669">
                  <c:v>0.20946757968566998</c:v>
                </c:pt>
                <c:pt idx="670">
                  <c:v>0.20171981029457009</c:v>
                </c:pt>
                <c:pt idx="671">
                  <c:v>0.2009042556218199</c:v>
                </c:pt>
                <c:pt idx="672">
                  <c:v>0.20151592162637999</c:v>
                </c:pt>
                <c:pt idx="673">
                  <c:v>0.20722480433561996</c:v>
                </c:pt>
                <c:pt idx="674">
                  <c:v>0.20294314230369004</c:v>
                </c:pt>
                <c:pt idx="675">
                  <c:v>0.21558423973128993</c:v>
                </c:pt>
                <c:pt idx="676">
                  <c:v>0.21232202104029008</c:v>
                </c:pt>
                <c:pt idx="677">
                  <c:v>0.21456479639035009</c:v>
                </c:pt>
                <c:pt idx="678">
                  <c:v>0.22639033914520001</c:v>
                </c:pt>
                <c:pt idx="679">
                  <c:v>0.22312812045420993</c:v>
                </c:pt>
                <c:pt idx="680">
                  <c:v>0.21089480036298003</c:v>
                </c:pt>
                <c:pt idx="681">
                  <c:v>0.21986590176321008</c:v>
                </c:pt>
                <c:pt idx="682">
                  <c:v>0.21884645842228001</c:v>
                </c:pt>
                <c:pt idx="683">
                  <c:v>0.21660368307222</c:v>
                </c:pt>
                <c:pt idx="684">
                  <c:v>0.22373978645877002</c:v>
                </c:pt>
                <c:pt idx="685">
                  <c:v>0.23026422384074996</c:v>
                </c:pt>
                <c:pt idx="686">
                  <c:v>0.23291477652718995</c:v>
                </c:pt>
                <c:pt idx="687">
                  <c:v>0.23515755187723997</c:v>
                </c:pt>
                <c:pt idx="688">
                  <c:v>0.23087588984532004</c:v>
                </c:pt>
                <c:pt idx="689">
                  <c:v>0.23801199323186006</c:v>
                </c:pt>
                <c:pt idx="690">
                  <c:v>0.2390314365727999</c:v>
                </c:pt>
                <c:pt idx="691">
                  <c:v>0.23964310257735999</c:v>
                </c:pt>
                <c:pt idx="692">
                  <c:v>0.24005087991372998</c:v>
                </c:pt>
                <c:pt idx="693">
                  <c:v>0.24922586998214991</c:v>
                </c:pt>
                <c:pt idx="694">
                  <c:v>0.24127421192285992</c:v>
                </c:pt>
                <c:pt idx="695">
                  <c:v>0.23862365923641993</c:v>
                </c:pt>
                <c:pt idx="696">
                  <c:v>0.23882754790461003</c:v>
                </c:pt>
                <c:pt idx="697">
                  <c:v>0.24147810059104002</c:v>
                </c:pt>
                <c:pt idx="698">
                  <c:v>0.24698309463208989</c:v>
                </c:pt>
                <c:pt idx="699">
                  <c:v>0.24351698727290993</c:v>
                </c:pt>
                <c:pt idx="700">
                  <c:v>0.23780810456367996</c:v>
                </c:pt>
                <c:pt idx="701">
                  <c:v>0.24127421192285992</c:v>
                </c:pt>
                <c:pt idx="702">
                  <c:v>0.24188587792742</c:v>
                </c:pt>
                <c:pt idx="703">
                  <c:v>0.23964310257735999</c:v>
                </c:pt>
                <c:pt idx="704">
                  <c:v>0.23474977454086998</c:v>
                </c:pt>
                <c:pt idx="705">
                  <c:v>0.21538035106310005</c:v>
                </c:pt>
                <c:pt idx="706">
                  <c:v>0.21211813237210997</c:v>
                </c:pt>
                <c:pt idx="707">
                  <c:v>0.2243514524633301</c:v>
                </c:pt>
                <c:pt idx="708">
                  <c:v>0.22292423178602006</c:v>
                </c:pt>
                <c:pt idx="709">
                  <c:v>0.22272034311782996</c:v>
                </c:pt>
                <c:pt idx="710">
                  <c:v>0.20253536496731006</c:v>
                </c:pt>
                <c:pt idx="711">
                  <c:v>0.20008870094906994</c:v>
                </c:pt>
                <c:pt idx="712">
                  <c:v>0.1990692576081301</c:v>
                </c:pt>
                <c:pt idx="713">
                  <c:v>0.21069091169479992</c:v>
                </c:pt>
                <c:pt idx="714">
                  <c:v>0.20865202501293001</c:v>
                </c:pt>
                <c:pt idx="715">
                  <c:v>0.20742869300380007</c:v>
                </c:pt>
                <c:pt idx="716">
                  <c:v>0.21334146438122992</c:v>
                </c:pt>
                <c:pt idx="717">
                  <c:v>0.20946757968566998</c:v>
                </c:pt>
                <c:pt idx="718">
                  <c:v>0.20763258167198995</c:v>
                </c:pt>
                <c:pt idx="719">
                  <c:v>0.20987535702204996</c:v>
                </c:pt>
                <c:pt idx="720">
                  <c:v>0.21517646239490995</c:v>
                </c:pt>
                <c:pt idx="721">
                  <c:v>0.22353589779057992</c:v>
                </c:pt>
                <c:pt idx="722">
                  <c:v>0.20375869697644</c:v>
                </c:pt>
                <c:pt idx="723">
                  <c:v>0.20763258167198995</c:v>
                </c:pt>
                <c:pt idx="724">
                  <c:v>0.19784592559900993</c:v>
                </c:pt>
                <c:pt idx="725">
                  <c:v>0.20457425164917997</c:v>
                </c:pt>
                <c:pt idx="726">
                  <c:v>0.22251645444965007</c:v>
                </c:pt>
                <c:pt idx="727">
                  <c:v>0.23087588984532004</c:v>
                </c:pt>
                <c:pt idx="728">
                  <c:v>0.23271088785900007</c:v>
                </c:pt>
                <c:pt idx="729">
                  <c:v>0.22761367115431996</c:v>
                </c:pt>
                <c:pt idx="730">
                  <c:v>0.23175298412709999</c:v>
                </c:pt>
                <c:pt idx="731">
                  <c:v>0.23380214896511009</c:v>
                </c:pt>
                <c:pt idx="732">
                  <c:v>0.23523656435172002</c:v>
                </c:pt>
                <c:pt idx="733">
                  <c:v>0.23790047864113006</c:v>
                </c:pt>
                <c:pt idx="734">
                  <c:v>0.23851522809253001</c:v>
                </c:pt>
                <c:pt idx="735">
                  <c:v>0.23933489402773001</c:v>
                </c:pt>
                <c:pt idx="736">
                  <c:v>0.24630205447696008</c:v>
                </c:pt>
                <c:pt idx="737">
                  <c:v>0.24958071821778005</c:v>
                </c:pt>
                <c:pt idx="738">
                  <c:v>0.25511346328039997</c:v>
                </c:pt>
                <c:pt idx="739">
                  <c:v>0.25634296218321007</c:v>
                </c:pt>
                <c:pt idx="740">
                  <c:v>0.26064620834303009</c:v>
                </c:pt>
                <c:pt idx="741">
                  <c:v>0.27007236659786993</c:v>
                </c:pt>
                <c:pt idx="742">
                  <c:v>0.27458052924149001</c:v>
                </c:pt>
                <c:pt idx="743">
                  <c:v>0.2770395270471</c:v>
                </c:pt>
                <c:pt idx="744">
                  <c:v>0.28072802375551009</c:v>
                </c:pt>
                <c:pt idx="745">
                  <c:v>0.27847394243369994</c:v>
                </c:pt>
                <c:pt idx="746">
                  <c:v>0.27191661495206998</c:v>
                </c:pt>
                <c:pt idx="747">
                  <c:v>0.27826902594990011</c:v>
                </c:pt>
                <c:pt idx="748">
                  <c:v>0.27744936001470011</c:v>
                </c:pt>
                <c:pt idx="749">
                  <c:v>0.2749903622090899</c:v>
                </c:pt>
                <c:pt idx="750">
                  <c:v>0.27560511166049007</c:v>
                </c:pt>
                <c:pt idx="751">
                  <c:v>0.2770395270471</c:v>
                </c:pt>
                <c:pt idx="752">
                  <c:v>0.27396577979008008</c:v>
                </c:pt>
                <c:pt idx="753">
                  <c:v>0.27826902594990011</c:v>
                </c:pt>
                <c:pt idx="754">
                  <c:v>0.2842116039801299</c:v>
                </c:pt>
                <c:pt idx="755">
                  <c:v>0.29445742817016995</c:v>
                </c:pt>
                <c:pt idx="756">
                  <c:v>0.2883099336561401</c:v>
                </c:pt>
                <c:pt idx="757">
                  <c:v>0.29261317981595991</c:v>
                </c:pt>
                <c:pt idx="758">
                  <c:v>0.28790010068853999</c:v>
                </c:pt>
                <c:pt idx="759">
                  <c:v>0.28667060178574011</c:v>
                </c:pt>
                <c:pt idx="760">
                  <c:v>0.28298210507732002</c:v>
                </c:pt>
                <c:pt idx="761">
                  <c:v>0.27867885891749999</c:v>
                </c:pt>
                <c:pt idx="762">
                  <c:v>0.27929360836890993</c:v>
                </c:pt>
                <c:pt idx="763">
                  <c:v>0.28400668749633007</c:v>
                </c:pt>
                <c:pt idx="764">
                  <c:v>0.28687551826953994</c:v>
                </c:pt>
                <c:pt idx="765">
                  <c:v>0.2850312699153299</c:v>
                </c:pt>
                <c:pt idx="766">
                  <c:v>0.28810501717234005</c:v>
                </c:pt>
                <c:pt idx="767">
                  <c:v>0.28195752265831997</c:v>
                </c:pt>
                <c:pt idx="768">
                  <c:v>0.28216243914212003</c:v>
                </c:pt>
                <c:pt idx="769">
                  <c:v>0.27867885891749999</c:v>
                </c:pt>
                <c:pt idx="770">
                  <c:v>0.27949852485270998</c:v>
                </c:pt>
                <c:pt idx="771">
                  <c:v>0.28216243914212003</c:v>
                </c:pt>
                <c:pt idx="772">
                  <c:v>0.28072802375551009</c:v>
                </c:pt>
                <c:pt idx="773">
                  <c:v>0.2790886918851001</c:v>
                </c:pt>
                <c:pt idx="774">
                  <c:v>0.28728535123714005</c:v>
                </c:pt>
                <c:pt idx="775">
                  <c:v>0.29179351388075991</c:v>
                </c:pt>
                <c:pt idx="776">
                  <c:v>0.2934328457511699</c:v>
                </c:pt>
                <c:pt idx="777">
                  <c:v>0.29630167652438</c:v>
                </c:pt>
                <c:pt idx="778">
                  <c:v>0.29486726113777006</c:v>
                </c:pt>
                <c:pt idx="779">
                  <c:v>0.29466234465397001</c:v>
                </c:pt>
                <c:pt idx="780">
                  <c:v>0.29445742817016995</c:v>
                </c:pt>
                <c:pt idx="781">
                  <c:v>0.31474416006646</c:v>
                </c:pt>
                <c:pt idx="782">
                  <c:v>0.3311374787705299</c:v>
                </c:pt>
                <c:pt idx="783">
                  <c:v>0.33912922163876003</c:v>
                </c:pt>
                <c:pt idx="784">
                  <c:v>0.33667022383315004</c:v>
                </c:pt>
                <c:pt idx="785">
                  <c:v>0.34466196670138993</c:v>
                </c:pt>
                <c:pt idx="786">
                  <c:v>0.33462105899513994</c:v>
                </c:pt>
                <c:pt idx="787">
                  <c:v>0.33093256228673007</c:v>
                </c:pt>
                <c:pt idx="788">
                  <c:v>0.33728497328455997</c:v>
                </c:pt>
                <c:pt idx="789">
                  <c:v>0.34773571395840008</c:v>
                </c:pt>
                <c:pt idx="790">
                  <c:v>0.34855537989360008</c:v>
                </c:pt>
                <c:pt idx="791">
                  <c:v>0.35019471176401007</c:v>
                </c:pt>
                <c:pt idx="792">
                  <c:v>0.34507179966899004</c:v>
                </c:pt>
                <c:pt idx="793">
                  <c:v>0.33359647657614011</c:v>
                </c:pt>
                <c:pt idx="794">
                  <c:v>0.34560863559767996</c:v>
                </c:pt>
                <c:pt idx="795">
                  <c:v>0.3600067714111701</c:v>
                </c:pt>
                <c:pt idx="796">
                  <c:v>0.35321907881337999</c:v>
                </c:pt>
                <c:pt idx="797">
                  <c:v>0.3575385195574301</c:v>
                </c:pt>
                <c:pt idx="798">
                  <c:v>0.36679446400894999</c:v>
                </c:pt>
                <c:pt idx="799">
                  <c:v>0.36720583931791007</c:v>
                </c:pt>
                <c:pt idx="800">
                  <c:v>0.37214234302539007</c:v>
                </c:pt>
                <c:pt idx="801">
                  <c:v>0.36658877635446996</c:v>
                </c:pt>
                <c:pt idx="802">
                  <c:v>0.37029115413508995</c:v>
                </c:pt>
                <c:pt idx="803">
                  <c:v>0.36350346153730007</c:v>
                </c:pt>
                <c:pt idx="804">
                  <c:v>0.3785186603142201</c:v>
                </c:pt>
                <c:pt idx="805">
                  <c:v>0.3822210380948301</c:v>
                </c:pt>
                <c:pt idx="806">
                  <c:v>0.3883916677291801</c:v>
                </c:pt>
                <c:pt idx="807">
                  <c:v>0.39250542081874995</c:v>
                </c:pt>
                <c:pt idx="808">
                  <c:v>0.39476798501801991</c:v>
                </c:pt>
                <c:pt idx="809">
                  <c:v>0.39661917390832002</c:v>
                </c:pt>
                <c:pt idx="810">
                  <c:v>0.40443530477850009</c:v>
                </c:pt>
                <c:pt idx="811">
                  <c:v>0.42767800973456005</c:v>
                </c:pt>
                <c:pt idx="812">
                  <c:v>0.44372164678387005</c:v>
                </c:pt>
                <c:pt idx="813">
                  <c:v>0.4293235109703899</c:v>
                </c:pt>
                <c:pt idx="814">
                  <c:v>0.43775670480400009</c:v>
                </c:pt>
                <c:pt idx="815">
                  <c:v>0.43343726405994998</c:v>
                </c:pt>
                <c:pt idx="816">
                  <c:v>0.4428988961659599</c:v>
                </c:pt>
                <c:pt idx="817">
                  <c:v>0.45811978259735997</c:v>
                </c:pt>
                <c:pt idx="818">
                  <c:v>0.45976528383319004</c:v>
                </c:pt>
                <c:pt idx="819">
                  <c:v>0.45770840728840989</c:v>
                </c:pt>
                <c:pt idx="820">
                  <c:v>0.44804108752791993</c:v>
                </c:pt>
                <c:pt idx="821">
                  <c:v>0.46243922334141008</c:v>
                </c:pt>
                <c:pt idx="822">
                  <c:v>0.45338896654436001</c:v>
                </c:pt>
                <c:pt idx="823">
                  <c:v>0.43035194924278009</c:v>
                </c:pt>
                <c:pt idx="824">
                  <c:v>0.42541544553530009</c:v>
                </c:pt>
                <c:pt idx="825">
                  <c:v>0.42479838257185998</c:v>
                </c:pt>
                <c:pt idx="826">
                  <c:v>0.39250542081874995</c:v>
                </c:pt>
                <c:pt idx="827">
                  <c:v>0.33429581460136992</c:v>
                </c:pt>
                <c:pt idx="828">
                  <c:v>0.35712714424847003</c:v>
                </c:pt>
                <c:pt idx="829">
                  <c:v>0.35774420721189992</c:v>
                </c:pt>
                <c:pt idx="830">
                  <c:v>0.31290429853561008</c:v>
                </c:pt>
                <c:pt idx="831">
                  <c:v>0.32442280718639993</c:v>
                </c:pt>
                <c:pt idx="832">
                  <c:v>0.33655837880063011</c:v>
                </c:pt>
                <c:pt idx="833">
                  <c:v>0.33923231830884992</c:v>
                </c:pt>
                <c:pt idx="834">
                  <c:v>0.36658877635446996</c:v>
                </c:pt>
                <c:pt idx="835">
                  <c:v>0.3797527862410901</c:v>
                </c:pt>
                <c:pt idx="836">
                  <c:v>0.38036984920452999</c:v>
                </c:pt>
                <c:pt idx="837">
                  <c:v>0.3674115269723901</c:v>
                </c:pt>
                <c:pt idx="838">
                  <c:v>0.36041814672011996</c:v>
                </c:pt>
                <c:pt idx="839">
                  <c:v>0.3637091491917801</c:v>
                </c:pt>
                <c:pt idx="840">
                  <c:v>0.38407222698513999</c:v>
                </c:pt>
              </c:numCache>
            </c:numRef>
          </c:val>
          <c:smooth val="0"/>
          <c:extLst>
            <c:ext xmlns:c16="http://schemas.microsoft.com/office/drawing/2014/chart" uri="{C3380CC4-5D6E-409C-BE32-E72D297353CC}">
              <c16:uniqueId val="{00000002-4628-704D-8218-F2D3D123BA57}"/>
            </c:ext>
          </c:extLst>
        </c:ser>
        <c:ser>
          <c:idx val="3"/>
          <c:order val="3"/>
          <c:tx>
            <c:strRef>
              <c:f>aligned!$I$1</c:f>
              <c:strCache>
                <c:ptCount val="1"/>
                <c:pt idx="0">
                  <c:v>VLUE</c:v>
                </c:pt>
              </c:strCache>
            </c:strRef>
          </c:tx>
          <c:spPr>
            <a:ln w="28575" cap="rnd">
              <a:solidFill>
                <a:schemeClr val="bg1">
                  <a:lumMod val="65000"/>
                </a:schemeClr>
              </a:solidFill>
              <a:round/>
            </a:ln>
            <a:effectLst/>
          </c:spPr>
          <c:marker>
            <c:symbol val="none"/>
          </c:marker>
          <c:cat>
            <c:numRef>
              <c:f>aligned!$A$2:$A$842</c:f>
              <c:numCache>
                <c:formatCode>m/d/yy</c:formatCode>
                <c:ptCount val="841"/>
                <c:pt idx="0">
                  <c:v>41934</c:v>
                </c:pt>
                <c:pt idx="1">
                  <c:v>41935</c:v>
                </c:pt>
                <c:pt idx="2">
                  <c:v>41936</c:v>
                </c:pt>
                <c:pt idx="3">
                  <c:v>41939</c:v>
                </c:pt>
                <c:pt idx="4">
                  <c:v>41940</c:v>
                </c:pt>
                <c:pt idx="5">
                  <c:v>41941</c:v>
                </c:pt>
                <c:pt idx="6">
                  <c:v>41942</c:v>
                </c:pt>
                <c:pt idx="7">
                  <c:v>41943</c:v>
                </c:pt>
                <c:pt idx="8">
                  <c:v>41946</c:v>
                </c:pt>
                <c:pt idx="9">
                  <c:v>41947</c:v>
                </c:pt>
                <c:pt idx="10">
                  <c:v>41948</c:v>
                </c:pt>
                <c:pt idx="11">
                  <c:v>41949</c:v>
                </c:pt>
                <c:pt idx="12">
                  <c:v>41950</c:v>
                </c:pt>
                <c:pt idx="13">
                  <c:v>41953</c:v>
                </c:pt>
                <c:pt idx="14">
                  <c:v>41954</c:v>
                </c:pt>
                <c:pt idx="15">
                  <c:v>41955</c:v>
                </c:pt>
                <c:pt idx="16">
                  <c:v>41956</c:v>
                </c:pt>
                <c:pt idx="17">
                  <c:v>41957</c:v>
                </c:pt>
                <c:pt idx="18">
                  <c:v>41960</c:v>
                </c:pt>
                <c:pt idx="19">
                  <c:v>41961</c:v>
                </c:pt>
                <c:pt idx="20">
                  <c:v>41962</c:v>
                </c:pt>
                <c:pt idx="21">
                  <c:v>41963</c:v>
                </c:pt>
                <c:pt idx="22">
                  <c:v>41964</c:v>
                </c:pt>
                <c:pt idx="23">
                  <c:v>41967</c:v>
                </c:pt>
                <c:pt idx="24">
                  <c:v>41968</c:v>
                </c:pt>
                <c:pt idx="25">
                  <c:v>41969</c:v>
                </c:pt>
                <c:pt idx="26">
                  <c:v>41971</c:v>
                </c:pt>
                <c:pt idx="27">
                  <c:v>41974</c:v>
                </c:pt>
                <c:pt idx="28">
                  <c:v>41975</c:v>
                </c:pt>
                <c:pt idx="29">
                  <c:v>41976</c:v>
                </c:pt>
                <c:pt idx="30">
                  <c:v>41977</c:v>
                </c:pt>
                <c:pt idx="31">
                  <c:v>41978</c:v>
                </c:pt>
                <c:pt idx="32">
                  <c:v>41981</c:v>
                </c:pt>
                <c:pt idx="33">
                  <c:v>41982</c:v>
                </c:pt>
                <c:pt idx="34">
                  <c:v>41983</c:v>
                </c:pt>
                <c:pt idx="35">
                  <c:v>41984</c:v>
                </c:pt>
                <c:pt idx="36">
                  <c:v>41985</c:v>
                </c:pt>
                <c:pt idx="37">
                  <c:v>41988</c:v>
                </c:pt>
                <c:pt idx="38">
                  <c:v>41989</c:v>
                </c:pt>
                <c:pt idx="39">
                  <c:v>41990</c:v>
                </c:pt>
                <c:pt idx="40">
                  <c:v>41991</c:v>
                </c:pt>
                <c:pt idx="41">
                  <c:v>41992</c:v>
                </c:pt>
                <c:pt idx="42">
                  <c:v>41995</c:v>
                </c:pt>
                <c:pt idx="43">
                  <c:v>41996</c:v>
                </c:pt>
                <c:pt idx="44">
                  <c:v>41997</c:v>
                </c:pt>
                <c:pt idx="45">
                  <c:v>41999</c:v>
                </c:pt>
                <c:pt idx="46">
                  <c:v>42002</c:v>
                </c:pt>
                <c:pt idx="47">
                  <c:v>42003</c:v>
                </c:pt>
                <c:pt idx="48">
                  <c:v>42004</c:v>
                </c:pt>
                <c:pt idx="49">
                  <c:v>42006</c:v>
                </c:pt>
                <c:pt idx="50">
                  <c:v>42009</c:v>
                </c:pt>
                <c:pt idx="51">
                  <c:v>42010</c:v>
                </c:pt>
                <c:pt idx="52">
                  <c:v>42011</c:v>
                </c:pt>
                <c:pt idx="53">
                  <c:v>42012</c:v>
                </c:pt>
                <c:pt idx="54">
                  <c:v>42013</c:v>
                </c:pt>
                <c:pt idx="55">
                  <c:v>42016</c:v>
                </c:pt>
                <c:pt idx="56">
                  <c:v>42017</c:v>
                </c:pt>
                <c:pt idx="57">
                  <c:v>42018</c:v>
                </c:pt>
                <c:pt idx="58">
                  <c:v>42019</c:v>
                </c:pt>
                <c:pt idx="59">
                  <c:v>42020</c:v>
                </c:pt>
                <c:pt idx="60">
                  <c:v>42024</c:v>
                </c:pt>
                <c:pt idx="61">
                  <c:v>42025</c:v>
                </c:pt>
                <c:pt idx="62">
                  <c:v>42026</c:v>
                </c:pt>
                <c:pt idx="63">
                  <c:v>42027</c:v>
                </c:pt>
                <c:pt idx="64">
                  <c:v>42030</c:v>
                </c:pt>
                <c:pt idx="65">
                  <c:v>42031</c:v>
                </c:pt>
                <c:pt idx="66">
                  <c:v>42032</c:v>
                </c:pt>
                <c:pt idx="67">
                  <c:v>42033</c:v>
                </c:pt>
                <c:pt idx="68">
                  <c:v>42034</c:v>
                </c:pt>
                <c:pt idx="69">
                  <c:v>42037</c:v>
                </c:pt>
                <c:pt idx="70">
                  <c:v>42038</c:v>
                </c:pt>
                <c:pt idx="71">
                  <c:v>42039</c:v>
                </c:pt>
                <c:pt idx="72">
                  <c:v>42040</c:v>
                </c:pt>
                <c:pt idx="73">
                  <c:v>42041</c:v>
                </c:pt>
                <c:pt idx="74">
                  <c:v>42044</c:v>
                </c:pt>
                <c:pt idx="75">
                  <c:v>42045</c:v>
                </c:pt>
                <c:pt idx="76">
                  <c:v>42046</c:v>
                </c:pt>
                <c:pt idx="77">
                  <c:v>42047</c:v>
                </c:pt>
                <c:pt idx="78">
                  <c:v>42048</c:v>
                </c:pt>
                <c:pt idx="79">
                  <c:v>42052</c:v>
                </c:pt>
                <c:pt idx="80">
                  <c:v>42053</c:v>
                </c:pt>
                <c:pt idx="81">
                  <c:v>42054</c:v>
                </c:pt>
                <c:pt idx="82">
                  <c:v>42055</c:v>
                </c:pt>
                <c:pt idx="83">
                  <c:v>42058</c:v>
                </c:pt>
                <c:pt idx="84">
                  <c:v>42059</c:v>
                </c:pt>
                <c:pt idx="85">
                  <c:v>42060</c:v>
                </c:pt>
                <c:pt idx="86">
                  <c:v>42061</c:v>
                </c:pt>
                <c:pt idx="87">
                  <c:v>42062</c:v>
                </c:pt>
                <c:pt idx="88">
                  <c:v>42065</c:v>
                </c:pt>
                <c:pt idx="89">
                  <c:v>42066</c:v>
                </c:pt>
                <c:pt idx="90">
                  <c:v>42067</c:v>
                </c:pt>
                <c:pt idx="91">
                  <c:v>42068</c:v>
                </c:pt>
                <c:pt idx="92">
                  <c:v>42069</c:v>
                </c:pt>
                <c:pt idx="93">
                  <c:v>42072</c:v>
                </c:pt>
                <c:pt idx="94">
                  <c:v>42073</c:v>
                </c:pt>
                <c:pt idx="95">
                  <c:v>42074</c:v>
                </c:pt>
                <c:pt idx="96">
                  <c:v>42075</c:v>
                </c:pt>
                <c:pt idx="97">
                  <c:v>42076</c:v>
                </c:pt>
                <c:pt idx="98">
                  <c:v>42079</c:v>
                </c:pt>
                <c:pt idx="99">
                  <c:v>42080</c:v>
                </c:pt>
                <c:pt idx="100">
                  <c:v>42081</c:v>
                </c:pt>
                <c:pt idx="101">
                  <c:v>42082</c:v>
                </c:pt>
                <c:pt idx="102">
                  <c:v>42083</c:v>
                </c:pt>
                <c:pt idx="103">
                  <c:v>42086</c:v>
                </c:pt>
                <c:pt idx="104">
                  <c:v>42087</c:v>
                </c:pt>
                <c:pt idx="105">
                  <c:v>42088</c:v>
                </c:pt>
                <c:pt idx="106">
                  <c:v>42089</c:v>
                </c:pt>
                <c:pt idx="107">
                  <c:v>42090</c:v>
                </c:pt>
                <c:pt idx="108">
                  <c:v>42093</c:v>
                </c:pt>
                <c:pt idx="109">
                  <c:v>42094</c:v>
                </c:pt>
                <c:pt idx="110">
                  <c:v>42095</c:v>
                </c:pt>
                <c:pt idx="111">
                  <c:v>42096</c:v>
                </c:pt>
                <c:pt idx="112">
                  <c:v>42100</c:v>
                </c:pt>
                <c:pt idx="113">
                  <c:v>42101</c:v>
                </c:pt>
                <c:pt idx="114">
                  <c:v>42102</c:v>
                </c:pt>
                <c:pt idx="115">
                  <c:v>42103</c:v>
                </c:pt>
                <c:pt idx="116">
                  <c:v>42104</c:v>
                </c:pt>
                <c:pt idx="117">
                  <c:v>42107</c:v>
                </c:pt>
                <c:pt idx="118">
                  <c:v>42108</c:v>
                </c:pt>
                <c:pt idx="119">
                  <c:v>42109</c:v>
                </c:pt>
                <c:pt idx="120">
                  <c:v>42110</c:v>
                </c:pt>
                <c:pt idx="121">
                  <c:v>42111</c:v>
                </c:pt>
                <c:pt idx="122">
                  <c:v>42114</c:v>
                </c:pt>
                <c:pt idx="123">
                  <c:v>42115</c:v>
                </c:pt>
                <c:pt idx="124">
                  <c:v>42116</c:v>
                </c:pt>
                <c:pt idx="125">
                  <c:v>42117</c:v>
                </c:pt>
                <c:pt idx="126">
                  <c:v>42118</c:v>
                </c:pt>
                <c:pt idx="127">
                  <c:v>42121</c:v>
                </c:pt>
                <c:pt idx="128">
                  <c:v>42122</c:v>
                </c:pt>
                <c:pt idx="129">
                  <c:v>42123</c:v>
                </c:pt>
                <c:pt idx="130">
                  <c:v>42124</c:v>
                </c:pt>
                <c:pt idx="131">
                  <c:v>42125</c:v>
                </c:pt>
                <c:pt idx="132">
                  <c:v>42128</c:v>
                </c:pt>
                <c:pt idx="133">
                  <c:v>42129</c:v>
                </c:pt>
                <c:pt idx="134">
                  <c:v>42130</c:v>
                </c:pt>
                <c:pt idx="135">
                  <c:v>42131</c:v>
                </c:pt>
                <c:pt idx="136">
                  <c:v>42132</c:v>
                </c:pt>
                <c:pt idx="137">
                  <c:v>42135</c:v>
                </c:pt>
                <c:pt idx="138">
                  <c:v>42136</c:v>
                </c:pt>
                <c:pt idx="139">
                  <c:v>42137</c:v>
                </c:pt>
                <c:pt idx="140">
                  <c:v>42138</c:v>
                </c:pt>
                <c:pt idx="141">
                  <c:v>42139</c:v>
                </c:pt>
                <c:pt idx="142">
                  <c:v>42142</c:v>
                </c:pt>
                <c:pt idx="143">
                  <c:v>42143</c:v>
                </c:pt>
                <c:pt idx="144">
                  <c:v>42144</c:v>
                </c:pt>
                <c:pt idx="145">
                  <c:v>42145</c:v>
                </c:pt>
                <c:pt idx="146">
                  <c:v>42146</c:v>
                </c:pt>
                <c:pt idx="147">
                  <c:v>42150</c:v>
                </c:pt>
                <c:pt idx="148">
                  <c:v>42151</c:v>
                </c:pt>
                <c:pt idx="149">
                  <c:v>42152</c:v>
                </c:pt>
                <c:pt idx="150">
                  <c:v>42153</c:v>
                </c:pt>
                <c:pt idx="151">
                  <c:v>42156</c:v>
                </c:pt>
                <c:pt idx="152">
                  <c:v>42157</c:v>
                </c:pt>
                <c:pt idx="153">
                  <c:v>42158</c:v>
                </c:pt>
                <c:pt idx="154">
                  <c:v>42159</c:v>
                </c:pt>
                <c:pt idx="155">
                  <c:v>42160</c:v>
                </c:pt>
                <c:pt idx="156">
                  <c:v>42163</c:v>
                </c:pt>
                <c:pt idx="157">
                  <c:v>42164</c:v>
                </c:pt>
                <c:pt idx="158">
                  <c:v>42165</c:v>
                </c:pt>
                <c:pt idx="159">
                  <c:v>42166</c:v>
                </c:pt>
                <c:pt idx="160">
                  <c:v>42167</c:v>
                </c:pt>
                <c:pt idx="161">
                  <c:v>42170</c:v>
                </c:pt>
                <c:pt idx="162">
                  <c:v>42171</c:v>
                </c:pt>
                <c:pt idx="163">
                  <c:v>42172</c:v>
                </c:pt>
                <c:pt idx="164">
                  <c:v>42173</c:v>
                </c:pt>
                <c:pt idx="165">
                  <c:v>42174</c:v>
                </c:pt>
                <c:pt idx="166">
                  <c:v>42177</c:v>
                </c:pt>
                <c:pt idx="167">
                  <c:v>42178</c:v>
                </c:pt>
                <c:pt idx="168">
                  <c:v>42179</c:v>
                </c:pt>
                <c:pt idx="169">
                  <c:v>42180</c:v>
                </c:pt>
                <c:pt idx="170">
                  <c:v>42181</c:v>
                </c:pt>
                <c:pt idx="171">
                  <c:v>42184</c:v>
                </c:pt>
                <c:pt idx="172">
                  <c:v>42185</c:v>
                </c:pt>
                <c:pt idx="173">
                  <c:v>42186</c:v>
                </c:pt>
                <c:pt idx="174">
                  <c:v>42187</c:v>
                </c:pt>
                <c:pt idx="175">
                  <c:v>42191</c:v>
                </c:pt>
                <c:pt idx="176">
                  <c:v>42192</c:v>
                </c:pt>
                <c:pt idx="177">
                  <c:v>42193</c:v>
                </c:pt>
                <c:pt idx="178">
                  <c:v>42194</c:v>
                </c:pt>
                <c:pt idx="179">
                  <c:v>42195</c:v>
                </c:pt>
                <c:pt idx="180">
                  <c:v>42198</c:v>
                </c:pt>
                <c:pt idx="181">
                  <c:v>42199</c:v>
                </c:pt>
                <c:pt idx="182">
                  <c:v>42200</c:v>
                </c:pt>
                <c:pt idx="183">
                  <c:v>42201</c:v>
                </c:pt>
                <c:pt idx="184">
                  <c:v>42202</c:v>
                </c:pt>
                <c:pt idx="185">
                  <c:v>42205</c:v>
                </c:pt>
                <c:pt idx="186">
                  <c:v>42206</c:v>
                </c:pt>
                <c:pt idx="187">
                  <c:v>42207</c:v>
                </c:pt>
                <c:pt idx="188">
                  <c:v>42208</c:v>
                </c:pt>
                <c:pt idx="189">
                  <c:v>42209</c:v>
                </c:pt>
                <c:pt idx="190">
                  <c:v>42212</c:v>
                </c:pt>
                <c:pt idx="191">
                  <c:v>42213</c:v>
                </c:pt>
                <c:pt idx="192">
                  <c:v>42214</c:v>
                </c:pt>
                <c:pt idx="193">
                  <c:v>42215</c:v>
                </c:pt>
                <c:pt idx="194">
                  <c:v>42216</c:v>
                </c:pt>
                <c:pt idx="195">
                  <c:v>42219</c:v>
                </c:pt>
                <c:pt idx="196">
                  <c:v>42220</c:v>
                </c:pt>
                <c:pt idx="197">
                  <c:v>42221</c:v>
                </c:pt>
                <c:pt idx="198">
                  <c:v>42222</c:v>
                </c:pt>
                <c:pt idx="199">
                  <c:v>42223</c:v>
                </c:pt>
                <c:pt idx="200">
                  <c:v>42226</c:v>
                </c:pt>
                <c:pt idx="201">
                  <c:v>42227</c:v>
                </c:pt>
                <c:pt idx="202">
                  <c:v>42228</c:v>
                </c:pt>
                <c:pt idx="203">
                  <c:v>42229</c:v>
                </c:pt>
                <c:pt idx="204">
                  <c:v>42230</c:v>
                </c:pt>
                <c:pt idx="205">
                  <c:v>42233</c:v>
                </c:pt>
                <c:pt idx="206">
                  <c:v>42234</c:v>
                </c:pt>
                <c:pt idx="207">
                  <c:v>42235</c:v>
                </c:pt>
                <c:pt idx="208">
                  <c:v>42236</c:v>
                </c:pt>
                <c:pt idx="209">
                  <c:v>42237</c:v>
                </c:pt>
                <c:pt idx="210">
                  <c:v>42240</c:v>
                </c:pt>
                <c:pt idx="211">
                  <c:v>42241</c:v>
                </c:pt>
                <c:pt idx="212">
                  <c:v>42242</c:v>
                </c:pt>
                <c:pt idx="213">
                  <c:v>42243</c:v>
                </c:pt>
                <c:pt idx="214">
                  <c:v>42244</c:v>
                </c:pt>
                <c:pt idx="215">
                  <c:v>42247</c:v>
                </c:pt>
                <c:pt idx="216">
                  <c:v>42248</c:v>
                </c:pt>
                <c:pt idx="217">
                  <c:v>42249</c:v>
                </c:pt>
                <c:pt idx="218">
                  <c:v>42250</c:v>
                </c:pt>
                <c:pt idx="219">
                  <c:v>42251</c:v>
                </c:pt>
                <c:pt idx="220">
                  <c:v>42255</c:v>
                </c:pt>
                <c:pt idx="221">
                  <c:v>42256</c:v>
                </c:pt>
                <c:pt idx="222">
                  <c:v>42257</c:v>
                </c:pt>
                <c:pt idx="223">
                  <c:v>42258</c:v>
                </c:pt>
                <c:pt idx="224">
                  <c:v>42261</c:v>
                </c:pt>
                <c:pt idx="225">
                  <c:v>42262</c:v>
                </c:pt>
                <c:pt idx="226">
                  <c:v>42263</c:v>
                </c:pt>
                <c:pt idx="227">
                  <c:v>42264</c:v>
                </c:pt>
                <c:pt idx="228">
                  <c:v>42265</c:v>
                </c:pt>
                <c:pt idx="229">
                  <c:v>42268</c:v>
                </c:pt>
                <c:pt idx="230">
                  <c:v>42269</c:v>
                </c:pt>
                <c:pt idx="231">
                  <c:v>42270</c:v>
                </c:pt>
                <c:pt idx="232">
                  <c:v>42271</c:v>
                </c:pt>
                <c:pt idx="233">
                  <c:v>42272</c:v>
                </c:pt>
                <c:pt idx="234">
                  <c:v>42275</c:v>
                </c:pt>
                <c:pt idx="235">
                  <c:v>42276</c:v>
                </c:pt>
                <c:pt idx="236">
                  <c:v>42277</c:v>
                </c:pt>
                <c:pt idx="237">
                  <c:v>42278</c:v>
                </c:pt>
                <c:pt idx="238">
                  <c:v>42279</c:v>
                </c:pt>
                <c:pt idx="239">
                  <c:v>42282</c:v>
                </c:pt>
                <c:pt idx="240">
                  <c:v>42283</c:v>
                </c:pt>
                <c:pt idx="241">
                  <c:v>42284</c:v>
                </c:pt>
                <c:pt idx="242">
                  <c:v>42285</c:v>
                </c:pt>
                <c:pt idx="243">
                  <c:v>42286</c:v>
                </c:pt>
                <c:pt idx="244">
                  <c:v>42289</c:v>
                </c:pt>
                <c:pt idx="245">
                  <c:v>42290</c:v>
                </c:pt>
                <c:pt idx="246">
                  <c:v>42291</c:v>
                </c:pt>
                <c:pt idx="247">
                  <c:v>42292</c:v>
                </c:pt>
                <c:pt idx="248">
                  <c:v>42293</c:v>
                </c:pt>
                <c:pt idx="249">
                  <c:v>42296</c:v>
                </c:pt>
                <c:pt idx="250">
                  <c:v>42297</c:v>
                </c:pt>
                <c:pt idx="251">
                  <c:v>42298</c:v>
                </c:pt>
                <c:pt idx="252">
                  <c:v>42299</c:v>
                </c:pt>
                <c:pt idx="253">
                  <c:v>42300</c:v>
                </c:pt>
                <c:pt idx="254">
                  <c:v>42303</c:v>
                </c:pt>
                <c:pt idx="255">
                  <c:v>42304</c:v>
                </c:pt>
                <c:pt idx="256">
                  <c:v>42305</c:v>
                </c:pt>
                <c:pt idx="257">
                  <c:v>42306</c:v>
                </c:pt>
                <c:pt idx="258">
                  <c:v>42307</c:v>
                </c:pt>
                <c:pt idx="259">
                  <c:v>42310</c:v>
                </c:pt>
                <c:pt idx="260">
                  <c:v>42311</c:v>
                </c:pt>
                <c:pt idx="261">
                  <c:v>42312</c:v>
                </c:pt>
                <c:pt idx="262">
                  <c:v>42313</c:v>
                </c:pt>
                <c:pt idx="263">
                  <c:v>42314</c:v>
                </c:pt>
                <c:pt idx="264">
                  <c:v>42317</c:v>
                </c:pt>
                <c:pt idx="265">
                  <c:v>42318</c:v>
                </c:pt>
                <c:pt idx="266">
                  <c:v>42319</c:v>
                </c:pt>
                <c:pt idx="267">
                  <c:v>42320</c:v>
                </c:pt>
                <c:pt idx="268">
                  <c:v>42321</c:v>
                </c:pt>
                <c:pt idx="269">
                  <c:v>42324</c:v>
                </c:pt>
                <c:pt idx="270">
                  <c:v>42325</c:v>
                </c:pt>
                <c:pt idx="271">
                  <c:v>42326</c:v>
                </c:pt>
                <c:pt idx="272">
                  <c:v>42327</c:v>
                </c:pt>
                <c:pt idx="273">
                  <c:v>42328</c:v>
                </c:pt>
                <c:pt idx="274">
                  <c:v>42331</c:v>
                </c:pt>
                <c:pt idx="275">
                  <c:v>42332</c:v>
                </c:pt>
                <c:pt idx="276">
                  <c:v>42333</c:v>
                </c:pt>
                <c:pt idx="277">
                  <c:v>42335</c:v>
                </c:pt>
                <c:pt idx="278">
                  <c:v>42338</c:v>
                </c:pt>
                <c:pt idx="279">
                  <c:v>42339</c:v>
                </c:pt>
                <c:pt idx="280">
                  <c:v>42340</c:v>
                </c:pt>
                <c:pt idx="281">
                  <c:v>42341</c:v>
                </c:pt>
                <c:pt idx="282">
                  <c:v>42342</c:v>
                </c:pt>
                <c:pt idx="283">
                  <c:v>42345</c:v>
                </c:pt>
                <c:pt idx="284">
                  <c:v>42346</c:v>
                </c:pt>
                <c:pt idx="285">
                  <c:v>42347</c:v>
                </c:pt>
                <c:pt idx="286">
                  <c:v>42348</c:v>
                </c:pt>
                <c:pt idx="287">
                  <c:v>42349</c:v>
                </c:pt>
                <c:pt idx="288">
                  <c:v>42352</c:v>
                </c:pt>
                <c:pt idx="289">
                  <c:v>42353</c:v>
                </c:pt>
                <c:pt idx="290">
                  <c:v>42354</c:v>
                </c:pt>
                <c:pt idx="291">
                  <c:v>42355</c:v>
                </c:pt>
                <c:pt idx="292">
                  <c:v>42356</c:v>
                </c:pt>
                <c:pt idx="293">
                  <c:v>42359</c:v>
                </c:pt>
                <c:pt idx="294">
                  <c:v>42360</c:v>
                </c:pt>
                <c:pt idx="295">
                  <c:v>42361</c:v>
                </c:pt>
                <c:pt idx="296">
                  <c:v>42362</c:v>
                </c:pt>
                <c:pt idx="297">
                  <c:v>42366</c:v>
                </c:pt>
                <c:pt idx="298">
                  <c:v>42367</c:v>
                </c:pt>
                <c:pt idx="299">
                  <c:v>42368</c:v>
                </c:pt>
                <c:pt idx="300">
                  <c:v>42369</c:v>
                </c:pt>
                <c:pt idx="301">
                  <c:v>42373</c:v>
                </c:pt>
                <c:pt idx="302">
                  <c:v>42374</c:v>
                </c:pt>
                <c:pt idx="303">
                  <c:v>42375</c:v>
                </c:pt>
                <c:pt idx="304">
                  <c:v>42376</c:v>
                </c:pt>
                <c:pt idx="305">
                  <c:v>42377</c:v>
                </c:pt>
                <c:pt idx="306">
                  <c:v>42380</c:v>
                </c:pt>
                <c:pt idx="307">
                  <c:v>42381</c:v>
                </c:pt>
                <c:pt idx="308">
                  <c:v>42382</c:v>
                </c:pt>
                <c:pt idx="309">
                  <c:v>42383</c:v>
                </c:pt>
                <c:pt idx="310">
                  <c:v>42384</c:v>
                </c:pt>
                <c:pt idx="311">
                  <c:v>42388</c:v>
                </c:pt>
                <c:pt idx="312">
                  <c:v>42389</c:v>
                </c:pt>
                <c:pt idx="313">
                  <c:v>42390</c:v>
                </c:pt>
                <c:pt idx="314">
                  <c:v>42391</c:v>
                </c:pt>
                <c:pt idx="315">
                  <c:v>42394</c:v>
                </c:pt>
                <c:pt idx="316">
                  <c:v>42395</c:v>
                </c:pt>
                <c:pt idx="317">
                  <c:v>42396</c:v>
                </c:pt>
                <c:pt idx="318">
                  <c:v>42397</c:v>
                </c:pt>
                <c:pt idx="319">
                  <c:v>42398</c:v>
                </c:pt>
                <c:pt idx="320">
                  <c:v>42401</c:v>
                </c:pt>
                <c:pt idx="321">
                  <c:v>42402</c:v>
                </c:pt>
                <c:pt idx="322">
                  <c:v>42403</c:v>
                </c:pt>
                <c:pt idx="323">
                  <c:v>42404</c:v>
                </c:pt>
                <c:pt idx="324">
                  <c:v>42405</c:v>
                </c:pt>
                <c:pt idx="325">
                  <c:v>42408</c:v>
                </c:pt>
                <c:pt idx="326">
                  <c:v>42409</c:v>
                </c:pt>
                <c:pt idx="327">
                  <c:v>42410</c:v>
                </c:pt>
                <c:pt idx="328">
                  <c:v>42411</c:v>
                </c:pt>
                <c:pt idx="329">
                  <c:v>42412</c:v>
                </c:pt>
                <c:pt idx="330">
                  <c:v>42416</c:v>
                </c:pt>
                <c:pt idx="331">
                  <c:v>42417</c:v>
                </c:pt>
                <c:pt idx="332">
                  <c:v>42418</c:v>
                </c:pt>
                <c:pt idx="333">
                  <c:v>42419</c:v>
                </c:pt>
                <c:pt idx="334">
                  <c:v>42422</c:v>
                </c:pt>
                <c:pt idx="335">
                  <c:v>42423</c:v>
                </c:pt>
                <c:pt idx="336">
                  <c:v>42424</c:v>
                </c:pt>
                <c:pt idx="337">
                  <c:v>42425</c:v>
                </c:pt>
                <c:pt idx="338">
                  <c:v>42426</c:v>
                </c:pt>
                <c:pt idx="339">
                  <c:v>42429</c:v>
                </c:pt>
                <c:pt idx="340">
                  <c:v>42430</c:v>
                </c:pt>
                <c:pt idx="341">
                  <c:v>42431</c:v>
                </c:pt>
                <c:pt idx="342">
                  <c:v>42432</c:v>
                </c:pt>
                <c:pt idx="343">
                  <c:v>42433</c:v>
                </c:pt>
                <c:pt idx="344">
                  <c:v>42436</c:v>
                </c:pt>
                <c:pt idx="345">
                  <c:v>42437</c:v>
                </c:pt>
                <c:pt idx="346">
                  <c:v>42438</c:v>
                </c:pt>
                <c:pt idx="347">
                  <c:v>42439</c:v>
                </c:pt>
                <c:pt idx="348">
                  <c:v>42440</c:v>
                </c:pt>
                <c:pt idx="349">
                  <c:v>42443</c:v>
                </c:pt>
                <c:pt idx="350">
                  <c:v>42444</c:v>
                </c:pt>
                <c:pt idx="351">
                  <c:v>42445</c:v>
                </c:pt>
                <c:pt idx="352">
                  <c:v>42446</c:v>
                </c:pt>
                <c:pt idx="353">
                  <c:v>42447</c:v>
                </c:pt>
                <c:pt idx="354">
                  <c:v>42450</c:v>
                </c:pt>
                <c:pt idx="355">
                  <c:v>42451</c:v>
                </c:pt>
                <c:pt idx="356">
                  <c:v>42452</c:v>
                </c:pt>
                <c:pt idx="357">
                  <c:v>42453</c:v>
                </c:pt>
                <c:pt idx="358">
                  <c:v>42457</c:v>
                </c:pt>
                <c:pt idx="359">
                  <c:v>42458</c:v>
                </c:pt>
                <c:pt idx="360">
                  <c:v>42459</c:v>
                </c:pt>
                <c:pt idx="361">
                  <c:v>42460</c:v>
                </c:pt>
                <c:pt idx="362">
                  <c:v>42461</c:v>
                </c:pt>
                <c:pt idx="363">
                  <c:v>42464</c:v>
                </c:pt>
                <c:pt idx="364">
                  <c:v>42465</c:v>
                </c:pt>
                <c:pt idx="365">
                  <c:v>42466</c:v>
                </c:pt>
                <c:pt idx="366">
                  <c:v>42467</c:v>
                </c:pt>
                <c:pt idx="367">
                  <c:v>42468</c:v>
                </c:pt>
                <c:pt idx="368">
                  <c:v>42471</c:v>
                </c:pt>
                <c:pt idx="369">
                  <c:v>42472</c:v>
                </c:pt>
                <c:pt idx="370">
                  <c:v>42473</c:v>
                </c:pt>
                <c:pt idx="371">
                  <c:v>42474</c:v>
                </c:pt>
                <c:pt idx="372">
                  <c:v>42475</c:v>
                </c:pt>
                <c:pt idx="373">
                  <c:v>42478</c:v>
                </c:pt>
                <c:pt idx="374">
                  <c:v>42479</c:v>
                </c:pt>
                <c:pt idx="375">
                  <c:v>42480</c:v>
                </c:pt>
                <c:pt idx="376">
                  <c:v>42481</c:v>
                </c:pt>
                <c:pt idx="377">
                  <c:v>42482</c:v>
                </c:pt>
                <c:pt idx="378">
                  <c:v>42485</c:v>
                </c:pt>
                <c:pt idx="379">
                  <c:v>42486</c:v>
                </c:pt>
                <c:pt idx="380">
                  <c:v>42487</c:v>
                </c:pt>
                <c:pt idx="381">
                  <c:v>42488</c:v>
                </c:pt>
                <c:pt idx="382">
                  <c:v>42489</c:v>
                </c:pt>
                <c:pt idx="383">
                  <c:v>42492</c:v>
                </c:pt>
                <c:pt idx="384">
                  <c:v>42493</c:v>
                </c:pt>
                <c:pt idx="385">
                  <c:v>42494</c:v>
                </c:pt>
                <c:pt idx="386">
                  <c:v>42495</c:v>
                </c:pt>
                <c:pt idx="387">
                  <c:v>42496</c:v>
                </c:pt>
                <c:pt idx="388">
                  <c:v>42499</c:v>
                </c:pt>
                <c:pt idx="389">
                  <c:v>42500</c:v>
                </c:pt>
                <c:pt idx="390">
                  <c:v>42501</c:v>
                </c:pt>
                <c:pt idx="391">
                  <c:v>42502</c:v>
                </c:pt>
                <c:pt idx="392">
                  <c:v>42503</c:v>
                </c:pt>
                <c:pt idx="393">
                  <c:v>42506</c:v>
                </c:pt>
                <c:pt idx="394">
                  <c:v>42507</c:v>
                </c:pt>
                <c:pt idx="395">
                  <c:v>42508</c:v>
                </c:pt>
                <c:pt idx="396">
                  <c:v>42509</c:v>
                </c:pt>
                <c:pt idx="397">
                  <c:v>42510</c:v>
                </c:pt>
                <c:pt idx="398">
                  <c:v>42513</c:v>
                </c:pt>
                <c:pt idx="399">
                  <c:v>42514</c:v>
                </c:pt>
                <c:pt idx="400">
                  <c:v>42515</c:v>
                </c:pt>
                <c:pt idx="401">
                  <c:v>42516</c:v>
                </c:pt>
                <c:pt idx="402">
                  <c:v>42517</c:v>
                </c:pt>
                <c:pt idx="403">
                  <c:v>42521</c:v>
                </c:pt>
                <c:pt idx="404">
                  <c:v>42522</c:v>
                </c:pt>
                <c:pt idx="405">
                  <c:v>42523</c:v>
                </c:pt>
                <c:pt idx="406">
                  <c:v>42524</c:v>
                </c:pt>
                <c:pt idx="407">
                  <c:v>42527</c:v>
                </c:pt>
                <c:pt idx="408">
                  <c:v>42528</c:v>
                </c:pt>
                <c:pt idx="409">
                  <c:v>42529</c:v>
                </c:pt>
                <c:pt idx="410">
                  <c:v>42530</c:v>
                </c:pt>
                <c:pt idx="411">
                  <c:v>42531</c:v>
                </c:pt>
                <c:pt idx="412">
                  <c:v>42534</c:v>
                </c:pt>
                <c:pt idx="413">
                  <c:v>42535</c:v>
                </c:pt>
                <c:pt idx="414">
                  <c:v>42536</c:v>
                </c:pt>
                <c:pt idx="415">
                  <c:v>42537</c:v>
                </c:pt>
                <c:pt idx="416">
                  <c:v>42538</c:v>
                </c:pt>
                <c:pt idx="417">
                  <c:v>42541</c:v>
                </c:pt>
                <c:pt idx="418">
                  <c:v>42542</c:v>
                </c:pt>
                <c:pt idx="419">
                  <c:v>42543</c:v>
                </c:pt>
                <c:pt idx="420">
                  <c:v>42544</c:v>
                </c:pt>
                <c:pt idx="421">
                  <c:v>42545</c:v>
                </c:pt>
                <c:pt idx="422">
                  <c:v>42548</c:v>
                </c:pt>
                <c:pt idx="423">
                  <c:v>42549</c:v>
                </c:pt>
                <c:pt idx="424">
                  <c:v>42550</c:v>
                </c:pt>
                <c:pt idx="425">
                  <c:v>42551</c:v>
                </c:pt>
                <c:pt idx="426">
                  <c:v>42552</c:v>
                </c:pt>
                <c:pt idx="427">
                  <c:v>42556</c:v>
                </c:pt>
                <c:pt idx="428">
                  <c:v>42557</c:v>
                </c:pt>
                <c:pt idx="429">
                  <c:v>42558</c:v>
                </c:pt>
                <c:pt idx="430">
                  <c:v>42559</c:v>
                </c:pt>
                <c:pt idx="431">
                  <c:v>42562</c:v>
                </c:pt>
                <c:pt idx="432">
                  <c:v>42563</c:v>
                </c:pt>
                <c:pt idx="433">
                  <c:v>42564</c:v>
                </c:pt>
                <c:pt idx="434">
                  <c:v>42565</c:v>
                </c:pt>
                <c:pt idx="435">
                  <c:v>42566</c:v>
                </c:pt>
                <c:pt idx="436">
                  <c:v>42569</c:v>
                </c:pt>
                <c:pt idx="437">
                  <c:v>42570</c:v>
                </c:pt>
                <c:pt idx="438">
                  <c:v>42571</c:v>
                </c:pt>
                <c:pt idx="439">
                  <c:v>42572</c:v>
                </c:pt>
                <c:pt idx="440">
                  <c:v>42573</c:v>
                </c:pt>
                <c:pt idx="441">
                  <c:v>42576</c:v>
                </c:pt>
                <c:pt idx="442">
                  <c:v>42577</c:v>
                </c:pt>
                <c:pt idx="443">
                  <c:v>42578</c:v>
                </c:pt>
                <c:pt idx="444">
                  <c:v>42579</c:v>
                </c:pt>
                <c:pt idx="445">
                  <c:v>42580</c:v>
                </c:pt>
                <c:pt idx="446">
                  <c:v>42583</c:v>
                </c:pt>
                <c:pt idx="447">
                  <c:v>42584</c:v>
                </c:pt>
                <c:pt idx="448">
                  <c:v>42585</c:v>
                </c:pt>
                <c:pt idx="449">
                  <c:v>42586</c:v>
                </c:pt>
                <c:pt idx="450">
                  <c:v>42587</c:v>
                </c:pt>
                <c:pt idx="451">
                  <c:v>42590</c:v>
                </c:pt>
                <c:pt idx="452">
                  <c:v>42591</c:v>
                </c:pt>
                <c:pt idx="453">
                  <c:v>42592</c:v>
                </c:pt>
                <c:pt idx="454">
                  <c:v>42593</c:v>
                </c:pt>
                <c:pt idx="455">
                  <c:v>42594</c:v>
                </c:pt>
                <c:pt idx="456">
                  <c:v>42597</c:v>
                </c:pt>
                <c:pt idx="457">
                  <c:v>42598</c:v>
                </c:pt>
                <c:pt idx="458">
                  <c:v>42599</c:v>
                </c:pt>
                <c:pt idx="459">
                  <c:v>42600</c:v>
                </c:pt>
                <c:pt idx="460">
                  <c:v>42601</c:v>
                </c:pt>
                <c:pt idx="461">
                  <c:v>42604</c:v>
                </c:pt>
                <c:pt idx="462">
                  <c:v>42605</c:v>
                </c:pt>
                <c:pt idx="463">
                  <c:v>42606</c:v>
                </c:pt>
                <c:pt idx="464">
                  <c:v>42607</c:v>
                </c:pt>
                <c:pt idx="465">
                  <c:v>42608</c:v>
                </c:pt>
                <c:pt idx="466">
                  <c:v>42611</c:v>
                </c:pt>
                <c:pt idx="467">
                  <c:v>42612</c:v>
                </c:pt>
                <c:pt idx="468">
                  <c:v>42613</c:v>
                </c:pt>
                <c:pt idx="469">
                  <c:v>42614</c:v>
                </c:pt>
                <c:pt idx="470">
                  <c:v>42615</c:v>
                </c:pt>
                <c:pt idx="471">
                  <c:v>42619</c:v>
                </c:pt>
                <c:pt idx="472">
                  <c:v>42620</c:v>
                </c:pt>
                <c:pt idx="473">
                  <c:v>42621</c:v>
                </c:pt>
                <c:pt idx="474">
                  <c:v>42622</c:v>
                </c:pt>
                <c:pt idx="475">
                  <c:v>42625</c:v>
                </c:pt>
                <c:pt idx="476">
                  <c:v>42626</c:v>
                </c:pt>
                <c:pt idx="477">
                  <c:v>42627</c:v>
                </c:pt>
                <c:pt idx="478">
                  <c:v>42628</c:v>
                </c:pt>
                <c:pt idx="479">
                  <c:v>42629</c:v>
                </c:pt>
                <c:pt idx="480">
                  <c:v>42632</c:v>
                </c:pt>
                <c:pt idx="481">
                  <c:v>42633</c:v>
                </c:pt>
                <c:pt idx="482">
                  <c:v>42634</c:v>
                </c:pt>
                <c:pt idx="483">
                  <c:v>42635</c:v>
                </c:pt>
                <c:pt idx="484">
                  <c:v>42636</c:v>
                </c:pt>
                <c:pt idx="485">
                  <c:v>42639</c:v>
                </c:pt>
                <c:pt idx="486">
                  <c:v>42640</c:v>
                </c:pt>
                <c:pt idx="487">
                  <c:v>42641</c:v>
                </c:pt>
                <c:pt idx="488">
                  <c:v>42642</c:v>
                </c:pt>
                <c:pt idx="489">
                  <c:v>42643</c:v>
                </c:pt>
                <c:pt idx="490">
                  <c:v>42646</c:v>
                </c:pt>
                <c:pt idx="491">
                  <c:v>42647</c:v>
                </c:pt>
                <c:pt idx="492">
                  <c:v>42648</c:v>
                </c:pt>
                <c:pt idx="493">
                  <c:v>42649</c:v>
                </c:pt>
                <c:pt idx="494">
                  <c:v>42650</c:v>
                </c:pt>
                <c:pt idx="495">
                  <c:v>42653</c:v>
                </c:pt>
                <c:pt idx="496">
                  <c:v>42654</c:v>
                </c:pt>
                <c:pt idx="497">
                  <c:v>42655</c:v>
                </c:pt>
                <c:pt idx="498">
                  <c:v>42656</c:v>
                </c:pt>
                <c:pt idx="499">
                  <c:v>42657</c:v>
                </c:pt>
                <c:pt idx="500">
                  <c:v>42660</c:v>
                </c:pt>
                <c:pt idx="501">
                  <c:v>42661</c:v>
                </c:pt>
                <c:pt idx="502">
                  <c:v>42662</c:v>
                </c:pt>
                <c:pt idx="503">
                  <c:v>42663</c:v>
                </c:pt>
                <c:pt idx="504">
                  <c:v>42664</c:v>
                </c:pt>
                <c:pt idx="505">
                  <c:v>42667</c:v>
                </c:pt>
                <c:pt idx="506">
                  <c:v>42668</c:v>
                </c:pt>
                <c:pt idx="507">
                  <c:v>42669</c:v>
                </c:pt>
                <c:pt idx="508">
                  <c:v>42670</c:v>
                </c:pt>
                <c:pt idx="509">
                  <c:v>42671</c:v>
                </c:pt>
                <c:pt idx="510">
                  <c:v>42674</c:v>
                </c:pt>
                <c:pt idx="511">
                  <c:v>42675</c:v>
                </c:pt>
                <c:pt idx="512">
                  <c:v>42676</c:v>
                </c:pt>
                <c:pt idx="513">
                  <c:v>42677</c:v>
                </c:pt>
                <c:pt idx="514">
                  <c:v>42678</c:v>
                </c:pt>
                <c:pt idx="515">
                  <c:v>42681</c:v>
                </c:pt>
                <c:pt idx="516">
                  <c:v>42682</c:v>
                </c:pt>
                <c:pt idx="517">
                  <c:v>42683</c:v>
                </c:pt>
                <c:pt idx="518">
                  <c:v>42684</c:v>
                </c:pt>
                <c:pt idx="519">
                  <c:v>42685</c:v>
                </c:pt>
                <c:pt idx="520">
                  <c:v>42688</c:v>
                </c:pt>
                <c:pt idx="521">
                  <c:v>42689</c:v>
                </c:pt>
                <c:pt idx="522">
                  <c:v>42690</c:v>
                </c:pt>
                <c:pt idx="523">
                  <c:v>42691</c:v>
                </c:pt>
                <c:pt idx="524">
                  <c:v>42692</c:v>
                </c:pt>
                <c:pt idx="525">
                  <c:v>42695</c:v>
                </c:pt>
                <c:pt idx="526">
                  <c:v>42696</c:v>
                </c:pt>
                <c:pt idx="527">
                  <c:v>42697</c:v>
                </c:pt>
                <c:pt idx="528">
                  <c:v>42699</c:v>
                </c:pt>
                <c:pt idx="529">
                  <c:v>42702</c:v>
                </c:pt>
                <c:pt idx="530">
                  <c:v>42703</c:v>
                </c:pt>
                <c:pt idx="531">
                  <c:v>42704</c:v>
                </c:pt>
                <c:pt idx="532">
                  <c:v>42705</c:v>
                </c:pt>
                <c:pt idx="533">
                  <c:v>42706</c:v>
                </c:pt>
                <c:pt idx="534">
                  <c:v>42709</c:v>
                </c:pt>
                <c:pt idx="535">
                  <c:v>42710</c:v>
                </c:pt>
                <c:pt idx="536">
                  <c:v>42711</c:v>
                </c:pt>
                <c:pt idx="537">
                  <c:v>42712</c:v>
                </c:pt>
                <c:pt idx="538">
                  <c:v>42713</c:v>
                </c:pt>
                <c:pt idx="539">
                  <c:v>42716</c:v>
                </c:pt>
                <c:pt idx="540">
                  <c:v>42717</c:v>
                </c:pt>
                <c:pt idx="541">
                  <c:v>42718</c:v>
                </c:pt>
                <c:pt idx="542">
                  <c:v>42719</c:v>
                </c:pt>
                <c:pt idx="543">
                  <c:v>42720</c:v>
                </c:pt>
                <c:pt idx="544">
                  <c:v>42723</c:v>
                </c:pt>
                <c:pt idx="545">
                  <c:v>42724</c:v>
                </c:pt>
                <c:pt idx="546">
                  <c:v>42725</c:v>
                </c:pt>
                <c:pt idx="547">
                  <c:v>42726</c:v>
                </c:pt>
                <c:pt idx="548">
                  <c:v>42727</c:v>
                </c:pt>
                <c:pt idx="549">
                  <c:v>42731</c:v>
                </c:pt>
                <c:pt idx="550">
                  <c:v>42732</c:v>
                </c:pt>
                <c:pt idx="551">
                  <c:v>42733</c:v>
                </c:pt>
                <c:pt idx="552">
                  <c:v>42734</c:v>
                </c:pt>
                <c:pt idx="553">
                  <c:v>42738</c:v>
                </c:pt>
                <c:pt idx="554">
                  <c:v>42739</c:v>
                </c:pt>
                <c:pt idx="555">
                  <c:v>42740</c:v>
                </c:pt>
                <c:pt idx="556">
                  <c:v>42741</c:v>
                </c:pt>
                <c:pt idx="557">
                  <c:v>42744</c:v>
                </c:pt>
                <c:pt idx="558">
                  <c:v>42745</c:v>
                </c:pt>
                <c:pt idx="559">
                  <c:v>42746</c:v>
                </c:pt>
                <c:pt idx="560">
                  <c:v>42747</c:v>
                </c:pt>
                <c:pt idx="561">
                  <c:v>42748</c:v>
                </c:pt>
                <c:pt idx="562">
                  <c:v>42752</c:v>
                </c:pt>
                <c:pt idx="563">
                  <c:v>42753</c:v>
                </c:pt>
                <c:pt idx="564">
                  <c:v>42754</c:v>
                </c:pt>
                <c:pt idx="565">
                  <c:v>42755</c:v>
                </c:pt>
                <c:pt idx="566">
                  <c:v>42758</c:v>
                </c:pt>
                <c:pt idx="567">
                  <c:v>42759</c:v>
                </c:pt>
                <c:pt idx="568">
                  <c:v>42760</c:v>
                </c:pt>
                <c:pt idx="569">
                  <c:v>42761</c:v>
                </c:pt>
                <c:pt idx="570">
                  <c:v>42762</c:v>
                </c:pt>
                <c:pt idx="571">
                  <c:v>42765</c:v>
                </c:pt>
                <c:pt idx="572">
                  <c:v>42766</c:v>
                </c:pt>
                <c:pt idx="573">
                  <c:v>42767</c:v>
                </c:pt>
                <c:pt idx="574">
                  <c:v>42768</c:v>
                </c:pt>
                <c:pt idx="575">
                  <c:v>42769</c:v>
                </c:pt>
                <c:pt idx="576">
                  <c:v>42772</c:v>
                </c:pt>
                <c:pt idx="577">
                  <c:v>42773</c:v>
                </c:pt>
                <c:pt idx="578">
                  <c:v>42774</c:v>
                </c:pt>
                <c:pt idx="579">
                  <c:v>42775</c:v>
                </c:pt>
                <c:pt idx="580">
                  <c:v>42776</c:v>
                </c:pt>
                <c:pt idx="581">
                  <c:v>42779</c:v>
                </c:pt>
                <c:pt idx="582">
                  <c:v>42780</c:v>
                </c:pt>
                <c:pt idx="583">
                  <c:v>42781</c:v>
                </c:pt>
                <c:pt idx="584">
                  <c:v>42782</c:v>
                </c:pt>
                <c:pt idx="585">
                  <c:v>42783</c:v>
                </c:pt>
                <c:pt idx="586">
                  <c:v>42787</c:v>
                </c:pt>
                <c:pt idx="587">
                  <c:v>42788</c:v>
                </c:pt>
                <c:pt idx="588">
                  <c:v>42789</c:v>
                </c:pt>
                <c:pt idx="589">
                  <c:v>42790</c:v>
                </c:pt>
                <c:pt idx="590">
                  <c:v>42793</c:v>
                </c:pt>
                <c:pt idx="591">
                  <c:v>42794</c:v>
                </c:pt>
                <c:pt idx="592">
                  <c:v>42795</c:v>
                </c:pt>
                <c:pt idx="593">
                  <c:v>42796</c:v>
                </c:pt>
                <c:pt idx="594">
                  <c:v>42797</c:v>
                </c:pt>
                <c:pt idx="595">
                  <c:v>42800</c:v>
                </c:pt>
                <c:pt idx="596">
                  <c:v>42801</c:v>
                </c:pt>
                <c:pt idx="597">
                  <c:v>42802</c:v>
                </c:pt>
                <c:pt idx="598">
                  <c:v>42803</c:v>
                </c:pt>
                <c:pt idx="599">
                  <c:v>42804</c:v>
                </c:pt>
                <c:pt idx="600">
                  <c:v>42807</c:v>
                </c:pt>
                <c:pt idx="601">
                  <c:v>42808</c:v>
                </c:pt>
                <c:pt idx="602">
                  <c:v>42809</c:v>
                </c:pt>
                <c:pt idx="603">
                  <c:v>42810</c:v>
                </c:pt>
                <c:pt idx="604">
                  <c:v>42811</c:v>
                </c:pt>
                <c:pt idx="605">
                  <c:v>42814</c:v>
                </c:pt>
                <c:pt idx="606">
                  <c:v>42815</c:v>
                </c:pt>
                <c:pt idx="607">
                  <c:v>42816</c:v>
                </c:pt>
                <c:pt idx="608">
                  <c:v>42817</c:v>
                </c:pt>
                <c:pt idx="609">
                  <c:v>42818</c:v>
                </c:pt>
                <c:pt idx="610">
                  <c:v>42821</c:v>
                </c:pt>
                <c:pt idx="611">
                  <c:v>42822</c:v>
                </c:pt>
                <c:pt idx="612">
                  <c:v>42823</c:v>
                </c:pt>
                <c:pt idx="613">
                  <c:v>42824</c:v>
                </c:pt>
                <c:pt idx="614">
                  <c:v>42825</c:v>
                </c:pt>
                <c:pt idx="615">
                  <c:v>42828</c:v>
                </c:pt>
                <c:pt idx="616">
                  <c:v>42829</c:v>
                </c:pt>
                <c:pt idx="617">
                  <c:v>42830</c:v>
                </c:pt>
                <c:pt idx="618">
                  <c:v>42831</c:v>
                </c:pt>
                <c:pt idx="619">
                  <c:v>42832</c:v>
                </c:pt>
                <c:pt idx="620">
                  <c:v>42835</c:v>
                </c:pt>
                <c:pt idx="621">
                  <c:v>42836</c:v>
                </c:pt>
                <c:pt idx="622">
                  <c:v>42837</c:v>
                </c:pt>
                <c:pt idx="623">
                  <c:v>42838</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42885</c:v>
                </c:pt>
                <c:pt idx="655">
                  <c:v>42886</c:v>
                </c:pt>
                <c:pt idx="656">
                  <c:v>42887</c:v>
                </c:pt>
                <c:pt idx="657">
                  <c:v>42888</c:v>
                </c:pt>
                <c:pt idx="658">
                  <c:v>42891</c:v>
                </c:pt>
                <c:pt idx="659">
                  <c:v>42892</c:v>
                </c:pt>
                <c:pt idx="660">
                  <c:v>42893</c:v>
                </c:pt>
                <c:pt idx="661">
                  <c:v>42894</c:v>
                </c:pt>
                <c:pt idx="662">
                  <c:v>42895</c:v>
                </c:pt>
                <c:pt idx="663">
                  <c:v>42898</c:v>
                </c:pt>
                <c:pt idx="664">
                  <c:v>42899</c:v>
                </c:pt>
                <c:pt idx="665">
                  <c:v>42900</c:v>
                </c:pt>
                <c:pt idx="666">
                  <c:v>42901</c:v>
                </c:pt>
                <c:pt idx="667">
                  <c:v>42902</c:v>
                </c:pt>
                <c:pt idx="668">
                  <c:v>42905</c:v>
                </c:pt>
                <c:pt idx="669">
                  <c:v>42906</c:v>
                </c:pt>
                <c:pt idx="670">
                  <c:v>42907</c:v>
                </c:pt>
                <c:pt idx="671">
                  <c:v>42908</c:v>
                </c:pt>
                <c:pt idx="672">
                  <c:v>42909</c:v>
                </c:pt>
                <c:pt idx="673">
                  <c:v>42912</c:v>
                </c:pt>
                <c:pt idx="674">
                  <c:v>42913</c:v>
                </c:pt>
                <c:pt idx="675">
                  <c:v>42914</c:v>
                </c:pt>
                <c:pt idx="676">
                  <c:v>42915</c:v>
                </c:pt>
                <c:pt idx="677">
                  <c:v>42916</c:v>
                </c:pt>
                <c:pt idx="678">
                  <c:v>42919</c:v>
                </c:pt>
                <c:pt idx="679">
                  <c:v>42921</c:v>
                </c:pt>
                <c:pt idx="680">
                  <c:v>42922</c:v>
                </c:pt>
                <c:pt idx="681">
                  <c:v>42923</c:v>
                </c:pt>
                <c:pt idx="682">
                  <c:v>42926</c:v>
                </c:pt>
                <c:pt idx="683">
                  <c:v>42927</c:v>
                </c:pt>
                <c:pt idx="684">
                  <c:v>42928</c:v>
                </c:pt>
                <c:pt idx="685">
                  <c:v>42929</c:v>
                </c:pt>
                <c:pt idx="686">
                  <c:v>42930</c:v>
                </c:pt>
                <c:pt idx="687">
                  <c:v>42933</c:v>
                </c:pt>
                <c:pt idx="688">
                  <c:v>42934</c:v>
                </c:pt>
                <c:pt idx="689">
                  <c:v>42935</c:v>
                </c:pt>
                <c:pt idx="690">
                  <c:v>42936</c:v>
                </c:pt>
                <c:pt idx="691">
                  <c:v>42937</c:v>
                </c:pt>
                <c:pt idx="692">
                  <c:v>42940</c:v>
                </c:pt>
                <c:pt idx="693">
                  <c:v>42941</c:v>
                </c:pt>
                <c:pt idx="694">
                  <c:v>42942</c:v>
                </c:pt>
                <c:pt idx="695">
                  <c:v>42943</c:v>
                </c:pt>
                <c:pt idx="696">
                  <c:v>42944</c:v>
                </c:pt>
                <c:pt idx="697">
                  <c:v>42947</c:v>
                </c:pt>
                <c:pt idx="698">
                  <c:v>42948</c:v>
                </c:pt>
                <c:pt idx="699">
                  <c:v>42949</c:v>
                </c:pt>
                <c:pt idx="700">
                  <c:v>42950</c:v>
                </c:pt>
                <c:pt idx="701">
                  <c:v>42951</c:v>
                </c:pt>
                <c:pt idx="702">
                  <c:v>42954</c:v>
                </c:pt>
                <c:pt idx="703">
                  <c:v>42955</c:v>
                </c:pt>
                <c:pt idx="704">
                  <c:v>42956</c:v>
                </c:pt>
                <c:pt idx="705">
                  <c:v>42957</c:v>
                </c:pt>
                <c:pt idx="706">
                  <c:v>42958</c:v>
                </c:pt>
                <c:pt idx="707">
                  <c:v>42961</c:v>
                </c:pt>
                <c:pt idx="708">
                  <c:v>42962</c:v>
                </c:pt>
                <c:pt idx="709">
                  <c:v>42963</c:v>
                </c:pt>
                <c:pt idx="710">
                  <c:v>42964</c:v>
                </c:pt>
                <c:pt idx="711">
                  <c:v>42965</c:v>
                </c:pt>
                <c:pt idx="712">
                  <c:v>42968</c:v>
                </c:pt>
                <c:pt idx="713">
                  <c:v>42969</c:v>
                </c:pt>
                <c:pt idx="714">
                  <c:v>42970</c:v>
                </c:pt>
                <c:pt idx="715">
                  <c:v>42971</c:v>
                </c:pt>
                <c:pt idx="716">
                  <c:v>42972</c:v>
                </c:pt>
                <c:pt idx="717">
                  <c:v>42975</c:v>
                </c:pt>
                <c:pt idx="718">
                  <c:v>42976</c:v>
                </c:pt>
                <c:pt idx="719">
                  <c:v>42977</c:v>
                </c:pt>
                <c:pt idx="720">
                  <c:v>42978</c:v>
                </c:pt>
                <c:pt idx="721">
                  <c:v>42979</c:v>
                </c:pt>
                <c:pt idx="722">
                  <c:v>42983</c:v>
                </c:pt>
                <c:pt idx="723">
                  <c:v>42984</c:v>
                </c:pt>
                <c:pt idx="724">
                  <c:v>42985</c:v>
                </c:pt>
                <c:pt idx="725">
                  <c:v>42986</c:v>
                </c:pt>
                <c:pt idx="726">
                  <c:v>42989</c:v>
                </c:pt>
                <c:pt idx="727">
                  <c:v>42990</c:v>
                </c:pt>
                <c:pt idx="728">
                  <c:v>42991</c:v>
                </c:pt>
                <c:pt idx="729">
                  <c:v>42992</c:v>
                </c:pt>
                <c:pt idx="730">
                  <c:v>42993</c:v>
                </c:pt>
                <c:pt idx="731">
                  <c:v>42996</c:v>
                </c:pt>
                <c:pt idx="732">
                  <c:v>42997</c:v>
                </c:pt>
                <c:pt idx="733">
                  <c:v>42998</c:v>
                </c:pt>
                <c:pt idx="734">
                  <c:v>42999</c:v>
                </c:pt>
                <c:pt idx="735">
                  <c:v>43000</c:v>
                </c:pt>
                <c:pt idx="736">
                  <c:v>43003</c:v>
                </c:pt>
                <c:pt idx="737">
                  <c:v>43004</c:v>
                </c:pt>
                <c:pt idx="738">
                  <c:v>43005</c:v>
                </c:pt>
                <c:pt idx="739">
                  <c:v>43006</c:v>
                </c:pt>
                <c:pt idx="740">
                  <c:v>43007</c:v>
                </c:pt>
                <c:pt idx="741">
                  <c:v>43010</c:v>
                </c:pt>
                <c:pt idx="742">
                  <c:v>43011</c:v>
                </c:pt>
                <c:pt idx="743">
                  <c:v>43012</c:v>
                </c:pt>
                <c:pt idx="744">
                  <c:v>43013</c:v>
                </c:pt>
                <c:pt idx="745">
                  <c:v>43014</c:v>
                </c:pt>
                <c:pt idx="746">
                  <c:v>43017</c:v>
                </c:pt>
                <c:pt idx="747">
                  <c:v>43018</c:v>
                </c:pt>
                <c:pt idx="748">
                  <c:v>43019</c:v>
                </c:pt>
                <c:pt idx="749">
                  <c:v>43020</c:v>
                </c:pt>
                <c:pt idx="750">
                  <c:v>43021</c:v>
                </c:pt>
                <c:pt idx="751">
                  <c:v>43024</c:v>
                </c:pt>
                <c:pt idx="752">
                  <c:v>43025</c:v>
                </c:pt>
                <c:pt idx="753">
                  <c:v>43026</c:v>
                </c:pt>
                <c:pt idx="754">
                  <c:v>43027</c:v>
                </c:pt>
                <c:pt idx="755">
                  <c:v>43028</c:v>
                </c:pt>
                <c:pt idx="756">
                  <c:v>43031</c:v>
                </c:pt>
                <c:pt idx="757">
                  <c:v>43032</c:v>
                </c:pt>
                <c:pt idx="758">
                  <c:v>43033</c:v>
                </c:pt>
                <c:pt idx="759">
                  <c:v>43034</c:v>
                </c:pt>
                <c:pt idx="760">
                  <c:v>43035</c:v>
                </c:pt>
                <c:pt idx="761">
                  <c:v>43038</c:v>
                </c:pt>
                <c:pt idx="762">
                  <c:v>43039</c:v>
                </c:pt>
                <c:pt idx="763">
                  <c:v>43040</c:v>
                </c:pt>
                <c:pt idx="764">
                  <c:v>43041</c:v>
                </c:pt>
                <c:pt idx="765">
                  <c:v>43042</c:v>
                </c:pt>
                <c:pt idx="766">
                  <c:v>43045</c:v>
                </c:pt>
                <c:pt idx="767">
                  <c:v>43046</c:v>
                </c:pt>
                <c:pt idx="768">
                  <c:v>43047</c:v>
                </c:pt>
                <c:pt idx="769">
                  <c:v>43048</c:v>
                </c:pt>
                <c:pt idx="770">
                  <c:v>43049</c:v>
                </c:pt>
                <c:pt idx="771">
                  <c:v>43052</c:v>
                </c:pt>
                <c:pt idx="772">
                  <c:v>43053</c:v>
                </c:pt>
                <c:pt idx="773">
                  <c:v>43054</c:v>
                </c:pt>
                <c:pt idx="774">
                  <c:v>43055</c:v>
                </c:pt>
                <c:pt idx="775">
                  <c:v>43056</c:v>
                </c:pt>
                <c:pt idx="776">
                  <c:v>43059</c:v>
                </c:pt>
                <c:pt idx="777">
                  <c:v>43060</c:v>
                </c:pt>
                <c:pt idx="778">
                  <c:v>43061</c:v>
                </c:pt>
                <c:pt idx="779">
                  <c:v>43063</c:v>
                </c:pt>
                <c:pt idx="780">
                  <c:v>43066</c:v>
                </c:pt>
                <c:pt idx="781">
                  <c:v>43067</c:v>
                </c:pt>
                <c:pt idx="782">
                  <c:v>43068</c:v>
                </c:pt>
                <c:pt idx="783">
                  <c:v>43069</c:v>
                </c:pt>
                <c:pt idx="784">
                  <c:v>43070</c:v>
                </c:pt>
                <c:pt idx="785">
                  <c:v>43073</c:v>
                </c:pt>
                <c:pt idx="786">
                  <c:v>43074</c:v>
                </c:pt>
                <c:pt idx="787">
                  <c:v>43075</c:v>
                </c:pt>
                <c:pt idx="788">
                  <c:v>43076</c:v>
                </c:pt>
                <c:pt idx="789">
                  <c:v>43077</c:v>
                </c:pt>
                <c:pt idx="790">
                  <c:v>43080</c:v>
                </c:pt>
                <c:pt idx="791">
                  <c:v>43081</c:v>
                </c:pt>
                <c:pt idx="792">
                  <c:v>43082</c:v>
                </c:pt>
                <c:pt idx="793">
                  <c:v>43083</c:v>
                </c:pt>
                <c:pt idx="794">
                  <c:v>43084</c:v>
                </c:pt>
                <c:pt idx="795">
                  <c:v>43087</c:v>
                </c:pt>
                <c:pt idx="796">
                  <c:v>43088</c:v>
                </c:pt>
                <c:pt idx="797">
                  <c:v>43089</c:v>
                </c:pt>
                <c:pt idx="798">
                  <c:v>43090</c:v>
                </c:pt>
                <c:pt idx="799">
                  <c:v>43091</c:v>
                </c:pt>
                <c:pt idx="800">
                  <c:v>43095</c:v>
                </c:pt>
                <c:pt idx="801">
                  <c:v>43096</c:v>
                </c:pt>
                <c:pt idx="802">
                  <c:v>43097</c:v>
                </c:pt>
                <c:pt idx="803">
                  <c:v>43098</c:v>
                </c:pt>
                <c:pt idx="804">
                  <c:v>43102</c:v>
                </c:pt>
                <c:pt idx="805">
                  <c:v>43103</c:v>
                </c:pt>
                <c:pt idx="806">
                  <c:v>43104</c:v>
                </c:pt>
                <c:pt idx="807">
                  <c:v>43105</c:v>
                </c:pt>
                <c:pt idx="808">
                  <c:v>43108</c:v>
                </c:pt>
                <c:pt idx="809">
                  <c:v>43109</c:v>
                </c:pt>
                <c:pt idx="810">
                  <c:v>43110</c:v>
                </c:pt>
                <c:pt idx="811">
                  <c:v>43111</c:v>
                </c:pt>
                <c:pt idx="812">
                  <c:v>43112</c:v>
                </c:pt>
                <c:pt idx="813">
                  <c:v>43116</c:v>
                </c:pt>
                <c:pt idx="814">
                  <c:v>43117</c:v>
                </c:pt>
                <c:pt idx="815">
                  <c:v>43118</c:v>
                </c:pt>
                <c:pt idx="816">
                  <c:v>43119</c:v>
                </c:pt>
                <c:pt idx="817">
                  <c:v>43122</c:v>
                </c:pt>
                <c:pt idx="818">
                  <c:v>43123</c:v>
                </c:pt>
                <c:pt idx="819">
                  <c:v>43124</c:v>
                </c:pt>
                <c:pt idx="820">
                  <c:v>43125</c:v>
                </c:pt>
                <c:pt idx="821">
                  <c:v>43126</c:v>
                </c:pt>
                <c:pt idx="822">
                  <c:v>43129</c:v>
                </c:pt>
                <c:pt idx="823">
                  <c:v>43130</c:v>
                </c:pt>
                <c:pt idx="824">
                  <c:v>43131</c:v>
                </c:pt>
                <c:pt idx="825">
                  <c:v>43132</c:v>
                </c:pt>
                <c:pt idx="826">
                  <c:v>43133</c:v>
                </c:pt>
                <c:pt idx="827">
                  <c:v>43136</c:v>
                </c:pt>
                <c:pt idx="828">
                  <c:v>43137</c:v>
                </c:pt>
                <c:pt idx="829">
                  <c:v>43138</c:v>
                </c:pt>
                <c:pt idx="830">
                  <c:v>43139</c:v>
                </c:pt>
                <c:pt idx="831">
                  <c:v>43140</c:v>
                </c:pt>
                <c:pt idx="832">
                  <c:v>43143</c:v>
                </c:pt>
                <c:pt idx="833">
                  <c:v>43144</c:v>
                </c:pt>
                <c:pt idx="834">
                  <c:v>43145</c:v>
                </c:pt>
                <c:pt idx="835">
                  <c:v>43146</c:v>
                </c:pt>
                <c:pt idx="836">
                  <c:v>43147</c:v>
                </c:pt>
                <c:pt idx="837">
                  <c:v>43151</c:v>
                </c:pt>
                <c:pt idx="838">
                  <c:v>43152</c:v>
                </c:pt>
                <c:pt idx="839">
                  <c:v>43153</c:v>
                </c:pt>
                <c:pt idx="840">
                  <c:v>43154</c:v>
                </c:pt>
              </c:numCache>
            </c:numRef>
          </c:cat>
          <c:val>
            <c:numRef>
              <c:f>aligned!$I$2:$I$842</c:f>
              <c:numCache>
                <c:formatCode>General</c:formatCode>
                <c:ptCount val="841"/>
                <c:pt idx="0">
                  <c:v>0</c:v>
                </c:pt>
                <c:pt idx="1">
                  <c:v>9.0351726363300244E-3</c:v>
                </c:pt>
                <c:pt idx="2">
                  <c:v>1.3230074217480015E-2</c:v>
                </c:pt>
                <c:pt idx="3">
                  <c:v>1.4036786060009909E-2</c:v>
                </c:pt>
                <c:pt idx="4">
                  <c:v>1.6779606324619945E-2</c:v>
                </c:pt>
                <c:pt idx="5">
                  <c:v>1.9199741852210073E-2</c:v>
                </c:pt>
                <c:pt idx="6">
                  <c:v>2.742820264600998E-2</c:v>
                </c:pt>
                <c:pt idx="7">
                  <c:v>3.8560826072919996E-2</c:v>
                </c:pt>
                <c:pt idx="8">
                  <c:v>4.5014520813160042E-2</c:v>
                </c:pt>
                <c:pt idx="9">
                  <c:v>4.0012907389479935E-2</c:v>
                </c:pt>
                <c:pt idx="10">
                  <c:v>4.6466602129709988E-2</c:v>
                </c:pt>
                <c:pt idx="11">
                  <c:v>4.6950629235229968E-2</c:v>
                </c:pt>
                <c:pt idx="12">
                  <c:v>5.0338818973860056E-2</c:v>
                </c:pt>
                <c:pt idx="13">
                  <c:v>5.517909002904009E-2</c:v>
                </c:pt>
                <c:pt idx="14">
                  <c:v>5.3888351080989993E-2</c:v>
                </c:pt>
                <c:pt idx="15">
                  <c:v>5.4533720555010046E-2</c:v>
                </c:pt>
                <c:pt idx="16">
                  <c:v>5.4533720555010046E-2</c:v>
                </c:pt>
                <c:pt idx="17">
                  <c:v>5.582445950305992E-2</c:v>
                </c:pt>
                <c:pt idx="18">
                  <c:v>5.3888351080989993E-2</c:v>
                </c:pt>
                <c:pt idx="19">
                  <c:v>5.3888351080989993E-2</c:v>
                </c:pt>
                <c:pt idx="20">
                  <c:v>6.0987415295250091E-2</c:v>
                </c:pt>
                <c:pt idx="21">
                  <c:v>6.2278154243299966E-2</c:v>
                </c:pt>
                <c:pt idx="22">
                  <c:v>6.9054533720549927E-2</c:v>
                </c:pt>
                <c:pt idx="23">
                  <c:v>7.1958696353660034E-2</c:v>
                </c:pt>
                <c:pt idx="24">
                  <c:v>7.3894804775729961E-2</c:v>
                </c:pt>
                <c:pt idx="25">
                  <c:v>6.9699903194569979E-2</c:v>
                </c:pt>
                <c:pt idx="26">
                  <c:v>6.4859632139399936E-2</c:v>
                </c:pt>
                <c:pt idx="27">
                  <c:v>5.8567279767659963E-2</c:v>
                </c:pt>
                <c:pt idx="28">
                  <c:v>6.7763794772500052E-2</c:v>
                </c:pt>
                <c:pt idx="29">
                  <c:v>7.1474669248140055E-2</c:v>
                </c:pt>
                <c:pt idx="30">
                  <c:v>6.9699903194569979E-2</c:v>
                </c:pt>
                <c:pt idx="31">
                  <c:v>7.2926750564690002E-2</c:v>
                </c:pt>
                <c:pt idx="32">
                  <c:v>6.3891577928359977E-2</c:v>
                </c:pt>
                <c:pt idx="33">
                  <c:v>6.3891577928359977E-2</c:v>
                </c:pt>
                <c:pt idx="34">
                  <c:v>4.6143917392700073E-2</c:v>
                </c:pt>
                <c:pt idx="35">
                  <c:v>5.0984188447880108E-2</c:v>
                </c:pt>
                <c:pt idx="36">
                  <c:v>4.2594385285569913E-2</c:v>
                </c:pt>
                <c:pt idx="37">
                  <c:v>2.5169409486929917E-2</c:v>
                </c:pt>
                <c:pt idx="38">
                  <c:v>1.8877057115189944E-2</c:v>
                </c:pt>
                <c:pt idx="39">
                  <c:v>1.8877057115189944E-2</c:v>
                </c:pt>
                <c:pt idx="40">
                  <c:v>5.7437883188119931E-2</c:v>
                </c:pt>
                <c:pt idx="41">
                  <c:v>6.8247821878020032E-2</c:v>
                </c:pt>
                <c:pt idx="42">
                  <c:v>7.3572120038720046E-2</c:v>
                </c:pt>
                <c:pt idx="43">
                  <c:v>8.0993868989990059E-2</c:v>
                </c:pt>
                <c:pt idx="44">
                  <c:v>7.9064073007309998E-2</c:v>
                </c:pt>
                <c:pt idx="45">
                  <c:v>8.2145259870419984E-2</c:v>
                </c:pt>
                <c:pt idx="46">
                  <c:v>8.4091272626070079E-2</c:v>
                </c:pt>
                <c:pt idx="47">
                  <c:v>7.9388408466579907E-2</c:v>
                </c:pt>
                <c:pt idx="48">
                  <c:v>7.046918333652008E-2</c:v>
                </c:pt>
                <c:pt idx="49">
                  <c:v>6.0414784098999919E-2</c:v>
                </c:pt>
                <c:pt idx="50">
                  <c:v>6.0414784098999919E-2</c:v>
                </c:pt>
                <c:pt idx="51">
                  <c:v>3.8359972868319936E-2</c:v>
                </c:pt>
                <c:pt idx="52">
                  <c:v>4.6630527079829953E-2</c:v>
                </c:pt>
                <c:pt idx="53">
                  <c:v>6.7874499662329946E-2</c:v>
                </c:pt>
                <c:pt idx="54">
                  <c:v>5.7820100424810006E-2</c:v>
                </c:pt>
                <c:pt idx="55">
                  <c:v>4.6792694809459912E-2</c:v>
                </c:pt>
                <c:pt idx="56">
                  <c:v>4.3873675675990098E-2</c:v>
                </c:pt>
                <c:pt idx="57">
                  <c:v>3.5603121464480081E-2</c:v>
                </c:pt>
                <c:pt idx="58">
                  <c:v>2.6359560875149901E-2</c:v>
                </c:pt>
                <c:pt idx="59">
                  <c:v>4.0143817894330081E-2</c:v>
                </c:pt>
                <c:pt idx="60">
                  <c:v>3.6738295571939972E-2</c:v>
                </c:pt>
                <c:pt idx="61">
                  <c:v>4.4522346594539908E-2</c:v>
                </c:pt>
                <c:pt idx="62">
                  <c:v>5.2144229887499893E-2</c:v>
                </c:pt>
                <c:pt idx="63">
                  <c:v>5.554975220988001E-2</c:v>
                </c:pt>
                <c:pt idx="64">
                  <c:v>5.3928074913510038E-2</c:v>
                </c:pt>
                <c:pt idx="65">
                  <c:v>4.9549546213299989E-2</c:v>
                </c:pt>
                <c:pt idx="66">
                  <c:v>2.8143405901160046E-2</c:v>
                </c:pt>
                <c:pt idx="67">
                  <c:v>3.6738295571939972E-2</c:v>
                </c:pt>
                <c:pt idx="68">
                  <c:v>2.6359560875149901E-2</c:v>
                </c:pt>
                <c:pt idx="69">
                  <c:v>2.3440541741680088E-2</c:v>
                </c:pt>
                <c:pt idx="70">
                  <c:v>5.8793106802629946E-2</c:v>
                </c:pt>
                <c:pt idx="71">
                  <c:v>6.1712125936099982E-2</c:v>
                </c:pt>
                <c:pt idx="72">
                  <c:v>6.6901493284500013E-2</c:v>
                </c:pt>
                <c:pt idx="73">
                  <c:v>7.0955686525439932E-2</c:v>
                </c:pt>
                <c:pt idx="74">
                  <c:v>5.9928280910090059E-2</c:v>
                </c:pt>
                <c:pt idx="75">
                  <c:v>6.9820512417970049E-2</c:v>
                </c:pt>
                <c:pt idx="76">
                  <c:v>7.1442189714350013E-2</c:v>
                </c:pt>
                <c:pt idx="77">
                  <c:v>8.1983092140780034E-2</c:v>
                </c:pt>
                <c:pt idx="78">
                  <c:v>8.6685956300269984E-2</c:v>
                </c:pt>
                <c:pt idx="79">
                  <c:v>8.9442807704100069E-2</c:v>
                </c:pt>
                <c:pt idx="80">
                  <c:v>8.7172459489180065E-2</c:v>
                </c:pt>
                <c:pt idx="81">
                  <c:v>8.7172459489180065E-2</c:v>
                </c:pt>
                <c:pt idx="82">
                  <c:v>8.7658962678089924E-2</c:v>
                </c:pt>
                <c:pt idx="83">
                  <c:v>8.8956304515189988E-2</c:v>
                </c:pt>
                <c:pt idx="84">
                  <c:v>9.3334833215400037E-2</c:v>
                </c:pt>
                <c:pt idx="85">
                  <c:v>9.2037491378299974E-2</c:v>
                </c:pt>
                <c:pt idx="86">
                  <c:v>8.7172459489180065E-2</c:v>
                </c:pt>
                <c:pt idx="87">
                  <c:v>8.7172459489180065E-2</c:v>
                </c:pt>
                <c:pt idx="88">
                  <c:v>9.3010497756119914E-2</c:v>
                </c:pt>
                <c:pt idx="89">
                  <c:v>8.5550782192800101E-2</c:v>
                </c:pt>
                <c:pt idx="90">
                  <c:v>8.1820924411140084E-2</c:v>
                </c:pt>
                <c:pt idx="91">
                  <c:v>8.3442601707520048E-2</c:v>
                </c:pt>
                <c:pt idx="92">
                  <c:v>6.6414990095589932E-2</c:v>
                </c:pt>
                <c:pt idx="93">
                  <c:v>7.3226034740359935E-2</c:v>
                </c:pt>
                <c:pt idx="94">
                  <c:v>5.5063249020969929E-2</c:v>
                </c:pt>
                <c:pt idx="95">
                  <c:v>5.5387584480250052E-2</c:v>
                </c:pt>
                <c:pt idx="96">
                  <c:v>6.4144641880669928E-2</c:v>
                </c:pt>
                <c:pt idx="97">
                  <c:v>6.106345501754995E-2</c:v>
                </c:pt>
                <c:pt idx="98">
                  <c:v>7.3388202470000108E-2</c:v>
                </c:pt>
                <c:pt idx="99">
                  <c:v>7.1442189714350013E-2</c:v>
                </c:pt>
                <c:pt idx="100">
                  <c:v>8.3280433977880097E-2</c:v>
                </c:pt>
                <c:pt idx="101">
                  <c:v>7.6631557062750044E-2</c:v>
                </c:pt>
                <c:pt idx="102">
                  <c:v>9.0253646352290051E-2</c:v>
                </c:pt>
                <c:pt idx="103">
                  <c:v>8.8145465867000006E-2</c:v>
                </c:pt>
                <c:pt idx="104">
                  <c:v>8.0361414844410062E-2</c:v>
                </c:pt>
                <c:pt idx="105">
                  <c:v>6.8321011798510023E-2</c:v>
                </c:pt>
                <c:pt idx="106">
                  <c:v>6.3921947086210018E-2</c:v>
                </c:pt>
                <c:pt idx="107">
                  <c:v>6.2781448827470054E-2</c:v>
                </c:pt>
                <c:pt idx="108">
                  <c:v>7.6956212900439969E-2</c:v>
                </c:pt>
                <c:pt idx="109">
                  <c:v>7.6956212900439969E-2</c:v>
                </c:pt>
                <c:pt idx="110">
                  <c:v>6.8321011798510023E-2</c:v>
                </c:pt>
                <c:pt idx="111">
                  <c:v>6.9298581734579923E-2</c:v>
                </c:pt>
                <c:pt idx="112">
                  <c:v>7.9563066063280008E-2</c:v>
                </c:pt>
                <c:pt idx="113">
                  <c:v>7.4838144705630105E-2</c:v>
                </c:pt>
                <c:pt idx="114">
                  <c:v>7.5652786319019949E-2</c:v>
                </c:pt>
                <c:pt idx="115">
                  <c:v>7.9888922708639898E-2</c:v>
                </c:pt>
                <c:pt idx="116">
                  <c:v>8.6406055615749988E-2</c:v>
                </c:pt>
                <c:pt idx="117">
                  <c:v>8.5591414002359922E-2</c:v>
                </c:pt>
                <c:pt idx="118">
                  <c:v>8.5102629034329969E-2</c:v>
                </c:pt>
                <c:pt idx="119">
                  <c:v>9.650761162178001E-2</c:v>
                </c:pt>
                <c:pt idx="120">
                  <c:v>9.1293905296089939E-2</c:v>
                </c:pt>
                <c:pt idx="121">
                  <c:v>7.9888922708639898E-2</c:v>
                </c:pt>
                <c:pt idx="122">
                  <c:v>9.0805120328049993E-2</c:v>
                </c:pt>
                <c:pt idx="123">
                  <c:v>8.9664622069310029E-2</c:v>
                </c:pt>
                <c:pt idx="124">
                  <c:v>8.2984560839520105E-2</c:v>
                </c:pt>
                <c:pt idx="125">
                  <c:v>9.48783283950001E-2</c:v>
                </c:pt>
                <c:pt idx="126">
                  <c:v>9.3086116845539912E-2</c:v>
                </c:pt>
                <c:pt idx="127">
                  <c:v>9.3249045168219968E-2</c:v>
                </c:pt>
                <c:pt idx="128">
                  <c:v>9.5367113363030054E-2</c:v>
                </c:pt>
                <c:pt idx="129">
                  <c:v>9.1945618586799949E-2</c:v>
                </c:pt>
                <c:pt idx="130">
                  <c:v>8.4125059098260069E-2</c:v>
                </c:pt>
                <c:pt idx="131">
                  <c:v>9.1782690264119893E-2</c:v>
                </c:pt>
                <c:pt idx="132">
                  <c:v>9.8951536461949985E-2</c:v>
                </c:pt>
                <c:pt idx="133">
                  <c:v>8.6243127293079924E-2</c:v>
                </c:pt>
                <c:pt idx="134">
                  <c:v>8.1518205935420029E-2</c:v>
                </c:pt>
                <c:pt idx="135">
                  <c:v>8.4287987420939903E-2</c:v>
                </c:pt>
                <c:pt idx="136">
                  <c:v>9.7159324912490019E-2</c:v>
                </c:pt>
                <c:pt idx="137">
                  <c:v>9.1945618586799949E-2</c:v>
                </c:pt>
                <c:pt idx="138">
                  <c:v>9.0642192005379929E-2</c:v>
                </c:pt>
                <c:pt idx="139">
                  <c:v>8.8198267165209954E-2</c:v>
                </c:pt>
                <c:pt idx="140">
                  <c:v>9.7811038203200029E-2</c:v>
                </c:pt>
                <c:pt idx="141">
                  <c:v>9.9929106398009893E-2</c:v>
                </c:pt>
                <c:pt idx="142">
                  <c:v>0.1030247445288901</c:v>
                </c:pt>
                <c:pt idx="143">
                  <c:v>0.10383938614227994</c:v>
                </c:pt>
                <c:pt idx="144">
                  <c:v>0.10530574104638002</c:v>
                </c:pt>
                <c:pt idx="145">
                  <c:v>0.1049798844010299</c:v>
                </c:pt>
                <c:pt idx="146">
                  <c:v>0.10612038265977008</c:v>
                </c:pt>
                <c:pt idx="147">
                  <c:v>9.0805120328049993E-2</c:v>
                </c:pt>
                <c:pt idx="148">
                  <c:v>9.8625679816590095E-2</c:v>
                </c:pt>
                <c:pt idx="149">
                  <c:v>0.1005808196887199</c:v>
                </c:pt>
                <c:pt idx="150">
                  <c:v>9.4063686781610034E-2</c:v>
                </c:pt>
                <c:pt idx="151">
                  <c:v>9.4063686781610034E-2</c:v>
                </c:pt>
                <c:pt idx="152">
                  <c:v>9.553004168571011E-2</c:v>
                </c:pt>
                <c:pt idx="153">
                  <c:v>9.8136894848559919E-2</c:v>
                </c:pt>
                <c:pt idx="154">
                  <c:v>8.9990478714669919E-2</c:v>
                </c:pt>
                <c:pt idx="155">
                  <c:v>8.9664622069310029E-2</c:v>
                </c:pt>
                <c:pt idx="156">
                  <c:v>8.5591414002359922E-2</c:v>
                </c:pt>
                <c:pt idx="157">
                  <c:v>8.608019897040009E-2</c:v>
                </c:pt>
                <c:pt idx="158">
                  <c:v>9.6996396589809963E-2</c:v>
                </c:pt>
                <c:pt idx="159">
                  <c:v>9.8788608139269929E-2</c:v>
                </c:pt>
                <c:pt idx="160">
                  <c:v>9.0479263682700095E-2</c:v>
                </c:pt>
                <c:pt idx="161">
                  <c:v>8.542848567969008E-2</c:v>
                </c:pt>
                <c:pt idx="162">
                  <c:v>9.1130976973410105E-2</c:v>
                </c:pt>
                <c:pt idx="163">
                  <c:v>9.1130976973410105E-2</c:v>
                </c:pt>
                <c:pt idx="164">
                  <c:v>0.10318767285156993</c:v>
                </c:pt>
                <c:pt idx="165">
                  <c:v>9.8788608139269929E-2</c:v>
                </c:pt>
                <c:pt idx="166">
                  <c:v>0.10367645781960011</c:v>
                </c:pt>
                <c:pt idx="167">
                  <c:v>0.10367645781960011</c:v>
                </c:pt>
                <c:pt idx="168">
                  <c:v>9.6929148040669988E-2</c:v>
                </c:pt>
                <c:pt idx="169">
                  <c:v>9.7256687350329996E-2</c:v>
                </c:pt>
                <c:pt idx="170">
                  <c:v>9.0050822537879993E-2</c:v>
                </c:pt>
                <c:pt idx="171">
                  <c:v>7.3510087400209922E-2</c:v>
                </c:pt>
                <c:pt idx="172">
                  <c:v>7.5966632222639996E-2</c:v>
                </c:pt>
                <c:pt idx="173">
                  <c:v>7.6785480496780023E-2</c:v>
                </c:pt>
                <c:pt idx="174">
                  <c:v>7.9078255664380093E-2</c:v>
                </c:pt>
                <c:pt idx="175">
                  <c:v>7.0562233613300052E-2</c:v>
                </c:pt>
                <c:pt idx="176">
                  <c:v>7.8259407390230074E-2</c:v>
                </c:pt>
                <c:pt idx="177">
                  <c:v>5.8934588120479914E-2</c:v>
                </c:pt>
                <c:pt idx="178">
                  <c:v>6.5321604658789889E-2</c:v>
                </c:pt>
                <c:pt idx="179">
                  <c:v>7.5639092912979988E-2</c:v>
                </c:pt>
                <c:pt idx="180">
                  <c:v>8.6120350822000091E-2</c:v>
                </c:pt>
                <c:pt idx="181">
                  <c:v>9.1852288740990051E-2</c:v>
                </c:pt>
                <c:pt idx="182">
                  <c:v>8.8740665299249955E-2</c:v>
                </c:pt>
                <c:pt idx="183">
                  <c:v>9.6274069421359965E-2</c:v>
                </c:pt>
                <c:pt idx="184">
                  <c:v>9.6274069421359965E-2</c:v>
                </c:pt>
                <c:pt idx="185">
                  <c:v>9.4963912182729926E-2</c:v>
                </c:pt>
                <c:pt idx="186">
                  <c:v>8.7921817025109927E-2</c:v>
                </c:pt>
                <c:pt idx="187">
                  <c:v>8.7921817025109927E-2</c:v>
                </c:pt>
                <c:pt idx="188">
                  <c:v>8.3500036344740014E-2</c:v>
                </c:pt>
                <c:pt idx="189">
                  <c:v>7.6949250151610027E-2</c:v>
                </c:pt>
                <c:pt idx="190">
                  <c:v>6.1718672252569995E-2</c:v>
                </c:pt>
                <c:pt idx="191">
                  <c:v>7.4820244638839961E-2</c:v>
                </c:pt>
                <c:pt idx="192">
                  <c:v>8.4810193583370053E-2</c:v>
                </c:pt>
                <c:pt idx="193">
                  <c:v>8.3336266689920002E-2</c:v>
                </c:pt>
                <c:pt idx="194">
                  <c:v>7.9405794974030108E-2</c:v>
                </c:pt>
                <c:pt idx="195">
                  <c:v>7.7113019806440031E-2</c:v>
                </c:pt>
                <c:pt idx="196">
                  <c:v>7.2527469471239892E-2</c:v>
                </c:pt>
                <c:pt idx="197">
                  <c:v>7.4984014293669965E-2</c:v>
                </c:pt>
                <c:pt idx="198">
                  <c:v>7.0562233613300052E-2</c:v>
                </c:pt>
                <c:pt idx="199">
                  <c:v>7.0562233613300052E-2</c:v>
                </c:pt>
                <c:pt idx="200">
                  <c:v>8.1207261177149936E-2</c:v>
                </c:pt>
                <c:pt idx="201">
                  <c:v>6.9579615684330021E-2</c:v>
                </c:pt>
                <c:pt idx="202">
                  <c:v>7.007092464881004E-2</c:v>
                </c:pt>
                <c:pt idx="203">
                  <c:v>7.4820244638839961E-2</c:v>
                </c:pt>
                <c:pt idx="204">
                  <c:v>7.4492705329179953E-2</c:v>
                </c:pt>
                <c:pt idx="205">
                  <c:v>7.8423177045060077E-2</c:v>
                </c:pt>
                <c:pt idx="206">
                  <c:v>7.7113019806440031E-2</c:v>
                </c:pt>
                <c:pt idx="207">
                  <c:v>6.8433228100529986E-2</c:v>
                </c:pt>
                <c:pt idx="208">
                  <c:v>4.7143172972839986E-2</c:v>
                </c:pt>
                <c:pt idx="209">
                  <c:v>1.7828404758549965E-2</c:v>
                </c:pt>
                <c:pt idx="210">
                  <c:v>-2.2131391019574953E-2</c:v>
                </c:pt>
                <c:pt idx="211">
                  <c:v>-1.7545840684380032E-2</c:v>
                </c:pt>
                <c:pt idx="212">
                  <c:v>-8.3747400139889683E-3</c:v>
                </c:pt>
                <c:pt idx="213">
                  <c:v>1.4553011661980086E-2</c:v>
                </c:pt>
                <c:pt idx="214">
                  <c:v>1.7664635103719961E-2</c:v>
                </c:pt>
                <c:pt idx="215">
                  <c:v>1.7009556484409938E-2</c:v>
                </c:pt>
                <c:pt idx="216">
                  <c:v>-1.6399453100580996E-2</c:v>
                </c:pt>
                <c:pt idx="217">
                  <c:v>-7.8834310495039528E-3</c:v>
                </c:pt>
                <c:pt idx="218">
                  <c:v>5.7094503012500297E-3</c:v>
                </c:pt>
                <c:pt idx="219">
                  <c:v>-7.7196613946749482E-3</c:v>
                </c:pt>
                <c:pt idx="220">
                  <c:v>1.3079084768530036E-2</c:v>
                </c:pt>
                <c:pt idx="221">
                  <c:v>6.5282985753900569E-3</c:v>
                </c:pt>
                <c:pt idx="222">
                  <c:v>6.364528920560053E-3</c:v>
                </c:pt>
                <c:pt idx="223">
                  <c:v>9.1486130526499121E-3</c:v>
                </c:pt>
                <c:pt idx="224">
                  <c:v>5.8732199560800336E-3</c:v>
                </c:pt>
                <c:pt idx="225">
                  <c:v>2.2577724748580108E-2</c:v>
                </c:pt>
                <c:pt idx="226">
                  <c:v>3.1585055764139947E-2</c:v>
                </c:pt>
                <c:pt idx="227">
                  <c:v>3.0111128870679904E-2</c:v>
                </c:pt>
                <c:pt idx="228">
                  <c:v>5.7094503012500297E-3</c:v>
                </c:pt>
                <c:pt idx="229">
                  <c:v>1.1277618565419978E-2</c:v>
                </c:pt>
                <c:pt idx="230">
                  <c:v>-7.7196613946749482E-3</c:v>
                </c:pt>
                <c:pt idx="231">
                  <c:v>-9.1935882881309938E-3</c:v>
                </c:pt>
                <c:pt idx="232">
                  <c:v>-1.230521172987098E-2</c:v>
                </c:pt>
                <c:pt idx="233">
                  <c:v>-1.1975705545294035E-2</c:v>
                </c:pt>
                <c:pt idx="234">
                  <c:v>-3.7182928665449033E-2</c:v>
                </c:pt>
                <c:pt idx="235">
                  <c:v>-3.6688669388582951E-2</c:v>
                </c:pt>
                <c:pt idx="236">
                  <c:v>-1.2140458637582952E-2</c:v>
                </c:pt>
                <c:pt idx="237">
                  <c:v>-1.658879212937503E-2</c:v>
                </c:pt>
                <c:pt idx="238">
                  <c:v>-3.0790385617099902E-3</c:v>
                </c:pt>
                <c:pt idx="239">
                  <c:v>2.6082258773370004E-2</c:v>
                </c:pt>
                <c:pt idx="240">
                  <c:v>2.5752752588789951E-2</c:v>
                </c:pt>
                <c:pt idx="241">
                  <c:v>3.7120715956699968E-2</c:v>
                </c:pt>
                <c:pt idx="242">
                  <c:v>4.8818185509190037E-2</c:v>
                </c:pt>
                <c:pt idx="243">
                  <c:v>4.7170654586309979E-2</c:v>
                </c:pt>
                <c:pt idx="244">
                  <c:v>4.7994420047750008E-2</c:v>
                </c:pt>
                <c:pt idx="245">
                  <c:v>4.3216580371379987E-2</c:v>
                </c:pt>
                <c:pt idx="246">
                  <c:v>3.9097753064170071E-2</c:v>
                </c:pt>
                <c:pt idx="247">
                  <c:v>5.0795222616659919E-2</c:v>
                </c:pt>
                <c:pt idx="248">
                  <c:v>5.1783741170390085E-2</c:v>
                </c:pt>
                <c:pt idx="249">
                  <c:v>5.3760778277849974E-2</c:v>
                </c:pt>
                <c:pt idx="250">
                  <c:v>5.2442753539539977E-2</c:v>
                </c:pt>
                <c:pt idx="251">
                  <c:v>4.272232109452001E-2</c:v>
                </c:pt>
                <c:pt idx="252">
                  <c:v>5.7220593215909998E-2</c:v>
                </c:pt>
                <c:pt idx="253">
                  <c:v>6.5787754014920097E-2</c:v>
                </c:pt>
                <c:pt idx="254">
                  <c:v>5.8868124138800049E-2</c:v>
                </c:pt>
                <c:pt idx="255">
                  <c:v>5.2442753539539977E-2</c:v>
                </c:pt>
                <c:pt idx="256">
                  <c:v>6.9247568952979899E-2</c:v>
                </c:pt>
                <c:pt idx="257">
                  <c:v>6.364596381517007E-2</c:v>
                </c:pt>
                <c:pt idx="258">
                  <c:v>6.0021395784819909E-2</c:v>
                </c:pt>
                <c:pt idx="259">
                  <c:v>7.3695902444770089E-2</c:v>
                </c:pt>
                <c:pt idx="260">
                  <c:v>7.5013927183080087E-2</c:v>
                </c:pt>
                <c:pt idx="261">
                  <c:v>6.8259050399249954E-2</c:v>
                </c:pt>
                <c:pt idx="262">
                  <c:v>6.8094297306960039E-2</c:v>
                </c:pt>
                <c:pt idx="263">
                  <c:v>7.122460606044001E-2</c:v>
                </c:pt>
                <c:pt idx="264">
                  <c:v>5.9362383415660025E-2</c:v>
                </c:pt>
                <c:pt idx="265">
                  <c:v>6.2492692169149988E-2</c:v>
                </c:pt>
                <c:pt idx="266">
                  <c:v>5.5243556108450109E-2</c:v>
                </c:pt>
                <c:pt idx="267">
                  <c:v>4.2557568002230095E-2</c:v>
                </c:pt>
                <c:pt idx="268">
                  <c:v>2.657651805022998E-2</c:v>
                </c:pt>
                <c:pt idx="269">
                  <c:v>3.8603493787300103E-2</c:v>
                </c:pt>
                <c:pt idx="270">
                  <c:v>3.7120715956699968E-2</c:v>
                </c:pt>
                <c:pt idx="271">
                  <c:v>5.441979064701008E-2</c:v>
                </c:pt>
                <c:pt idx="272">
                  <c:v>5.030096333978995E-2</c:v>
                </c:pt>
                <c:pt idx="273">
                  <c:v>5.1948494262680001E-2</c:v>
                </c:pt>
                <c:pt idx="274">
                  <c:v>5.1124728801229979E-2</c:v>
                </c:pt>
                <c:pt idx="275">
                  <c:v>5.392553137013989E-2</c:v>
                </c:pt>
                <c:pt idx="276">
                  <c:v>5.4090284462430027E-2</c:v>
                </c:pt>
                <c:pt idx="277">
                  <c:v>5.4914049923870056E-2</c:v>
                </c:pt>
                <c:pt idx="278">
                  <c:v>5.277225972412003E-2</c:v>
                </c:pt>
                <c:pt idx="279">
                  <c:v>6.2163185984569935E-2</c:v>
                </c:pt>
                <c:pt idx="280">
                  <c:v>5.2113247354969916E-2</c:v>
                </c:pt>
                <c:pt idx="281">
                  <c:v>3.6791209772129907E-2</c:v>
                </c:pt>
                <c:pt idx="282">
                  <c:v>5.6396827754469969E-2</c:v>
                </c:pt>
                <c:pt idx="283">
                  <c:v>4.8159173140039924E-2</c:v>
                </c:pt>
                <c:pt idx="284">
                  <c:v>3.5967444310680108E-2</c:v>
                </c:pt>
                <c:pt idx="285">
                  <c:v>2.9212567526849975E-2</c:v>
                </c:pt>
                <c:pt idx="286">
                  <c:v>4.2557568002230095E-2</c:v>
                </c:pt>
                <c:pt idx="287">
                  <c:v>1.5538060866900016E-2</c:v>
                </c:pt>
                <c:pt idx="288">
                  <c:v>1.0760221190529995E-2</c:v>
                </c:pt>
                <c:pt idx="289">
                  <c:v>2.8718308249980007E-2</c:v>
                </c:pt>
                <c:pt idx="290">
                  <c:v>4.3216580371379987E-2</c:v>
                </c:pt>
                <c:pt idx="291">
                  <c:v>2.5587999496500036E-2</c:v>
                </c:pt>
                <c:pt idx="292">
                  <c:v>1.3561023759429913E-2</c:v>
                </c:pt>
                <c:pt idx="293">
                  <c:v>1.8009357251230096E-2</c:v>
                </c:pt>
                <c:pt idx="294">
                  <c:v>2.8883061342269922E-2</c:v>
                </c:pt>
                <c:pt idx="295">
                  <c:v>4.5028864386559952E-2</c:v>
                </c:pt>
                <c:pt idx="296">
                  <c:v>4.526110776869996E-2</c:v>
                </c:pt>
                <c:pt idx="297">
                  <c:v>3.5473708092720102E-2</c:v>
                </c:pt>
                <c:pt idx="298">
                  <c:v>4.835405557733008E-2</c:v>
                </c:pt>
                <c:pt idx="299">
                  <c:v>3.9224943313749927E-2</c:v>
                </c:pt>
                <c:pt idx="300">
                  <c:v>3.308354051824991E-2</c:v>
                </c:pt>
                <c:pt idx="301">
                  <c:v>1.5489251428449924E-2</c:v>
                </c:pt>
                <c:pt idx="302">
                  <c:v>1.7149090021830071E-2</c:v>
                </c:pt>
                <c:pt idx="303">
                  <c:v>-1.4411022239979587E-3</c:v>
                </c:pt>
                <c:pt idx="304">
                  <c:v>-2.3019003937907012E-2</c:v>
                </c:pt>
                <c:pt idx="305">
                  <c:v>-3.3641970935524013E-2</c:v>
                </c:pt>
                <c:pt idx="306">
                  <c:v>-3.961738987168395E-2</c:v>
                </c:pt>
                <c:pt idx="307">
                  <c:v>-3.2646067779497967E-2</c:v>
                </c:pt>
                <c:pt idx="308">
                  <c:v>-5.7875614398838038E-2</c:v>
                </c:pt>
                <c:pt idx="309">
                  <c:v>-4.8580518275923024E-2</c:v>
                </c:pt>
                <c:pt idx="310">
                  <c:v>-7.331211331725096E-2</c:v>
                </c:pt>
                <c:pt idx="311">
                  <c:v>-8.1279338565462989E-2</c:v>
                </c:pt>
                <c:pt idx="312">
                  <c:v>-9.1238370125728996E-2</c:v>
                </c:pt>
                <c:pt idx="313">
                  <c:v>-8.7254757501623037E-2</c:v>
                </c:pt>
                <c:pt idx="314">
                  <c:v>-7.2482194020561996E-2</c:v>
                </c:pt>
                <c:pt idx="315">
                  <c:v>-8.9744515391689039E-2</c:v>
                </c:pt>
                <c:pt idx="316">
                  <c:v>-7.3478097176588042E-2</c:v>
                </c:pt>
                <c:pt idx="317">
                  <c:v>-7.6963758222680978E-2</c:v>
                </c:pt>
                <c:pt idx="318">
                  <c:v>-7.8955564534734957E-2</c:v>
                </c:pt>
                <c:pt idx="319">
                  <c:v>-5.6547743524136052E-2</c:v>
                </c:pt>
                <c:pt idx="320">
                  <c:v>-4.9742405291288039E-2</c:v>
                </c:pt>
                <c:pt idx="321">
                  <c:v>-7.8623596816059016E-2</c:v>
                </c:pt>
                <c:pt idx="322">
                  <c:v>-7.2814161739237049E-2</c:v>
                </c:pt>
                <c:pt idx="323">
                  <c:v>-6.8000629818442015E-2</c:v>
                </c:pt>
                <c:pt idx="324">
                  <c:v>-7.8291629097383963E-2</c:v>
                </c:pt>
                <c:pt idx="325">
                  <c:v>-9.3562144156458027E-2</c:v>
                </c:pt>
                <c:pt idx="326">
                  <c:v>-9.6217885905862E-2</c:v>
                </c:pt>
                <c:pt idx="327">
                  <c:v>-9.7047805202550963E-2</c:v>
                </c:pt>
                <c:pt idx="328">
                  <c:v>-0.11132241710559898</c:v>
                </c:pt>
                <c:pt idx="329">
                  <c:v>-8.7752709079635949E-2</c:v>
                </c:pt>
                <c:pt idx="330">
                  <c:v>-6.6672758943740029E-2</c:v>
                </c:pt>
                <c:pt idx="331">
                  <c:v>-4.9742405291288039E-2</c:v>
                </c:pt>
                <c:pt idx="332">
                  <c:v>-5.4389953352744991E-2</c:v>
                </c:pt>
                <c:pt idx="333">
                  <c:v>-5.9203485273540024E-2</c:v>
                </c:pt>
                <c:pt idx="334">
                  <c:v>-3.945140601234598E-2</c:v>
                </c:pt>
                <c:pt idx="335">
                  <c:v>-5.2730114759366953E-2</c:v>
                </c:pt>
                <c:pt idx="336">
                  <c:v>-4.8580518275923024E-2</c:v>
                </c:pt>
                <c:pt idx="337">
                  <c:v>-3.6961648122278978E-2</c:v>
                </c:pt>
                <c:pt idx="338">
                  <c:v>-3.6795664262942007E-2</c:v>
                </c:pt>
                <c:pt idx="339">
                  <c:v>-3.945140601234598E-2</c:v>
                </c:pt>
                <c:pt idx="340">
                  <c:v>-2.0197278329164958E-2</c:v>
                </c:pt>
                <c:pt idx="341">
                  <c:v>-1.2728004658965952E-2</c:v>
                </c:pt>
                <c:pt idx="342">
                  <c:v>-5.2587309887659472E-3</c:v>
                </c:pt>
                <c:pt idx="343">
                  <c:v>-2.271021520686034E-3</c:v>
                </c:pt>
                <c:pt idx="344">
                  <c:v>6.1941553055400167E-3</c:v>
                </c:pt>
                <c:pt idx="345">
                  <c:v>-1.3889891674329968E-2</c:v>
                </c:pt>
                <c:pt idx="346">
                  <c:v>-4.2628278327400126E-3</c:v>
                </c:pt>
                <c:pt idx="347">
                  <c:v>-1.4411022239979587E-3</c:v>
                </c:pt>
                <c:pt idx="348">
                  <c:v>1.7979009318519923E-2</c:v>
                </c:pt>
                <c:pt idx="349">
                  <c:v>1.4161380553749936E-2</c:v>
                </c:pt>
                <c:pt idx="350">
                  <c:v>8.1859616175901095E-3</c:v>
                </c:pt>
                <c:pt idx="351">
                  <c:v>1.6153186865800029E-2</c:v>
                </c:pt>
                <c:pt idx="352">
                  <c:v>2.2294589661300046E-2</c:v>
                </c:pt>
                <c:pt idx="353">
                  <c:v>3.0759766487520102E-2</c:v>
                </c:pt>
                <c:pt idx="354">
                  <c:v>3.1755669643549922E-2</c:v>
                </c:pt>
                <c:pt idx="355">
                  <c:v>3.0593782628189903E-2</c:v>
                </c:pt>
                <c:pt idx="356">
                  <c:v>9.6798163516300662E-3</c:v>
                </c:pt>
                <c:pt idx="357">
                  <c:v>8.1859616175901095E-3</c:v>
                </c:pt>
                <c:pt idx="358">
                  <c:v>9.0158809142799612E-3</c:v>
                </c:pt>
                <c:pt idx="359">
                  <c:v>1.6485154584479966E-2</c:v>
                </c:pt>
                <c:pt idx="360">
                  <c:v>2.0800734927260089E-2</c:v>
                </c:pt>
                <c:pt idx="361">
                  <c:v>1.831097703719009E-2</c:v>
                </c:pt>
                <c:pt idx="362">
                  <c:v>1.9638847911890078E-2</c:v>
                </c:pt>
                <c:pt idx="363">
                  <c:v>1.2999493538379925E-2</c:v>
                </c:pt>
                <c:pt idx="364">
                  <c:v>2.5425104001000065E-3</c:v>
                </c:pt>
                <c:pt idx="365">
                  <c:v>1.3165477397719894E-2</c:v>
                </c:pt>
                <c:pt idx="366">
                  <c:v>-1.1091345053220181E-3</c:v>
                </c:pt>
                <c:pt idx="367">
                  <c:v>1.5466072440799561E-3</c:v>
                </c:pt>
                <c:pt idx="368">
                  <c:v>5.2752510039999478E-5</c:v>
                </c:pt>
                <c:pt idx="369">
                  <c:v>1.017776792963998E-2</c:v>
                </c:pt>
                <c:pt idx="370">
                  <c:v>2.5946234566730064E-2</c:v>
                </c:pt>
                <c:pt idx="371">
                  <c:v>2.4784347551370045E-2</c:v>
                </c:pt>
                <c:pt idx="372">
                  <c:v>2.1132702645930035E-2</c:v>
                </c:pt>
                <c:pt idx="373">
                  <c:v>2.9431895612819892E-2</c:v>
                </c:pt>
                <c:pt idx="374">
                  <c:v>3.8726991735740013E-2</c:v>
                </c:pt>
                <c:pt idx="375">
                  <c:v>4.569831382791989E-2</c:v>
                </c:pt>
                <c:pt idx="376">
                  <c:v>4.0386830329109946E-2</c:v>
                </c:pt>
                <c:pt idx="377">
                  <c:v>4.6030281546600049E-2</c:v>
                </c:pt>
                <c:pt idx="378">
                  <c:v>4.121674962580002E-2</c:v>
                </c:pt>
                <c:pt idx="379">
                  <c:v>4.6528233124609963E-2</c:v>
                </c:pt>
                <c:pt idx="380">
                  <c:v>5.2171684342100066E-2</c:v>
                </c:pt>
                <c:pt idx="381">
                  <c:v>4.0718798047790106E-2</c:v>
                </c:pt>
                <c:pt idx="382">
                  <c:v>2.5946234566730064E-2</c:v>
                </c:pt>
                <c:pt idx="383">
                  <c:v>2.9597879472160082E-2</c:v>
                </c:pt>
                <c:pt idx="384">
                  <c:v>1.7647041599839985E-2</c:v>
                </c:pt>
                <c:pt idx="385">
                  <c:v>6.8580907428898996E-3</c:v>
                </c:pt>
                <c:pt idx="386">
                  <c:v>4.3683328528199006E-3</c:v>
                </c:pt>
                <c:pt idx="387">
                  <c:v>8.8498970549399925E-3</c:v>
                </c:pt>
                <c:pt idx="388">
                  <c:v>6.5261230242099622E-3</c:v>
                </c:pt>
                <c:pt idx="389">
                  <c:v>1.9638847911890078E-2</c:v>
                </c:pt>
                <c:pt idx="390">
                  <c:v>9.0158809142799612E-3</c:v>
                </c:pt>
                <c:pt idx="391">
                  <c:v>5.364236008849943E-3</c:v>
                </c:pt>
                <c:pt idx="392">
                  <c:v>-4.2628278327400126E-3</c:v>
                </c:pt>
                <c:pt idx="393">
                  <c:v>7.5220261802400046E-3</c:v>
                </c:pt>
                <c:pt idx="394">
                  <c:v>2.3765265407700298E-3</c:v>
                </c:pt>
                <c:pt idx="395">
                  <c:v>3.2064458374601035E-3</c:v>
                </c:pt>
                <c:pt idx="396">
                  <c:v>3.2064458374601035E-3</c:v>
                </c:pt>
                <c:pt idx="397">
                  <c:v>1.2335558101030042E-2</c:v>
                </c:pt>
                <c:pt idx="398">
                  <c:v>1.2169574241690073E-2</c:v>
                </c:pt>
                <c:pt idx="399">
                  <c:v>2.5448282988719928E-2</c:v>
                </c:pt>
                <c:pt idx="400">
                  <c:v>3.57392822676601E-2</c:v>
                </c:pt>
                <c:pt idx="401">
                  <c:v>3.4909362970970026E-2</c:v>
                </c:pt>
                <c:pt idx="402">
                  <c:v>3.9556911032430087E-2</c:v>
                </c:pt>
                <c:pt idx="403">
                  <c:v>4.1050765766470043E-2</c:v>
                </c:pt>
                <c:pt idx="404">
                  <c:v>4.0718798047790106E-2</c:v>
                </c:pt>
                <c:pt idx="405">
                  <c:v>4.4868394531230038E-2</c:v>
                </c:pt>
                <c:pt idx="406">
                  <c:v>3.9058959454409958E-2</c:v>
                </c:pt>
                <c:pt idx="407">
                  <c:v>4.6030281546600049E-2</c:v>
                </c:pt>
                <c:pt idx="408">
                  <c:v>5.0511845748719919E-2</c:v>
                </c:pt>
                <c:pt idx="409">
                  <c:v>5.3001603638789918E-2</c:v>
                </c:pt>
                <c:pt idx="410">
                  <c:v>5.0013894170710005E-2</c:v>
                </c:pt>
                <c:pt idx="411">
                  <c:v>3.7897072439049939E-2</c:v>
                </c:pt>
                <c:pt idx="412">
                  <c:v>2.6776153863419916E-2</c:v>
                </c:pt>
                <c:pt idx="413">
                  <c:v>2.0136799489909984E-2</c:v>
                </c:pt>
                <c:pt idx="414">
                  <c:v>2.0302783349249953E-2</c:v>
                </c:pt>
                <c:pt idx="415">
                  <c:v>1.9970815630570016E-2</c:v>
                </c:pt>
                <c:pt idx="416">
                  <c:v>2.2460573520640015E-2</c:v>
                </c:pt>
                <c:pt idx="417">
                  <c:v>2.8933944034809977E-2</c:v>
                </c:pt>
                <c:pt idx="418">
                  <c:v>3.06695274359301E-2</c:v>
                </c:pt>
                <c:pt idx="419">
                  <c:v>2.8833814223210075E-2</c:v>
                </c:pt>
                <c:pt idx="420">
                  <c:v>4.5188350118400056E-2</c:v>
                </c:pt>
                <c:pt idx="421">
                  <c:v>1.7987650903299457E-3</c:v>
                </c:pt>
                <c:pt idx="422">
                  <c:v>-2.4735634984519028E-2</c:v>
                </c:pt>
                <c:pt idx="423">
                  <c:v>-5.3772047412270485E-3</c:v>
                </c:pt>
                <c:pt idx="424">
                  <c:v>1.2979927386030043E-2</c:v>
                </c:pt>
                <c:pt idx="425">
                  <c:v>2.8500048184529891E-2</c:v>
                </c:pt>
                <c:pt idx="426">
                  <c:v>3.06695274359301E-2</c:v>
                </c:pt>
                <c:pt idx="427">
                  <c:v>1.6317587772799902E-2</c:v>
                </c:pt>
                <c:pt idx="428">
                  <c:v>2.3493557604369997E-2</c:v>
                </c:pt>
                <c:pt idx="429">
                  <c:v>2.4661738739740091E-2</c:v>
                </c:pt>
                <c:pt idx="430">
                  <c:v>4.368640294435E-2</c:v>
                </c:pt>
                <c:pt idx="431">
                  <c:v>4.8359127485839926E-2</c:v>
                </c:pt>
                <c:pt idx="432">
                  <c:v>6.2043535071609979E-2</c:v>
                </c:pt>
                <c:pt idx="433">
                  <c:v>6.237730111028994E-2</c:v>
                </c:pt>
                <c:pt idx="434">
                  <c:v>6.9720153961190023E-2</c:v>
                </c:pt>
                <c:pt idx="435">
                  <c:v>6.9553270941850043E-2</c:v>
                </c:pt>
                <c:pt idx="436">
                  <c:v>7.2890931328629893E-2</c:v>
                </c:pt>
                <c:pt idx="437">
                  <c:v>7.0888335096559896E-2</c:v>
                </c:pt>
                <c:pt idx="438">
                  <c:v>7.7229889831430087E-2</c:v>
                </c:pt>
                <c:pt idx="439">
                  <c:v>7.3391580386640065E-2</c:v>
                </c:pt>
                <c:pt idx="440">
                  <c:v>7.8231187947469971E-2</c:v>
                </c:pt>
                <c:pt idx="441">
                  <c:v>7.6061708696059993E-2</c:v>
                </c:pt>
                <c:pt idx="442">
                  <c:v>7.9065603044160104E-2</c:v>
                </c:pt>
                <c:pt idx="443">
                  <c:v>7.8398070966809952E-2</c:v>
                </c:pt>
                <c:pt idx="444">
                  <c:v>7.4893527560689899E-2</c:v>
                </c:pt>
                <c:pt idx="445">
                  <c:v>7.5060410580030101E-2</c:v>
                </c:pt>
                <c:pt idx="446">
                  <c:v>7.0220803019209965E-2</c:v>
                </c:pt>
                <c:pt idx="447">
                  <c:v>5.6703278452769901E-2</c:v>
                </c:pt>
                <c:pt idx="448">
                  <c:v>6.4880546400370109E-2</c:v>
                </c:pt>
                <c:pt idx="449">
                  <c:v>6.504742941971009E-2</c:v>
                </c:pt>
                <c:pt idx="450">
                  <c:v>7.8731837005479921E-2</c:v>
                </c:pt>
                <c:pt idx="451">
                  <c:v>7.8064304928129991E-2</c:v>
                </c:pt>
                <c:pt idx="452">
                  <c:v>7.9065603044160104E-2</c:v>
                </c:pt>
                <c:pt idx="453">
                  <c:v>7.3725346425320026E-2</c:v>
                </c:pt>
                <c:pt idx="454">
                  <c:v>8.1568848334240052E-2</c:v>
                </c:pt>
                <c:pt idx="455">
                  <c:v>8.0901316256889899E-2</c:v>
                </c:pt>
                <c:pt idx="456">
                  <c:v>8.8244169107789983E-2</c:v>
                </c:pt>
                <c:pt idx="457">
                  <c:v>8.440585966299996E-2</c:v>
                </c:pt>
                <c:pt idx="458">
                  <c:v>8.423897664365998E-2</c:v>
                </c:pt>
                <c:pt idx="459">
                  <c:v>8.8244169107789983E-2</c:v>
                </c:pt>
                <c:pt idx="460">
                  <c:v>8.7576637030440052E-2</c:v>
                </c:pt>
                <c:pt idx="461">
                  <c:v>8.5740923817710035E-2</c:v>
                </c:pt>
                <c:pt idx="462">
                  <c:v>9.1081180436549891E-2</c:v>
                </c:pt>
                <c:pt idx="463">
                  <c:v>8.5240274759690093E-2</c:v>
                </c:pt>
                <c:pt idx="464">
                  <c:v>8.3738327585640038E-2</c:v>
                </c:pt>
                <c:pt idx="465">
                  <c:v>8.2236380411599974E-2</c:v>
                </c:pt>
                <c:pt idx="466">
                  <c:v>8.9078584204479894E-2</c:v>
                </c:pt>
                <c:pt idx="467">
                  <c:v>8.9412350243160077E-2</c:v>
                </c:pt>
                <c:pt idx="468">
                  <c:v>8.8411052127129963E-2</c:v>
                </c:pt>
                <c:pt idx="469">
                  <c:v>8.5240274759690093E-2</c:v>
                </c:pt>
                <c:pt idx="470">
                  <c:v>9.1414946475230074E-2</c:v>
                </c:pt>
                <c:pt idx="471">
                  <c:v>9.3584425726630061E-2</c:v>
                </c:pt>
                <c:pt idx="472">
                  <c:v>9.5920787997370027E-2</c:v>
                </c:pt>
                <c:pt idx="473">
                  <c:v>9.5253255920020097E-2</c:v>
                </c:pt>
                <c:pt idx="474">
                  <c:v>7.0554569057889926E-2</c:v>
                </c:pt>
                <c:pt idx="475">
                  <c:v>8.6909104953079908E-2</c:v>
                </c:pt>
                <c:pt idx="476">
                  <c:v>7.4392878502679949E-2</c:v>
                </c:pt>
                <c:pt idx="477">
                  <c:v>6.9887036980530004E-2</c:v>
                </c:pt>
                <c:pt idx="478">
                  <c:v>8.3571444566310049E-2</c:v>
                </c:pt>
                <c:pt idx="479">
                  <c:v>8.1902614372920013E-2</c:v>
                </c:pt>
                <c:pt idx="480">
                  <c:v>8.2570146450269943E-2</c:v>
                </c:pt>
                <c:pt idx="481">
                  <c:v>8.123508229556009E-2</c:v>
                </c:pt>
                <c:pt idx="482">
                  <c:v>9.2583127610599947E-2</c:v>
                </c:pt>
                <c:pt idx="483">
                  <c:v>9.8090267248770013E-2</c:v>
                </c:pt>
                <c:pt idx="484">
                  <c:v>9.3584425726630061E-2</c:v>
                </c:pt>
                <c:pt idx="485">
                  <c:v>8.0897597843230029E-2</c:v>
                </c:pt>
                <c:pt idx="486">
                  <c:v>8.8113650739870097E-2</c:v>
                </c:pt>
                <c:pt idx="487">
                  <c:v>9.4490627718299969E-2</c:v>
                </c:pt>
                <c:pt idx="488">
                  <c:v>8.2240119312380067E-2</c:v>
                </c:pt>
                <c:pt idx="489">
                  <c:v>9.549751882016011E-2</c:v>
                </c:pt>
                <c:pt idx="490">
                  <c:v>9.3148106249159923E-2</c:v>
                </c:pt>
                <c:pt idx="491">
                  <c:v>9.0630878494520006E-2</c:v>
                </c:pt>
                <c:pt idx="492">
                  <c:v>0.10019634396216004</c:v>
                </c:pt>
                <c:pt idx="493">
                  <c:v>9.9860713594869921E-2</c:v>
                </c:pt>
                <c:pt idx="494">
                  <c:v>9.3819366983729946E-2</c:v>
                </c:pt>
                <c:pt idx="495">
                  <c:v>0.10120323506400997</c:v>
                </c:pt>
                <c:pt idx="496">
                  <c:v>8.6771129270730052E-2</c:v>
                </c:pt>
                <c:pt idx="497">
                  <c:v>8.5932053352520077E-2</c:v>
                </c:pt>
                <c:pt idx="498">
                  <c:v>8.0897597843230029E-2</c:v>
                </c:pt>
                <c:pt idx="499">
                  <c:v>7.9722891557729936E-2</c:v>
                </c:pt>
                <c:pt idx="500">
                  <c:v>7.7037848619450067E-2</c:v>
                </c:pt>
                <c:pt idx="501">
                  <c:v>8.6099868536160029E-2</c:v>
                </c:pt>
                <c:pt idx="502">
                  <c:v>8.7610205188950019E-2</c:v>
                </c:pt>
                <c:pt idx="503">
                  <c:v>8.6938944454370004E-2</c:v>
                </c:pt>
                <c:pt idx="504">
                  <c:v>8.358264078151989E-2</c:v>
                </c:pt>
                <c:pt idx="505">
                  <c:v>8.8449281107159994E-2</c:v>
                </c:pt>
                <c:pt idx="506">
                  <c:v>8.4421716699730087E-2</c:v>
                </c:pt>
                <c:pt idx="507">
                  <c:v>8.4421716699730087E-2</c:v>
                </c:pt>
                <c:pt idx="508">
                  <c:v>8.0226337108660006E-2</c:v>
                </c:pt>
                <c:pt idx="509">
                  <c:v>7.9555076374089984E-2</c:v>
                </c:pt>
                <c:pt idx="510">
                  <c:v>8.2407934496020019E-2</c:v>
                </c:pt>
                <c:pt idx="511">
                  <c:v>7.5024066415739998E-2</c:v>
                </c:pt>
                <c:pt idx="512">
                  <c:v>7.1332132375589996E-2</c:v>
                </c:pt>
                <c:pt idx="513">
                  <c:v>6.5122970580810069E-2</c:v>
                </c:pt>
                <c:pt idx="514">
                  <c:v>6.3444818744379905E-2</c:v>
                </c:pt>
                <c:pt idx="515">
                  <c:v>8.72745748216599E-2</c:v>
                </c:pt>
                <c:pt idx="516">
                  <c:v>9.029524812723011E-2</c:v>
                </c:pt>
                <c:pt idx="517">
                  <c:v>0.11227903718443999</c:v>
                </c:pt>
                <c:pt idx="518">
                  <c:v>0.12503299114128996</c:v>
                </c:pt>
                <c:pt idx="519">
                  <c:v>0.1260398822431501</c:v>
                </c:pt>
                <c:pt idx="520">
                  <c:v>0.13761912991449998</c:v>
                </c:pt>
                <c:pt idx="521">
                  <c:v>0.14668114983120994</c:v>
                </c:pt>
                <c:pt idx="522">
                  <c:v>0.14131106395463999</c:v>
                </c:pt>
                <c:pt idx="523">
                  <c:v>0.14433173726020998</c:v>
                </c:pt>
                <c:pt idx="524">
                  <c:v>0.14198232468921002</c:v>
                </c:pt>
                <c:pt idx="525">
                  <c:v>0.14869493203492001</c:v>
                </c:pt>
                <c:pt idx="526">
                  <c:v>0.15289031162599009</c:v>
                </c:pt>
                <c:pt idx="527">
                  <c:v>0.15675006084978005</c:v>
                </c:pt>
                <c:pt idx="528">
                  <c:v>0.16060981007356001</c:v>
                </c:pt>
                <c:pt idx="529">
                  <c:v>0.15406501791148997</c:v>
                </c:pt>
                <c:pt idx="530">
                  <c:v>0.15473627864605999</c:v>
                </c:pt>
                <c:pt idx="531">
                  <c:v>0.15909947342078001</c:v>
                </c:pt>
                <c:pt idx="532">
                  <c:v>0.16077762525719996</c:v>
                </c:pt>
                <c:pt idx="533">
                  <c:v>0.15876384305348989</c:v>
                </c:pt>
                <c:pt idx="534">
                  <c:v>0.16530863521555994</c:v>
                </c:pt>
                <c:pt idx="535">
                  <c:v>0.17185342737762999</c:v>
                </c:pt>
                <c:pt idx="536">
                  <c:v>0.19064872794561993</c:v>
                </c:pt>
                <c:pt idx="537">
                  <c:v>0.19685788974040008</c:v>
                </c:pt>
                <c:pt idx="538">
                  <c:v>0.20340268190246991</c:v>
                </c:pt>
                <c:pt idx="539">
                  <c:v>0.19887167194411992</c:v>
                </c:pt>
                <c:pt idx="540">
                  <c:v>0.20575209447347009</c:v>
                </c:pt>
                <c:pt idx="541">
                  <c:v>0.19450847716941011</c:v>
                </c:pt>
                <c:pt idx="542">
                  <c:v>0.20071763896419004</c:v>
                </c:pt>
                <c:pt idx="543">
                  <c:v>0.19669007455675991</c:v>
                </c:pt>
                <c:pt idx="544">
                  <c:v>0.1990394871277601</c:v>
                </c:pt>
                <c:pt idx="545">
                  <c:v>0.20390612745339998</c:v>
                </c:pt>
                <c:pt idx="546">
                  <c:v>0.20206016043333008</c:v>
                </c:pt>
                <c:pt idx="547">
                  <c:v>0.19465991066919996</c:v>
                </c:pt>
                <c:pt idx="548">
                  <c:v>0.19786275225277006</c:v>
                </c:pt>
                <c:pt idx="549">
                  <c:v>0.20072845261700989</c:v>
                </c:pt>
                <c:pt idx="550">
                  <c:v>0.1892656511600399</c:v>
                </c:pt>
                <c:pt idx="551">
                  <c:v>0.18741137445376999</c:v>
                </c:pt>
                <c:pt idx="552">
                  <c:v>0.18319710921223997</c:v>
                </c:pt>
                <c:pt idx="553">
                  <c:v>0.19550276371750996</c:v>
                </c:pt>
                <c:pt idx="554">
                  <c:v>0.2081455594421</c:v>
                </c:pt>
                <c:pt idx="555">
                  <c:v>0.2015713056653099</c:v>
                </c:pt>
                <c:pt idx="556">
                  <c:v>0.20039131139768007</c:v>
                </c:pt>
                <c:pt idx="557">
                  <c:v>0.19600847554648992</c:v>
                </c:pt>
                <c:pt idx="558">
                  <c:v>0.20072845261700989</c:v>
                </c:pt>
                <c:pt idx="559">
                  <c:v>0.20106559383632994</c:v>
                </c:pt>
                <c:pt idx="560">
                  <c:v>0.19668275798514001</c:v>
                </c:pt>
                <c:pt idx="561">
                  <c:v>0.19735704042378011</c:v>
                </c:pt>
                <c:pt idx="562">
                  <c:v>0.19213135152427996</c:v>
                </c:pt>
                <c:pt idx="563">
                  <c:v>0.19449134005954005</c:v>
                </c:pt>
                <c:pt idx="564">
                  <c:v>0.18943422176970004</c:v>
                </c:pt>
                <c:pt idx="565">
                  <c:v>0.19128849847597995</c:v>
                </c:pt>
                <c:pt idx="566">
                  <c:v>0.18741137445376999</c:v>
                </c:pt>
                <c:pt idx="567">
                  <c:v>0.19988559956869989</c:v>
                </c:pt>
                <c:pt idx="568">
                  <c:v>0.21387696017058011</c:v>
                </c:pt>
                <c:pt idx="569">
                  <c:v>0.21067411858702001</c:v>
                </c:pt>
                <c:pt idx="570">
                  <c:v>0.20544842968752008</c:v>
                </c:pt>
                <c:pt idx="571">
                  <c:v>0.19786275225277006</c:v>
                </c:pt>
                <c:pt idx="572">
                  <c:v>0.19819989347209011</c:v>
                </c:pt>
                <c:pt idx="573">
                  <c:v>0.20645985334549</c:v>
                </c:pt>
                <c:pt idx="574">
                  <c:v>0.20426843541989004</c:v>
                </c:pt>
                <c:pt idx="575">
                  <c:v>0.21674266053482993</c:v>
                </c:pt>
                <c:pt idx="576">
                  <c:v>0.21573123687686002</c:v>
                </c:pt>
                <c:pt idx="577">
                  <c:v>0.2130341071222801</c:v>
                </c:pt>
                <c:pt idx="578">
                  <c:v>0.21101125980634006</c:v>
                </c:pt>
                <c:pt idx="579">
                  <c:v>0.21927121967973995</c:v>
                </c:pt>
                <c:pt idx="580">
                  <c:v>0.22314834370194991</c:v>
                </c:pt>
                <c:pt idx="581">
                  <c:v>0.23225115662366003</c:v>
                </c:pt>
                <c:pt idx="582">
                  <c:v>0.24169111076468996</c:v>
                </c:pt>
                <c:pt idx="583">
                  <c:v>0.24995107063809008</c:v>
                </c:pt>
                <c:pt idx="584">
                  <c:v>0.2494453588091099</c:v>
                </c:pt>
                <c:pt idx="585">
                  <c:v>0.2502882118574099</c:v>
                </c:pt>
                <c:pt idx="586">
                  <c:v>0.25989673660809998</c:v>
                </c:pt>
                <c:pt idx="587">
                  <c:v>0.25686246563420001</c:v>
                </c:pt>
                <c:pt idx="588">
                  <c:v>0.25433390648928</c:v>
                </c:pt>
                <c:pt idx="589">
                  <c:v>0.25551390075691005</c:v>
                </c:pt>
                <c:pt idx="590">
                  <c:v>0.26006530721775989</c:v>
                </c:pt>
                <c:pt idx="591">
                  <c:v>0.25298534161199004</c:v>
                </c:pt>
                <c:pt idx="592">
                  <c:v>0.26967383196844996</c:v>
                </c:pt>
                <c:pt idx="593">
                  <c:v>0.26208815453369994</c:v>
                </c:pt>
                <c:pt idx="594">
                  <c:v>0.26478528428828008</c:v>
                </c:pt>
                <c:pt idx="595">
                  <c:v>0.25618818319555992</c:v>
                </c:pt>
                <c:pt idx="596">
                  <c:v>0.24877107637046003</c:v>
                </c:pt>
                <c:pt idx="597">
                  <c:v>0.24674822905452998</c:v>
                </c:pt>
                <c:pt idx="598">
                  <c:v>0.24388252869028992</c:v>
                </c:pt>
                <c:pt idx="599">
                  <c:v>0.24843393515113998</c:v>
                </c:pt>
                <c:pt idx="600">
                  <c:v>0.24641108783519994</c:v>
                </c:pt>
                <c:pt idx="601">
                  <c:v>0.24135396954536992</c:v>
                </c:pt>
                <c:pt idx="602">
                  <c:v>0.25146820612503995</c:v>
                </c:pt>
                <c:pt idx="603">
                  <c:v>0.24927678819943999</c:v>
                </c:pt>
                <c:pt idx="604">
                  <c:v>0.24371395808062002</c:v>
                </c:pt>
                <c:pt idx="605">
                  <c:v>0.24034254588740001</c:v>
                </c:pt>
                <c:pt idx="606">
                  <c:v>0.21876550785075999</c:v>
                </c:pt>
                <c:pt idx="607">
                  <c:v>0.22314834370194991</c:v>
                </c:pt>
                <c:pt idx="608">
                  <c:v>0.22213692004398999</c:v>
                </c:pt>
                <c:pt idx="609">
                  <c:v>0.22156071216089002</c:v>
                </c:pt>
                <c:pt idx="610">
                  <c:v>0.2208828205337201</c:v>
                </c:pt>
                <c:pt idx="611">
                  <c:v>0.23342381563636994</c:v>
                </c:pt>
                <c:pt idx="612">
                  <c:v>0.23664380086542991</c:v>
                </c:pt>
                <c:pt idx="613">
                  <c:v>0.24240587969637994</c:v>
                </c:pt>
                <c:pt idx="614">
                  <c:v>0.23918589446731997</c:v>
                </c:pt>
                <c:pt idx="615">
                  <c:v>0.23427118017033011</c:v>
                </c:pt>
                <c:pt idx="616">
                  <c:v>0.23511854470430005</c:v>
                </c:pt>
                <c:pt idx="617">
                  <c:v>0.22800068261900996</c:v>
                </c:pt>
                <c:pt idx="618">
                  <c:v>0.23308486982279009</c:v>
                </c:pt>
                <c:pt idx="619">
                  <c:v>0.23206803238203011</c:v>
                </c:pt>
                <c:pt idx="620">
                  <c:v>0.23342381563636994</c:v>
                </c:pt>
                <c:pt idx="621">
                  <c:v>0.23155961366165001</c:v>
                </c:pt>
                <c:pt idx="622">
                  <c:v>0.22461122448315995</c:v>
                </c:pt>
                <c:pt idx="623">
                  <c:v>0.21562916042314995</c:v>
                </c:pt>
                <c:pt idx="624">
                  <c:v>0.22461122448315995</c:v>
                </c:pt>
                <c:pt idx="625">
                  <c:v>0.21969651018617009</c:v>
                </c:pt>
                <c:pt idx="626">
                  <c:v>0.21884914565220992</c:v>
                </c:pt>
                <c:pt idx="627">
                  <c:v>0.23139014075485997</c:v>
                </c:pt>
                <c:pt idx="628">
                  <c:v>0.2259670077375</c:v>
                </c:pt>
                <c:pt idx="629">
                  <c:v>0.24071115062845005</c:v>
                </c:pt>
                <c:pt idx="630">
                  <c:v>0.2466427023661899</c:v>
                </c:pt>
                <c:pt idx="631">
                  <c:v>0.2476595398069501</c:v>
                </c:pt>
                <c:pt idx="632">
                  <c:v>0.24816795852732998</c:v>
                </c:pt>
                <c:pt idx="633">
                  <c:v>0.24189746097600007</c:v>
                </c:pt>
                <c:pt idx="634">
                  <c:v>0.24274482550996002</c:v>
                </c:pt>
                <c:pt idx="635">
                  <c:v>0.24325324423033989</c:v>
                </c:pt>
                <c:pt idx="636">
                  <c:v>0.24121956934882993</c:v>
                </c:pt>
                <c:pt idx="637">
                  <c:v>0.23986378609449011</c:v>
                </c:pt>
                <c:pt idx="638">
                  <c:v>0.24749006690015007</c:v>
                </c:pt>
                <c:pt idx="639">
                  <c:v>0.24884585015449989</c:v>
                </c:pt>
                <c:pt idx="640">
                  <c:v>0.24969321468846006</c:v>
                </c:pt>
                <c:pt idx="641">
                  <c:v>0.25155741666317999</c:v>
                </c:pt>
                <c:pt idx="642">
                  <c:v>0.24782901271373992</c:v>
                </c:pt>
                <c:pt idx="643">
                  <c:v>0.24240587969637994</c:v>
                </c:pt>
                <c:pt idx="644">
                  <c:v>0.24918479596807996</c:v>
                </c:pt>
                <c:pt idx="645">
                  <c:v>0.24579533783222995</c:v>
                </c:pt>
                <c:pt idx="646">
                  <c:v>0.21749336239787009</c:v>
                </c:pt>
                <c:pt idx="647">
                  <c:v>0.21884914565220992</c:v>
                </c:pt>
                <c:pt idx="648">
                  <c:v>0.22800068261900996</c:v>
                </c:pt>
                <c:pt idx="649">
                  <c:v>0.23291539691599006</c:v>
                </c:pt>
                <c:pt idx="650">
                  <c:v>0.23816905702655999</c:v>
                </c:pt>
                <c:pt idx="651">
                  <c:v>0.23884694865372991</c:v>
                </c:pt>
                <c:pt idx="652">
                  <c:v>0.24308377132355008</c:v>
                </c:pt>
                <c:pt idx="653">
                  <c:v>0.24359219004392996</c:v>
                </c:pt>
                <c:pt idx="654">
                  <c:v>0.24274482550996002</c:v>
                </c:pt>
                <c:pt idx="655">
                  <c:v>0.24037220481486998</c:v>
                </c:pt>
                <c:pt idx="656">
                  <c:v>0.25257425410392997</c:v>
                </c:pt>
                <c:pt idx="657">
                  <c:v>0.25359109154468995</c:v>
                </c:pt>
                <c:pt idx="658">
                  <c:v>0.25037110631562998</c:v>
                </c:pt>
                <c:pt idx="659">
                  <c:v>0.24494797329827001</c:v>
                </c:pt>
                <c:pt idx="660">
                  <c:v>0.24867637724770009</c:v>
                </c:pt>
                <c:pt idx="661">
                  <c:v>0.2522353082903499</c:v>
                </c:pt>
                <c:pt idx="662">
                  <c:v>0.25494687479903</c:v>
                </c:pt>
                <c:pt idx="663">
                  <c:v>0.25630265805337005</c:v>
                </c:pt>
                <c:pt idx="664">
                  <c:v>0.26070895362998003</c:v>
                </c:pt>
                <c:pt idx="665">
                  <c:v>0.25596371223977998</c:v>
                </c:pt>
                <c:pt idx="666">
                  <c:v>0.24952374178167003</c:v>
                </c:pt>
                <c:pt idx="667">
                  <c:v>0.24427008167110009</c:v>
                </c:pt>
                <c:pt idx="668">
                  <c:v>0.25630265805337005</c:v>
                </c:pt>
                <c:pt idx="669">
                  <c:v>0.2466427023661899</c:v>
                </c:pt>
                <c:pt idx="670">
                  <c:v>0.24528691911185008</c:v>
                </c:pt>
                <c:pt idx="671">
                  <c:v>0.2476595398069501</c:v>
                </c:pt>
                <c:pt idx="672">
                  <c:v>0.24867637724770009</c:v>
                </c:pt>
                <c:pt idx="673">
                  <c:v>0.2544384560786499</c:v>
                </c:pt>
                <c:pt idx="674">
                  <c:v>0.24771709246869</c:v>
                </c:pt>
                <c:pt idx="675">
                  <c:v>0.26068215933053995</c:v>
                </c:pt>
                <c:pt idx="676">
                  <c:v>0.25368784694454005</c:v>
                </c:pt>
                <c:pt idx="677">
                  <c:v>0.25505259082474008</c:v>
                </c:pt>
                <c:pt idx="678">
                  <c:v>0.26460579798611006</c:v>
                </c:pt>
                <c:pt idx="679">
                  <c:v>0.26494698395616001</c:v>
                </c:pt>
                <c:pt idx="680">
                  <c:v>0.25215251007932005</c:v>
                </c:pt>
                <c:pt idx="681">
                  <c:v>0.25897622948029997</c:v>
                </c:pt>
                <c:pt idx="682">
                  <c:v>0.25675852067498006</c:v>
                </c:pt>
                <c:pt idx="683">
                  <c:v>0.25556436977981001</c:v>
                </c:pt>
                <c:pt idx="684">
                  <c:v>0.26289986813586008</c:v>
                </c:pt>
                <c:pt idx="685">
                  <c:v>0.2690412155967401</c:v>
                </c:pt>
                <c:pt idx="686">
                  <c:v>0.2751825630576199</c:v>
                </c:pt>
                <c:pt idx="687">
                  <c:v>0.27757086484796001</c:v>
                </c:pt>
                <c:pt idx="688">
                  <c:v>0.27398841216245007</c:v>
                </c:pt>
                <c:pt idx="689">
                  <c:v>0.27978857365327992</c:v>
                </c:pt>
                <c:pt idx="690">
                  <c:v>0.2784238297730901</c:v>
                </c:pt>
                <c:pt idx="691">
                  <c:v>0.2768884929078701</c:v>
                </c:pt>
                <c:pt idx="692">
                  <c:v>0.2768884929078701</c:v>
                </c:pt>
                <c:pt idx="693">
                  <c:v>0.28422399126391995</c:v>
                </c:pt>
                <c:pt idx="694">
                  <c:v>0.28115331753347994</c:v>
                </c:pt>
                <c:pt idx="695">
                  <c:v>0.27961798066825994</c:v>
                </c:pt>
                <c:pt idx="696">
                  <c:v>0.27961798066825994</c:v>
                </c:pt>
                <c:pt idx="697">
                  <c:v>0.27995916663831011</c:v>
                </c:pt>
                <c:pt idx="698">
                  <c:v>0.2830298403687499</c:v>
                </c:pt>
                <c:pt idx="699">
                  <c:v>0.28610051409917991</c:v>
                </c:pt>
                <c:pt idx="700">
                  <c:v>0.28183568947357007</c:v>
                </c:pt>
                <c:pt idx="701">
                  <c:v>0.28439458424893993</c:v>
                </c:pt>
                <c:pt idx="702">
                  <c:v>0.28848881588953001</c:v>
                </c:pt>
                <c:pt idx="703">
                  <c:v>0.28797703693445009</c:v>
                </c:pt>
                <c:pt idx="704">
                  <c:v>0.28627110708421011</c:v>
                </c:pt>
                <c:pt idx="705">
                  <c:v>0.26494698395616001</c:v>
                </c:pt>
                <c:pt idx="706">
                  <c:v>0.26562935589624992</c:v>
                </c:pt>
                <c:pt idx="707">
                  <c:v>0.27808264380303993</c:v>
                </c:pt>
                <c:pt idx="708">
                  <c:v>0.27825323678805991</c:v>
                </c:pt>
                <c:pt idx="709">
                  <c:v>0.27893560872816003</c:v>
                </c:pt>
                <c:pt idx="710">
                  <c:v>0.25675852067498006</c:v>
                </c:pt>
                <c:pt idx="711">
                  <c:v>0.25198191709430007</c:v>
                </c:pt>
                <c:pt idx="712">
                  <c:v>0.25164073112424989</c:v>
                </c:pt>
                <c:pt idx="713">
                  <c:v>0.26545876291122994</c:v>
                </c:pt>
                <c:pt idx="714">
                  <c:v>0.26307046112089005</c:v>
                </c:pt>
                <c:pt idx="715">
                  <c:v>0.26017038037547002</c:v>
                </c:pt>
                <c:pt idx="716">
                  <c:v>0.26579994888127989</c:v>
                </c:pt>
                <c:pt idx="717">
                  <c:v>0.2675058787315201</c:v>
                </c:pt>
                <c:pt idx="718">
                  <c:v>0.26767647171655007</c:v>
                </c:pt>
                <c:pt idx="719">
                  <c:v>0.27450019111752</c:v>
                </c:pt>
                <c:pt idx="720">
                  <c:v>0.28268865439869995</c:v>
                </c:pt>
                <c:pt idx="721">
                  <c:v>0.29173008260499</c:v>
                </c:pt>
                <c:pt idx="722">
                  <c:v>0.27910620171318001</c:v>
                </c:pt>
                <c:pt idx="723">
                  <c:v>0.28644170006923009</c:v>
                </c:pt>
                <c:pt idx="724">
                  <c:v>0.28337102633879008</c:v>
                </c:pt>
                <c:pt idx="725">
                  <c:v>0.28030035260835007</c:v>
                </c:pt>
                <c:pt idx="726">
                  <c:v>0.29582431424558009</c:v>
                </c:pt>
                <c:pt idx="727">
                  <c:v>0.30537752140695007</c:v>
                </c:pt>
                <c:pt idx="728">
                  <c:v>0.30776582319728996</c:v>
                </c:pt>
                <c:pt idx="729">
                  <c:v>0.30588930036202</c:v>
                </c:pt>
                <c:pt idx="730">
                  <c:v>0.31066590394269999</c:v>
                </c:pt>
                <c:pt idx="731">
                  <c:v>0.31203064782290002</c:v>
                </c:pt>
                <c:pt idx="732">
                  <c:v>0.31168946185285007</c:v>
                </c:pt>
                <c:pt idx="733">
                  <c:v>0.31117768289777992</c:v>
                </c:pt>
                <c:pt idx="734">
                  <c:v>0.30895997409246001</c:v>
                </c:pt>
                <c:pt idx="735">
                  <c:v>0.3113482758827999</c:v>
                </c:pt>
                <c:pt idx="736">
                  <c:v>0.31390717065816998</c:v>
                </c:pt>
                <c:pt idx="737">
                  <c:v>0.31766653714638005</c:v>
                </c:pt>
                <c:pt idx="738">
                  <c:v>0.32590624451780004</c:v>
                </c:pt>
                <c:pt idx="739">
                  <c:v>0.32453295995589992</c:v>
                </c:pt>
                <c:pt idx="740">
                  <c:v>0.32727952907969993</c:v>
                </c:pt>
                <c:pt idx="741">
                  <c:v>0.33929576899636005</c:v>
                </c:pt>
                <c:pt idx="742">
                  <c:v>0.3465055129463499</c:v>
                </c:pt>
                <c:pt idx="743">
                  <c:v>0.34564721009515997</c:v>
                </c:pt>
                <c:pt idx="744">
                  <c:v>0.35251363290468007</c:v>
                </c:pt>
                <c:pt idx="745">
                  <c:v>0.3492520820701599</c:v>
                </c:pt>
                <c:pt idx="746">
                  <c:v>0.34702049465706009</c:v>
                </c:pt>
                <c:pt idx="747">
                  <c:v>0.35320027518563002</c:v>
                </c:pt>
                <c:pt idx="748">
                  <c:v>0.35405857803681995</c:v>
                </c:pt>
                <c:pt idx="749">
                  <c:v>0.34770713693802002</c:v>
                </c:pt>
                <c:pt idx="750">
                  <c:v>0.35217031176420011</c:v>
                </c:pt>
                <c:pt idx="751">
                  <c:v>0.35302861461539004</c:v>
                </c:pt>
                <c:pt idx="752">
                  <c:v>0.35302861461539004</c:v>
                </c:pt>
                <c:pt idx="753">
                  <c:v>0.35543186259872006</c:v>
                </c:pt>
                <c:pt idx="754">
                  <c:v>0.35405857803681995</c:v>
                </c:pt>
                <c:pt idx="755">
                  <c:v>0.36315658825943009</c:v>
                </c:pt>
                <c:pt idx="756">
                  <c:v>0.36229828540823994</c:v>
                </c:pt>
                <c:pt idx="757">
                  <c:v>0.3681347447963299</c:v>
                </c:pt>
                <c:pt idx="758">
                  <c:v>0.35886507400348</c:v>
                </c:pt>
                <c:pt idx="759">
                  <c:v>0.36126832198681003</c:v>
                </c:pt>
                <c:pt idx="760">
                  <c:v>0.36435821225109999</c:v>
                </c:pt>
                <c:pt idx="761">
                  <c:v>0.35972337685466993</c:v>
                </c:pt>
                <c:pt idx="762">
                  <c:v>0.36195496426775997</c:v>
                </c:pt>
                <c:pt idx="763">
                  <c:v>0.36590315738324009</c:v>
                </c:pt>
                <c:pt idx="764">
                  <c:v>0.36830640536657011</c:v>
                </c:pt>
                <c:pt idx="765">
                  <c:v>0.37139629563085008</c:v>
                </c:pt>
                <c:pt idx="766">
                  <c:v>0.37397120418442009</c:v>
                </c:pt>
                <c:pt idx="767">
                  <c:v>0.36967968992847</c:v>
                </c:pt>
                <c:pt idx="768">
                  <c:v>0.37294124076298996</c:v>
                </c:pt>
                <c:pt idx="769">
                  <c:v>0.36899304764752006</c:v>
                </c:pt>
                <c:pt idx="770">
                  <c:v>0.37070965334989991</c:v>
                </c:pt>
                <c:pt idx="771">
                  <c:v>0.37173961677133005</c:v>
                </c:pt>
                <c:pt idx="772">
                  <c:v>0.3657314968130001</c:v>
                </c:pt>
                <c:pt idx="773">
                  <c:v>0.36058167970586008</c:v>
                </c:pt>
                <c:pt idx="774">
                  <c:v>0.38032264528322002</c:v>
                </c:pt>
                <c:pt idx="775">
                  <c:v>0.37860603958083994</c:v>
                </c:pt>
                <c:pt idx="776">
                  <c:v>0.38341253554750998</c:v>
                </c:pt>
                <c:pt idx="777">
                  <c:v>0.39113726120821002</c:v>
                </c:pt>
                <c:pt idx="778">
                  <c:v>0.39130892177845</c:v>
                </c:pt>
                <c:pt idx="779">
                  <c:v>0.39148058234868999</c:v>
                </c:pt>
                <c:pt idx="780">
                  <c:v>0.38615910467130998</c:v>
                </c:pt>
                <c:pt idx="781">
                  <c:v>0.40281017998438995</c:v>
                </c:pt>
                <c:pt idx="782">
                  <c:v>0.41070656621533996</c:v>
                </c:pt>
                <c:pt idx="783">
                  <c:v>0.41860295244627999</c:v>
                </c:pt>
                <c:pt idx="784">
                  <c:v>0.41499808047129005</c:v>
                </c:pt>
                <c:pt idx="785">
                  <c:v>0.42169284271056995</c:v>
                </c:pt>
                <c:pt idx="786">
                  <c:v>0.41328147476890997</c:v>
                </c:pt>
                <c:pt idx="787">
                  <c:v>0.40967660279391005</c:v>
                </c:pt>
                <c:pt idx="788">
                  <c:v>0.41516974104152005</c:v>
                </c:pt>
                <c:pt idx="789">
                  <c:v>0.42581269639628005</c:v>
                </c:pt>
                <c:pt idx="790">
                  <c:v>0.43285077977602993</c:v>
                </c:pt>
                <c:pt idx="791">
                  <c:v>0.43302244034626991</c:v>
                </c:pt>
                <c:pt idx="792">
                  <c:v>0.43164915578437002</c:v>
                </c:pt>
                <c:pt idx="793">
                  <c:v>0.42186450328079994</c:v>
                </c:pt>
                <c:pt idx="794">
                  <c:v>0.43559734889983992</c:v>
                </c:pt>
                <c:pt idx="795">
                  <c:v>0.45293506649387005</c:v>
                </c:pt>
                <c:pt idx="796">
                  <c:v>0.44864355223791996</c:v>
                </c:pt>
                <c:pt idx="797">
                  <c:v>0.45293506649387005</c:v>
                </c:pt>
                <c:pt idx="798">
                  <c:v>0.45536815767519001</c:v>
                </c:pt>
                <c:pt idx="799">
                  <c:v>0.45416024006744005</c:v>
                </c:pt>
                <c:pt idx="800">
                  <c:v>0.45070904690244995</c:v>
                </c:pt>
                <c:pt idx="801">
                  <c:v>0.44863833100346007</c:v>
                </c:pt>
                <c:pt idx="802">
                  <c:v>0.45174440485195011</c:v>
                </c:pt>
                <c:pt idx="803">
                  <c:v>0.44294386228123006</c:v>
                </c:pt>
                <c:pt idx="804">
                  <c:v>0.46209798434690996</c:v>
                </c:pt>
                <c:pt idx="805">
                  <c:v>0.46382358092941001</c:v>
                </c:pt>
                <c:pt idx="806">
                  <c:v>0.47193388486712995</c:v>
                </c:pt>
                <c:pt idx="807">
                  <c:v>0.4786637115388499</c:v>
                </c:pt>
                <c:pt idx="808">
                  <c:v>0.48159722572908992</c:v>
                </c:pt>
                <c:pt idx="809">
                  <c:v>0.48142466607083989</c:v>
                </c:pt>
                <c:pt idx="810">
                  <c:v>0.48159722572908992</c:v>
                </c:pt>
                <c:pt idx="811">
                  <c:v>0.49988854950351991</c:v>
                </c:pt>
                <c:pt idx="812">
                  <c:v>0.51127748694797992</c:v>
                </c:pt>
                <c:pt idx="813">
                  <c:v>0.50558301822574991</c:v>
                </c:pt>
                <c:pt idx="814">
                  <c:v>0.52007802951869997</c:v>
                </c:pt>
                <c:pt idx="815">
                  <c:v>0.51835243293620992</c:v>
                </c:pt>
                <c:pt idx="816">
                  <c:v>0.52180362610119002</c:v>
                </c:pt>
                <c:pt idx="817">
                  <c:v>0.53284744422914998</c:v>
                </c:pt>
                <c:pt idx="818">
                  <c:v>0.53319256354565003</c:v>
                </c:pt>
                <c:pt idx="819">
                  <c:v>0.52870601243116999</c:v>
                </c:pt>
                <c:pt idx="820">
                  <c:v>0.52111338746819991</c:v>
                </c:pt>
                <c:pt idx="821">
                  <c:v>0.54251078509111994</c:v>
                </c:pt>
                <c:pt idx="822">
                  <c:v>0.53457304081165002</c:v>
                </c:pt>
                <c:pt idx="823">
                  <c:v>0.51127748694797992</c:v>
                </c:pt>
                <c:pt idx="824">
                  <c:v>0.50592813754224997</c:v>
                </c:pt>
                <c:pt idx="825">
                  <c:v>0.50299462335200995</c:v>
                </c:pt>
                <c:pt idx="826">
                  <c:v>0.46382358092941001</c:v>
                </c:pt>
                <c:pt idx="827">
                  <c:v>0.40756913234011005</c:v>
                </c:pt>
                <c:pt idx="828">
                  <c:v>0.44070058672398993</c:v>
                </c:pt>
                <c:pt idx="829">
                  <c:v>0.43845731116675002</c:v>
                </c:pt>
                <c:pt idx="830">
                  <c:v>0.38496381710944005</c:v>
                </c:pt>
                <c:pt idx="831">
                  <c:v>0.40187466361788005</c:v>
                </c:pt>
                <c:pt idx="832">
                  <c:v>0.42292694192430003</c:v>
                </c:pt>
                <c:pt idx="833">
                  <c:v>0.42844885098828001</c:v>
                </c:pt>
                <c:pt idx="834">
                  <c:v>0.45001880826946006</c:v>
                </c:pt>
                <c:pt idx="835">
                  <c:v>0.46434125990415009</c:v>
                </c:pt>
                <c:pt idx="836">
                  <c:v>0.46399614058765004</c:v>
                </c:pt>
                <c:pt idx="837">
                  <c:v>0.45226208382669997</c:v>
                </c:pt>
                <c:pt idx="838">
                  <c:v>0.44346154125597992</c:v>
                </c:pt>
                <c:pt idx="839">
                  <c:v>0.44535969749672</c:v>
                </c:pt>
                <c:pt idx="840">
                  <c:v>0.46917293033513996</c:v>
                </c:pt>
              </c:numCache>
            </c:numRef>
          </c:val>
          <c:smooth val="0"/>
          <c:extLst>
            <c:ext xmlns:c16="http://schemas.microsoft.com/office/drawing/2014/chart" uri="{C3380CC4-5D6E-409C-BE32-E72D297353CC}">
              <c16:uniqueId val="{00000003-4628-704D-8218-F2D3D123BA57}"/>
            </c:ext>
          </c:extLst>
        </c:ser>
        <c:dLbls>
          <c:showLegendKey val="0"/>
          <c:showVal val="0"/>
          <c:showCatName val="0"/>
          <c:showSerName val="0"/>
          <c:showPercent val="0"/>
          <c:showBubbleSize val="0"/>
        </c:dLbls>
        <c:smooth val="0"/>
        <c:axId val="1687656992"/>
        <c:axId val="1687659936"/>
      </c:lineChart>
      <c:dateAx>
        <c:axId val="1687656992"/>
        <c:scaling>
          <c:orientation val="minMax"/>
        </c:scaling>
        <c:delete val="0"/>
        <c:axPos val="b"/>
        <c:numFmt formatCode="mm/yyyy" sourceLinked="0"/>
        <c:majorTickMark val="out"/>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87659936"/>
        <c:crosses val="autoZero"/>
        <c:auto val="1"/>
        <c:lblOffset val="100"/>
        <c:baseTimeUnit val="days"/>
      </c:dateAx>
      <c:valAx>
        <c:axId val="1687659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8765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Growth of $1 in Fixed Mix 60/40 U.S. Equity &amp; Constant Maturity 10-Year U.S. Treasury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5"/>
          <c:order val="0"/>
          <c:tx>
            <c:strRef>
              <c:f>'index-values'!$R$1</c:f>
              <c:strCache>
                <c:ptCount val="1"/>
                <c:pt idx="0">
                  <c:v>May</c:v>
                </c:pt>
              </c:strCache>
            </c:strRef>
          </c:tx>
          <c:spPr>
            <a:ln w="28575" cap="rnd">
              <a:solidFill>
                <a:schemeClr val="tx1"/>
              </a:solidFill>
              <a:prstDash val="dash"/>
              <a:round/>
            </a:ln>
            <a:effectLst/>
          </c:spPr>
          <c:marker>
            <c:symbol val="none"/>
          </c:marker>
          <c:cat>
            <c:numRef>
              <c:f>'index-values'!$A$2:$A$672</c:f>
              <c:numCache>
                <c:formatCode>m/d/yy</c:formatCode>
                <c:ptCount val="671"/>
                <c:pt idx="0">
                  <c:v>23042</c:v>
                </c:pt>
                <c:pt idx="1">
                  <c:v>23070</c:v>
                </c:pt>
                <c:pt idx="2">
                  <c:v>23099</c:v>
                </c:pt>
                <c:pt idx="3">
                  <c:v>23131</c:v>
                </c:pt>
                <c:pt idx="4">
                  <c:v>23162</c:v>
                </c:pt>
                <c:pt idx="5">
                  <c:v>23190</c:v>
                </c:pt>
                <c:pt idx="6">
                  <c:v>23223</c:v>
                </c:pt>
                <c:pt idx="7">
                  <c:v>23253</c:v>
                </c:pt>
                <c:pt idx="8">
                  <c:v>23284</c:v>
                </c:pt>
                <c:pt idx="9">
                  <c:v>23315</c:v>
                </c:pt>
                <c:pt idx="10">
                  <c:v>23344</c:v>
                </c:pt>
                <c:pt idx="11">
                  <c:v>23376</c:v>
                </c:pt>
                <c:pt idx="12">
                  <c:v>23407</c:v>
                </c:pt>
                <c:pt idx="13">
                  <c:v>23435</c:v>
                </c:pt>
                <c:pt idx="14">
                  <c:v>23467</c:v>
                </c:pt>
                <c:pt idx="15">
                  <c:v>23497</c:v>
                </c:pt>
                <c:pt idx="16">
                  <c:v>23526</c:v>
                </c:pt>
                <c:pt idx="17">
                  <c:v>23558</c:v>
                </c:pt>
                <c:pt idx="18">
                  <c:v>23589</c:v>
                </c:pt>
                <c:pt idx="19">
                  <c:v>23620</c:v>
                </c:pt>
                <c:pt idx="20">
                  <c:v>23650</c:v>
                </c:pt>
                <c:pt idx="21">
                  <c:v>23680</c:v>
                </c:pt>
                <c:pt idx="22">
                  <c:v>23711</c:v>
                </c:pt>
                <c:pt idx="23">
                  <c:v>23742</c:v>
                </c:pt>
                <c:pt idx="24">
                  <c:v>23771</c:v>
                </c:pt>
                <c:pt idx="25">
                  <c:v>23799</c:v>
                </c:pt>
                <c:pt idx="26">
                  <c:v>23832</c:v>
                </c:pt>
                <c:pt idx="27">
                  <c:v>23862</c:v>
                </c:pt>
                <c:pt idx="28">
                  <c:v>23893</c:v>
                </c:pt>
                <c:pt idx="29">
                  <c:v>23923</c:v>
                </c:pt>
                <c:pt idx="30">
                  <c:v>23953</c:v>
                </c:pt>
                <c:pt idx="31">
                  <c:v>23985</c:v>
                </c:pt>
                <c:pt idx="32">
                  <c:v>24015</c:v>
                </c:pt>
                <c:pt idx="33">
                  <c:v>24044</c:v>
                </c:pt>
                <c:pt idx="34">
                  <c:v>24076</c:v>
                </c:pt>
                <c:pt idx="35">
                  <c:v>24107</c:v>
                </c:pt>
                <c:pt idx="36">
                  <c:v>24138</c:v>
                </c:pt>
                <c:pt idx="37">
                  <c:v>24166</c:v>
                </c:pt>
                <c:pt idx="38">
                  <c:v>24197</c:v>
                </c:pt>
                <c:pt idx="39">
                  <c:v>24226</c:v>
                </c:pt>
                <c:pt idx="40">
                  <c:v>24258</c:v>
                </c:pt>
                <c:pt idx="41">
                  <c:v>24288</c:v>
                </c:pt>
                <c:pt idx="42">
                  <c:v>24317</c:v>
                </c:pt>
                <c:pt idx="43">
                  <c:v>24350</c:v>
                </c:pt>
                <c:pt idx="44">
                  <c:v>24380</c:v>
                </c:pt>
                <c:pt idx="45">
                  <c:v>24411</c:v>
                </c:pt>
                <c:pt idx="46">
                  <c:v>24441</c:v>
                </c:pt>
                <c:pt idx="47">
                  <c:v>24471</c:v>
                </c:pt>
                <c:pt idx="48">
                  <c:v>24503</c:v>
                </c:pt>
                <c:pt idx="49">
                  <c:v>24531</c:v>
                </c:pt>
                <c:pt idx="50">
                  <c:v>24562</c:v>
                </c:pt>
                <c:pt idx="51">
                  <c:v>24590</c:v>
                </c:pt>
                <c:pt idx="52">
                  <c:v>24623</c:v>
                </c:pt>
                <c:pt idx="53">
                  <c:v>24653</c:v>
                </c:pt>
                <c:pt idx="54">
                  <c:v>24684</c:v>
                </c:pt>
                <c:pt idx="55">
                  <c:v>24715</c:v>
                </c:pt>
                <c:pt idx="56">
                  <c:v>24744</c:v>
                </c:pt>
                <c:pt idx="57">
                  <c:v>24776</c:v>
                </c:pt>
                <c:pt idx="58">
                  <c:v>24806</c:v>
                </c:pt>
                <c:pt idx="59">
                  <c:v>24835</c:v>
                </c:pt>
                <c:pt idx="60">
                  <c:v>24868</c:v>
                </c:pt>
                <c:pt idx="61">
                  <c:v>24897</c:v>
                </c:pt>
                <c:pt idx="62">
                  <c:v>24926</c:v>
                </c:pt>
                <c:pt idx="63">
                  <c:v>24958</c:v>
                </c:pt>
                <c:pt idx="64">
                  <c:v>24989</c:v>
                </c:pt>
                <c:pt idx="65">
                  <c:v>25017</c:v>
                </c:pt>
                <c:pt idx="66">
                  <c:v>25050</c:v>
                </c:pt>
                <c:pt idx="67">
                  <c:v>25080</c:v>
                </c:pt>
                <c:pt idx="68">
                  <c:v>25111</c:v>
                </c:pt>
                <c:pt idx="69">
                  <c:v>25142</c:v>
                </c:pt>
                <c:pt idx="70">
                  <c:v>25171</c:v>
                </c:pt>
                <c:pt idx="71">
                  <c:v>25203</c:v>
                </c:pt>
                <c:pt idx="72">
                  <c:v>25234</c:v>
                </c:pt>
                <c:pt idx="73">
                  <c:v>25262</c:v>
                </c:pt>
                <c:pt idx="74">
                  <c:v>25293</c:v>
                </c:pt>
                <c:pt idx="75">
                  <c:v>25323</c:v>
                </c:pt>
                <c:pt idx="76">
                  <c:v>25353</c:v>
                </c:pt>
                <c:pt idx="77">
                  <c:v>25384</c:v>
                </c:pt>
                <c:pt idx="78">
                  <c:v>25415</c:v>
                </c:pt>
                <c:pt idx="79">
                  <c:v>25444</c:v>
                </c:pt>
                <c:pt idx="80">
                  <c:v>25476</c:v>
                </c:pt>
                <c:pt idx="81">
                  <c:v>25507</c:v>
                </c:pt>
                <c:pt idx="82">
                  <c:v>25535</c:v>
                </c:pt>
                <c:pt idx="83">
                  <c:v>25568</c:v>
                </c:pt>
                <c:pt idx="84">
                  <c:v>25598</c:v>
                </c:pt>
                <c:pt idx="85">
                  <c:v>25626</c:v>
                </c:pt>
                <c:pt idx="86">
                  <c:v>25658</c:v>
                </c:pt>
                <c:pt idx="87">
                  <c:v>25688</c:v>
                </c:pt>
                <c:pt idx="88">
                  <c:v>25717</c:v>
                </c:pt>
                <c:pt idx="89">
                  <c:v>25749</c:v>
                </c:pt>
                <c:pt idx="90">
                  <c:v>25780</c:v>
                </c:pt>
                <c:pt idx="91">
                  <c:v>25811</c:v>
                </c:pt>
                <c:pt idx="92">
                  <c:v>25841</c:v>
                </c:pt>
                <c:pt idx="93">
                  <c:v>25871</c:v>
                </c:pt>
                <c:pt idx="94">
                  <c:v>25902</c:v>
                </c:pt>
                <c:pt idx="95">
                  <c:v>25933</c:v>
                </c:pt>
                <c:pt idx="96">
                  <c:v>25962</c:v>
                </c:pt>
                <c:pt idx="97">
                  <c:v>25990</c:v>
                </c:pt>
                <c:pt idx="98">
                  <c:v>26023</c:v>
                </c:pt>
                <c:pt idx="99">
                  <c:v>26053</c:v>
                </c:pt>
                <c:pt idx="100">
                  <c:v>26084</c:v>
                </c:pt>
                <c:pt idx="101">
                  <c:v>26114</c:v>
                </c:pt>
                <c:pt idx="102">
                  <c:v>26144</c:v>
                </c:pt>
                <c:pt idx="103">
                  <c:v>26176</c:v>
                </c:pt>
                <c:pt idx="104">
                  <c:v>26206</c:v>
                </c:pt>
                <c:pt idx="105">
                  <c:v>26235</c:v>
                </c:pt>
                <c:pt idx="106">
                  <c:v>26267</c:v>
                </c:pt>
                <c:pt idx="107">
                  <c:v>26298</c:v>
                </c:pt>
                <c:pt idx="108">
                  <c:v>26329</c:v>
                </c:pt>
                <c:pt idx="109">
                  <c:v>26358</c:v>
                </c:pt>
                <c:pt idx="110">
                  <c:v>26389</c:v>
                </c:pt>
                <c:pt idx="111">
                  <c:v>26417</c:v>
                </c:pt>
                <c:pt idx="112">
                  <c:v>26450</c:v>
                </c:pt>
                <c:pt idx="113">
                  <c:v>26480</c:v>
                </c:pt>
                <c:pt idx="114">
                  <c:v>26511</c:v>
                </c:pt>
                <c:pt idx="115">
                  <c:v>26542</c:v>
                </c:pt>
                <c:pt idx="116">
                  <c:v>26571</c:v>
                </c:pt>
                <c:pt idx="117">
                  <c:v>26603</c:v>
                </c:pt>
                <c:pt idx="118">
                  <c:v>26633</c:v>
                </c:pt>
                <c:pt idx="119">
                  <c:v>26662</c:v>
                </c:pt>
                <c:pt idx="120">
                  <c:v>26695</c:v>
                </c:pt>
                <c:pt idx="121">
                  <c:v>26723</c:v>
                </c:pt>
                <c:pt idx="122">
                  <c:v>26753</c:v>
                </c:pt>
                <c:pt idx="123">
                  <c:v>26784</c:v>
                </c:pt>
                <c:pt idx="124">
                  <c:v>26815</c:v>
                </c:pt>
                <c:pt idx="125">
                  <c:v>26844</c:v>
                </c:pt>
                <c:pt idx="126">
                  <c:v>26876</c:v>
                </c:pt>
                <c:pt idx="127">
                  <c:v>26907</c:v>
                </c:pt>
                <c:pt idx="128">
                  <c:v>26935</c:v>
                </c:pt>
                <c:pt idx="129">
                  <c:v>26968</c:v>
                </c:pt>
                <c:pt idx="130">
                  <c:v>26998</c:v>
                </c:pt>
                <c:pt idx="131">
                  <c:v>27029</c:v>
                </c:pt>
                <c:pt idx="132">
                  <c:v>27060</c:v>
                </c:pt>
                <c:pt idx="133">
                  <c:v>27088</c:v>
                </c:pt>
                <c:pt idx="134">
                  <c:v>27117</c:v>
                </c:pt>
                <c:pt idx="135">
                  <c:v>27149</c:v>
                </c:pt>
                <c:pt idx="136">
                  <c:v>27180</c:v>
                </c:pt>
                <c:pt idx="137">
                  <c:v>27208</c:v>
                </c:pt>
                <c:pt idx="138">
                  <c:v>27241</c:v>
                </c:pt>
                <c:pt idx="139">
                  <c:v>27271</c:v>
                </c:pt>
                <c:pt idx="140">
                  <c:v>27302</c:v>
                </c:pt>
                <c:pt idx="141">
                  <c:v>27333</c:v>
                </c:pt>
                <c:pt idx="142">
                  <c:v>27362</c:v>
                </c:pt>
                <c:pt idx="143">
                  <c:v>27394</c:v>
                </c:pt>
                <c:pt idx="144">
                  <c:v>27425</c:v>
                </c:pt>
                <c:pt idx="145">
                  <c:v>27453</c:v>
                </c:pt>
                <c:pt idx="146">
                  <c:v>27484</c:v>
                </c:pt>
                <c:pt idx="147">
                  <c:v>27514</c:v>
                </c:pt>
                <c:pt idx="148">
                  <c:v>27544</c:v>
                </c:pt>
                <c:pt idx="149">
                  <c:v>27575</c:v>
                </c:pt>
                <c:pt idx="150">
                  <c:v>27606</c:v>
                </c:pt>
                <c:pt idx="151">
                  <c:v>27635</c:v>
                </c:pt>
                <c:pt idx="152">
                  <c:v>27667</c:v>
                </c:pt>
                <c:pt idx="153">
                  <c:v>27698</c:v>
                </c:pt>
                <c:pt idx="154">
                  <c:v>27726</c:v>
                </c:pt>
                <c:pt idx="155">
                  <c:v>27759</c:v>
                </c:pt>
                <c:pt idx="156">
                  <c:v>27789</c:v>
                </c:pt>
                <c:pt idx="157">
                  <c:v>27817</c:v>
                </c:pt>
                <c:pt idx="158">
                  <c:v>27850</c:v>
                </c:pt>
                <c:pt idx="159">
                  <c:v>27880</c:v>
                </c:pt>
                <c:pt idx="160">
                  <c:v>27911</c:v>
                </c:pt>
                <c:pt idx="161">
                  <c:v>27941</c:v>
                </c:pt>
                <c:pt idx="162">
                  <c:v>27971</c:v>
                </c:pt>
                <c:pt idx="163">
                  <c:v>28003</c:v>
                </c:pt>
                <c:pt idx="164">
                  <c:v>28033</c:v>
                </c:pt>
                <c:pt idx="165">
                  <c:v>28062</c:v>
                </c:pt>
                <c:pt idx="166">
                  <c:v>28094</c:v>
                </c:pt>
                <c:pt idx="167">
                  <c:v>28125</c:v>
                </c:pt>
                <c:pt idx="168">
                  <c:v>28156</c:v>
                </c:pt>
                <c:pt idx="169">
                  <c:v>28184</c:v>
                </c:pt>
                <c:pt idx="170">
                  <c:v>28215</c:v>
                </c:pt>
                <c:pt idx="171">
                  <c:v>28244</c:v>
                </c:pt>
                <c:pt idx="172">
                  <c:v>28276</c:v>
                </c:pt>
                <c:pt idx="173">
                  <c:v>28306</c:v>
                </c:pt>
                <c:pt idx="174">
                  <c:v>28335</c:v>
                </c:pt>
                <c:pt idx="175">
                  <c:v>28368</c:v>
                </c:pt>
                <c:pt idx="176">
                  <c:v>28398</c:v>
                </c:pt>
                <c:pt idx="177">
                  <c:v>28429</c:v>
                </c:pt>
                <c:pt idx="178">
                  <c:v>28459</c:v>
                </c:pt>
                <c:pt idx="179">
                  <c:v>28489</c:v>
                </c:pt>
                <c:pt idx="180">
                  <c:v>28521</c:v>
                </c:pt>
                <c:pt idx="181">
                  <c:v>28549</c:v>
                </c:pt>
                <c:pt idx="182">
                  <c:v>28580</c:v>
                </c:pt>
                <c:pt idx="183">
                  <c:v>28608</c:v>
                </c:pt>
                <c:pt idx="184">
                  <c:v>28641</c:v>
                </c:pt>
                <c:pt idx="185">
                  <c:v>28671</c:v>
                </c:pt>
                <c:pt idx="186">
                  <c:v>28702</c:v>
                </c:pt>
                <c:pt idx="187">
                  <c:v>28733</c:v>
                </c:pt>
                <c:pt idx="188">
                  <c:v>28762</c:v>
                </c:pt>
                <c:pt idx="189">
                  <c:v>28794</c:v>
                </c:pt>
                <c:pt idx="190">
                  <c:v>28824</c:v>
                </c:pt>
                <c:pt idx="191">
                  <c:v>28853</c:v>
                </c:pt>
                <c:pt idx="192">
                  <c:v>28886</c:v>
                </c:pt>
                <c:pt idx="193">
                  <c:v>28914</c:v>
                </c:pt>
                <c:pt idx="194">
                  <c:v>28944</c:v>
                </c:pt>
                <c:pt idx="195">
                  <c:v>28975</c:v>
                </c:pt>
                <c:pt idx="196">
                  <c:v>29006</c:v>
                </c:pt>
                <c:pt idx="197">
                  <c:v>29035</c:v>
                </c:pt>
                <c:pt idx="198">
                  <c:v>29067</c:v>
                </c:pt>
                <c:pt idx="199">
                  <c:v>29098</c:v>
                </c:pt>
                <c:pt idx="200">
                  <c:v>29126</c:v>
                </c:pt>
                <c:pt idx="201">
                  <c:v>29159</c:v>
                </c:pt>
                <c:pt idx="202">
                  <c:v>29189</c:v>
                </c:pt>
                <c:pt idx="203">
                  <c:v>29220</c:v>
                </c:pt>
                <c:pt idx="204">
                  <c:v>29251</c:v>
                </c:pt>
                <c:pt idx="205">
                  <c:v>29280</c:v>
                </c:pt>
                <c:pt idx="206">
                  <c:v>29311</c:v>
                </c:pt>
                <c:pt idx="207">
                  <c:v>29341</c:v>
                </c:pt>
                <c:pt idx="208">
                  <c:v>29371</c:v>
                </c:pt>
                <c:pt idx="209">
                  <c:v>29402</c:v>
                </c:pt>
                <c:pt idx="210">
                  <c:v>29433</c:v>
                </c:pt>
                <c:pt idx="211">
                  <c:v>29462</c:v>
                </c:pt>
                <c:pt idx="212">
                  <c:v>29494</c:v>
                </c:pt>
                <c:pt idx="213">
                  <c:v>29525</c:v>
                </c:pt>
                <c:pt idx="214">
                  <c:v>29553</c:v>
                </c:pt>
                <c:pt idx="215">
                  <c:v>29586</c:v>
                </c:pt>
                <c:pt idx="216">
                  <c:v>29616</c:v>
                </c:pt>
                <c:pt idx="217">
                  <c:v>29644</c:v>
                </c:pt>
                <c:pt idx="218">
                  <c:v>29676</c:v>
                </c:pt>
                <c:pt idx="219">
                  <c:v>29706</c:v>
                </c:pt>
                <c:pt idx="220">
                  <c:v>29735</c:v>
                </c:pt>
                <c:pt idx="221">
                  <c:v>29767</c:v>
                </c:pt>
                <c:pt idx="222">
                  <c:v>29798</c:v>
                </c:pt>
                <c:pt idx="223">
                  <c:v>29829</c:v>
                </c:pt>
                <c:pt idx="224">
                  <c:v>29859</c:v>
                </c:pt>
                <c:pt idx="225">
                  <c:v>29889</c:v>
                </c:pt>
                <c:pt idx="226">
                  <c:v>29920</c:v>
                </c:pt>
                <c:pt idx="227">
                  <c:v>29951</c:v>
                </c:pt>
                <c:pt idx="228">
                  <c:v>29980</c:v>
                </c:pt>
                <c:pt idx="229">
                  <c:v>30008</c:v>
                </c:pt>
                <c:pt idx="230">
                  <c:v>30041</c:v>
                </c:pt>
                <c:pt idx="231">
                  <c:v>30071</c:v>
                </c:pt>
                <c:pt idx="232">
                  <c:v>30102</c:v>
                </c:pt>
                <c:pt idx="233">
                  <c:v>30132</c:v>
                </c:pt>
                <c:pt idx="234">
                  <c:v>30162</c:v>
                </c:pt>
                <c:pt idx="235">
                  <c:v>30194</c:v>
                </c:pt>
                <c:pt idx="236">
                  <c:v>30224</c:v>
                </c:pt>
                <c:pt idx="237">
                  <c:v>30253</c:v>
                </c:pt>
                <c:pt idx="238">
                  <c:v>30285</c:v>
                </c:pt>
                <c:pt idx="239">
                  <c:v>30316</c:v>
                </c:pt>
                <c:pt idx="240">
                  <c:v>30347</c:v>
                </c:pt>
                <c:pt idx="241">
                  <c:v>30375</c:v>
                </c:pt>
                <c:pt idx="242">
                  <c:v>30406</c:v>
                </c:pt>
                <c:pt idx="243">
                  <c:v>30435</c:v>
                </c:pt>
                <c:pt idx="244">
                  <c:v>30467</c:v>
                </c:pt>
                <c:pt idx="245">
                  <c:v>30497</c:v>
                </c:pt>
                <c:pt idx="246">
                  <c:v>30526</c:v>
                </c:pt>
                <c:pt idx="247">
                  <c:v>30559</c:v>
                </c:pt>
                <c:pt idx="248">
                  <c:v>30589</c:v>
                </c:pt>
                <c:pt idx="249">
                  <c:v>30620</c:v>
                </c:pt>
                <c:pt idx="250">
                  <c:v>30650</c:v>
                </c:pt>
                <c:pt idx="251">
                  <c:v>30680</c:v>
                </c:pt>
                <c:pt idx="252">
                  <c:v>30712</c:v>
                </c:pt>
                <c:pt idx="253">
                  <c:v>30741</c:v>
                </c:pt>
                <c:pt idx="254">
                  <c:v>30771</c:v>
                </c:pt>
                <c:pt idx="255">
                  <c:v>30802</c:v>
                </c:pt>
                <c:pt idx="256">
                  <c:v>30833</c:v>
                </c:pt>
                <c:pt idx="257">
                  <c:v>30862</c:v>
                </c:pt>
                <c:pt idx="258">
                  <c:v>30894</c:v>
                </c:pt>
                <c:pt idx="259">
                  <c:v>30925</c:v>
                </c:pt>
                <c:pt idx="260">
                  <c:v>30953</c:v>
                </c:pt>
                <c:pt idx="261">
                  <c:v>30986</c:v>
                </c:pt>
                <c:pt idx="262">
                  <c:v>31016</c:v>
                </c:pt>
                <c:pt idx="263">
                  <c:v>31047</c:v>
                </c:pt>
                <c:pt idx="264">
                  <c:v>31078</c:v>
                </c:pt>
                <c:pt idx="265">
                  <c:v>31106</c:v>
                </c:pt>
                <c:pt idx="266">
                  <c:v>31135</c:v>
                </c:pt>
                <c:pt idx="267">
                  <c:v>31167</c:v>
                </c:pt>
                <c:pt idx="268">
                  <c:v>31198</c:v>
                </c:pt>
                <c:pt idx="269">
                  <c:v>31226</c:v>
                </c:pt>
                <c:pt idx="270">
                  <c:v>31259</c:v>
                </c:pt>
                <c:pt idx="271">
                  <c:v>31289</c:v>
                </c:pt>
                <c:pt idx="272">
                  <c:v>31320</c:v>
                </c:pt>
                <c:pt idx="273">
                  <c:v>31351</c:v>
                </c:pt>
                <c:pt idx="274">
                  <c:v>31380</c:v>
                </c:pt>
                <c:pt idx="275">
                  <c:v>31412</c:v>
                </c:pt>
                <c:pt idx="276">
                  <c:v>31443</c:v>
                </c:pt>
                <c:pt idx="277">
                  <c:v>31471</c:v>
                </c:pt>
                <c:pt idx="278">
                  <c:v>31502</c:v>
                </c:pt>
                <c:pt idx="279">
                  <c:v>31532</c:v>
                </c:pt>
                <c:pt idx="280">
                  <c:v>31562</c:v>
                </c:pt>
                <c:pt idx="281">
                  <c:v>31593</c:v>
                </c:pt>
                <c:pt idx="282">
                  <c:v>31624</c:v>
                </c:pt>
                <c:pt idx="283">
                  <c:v>31653</c:v>
                </c:pt>
                <c:pt idx="284">
                  <c:v>31685</c:v>
                </c:pt>
                <c:pt idx="285">
                  <c:v>31716</c:v>
                </c:pt>
                <c:pt idx="286">
                  <c:v>31744</c:v>
                </c:pt>
                <c:pt idx="287">
                  <c:v>31777</c:v>
                </c:pt>
                <c:pt idx="288">
                  <c:v>31807</c:v>
                </c:pt>
                <c:pt idx="289">
                  <c:v>31835</c:v>
                </c:pt>
                <c:pt idx="290">
                  <c:v>31867</c:v>
                </c:pt>
                <c:pt idx="291">
                  <c:v>31897</c:v>
                </c:pt>
                <c:pt idx="292">
                  <c:v>31926</c:v>
                </c:pt>
                <c:pt idx="293">
                  <c:v>31958</c:v>
                </c:pt>
                <c:pt idx="294">
                  <c:v>31989</c:v>
                </c:pt>
                <c:pt idx="295">
                  <c:v>32020</c:v>
                </c:pt>
                <c:pt idx="296">
                  <c:v>32050</c:v>
                </c:pt>
                <c:pt idx="297">
                  <c:v>32080</c:v>
                </c:pt>
                <c:pt idx="298">
                  <c:v>32111</c:v>
                </c:pt>
                <c:pt idx="299">
                  <c:v>32142</c:v>
                </c:pt>
                <c:pt idx="300">
                  <c:v>32171</c:v>
                </c:pt>
                <c:pt idx="301">
                  <c:v>32202</c:v>
                </c:pt>
                <c:pt idx="302">
                  <c:v>32233</c:v>
                </c:pt>
                <c:pt idx="303">
                  <c:v>32262</c:v>
                </c:pt>
                <c:pt idx="304">
                  <c:v>32294</c:v>
                </c:pt>
                <c:pt idx="305">
                  <c:v>32324</c:v>
                </c:pt>
                <c:pt idx="306">
                  <c:v>32353</c:v>
                </c:pt>
                <c:pt idx="307">
                  <c:v>32386</c:v>
                </c:pt>
                <c:pt idx="308">
                  <c:v>32416</c:v>
                </c:pt>
                <c:pt idx="309">
                  <c:v>32447</c:v>
                </c:pt>
                <c:pt idx="310">
                  <c:v>32477</c:v>
                </c:pt>
                <c:pt idx="311">
                  <c:v>32507</c:v>
                </c:pt>
                <c:pt idx="312">
                  <c:v>32539</c:v>
                </c:pt>
                <c:pt idx="313">
                  <c:v>32567</c:v>
                </c:pt>
                <c:pt idx="314">
                  <c:v>32598</c:v>
                </c:pt>
                <c:pt idx="315">
                  <c:v>32626</c:v>
                </c:pt>
                <c:pt idx="316">
                  <c:v>32659</c:v>
                </c:pt>
                <c:pt idx="317">
                  <c:v>32689</c:v>
                </c:pt>
                <c:pt idx="318">
                  <c:v>32720</c:v>
                </c:pt>
                <c:pt idx="319">
                  <c:v>32751</c:v>
                </c:pt>
                <c:pt idx="320">
                  <c:v>32780</c:v>
                </c:pt>
                <c:pt idx="321">
                  <c:v>32812</c:v>
                </c:pt>
                <c:pt idx="322">
                  <c:v>32842</c:v>
                </c:pt>
                <c:pt idx="323">
                  <c:v>32871</c:v>
                </c:pt>
                <c:pt idx="324">
                  <c:v>32904</c:v>
                </c:pt>
                <c:pt idx="325">
                  <c:v>32932</c:v>
                </c:pt>
                <c:pt idx="326">
                  <c:v>32962</c:v>
                </c:pt>
                <c:pt idx="327">
                  <c:v>32993</c:v>
                </c:pt>
                <c:pt idx="328">
                  <c:v>33024</c:v>
                </c:pt>
                <c:pt idx="329">
                  <c:v>33053</c:v>
                </c:pt>
                <c:pt idx="330">
                  <c:v>33085</c:v>
                </c:pt>
                <c:pt idx="331">
                  <c:v>33116</c:v>
                </c:pt>
                <c:pt idx="332">
                  <c:v>33144</c:v>
                </c:pt>
                <c:pt idx="333">
                  <c:v>33177</c:v>
                </c:pt>
                <c:pt idx="334">
                  <c:v>33207</c:v>
                </c:pt>
                <c:pt idx="335">
                  <c:v>33238</c:v>
                </c:pt>
                <c:pt idx="336">
                  <c:v>33269</c:v>
                </c:pt>
                <c:pt idx="337">
                  <c:v>33297</c:v>
                </c:pt>
                <c:pt idx="338">
                  <c:v>33326</c:v>
                </c:pt>
                <c:pt idx="339">
                  <c:v>33358</c:v>
                </c:pt>
                <c:pt idx="340">
                  <c:v>33389</c:v>
                </c:pt>
                <c:pt idx="341">
                  <c:v>33417</c:v>
                </c:pt>
                <c:pt idx="342">
                  <c:v>33450</c:v>
                </c:pt>
                <c:pt idx="343">
                  <c:v>33480</c:v>
                </c:pt>
                <c:pt idx="344">
                  <c:v>33511</c:v>
                </c:pt>
                <c:pt idx="345">
                  <c:v>33542</c:v>
                </c:pt>
                <c:pt idx="346">
                  <c:v>33571</c:v>
                </c:pt>
                <c:pt idx="347">
                  <c:v>33603</c:v>
                </c:pt>
                <c:pt idx="348">
                  <c:v>33634</c:v>
                </c:pt>
                <c:pt idx="349">
                  <c:v>33662</c:v>
                </c:pt>
                <c:pt idx="350">
                  <c:v>33694</c:v>
                </c:pt>
                <c:pt idx="351">
                  <c:v>33724</c:v>
                </c:pt>
                <c:pt idx="352">
                  <c:v>33753</c:v>
                </c:pt>
                <c:pt idx="353">
                  <c:v>33785</c:v>
                </c:pt>
                <c:pt idx="354">
                  <c:v>33816</c:v>
                </c:pt>
                <c:pt idx="355">
                  <c:v>33847</c:v>
                </c:pt>
                <c:pt idx="356">
                  <c:v>33877</c:v>
                </c:pt>
                <c:pt idx="357">
                  <c:v>33907</c:v>
                </c:pt>
                <c:pt idx="358">
                  <c:v>33938</c:v>
                </c:pt>
                <c:pt idx="359">
                  <c:v>33969</c:v>
                </c:pt>
                <c:pt idx="360">
                  <c:v>33998</c:v>
                </c:pt>
                <c:pt idx="361">
                  <c:v>34026</c:v>
                </c:pt>
                <c:pt idx="362">
                  <c:v>34059</c:v>
                </c:pt>
                <c:pt idx="363">
                  <c:v>34089</c:v>
                </c:pt>
                <c:pt idx="364">
                  <c:v>34120</c:v>
                </c:pt>
                <c:pt idx="365">
                  <c:v>34150</c:v>
                </c:pt>
                <c:pt idx="366">
                  <c:v>34180</c:v>
                </c:pt>
                <c:pt idx="367">
                  <c:v>34212</c:v>
                </c:pt>
                <c:pt idx="368">
                  <c:v>34242</c:v>
                </c:pt>
                <c:pt idx="369">
                  <c:v>34271</c:v>
                </c:pt>
                <c:pt idx="370">
                  <c:v>34303</c:v>
                </c:pt>
                <c:pt idx="371">
                  <c:v>34334</c:v>
                </c:pt>
                <c:pt idx="372">
                  <c:v>34365</c:v>
                </c:pt>
                <c:pt idx="373">
                  <c:v>34393</c:v>
                </c:pt>
                <c:pt idx="374">
                  <c:v>34424</c:v>
                </c:pt>
                <c:pt idx="375">
                  <c:v>34453</c:v>
                </c:pt>
                <c:pt idx="376">
                  <c:v>34485</c:v>
                </c:pt>
                <c:pt idx="377">
                  <c:v>34515</c:v>
                </c:pt>
                <c:pt idx="378">
                  <c:v>34544</c:v>
                </c:pt>
                <c:pt idx="379">
                  <c:v>34577</c:v>
                </c:pt>
                <c:pt idx="380">
                  <c:v>34607</c:v>
                </c:pt>
                <c:pt idx="381">
                  <c:v>34638</c:v>
                </c:pt>
                <c:pt idx="382">
                  <c:v>34668</c:v>
                </c:pt>
                <c:pt idx="383">
                  <c:v>34698</c:v>
                </c:pt>
                <c:pt idx="384">
                  <c:v>34730</c:v>
                </c:pt>
                <c:pt idx="385">
                  <c:v>34758</c:v>
                </c:pt>
                <c:pt idx="386">
                  <c:v>34789</c:v>
                </c:pt>
                <c:pt idx="387">
                  <c:v>34817</c:v>
                </c:pt>
                <c:pt idx="388">
                  <c:v>34850</c:v>
                </c:pt>
                <c:pt idx="389">
                  <c:v>34880</c:v>
                </c:pt>
                <c:pt idx="390">
                  <c:v>34911</c:v>
                </c:pt>
                <c:pt idx="391">
                  <c:v>34942</c:v>
                </c:pt>
                <c:pt idx="392">
                  <c:v>34971</c:v>
                </c:pt>
                <c:pt idx="393">
                  <c:v>35003</c:v>
                </c:pt>
                <c:pt idx="394">
                  <c:v>35033</c:v>
                </c:pt>
                <c:pt idx="395">
                  <c:v>35062</c:v>
                </c:pt>
                <c:pt idx="396">
                  <c:v>35095</c:v>
                </c:pt>
                <c:pt idx="397">
                  <c:v>35124</c:v>
                </c:pt>
                <c:pt idx="398">
                  <c:v>35153</c:v>
                </c:pt>
                <c:pt idx="399">
                  <c:v>35185</c:v>
                </c:pt>
                <c:pt idx="400">
                  <c:v>35216</c:v>
                </c:pt>
                <c:pt idx="401">
                  <c:v>35244</c:v>
                </c:pt>
                <c:pt idx="402">
                  <c:v>35277</c:v>
                </c:pt>
                <c:pt idx="403">
                  <c:v>35307</c:v>
                </c:pt>
                <c:pt idx="404">
                  <c:v>35338</c:v>
                </c:pt>
                <c:pt idx="405">
                  <c:v>35369</c:v>
                </c:pt>
                <c:pt idx="406">
                  <c:v>35398</c:v>
                </c:pt>
                <c:pt idx="407">
                  <c:v>35430</c:v>
                </c:pt>
                <c:pt idx="408">
                  <c:v>35461</c:v>
                </c:pt>
                <c:pt idx="409">
                  <c:v>35489</c:v>
                </c:pt>
                <c:pt idx="410">
                  <c:v>35520</c:v>
                </c:pt>
                <c:pt idx="411">
                  <c:v>35550</c:v>
                </c:pt>
                <c:pt idx="412">
                  <c:v>35580</c:v>
                </c:pt>
                <c:pt idx="413">
                  <c:v>35611</c:v>
                </c:pt>
                <c:pt idx="414">
                  <c:v>35642</c:v>
                </c:pt>
                <c:pt idx="415">
                  <c:v>35671</c:v>
                </c:pt>
                <c:pt idx="416">
                  <c:v>35703</c:v>
                </c:pt>
                <c:pt idx="417">
                  <c:v>35734</c:v>
                </c:pt>
                <c:pt idx="418">
                  <c:v>35762</c:v>
                </c:pt>
                <c:pt idx="419">
                  <c:v>35795</c:v>
                </c:pt>
                <c:pt idx="420">
                  <c:v>35825</c:v>
                </c:pt>
                <c:pt idx="421">
                  <c:v>35853</c:v>
                </c:pt>
                <c:pt idx="422">
                  <c:v>35885</c:v>
                </c:pt>
                <c:pt idx="423">
                  <c:v>35915</c:v>
                </c:pt>
                <c:pt idx="424">
                  <c:v>35944</c:v>
                </c:pt>
                <c:pt idx="425">
                  <c:v>35976</c:v>
                </c:pt>
                <c:pt idx="426">
                  <c:v>36007</c:v>
                </c:pt>
                <c:pt idx="427">
                  <c:v>36038</c:v>
                </c:pt>
                <c:pt idx="428">
                  <c:v>36068</c:v>
                </c:pt>
                <c:pt idx="429">
                  <c:v>36098</c:v>
                </c:pt>
                <c:pt idx="430">
                  <c:v>36129</c:v>
                </c:pt>
                <c:pt idx="431">
                  <c:v>36160</c:v>
                </c:pt>
                <c:pt idx="432">
                  <c:v>36189</c:v>
                </c:pt>
                <c:pt idx="433">
                  <c:v>36217</c:v>
                </c:pt>
                <c:pt idx="434">
                  <c:v>36250</c:v>
                </c:pt>
                <c:pt idx="435">
                  <c:v>36280</c:v>
                </c:pt>
                <c:pt idx="436">
                  <c:v>36311</c:v>
                </c:pt>
                <c:pt idx="437">
                  <c:v>36341</c:v>
                </c:pt>
                <c:pt idx="438">
                  <c:v>36371</c:v>
                </c:pt>
                <c:pt idx="439">
                  <c:v>36403</c:v>
                </c:pt>
                <c:pt idx="440">
                  <c:v>36433</c:v>
                </c:pt>
                <c:pt idx="441">
                  <c:v>36462</c:v>
                </c:pt>
                <c:pt idx="442">
                  <c:v>36494</c:v>
                </c:pt>
                <c:pt idx="443">
                  <c:v>36525</c:v>
                </c:pt>
                <c:pt idx="444">
                  <c:v>36556</c:v>
                </c:pt>
                <c:pt idx="445">
                  <c:v>36585</c:v>
                </c:pt>
                <c:pt idx="446">
                  <c:v>36616</c:v>
                </c:pt>
                <c:pt idx="447">
                  <c:v>36644</c:v>
                </c:pt>
                <c:pt idx="448">
                  <c:v>36677</c:v>
                </c:pt>
                <c:pt idx="449">
                  <c:v>36707</c:v>
                </c:pt>
                <c:pt idx="450">
                  <c:v>36738</c:v>
                </c:pt>
                <c:pt idx="451">
                  <c:v>36769</c:v>
                </c:pt>
                <c:pt idx="452">
                  <c:v>36798</c:v>
                </c:pt>
                <c:pt idx="453">
                  <c:v>36830</c:v>
                </c:pt>
                <c:pt idx="454">
                  <c:v>36860</c:v>
                </c:pt>
                <c:pt idx="455">
                  <c:v>36889</c:v>
                </c:pt>
                <c:pt idx="456">
                  <c:v>36922</c:v>
                </c:pt>
                <c:pt idx="457">
                  <c:v>36950</c:v>
                </c:pt>
                <c:pt idx="458">
                  <c:v>36980</c:v>
                </c:pt>
                <c:pt idx="459">
                  <c:v>37011</c:v>
                </c:pt>
                <c:pt idx="460">
                  <c:v>37042</c:v>
                </c:pt>
                <c:pt idx="461">
                  <c:v>37071</c:v>
                </c:pt>
                <c:pt idx="462">
                  <c:v>37103</c:v>
                </c:pt>
                <c:pt idx="463">
                  <c:v>37134</c:v>
                </c:pt>
                <c:pt idx="464">
                  <c:v>37162</c:v>
                </c:pt>
                <c:pt idx="465">
                  <c:v>37195</c:v>
                </c:pt>
                <c:pt idx="466">
                  <c:v>37225</c:v>
                </c:pt>
                <c:pt idx="467">
                  <c:v>37256</c:v>
                </c:pt>
                <c:pt idx="468">
                  <c:v>37287</c:v>
                </c:pt>
                <c:pt idx="469">
                  <c:v>37315</c:v>
                </c:pt>
                <c:pt idx="470">
                  <c:v>37344</c:v>
                </c:pt>
                <c:pt idx="471">
                  <c:v>37376</c:v>
                </c:pt>
                <c:pt idx="472">
                  <c:v>37407</c:v>
                </c:pt>
                <c:pt idx="473">
                  <c:v>37435</c:v>
                </c:pt>
                <c:pt idx="474">
                  <c:v>37468</c:v>
                </c:pt>
                <c:pt idx="475">
                  <c:v>37498</c:v>
                </c:pt>
                <c:pt idx="476">
                  <c:v>37529</c:v>
                </c:pt>
                <c:pt idx="477">
                  <c:v>37560</c:v>
                </c:pt>
                <c:pt idx="478">
                  <c:v>37589</c:v>
                </c:pt>
                <c:pt idx="479">
                  <c:v>37621</c:v>
                </c:pt>
                <c:pt idx="480">
                  <c:v>37652</c:v>
                </c:pt>
                <c:pt idx="481">
                  <c:v>37680</c:v>
                </c:pt>
                <c:pt idx="482">
                  <c:v>37711</c:v>
                </c:pt>
                <c:pt idx="483">
                  <c:v>37741</c:v>
                </c:pt>
                <c:pt idx="484">
                  <c:v>37771</c:v>
                </c:pt>
                <c:pt idx="485">
                  <c:v>37802</c:v>
                </c:pt>
                <c:pt idx="486">
                  <c:v>37833</c:v>
                </c:pt>
                <c:pt idx="487">
                  <c:v>37862</c:v>
                </c:pt>
                <c:pt idx="488">
                  <c:v>37894</c:v>
                </c:pt>
                <c:pt idx="489">
                  <c:v>37925</c:v>
                </c:pt>
                <c:pt idx="490">
                  <c:v>37953</c:v>
                </c:pt>
                <c:pt idx="491">
                  <c:v>37986</c:v>
                </c:pt>
                <c:pt idx="492">
                  <c:v>38016</c:v>
                </c:pt>
                <c:pt idx="493">
                  <c:v>38044</c:v>
                </c:pt>
                <c:pt idx="494">
                  <c:v>38077</c:v>
                </c:pt>
                <c:pt idx="495">
                  <c:v>38107</c:v>
                </c:pt>
                <c:pt idx="496">
                  <c:v>38138</c:v>
                </c:pt>
                <c:pt idx="497">
                  <c:v>38168</c:v>
                </c:pt>
                <c:pt idx="498">
                  <c:v>38198</c:v>
                </c:pt>
                <c:pt idx="499">
                  <c:v>38230</c:v>
                </c:pt>
                <c:pt idx="500">
                  <c:v>38260</c:v>
                </c:pt>
                <c:pt idx="501">
                  <c:v>38289</c:v>
                </c:pt>
                <c:pt idx="502">
                  <c:v>38321</c:v>
                </c:pt>
                <c:pt idx="503">
                  <c:v>38352</c:v>
                </c:pt>
                <c:pt idx="504">
                  <c:v>38383</c:v>
                </c:pt>
                <c:pt idx="505">
                  <c:v>38411</c:v>
                </c:pt>
                <c:pt idx="506">
                  <c:v>38442</c:v>
                </c:pt>
                <c:pt idx="507">
                  <c:v>38471</c:v>
                </c:pt>
                <c:pt idx="508">
                  <c:v>38503</c:v>
                </c:pt>
                <c:pt idx="509">
                  <c:v>38533</c:v>
                </c:pt>
                <c:pt idx="510">
                  <c:v>38562</c:v>
                </c:pt>
                <c:pt idx="511">
                  <c:v>38595</c:v>
                </c:pt>
                <c:pt idx="512">
                  <c:v>38625</c:v>
                </c:pt>
                <c:pt idx="513">
                  <c:v>38656</c:v>
                </c:pt>
                <c:pt idx="514">
                  <c:v>38686</c:v>
                </c:pt>
                <c:pt idx="515">
                  <c:v>38716</c:v>
                </c:pt>
                <c:pt idx="516">
                  <c:v>38748</c:v>
                </c:pt>
                <c:pt idx="517">
                  <c:v>38776</c:v>
                </c:pt>
                <c:pt idx="518">
                  <c:v>38807</c:v>
                </c:pt>
                <c:pt idx="519">
                  <c:v>38835</c:v>
                </c:pt>
                <c:pt idx="520">
                  <c:v>38868</c:v>
                </c:pt>
                <c:pt idx="521">
                  <c:v>38898</c:v>
                </c:pt>
                <c:pt idx="522">
                  <c:v>38929</c:v>
                </c:pt>
                <c:pt idx="523">
                  <c:v>38960</c:v>
                </c:pt>
                <c:pt idx="524">
                  <c:v>38989</c:v>
                </c:pt>
                <c:pt idx="525">
                  <c:v>39021</c:v>
                </c:pt>
                <c:pt idx="526">
                  <c:v>39051</c:v>
                </c:pt>
                <c:pt idx="527">
                  <c:v>39080</c:v>
                </c:pt>
                <c:pt idx="528">
                  <c:v>39113</c:v>
                </c:pt>
                <c:pt idx="529">
                  <c:v>39141</c:v>
                </c:pt>
                <c:pt idx="530">
                  <c:v>39171</c:v>
                </c:pt>
                <c:pt idx="531">
                  <c:v>39202</c:v>
                </c:pt>
                <c:pt idx="532">
                  <c:v>39233</c:v>
                </c:pt>
                <c:pt idx="533">
                  <c:v>39262</c:v>
                </c:pt>
                <c:pt idx="534">
                  <c:v>39294</c:v>
                </c:pt>
                <c:pt idx="535">
                  <c:v>39325</c:v>
                </c:pt>
                <c:pt idx="536">
                  <c:v>39353</c:v>
                </c:pt>
                <c:pt idx="537">
                  <c:v>39386</c:v>
                </c:pt>
                <c:pt idx="538">
                  <c:v>39416</c:v>
                </c:pt>
                <c:pt idx="539">
                  <c:v>39447</c:v>
                </c:pt>
                <c:pt idx="540">
                  <c:v>39478</c:v>
                </c:pt>
                <c:pt idx="541">
                  <c:v>39507</c:v>
                </c:pt>
                <c:pt idx="542">
                  <c:v>39538</c:v>
                </c:pt>
                <c:pt idx="543">
                  <c:v>39568</c:v>
                </c:pt>
                <c:pt idx="544">
                  <c:v>39598</c:v>
                </c:pt>
                <c:pt idx="545">
                  <c:v>39629</c:v>
                </c:pt>
                <c:pt idx="546">
                  <c:v>39660</c:v>
                </c:pt>
                <c:pt idx="547">
                  <c:v>39689</c:v>
                </c:pt>
                <c:pt idx="548">
                  <c:v>39721</c:v>
                </c:pt>
                <c:pt idx="549">
                  <c:v>39752</c:v>
                </c:pt>
                <c:pt idx="550">
                  <c:v>39780</c:v>
                </c:pt>
                <c:pt idx="551">
                  <c:v>39813</c:v>
                </c:pt>
                <c:pt idx="552">
                  <c:v>39843</c:v>
                </c:pt>
                <c:pt idx="553">
                  <c:v>39871</c:v>
                </c:pt>
                <c:pt idx="554">
                  <c:v>39903</c:v>
                </c:pt>
                <c:pt idx="555">
                  <c:v>39933</c:v>
                </c:pt>
                <c:pt idx="556">
                  <c:v>39962</c:v>
                </c:pt>
                <c:pt idx="557">
                  <c:v>39994</c:v>
                </c:pt>
                <c:pt idx="558">
                  <c:v>40025</c:v>
                </c:pt>
                <c:pt idx="559">
                  <c:v>40056</c:v>
                </c:pt>
                <c:pt idx="560">
                  <c:v>40086</c:v>
                </c:pt>
                <c:pt idx="561">
                  <c:v>40116</c:v>
                </c:pt>
                <c:pt idx="562">
                  <c:v>40147</c:v>
                </c:pt>
                <c:pt idx="563">
                  <c:v>40178</c:v>
                </c:pt>
                <c:pt idx="564">
                  <c:v>40207</c:v>
                </c:pt>
                <c:pt idx="565">
                  <c:v>40235</c:v>
                </c:pt>
                <c:pt idx="566">
                  <c:v>40268</c:v>
                </c:pt>
                <c:pt idx="567">
                  <c:v>40298</c:v>
                </c:pt>
                <c:pt idx="568">
                  <c:v>40329</c:v>
                </c:pt>
                <c:pt idx="569">
                  <c:v>40359</c:v>
                </c:pt>
                <c:pt idx="570">
                  <c:v>40389</c:v>
                </c:pt>
                <c:pt idx="571">
                  <c:v>40421</c:v>
                </c:pt>
                <c:pt idx="572">
                  <c:v>40451</c:v>
                </c:pt>
                <c:pt idx="573">
                  <c:v>40480</c:v>
                </c:pt>
                <c:pt idx="574">
                  <c:v>40512</c:v>
                </c:pt>
                <c:pt idx="575">
                  <c:v>40543</c:v>
                </c:pt>
                <c:pt idx="576">
                  <c:v>40574</c:v>
                </c:pt>
                <c:pt idx="577">
                  <c:v>40602</c:v>
                </c:pt>
                <c:pt idx="578">
                  <c:v>40633</c:v>
                </c:pt>
                <c:pt idx="579">
                  <c:v>40662</c:v>
                </c:pt>
                <c:pt idx="580">
                  <c:v>40694</c:v>
                </c:pt>
                <c:pt idx="581">
                  <c:v>40724</c:v>
                </c:pt>
                <c:pt idx="582">
                  <c:v>40753</c:v>
                </c:pt>
                <c:pt idx="583">
                  <c:v>40786</c:v>
                </c:pt>
                <c:pt idx="584">
                  <c:v>40816</c:v>
                </c:pt>
                <c:pt idx="585">
                  <c:v>40847</c:v>
                </c:pt>
                <c:pt idx="586">
                  <c:v>40877</c:v>
                </c:pt>
                <c:pt idx="587">
                  <c:v>40907</c:v>
                </c:pt>
                <c:pt idx="588">
                  <c:v>40939</c:v>
                </c:pt>
                <c:pt idx="589">
                  <c:v>40968</c:v>
                </c:pt>
                <c:pt idx="590">
                  <c:v>40998</c:v>
                </c:pt>
                <c:pt idx="591">
                  <c:v>41029</c:v>
                </c:pt>
                <c:pt idx="592">
                  <c:v>41060</c:v>
                </c:pt>
                <c:pt idx="593">
                  <c:v>41089</c:v>
                </c:pt>
                <c:pt idx="594">
                  <c:v>41121</c:v>
                </c:pt>
                <c:pt idx="595">
                  <c:v>41152</c:v>
                </c:pt>
                <c:pt idx="596">
                  <c:v>41180</c:v>
                </c:pt>
                <c:pt idx="597">
                  <c:v>41213</c:v>
                </c:pt>
                <c:pt idx="598">
                  <c:v>41243</c:v>
                </c:pt>
                <c:pt idx="599">
                  <c:v>41274</c:v>
                </c:pt>
                <c:pt idx="600">
                  <c:v>41305</c:v>
                </c:pt>
                <c:pt idx="601">
                  <c:v>41333</c:v>
                </c:pt>
                <c:pt idx="602">
                  <c:v>41362</c:v>
                </c:pt>
                <c:pt idx="603">
                  <c:v>41394</c:v>
                </c:pt>
                <c:pt idx="604">
                  <c:v>41425</c:v>
                </c:pt>
                <c:pt idx="605">
                  <c:v>41453</c:v>
                </c:pt>
                <c:pt idx="606">
                  <c:v>41486</c:v>
                </c:pt>
                <c:pt idx="607">
                  <c:v>41516</c:v>
                </c:pt>
                <c:pt idx="608">
                  <c:v>41547</c:v>
                </c:pt>
                <c:pt idx="609">
                  <c:v>41578</c:v>
                </c:pt>
                <c:pt idx="610">
                  <c:v>41607</c:v>
                </c:pt>
                <c:pt idx="611">
                  <c:v>41639</c:v>
                </c:pt>
                <c:pt idx="612">
                  <c:v>41670</c:v>
                </c:pt>
                <c:pt idx="613">
                  <c:v>41698</c:v>
                </c:pt>
                <c:pt idx="614">
                  <c:v>41729</c:v>
                </c:pt>
                <c:pt idx="615">
                  <c:v>41759</c:v>
                </c:pt>
                <c:pt idx="616">
                  <c:v>41789</c:v>
                </c:pt>
                <c:pt idx="617">
                  <c:v>41820</c:v>
                </c:pt>
                <c:pt idx="618">
                  <c:v>41851</c:v>
                </c:pt>
                <c:pt idx="619">
                  <c:v>41880</c:v>
                </c:pt>
                <c:pt idx="620">
                  <c:v>41912</c:v>
                </c:pt>
                <c:pt idx="621">
                  <c:v>41943</c:v>
                </c:pt>
                <c:pt idx="622">
                  <c:v>41971</c:v>
                </c:pt>
                <c:pt idx="623">
                  <c:v>42004</c:v>
                </c:pt>
                <c:pt idx="624">
                  <c:v>42034</c:v>
                </c:pt>
                <c:pt idx="625">
                  <c:v>42062</c:v>
                </c:pt>
                <c:pt idx="626">
                  <c:v>42094</c:v>
                </c:pt>
                <c:pt idx="627">
                  <c:v>42124</c:v>
                </c:pt>
                <c:pt idx="628">
                  <c:v>42153</c:v>
                </c:pt>
                <c:pt idx="629">
                  <c:v>42185</c:v>
                </c:pt>
                <c:pt idx="630">
                  <c:v>42216</c:v>
                </c:pt>
                <c:pt idx="631">
                  <c:v>42247</c:v>
                </c:pt>
                <c:pt idx="632">
                  <c:v>42277</c:v>
                </c:pt>
                <c:pt idx="633">
                  <c:v>42307</c:v>
                </c:pt>
                <c:pt idx="634">
                  <c:v>42338</c:v>
                </c:pt>
                <c:pt idx="635">
                  <c:v>42369</c:v>
                </c:pt>
                <c:pt idx="636">
                  <c:v>42398</c:v>
                </c:pt>
                <c:pt idx="637">
                  <c:v>42429</c:v>
                </c:pt>
                <c:pt idx="638">
                  <c:v>42460</c:v>
                </c:pt>
                <c:pt idx="639">
                  <c:v>42489</c:v>
                </c:pt>
                <c:pt idx="640">
                  <c:v>42521</c:v>
                </c:pt>
                <c:pt idx="641">
                  <c:v>42551</c:v>
                </c:pt>
                <c:pt idx="642">
                  <c:v>42580</c:v>
                </c:pt>
                <c:pt idx="643">
                  <c:v>42613</c:v>
                </c:pt>
                <c:pt idx="644">
                  <c:v>42643</c:v>
                </c:pt>
                <c:pt idx="645">
                  <c:v>42674</c:v>
                </c:pt>
                <c:pt idx="646">
                  <c:v>42704</c:v>
                </c:pt>
                <c:pt idx="647">
                  <c:v>42734</c:v>
                </c:pt>
                <c:pt idx="648">
                  <c:v>42766</c:v>
                </c:pt>
                <c:pt idx="649">
                  <c:v>42794</c:v>
                </c:pt>
                <c:pt idx="650">
                  <c:v>42825</c:v>
                </c:pt>
                <c:pt idx="651">
                  <c:v>42853</c:v>
                </c:pt>
                <c:pt idx="652">
                  <c:v>42886</c:v>
                </c:pt>
                <c:pt idx="653">
                  <c:v>42916</c:v>
                </c:pt>
                <c:pt idx="654">
                  <c:v>42947</c:v>
                </c:pt>
                <c:pt idx="655">
                  <c:v>42978</c:v>
                </c:pt>
                <c:pt idx="656">
                  <c:v>43007</c:v>
                </c:pt>
                <c:pt idx="657">
                  <c:v>43039</c:v>
                </c:pt>
                <c:pt idx="658">
                  <c:v>43069</c:v>
                </c:pt>
                <c:pt idx="659">
                  <c:v>43098</c:v>
                </c:pt>
                <c:pt idx="661" formatCode="General">
                  <c:v>54.913888888888891</c:v>
                </c:pt>
              </c:numCache>
            </c:numRef>
          </c:cat>
          <c:val>
            <c:numRef>
              <c:f>'index-values'!$R$2:$R$661</c:f>
              <c:numCache>
                <c:formatCode>General</c:formatCode>
                <c:ptCount val="660"/>
                <c:pt idx="0">
                  <c:v>1</c:v>
                </c:pt>
                <c:pt idx="1">
                  <c:v>0.98558931238830272</c:v>
                </c:pt>
                <c:pt idx="2">
                  <c:v>1.0065865691374269</c:v>
                </c:pt>
                <c:pt idx="3">
                  <c:v>1.0377980932815773</c:v>
                </c:pt>
                <c:pt idx="4">
                  <c:v>1.0519211245822568</c:v>
                </c:pt>
                <c:pt idx="5">
                  <c:v>1.0406517854803716</c:v>
                </c:pt>
                <c:pt idx="6">
                  <c:v>1.0414344521323282</c:v>
                </c:pt>
                <c:pt idx="7">
                  <c:v>1.0750742960559339</c:v>
                </c:pt>
                <c:pt idx="8">
                  <c:v>1.0663033557361536</c:v>
                </c:pt>
                <c:pt idx="9">
                  <c:v>1.0831700095072512</c:v>
                </c:pt>
                <c:pt idx="10">
                  <c:v>1.0831247156176722</c:v>
                </c:pt>
                <c:pt idx="11">
                  <c:v>1.0965148911143912</c:v>
                </c:pt>
                <c:pt idx="12">
                  <c:v>1.1147306353373578</c:v>
                </c:pt>
                <c:pt idx="13">
                  <c:v>1.1274512450447423</c:v>
                </c:pt>
                <c:pt idx="14">
                  <c:v>1.1393351295131169</c:v>
                </c:pt>
                <c:pt idx="15">
                  <c:v>1.1439428769743019</c:v>
                </c:pt>
                <c:pt idx="16">
                  <c:v>1.1584506183561394</c:v>
                </c:pt>
                <c:pt idx="17">
                  <c:v>1.1725814763067122</c:v>
                </c:pt>
                <c:pt idx="18">
                  <c:v>1.1871149425637288</c:v>
                </c:pt>
                <c:pt idx="19">
                  <c:v>1.1796629074801332</c:v>
                </c:pt>
                <c:pt idx="20">
                  <c:v>1.2035659960039498</c:v>
                </c:pt>
                <c:pt idx="21">
                  <c:v>1.2123976384470676</c:v>
                </c:pt>
                <c:pt idx="22">
                  <c:v>1.2146622732533043</c:v>
                </c:pt>
                <c:pt idx="23">
                  <c:v>1.2184880560056242</c:v>
                </c:pt>
                <c:pt idx="24">
                  <c:v>1.2492749797908864</c:v>
                </c:pt>
                <c:pt idx="25">
                  <c:v>1.2553655920410387</c:v>
                </c:pt>
                <c:pt idx="26">
                  <c:v>1.2503349783361855</c:v>
                </c:pt>
                <c:pt idx="27">
                  <c:v>1.2779635252000856</c:v>
                </c:pt>
                <c:pt idx="28">
                  <c:v>1.2752369664111447</c:v>
                </c:pt>
                <c:pt idx="29">
                  <c:v>1.2387690744141622</c:v>
                </c:pt>
                <c:pt idx="30">
                  <c:v>1.2523356135501267</c:v>
                </c:pt>
                <c:pt idx="31">
                  <c:v>1.2747384900650991</c:v>
                </c:pt>
                <c:pt idx="32">
                  <c:v>1.2973546905113362</c:v>
                </c:pt>
                <c:pt idx="33">
                  <c:v>1.3195022606102353</c:v>
                </c:pt>
                <c:pt idx="34">
                  <c:v>1.3211946561808012</c:v>
                </c:pt>
                <c:pt idx="35">
                  <c:v>1.327113221258504</c:v>
                </c:pt>
                <c:pt idx="36">
                  <c:v>1.3365387357561116</c:v>
                </c:pt>
                <c:pt idx="37">
                  <c:v>1.3181792431702739</c:v>
                </c:pt>
                <c:pt idx="38">
                  <c:v>1.3149025801811296</c:v>
                </c:pt>
                <c:pt idx="39">
                  <c:v>1.3335717143889638</c:v>
                </c:pt>
                <c:pt idx="40">
                  <c:v>1.2919616983930837</c:v>
                </c:pt>
                <c:pt idx="41">
                  <c:v>1.2789082273045016</c:v>
                </c:pt>
                <c:pt idx="42">
                  <c:v>1.2679220271137592</c:v>
                </c:pt>
                <c:pt idx="43">
                  <c:v>1.2012194604412354</c:v>
                </c:pt>
                <c:pt idx="44">
                  <c:v>1.2120841568438654</c:v>
                </c:pt>
                <c:pt idx="45">
                  <c:v>1.2463006534242671</c:v>
                </c:pt>
                <c:pt idx="46">
                  <c:v>1.2554263262270866</c:v>
                </c:pt>
                <c:pt idx="47">
                  <c:v>1.2812077748704984</c:v>
                </c:pt>
                <c:pt idx="48">
                  <c:v>1.3523169247023141</c:v>
                </c:pt>
                <c:pt idx="49">
                  <c:v>1.3547600764596566</c:v>
                </c:pt>
                <c:pt idx="50">
                  <c:v>1.4021169181371811</c:v>
                </c:pt>
                <c:pt idx="51">
                  <c:v>1.4276814485841385</c:v>
                </c:pt>
                <c:pt idx="52">
                  <c:v>1.3932396343587126</c:v>
                </c:pt>
                <c:pt idx="53">
                  <c:v>1.4001713646453184</c:v>
                </c:pt>
                <c:pt idx="54">
                  <c:v>1.4470670402255055</c:v>
                </c:pt>
                <c:pt idx="55">
                  <c:v>1.4396041238976667</c:v>
                </c:pt>
                <c:pt idx="56">
                  <c:v>1.4709035783647189</c:v>
                </c:pt>
                <c:pt idx="57">
                  <c:v>1.4347483458902521</c:v>
                </c:pt>
                <c:pt idx="58">
                  <c:v>1.4397769055742908</c:v>
                </c:pt>
                <c:pt idx="59">
                  <c:v>1.4744935322417461</c:v>
                </c:pt>
                <c:pt idx="60">
                  <c:v>1.449510643582141</c:v>
                </c:pt>
                <c:pt idx="61">
                  <c:v>1.4207238505691975</c:v>
                </c:pt>
                <c:pt idx="62">
                  <c:v>1.419943074940232</c:v>
                </c:pt>
                <c:pt idx="63">
                  <c:v>1.5067051277211176</c:v>
                </c:pt>
                <c:pt idx="64">
                  <c:v>1.5307015204887278</c:v>
                </c:pt>
                <c:pt idx="65">
                  <c:v>1.5539462870134988</c:v>
                </c:pt>
                <c:pt idx="66">
                  <c:v>1.5483892535382138</c:v>
                </c:pt>
                <c:pt idx="67">
                  <c:v>1.5657307050753617</c:v>
                </c:pt>
                <c:pt idx="68">
                  <c:v>1.6064363011060372</c:v>
                </c:pt>
                <c:pt idx="69">
                  <c:v>1.6118806950635067</c:v>
                </c:pt>
                <c:pt idx="70">
                  <c:v>1.6634853693998304</c:v>
                </c:pt>
                <c:pt idx="71">
                  <c:v>1.6126924247286798</c:v>
                </c:pt>
                <c:pt idx="72">
                  <c:v>1.6073971703394008</c:v>
                </c:pt>
                <c:pt idx="73">
                  <c:v>1.554042378130793</c:v>
                </c:pt>
                <c:pt idx="74">
                  <c:v>1.5844597744372286</c:v>
                </c:pt>
                <c:pt idx="75">
                  <c:v>1.6114255914760585</c:v>
                </c:pt>
                <c:pt idx="76">
                  <c:v>1.6018769471260697</c:v>
                </c:pt>
                <c:pt idx="77">
                  <c:v>1.5334203861423166</c:v>
                </c:pt>
                <c:pt idx="78">
                  <c:v>1.4822543431291257</c:v>
                </c:pt>
                <c:pt idx="79">
                  <c:v>1.5212479226188513</c:v>
                </c:pt>
                <c:pt idx="80">
                  <c:v>1.4737413611528425</c:v>
                </c:pt>
                <c:pt idx="81">
                  <c:v>1.5513885499402231</c:v>
                </c:pt>
                <c:pt idx="82">
                  <c:v>1.509199039687815</c:v>
                </c:pt>
                <c:pt idx="83">
                  <c:v>1.4701907937926073</c:v>
                </c:pt>
                <c:pt idx="84">
                  <c:v>1.4148420675438058</c:v>
                </c:pt>
                <c:pt idx="85">
                  <c:v>1.5022129732443643</c:v>
                </c:pt>
                <c:pt idx="86">
                  <c:v>1.4936588801474966</c:v>
                </c:pt>
                <c:pt idx="87">
                  <c:v>1.375915387386148</c:v>
                </c:pt>
                <c:pt idx="88">
                  <c:v>1.3261924396442539</c:v>
                </c:pt>
                <c:pt idx="89">
                  <c:v>1.298379403950001</c:v>
                </c:pt>
                <c:pt idx="90">
                  <c:v>1.3695745715587047</c:v>
                </c:pt>
                <c:pt idx="91">
                  <c:v>1.4094662419342465</c:v>
                </c:pt>
                <c:pt idx="92">
                  <c:v>1.4609438064480211</c:v>
                </c:pt>
                <c:pt idx="93">
                  <c:v>1.4465305172436695</c:v>
                </c:pt>
                <c:pt idx="94">
                  <c:v>1.5295663167970672</c:v>
                </c:pt>
                <c:pt idx="95">
                  <c:v>1.5889256745427598</c:v>
                </c:pt>
                <c:pt idx="96">
                  <c:v>1.661721285150761</c:v>
                </c:pt>
                <c:pt idx="97">
                  <c:v>1.6801793755694385</c:v>
                </c:pt>
                <c:pt idx="98">
                  <c:v>1.7597603961595483</c:v>
                </c:pt>
                <c:pt idx="99">
                  <c:v>1.7728500397317903</c:v>
                </c:pt>
                <c:pt idx="100">
                  <c:v>1.7203671923273569</c:v>
                </c:pt>
                <c:pt idx="101">
                  <c:v>1.7108191124600072</c:v>
                </c:pt>
                <c:pt idx="102">
                  <c:v>1.6648128349067342</c:v>
                </c:pt>
                <c:pt idx="103">
                  <c:v>1.7395600809262586</c:v>
                </c:pt>
                <c:pt idx="104">
                  <c:v>1.7529449486331812</c:v>
                </c:pt>
                <c:pt idx="105">
                  <c:v>1.7217416791133193</c:v>
                </c:pt>
                <c:pt idx="106">
                  <c:v>1.721212756417325</c:v>
                </c:pt>
                <c:pt idx="107">
                  <c:v>1.8167541814111752</c:v>
                </c:pt>
                <c:pt idx="108">
                  <c:v>1.8394057523419403</c:v>
                </c:pt>
                <c:pt idx="109">
                  <c:v>1.8802134517535511</c:v>
                </c:pt>
                <c:pt idx="110">
                  <c:v>1.8898875670372826</c:v>
                </c:pt>
                <c:pt idx="111">
                  <c:v>1.8989403717320978</c:v>
                </c:pt>
                <c:pt idx="112">
                  <c:v>1.9260028056317844</c:v>
                </c:pt>
                <c:pt idx="113">
                  <c:v>1.8993964501563578</c:v>
                </c:pt>
                <c:pt idx="114">
                  <c:v>1.8995763190487627</c:v>
                </c:pt>
                <c:pt idx="115">
                  <c:v>1.9265429349137162</c:v>
                </c:pt>
                <c:pt idx="116">
                  <c:v>1.9144485270641329</c:v>
                </c:pt>
                <c:pt idx="117">
                  <c:v>1.9367018029627645</c:v>
                </c:pt>
                <c:pt idx="118">
                  <c:v>2.0061107354944769</c:v>
                </c:pt>
                <c:pt idx="119">
                  <c:v>2.014688088590626</c:v>
                </c:pt>
                <c:pt idx="120">
                  <c:v>1.9765372112184159</c:v>
                </c:pt>
                <c:pt idx="121">
                  <c:v>1.9214750625094323</c:v>
                </c:pt>
                <c:pt idx="122">
                  <c:v>1.9110235698484477</c:v>
                </c:pt>
                <c:pt idx="123">
                  <c:v>1.8583883399070922</c:v>
                </c:pt>
                <c:pt idx="124">
                  <c:v>1.8237613933256414</c:v>
                </c:pt>
                <c:pt idx="125">
                  <c:v>1.8157737634386173</c:v>
                </c:pt>
                <c:pt idx="126">
                  <c:v>1.8566313513017576</c:v>
                </c:pt>
                <c:pt idx="127">
                  <c:v>1.8345108823545493</c:v>
                </c:pt>
                <c:pt idx="128">
                  <c:v>1.9169688256871233</c:v>
                </c:pt>
                <c:pt idx="129">
                  <c:v>1.9298866244308033</c:v>
                </c:pt>
                <c:pt idx="130">
                  <c:v>1.7929698037971382</c:v>
                </c:pt>
                <c:pt idx="131">
                  <c:v>1.7985706524039646</c:v>
                </c:pt>
                <c:pt idx="132">
                  <c:v>1.8023697403179608</c:v>
                </c:pt>
                <c:pt idx="133">
                  <c:v>1.8070541070120794</c:v>
                </c:pt>
                <c:pt idx="134">
                  <c:v>1.7664180456917133</c:v>
                </c:pt>
                <c:pt idx="135">
                  <c:v>1.7119486681125233</c:v>
                </c:pt>
                <c:pt idx="136">
                  <c:v>1.6856972301776101</c:v>
                </c:pt>
                <c:pt idx="137">
                  <c:v>1.6614108386651993</c:v>
                </c:pt>
                <c:pt idx="138">
                  <c:v>1.5817664268155169</c:v>
                </c:pt>
                <c:pt idx="139">
                  <c:v>1.4959616829551912</c:v>
                </c:pt>
                <c:pt idx="140">
                  <c:v>1.4166104905014407</c:v>
                </c:pt>
                <c:pt idx="141">
                  <c:v>1.5517501438899157</c:v>
                </c:pt>
                <c:pt idx="142">
                  <c:v>1.5286442844087214</c:v>
                </c:pt>
                <c:pt idx="143">
                  <c:v>1.5221944390182574</c:v>
                </c:pt>
                <c:pt idx="144">
                  <c:v>1.6356503854125179</c:v>
                </c:pt>
                <c:pt idx="145">
                  <c:v>1.6986816887458667</c:v>
                </c:pt>
                <c:pt idx="146">
                  <c:v>1.7064146599714658</c:v>
                </c:pt>
                <c:pt idx="147">
                  <c:v>1.7441943251280703</c:v>
                </c:pt>
                <c:pt idx="148">
                  <c:v>1.8211216716148044</c:v>
                </c:pt>
                <c:pt idx="149">
                  <c:v>1.8873410931768222</c:v>
                </c:pt>
                <c:pt idx="150">
                  <c:v>1.8100729325584224</c:v>
                </c:pt>
                <c:pt idx="151">
                  <c:v>1.7882724750771899</c:v>
                </c:pt>
                <c:pt idx="152">
                  <c:v>1.7413907628570404</c:v>
                </c:pt>
                <c:pt idx="153">
                  <c:v>1.8346079898078544</c:v>
                </c:pt>
                <c:pt idx="154">
                  <c:v>1.860226474561447</c:v>
                </c:pt>
                <c:pt idx="155">
                  <c:v>1.8732492528384639</c:v>
                </c:pt>
                <c:pt idx="156">
                  <c:v>2.0143396783581369</c:v>
                </c:pt>
                <c:pt idx="157">
                  <c:v>2.0287769610786341</c:v>
                </c:pt>
                <c:pt idx="158">
                  <c:v>2.0742791670330427</c:v>
                </c:pt>
                <c:pt idx="159">
                  <c:v>2.0651188324126331</c:v>
                </c:pt>
                <c:pt idx="160">
                  <c:v>2.0421657136111104</c:v>
                </c:pt>
                <c:pt idx="161">
                  <c:v>2.1080116629415242</c:v>
                </c:pt>
                <c:pt idx="162">
                  <c:v>2.1056845390672829</c:v>
                </c:pt>
                <c:pt idx="163">
                  <c:v>2.1212597172783831</c:v>
                </c:pt>
                <c:pt idx="164">
                  <c:v>2.1648935043349633</c:v>
                </c:pt>
                <c:pt idx="165">
                  <c:v>2.1517210426246285</c:v>
                </c:pt>
                <c:pt idx="166">
                  <c:v>2.1928551062382837</c:v>
                </c:pt>
                <c:pt idx="167">
                  <c:v>2.2890970864102949</c:v>
                </c:pt>
                <c:pt idx="168">
                  <c:v>2.2058487340595221</c:v>
                </c:pt>
                <c:pt idx="169">
                  <c:v>2.1867765703728801</c:v>
                </c:pt>
                <c:pt idx="170">
                  <c:v>2.1815350761942063</c:v>
                </c:pt>
                <c:pt idx="171">
                  <c:v>2.1917416817354201</c:v>
                </c:pt>
                <c:pt idx="172">
                  <c:v>2.1881068698366954</c:v>
                </c:pt>
                <c:pt idx="173">
                  <c:v>2.2716524911859715</c:v>
                </c:pt>
                <c:pt idx="174">
                  <c:v>2.2455235881307036</c:v>
                </c:pt>
                <c:pt idx="175">
                  <c:v>2.2423774207888019</c:v>
                </c:pt>
                <c:pt idx="176">
                  <c:v>2.2417234883856474</c:v>
                </c:pt>
                <c:pt idx="177">
                  <c:v>2.1819082318781753</c:v>
                </c:pt>
                <c:pt idx="178">
                  <c:v>2.2500446174327693</c:v>
                </c:pt>
                <c:pt idx="179">
                  <c:v>2.251661099882456</c:v>
                </c:pt>
                <c:pt idx="180">
                  <c:v>2.1726940334105871</c:v>
                </c:pt>
                <c:pt idx="181">
                  <c:v>2.1602051365711623</c:v>
                </c:pt>
                <c:pt idx="182">
                  <c:v>2.2027612159171723</c:v>
                </c:pt>
                <c:pt idx="183">
                  <c:v>2.3139416157917401</c:v>
                </c:pt>
                <c:pt idx="184">
                  <c:v>2.3422423183238128</c:v>
                </c:pt>
                <c:pt idx="185">
                  <c:v>2.3200853381563062</c:v>
                </c:pt>
                <c:pt idx="186">
                  <c:v>2.4093769566254335</c:v>
                </c:pt>
                <c:pt idx="187">
                  <c:v>2.4902364781913353</c:v>
                </c:pt>
                <c:pt idx="188">
                  <c:v>2.4733391083600331</c:v>
                </c:pt>
                <c:pt idx="189">
                  <c:v>2.2847842056433096</c:v>
                </c:pt>
                <c:pt idx="190">
                  <c:v>2.3436855459406902</c:v>
                </c:pt>
                <c:pt idx="191">
                  <c:v>2.3555622771779028</c:v>
                </c:pt>
                <c:pt idx="192">
                  <c:v>2.4465743851760946</c:v>
                </c:pt>
                <c:pt idx="193">
                  <c:v>2.3973200983634579</c:v>
                </c:pt>
                <c:pt idx="194">
                  <c:v>2.5020622631815272</c:v>
                </c:pt>
                <c:pt idx="195">
                  <c:v>2.5059172996249361</c:v>
                </c:pt>
                <c:pt idx="196">
                  <c:v>2.5100234272807502</c:v>
                </c:pt>
                <c:pt idx="197">
                  <c:v>2.604000539915067</c:v>
                </c:pt>
                <c:pt idx="198">
                  <c:v>2.6233662652254441</c:v>
                </c:pt>
                <c:pt idx="199">
                  <c:v>2.7168155942638568</c:v>
                </c:pt>
                <c:pt idx="200">
                  <c:v>2.7111202719815997</c:v>
                </c:pt>
                <c:pt idx="201">
                  <c:v>2.5177069606043982</c:v>
                </c:pt>
                <c:pt idx="202">
                  <c:v>2.6436436044397875</c:v>
                </c:pt>
                <c:pt idx="203">
                  <c:v>2.7011357147668607</c:v>
                </c:pt>
                <c:pt idx="204">
                  <c:v>2.7715569195366196</c:v>
                </c:pt>
                <c:pt idx="205">
                  <c:v>2.6898875440315204</c:v>
                </c:pt>
                <c:pt idx="206">
                  <c:v>2.4897170394514996</c:v>
                </c:pt>
                <c:pt idx="207">
                  <c:v>2.6835483201429722</c:v>
                </c:pt>
                <c:pt idx="208">
                  <c:v>2.8264356469679255</c:v>
                </c:pt>
                <c:pt idx="209">
                  <c:v>2.9099861866490602</c:v>
                </c:pt>
                <c:pt idx="210">
                  <c:v>2.9963411253175445</c:v>
                </c:pt>
                <c:pt idx="211">
                  <c:v>2.999881469889714</c:v>
                </c:pt>
                <c:pt idx="212">
                  <c:v>3.047970985076367</c:v>
                </c:pt>
                <c:pt idx="213">
                  <c:v>3.0622644131132208</c:v>
                </c:pt>
                <c:pt idx="214">
                  <c:v>3.2705254254495655</c:v>
                </c:pt>
                <c:pt idx="215">
                  <c:v>3.2277753295139502</c:v>
                </c:pt>
                <c:pt idx="216">
                  <c:v>3.1370475782360407</c:v>
                </c:pt>
                <c:pt idx="217">
                  <c:v>3.1379017990036058</c:v>
                </c:pt>
                <c:pt idx="218">
                  <c:v>3.2678247562946678</c:v>
                </c:pt>
                <c:pt idx="219">
                  <c:v>3.2015933157971292</c:v>
                </c:pt>
                <c:pt idx="220">
                  <c:v>3.2741119684289308</c:v>
                </c:pt>
                <c:pt idx="221">
                  <c:v>3.2441980657800573</c:v>
                </c:pt>
                <c:pt idx="222">
                  <c:v>3.1989093628502845</c:v>
                </c:pt>
                <c:pt idx="223">
                  <c:v>3.0560582962594292</c:v>
                </c:pt>
                <c:pt idx="224">
                  <c:v>2.9368990261590384</c:v>
                </c:pt>
                <c:pt idx="225">
                  <c:v>3.1349882852982827</c:v>
                </c:pt>
                <c:pt idx="226">
                  <c:v>3.3412370950330428</c:v>
                </c:pt>
                <c:pt idx="227">
                  <c:v>3.2391577788995245</c:v>
                </c:pt>
                <c:pt idx="228">
                  <c:v>3.1975566633309049</c:v>
                </c:pt>
                <c:pt idx="229">
                  <c:v>3.1318621838912022</c:v>
                </c:pt>
                <c:pt idx="230">
                  <c:v>3.1228012925709181</c:v>
                </c:pt>
                <c:pt idx="231">
                  <c:v>3.2378588479669945</c:v>
                </c:pt>
                <c:pt idx="232">
                  <c:v>3.2156886115895955</c:v>
                </c:pt>
                <c:pt idx="233">
                  <c:v>3.1398534398607558</c:v>
                </c:pt>
                <c:pt idx="234">
                  <c:v>3.1657904157557271</c:v>
                </c:pt>
                <c:pt idx="235">
                  <c:v>3.4655968005961562</c:v>
                </c:pt>
                <c:pt idx="236">
                  <c:v>3.6057789110517846</c:v>
                </c:pt>
                <c:pt idx="237">
                  <c:v>3.9632033402273437</c:v>
                </c:pt>
                <c:pt idx="238">
                  <c:v>4.0946523036271056</c:v>
                </c:pt>
                <c:pt idx="239">
                  <c:v>4.1825968279990606</c:v>
                </c:pt>
                <c:pt idx="240">
                  <c:v>4.2602788283225985</c:v>
                </c:pt>
                <c:pt idx="241">
                  <c:v>4.4119347627185714</c:v>
                </c:pt>
                <c:pt idx="242">
                  <c:v>4.4833895514392905</c:v>
                </c:pt>
                <c:pt idx="243">
                  <c:v>4.740624097571553</c:v>
                </c:pt>
                <c:pt idx="244">
                  <c:v>4.7352337210109807</c:v>
                </c:pt>
                <c:pt idx="245">
                  <c:v>4.8411225269199134</c:v>
                </c:pt>
                <c:pt idx="246">
                  <c:v>4.6708622131254538</c:v>
                </c:pt>
                <c:pt idx="247">
                  <c:v>4.6743409326460785</c:v>
                </c:pt>
                <c:pt idx="248">
                  <c:v>4.7983067953994265</c:v>
                </c:pt>
                <c:pt idx="249">
                  <c:v>4.705658567207295</c:v>
                </c:pt>
                <c:pt idx="250">
                  <c:v>4.8167115690686062</c:v>
                </c:pt>
                <c:pt idx="251">
                  <c:v>4.7832786294294483</c:v>
                </c:pt>
                <c:pt idx="252">
                  <c:v>4.7864927298894235</c:v>
                </c:pt>
                <c:pt idx="253">
                  <c:v>4.6460641398210729</c:v>
                </c:pt>
                <c:pt idx="254">
                  <c:v>4.6488771310631698</c:v>
                </c:pt>
                <c:pt idx="255">
                  <c:v>4.6462345066131778</c:v>
                </c:pt>
                <c:pt idx="256">
                  <c:v>4.4131054691157523</c:v>
                </c:pt>
                <c:pt idx="257">
                  <c:v>4.5069946316798255</c:v>
                </c:pt>
                <c:pt idx="258">
                  <c:v>4.5699763420556447</c:v>
                </c:pt>
                <c:pt idx="259">
                  <c:v>4.8995250067907401</c:v>
                </c:pt>
                <c:pt idx="260">
                  <c:v>4.9555524013885508</c:v>
                </c:pt>
                <c:pt idx="261">
                  <c:v>5.0623753973893288</c:v>
                </c:pt>
                <c:pt idx="262">
                  <c:v>5.0778644137328399</c:v>
                </c:pt>
                <c:pt idx="263">
                  <c:v>5.1754808278609161</c:v>
                </c:pt>
                <c:pt idx="264">
                  <c:v>5.505909374350999</c:v>
                </c:pt>
                <c:pt idx="265">
                  <c:v>5.4879245711175129</c:v>
                </c:pt>
                <c:pt idx="266">
                  <c:v>5.5339567904815476</c:v>
                </c:pt>
                <c:pt idx="267">
                  <c:v>5.5802756049665021</c:v>
                </c:pt>
                <c:pt idx="268">
                  <c:v>5.9515901549233954</c:v>
                </c:pt>
                <c:pt idx="269">
                  <c:v>6.0394802570987132</c:v>
                </c:pt>
                <c:pt idx="270">
                  <c:v>6.0097372161385199</c:v>
                </c:pt>
                <c:pt idx="271">
                  <c:v>6.0560448158557794</c:v>
                </c:pt>
                <c:pt idx="272">
                  <c:v>5.9303776537265431</c:v>
                </c:pt>
                <c:pt idx="273">
                  <c:v>6.1602948432756754</c:v>
                </c:pt>
                <c:pt idx="274">
                  <c:v>6.5057626017406456</c:v>
                </c:pt>
                <c:pt idx="275">
                  <c:v>6.805757965160451</c:v>
                </c:pt>
                <c:pt idx="276">
                  <c:v>6.861618973448345</c:v>
                </c:pt>
                <c:pt idx="277">
                  <c:v>7.3731978075806133</c:v>
                </c:pt>
                <c:pt idx="278">
                  <c:v>7.7889645920716957</c:v>
                </c:pt>
                <c:pt idx="279">
                  <c:v>7.7730904553050113</c:v>
                </c:pt>
                <c:pt idx="280">
                  <c:v>7.8859600547417434</c:v>
                </c:pt>
                <c:pt idx="281">
                  <c:v>8.1355696726170716</c:v>
                </c:pt>
                <c:pt idx="282">
                  <c:v>7.8737989055279423</c:v>
                </c:pt>
                <c:pt idx="283">
                  <c:v>8.2821416508053058</c:v>
                </c:pt>
                <c:pt idx="284">
                  <c:v>7.7887450211834572</c:v>
                </c:pt>
                <c:pt idx="285">
                  <c:v>8.062468438615106</c:v>
                </c:pt>
                <c:pt idx="286">
                  <c:v>8.2001430970735054</c:v>
                </c:pt>
                <c:pt idx="287">
                  <c:v>8.0717546559259343</c:v>
                </c:pt>
                <c:pt idx="288">
                  <c:v>8.6964721643816336</c:v>
                </c:pt>
                <c:pt idx="289">
                  <c:v>8.9633082132593724</c:v>
                </c:pt>
                <c:pt idx="290">
                  <c:v>9.0206775120139842</c:v>
                </c:pt>
                <c:pt idx="291">
                  <c:v>8.7848337078943288</c:v>
                </c:pt>
                <c:pt idx="292">
                  <c:v>8.7710962714263161</c:v>
                </c:pt>
                <c:pt idx="293">
                  <c:v>9.0558405800942854</c:v>
                </c:pt>
                <c:pt idx="294">
                  <c:v>9.2517384399889995</c:v>
                </c:pt>
                <c:pt idx="295">
                  <c:v>9.4282007775332541</c:v>
                </c:pt>
                <c:pt idx="296">
                  <c:v>9.1870566406281604</c:v>
                </c:pt>
                <c:pt idx="297">
                  <c:v>8.058594425329181</c:v>
                </c:pt>
                <c:pt idx="298">
                  <c:v>7.7256091592559146</c:v>
                </c:pt>
                <c:pt idx="299">
                  <c:v>8.0909714806204533</c:v>
                </c:pt>
                <c:pt idx="300">
                  <c:v>8.4570396956786595</c:v>
                </c:pt>
                <c:pt idx="301">
                  <c:v>8.753148354026175</c:v>
                </c:pt>
                <c:pt idx="302">
                  <c:v>8.5848505354143576</c:v>
                </c:pt>
                <c:pt idx="303">
                  <c:v>8.5855758910047388</c:v>
                </c:pt>
                <c:pt idx="304">
                  <c:v>8.5456223491675889</c:v>
                </c:pt>
                <c:pt idx="305">
                  <c:v>8.9276005443262196</c:v>
                </c:pt>
                <c:pt idx="306">
                  <c:v>8.8432897242701713</c:v>
                </c:pt>
                <c:pt idx="307">
                  <c:v>8.6965999574327455</c:v>
                </c:pt>
                <c:pt idx="308">
                  <c:v>9.0145663795688655</c:v>
                </c:pt>
                <c:pt idx="309">
                  <c:v>9.1895289875426123</c:v>
                </c:pt>
                <c:pt idx="310">
                  <c:v>9.0224557673464307</c:v>
                </c:pt>
                <c:pt idx="311">
                  <c:v>9.1452795228361534</c:v>
                </c:pt>
                <c:pt idx="312">
                  <c:v>9.5730088065156984</c:v>
                </c:pt>
                <c:pt idx="313">
                  <c:v>9.4280396253715857</c:v>
                </c:pt>
                <c:pt idx="314">
                  <c:v>9.591480635048578</c:v>
                </c:pt>
                <c:pt idx="315">
                  <c:v>9.9810889725376963</c:v>
                </c:pt>
                <c:pt idx="316">
                  <c:v>10.375518628706571</c:v>
                </c:pt>
                <c:pt idx="317">
                  <c:v>10.506251589837618</c:v>
                </c:pt>
                <c:pt idx="318">
                  <c:v>11.107926311048713</c:v>
                </c:pt>
                <c:pt idx="319">
                  <c:v>11.150880732612537</c:v>
                </c:pt>
                <c:pt idx="320">
                  <c:v>11.15704609735641</c:v>
                </c:pt>
                <c:pt idx="321">
                  <c:v>11.101816474523746</c:v>
                </c:pt>
                <c:pt idx="322">
                  <c:v>11.269439423725485</c:v>
                </c:pt>
                <c:pt idx="323">
                  <c:v>11.388613388239166</c:v>
                </c:pt>
                <c:pt idx="324">
                  <c:v>10.769796619106502</c:v>
                </c:pt>
                <c:pt idx="325">
                  <c:v>10.881272410834587</c:v>
                </c:pt>
                <c:pt idx="326">
                  <c:v>11.030479473642446</c:v>
                </c:pt>
                <c:pt idx="327">
                  <c:v>10.773131769384268</c:v>
                </c:pt>
                <c:pt idx="328">
                  <c:v>11.519138856098088</c:v>
                </c:pt>
                <c:pt idx="329">
                  <c:v>11.571037501500639</c:v>
                </c:pt>
                <c:pt idx="330">
                  <c:v>11.54399815132285</c:v>
                </c:pt>
                <c:pt idx="331">
                  <c:v>10.776244021728436</c:v>
                </c:pt>
                <c:pt idx="332">
                  <c:v>10.480334173961509</c:v>
                </c:pt>
                <c:pt idx="333">
                  <c:v>10.497976067698758</c:v>
                </c:pt>
                <c:pt idx="334">
                  <c:v>11.054203283086432</c:v>
                </c:pt>
                <c:pt idx="335">
                  <c:v>11.336655368767103</c:v>
                </c:pt>
                <c:pt idx="336">
                  <c:v>11.71764250470776</c:v>
                </c:pt>
                <c:pt idx="337">
                  <c:v>12.262338444417374</c:v>
                </c:pt>
                <c:pt idx="338">
                  <c:v>12.505976370263641</c:v>
                </c:pt>
                <c:pt idx="339">
                  <c:v>12.571242967787231</c:v>
                </c:pt>
                <c:pt idx="340">
                  <c:v>12.897355218937628</c:v>
                </c:pt>
                <c:pt idx="341">
                  <c:v>12.516775366173761</c:v>
                </c:pt>
                <c:pt idx="342">
                  <c:v>12.918532754351014</c:v>
                </c:pt>
                <c:pt idx="343">
                  <c:v>13.304201059262134</c:v>
                </c:pt>
                <c:pt idx="344">
                  <c:v>13.38162773421748</c:v>
                </c:pt>
                <c:pt idx="345">
                  <c:v>13.551048045782583</c:v>
                </c:pt>
                <c:pt idx="346">
                  <c:v>13.315207207936171</c:v>
                </c:pt>
                <c:pt idx="347">
                  <c:v>14.488823048465726</c:v>
                </c:pt>
                <c:pt idx="348">
                  <c:v>14.250578571475694</c:v>
                </c:pt>
                <c:pt idx="349">
                  <c:v>14.415794769815477</c:v>
                </c:pt>
                <c:pt idx="350">
                  <c:v>14.143631564087055</c:v>
                </c:pt>
                <c:pt idx="351">
                  <c:v>14.268481553623708</c:v>
                </c:pt>
                <c:pt idx="352">
                  <c:v>14.464832875559882</c:v>
                </c:pt>
                <c:pt idx="353">
                  <c:v>14.405636278339909</c:v>
                </c:pt>
                <c:pt idx="354">
                  <c:v>14.967443938929627</c:v>
                </c:pt>
                <c:pt idx="355">
                  <c:v>14.859112387388659</c:v>
                </c:pt>
                <c:pt idx="356">
                  <c:v>15.131997718108725</c:v>
                </c:pt>
                <c:pt idx="357">
                  <c:v>15.078250019094131</c:v>
                </c:pt>
                <c:pt idx="358">
                  <c:v>15.435428788970517</c:v>
                </c:pt>
                <c:pt idx="359">
                  <c:v>15.750971648465546</c:v>
                </c:pt>
                <c:pt idx="360">
                  <c:v>16.037336714587365</c:v>
                </c:pt>
                <c:pt idx="361">
                  <c:v>16.276360457462637</c:v>
                </c:pt>
                <c:pt idx="362">
                  <c:v>16.556399510822711</c:v>
                </c:pt>
                <c:pt idx="363">
                  <c:v>16.303204897747793</c:v>
                </c:pt>
                <c:pt idx="364">
                  <c:v>16.580119478996938</c:v>
                </c:pt>
                <c:pt idx="365">
                  <c:v>16.849011862681763</c:v>
                </c:pt>
                <c:pt idx="366">
                  <c:v>16.856184651927151</c:v>
                </c:pt>
                <c:pt idx="367">
                  <c:v>17.487885466473571</c:v>
                </c:pt>
                <c:pt idx="368">
                  <c:v>17.561466268228148</c:v>
                </c:pt>
                <c:pt idx="369">
                  <c:v>17.745154585211075</c:v>
                </c:pt>
                <c:pt idx="370">
                  <c:v>17.39046863657698</c:v>
                </c:pt>
                <c:pt idx="371">
                  <c:v>17.620576018510221</c:v>
                </c:pt>
                <c:pt idx="372">
                  <c:v>18.055242014604925</c:v>
                </c:pt>
                <c:pt idx="373">
                  <c:v>17.59299833904166</c:v>
                </c:pt>
                <c:pt idx="374">
                  <c:v>16.838612618970874</c:v>
                </c:pt>
                <c:pt idx="375">
                  <c:v>16.833788774993668</c:v>
                </c:pt>
                <c:pt idx="376">
                  <c:v>16.914656711616104</c:v>
                </c:pt>
                <c:pt idx="377">
                  <c:v>16.597404198823956</c:v>
                </c:pt>
                <c:pt idx="378">
                  <c:v>17.047794372577194</c:v>
                </c:pt>
                <c:pt idx="379">
                  <c:v>17.503710904845821</c:v>
                </c:pt>
                <c:pt idx="380">
                  <c:v>17.132680048483575</c:v>
                </c:pt>
                <c:pt idx="381">
                  <c:v>17.267512078977095</c:v>
                </c:pt>
                <c:pt idx="382">
                  <c:v>16.875911870435175</c:v>
                </c:pt>
                <c:pt idx="383">
                  <c:v>17.084115641941462</c:v>
                </c:pt>
                <c:pt idx="384">
                  <c:v>17.473218163160208</c:v>
                </c:pt>
                <c:pt idx="385">
                  <c:v>18.125154999705209</c:v>
                </c:pt>
                <c:pt idx="386">
                  <c:v>18.470404693074297</c:v>
                </c:pt>
                <c:pt idx="387">
                  <c:v>18.864214678915818</c:v>
                </c:pt>
                <c:pt idx="388">
                  <c:v>19.725136807375957</c:v>
                </c:pt>
                <c:pt idx="389">
                  <c:v>20.195743074520042</c:v>
                </c:pt>
                <c:pt idx="390">
                  <c:v>20.606893970095022</c:v>
                </c:pt>
                <c:pt idx="391">
                  <c:v>20.878830280811837</c:v>
                </c:pt>
                <c:pt idx="392">
                  <c:v>21.4699134084672</c:v>
                </c:pt>
                <c:pt idx="393">
                  <c:v>21.459071268587397</c:v>
                </c:pt>
                <c:pt idx="394">
                  <c:v>22.246248861199295</c:v>
                </c:pt>
                <c:pt idx="395">
                  <c:v>22.610284539307539</c:v>
                </c:pt>
                <c:pt idx="396">
                  <c:v>23.016794971951054</c:v>
                </c:pt>
                <c:pt idx="397">
                  <c:v>22.961852083972463</c:v>
                </c:pt>
                <c:pt idx="398">
                  <c:v>23.036678201215619</c:v>
                </c:pt>
                <c:pt idx="399">
                  <c:v>23.261586486095847</c:v>
                </c:pt>
                <c:pt idx="400">
                  <c:v>23.617715027835988</c:v>
                </c:pt>
                <c:pt idx="401">
                  <c:v>23.644477915610477</c:v>
                </c:pt>
                <c:pt idx="402">
                  <c:v>22.877889768494757</c:v>
                </c:pt>
                <c:pt idx="403">
                  <c:v>23.243758791118566</c:v>
                </c:pt>
                <c:pt idx="404">
                  <c:v>24.213727251300948</c:v>
                </c:pt>
                <c:pt idx="405">
                  <c:v>24.704793368352515</c:v>
                </c:pt>
                <c:pt idx="406">
                  <c:v>25.96323848844067</c:v>
                </c:pt>
                <c:pt idx="407">
                  <c:v>25.543132896093169</c:v>
                </c:pt>
                <c:pt idx="408">
                  <c:v>26.362280193368839</c:v>
                </c:pt>
                <c:pt idx="409">
                  <c:v>26.374265532644163</c:v>
                </c:pt>
                <c:pt idx="410">
                  <c:v>25.423768888692315</c:v>
                </c:pt>
                <c:pt idx="411">
                  <c:v>26.316489930867991</c:v>
                </c:pt>
                <c:pt idx="412">
                  <c:v>27.57979368047511</c:v>
                </c:pt>
                <c:pt idx="413">
                  <c:v>28.511423993027901</c:v>
                </c:pt>
                <c:pt idx="414">
                  <c:v>30.324862750551834</c:v>
                </c:pt>
                <c:pt idx="415">
                  <c:v>29.409616849616487</c:v>
                </c:pt>
                <c:pt idx="416">
                  <c:v>30.700345310553665</c:v>
                </c:pt>
                <c:pt idx="417">
                  <c:v>30.366623826643668</c:v>
                </c:pt>
                <c:pt idx="418">
                  <c:v>31.020433669760113</c:v>
                </c:pt>
                <c:pt idx="419">
                  <c:v>31.526353390669705</c:v>
                </c:pt>
                <c:pt idx="420">
                  <c:v>31.901313628711687</c:v>
                </c:pt>
                <c:pt idx="421">
                  <c:v>33.310708155727383</c:v>
                </c:pt>
                <c:pt idx="422">
                  <c:v>34.398666512702768</c:v>
                </c:pt>
                <c:pt idx="423">
                  <c:v>34.701364160288506</c:v>
                </c:pt>
                <c:pt idx="424">
                  <c:v>34.280525189312129</c:v>
                </c:pt>
                <c:pt idx="425">
                  <c:v>35.212028676652544</c:v>
                </c:pt>
                <c:pt idx="426">
                  <c:v>34.773640032655152</c:v>
                </c:pt>
                <c:pt idx="427">
                  <c:v>32.060246688681069</c:v>
                </c:pt>
                <c:pt idx="428">
                  <c:v>33.990728751152673</c:v>
                </c:pt>
                <c:pt idx="429">
                  <c:v>35.20195245495502</c:v>
                </c:pt>
                <c:pt idx="430">
                  <c:v>36.435423487264579</c:v>
                </c:pt>
                <c:pt idx="431">
                  <c:v>38.005621332202701</c:v>
                </c:pt>
                <c:pt idx="432">
                  <c:v>38.929626055199215</c:v>
                </c:pt>
                <c:pt idx="433">
                  <c:v>37.359160922628128</c:v>
                </c:pt>
                <c:pt idx="434">
                  <c:v>38.358886020166509</c:v>
                </c:pt>
                <c:pt idx="435">
                  <c:v>39.414260026753396</c:v>
                </c:pt>
                <c:pt idx="436">
                  <c:v>38.644330572173388</c:v>
                </c:pt>
                <c:pt idx="437">
                  <c:v>39.717582268991784</c:v>
                </c:pt>
                <c:pt idx="438">
                  <c:v>38.911099033468062</c:v>
                </c:pt>
                <c:pt idx="439">
                  <c:v>38.687490360074037</c:v>
                </c:pt>
                <c:pt idx="440">
                  <c:v>38.288190166509068</c:v>
                </c:pt>
                <c:pt idx="441">
                  <c:v>39.711420435920814</c:v>
                </c:pt>
                <c:pt idx="442">
                  <c:v>40.517047918693379</c:v>
                </c:pt>
                <c:pt idx="443">
                  <c:v>42.353983954058265</c:v>
                </c:pt>
                <c:pt idx="444">
                  <c:v>41.004817424481558</c:v>
                </c:pt>
                <c:pt idx="445">
                  <c:v>42.119183737850548</c:v>
                </c:pt>
                <c:pt idx="446">
                  <c:v>44.168690204903697</c:v>
                </c:pt>
                <c:pt idx="447">
                  <c:v>42.322367575164108</c:v>
                </c:pt>
                <c:pt idx="448">
                  <c:v>41.295269990853626</c:v>
                </c:pt>
                <c:pt idx="449">
                  <c:v>42.948994758393205</c:v>
                </c:pt>
                <c:pt idx="450">
                  <c:v>42.494500234369049</c:v>
                </c:pt>
                <c:pt idx="451">
                  <c:v>44.899437614891177</c:v>
                </c:pt>
                <c:pt idx="452">
                  <c:v>43.532077874664559</c:v>
                </c:pt>
                <c:pt idx="453">
                  <c:v>43.087800724568041</c:v>
                </c:pt>
                <c:pt idx="454">
                  <c:v>40.958493885149075</c:v>
                </c:pt>
                <c:pt idx="455">
                  <c:v>41.92966563081098</c:v>
                </c:pt>
                <c:pt idx="456">
                  <c:v>42.768411898839688</c:v>
                </c:pt>
                <c:pt idx="457">
                  <c:v>40.903459779767871</c:v>
                </c:pt>
                <c:pt idx="458">
                  <c:v>39.474655998443062</c:v>
                </c:pt>
                <c:pt idx="459">
                  <c:v>40.625420335496102</c:v>
                </c:pt>
                <c:pt idx="460">
                  <c:v>40.824350796520527</c:v>
                </c:pt>
                <c:pt idx="461">
                  <c:v>40.50046129958389</c:v>
                </c:pt>
                <c:pt idx="462">
                  <c:v>40.587332450781233</c:v>
                </c:pt>
                <c:pt idx="463">
                  <c:v>39.499250349361475</c:v>
                </c:pt>
                <c:pt idx="464">
                  <c:v>37.917241920767992</c:v>
                </c:pt>
                <c:pt idx="465">
                  <c:v>38.962784526212481</c:v>
                </c:pt>
                <c:pt idx="466">
                  <c:v>39.936239824935377</c:v>
                </c:pt>
                <c:pt idx="467">
                  <c:v>40.00355940059135</c:v>
                </c:pt>
                <c:pt idx="468">
                  <c:v>39.782335905314198</c:v>
                </c:pt>
                <c:pt idx="469">
                  <c:v>39.623597320379908</c:v>
                </c:pt>
                <c:pt idx="470">
                  <c:v>39.920602733395356</c:v>
                </c:pt>
                <c:pt idx="471">
                  <c:v>39.256434539111247</c:v>
                </c:pt>
                <c:pt idx="472">
                  <c:v>39.103253979586235</c:v>
                </c:pt>
                <c:pt idx="473">
                  <c:v>37.773661472445909</c:v>
                </c:pt>
                <c:pt idx="474">
                  <c:v>36.542889397736566</c:v>
                </c:pt>
                <c:pt idx="475">
                  <c:v>37.228194978858689</c:v>
                </c:pt>
                <c:pt idx="476">
                  <c:v>35.956801781173262</c:v>
                </c:pt>
                <c:pt idx="477">
                  <c:v>37.018837676514686</c:v>
                </c:pt>
                <c:pt idx="478">
                  <c:v>37.853191111430029</c:v>
                </c:pt>
                <c:pt idx="479">
                  <c:v>37.297651562129438</c:v>
                </c:pt>
                <c:pt idx="480">
                  <c:v>36.625271561627812</c:v>
                </c:pt>
                <c:pt idx="481">
                  <c:v>36.758938321089452</c:v>
                </c:pt>
                <c:pt idx="482">
                  <c:v>36.86054680939764</c:v>
                </c:pt>
                <c:pt idx="483">
                  <c:v>38.407668094010241</c:v>
                </c:pt>
                <c:pt idx="484">
                  <c:v>40.509258395492822</c:v>
                </c:pt>
                <c:pt idx="485">
                  <c:v>40.696384890404964</c:v>
                </c:pt>
                <c:pt idx="486">
                  <c:v>40.12457104101334</c:v>
                </c:pt>
                <c:pt idx="487">
                  <c:v>40.833996805937417</c:v>
                </c:pt>
                <c:pt idx="488">
                  <c:v>41.196920983266565</c:v>
                </c:pt>
                <c:pt idx="489">
                  <c:v>42.357197126373258</c:v>
                </c:pt>
                <c:pt idx="490">
                  <c:v>42.781321269826321</c:v>
                </c:pt>
                <c:pt idx="491">
                  <c:v>44.132322039994826</c:v>
                </c:pt>
                <c:pt idx="492">
                  <c:v>44.961896069066356</c:v>
                </c:pt>
                <c:pt idx="493">
                  <c:v>45.659255479708591</c:v>
                </c:pt>
                <c:pt idx="494">
                  <c:v>45.52076927032774</c:v>
                </c:pt>
                <c:pt idx="495">
                  <c:v>44.196955654448118</c:v>
                </c:pt>
                <c:pt idx="496">
                  <c:v>44.454041022831568</c:v>
                </c:pt>
                <c:pt idx="497">
                  <c:v>45.096393616683784</c:v>
                </c:pt>
                <c:pt idx="498">
                  <c:v>44.259138264767046</c:v>
                </c:pt>
                <c:pt idx="499">
                  <c:v>44.929668599198678</c:v>
                </c:pt>
                <c:pt idx="500">
                  <c:v>45.425497172886438</c:v>
                </c:pt>
                <c:pt idx="501">
                  <c:v>46.035771829993678</c:v>
                </c:pt>
                <c:pt idx="502">
                  <c:v>46.895771913906408</c:v>
                </c:pt>
                <c:pt idx="503">
                  <c:v>48.160883468332742</c:v>
                </c:pt>
                <c:pt idx="504">
                  <c:v>47.620055486955138</c:v>
                </c:pt>
                <c:pt idx="505">
                  <c:v>47.928029043515835</c:v>
                </c:pt>
                <c:pt idx="506">
                  <c:v>47.274772075172578</c:v>
                </c:pt>
                <c:pt idx="507">
                  <c:v>47.09304470433198</c:v>
                </c:pt>
                <c:pt idx="508">
                  <c:v>48.581658190192996</c:v>
                </c:pt>
                <c:pt idx="509">
                  <c:v>48.973896192605402</c:v>
                </c:pt>
                <c:pt idx="510">
                  <c:v>49.720126256263647</c:v>
                </c:pt>
                <c:pt idx="511">
                  <c:v>49.921208090886154</c:v>
                </c:pt>
                <c:pt idx="512">
                  <c:v>49.717530620209978</c:v>
                </c:pt>
                <c:pt idx="513">
                  <c:v>48.902643677716071</c:v>
                </c:pt>
                <c:pt idx="514">
                  <c:v>50.271318986788302</c:v>
                </c:pt>
                <c:pt idx="515">
                  <c:v>50.51688847989066</c:v>
                </c:pt>
                <c:pt idx="516">
                  <c:v>51.432608268013198</c:v>
                </c:pt>
                <c:pt idx="517">
                  <c:v>51.481734296176505</c:v>
                </c:pt>
                <c:pt idx="518">
                  <c:v>51.679448631220765</c:v>
                </c:pt>
                <c:pt idx="519">
                  <c:v>51.800542840661222</c:v>
                </c:pt>
                <c:pt idx="520">
                  <c:v>50.770119950084322</c:v>
                </c:pt>
                <c:pt idx="521">
                  <c:v>50.823454080877376</c:v>
                </c:pt>
                <c:pt idx="522">
                  <c:v>51.0510281354615</c:v>
                </c:pt>
                <c:pt idx="523">
                  <c:v>52.291437798954547</c:v>
                </c:pt>
                <c:pt idx="524">
                  <c:v>53.239317355994025</c:v>
                </c:pt>
                <c:pt idx="525">
                  <c:v>54.535005267090952</c:v>
                </c:pt>
                <c:pt idx="526">
                  <c:v>55.577716080411861</c:v>
                </c:pt>
                <c:pt idx="527">
                  <c:v>55.648884899301734</c:v>
                </c:pt>
                <c:pt idx="528">
                  <c:v>56.162967040621851</c:v>
                </c:pt>
                <c:pt idx="529">
                  <c:v>56.155574440723711</c:v>
                </c:pt>
                <c:pt idx="530">
                  <c:v>56.460145524762176</c:v>
                </c:pt>
                <c:pt idx="531">
                  <c:v>57.939550622530938</c:v>
                </c:pt>
                <c:pt idx="532">
                  <c:v>58.870059294895</c:v>
                </c:pt>
                <c:pt idx="533">
                  <c:v>58.172155214476348</c:v>
                </c:pt>
                <c:pt idx="534">
                  <c:v>57.581969284109341</c:v>
                </c:pt>
                <c:pt idx="535">
                  <c:v>58.588494789823145</c:v>
                </c:pt>
                <c:pt idx="536">
                  <c:v>59.78204496459734</c:v>
                </c:pt>
                <c:pt idx="537">
                  <c:v>60.847977203943813</c:v>
                </c:pt>
                <c:pt idx="538">
                  <c:v>60.358877524336485</c:v>
                </c:pt>
                <c:pt idx="539">
                  <c:v>60.091047392584812</c:v>
                </c:pt>
                <c:pt idx="540">
                  <c:v>58.872984011465562</c:v>
                </c:pt>
                <c:pt idx="541">
                  <c:v>58.314488181842243</c:v>
                </c:pt>
                <c:pt idx="542">
                  <c:v>58.341774083428184</c:v>
                </c:pt>
                <c:pt idx="543">
                  <c:v>59.171581503335574</c:v>
                </c:pt>
                <c:pt idx="544">
                  <c:v>59.28143305706535</c:v>
                </c:pt>
                <c:pt idx="545">
                  <c:v>56.557344265248588</c:v>
                </c:pt>
                <c:pt idx="546">
                  <c:v>56.436273302494797</c:v>
                </c:pt>
                <c:pt idx="547">
                  <c:v>57.367336716418471</c:v>
                </c:pt>
                <c:pt idx="548">
                  <c:v>54.412432262876287</c:v>
                </c:pt>
                <c:pt idx="549">
                  <c:v>49.032804007507103</c:v>
                </c:pt>
                <c:pt idx="550">
                  <c:v>49.412577221625725</c:v>
                </c:pt>
                <c:pt idx="551">
                  <c:v>51.477492978640157</c:v>
                </c:pt>
                <c:pt idx="552">
                  <c:v>48.131146401195032</c:v>
                </c:pt>
                <c:pt idx="553">
                  <c:v>45.685228597601601</c:v>
                </c:pt>
                <c:pt idx="554">
                  <c:v>48.200721751478397</c:v>
                </c:pt>
                <c:pt idx="555">
                  <c:v>49.355788848751203</c:v>
                </c:pt>
                <c:pt idx="556">
                  <c:v>49.942441733913448</c:v>
                </c:pt>
                <c:pt idx="557">
                  <c:v>50.033449183499961</c:v>
                </c:pt>
                <c:pt idx="558">
                  <c:v>52.436512455864637</c:v>
                </c:pt>
                <c:pt idx="559">
                  <c:v>53.781988745133212</c:v>
                </c:pt>
                <c:pt idx="560">
                  <c:v>55.363140778590115</c:v>
                </c:pt>
                <c:pt idx="561">
                  <c:v>54.342799892329417</c:v>
                </c:pt>
                <c:pt idx="562">
                  <c:v>56.639289472302288</c:v>
                </c:pt>
                <c:pt idx="563">
                  <c:v>56.590993522443</c:v>
                </c:pt>
                <c:pt idx="564">
                  <c:v>55.774577690601447</c:v>
                </c:pt>
                <c:pt idx="565">
                  <c:v>57.077302207639683</c:v>
                </c:pt>
                <c:pt idx="566">
                  <c:v>59.084068178298153</c:v>
                </c:pt>
                <c:pt idx="567">
                  <c:v>60.182405460025343</c:v>
                </c:pt>
                <c:pt idx="568">
                  <c:v>57.748745033973442</c:v>
                </c:pt>
                <c:pt idx="569">
                  <c:v>56.562966807601676</c:v>
                </c:pt>
                <c:pt idx="570">
                  <c:v>58.953803363540366</c:v>
                </c:pt>
                <c:pt idx="571">
                  <c:v>58.347115069799564</c:v>
                </c:pt>
                <c:pt idx="572">
                  <c:v>61.449927007173393</c:v>
                </c:pt>
                <c:pt idx="573">
                  <c:v>62.702813456113958</c:v>
                </c:pt>
                <c:pt idx="574">
                  <c:v>62.603926948890717</c:v>
                </c:pt>
                <c:pt idx="575">
                  <c:v>64.257597541352069</c:v>
                </c:pt>
                <c:pt idx="576">
                  <c:v>64.902335310173427</c:v>
                </c:pt>
                <c:pt idx="577">
                  <c:v>66.41943153840009</c:v>
                </c:pt>
                <c:pt idx="578">
                  <c:v>66.587250517809153</c:v>
                </c:pt>
                <c:pt idx="579">
                  <c:v>68.201460797842216</c:v>
                </c:pt>
                <c:pt idx="580">
                  <c:v>68.256676481908286</c:v>
                </c:pt>
                <c:pt idx="581">
                  <c:v>67.306064041798109</c:v>
                </c:pt>
                <c:pt idx="582">
                  <c:v>67.26828367201523</c:v>
                </c:pt>
                <c:pt idx="583">
                  <c:v>66.46899740075763</c:v>
                </c:pt>
                <c:pt idx="584">
                  <c:v>64.545887251969319</c:v>
                </c:pt>
                <c:pt idx="585">
                  <c:v>67.790991688879899</c:v>
                </c:pt>
                <c:pt idx="586">
                  <c:v>67.977116613348528</c:v>
                </c:pt>
                <c:pt idx="587">
                  <c:v>68.825983600828664</c:v>
                </c:pt>
                <c:pt idx="588">
                  <c:v>70.973037739927278</c:v>
                </c:pt>
                <c:pt idx="589">
                  <c:v>72.374032094642146</c:v>
                </c:pt>
                <c:pt idx="590">
                  <c:v>73.048414012493467</c:v>
                </c:pt>
                <c:pt idx="591">
                  <c:v>73.49758682135429</c:v>
                </c:pt>
                <c:pt idx="592">
                  <c:v>71.915332666763433</c:v>
                </c:pt>
                <c:pt idx="593">
                  <c:v>73.419382892327633</c:v>
                </c:pt>
                <c:pt idx="594">
                  <c:v>74.238572374508436</c:v>
                </c:pt>
                <c:pt idx="595">
                  <c:v>75.272591658110926</c:v>
                </c:pt>
                <c:pt idx="596">
                  <c:v>76.365253179792504</c:v>
                </c:pt>
                <c:pt idx="597">
                  <c:v>75.389634945190977</c:v>
                </c:pt>
                <c:pt idx="598">
                  <c:v>76.061863184222318</c:v>
                </c:pt>
                <c:pt idx="599">
                  <c:v>76.242217127324849</c:v>
                </c:pt>
                <c:pt idx="600">
                  <c:v>78.327337522817274</c:v>
                </c:pt>
                <c:pt idx="601">
                  <c:v>79.349289635675959</c:v>
                </c:pt>
                <c:pt idx="602">
                  <c:v>81.498828468054512</c:v>
                </c:pt>
                <c:pt idx="603">
                  <c:v>82.812195798494827</c:v>
                </c:pt>
                <c:pt idx="604">
                  <c:v>83.17561880025066</c:v>
                </c:pt>
                <c:pt idx="605">
                  <c:v>81.580513387370644</c:v>
                </c:pt>
                <c:pt idx="606">
                  <c:v>84.212220899985098</c:v>
                </c:pt>
                <c:pt idx="607">
                  <c:v>82.369079424888852</c:v>
                </c:pt>
                <c:pt idx="608">
                  <c:v>84.744313009235341</c:v>
                </c:pt>
                <c:pt idx="609">
                  <c:v>87.211762346263399</c:v>
                </c:pt>
                <c:pt idx="610">
                  <c:v>88.481423306240018</c:v>
                </c:pt>
                <c:pt idx="611">
                  <c:v>89.349841351392939</c:v>
                </c:pt>
                <c:pt idx="612">
                  <c:v>88.509248029188001</c:v>
                </c:pt>
                <c:pt idx="613">
                  <c:v>91.214666613677167</c:v>
                </c:pt>
                <c:pt idx="614">
                  <c:v>91.343025228797885</c:v>
                </c:pt>
                <c:pt idx="615">
                  <c:v>91.472606604841857</c:v>
                </c:pt>
                <c:pt idx="616">
                  <c:v>93.301294564340751</c:v>
                </c:pt>
                <c:pt idx="617">
                  <c:v>94.680853394881851</c:v>
                </c:pt>
                <c:pt idx="618">
                  <c:v>93.426521973503768</c:v>
                </c:pt>
                <c:pt idx="619">
                  <c:v>96.644297930904486</c:v>
                </c:pt>
                <c:pt idx="620">
                  <c:v>94.996201467206461</c:v>
                </c:pt>
                <c:pt idx="621">
                  <c:v>97.088506894741528</c:v>
                </c:pt>
                <c:pt idx="622">
                  <c:v>99.239053545381452</c:v>
                </c:pt>
                <c:pt idx="623">
                  <c:v>99.317116018429132</c:v>
                </c:pt>
                <c:pt idx="624">
                  <c:v>99.249161370552628</c:v>
                </c:pt>
                <c:pt idx="625">
                  <c:v>101.70886000111287</c:v>
                </c:pt>
                <c:pt idx="626">
                  <c:v>101.29530879509588</c:v>
                </c:pt>
                <c:pt idx="627">
                  <c:v>101.32732045055417</c:v>
                </c:pt>
                <c:pt idx="628">
                  <c:v>101.98489208881038</c:v>
                </c:pt>
                <c:pt idx="629">
                  <c:v>100.29344731827494</c:v>
                </c:pt>
                <c:pt idx="630">
                  <c:v>101.8368898509365</c:v>
                </c:pt>
                <c:pt idx="631">
                  <c:v>98.180943193932279</c:v>
                </c:pt>
                <c:pt idx="632">
                  <c:v>97.031546238661278</c:v>
                </c:pt>
                <c:pt idx="633">
                  <c:v>101.05062276695303</c:v>
                </c:pt>
                <c:pt idx="634">
                  <c:v>101.27996111538714</c:v>
                </c:pt>
                <c:pt idx="635">
                  <c:v>99.8344105209178</c:v>
                </c:pt>
                <c:pt idx="636">
                  <c:v>97.719823413354021</c:v>
                </c:pt>
                <c:pt idx="637">
                  <c:v>98.535586306852679</c:v>
                </c:pt>
                <c:pt idx="638">
                  <c:v>102.32698243397964</c:v>
                </c:pt>
                <c:pt idx="639">
                  <c:v>102.74696373752614</c:v>
                </c:pt>
                <c:pt idx="640">
                  <c:v>103.85428036326213</c:v>
                </c:pt>
                <c:pt idx="641">
                  <c:v>105.23897465317577</c:v>
                </c:pt>
                <c:pt idx="642">
                  <c:v>107.88171687053415</c:v>
                </c:pt>
                <c:pt idx="643">
                  <c:v>107.80108625398009</c:v>
                </c:pt>
                <c:pt idx="644">
                  <c:v>107.9539519999946</c:v>
                </c:pt>
                <c:pt idx="645">
                  <c:v>105.77840887147011</c:v>
                </c:pt>
                <c:pt idx="646">
                  <c:v>106.99957430764852</c:v>
                </c:pt>
                <c:pt idx="647">
                  <c:v>108.03801035358839</c:v>
                </c:pt>
                <c:pt idx="648">
                  <c:v>109.47623957958047</c:v>
                </c:pt>
                <c:pt idx="649">
                  <c:v>112.38351393213509</c:v>
                </c:pt>
                <c:pt idx="650">
                  <c:v>112.46736686001165</c:v>
                </c:pt>
                <c:pt idx="651">
                  <c:v>113.75724636009859</c:v>
                </c:pt>
                <c:pt idx="652">
                  <c:v>114.95445484955593</c:v>
                </c:pt>
                <c:pt idx="653">
                  <c:v>115.20989098137532</c:v>
                </c:pt>
                <c:pt idx="654">
                  <c:v>116.68954577831603</c:v>
                </c:pt>
                <c:pt idx="655">
                  <c:v>117.69276720604643</c:v>
                </c:pt>
                <c:pt idx="656">
                  <c:v>118.75285657582543</c:v>
                </c:pt>
                <c:pt idx="657">
                  <c:v>120.3494914085733</c:v>
                </c:pt>
                <c:pt idx="658">
                  <c:v>122.66591545920515</c:v>
                </c:pt>
                <c:pt idx="659">
                  <c:v>123.71956703778676</c:v>
                </c:pt>
              </c:numCache>
            </c:numRef>
          </c:val>
          <c:smooth val="0"/>
          <c:extLst>
            <c:ext xmlns:c16="http://schemas.microsoft.com/office/drawing/2014/chart" uri="{C3380CC4-5D6E-409C-BE32-E72D297353CC}">
              <c16:uniqueId val="{00000000-B1C6-7048-A716-93F7C895D6CC}"/>
            </c:ext>
          </c:extLst>
        </c:ser>
        <c:ser>
          <c:idx val="11"/>
          <c:order val="1"/>
          <c:tx>
            <c:strRef>
              <c:f>'index-values'!$V$1</c:f>
              <c:strCache>
                <c:ptCount val="1"/>
                <c:pt idx="0">
                  <c:v>September</c:v>
                </c:pt>
              </c:strCache>
            </c:strRef>
          </c:tx>
          <c:spPr>
            <a:ln w="28575" cap="rnd">
              <a:solidFill>
                <a:schemeClr val="bg1">
                  <a:lumMod val="75000"/>
                </a:schemeClr>
              </a:solidFill>
              <a:round/>
            </a:ln>
            <a:effectLst/>
          </c:spPr>
          <c:marker>
            <c:symbol val="none"/>
          </c:marker>
          <c:cat>
            <c:numRef>
              <c:f>'index-values'!$A$2:$A$672</c:f>
              <c:numCache>
                <c:formatCode>m/d/yy</c:formatCode>
                <c:ptCount val="671"/>
                <c:pt idx="0">
                  <c:v>23042</c:v>
                </c:pt>
                <c:pt idx="1">
                  <c:v>23070</c:v>
                </c:pt>
                <c:pt idx="2">
                  <c:v>23099</c:v>
                </c:pt>
                <c:pt idx="3">
                  <c:v>23131</c:v>
                </c:pt>
                <c:pt idx="4">
                  <c:v>23162</c:v>
                </c:pt>
                <c:pt idx="5">
                  <c:v>23190</c:v>
                </c:pt>
                <c:pt idx="6">
                  <c:v>23223</c:v>
                </c:pt>
                <c:pt idx="7">
                  <c:v>23253</c:v>
                </c:pt>
                <c:pt idx="8">
                  <c:v>23284</c:v>
                </c:pt>
                <c:pt idx="9">
                  <c:v>23315</c:v>
                </c:pt>
                <c:pt idx="10">
                  <c:v>23344</c:v>
                </c:pt>
                <c:pt idx="11">
                  <c:v>23376</c:v>
                </c:pt>
                <c:pt idx="12">
                  <c:v>23407</c:v>
                </c:pt>
                <c:pt idx="13">
                  <c:v>23435</c:v>
                </c:pt>
                <c:pt idx="14">
                  <c:v>23467</c:v>
                </c:pt>
                <c:pt idx="15">
                  <c:v>23497</c:v>
                </c:pt>
                <c:pt idx="16">
                  <c:v>23526</c:v>
                </c:pt>
                <c:pt idx="17">
                  <c:v>23558</c:v>
                </c:pt>
                <c:pt idx="18">
                  <c:v>23589</c:v>
                </c:pt>
                <c:pt idx="19">
                  <c:v>23620</c:v>
                </c:pt>
                <c:pt idx="20">
                  <c:v>23650</c:v>
                </c:pt>
                <c:pt idx="21">
                  <c:v>23680</c:v>
                </c:pt>
                <c:pt idx="22">
                  <c:v>23711</c:v>
                </c:pt>
                <c:pt idx="23">
                  <c:v>23742</c:v>
                </c:pt>
                <c:pt idx="24">
                  <c:v>23771</c:v>
                </c:pt>
                <c:pt idx="25">
                  <c:v>23799</c:v>
                </c:pt>
                <c:pt idx="26">
                  <c:v>23832</c:v>
                </c:pt>
                <c:pt idx="27">
                  <c:v>23862</c:v>
                </c:pt>
                <c:pt idx="28">
                  <c:v>23893</c:v>
                </c:pt>
                <c:pt idx="29">
                  <c:v>23923</c:v>
                </c:pt>
                <c:pt idx="30">
                  <c:v>23953</c:v>
                </c:pt>
                <c:pt idx="31">
                  <c:v>23985</c:v>
                </c:pt>
                <c:pt idx="32">
                  <c:v>24015</c:v>
                </c:pt>
                <c:pt idx="33">
                  <c:v>24044</c:v>
                </c:pt>
                <c:pt idx="34">
                  <c:v>24076</c:v>
                </c:pt>
                <c:pt idx="35">
                  <c:v>24107</c:v>
                </c:pt>
                <c:pt idx="36">
                  <c:v>24138</c:v>
                </c:pt>
                <c:pt idx="37">
                  <c:v>24166</c:v>
                </c:pt>
                <c:pt idx="38">
                  <c:v>24197</c:v>
                </c:pt>
                <c:pt idx="39">
                  <c:v>24226</c:v>
                </c:pt>
                <c:pt idx="40">
                  <c:v>24258</c:v>
                </c:pt>
                <c:pt idx="41">
                  <c:v>24288</c:v>
                </c:pt>
                <c:pt idx="42">
                  <c:v>24317</c:v>
                </c:pt>
                <c:pt idx="43">
                  <c:v>24350</c:v>
                </c:pt>
                <c:pt idx="44">
                  <c:v>24380</c:v>
                </c:pt>
                <c:pt idx="45">
                  <c:v>24411</c:v>
                </c:pt>
                <c:pt idx="46">
                  <c:v>24441</c:v>
                </c:pt>
                <c:pt idx="47">
                  <c:v>24471</c:v>
                </c:pt>
                <c:pt idx="48">
                  <c:v>24503</c:v>
                </c:pt>
                <c:pt idx="49">
                  <c:v>24531</c:v>
                </c:pt>
                <c:pt idx="50">
                  <c:v>24562</c:v>
                </c:pt>
                <c:pt idx="51">
                  <c:v>24590</c:v>
                </c:pt>
                <c:pt idx="52">
                  <c:v>24623</c:v>
                </c:pt>
                <c:pt idx="53">
                  <c:v>24653</c:v>
                </c:pt>
                <c:pt idx="54">
                  <c:v>24684</c:v>
                </c:pt>
                <c:pt idx="55">
                  <c:v>24715</c:v>
                </c:pt>
                <c:pt idx="56">
                  <c:v>24744</c:v>
                </c:pt>
                <c:pt idx="57">
                  <c:v>24776</c:v>
                </c:pt>
                <c:pt idx="58">
                  <c:v>24806</c:v>
                </c:pt>
                <c:pt idx="59">
                  <c:v>24835</c:v>
                </c:pt>
                <c:pt idx="60">
                  <c:v>24868</c:v>
                </c:pt>
                <c:pt idx="61">
                  <c:v>24897</c:v>
                </c:pt>
                <c:pt idx="62">
                  <c:v>24926</c:v>
                </c:pt>
                <c:pt idx="63">
                  <c:v>24958</c:v>
                </c:pt>
                <c:pt idx="64">
                  <c:v>24989</c:v>
                </c:pt>
                <c:pt idx="65">
                  <c:v>25017</c:v>
                </c:pt>
                <c:pt idx="66">
                  <c:v>25050</c:v>
                </c:pt>
                <c:pt idx="67">
                  <c:v>25080</c:v>
                </c:pt>
                <c:pt idx="68">
                  <c:v>25111</c:v>
                </c:pt>
                <c:pt idx="69">
                  <c:v>25142</c:v>
                </c:pt>
                <c:pt idx="70">
                  <c:v>25171</c:v>
                </c:pt>
                <c:pt idx="71">
                  <c:v>25203</c:v>
                </c:pt>
                <c:pt idx="72">
                  <c:v>25234</c:v>
                </c:pt>
                <c:pt idx="73">
                  <c:v>25262</c:v>
                </c:pt>
                <c:pt idx="74">
                  <c:v>25293</c:v>
                </c:pt>
                <c:pt idx="75">
                  <c:v>25323</c:v>
                </c:pt>
                <c:pt idx="76">
                  <c:v>25353</c:v>
                </c:pt>
                <c:pt idx="77">
                  <c:v>25384</c:v>
                </c:pt>
                <c:pt idx="78">
                  <c:v>25415</c:v>
                </c:pt>
                <c:pt idx="79">
                  <c:v>25444</c:v>
                </c:pt>
                <c:pt idx="80">
                  <c:v>25476</c:v>
                </c:pt>
                <c:pt idx="81">
                  <c:v>25507</c:v>
                </c:pt>
                <c:pt idx="82">
                  <c:v>25535</c:v>
                </c:pt>
                <c:pt idx="83">
                  <c:v>25568</c:v>
                </c:pt>
                <c:pt idx="84">
                  <c:v>25598</c:v>
                </c:pt>
                <c:pt idx="85">
                  <c:v>25626</c:v>
                </c:pt>
                <c:pt idx="86">
                  <c:v>25658</c:v>
                </c:pt>
                <c:pt idx="87">
                  <c:v>25688</c:v>
                </c:pt>
                <c:pt idx="88">
                  <c:v>25717</c:v>
                </c:pt>
                <c:pt idx="89">
                  <c:v>25749</c:v>
                </c:pt>
                <c:pt idx="90">
                  <c:v>25780</c:v>
                </c:pt>
                <c:pt idx="91">
                  <c:v>25811</c:v>
                </c:pt>
                <c:pt idx="92">
                  <c:v>25841</c:v>
                </c:pt>
                <c:pt idx="93">
                  <c:v>25871</c:v>
                </c:pt>
                <c:pt idx="94">
                  <c:v>25902</c:v>
                </c:pt>
                <c:pt idx="95">
                  <c:v>25933</c:v>
                </c:pt>
                <c:pt idx="96">
                  <c:v>25962</c:v>
                </c:pt>
                <c:pt idx="97">
                  <c:v>25990</c:v>
                </c:pt>
                <c:pt idx="98">
                  <c:v>26023</c:v>
                </c:pt>
                <c:pt idx="99">
                  <c:v>26053</c:v>
                </c:pt>
                <c:pt idx="100">
                  <c:v>26084</c:v>
                </c:pt>
                <c:pt idx="101">
                  <c:v>26114</c:v>
                </c:pt>
                <c:pt idx="102">
                  <c:v>26144</c:v>
                </c:pt>
                <c:pt idx="103">
                  <c:v>26176</c:v>
                </c:pt>
                <c:pt idx="104">
                  <c:v>26206</c:v>
                </c:pt>
                <c:pt idx="105">
                  <c:v>26235</c:v>
                </c:pt>
                <c:pt idx="106">
                  <c:v>26267</c:v>
                </c:pt>
                <c:pt idx="107">
                  <c:v>26298</c:v>
                </c:pt>
                <c:pt idx="108">
                  <c:v>26329</c:v>
                </c:pt>
                <c:pt idx="109">
                  <c:v>26358</c:v>
                </c:pt>
                <c:pt idx="110">
                  <c:v>26389</c:v>
                </c:pt>
                <c:pt idx="111">
                  <c:v>26417</c:v>
                </c:pt>
                <c:pt idx="112">
                  <c:v>26450</c:v>
                </c:pt>
                <c:pt idx="113">
                  <c:v>26480</c:v>
                </c:pt>
                <c:pt idx="114">
                  <c:v>26511</c:v>
                </c:pt>
                <c:pt idx="115">
                  <c:v>26542</c:v>
                </c:pt>
                <c:pt idx="116">
                  <c:v>26571</c:v>
                </c:pt>
                <c:pt idx="117">
                  <c:v>26603</c:v>
                </c:pt>
                <c:pt idx="118">
                  <c:v>26633</c:v>
                </c:pt>
                <c:pt idx="119">
                  <c:v>26662</c:v>
                </c:pt>
                <c:pt idx="120">
                  <c:v>26695</c:v>
                </c:pt>
                <c:pt idx="121">
                  <c:v>26723</c:v>
                </c:pt>
                <c:pt idx="122">
                  <c:v>26753</c:v>
                </c:pt>
                <c:pt idx="123">
                  <c:v>26784</c:v>
                </c:pt>
                <c:pt idx="124">
                  <c:v>26815</c:v>
                </c:pt>
                <c:pt idx="125">
                  <c:v>26844</c:v>
                </c:pt>
                <c:pt idx="126">
                  <c:v>26876</c:v>
                </c:pt>
                <c:pt idx="127">
                  <c:v>26907</c:v>
                </c:pt>
                <c:pt idx="128">
                  <c:v>26935</c:v>
                </c:pt>
                <c:pt idx="129">
                  <c:v>26968</c:v>
                </c:pt>
                <c:pt idx="130">
                  <c:v>26998</c:v>
                </c:pt>
                <c:pt idx="131">
                  <c:v>27029</c:v>
                </c:pt>
                <c:pt idx="132">
                  <c:v>27060</c:v>
                </c:pt>
                <c:pt idx="133">
                  <c:v>27088</c:v>
                </c:pt>
                <c:pt idx="134">
                  <c:v>27117</c:v>
                </c:pt>
                <c:pt idx="135">
                  <c:v>27149</c:v>
                </c:pt>
                <c:pt idx="136">
                  <c:v>27180</c:v>
                </c:pt>
                <c:pt idx="137">
                  <c:v>27208</c:v>
                </c:pt>
                <c:pt idx="138">
                  <c:v>27241</c:v>
                </c:pt>
                <c:pt idx="139">
                  <c:v>27271</c:v>
                </c:pt>
                <c:pt idx="140">
                  <c:v>27302</c:v>
                </c:pt>
                <c:pt idx="141">
                  <c:v>27333</c:v>
                </c:pt>
                <c:pt idx="142">
                  <c:v>27362</c:v>
                </c:pt>
                <c:pt idx="143">
                  <c:v>27394</c:v>
                </c:pt>
                <c:pt idx="144">
                  <c:v>27425</c:v>
                </c:pt>
                <c:pt idx="145">
                  <c:v>27453</c:v>
                </c:pt>
                <c:pt idx="146">
                  <c:v>27484</c:v>
                </c:pt>
                <c:pt idx="147">
                  <c:v>27514</c:v>
                </c:pt>
                <c:pt idx="148">
                  <c:v>27544</c:v>
                </c:pt>
                <c:pt idx="149">
                  <c:v>27575</c:v>
                </c:pt>
                <c:pt idx="150">
                  <c:v>27606</c:v>
                </c:pt>
                <c:pt idx="151">
                  <c:v>27635</c:v>
                </c:pt>
                <c:pt idx="152">
                  <c:v>27667</c:v>
                </c:pt>
                <c:pt idx="153">
                  <c:v>27698</c:v>
                </c:pt>
                <c:pt idx="154">
                  <c:v>27726</c:v>
                </c:pt>
                <c:pt idx="155">
                  <c:v>27759</c:v>
                </c:pt>
                <c:pt idx="156">
                  <c:v>27789</c:v>
                </c:pt>
                <c:pt idx="157">
                  <c:v>27817</c:v>
                </c:pt>
                <c:pt idx="158">
                  <c:v>27850</c:v>
                </c:pt>
                <c:pt idx="159">
                  <c:v>27880</c:v>
                </c:pt>
                <c:pt idx="160">
                  <c:v>27911</c:v>
                </c:pt>
                <c:pt idx="161">
                  <c:v>27941</c:v>
                </c:pt>
                <c:pt idx="162">
                  <c:v>27971</c:v>
                </c:pt>
                <c:pt idx="163">
                  <c:v>28003</c:v>
                </c:pt>
                <c:pt idx="164">
                  <c:v>28033</c:v>
                </c:pt>
                <c:pt idx="165">
                  <c:v>28062</c:v>
                </c:pt>
                <c:pt idx="166">
                  <c:v>28094</c:v>
                </c:pt>
                <c:pt idx="167">
                  <c:v>28125</c:v>
                </c:pt>
                <c:pt idx="168">
                  <c:v>28156</c:v>
                </c:pt>
                <c:pt idx="169">
                  <c:v>28184</c:v>
                </c:pt>
                <c:pt idx="170">
                  <c:v>28215</c:v>
                </c:pt>
                <c:pt idx="171">
                  <c:v>28244</c:v>
                </c:pt>
                <c:pt idx="172">
                  <c:v>28276</c:v>
                </c:pt>
                <c:pt idx="173">
                  <c:v>28306</c:v>
                </c:pt>
                <c:pt idx="174">
                  <c:v>28335</c:v>
                </c:pt>
                <c:pt idx="175">
                  <c:v>28368</c:v>
                </c:pt>
                <c:pt idx="176">
                  <c:v>28398</c:v>
                </c:pt>
                <c:pt idx="177">
                  <c:v>28429</c:v>
                </c:pt>
                <c:pt idx="178">
                  <c:v>28459</c:v>
                </c:pt>
                <c:pt idx="179">
                  <c:v>28489</c:v>
                </c:pt>
                <c:pt idx="180">
                  <c:v>28521</c:v>
                </c:pt>
                <c:pt idx="181">
                  <c:v>28549</c:v>
                </c:pt>
                <c:pt idx="182">
                  <c:v>28580</c:v>
                </c:pt>
                <c:pt idx="183">
                  <c:v>28608</c:v>
                </c:pt>
                <c:pt idx="184">
                  <c:v>28641</c:v>
                </c:pt>
                <c:pt idx="185">
                  <c:v>28671</c:v>
                </c:pt>
                <c:pt idx="186">
                  <c:v>28702</c:v>
                </c:pt>
                <c:pt idx="187">
                  <c:v>28733</c:v>
                </c:pt>
                <c:pt idx="188">
                  <c:v>28762</c:v>
                </c:pt>
                <c:pt idx="189">
                  <c:v>28794</c:v>
                </c:pt>
                <c:pt idx="190">
                  <c:v>28824</c:v>
                </c:pt>
                <c:pt idx="191">
                  <c:v>28853</c:v>
                </c:pt>
                <c:pt idx="192">
                  <c:v>28886</c:v>
                </c:pt>
                <c:pt idx="193">
                  <c:v>28914</c:v>
                </c:pt>
                <c:pt idx="194">
                  <c:v>28944</c:v>
                </c:pt>
                <c:pt idx="195">
                  <c:v>28975</c:v>
                </c:pt>
                <c:pt idx="196">
                  <c:v>29006</c:v>
                </c:pt>
                <c:pt idx="197">
                  <c:v>29035</c:v>
                </c:pt>
                <c:pt idx="198">
                  <c:v>29067</c:v>
                </c:pt>
                <c:pt idx="199">
                  <c:v>29098</c:v>
                </c:pt>
                <c:pt idx="200">
                  <c:v>29126</c:v>
                </c:pt>
                <c:pt idx="201">
                  <c:v>29159</c:v>
                </c:pt>
                <c:pt idx="202">
                  <c:v>29189</c:v>
                </c:pt>
                <c:pt idx="203">
                  <c:v>29220</c:v>
                </c:pt>
                <c:pt idx="204">
                  <c:v>29251</c:v>
                </c:pt>
                <c:pt idx="205">
                  <c:v>29280</c:v>
                </c:pt>
                <c:pt idx="206">
                  <c:v>29311</c:v>
                </c:pt>
                <c:pt idx="207">
                  <c:v>29341</c:v>
                </c:pt>
                <c:pt idx="208">
                  <c:v>29371</c:v>
                </c:pt>
                <c:pt idx="209">
                  <c:v>29402</c:v>
                </c:pt>
                <c:pt idx="210">
                  <c:v>29433</c:v>
                </c:pt>
                <c:pt idx="211">
                  <c:v>29462</c:v>
                </c:pt>
                <c:pt idx="212">
                  <c:v>29494</c:v>
                </c:pt>
                <c:pt idx="213">
                  <c:v>29525</c:v>
                </c:pt>
                <c:pt idx="214">
                  <c:v>29553</c:v>
                </c:pt>
                <c:pt idx="215">
                  <c:v>29586</c:v>
                </c:pt>
                <c:pt idx="216">
                  <c:v>29616</c:v>
                </c:pt>
                <c:pt idx="217">
                  <c:v>29644</c:v>
                </c:pt>
                <c:pt idx="218">
                  <c:v>29676</c:v>
                </c:pt>
                <c:pt idx="219">
                  <c:v>29706</c:v>
                </c:pt>
                <c:pt idx="220">
                  <c:v>29735</c:v>
                </c:pt>
                <c:pt idx="221">
                  <c:v>29767</c:v>
                </c:pt>
                <c:pt idx="222">
                  <c:v>29798</c:v>
                </c:pt>
                <c:pt idx="223">
                  <c:v>29829</c:v>
                </c:pt>
                <c:pt idx="224">
                  <c:v>29859</c:v>
                </c:pt>
                <c:pt idx="225">
                  <c:v>29889</c:v>
                </c:pt>
                <c:pt idx="226">
                  <c:v>29920</c:v>
                </c:pt>
                <c:pt idx="227">
                  <c:v>29951</c:v>
                </c:pt>
                <c:pt idx="228">
                  <c:v>29980</c:v>
                </c:pt>
                <c:pt idx="229">
                  <c:v>30008</c:v>
                </c:pt>
                <c:pt idx="230">
                  <c:v>30041</c:v>
                </c:pt>
                <c:pt idx="231">
                  <c:v>30071</c:v>
                </c:pt>
                <c:pt idx="232">
                  <c:v>30102</c:v>
                </c:pt>
                <c:pt idx="233">
                  <c:v>30132</c:v>
                </c:pt>
                <c:pt idx="234">
                  <c:v>30162</c:v>
                </c:pt>
                <c:pt idx="235">
                  <c:v>30194</c:v>
                </c:pt>
                <c:pt idx="236">
                  <c:v>30224</c:v>
                </c:pt>
                <c:pt idx="237">
                  <c:v>30253</c:v>
                </c:pt>
                <c:pt idx="238">
                  <c:v>30285</c:v>
                </c:pt>
                <c:pt idx="239">
                  <c:v>30316</c:v>
                </c:pt>
                <c:pt idx="240">
                  <c:v>30347</c:v>
                </c:pt>
                <c:pt idx="241">
                  <c:v>30375</c:v>
                </c:pt>
                <c:pt idx="242">
                  <c:v>30406</c:v>
                </c:pt>
                <c:pt idx="243">
                  <c:v>30435</c:v>
                </c:pt>
                <c:pt idx="244">
                  <c:v>30467</c:v>
                </c:pt>
                <c:pt idx="245">
                  <c:v>30497</c:v>
                </c:pt>
                <c:pt idx="246">
                  <c:v>30526</c:v>
                </c:pt>
                <c:pt idx="247">
                  <c:v>30559</c:v>
                </c:pt>
                <c:pt idx="248">
                  <c:v>30589</c:v>
                </c:pt>
                <c:pt idx="249">
                  <c:v>30620</c:v>
                </c:pt>
                <c:pt idx="250">
                  <c:v>30650</c:v>
                </c:pt>
                <c:pt idx="251">
                  <c:v>30680</c:v>
                </c:pt>
                <c:pt idx="252">
                  <c:v>30712</c:v>
                </c:pt>
                <c:pt idx="253">
                  <c:v>30741</c:v>
                </c:pt>
                <c:pt idx="254">
                  <c:v>30771</c:v>
                </c:pt>
                <c:pt idx="255">
                  <c:v>30802</c:v>
                </c:pt>
                <c:pt idx="256">
                  <c:v>30833</c:v>
                </c:pt>
                <c:pt idx="257">
                  <c:v>30862</c:v>
                </c:pt>
                <c:pt idx="258">
                  <c:v>30894</c:v>
                </c:pt>
                <c:pt idx="259">
                  <c:v>30925</c:v>
                </c:pt>
                <c:pt idx="260">
                  <c:v>30953</c:v>
                </c:pt>
                <c:pt idx="261">
                  <c:v>30986</c:v>
                </c:pt>
                <c:pt idx="262">
                  <c:v>31016</c:v>
                </c:pt>
                <c:pt idx="263">
                  <c:v>31047</c:v>
                </c:pt>
                <c:pt idx="264">
                  <c:v>31078</c:v>
                </c:pt>
                <c:pt idx="265">
                  <c:v>31106</c:v>
                </c:pt>
                <c:pt idx="266">
                  <c:v>31135</c:v>
                </c:pt>
                <c:pt idx="267">
                  <c:v>31167</c:v>
                </c:pt>
                <c:pt idx="268">
                  <c:v>31198</c:v>
                </c:pt>
                <c:pt idx="269">
                  <c:v>31226</c:v>
                </c:pt>
                <c:pt idx="270">
                  <c:v>31259</c:v>
                </c:pt>
                <c:pt idx="271">
                  <c:v>31289</c:v>
                </c:pt>
                <c:pt idx="272">
                  <c:v>31320</c:v>
                </c:pt>
                <c:pt idx="273">
                  <c:v>31351</c:v>
                </c:pt>
                <c:pt idx="274">
                  <c:v>31380</c:v>
                </c:pt>
                <c:pt idx="275">
                  <c:v>31412</c:v>
                </c:pt>
                <c:pt idx="276">
                  <c:v>31443</c:v>
                </c:pt>
                <c:pt idx="277">
                  <c:v>31471</c:v>
                </c:pt>
                <c:pt idx="278">
                  <c:v>31502</c:v>
                </c:pt>
                <c:pt idx="279">
                  <c:v>31532</c:v>
                </c:pt>
                <c:pt idx="280">
                  <c:v>31562</c:v>
                </c:pt>
                <c:pt idx="281">
                  <c:v>31593</c:v>
                </c:pt>
                <c:pt idx="282">
                  <c:v>31624</c:v>
                </c:pt>
                <c:pt idx="283">
                  <c:v>31653</c:v>
                </c:pt>
                <c:pt idx="284">
                  <c:v>31685</c:v>
                </c:pt>
                <c:pt idx="285">
                  <c:v>31716</c:v>
                </c:pt>
                <c:pt idx="286">
                  <c:v>31744</c:v>
                </c:pt>
                <c:pt idx="287">
                  <c:v>31777</c:v>
                </c:pt>
                <c:pt idx="288">
                  <c:v>31807</c:v>
                </c:pt>
                <c:pt idx="289">
                  <c:v>31835</c:v>
                </c:pt>
                <c:pt idx="290">
                  <c:v>31867</c:v>
                </c:pt>
                <c:pt idx="291">
                  <c:v>31897</c:v>
                </c:pt>
                <c:pt idx="292">
                  <c:v>31926</c:v>
                </c:pt>
                <c:pt idx="293">
                  <c:v>31958</c:v>
                </c:pt>
                <c:pt idx="294">
                  <c:v>31989</c:v>
                </c:pt>
                <c:pt idx="295">
                  <c:v>32020</c:v>
                </c:pt>
                <c:pt idx="296">
                  <c:v>32050</c:v>
                </c:pt>
                <c:pt idx="297">
                  <c:v>32080</c:v>
                </c:pt>
                <c:pt idx="298">
                  <c:v>32111</c:v>
                </c:pt>
                <c:pt idx="299">
                  <c:v>32142</c:v>
                </c:pt>
                <c:pt idx="300">
                  <c:v>32171</c:v>
                </c:pt>
                <c:pt idx="301">
                  <c:v>32202</c:v>
                </c:pt>
                <c:pt idx="302">
                  <c:v>32233</c:v>
                </c:pt>
                <c:pt idx="303">
                  <c:v>32262</c:v>
                </c:pt>
                <c:pt idx="304">
                  <c:v>32294</c:v>
                </c:pt>
                <c:pt idx="305">
                  <c:v>32324</c:v>
                </c:pt>
                <c:pt idx="306">
                  <c:v>32353</c:v>
                </c:pt>
                <c:pt idx="307">
                  <c:v>32386</c:v>
                </c:pt>
                <c:pt idx="308">
                  <c:v>32416</c:v>
                </c:pt>
                <c:pt idx="309">
                  <c:v>32447</c:v>
                </c:pt>
                <c:pt idx="310">
                  <c:v>32477</c:v>
                </c:pt>
                <c:pt idx="311">
                  <c:v>32507</c:v>
                </c:pt>
                <c:pt idx="312">
                  <c:v>32539</c:v>
                </c:pt>
                <c:pt idx="313">
                  <c:v>32567</c:v>
                </c:pt>
                <c:pt idx="314">
                  <c:v>32598</c:v>
                </c:pt>
                <c:pt idx="315">
                  <c:v>32626</c:v>
                </c:pt>
                <c:pt idx="316">
                  <c:v>32659</c:v>
                </c:pt>
                <c:pt idx="317">
                  <c:v>32689</c:v>
                </c:pt>
                <c:pt idx="318">
                  <c:v>32720</c:v>
                </c:pt>
                <c:pt idx="319">
                  <c:v>32751</c:v>
                </c:pt>
                <c:pt idx="320">
                  <c:v>32780</c:v>
                </c:pt>
                <c:pt idx="321">
                  <c:v>32812</c:v>
                </c:pt>
                <c:pt idx="322">
                  <c:v>32842</c:v>
                </c:pt>
                <c:pt idx="323">
                  <c:v>32871</c:v>
                </c:pt>
                <c:pt idx="324">
                  <c:v>32904</c:v>
                </c:pt>
                <c:pt idx="325">
                  <c:v>32932</c:v>
                </c:pt>
                <c:pt idx="326">
                  <c:v>32962</c:v>
                </c:pt>
                <c:pt idx="327">
                  <c:v>32993</c:v>
                </c:pt>
                <c:pt idx="328">
                  <c:v>33024</c:v>
                </c:pt>
                <c:pt idx="329">
                  <c:v>33053</c:v>
                </c:pt>
                <c:pt idx="330">
                  <c:v>33085</c:v>
                </c:pt>
                <c:pt idx="331">
                  <c:v>33116</c:v>
                </c:pt>
                <c:pt idx="332">
                  <c:v>33144</c:v>
                </c:pt>
                <c:pt idx="333">
                  <c:v>33177</c:v>
                </c:pt>
                <c:pt idx="334">
                  <c:v>33207</c:v>
                </c:pt>
                <c:pt idx="335">
                  <c:v>33238</c:v>
                </c:pt>
                <c:pt idx="336">
                  <c:v>33269</c:v>
                </c:pt>
                <c:pt idx="337">
                  <c:v>33297</c:v>
                </c:pt>
                <c:pt idx="338">
                  <c:v>33326</c:v>
                </c:pt>
                <c:pt idx="339">
                  <c:v>33358</c:v>
                </c:pt>
                <c:pt idx="340">
                  <c:v>33389</c:v>
                </c:pt>
                <c:pt idx="341">
                  <c:v>33417</c:v>
                </c:pt>
                <c:pt idx="342">
                  <c:v>33450</c:v>
                </c:pt>
                <c:pt idx="343">
                  <c:v>33480</c:v>
                </c:pt>
                <c:pt idx="344">
                  <c:v>33511</c:v>
                </c:pt>
                <c:pt idx="345">
                  <c:v>33542</c:v>
                </c:pt>
                <c:pt idx="346">
                  <c:v>33571</c:v>
                </c:pt>
                <c:pt idx="347">
                  <c:v>33603</c:v>
                </c:pt>
                <c:pt idx="348">
                  <c:v>33634</c:v>
                </c:pt>
                <c:pt idx="349">
                  <c:v>33662</c:v>
                </c:pt>
                <c:pt idx="350">
                  <c:v>33694</c:v>
                </c:pt>
                <c:pt idx="351">
                  <c:v>33724</c:v>
                </c:pt>
                <c:pt idx="352">
                  <c:v>33753</c:v>
                </c:pt>
                <c:pt idx="353">
                  <c:v>33785</c:v>
                </c:pt>
                <c:pt idx="354">
                  <c:v>33816</c:v>
                </c:pt>
                <c:pt idx="355">
                  <c:v>33847</c:v>
                </c:pt>
                <c:pt idx="356">
                  <c:v>33877</c:v>
                </c:pt>
                <c:pt idx="357">
                  <c:v>33907</c:v>
                </c:pt>
                <c:pt idx="358">
                  <c:v>33938</c:v>
                </c:pt>
                <c:pt idx="359">
                  <c:v>33969</c:v>
                </c:pt>
                <c:pt idx="360">
                  <c:v>33998</c:v>
                </c:pt>
                <c:pt idx="361">
                  <c:v>34026</c:v>
                </c:pt>
                <c:pt idx="362">
                  <c:v>34059</c:v>
                </c:pt>
                <c:pt idx="363">
                  <c:v>34089</c:v>
                </c:pt>
                <c:pt idx="364">
                  <c:v>34120</c:v>
                </c:pt>
                <c:pt idx="365">
                  <c:v>34150</c:v>
                </c:pt>
                <c:pt idx="366">
                  <c:v>34180</c:v>
                </c:pt>
                <c:pt idx="367">
                  <c:v>34212</c:v>
                </c:pt>
                <c:pt idx="368">
                  <c:v>34242</c:v>
                </c:pt>
                <c:pt idx="369">
                  <c:v>34271</c:v>
                </c:pt>
                <c:pt idx="370">
                  <c:v>34303</c:v>
                </c:pt>
                <c:pt idx="371">
                  <c:v>34334</c:v>
                </c:pt>
                <c:pt idx="372">
                  <c:v>34365</c:v>
                </c:pt>
                <c:pt idx="373">
                  <c:v>34393</c:v>
                </c:pt>
                <c:pt idx="374">
                  <c:v>34424</c:v>
                </c:pt>
                <c:pt idx="375">
                  <c:v>34453</c:v>
                </c:pt>
                <c:pt idx="376">
                  <c:v>34485</c:v>
                </c:pt>
                <c:pt idx="377">
                  <c:v>34515</c:v>
                </c:pt>
                <c:pt idx="378">
                  <c:v>34544</c:v>
                </c:pt>
                <c:pt idx="379">
                  <c:v>34577</c:v>
                </c:pt>
                <c:pt idx="380">
                  <c:v>34607</c:v>
                </c:pt>
                <c:pt idx="381">
                  <c:v>34638</c:v>
                </c:pt>
                <c:pt idx="382">
                  <c:v>34668</c:v>
                </c:pt>
                <c:pt idx="383">
                  <c:v>34698</c:v>
                </c:pt>
                <c:pt idx="384">
                  <c:v>34730</c:v>
                </c:pt>
                <c:pt idx="385">
                  <c:v>34758</c:v>
                </c:pt>
                <c:pt idx="386">
                  <c:v>34789</c:v>
                </c:pt>
                <c:pt idx="387">
                  <c:v>34817</c:v>
                </c:pt>
                <c:pt idx="388">
                  <c:v>34850</c:v>
                </c:pt>
                <c:pt idx="389">
                  <c:v>34880</c:v>
                </c:pt>
                <c:pt idx="390">
                  <c:v>34911</c:v>
                </c:pt>
                <c:pt idx="391">
                  <c:v>34942</c:v>
                </c:pt>
                <c:pt idx="392">
                  <c:v>34971</c:v>
                </c:pt>
                <c:pt idx="393">
                  <c:v>35003</c:v>
                </c:pt>
                <c:pt idx="394">
                  <c:v>35033</c:v>
                </c:pt>
                <c:pt idx="395">
                  <c:v>35062</c:v>
                </c:pt>
                <c:pt idx="396">
                  <c:v>35095</c:v>
                </c:pt>
                <c:pt idx="397">
                  <c:v>35124</c:v>
                </c:pt>
                <c:pt idx="398">
                  <c:v>35153</c:v>
                </c:pt>
                <c:pt idx="399">
                  <c:v>35185</c:v>
                </c:pt>
                <c:pt idx="400">
                  <c:v>35216</c:v>
                </c:pt>
                <c:pt idx="401">
                  <c:v>35244</c:v>
                </c:pt>
                <c:pt idx="402">
                  <c:v>35277</c:v>
                </c:pt>
                <c:pt idx="403">
                  <c:v>35307</c:v>
                </c:pt>
                <c:pt idx="404">
                  <c:v>35338</c:v>
                </c:pt>
                <c:pt idx="405">
                  <c:v>35369</c:v>
                </c:pt>
                <c:pt idx="406">
                  <c:v>35398</c:v>
                </c:pt>
                <c:pt idx="407">
                  <c:v>35430</c:v>
                </c:pt>
                <c:pt idx="408">
                  <c:v>35461</c:v>
                </c:pt>
                <c:pt idx="409">
                  <c:v>35489</c:v>
                </c:pt>
                <c:pt idx="410">
                  <c:v>35520</c:v>
                </c:pt>
                <c:pt idx="411">
                  <c:v>35550</c:v>
                </c:pt>
                <c:pt idx="412">
                  <c:v>35580</c:v>
                </c:pt>
                <c:pt idx="413">
                  <c:v>35611</c:v>
                </c:pt>
                <c:pt idx="414">
                  <c:v>35642</c:v>
                </c:pt>
                <c:pt idx="415">
                  <c:v>35671</c:v>
                </c:pt>
                <c:pt idx="416">
                  <c:v>35703</c:v>
                </c:pt>
                <c:pt idx="417">
                  <c:v>35734</c:v>
                </c:pt>
                <c:pt idx="418">
                  <c:v>35762</c:v>
                </c:pt>
                <c:pt idx="419">
                  <c:v>35795</c:v>
                </c:pt>
                <c:pt idx="420">
                  <c:v>35825</c:v>
                </c:pt>
                <c:pt idx="421">
                  <c:v>35853</c:v>
                </c:pt>
                <c:pt idx="422">
                  <c:v>35885</c:v>
                </c:pt>
                <c:pt idx="423">
                  <c:v>35915</c:v>
                </c:pt>
                <c:pt idx="424">
                  <c:v>35944</c:v>
                </c:pt>
                <c:pt idx="425">
                  <c:v>35976</c:v>
                </c:pt>
                <c:pt idx="426">
                  <c:v>36007</c:v>
                </c:pt>
                <c:pt idx="427">
                  <c:v>36038</c:v>
                </c:pt>
                <c:pt idx="428">
                  <c:v>36068</c:v>
                </c:pt>
                <c:pt idx="429">
                  <c:v>36098</c:v>
                </c:pt>
                <c:pt idx="430">
                  <c:v>36129</c:v>
                </c:pt>
                <c:pt idx="431">
                  <c:v>36160</c:v>
                </c:pt>
                <c:pt idx="432">
                  <c:v>36189</c:v>
                </c:pt>
                <c:pt idx="433">
                  <c:v>36217</c:v>
                </c:pt>
                <c:pt idx="434">
                  <c:v>36250</c:v>
                </c:pt>
                <c:pt idx="435">
                  <c:v>36280</c:v>
                </c:pt>
                <c:pt idx="436">
                  <c:v>36311</c:v>
                </c:pt>
                <c:pt idx="437">
                  <c:v>36341</c:v>
                </c:pt>
                <c:pt idx="438">
                  <c:v>36371</c:v>
                </c:pt>
                <c:pt idx="439">
                  <c:v>36403</c:v>
                </c:pt>
                <c:pt idx="440">
                  <c:v>36433</c:v>
                </c:pt>
                <c:pt idx="441">
                  <c:v>36462</c:v>
                </c:pt>
                <c:pt idx="442">
                  <c:v>36494</c:v>
                </c:pt>
                <c:pt idx="443">
                  <c:v>36525</c:v>
                </c:pt>
                <c:pt idx="444">
                  <c:v>36556</c:v>
                </c:pt>
                <c:pt idx="445">
                  <c:v>36585</c:v>
                </c:pt>
                <c:pt idx="446">
                  <c:v>36616</c:v>
                </c:pt>
                <c:pt idx="447">
                  <c:v>36644</c:v>
                </c:pt>
                <c:pt idx="448">
                  <c:v>36677</c:v>
                </c:pt>
                <c:pt idx="449">
                  <c:v>36707</c:v>
                </c:pt>
                <c:pt idx="450">
                  <c:v>36738</c:v>
                </c:pt>
                <c:pt idx="451">
                  <c:v>36769</c:v>
                </c:pt>
                <c:pt idx="452">
                  <c:v>36798</c:v>
                </c:pt>
                <c:pt idx="453">
                  <c:v>36830</c:v>
                </c:pt>
                <c:pt idx="454">
                  <c:v>36860</c:v>
                </c:pt>
                <c:pt idx="455">
                  <c:v>36889</c:v>
                </c:pt>
                <c:pt idx="456">
                  <c:v>36922</c:v>
                </c:pt>
                <c:pt idx="457">
                  <c:v>36950</c:v>
                </c:pt>
                <c:pt idx="458">
                  <c:v>36980</c:v>
                </c:pt>
                <c:pt idx="459">
                  <c:v>37011</c:v>
                </c:pt>
                <c:pt idx="460">
                  <c:v>37042</c:v>
                </c:pt>
                <c:pt idx="461">
                  <c:v>37071</c:v>
                </c:pt>
                <c:pt idx="462">
                  <c:v>37103</c:v>
                </c:pt>
                <c:pt idx="463">
                  <c:v>37134</c:v>
                </c:pt>
                <c:pt idx="464">
                  <c:v>37162</c:v>
                </c:pt>
                <c:pt idx="465">
                  <c:v>37195</c:v>
                </c:pt>
                <c:pt idx="466">
                  <c:v>37225</c:v>
                </c:pt>
                <c:pt idx="467">
                  <c:v>37256</c:v>
                </c:pt>
                <c:pt idx="468">
                  <c:v>37287</c:v>
                </c:pt>
                <c:pt idx="469">
                  <c:v>37315</c:v>
                </c:pt>
                <c:pt idx="470">
                  <c:v>37344</c:v>
                </c:pt>
                <c:pt idx="471">
                  <c:v>37376</c:v>
                </c:pt>
                <c:pt idx="472">
                  <c:v>37407</c:v>
                </c:pt>
                <c:pt idx="473">
                  <c:v>37435</c:v>
                </c:pt>
                <c:pt idx="474">
                  <c:v>37468</c:v>
                </c:pt>
                <c:pt idx="475">
                  <c:v>37498</c:v>
                </c:pt>
                <c:pt idx="476">
                  <c:v>37529</c:v>
                </c:pt>
                <c:pt idx="477">
                  <c:v>37560</c:v>
                </c:pt>
                <c:pt idx="478">
                  <c:v>37589</c:v>
                </c:pt>
                <c:pt idx="479">
                  <c:v>37621</c:v>
                </c:pt>
                <c:pt idx="480">
                  <c:v>37652</c:v>
                </c:pt>
                <c:pt idx="481">
                  <c:v>37680</c:v>
                </c:pt>
                <c:pt idx="482">
                  <c:v>37711</c:v>
                </c:pt>
                <c:pt idx="483">
                  <c:v>37741</c:v>
                </c:pt>
                <c:pt idx="484">
                  <c:v>37771</c:v>
                </c:pt>
                <c:pt idx="485">
                  <c:v>37802</c:v>
                </c:pt>
                <c:pt idx="486">
                  <c:v>37833</c:v>
                </c:pt>
                <c:pt idx="487">
                  <c:v>37862</c:v>
                </c:pt>
                <c:pt idx="488">
                  <c:v>37894</c:v>
                </c:pt>
                <c:pt idx="489">
                  <c:v>37925</c:v>
                </c:pt>
                <c:pt idx="490">
                  <c:v>37953</c:v>
                </c:pt>
                <c:pt idx="491">
                  <c:v>37986</c:v>
                </c:pt>
                <c:pt idx="492">
                  <c:v>38016</c:v>
                </c:pt>
                <c:pt idx="493">
                  <c:v>38044</c:v>
                </c:pt>
                <c:pt idx="494">
                  <c:v>38077</c:v>
                </c:pt>
                <c:pt idx="495">
                  <c:v>38107</c:v>
                </c:pt>
                <c:pt idx="496">
                  <c:v>38138</c:v>
                </c:pt>
                <c:pt idx="497">
                  <c:v>38168</c:v>
                </c:pt>
                <c:pt idx="498">
                  <c:v>38198</c:v>
                </c:pt>
                <c:pt idx="499">
                  <c:v>38230</c:v>
                </c:pt>
                <c:pt idx="500">
                  <c:v>38260</c:v>
                </c:pt>
                <c:pt idx="501">
                  <c:v>38289</c:v>
                </c:pt>
                <c:pt idx="502">
                  <c:v>38321</c:v>
                </c:pt>
                <c:pt idx="503">
                  <c:v>38352</c:v>
                </c:pt>
                <c:pt idx="504">
                  <c:v>38383</c:v>
                </c:pt>
                <c:pt idx="505">
                  <c:v>38411</c:v>
                </c:pt>
                <c:pt idx="506">
                  <c:v>38442</c:v>
                </c:pt>
                <c:pt idx="507">
                  <c:v>38471</c:v>
                </c:pt>
                <c:pt idx="508">
                  <c:v>38503</c:v>
                </c:pt>
                <c:pt idx="509">
                  <c:v>38533</c:v>
                </c:pt>
                <c:pt idx="510">
                  <c:v>38562</c:v>
                </c:pt>
                <c:pt idx="511">
                  <c:v>38595</c:v>
                </c:pt>
                <c:pt idx="512">
                  <c:v>38625</c:v>
                </c:pt>
                <c:pt idx="513">
                  <c:v>38656</c:v>
                </c:pt>
                <c:pt idx="514">
                  <c:v>38686</c:v>
                </c:pt>
                <c:pt idx="515">
                  <c:v>38716</c:v>
                </c:pt>
                <c:pt idx="516">
                  <c:v>38748</c:v>
                </c:pt>
                <c:pt idx="517">
                  <c:v>38776</c:v>
                </c:pt>
                <c:pt idx="518">
                  <c:v>38807</c:v>
                </c:pt>
                <c:pt idx="519">
                  <c:v>38835</c:v>
                </c:pt>
                <c:pt idx="520">
                  <c:v>38868</c:v>
                </c:pt>
                <c:pt idx="521">
                  <c:v>38898</c:v>
                </c:pt>
                <c:pt idx="522">
                  <c:v>38929</c:v>
                </c:pt>
                <c:pt idx="523">
                  <c:v>38960</c:v>
                </c:pt>
                <c:pt idx="524">
                  <c:v>38989</c:v>
                </c:pt>
                <c:pt idx="525">
                  <c:v>39021</c:v>
                </c:pt>
                <c:pt idx="526">
                  <c:v>39051</c:v>
                </c:pt>
                <c:pt idx="527">
                  <c:v>39080</c:v>
                </c:pt>
                <c:pt idx="528">
                  <c:v>39113</c:v>
                </c:pt>
                <c:pt idx="529">
                  <c:v>39141</c:v>
                </c:pt>
                <c:pt idx="530">
                  <c:v>39171</c:v>
                </c:pt>
                <c:pt idx="531">
                  <c:v>39202</c:v>
                </c:pt>
                <c:pt idx="532">
                  <c:v>39233</c:v>
                </c:pt>
                <c:pt idx="533">
                  <c:v>39262</c:v>
                </c:pt>
                <c:pt idx="534">
                  <c:v>39294</c:v>
                </c:pt>
                <c:pt idx="535">
                  <c:v>39325</c:v>
                </c:pt>
                <c:pt idx="536">
                  <c:v>39353</c:v>
                </c:pt>
                <c:pt idx="537">
                  <c:v>39386</c:v>
                </c:pt>
                <c:pt idx="538">
                  <c:v>39416</c:v>
                </c:pt>
                <c:pt idx="539">
                  <c:v>39447</c:v>
                </c:pt>
                <c:pt idx="540">
                  <c:v>39478</c:v>
                </c:pt>
                <c:pt idx="541">
                  <c:v>39507</c:v>
                </c:pt>
                <c:pt idx="542">
                  <c:v>39538</c:v>
                </c:pt>
                <c:pt idx="543">
                  <c:v>39568</c:v>
                </c:pt>
                <c:pt idx="544">
                  <c:v>39598</c:v>
                </c:pt>
                <c:pt idx="545">
                  <c:v>39629</c:v>
                </c:pt>
                <c:pt idx="546">
                  <c:v>39660</c:v>
                </c:pt>
                <c:pt idx="547">
                  <c:v>39689</c:v>
                </c:pt>
                <c:pt idx="548">
                  <c:v>39721</c:v>
                </c:pt>
                <c:pt idx="549">
                  <c:v>39752</c:v>
                </c:pt>
                <c:pt idx="550">
                  <c:v>39780</c:v>
                </c:pt>
                <c:pt idx="551">
                  <c:v>39813</c:v>
                </c:pt>
                <c:pt idx="552">
                  <c:v>39843</c:v>
                </c:pt>
                <c:pt idx="553">
                  <c:v>39871</c:v>
                </c:pt>
                <c:pt idx="554">
                  <c:v>39903</c:v>
                </c:pt>
                <c:pt idx="555">
                  <c:v>39933</c:v>
                </c:pt>
                <c:pt idx="556">
                  <c:v>39962</c:v>
                </c:pt>
                <c:pt idx="557">
                  <c:v>39994</c:v>
                </c:pt>
                <c:pt idx="558">
                  <c:v>40025</c:v>
                </c:pt>
                <c:pt idx="559">
                  <c:v>40056</c:v>
                </c:pt>
                <c:pt idx="560">
                  <c:v>40086</c:v>
                </c:pt>
                <c:pt idx="561">
                  <c:v>40116</c:v>
                </c:pt>
                <c:pt idx="562">
                  <c:v>40147</c:v>
                </c:pt>
                <c:pt idx="563">
                  <c:v>40178</c:v>
                </c:pt>
                <c:pt idx="564">
                  <c:v>40207</c:v>
                </c:pt>
                <c:pt idx="565">
                  <c:v>40235</c:v>
                </c:pt>
                <c:pt idx="566">
                  <c:v>40268</c:v>
                </c:pt>
                <c:pt idx="567">
                  <c:v>40298</c:v>
                </c:pt>
                <c:pt idx="568">
                  <c:v>40329</c:v>
                </c:pt>
                <c:pt idx="569">
                  <c:v>40359</c:v>
                </c:pt>
                <c:pt idx="570">
                  <c:v>40389</c:v>
                </c:pt>
                <c:pt idx="571">
                  <c:v>40421</c:v>
                </c:pt>
                <c:pt idx="572">
                  <c:v>40451</c:v>
                </c:pt>
                <c:pt idx="573">
                  <c:v>40480</c:v>
                </c:pt>
                <c:pt idx="574">
                  <c:v>40512</c:v>
                </c:pt>
                <c:pt idx="575">
                  <c:v>40543</c:v>
                </c:pt>
                <c:pt idx="576">
                  <c:v>40574</c:v>
                </c:pt>
                <c:pt idx="577">
                  <c:v>40602</c:v>
                </c:pt>
                <c:pt idx="578">
                  <c:v>40633</c:v>
                </c:pt>
                <c:pt idx="579">
                  <c:v>40662</c:v>
                </c:pt>
                <c:pt idx="580">
                  <c:v>40694</c:v>
                </c:pt>
                <c:pt idx="581">
                  <c:v>40724</c:v>
                </c:pt>
                <c:pt idx="582">
                  <c:v>40753</c:v>
                </c:pt>
                <c:pt idx="583">
                  <c:v>40786</c:v>
                </c:pt>
                <c:pt idx="584">
                  <c:v>40816</c:v>
                </c:pt>
                <c:pt idx="585">
                  <c:v>40847</c:v>
                </c:pt>
                <c:pt idx="586">
                  <c:v>40877</c:v>
                </c:pt>
                <c:pt idx="587">
                  <c:v>40907</c:v>
                </c:pt>
                <c:pt idx="588">
                  <c:v>40939</c:v>
                </c:pt>
                <c:pt idx="589">
                  <c:v>40968</c:v>
                </c:pt>
                <c:pt idx="590">
                  <c:v>40998</c:v>
                </c:pt>
                <c:pt idx="591">
                  <c:v>41029</c:v>
                </c:pt>
                <c:pt idx="592">
                  <c:v>41060</c:v>
                </c:pt>
                <c:pt idx="593">
                  <c:v>41089</c:v>
                </c:pt>
                <c:pt idx="594">
                  <c:v>41121</c:v>
                </c:pt>
                <c:pt idx="595">
                  <c:v>41152</c:v>
                </c:pt>
                <c:pt idx="596">
                  <c:v>41180</c:v>
                </c:pt>
                <c:pt idx="597">
                  <c:v>41213</c:v>
                </c:pt>
                <c:pt idx="598">
                  <c:v>41243</c:v>
                </c:pt>
                <c:pt idx="599">
                  <c:v>41274</c:v>
                </c:pt>
                <c:pt idx="600">
                  <c:v>41305</c:v>
                </c:pt>
                <c:pt idx="601">
                  <c:v>41333</c:v>
                </c:pt>
                <c:pt idx="602">
                  <c:v>41362</c:v>
                </c:pt>
                <c:pt idx="603">
                  <c:v>41394</c:v>
                </c:pt>
                <c:pt idx="604">
                  <c:v>41425</c:v>
                </c:pt>
                <c:pt idx="605">
                  <c:v>41453</c:v>
                </c:pt>
                <c:pt idx="606">
                  <c:v>41486</c:v>
                </c:pt>
                <c:pt idx="607">
                  <c:v>41516</c:v>
                </c:pt>
                <c:pt idx="608">
                  <c:v>41547</c:v>
                </c:pt>
                <c:pt idx="609">
                  <c:v>41578</c:v>
                </c:pt>
                <c:pt idx="610">
                  <c:v>41607</c:v>
                </c:pt>
                <c:pt idx="611">
                  <c:v>41639</c:v>
                </c:pt>
                <c:pt idx="612">
                  <c:v>41670</c:v>
                </c:pt>
                <c:pt idx="613">
                  <c:v>41698</c:v>
                </c:pt>
                <c:pt idx="614">
                  <c:v>41729</c:v>
                </c:pt>
                <c:pt idx="615">
                  <c:v>41759</c:v>
                </c:pt>
                <c:pt idx="616">
                  <c:v>41789</c:v>
                </c:pt>
                <c:pt idx="617">
                  <c:v>41820</c:v>
                </c:pt>
                <c:pt idx="618">
                  <c:v>41851</c:v>
                </c:pt>
                <c:pt idx="619">
                  <c:v>41880</c:v>
                </c:pt>
                <c:pt idx="620">
                  <c:v>41912</c:v>
                </c:pt>
                <c:pt idx="621">
                  <c:v>41943</c:v>
                </c:pt>
                <c:pt idx="622">
                  <c:v>41971</c:v>
                </c:pt>
                <c:pt idx="623">
                  <c:v>42004</c:v>
                </c:pt>
                <c:pt idx="624">
                  <c:v>42034</c:v>
                </c:pt>
                <c:pt idx="625">
                  <c:v>42062</c:v>
                </c:pt>
                <c:pt idx="626">
                  <c:v>42094</c:v>
                </c:pt>
                <c:pt idx="627">
                  <c:v>42124</c:v>
                </c:pt>
                <c:pt idx="628">
                  <c:v>42153</c:v>
                </c:pt>
                <c:pt idx="629">
                  <c:v>42185</c:v>
                </c:pt>
                <c:pt idx="630">
                  <c:v>42216</c:v>
                </c:pt>
                <c:pt idx="631">
                  <c:v>42247</c:v>
                </c:pt>
                <c:pt idx="632">
                  <c:v>42277</c:v>
                </c:pt>
                <c:pt idx="633">
                  <c:v>42307</c:v>
                </c:pt>
                <c:pt idx="634">
                  <c:v>42338</c:v>
                </c:pt>
                <c:pt idx="635">
                  <c:v>42369</c:v>
                </c:pt>
                <c:pt idx="636">
                  <c:v>42398</c:v>
                </c:pt>
                <c:pt idx="637">
                  <c:v>42429</c:v>
                </c:pt>
                <c:pt idx="638">
                  <c:v>42460</c:v>
                </c:pt>
                <c:pt idx="639">
                  <c:v>42489</c:v>
                </c:pt>
                <c:pt idx="640">
                  <c:v>42521</c:v>
                </c:pt>
                <c:pt idx="641">
                  <c:v>42551</c:v>
                </c:pt>
                <c:pt idx="642">
                  <c:v>42580</c:v>
                </c:pt>
                <c:pt idx="643">
                  <c:v>42613</c:v>
                </c:pt>
                <c:pt idx="644">
                  <c:v>42643</c:v>
                </c:pt>
                <c:pt idx="645">
                  <c:v>42674</c:v>
                </c:pt>
                <c:pt idx="646">
                  <c:v>42704</c:v>
                </c:pt>
                <c:pt idx="647">
                  <c:v>42734</c:v>
                </c:pt>
                <c:pt idx="648">
                  <c:v>42766</c:v>
                </c:pt>
                <c:pt idx="649">
                  <c:v>42794</c:v>
                </c:pt>
                <c:pt idx="650">
                  <c:v>42825</c:v>
                </c:pt>
                <c:pt idx="651">
                  <c:v>42853</c:v>
                </c:pt>
                <c:pt idx="652">
                  <c:v>42886</c:v>
                </c:pt>
                <c:pt idx="653">
                  <c:v>42916</c:v>
                </c:pt>
                <c:pt idx="654">
                  <c:v>42947</c:v>
                </c:pt>
                <c:pt idx="655">
                  <c:v>42978</c:v>
                </c:pt>
                <c:pt idx="656">
                  <c:v>43007</c:v>
                </c:pt>
                <c:pt idx="657">
                  <c:v>43039</c:v>
                </c:pt>
                <c:pt idx="658">
                  <c:v>43069</c:v>
                </c:pt>
                <c:pt idx="659">
                  <c:v>43098</c:v>
                </c:pt>
                <c:pt idx="661" formatCode="General">
                  <c:v>54.913888888888891</c:v>
                </c:pt>
              </c:numCache>
            </c:numRef>
          </c:cat>
          <c:val>
            <c:numRef>
              <c:f>'index-values'!$V$2:$V$661</c:f>
              <c:numCache>
                <c:formatCode>General</c:formatCode>
                <c:ptCount val="660"/>
                <c:pt idx="0">
                  <c:v>1</c:v>
                </c:pt>
                <c:pt idx="1">
                  <c:v>0.98532408793136739</c:v>
                </c:pt>
                <c:pt idx="2">
                  <c:v>1.0067475068221439</c:v>
                </c:pt>
                <c:pt idx="3">
                  <c:v>1.0385915445869742</c:v>
                </c:pt>
                <c:pt idx="4">
                  <c:v>1.0529785952796284</c:v>
                </c:pt>
                <c:pt idx="5">
                  <c:v>1.0407416063459229</c:v>
                </c:pt>
                <c:pt idx="6">
                  <c:v>1.0412618800457263</c:v>
                </c:pt>
                <c:pt idx="7">
                  <c:v>1.0777026051956882</c:v>
                </c:pt>
                <c:pt idx="8">
                  <c:v>1.0682254637245467</c:v>
                </c:pt>
                <c:pt idx="9">
                  <c:v>1.0849998187449383</c:v>
                </c:pt>
                <c:pt idx="10">
                  <c:v>1.0850131190153678</c:v>
                </c:pt>
                <c:pt idx="11">
                  <c:v>1.0983371165635816</c:v>
                </c:pt>
                <c:pt idx="12">
                  <c:v>1.1164922267740378</c:v>
                </c:pt>
                <c:pt idx="13">
                  <c:v>1.1291630497636289</c:v>
                </c:pt>
                <c:pt idx="14">
                  <c:v>1.1409930650945641</c:v>
                </c:pt>
                <c:pt idx="15">
                  <c:v>1.1456091020336168</c:v>
                </c:pt>
                <c:pt idx="16">
                  <c:v>1.1600925680886516</c:v>
                </c:pt>
                <c:pt idx="17">
                  <c:v>1.1744984922665753</c:v>
                </c:pt>
                <c:pt idx="18">
                  <c:v>1.1896479001596569</c:v>
                </c:pt>
                <c:pt idx="19">
                  <c:v>1.181778216901139</c:v>
                </c:pt>
                <c:pt idx="20">
                  <c:v>1.2064282364964947</c:v>
                </c:pt>
                <c:pt idx="21">
                  <c:v>1.2152394969016216</c:v>
                </c:pt>
                <c:pt idx="22">
                  <c:v>1.2174799692671419</c:v>
                </c:pt>
                <c:pt idx="23">
                  <c:v>1.2213074580846082</c:v>
                </c:pt>
                <c:pt idx="24">
                  <c:v>1.2517939835471636</c:v>
                </c:pt>
                <c:pt idx="25">
                  <c:v>1.2578215606253071</c:v>
                </c:pt>
                <c:pt idx="26">
                  <c:v>1.2529551915630328</c:v>
                </c:pt>
                <c:pt idx="27">
                  <c:v>1.280281471604507</c:v>
                </c:pt>
                <c:pt idx="28">
                  <c:v>1.2776258755787422</c:v>
                </c:pt>
                <c:pt idx="29">
                  <c:v>1.2401206760518311</c:v>
                </c:pt>
                <c:pt idx="30">
                  <c:v>1.253959635545794</c:v>
                </c:pt>
                <c:pt idx="31">
                  <c:v>1.2769082206854101</c:v>
                </c:pt>
                <c:pt idx="32">
                  <c:v>1.300147620808469</c:v>
                </c:pt>
                <c:pt idx="33">
                  <c:v>1.3221418407573764</c:v>
                </c:pt>
                <c:pt idx="34">
                  <c:v>1.3238046448298024</c:v>
                </c:pt>
                <c:pt idx="35">
                  <c:v>1.329580992291302</c:v>
                </c:pt>
                <c:pt idx="36">
                  <c:v>1.338955881434442</c:v>
                </c:pt>
                <c:pt idx="37">
                  <c:v>1.3204723837766836</c:v>
                </c:pt>
                <c:pt idx="38">
                  <c:v>1.3175197476090013</c:v>
                </c:pt>
                <c:pt idx="39">
                  <c:v>1.336044196067451</c:v>
                </c:pt>
                <c:pt idx="40">
                  <c:v>1.2947313999125591</c:v>
                </c:pt>
                <c:pt idx="41">
                  <c:v>1.2816492631767613</c:v>
                </c:pt>
                <c:pt idx="42">
                  <c:v>1.2706337969619104</c:v>
                </c:pt>
                <c:pt idx="43">
                  <c:v>1.2037585352685234</c:v>
                </c:pt>
                <c:pt idx="44">
                  <c:v>1.2146267863605968</c:v>
                </c:pt>
                <c:pt idx="45">
                  <c:v>1.2500174882610913</c:v>
                </c:pt>
                <c:pt idx="46">
                  <c:v>1.2599960937260708</c:v>
                </c:pt>
                <c:pt idx="47">
                  <c:v>1.2846719736187486</c:v>
                </c:pt>
                <c:pt idx="48">
                  <c:v>1.3583711885256506</c:v>
                </c:pt>
                <c:pt idx="49">
                  <c:v>1.3616496323925649</c:v>
                </c:pt>
                <c:pt idx="50">
                  <c:v>1.4100159399951808</c:v>
                </c:pt>
                <c:pt idx="51">
                  <c:v>1.4378896255877534</c:v>
                </c:pt>
                <c:pt idx="52">
                  <c:v>1.4017007361707139</c:v>
                </c:pt>
                <c:pt idx="53">
                  <c:v>1.4114638755284079</c:v>
                </c:pt>
                <c:pt idx="54">
                  <c:v>1.4607596585776046</c:v>
                </c:pt>
                <c:pt idx="55">
                  <c:v>1.4531376556728046</c:v>
                </c:pt>
                <c:pt idx="56">
                  <c:v>1.4864499427305204</c:v>
                </c:pt>
                <c:pt idx="57">
                  <c:v>1.4501980083194494</c:v>
                </c:pt>
                <c:pt idx="58">
                  <c:v>1.4548451221384018</c:v>
                </c:pt>
                <c:pt idx="59">
                  <c:v>1.4888050702979958</c:v>
                </c:pt>
                <c:pt idx="60">
                  <c:v>1.46592909259547</c:v>
                </c:pt>
                <c:pt idx="61">
                  <c:v>1.4383983979905526</c:v>
                </c:pt>
                <c:pt idx="62">
                  <c:v>1.4369013400706201</c:v>
                </c:pt>
                <c:pt idx="63">
                  <c:v>1.5209280311270574</c:v>
                </c:pt>
                <c:pt idx="64">
                  <c:v>1.5437572891578417</c:v>
                </c:pt>
                <c:pt idx="65">
                  <c:v>1.5669464003627731</c:v>
                </c:pt>
                <c:pt idx="66">
                  <c:v>1.5601302327649544</c:v>
                </c:pt>
                <c:pt idx="67">
                  <c:v>1.5780062553787189</c:v>
                </c:pt>
                <c:pt idx="68">
                  <c:v>1.6202231240328293</c:v>
                </c:pt>
                <c:pt idx="69">
                  <c:v>1.6256980944573265</c:v>
                </c:pt>
                <c:pt idx="70">
                  <c:v>1.6776623527790968</c:v>
                </c:pt>
                <c:pt idx="71">
                  <c:v>1.626451633938405</c:v>
                </c:pt>
                <c:pt idx="72">
                  <c:v>1.6211237044118265</c:v>
                </c:pt>
                <c:pt idx="73">
                  <c:v>1.5673785945105161</c:v>
                </c:pt>
                <c:pt idx="74">
                  <c:v>1.5980227535449734</c:v>
                </c:pt>
                <c:pt idx="75">
                  <c:v>1.625210490189551</c:v>
                </c:pt>
                <c:pt idx="76">
                  <c:v>1.6155494936701855</c:v>
                </c:pt>
                <c:pt idx="77">
                  <c:v>1.5450936332640608</c:v>
                </c:pt>
                <c:pt idx="78">
                  <c:v>1.4918114427511575</c:v>
                </c:pt>
                <c:pt idx="79">
                  <c:v>1.5323703851789183</c:v>
                </c:pt>
                <c:pt idx="80">
                  <c:v>1.4849300430826182</c:v>
                </c:pt>
                <c:pt idx="81">
                  <c:v>1.5633815301014946</c:v>
                </c:pt>
                <c:pt idx="82">
                  <c:v>1.5205465526563859</c:v>
                </c:pt>
                <c:pt idx="83">
                  <c:v>1.4815786676947338</c:v>
                </c:pt>
                <c:pt idx="84">
                  <c:v>1.4237472232395449</c:v>
                </c:pt>
                <c:pt idx="85">
                  <c:v>1.5114517152030145</c:v>
                </c:pt>
                <c:pt idx="86">
                  <c:v>1.5028877403897627</c:v>
                </c:pt>
                <c:pt idx="87">
                  <c:v>1.3830159074165158</c:v>
                </c:pt>
                <c:pt idx="88">
                  <c:v>1.3317063996422298</c:v>
                </c:pt>
                <c:pt idx="89">
                  <c:v>1.3093175438127338</c:v>
                </c:pt>
                <c:pt idx="90">
                  <c:v>1.3777948681302217</c:v>
                </c:pt>
                <c:pt idx="91">
                  <c:v>1.4141061775009849</c:v>
                </c:pt>
                <c:pt idx="92">
                  <c:v>1.4637206299810683</c:v>
                </c:pt>
                <c:pt idx="93">
                  <c:v>1.4495956727904953</c:v>
                </c:pt>
                <c:pt idx="94">
                  <c:v>1.5330641858207923</c:v>
                </c:pt>
                <c:pt idx="95">
                  <c:v>1.5916765755905151</c:v>
                </c:pt>
                <c:pt idx="96">
                  <c:v>1.6643333987314666</c:v>
                </c:pt>
                <c:pt idx="97">
                  <c:v>1.6825459402568661</c:v>
                </c:pt>
                <c:pt idx="98">
                  <c:v>1.7623751048410217</c:v>
                </c:pt>
                <c:pt idx="99">
                  <c:v>1.774238845804194</c:v>
                </c:pt>
                <c:pt idx="100">
                  <c:v>1.7220647575806762</c:v>
                </c:pt>
                <c:pt idx="101">
                  <c:v>1.7132785230465708</c:v>
                </c:pt>
                <c:pt idx="102">
                  <c:v>1.6658835797107701</c:v>
                </c:pt>
                <c:pt idx="103">
                  <c:v>1.7404722940761843</c:v>
                </c:pt>
                <c:pt idx="104">
                  <c:v>1.7526931396861212</c:v>
                </c:pt>
                <c:pt idx="105">
                  <c:v>1.7202905046452468</c:v>
                </c:pt>
                <c:pt idx="106">
                  <c:v>1.7197318625222286</c:v>
                </c:pt>
                <c:pt idx="107">
                  <c:v>1.8169853348620821</c:v>
                </c:pt>
                <c:pt idx="108">
                  <c:v>1.8404900415420848</c:v>
                </c:pt>
                <c:pt idx="109">
                  <c:v>1.8818356218454551</c:v>
                </c:pt>
                <c:pt idx="110">
                  <c:v>1.8917446548951975</c:v>
                </c:pt>
                <c:pt idx="111">
                  <c:v>1.9008662464522075</c:v>
                </c:pt>
                <c:pt idx="112">
                  <c:v>1.928030609197934</c:v>
                </c:pt>
                <c:pt idx="113">
                  <c:v>1.9005558799878506</c:v>
                </c:pt>
                <c:pt idx="114">
                  <c:v>1.9001943767570588</c:v>
                </c:pt>
                <c:pt idx="115">
                  <c:v>1.9294680318244144</c:v>
                </c:pt>
                <c:pt idx="116">
                  <c:v>1.9171628716127267</c:v>
                </c:pt>
                <c:pt idx="117">
                  <c:v>1.9394923514621139</c:v>
                </c:pt>
                <c:pt idx="118">
                  <c:v>2.0087435892362282</c:v>
                </c:pt>
                <c:pt idx="119">
                  <c:v>2.0172224355469184</c:v>
                </c:pt>
                <c:pt idx="120">
                  <c:v>1.9792120555368133</c:v>
                </c:pt>
                <c:pt idx="121">
                  <c:v>1.9243921265009203</c:v>
                </c:pt>
                <c:pt idx="122">
                  <c:v>1.9139789390267206</c:v>
                </c:pt>
                <c:pt idx="123">
                  <c:v>1.8616987854260352</c:v>
                </c:pt>
                <c:pt idx="124">
                  <c:v>1.8271076728089852</c:v>
                </c:pt>
                <c:pt idx="125">
                  <c:v>1.8198389497331373</c:v>
                </c:pt>
                <c:pt idx="126">
                  <c:v>1.8567083489157603</c:v>
                </c:pt>
                <c:pt idx="127">
                  <c:v>1.8370043904653923</c:v>
                </c:pt>
                <c:pt idx="128">
                  <c:v>1.9184387533262639</c:v>
                </c:pt>
                <c:pt idx="129">
                  <c:v>1.9317757441186891</c:v>
                </c:pt>
                <c:pt idx="130">
                  <c:v>1.7971629223545185</c:v>
                </c:pt>
                <c:pt idx="131">
                  <c:v>1.8023829319835862</c:v>
                </c:pt>
                <c:pt idx="132">
                  <c:v>1.8060842456881607</c:v>
                </c:pt>
                <c:pt idx="133">
                  <c:v>1.810842326938376</c:v>
                </c:pt>
                <c:pt idx="134">
                  <c:v>1.770121614553738</c:v>
                </c:pt>
                <c:pt idx="135">
                  <c:v>1.7161470944563819</c:v>
                </c:pt>
                <c:pt idx="136">
                  <c:v>1.6907880181499897</c:v>
                </c:pt>
                <c:pt idx="137">
                  <c:v>1.6682729609341136</c:v>
                </c:pt>
                <c:pt idx="138">
                  <c:v>1.5941407687512414</c:v>
                </c:pt>
                <c:pt idx="139">
                  <c:v>1.5147050393624732</c:v>
                </c:pt>
                <c:pt idx="140">
                  <c:v>1.4452856610746816</c:v>
                </c:pt>
                <c:pt idx="141">
                  <c:v>1.5992100187879918</c:v>
                </c:pt>
                <c:pt idx="142">
                  <c:v>1.5688304068852368</c:v>
                </c:pt>
                <c:pt idx="143">
                  <c:v>1.5562933365630736</c:v>
                </c:pt>
                <c:pt idx="144">
                  <c:v>1.6890670340444824</c:v>
                </c:pt>
                <c:pt idx="145">
                  <c:v>1.7601899843145943</c:v>
                </c:pt>
                <c:pt idx="146">
                  <c:v>1.7760293340220559</c:v>
                </c:pt>
                <c:pt idx="147">
                  <c:v>1.8229271600468844</c:v>
                </c:pt>
                <c:pt idx="148">
                  <c:v>1.9072649594071807</c:v>
                </c:pt>
                <c:pt idx="149">
                  <c:v>1.9829796028227165</c:v>
                </c:pt>
                <c:pt idx="150">
                  <c:v>1.8933787789024672</c:v>
                </c:pt>
                <c:pt idx="151">
                  <c:v>1.8660056632739901</c:v>
                </c:pt>
                <c:pt idx="152">
                  <c:v>1.8128440573854241</c:v>
                </c:pt>
                <c:pt idx="153">
                  <c:v>1.9102740536962017</c:v>
                </c:pt>
                <c:pt idx="154">
                  <c:v>1.9382705074695574</c:v>
                </c:pt>
                <c:pt idx="155">
                  <c:v>1.9503497624454607</c:v>
                </c:pt>
                <c:pt idx="156">
                  <c:v>2.1013738231362442</c:v>
                </c:pt>
                <c:pt idx="157">
                  <c:v>2.1163831880330952</c:v>
                </c:pt>
                <c:pt idx="158">
                  <c:v>2.1642973115738093</c:v>
                </c:pt>
                <c:pt idx="159">
                  <c:v>2.154147053462474</c:v>
                </c:pt>
                <c:pt idx="160">
                  <c:v>2.1303363518709211</c:v>
                </c:pt>
                <c:pt idx="161">
                  <c:v>2.200934334966163</c:v>
                </c:pt>
                <c:pt idx="162">
                  <c:v>2.1977268866595345</c:v>
                </c:pt>
                <c:pt idx="163">
                  <c:v>2.2125938930289881</c:v>
                </c:pt>
                <c:pt idx="164">
                  <c:v>2.2588049484833785</c:v>
                </c:pt>
                <c:pt idx="165">
                  <c:v>2.2451918464131886</c:v>
                </c:pt>
                <c:pt idx="166">
                  <c:v>2.2882180724758237</c:v>
                </c:pt>
                <c:pt idx="167">
                  <c:v>2.3884923984424553</c:v>
                </c:pt>
                <c:pt idx="168">
                  <c:v>2.3016345079098541</c:v>
                </c:pt>
                <c:pt idx="169">
                  <c:v>2.2818033575761563</c:v>
                </c:pt>
                <c:pt idx="170">
                  <c:v>2.2764035626009504</c:v>
                </c:pt>
                <c:pt idx="171">
                  <c:v>2.2870483270134012</c:v>
                </c:pt>
                <c:pt idx="172">
                  <c:v>2.2833406248752683</c:v>
                </c:pt>
                <c:pt idx="173">
                  <c:v>2.3690370802555654</c:v>
                </c:pt>
                <c:pt idx="174">
                  <c:v>2.3419328107593422</c:v>
                </c:pt>
                <c:pt idx="175">
                  <c:v>2.3400474922330572</c:v>
                </c:pt>
                <c:pt idx="176">
                  <c:v>2.3391423231240314</c:v>
                </c:pt>
                <c:pt idx="177">
                  <c:v>2.2767818084820202</c:v>
                </c:pt>
                <c:pt idx="178">
                  <c:v>2.3478222390866428</c:v>
                </c:pt>
                <c:pt idx="179">
                  <c:v>2.3494783391546403</c:v>
                </c:pt>
                <c:pt idx="180">
                  <c:v>2.2671710365246507</c:v>
                </c:pt>
                <c:pt idx="181">
                  <c:v>2.2541537005815742</c:v>
                </c:pt>
                <c:pt idx="182">
                  <c:v>2.2985013762382294</c:v>
                </c:pt>
                <c:pt idx="183">
                  <c:v>2.4143677165216268</c:v>
                </c:pt>
                <c:pt idx="184">
                  <c:v>2.4438474197429745</c:v>
                </c:pt>
                <c:pt idx="185">
                  <c:v>2.420434730064394</c:v>
                </c:pt>
                <c:pt idx="186">
                  <c:v>2.5161876860653889</c:v>
                </c:pt>
                <c:pt idx="187">
                  <c:v>2.602070400459672</c:v>
                </c:pt>
                <c:pt idx="188">
                  <c:v>2.5842074078768169</c:v>
                </c:pt>
                <c:pt idx="189">
                  <c:v>2.3905996026567262</c:v>
                </c:pt>
                <c:pt idx="190">
                  <c:v>2.451532730644177</c:v>
                </c:pt>
                <c:pt idx="191">
                  <c:v>2.4629582068010669</c:v>
                </c:pt>
                <c:pt idx="192">
                  <c:v>2.5571203577879382</c:v>
                </c:pt>
                <c:pt idx="193">
                  <c:v>2.5063949101509886</c:v>
                </c:pt>
                <c:pt idx="194">
                  <c:v>2.6139994524820533</c:v>
                </c:pt>
                <c:pt idx="195">
                  <c:v>2.6174670250901171</c:v>
                </c:pt>
                <c:pt idx="196">
                  <c:v>2.6232518419950575</c:v>
                </c:pt>
                <c:pt idx="197">
                  <c:v>2.721188860432139</c:v>
                </c:pt>
                <c:pt idx="198">
                  <c:v>2.7411558641922755</c:v>
                </c:pt>
                <c:pt idx="199">
                  <c:v>2.8379129547857911</c:v>
                </c:pt>
                <c:pt idx="200">
                  <c:v>2.8318880373060726</c:v>
                </c:pt>
                <c:pt idx="201">
                  <c:v>2.6300627289685155</c:v>
                </c:pt>
                <c:pt idx="202">
                  <c:v>2.7592599152742081</c:v>
                </c:pt>
                <c:pt idx="203">
                  <c:v>2.8180839702969198</c:v>
                </c:pt>
                <c:pt idx="204">
                  <c:v>2.883596389440116</c:v>
                </c:pt>
                <c:pt idx="205">
                  <c:v>2.7926472911675395</c:v>
                </c:pt>
                <c:pt idx="206">
                  <c:v>2.5945039525128055</c:v>
                </c:pt>
                <c:pt idx="207">
                  <c:v>2.8016316424921026</c:v>
                </c:pt>
                <c:pt idx="208">
                  <c:v>2.9492289872198696</c:v>
                </c:pt>
                <c:pt idx="209">
                  <c:v>3.0368870836511741</c:v>
                </c:pt>
                <c:pt idx="210">
                  <c:v>3.1298190244848749</c:v>
                </c:pt>
                <c:pt idx="211">
                  <c:v>3.1352407986485717</c:v>
                </c:pt>
                <c:pt idx="212">
                  <c:v>3.1865169483742037</c:v>
                </c:pt>
                <c:pt idx="213">
                  <c:v>3.1942913341077204</c:v>
                </c:pt>
                <c:pt idx="214">
                  <c:v>3.3937404270688392</c:v>
                </c:pt>
                <c:pt idx="215">
                  <c:v>3.3593621858745601</c:v>
                </c:pt>
                <c:pt idx="216">
                  <c:v>3.2709737877635958</c:v>
                </c:pt>
                <c:pt idx="217">
                  <c:v>3.264051780723936</c:v>
                </c:pt>
                <c:pt idx="218">
                  <c:v>3.3960790961348715</c:v>
                </c:pt>
                <c:pt idx="219">
                  <c:v>3.3220228138840908</c:v>
                </c:pt>
                <c:pt idx="220">
                  <c:v>3.4024327026437335</c:v>
                </c:pt>
                <c:pt idx="221">
                  <c:v>3.3711137694299365</c:v>
                </c:pt>
                <c:pt idx="222">
                  <c:v>3.3266727695419109</c:v>
                </c:pt>
                <c:pt idx="223">
                  <c:v>3.1750557935451971</c:v>
                </c:pt>
                <c:pt idx="224">
                  <c:v>3.0466956500262863</c:v>
                </c:pt>
                <c:pt idx="225">
                  <c:v>3.2515262843202599</c:v>
                </c:pt>
                <c:pt idx="226">
                  <c:v>3.4629781774472463</c:v>
                </c:pt>
                <c:pt idx="227">
                  <c:v>3.3575089395403657</c:v>
                </c:pt>
                <c:pt idx="228">
                  <c:v>3.3130425322871688</c:v>
                </c:pt>
                <c:pt idx="229">
                  <c:v>3.2416984493072811</c:v>
                </c:pt>
                <c:pt idx="230">
                  <c:v>3.2316713108005746</c:v>
                </c:pt>
                <c:pt idx="231">
                  <c:v>3.3515057301162789</c:v>
                </c:pt>
                <c:pt idx="232">
                  <c:v>3.3260492905664938</c:v>
                </c:pt>
                <c:pt idx="233">
                  <c:v>3.2466932102630879</c:v>
                </c:pt>
                <c:pt idx="234">
                  <c:v>3.2851896003867154</c:v>
                </c:pt>
                <c:pt idx="235">
                  <c:v>3.5869422798413257</c:v>
                </c:pt>
                <c:pt idx="236">
                  <c:v>3.741710889510141</c:v>
                </c:pt>
                <c:pt idx="237">
                  <c:v>4.1154908327226876</c:v>
                </c:pt>
                <c:pt idx="238">
                  <c:v>4.2552240098480834</c:v>
                </c:pt>
                <c:pt idx="239">
                  <c:v>4.3450245719961771</c:v>
                </c:pt>
                <c:pt idx="240">
                  <c:v>4.4299504280850757</c:v>
                </c:pt>
                <c:pt idx="241">
                  <c:v>4.5870124451969208</c:v>
                </c:pt>
                <c:pt idx="242">
                  <c:v>4.6647262329566743</c:v>
                </c:pt>
                <c:pt idx="243">
                  <c:v>4.9355429599827998</c:v>
                </c:pt>
                <c:pt idx="244">
                  <c:v>4.932681134369254</c:v>
                </c:pt>
                <c:pt idx="245">
                  <c:v>5.0535278042778629</c:v>
                </c:pt>
                <c:pt idx="246">
                  <c:v>4.8771569943222222</c:v>
                </c:pt>
                <c:pt idx="247">
                  <c:v>4.8820936902325833</c:v>
                </c:pt>
                <c:pt idx="248">
                  <c:v>5.0047174152889102</c:v>
                </c:pt>
                <c:pt idx="249">
                  <c:v>4.9085918730039353</c:v>
                </c:pt>
                <c:pt idx="250">
                  <c:v>5.0241039937286098</c:v>
                </c:pt>
                <c:pt idx="251">
                  <c:v>4.9894732027975452</c:v>
                </c:pt>
                <c:pt idx="252">
                  <c:v>4.99365041039455</c:v>
                </c:pt>
                <c:pt idx="253">
                  <c:v>4.8479252123000656</c:v>
                </c:pt>
                <c:pt idx="254">
                  <c:v>4.8500329108913949</c:v>
                </c:pt>
                <c:pt idx="255">
                  <c:v>4.8470520614699977</c:v>
                </c:pt>
                <c:pt idx="256">
                  <c:v>4.6039584291628453</c:v>
                </c:pt>
                <c:pt idx="257">
                  <c:v>4.7014053603951336</c:v>
                </c:pt>
                <c:pt idx="258">
                  <c:v>4.7709690347744633</c:v>
                </c:pt>
                <c:pt idx="259">
                  <c:v>5.1105561930303196</c:v>
                </c:pt>
                <c:pt idx="260">
                  <c:v>5.1703725622634602</c:v>
                </c:pt>
                <c:pt idx="261">
                  <c:v>5.2812134548386762</c:v>
                </c:pt>
                <c:pt idx="262">
                  <c:v>5.2969611321034753</c:v>
                </c:pt>
                <c:pt idx="263">
                  <c:v>5.3989591798416958</c:v>
                </c:pt>
                <c:pt idx="264">
                  <c:v>5.744359308699531</c:v>
                </c:pt>
                <c:pt idx="265">
                  <c:v>5.7263163498645477</c:v>
                </c:pt>
                <c:pt idx="266">
                  <c:v>5.7739828898321983</c:v>
                </c:pt>
                <c:pt idx="267">
                  <c:v>5.8219399547736099</c:v>
                </c:pt>
                <c:pt idx="268">
                  <c:v>6.2090245108945386</c:v>
                </c:pt>
                <c:pt idx="269">
                  <c:v>6.3002307326954288</c:v>
                </c:pt>
                <c:pt idx="270">
                  <c:v>6.2686670823167923</c:v>
                </c:pt>
                <c:pt idx="271">
                  <c:v>6.31875444194179</c:v>
                </c:pt>
                <c:pt idx="272">
                  <c:v>6.1903060747234511</c:v>
                </c:pt>
                <c:pt idx="273">
                  <c:v>6.432020478297992</c:v>
                </c:pt>
                <c:pt idx="274">
                  <c:v>6.7960907768540757</c:v>
                </c:pt>
                <c:pt idx="275">
                  <c:v>7.1092763702278319</c:v>
                </c:pt>
                <c:pt idx="276">
                  <c:v>7.1686176463665481</c:v>
                </c:pt>
                <c:pt idx="277">
                  <c:v>7.7036107865391399</c:v>
                </c:pt>
                <c:pt idx="278">
                  <c:v>8.1375692558650101</c:v>
                </c:pt>
                <c:pt idx="279">
                  <c:v>8.1192726194134881</c:v>
                </c:pt>
                <c:pt idx="280">
                  <c:v>8.2477678836821973</c:v>
                </c:pt>
                <c:pt idx="281">
                  <c:v>8.4980412921253023</c:v>
                </c:pt>
                <c:pt idx="282">
                  <c:v>8.2062105652129098</c:v>
                </c:pt>
                <c:pt idx="283">
                  <c:v>8.6403671217538651</c:v>
                </c:pt>
                <c:pt idx="284">
                  <c:v>8.1107262744213902</c:v>
                </c:pt>
                <c:pt idx="285">
                  <c:v>8.4054585545062483</c:v>
                </c:pt>
                <c:pt idx="286">
                  <c:v>8.5480534311921978</c:v>
                </c:pt>
                <c:pt idx="287">
                  <c:v>8.4063914432167177</c:v>
                </c:pt>
                <c:pt idx="288">
                  <c:v>9.0892806160424922</c:v>
                </c:pt>
                <c:pt idx="289">
                  <c:v>9.3805599382016265</c:v>
                </c:pt>
                <c:pt idx="290">
                  <c:v>9.4514988709933387</c:v>
                </c:pt>
                <c:pt idx="291">
                  <c:v>9.2115419729344907</c:v>
                </c:pt>
                <c:pt idx="292">
                  <c:v>9.2019492481270628</c:v>
                </c:pt>
                <c:pt idx="293">
                  <c:v>9.515623813244984</c:v>
                </c:pt>
                <c:pt idx="294">
                  <c:v>9.7500100665954417</c:v>
                </c:pt>
                <c:pt idx="295">
                  <c:v>9.9648593260686766</c:v>
                </c:pt>
                <c:pt idx="296">
                  <c:v>9.7160129560939232</c:v>
                </c:pt>
                <c:pt idx="297">
                  <c:v>8.6188994665612189</c:v>
                </c:pt>
                <c:pt idx="298">
                  <c:v>8.286417895007002</c:v>
                </c:pt>
                <c:pt idx="299">
                  <c:v>8.6618448050622199</c:v>
                </c:pt>
                <c:pt idx="300">
                  <c:v>9.0539158872663368</c:v>
                </c:pt>
                <c:pt idx="301">
                  <c:v>9.3581734507203471</c:v>
                </c:pt>
                <c:pt idx="302">
                  <c:v>9.1775149082388925</c:v>
                </c:pt>
                <c:pt idx="303">
                  <c:v>9.1704944776914186</c:v>
                </c:pt>
                <c:pt idx="304">
                  <c:v>9.1224831681236829</c:v>
                </c:pt>
                <c:pt idx="305">
                  <c:v>9.5184453166174912</c:v>
                </c:pt>
                <c:pt idx="306">
                  <c:v>9.4254202453872438</c:v>
                </c:pt>
                <c:pt idx="307">
                  <c:v>9.2852287594944105</c:v>
                </c:pt>
                <c:pt idx="308">
                  <c:v>9.6208105017685028</c:v>
                </c:pt>
                <c:pt idx="309">
                  <c:v>9.8075783125566094</c:v>
                </c:pt>
                <c:pt idx="310">
                  <c:v>9.6292471001200521</c:v>
                </c:pt>
                <c:pt idx="311">
                  <c:v>9.7601689058239636</c:v>
                </c:pt>
                <c:pt idx="312">
                  <c:v>10.21622594258508</c:v>
                </c:pt>
                <c:pt idx="313">
                  <c:v>10.061545449713666</c:v>
                </c:pt>
                <c:pt idx="314">
                  <c:v>10.235852645463552</c:v>
                </c:pt>
                <c:pt idx="315">
                  <c:v>10.651415808523494</c:v>
                </c:pt>
                <c:pt idx="316">
                  <c:v>11.072288939145659</c:v>
                </c:pt>
                <c:pt idx="317">
                  <c:v>11.198951222318252</c:v>
                </c:pt>
                <c:pt idx="318">
                  <c:v>11.854899085778701</c:v>
                </c:pt>
                <c:pt idx="319">
                  <c:v>11.913744796526148</c:v>
                </c:pt>
                <c:pt idx="320">
                  <c:v>11.919107348012529</c:v>
                </c:pt>
                <c:pt idx="321">
                  <c:v>11.868173946853572</c:v>
                </c:pt>
                <c:pt idx="322">
                  <c:v>12.04670866672579</c:v>
                </c:pt>
                <c:pt idx="323">
                  <c:v>12.171828495006551</c:v>
                </c:pt>
                <c:pt idx="324">
                  <c:v>11.516450963967545</c:v>
                </c:pt>
                <c:pt idx="325">
                  <c:v>11.633713192358151</c:v>
                </c:pt>
                <c:pt idx="326">
                  <c:v>11.789873677944858</c:v>
                </c:pt>
                <c:pt idx="327">
                  <c:v>11.515865987230621</c:v>
                </c:pt>
                <c:pt idx="328">
                  <c:v>12.306662500475163</c:v>
                </c:pt>
                <c:pt idx="329">
                  <c:v>12.362486889054917</c:v>
                </c:pt>
                <c:pt idx="330">
                  <c:v>12.334005225756259</c:v>
                </c:pt>
                <c:pt idx="331">
                  <c:v>11.514868053917482</c:v>
                </c:pt>
                <c:pt idx="332">
                  <c:v>11.19969980983756</c:v>
                </c:pt>
                <c:pt idx="333">
                  <c:v>11.202442440873746</c:v>
                </c:pt>
                <c:pt idx="334">
                  <c:v>11.814314779263572</c:v>
                </c:pt>
                <c:pt idx="335">
                  <c:v>12.122286973716363</c:v>
                </c:pt>
                <c:pt idx="336">
                  <c:v>12.552698447670823</c:v>
                </c:pt>
                <c:pt idx="337">
                  <c:v>13.175785469840431</c:v>
                </c:pt>
                <c:pt idx="338">
                  <c:v>13.453128567196346</c:v>
                </c:pt>
                <c:pt idx="339">
                  <c:v>13.519385653624887</c:v>
                </c:pt>
                <c:pt idx="340">
                  <c:v>13.892332043875848</c:v>
                </c:pt>
                <c:pt idx="341">
                  <c:v>13.459692471528172</c:v>
                </c:pt>
                <c:pt idx="342">
                  <c:v>13.912713091764813</c:v>
                </c:pt>
                <c:pt idx="343">
                  <c:v>14.325090500010317</c:v>
                </c:pt>
                <c:pt idx="344">
                  <c:v>14.383005500825218</c:v>
                </c:pt>
                <c:pt idx="345">
                  <c:v>14.567020160194764</c:v>
                </c:pt>
                <c:pt idx="346">
                  <c:v>14.304455124304976</c:v>
                </c:pt>
                <c:pt idx="347">
                  <c:v>15.57542554437436</c:v>
                </c:pt>
                <c:pt idx="348">
                  <c:v>15.325863382176673</c:v>
                </c:pt>
                <c:pt idx="349">
                  <c:v>15.504533009174168</c:v>
                </c:pt>
                <c:pt idx="350">
                  <c:v>15.209762807807845</c:v>
                </c:pt>
                <c:pt idx="351">
                  <c:v>15.346377388417899</c:v>
                </c:pt>
                <c:pt idx="352">
                  <c:v>15.55381681811879</c:v>
                </c:pt>
                <c:pt idx="353">
                  <c:v>15.48505057942951</c:v>
                </c:pt>
                <c:pt idx="354">
                  <c:v>16.08951458276729</c:v>
                </c:pt>
                <c:pt idx="355">
                  <c:v>15.968542021519879</c:v>
                </c:pt>
                <c:pt idx="356">
                  <c:v>16.260577298712381</c:v>
                </c:pt>
                <c:pt idx="357">
                  <c:v>16.214781728093577</c:v>
                </c:pt>
                <c:pt idx="358">
                  <c:v>16.613905267283574</c:v>
                </c:pt>
                <c:pt idx="359">
                  <c:v>16.951694899255831</c:v>
                </c:pt>
                <c:pt idx="360">
                  <c:v>17.254614980516486</c:v>
                </c:pt>
                <c:pt idx="361">
                  <c:v>17.502452686298945</c:v>
                </c:pt>
                <c:pt idx="362">
                  <c:v>17.810335935560396</c:v>
                </c:pt>
                <c:pt idx="363">
                  <c:v>17.527278886021609</c:v>
                </c:pt>
                <c:pt idx="364">
                  <c:v>17.836430967091665</c:v>
                </c:pt>
                <c:pt idx="365">
                  <c:v>18.119155591491335</c:v>
                </c:pt>
                <c:pt idx="366">
                  <c:v>18.125985698028874</c:v>
                </c:pt>
                <c:pt idx="367">
                  <c:v>18.806588268622374</c:v>
                </c:pt>
                <c:pt idx="368">
                  <c:v>18.88391087665001</c:v>
                </c:pt>
                <c:pt idx="369">
                  <c:v>19.083477966466774</c:v>
                </c:pt>
                <c:pt idx="370">
                  <c:v>18.703319522050954</c:v>
                </c:pt>
                <c:pt idx="371">
                  <c:v>18.952748600446661</c:v>
                </c:pt>
                <c:pt idx="372">
                  <c:v>19.422607616915908</c:v>
                </c:pt>
                <c:pt idx="373">
                  <c:v>18.926167298019479</c:v>
                </c:pt>
                <c:pt idx="374">
                  <c:v>18.113817614628744</c:v>
                </c:pt>
                <c:pt idx="375">
                  <c:v>18.111986765786288</c:v>
                </c:pt>
                <c:pt idx="376">
                  <c:v>18.200414006958933</c:v>
                </c:pt>
                <c:pt idx="377">
                  <c:v>17.850992944516804</c:v>
                </c:pt>
                <c:pt idx="378">
                  <c:v>18.338985343313478</c:v>
                </c:pt>
                <c:pt idx="379">
                  <c:v>18.845747334141425</c:v>
                </c:pt>
                <c:pt idx="380">
                  <c:v>18.448063351714517</c:v>
                </c:pt>
                <c:pt idx="381">
                  <c:v>18.589686280201565</c:v>
                </c:pt>
                <c:pt idx="382">
                  <c:v>18.173544841980313</c:v>
                </c:pt>
                <c:pt idx="383">
                  <c:v>18.397510119620637</c:v>
                </c:pt>
                <c:pt idx="384">
                  <c:v>18.816744203815436</c:v>
                </c:pt>
                <c:pt idx="385">
                  <c:v>19.517651198046991</c:v>
                </c:pt>
                <c:pt idx="386">
                  <c:v>19.886423201701529</c:v>
                </c:pt>
                <c:pt idx="387">
                  <c:v>20.308696188639082</c:v>
                </c:pt>
                <c:pt idx="388">
                  <c:v>21.240307125711087</c:v>
                </c:pt>
                <c:pt idx="389">
                  <c:v>21.746617570289455</c:v>
                </c:pt>
                <c:pt idx="390">
                  <c:v>22.188122828388089</c:v>
                </c:pt>
                <c:pt idx="391">
                  <c:v>22.481103883788943</c:v>
                </c:pt>
                <c:pt idx="392">
                  <c:v>23.116977330891267</c:v>
                </c:pt>
                <c:pt idx="393">
                  <c:v>23.118244662487413</c:v>
                </c:pt>
                <c:pt idx="394">
                  <c:v>23.95716684184827</c:v>
                </c:pt>
                <c:pt idx="395">
                  <c:v>24.350756321041676</c:v>
                </c:pt>
                <c:pt idx="396">
                  <c:v>24.776447419822976</c:v>
                </c:pt>
                <c:pt idx="397">
                  <c:v>24.689997053307469</c:v>
                </c:pt>
                <c:pt idx="398">
                  <c:v>24.75919304392616</c:v>
                </c:pt>
                <c:pt idx="399">
                  <c:v>24.978781777562677</c:v>
                </c:pt>
                <c:pt idx="400">
                  <c:v>25.342837726202941</c:v>
                </c:pt>
                <c:pt idx="401">
                  <c:v>25.350629949937211</c:v>
                </c:pt>
                <c:pt idx="402">
                  <c:v>24.473280385337844</c:v>
                </c:pt>
                <c:pt idx="403">
                  <c:v>24.901017114918375</c:v>
                </c:pt>
                <c:pt idx="404">
                  <c:v>25.970444430140358</c:v>
                </c:pt>
                <c:pt idx="405">
                  <c:v>26.495763433914245</c:v>
                </c:pt>
                <c:pt idx="406">
                  <c:v>27.848353075811389</c:v>
                </c:pt>
                <c:pt idx="407">
                  <c:v>27.398495129691867</c:v>
                </c:pt>
                <c:pt idx="408">
                  <c:v>28.281499279450369</c:v>
                </c:pt>
                <c:pt idx="409">
                  <c:v>28.294056603994118</c:v>
                </c:pt>
                <c:pt idx="410">
                  <c:v>27.272337455685435</c:v>
                </c:pt>
                <c:pt idx="411">
                  <c:v>28.231856460253894</c:v>
                </c:pt>
                <c:pt idx="412">
                  <c:v>29.592104800215729</c:v>
                </c:pt>
                <c:pt idx="413">
                  <c:v>30.617886895911848</c:v>
                </c:pt>
                <c:pt idx="414">
                  <c:v>32.600353789798262</c:v>
                </c:pt>
                <c:pt idx="415">
                  <c:v>31.596950869028078</c:v>
                </c:pt>
                <c:pt idx="416">
                  <c:v>33.020074497462929</c:v>
                </c:pt>
                <c:pt idx="417">
                  <c:v>32.69666659435002</c:v>
                </c:pt>
                <c:pt idx="418">
                  <c:v>33.382424242633164</c:v>
                </c:pt>
                <c:pt idx="419">
                  <c:v>33.924249642933567</c:v>
                </c:pt>
                <c:pt idx="420">
                  <c:v>34.337329406218942</c:v>
                </c:pt>
                <c:pt idx="421">
                  <c:v>35.806618907542202</c:v>
                </c:pt>
                <c:pt idx="422">
                  <c:v>36.94402599611103</c:v>
                </c:pt>
                <c:pt idx="423">
                  <c:v>37.264109520429791</c:v>
                </c:pt>
                <c:pt idx="424">
                  <c:v>36.838578176684493</c:v>
                </c:pt>
                <c:pt idx="425">
                  <c:v>37.848994399427404</c:v>
                </c:pt>
                <c:pt idx="426">
                  <c:v>37.368679205846931</c:v>
                </c:pt>
                <c:pt idx="427">
                  <c:v>34.367016972934991</c:v>
                </c:pt>
                <c:pt idx="428">
                  <c:v>36.441826380805715</c:v>
                </c:pt>
                <c:pt idx="429">
                  <c:v>37.891928379005869</c:v>
                </c:pt>
                <c:pt idx="430">
                  <c:v>39.341400356551041</c:v>
                </c:pt>
                <c:pt idx="431">
                  <c:v>41.136265071326036</c:v>
                </c:pt>
                <c:pt idx="432">
                  <c:v>42.203767252855151</c:v>
                </c:pt>
                <c:pt idx="433">
                  <c:v>40.516219466776207</c:v>
                </c:pt>
                <c:pt idx="434">
                  <c:v>41.657598066746615</c:v>
                </c:pt>
                <c:pt idx="435">
                  <c:v>42.89985096476078</c:v>
                </c:pt>
                <c:pt idx="436">
                  <c:v>42.053230503014056</c:v>
                </c:pt>
                <c:pt idx="437">
                  <c:v>43.407556796564357</c:v>
                </c:pt>
                <c:pt idx="438">
                  <c:v>42.439345766232996</c:v>
                </c:pt>
                <c:pt idx="439">
                  <c:v>42.162484581831421</c:v>
                </c:pt>
                <c:pt idx="440">
                  <c:v>41.618213639457707</c:v>
                </c:pt>
                <c:pt idx="441">
                  <c:v>43.175886733984022</c:v>
                </c:pt>
                <c:pt idx="442">
                  <c:v>44.058690888037269</c:v>
                </c:pt>
                <c:pt idx="443">
                  <c:v>46.071435659938921</c:v>
                </c:pt>
                <c:pt idx="444">
                  <c:v>44.598648770421931</c:v>
                </c:pt>
                <c:pt idx="445">
                  <c:v>45.811388780990107</c:v>
                </c:pt>
                <c:pt idx="446">
                  <c:v>48.044154061250183</c:v>
                </c:pt>
                <c:pt idx="447">
                  <c:v>46.027510781958583</c:v>
                </c:pt>
                <c:pt idx="448">
                  <c:v>44.903855286629245</c:v>
                </c:pt>
                <c:pt idx="449">
                  <c:v>46.730762962365802</c:v>
                </c:pt>
                <c:pt idx="450">
                  <c:v>46.207981295920312</c:v>
                </c:pt>
                <c:pt idx="451">
                  <c:v>48.876388050548123</c:v>
                </c:pt>
                <c:pt idx="452">
                  <c:v>47.329856275300173</c:v>
                </c:pt>
                <c:pt idx="453">
                  <c:v>46.845027278452335</c:v>
                </c:pt>
                <c:pt idx="454">
                  <c:v>44.522214948435966</c:v>
                </c:pt>
                <c:pt idx="455">
                  <c:v>45.576977387658211</c:v>
                </c:pt>
                <c:pt idx="456">
                  <c:v>46.490949425006967</c:v>
                </c:pt>
                <c:pt idx="457">
                  <c:v>44.456201906800572</c:v>
                </c:pt>
                <c:pt idx="458">
                  <c:v>42.899042745870446</c:v>
                </c:pt>
                <c:pt idx="459">
                  <c:v>44.156046524687774</c:v>
                </c:pt>
                <c:pt idx="460">
                  <c:v>44.372971341588489</c:v>
                </c:pt>
                <c:pt idx="461">
                  <c:v>44.073111448150151</c:v>
                </c:pt>
                <c:pt idx="462">
                  <c:v>44.28871013788833</c:v>
                </c:pt>
                <c:pt idx="463">
                  <c:v>43.303066350108693</c:v>
                </c:pt>
                <c:pt idx="464">
                  <c:v>41.839571472595757</c:v>
                </c:pt>
                <c:pt idx="465">
                  <c:v>42.988609562559979</c:v>
                </c:pt>
                <c:pt idx="466">
                  <c:v>44.384699254491771</c:v>
                </c:pt>
                <c:pt idx="467">
                  <c:v>44.565443212047612</c:v>
                </c:pt>
                <c:pt idx="468">
                  <c:v>44.268397320989465</c:v>
                </c:pt>
                <c:pt idx="469">
                  <c:v>43.974035249409198</c:v>
                </c:pt>
                <c:pt idx="470">
                  <c:v>44.540451600118907</c:v>
                </c:pt>
                <c:pt idx="471">
                  <c:v>43.568256912643278</c:v>
                </c:pt>
                <c:pt idx="472">
                  <c:v>43.343169528991368</c:v>
                </c:pt>
                <c:pt idx="473">
                  <c:v>41.805379264784605</c:v>
                </c:pt>
                <c:pt idx="474">
                  <c:v>40.366088870001981</c:v>
                </c:pt>
                <c:pt idx="475">
                  <c:v>41.104722366005298</c:v>
                </c:pt>
                <c:pt idx="476">
                  <c:v>39.599250317644788</c:v>
                </c:pt>
                <c:pt idx="477">
                  <c:v>41.154460619198623</c:v>
                </c:pt>
                <c:pt idx="478">
                  <c:v>42.398964417116986</c:v>
                </c:pt>
                <c:pt idx="479">
                  <c:v>41.409197443562206</c:v>
                </c:pt>
                <c:pt idx="480">
                  <c:v>40.607376542099409</c:v>
                </c:pt>
                <c:pt idx="481">
                  <c:v>40.581328378298593</c:v>
                </c:pt>
                <c:pt idx="482">
                  <c:v>40.766051733390007</c:v>
                </c:pt>
                <c:pt idx="483">
                  <c:v>42.808388362094668</c:v>
                </c:pt>
                <c:pt idx="484">
                  <c:v>45.208939051207736</c:v>
                </c:pt>
                <c:pt idx="485">
                  <c:v>45.457147770531897</c:v>
                </c:pt>
                <c:pt idx="486">
                  <c:v>44.96294403481884</c:v>
                </c:pt>
                <c:pt idx="487">
                  <c:v>45.782752986348456</c:v>
                </c:pt>
                <c:pt idx="488">
                  <c:v>46.10847912947014</c:v>
                </c:pt>
                <c:pt idx="489">
                  <c:v>47.322158584980315</c:v>
                </c:pt>
                <c:pt idx="490">
                  <c:v>47.784674340462388</c:v>
                </c:pt>
                <c:pt idx="491">
                  <c:v>49.260433656460698</c:v>
                </c:pt>
                <c:pt idx="492">
                  <c:v>50.176662985320682</c:v>
                </c:pt>
                <c:pt idx="493">
                  <c:v>50.957566241670584</c:v>
                </c:pt>
                <c:pt idx="494">
                  <c:v>50.830521876013918</c:v>
                </c:pt>
                <c:pt idx="495">
                  <c:v>49.318332128880442</c:v>
                </c:pt>
                <c:pt idx="496">
                  <c:v>49.586529677556008</c:v>
                </c:pt>
                <c:pt idx="497">
                  <c:v>50.326783709722527</c:v>
                </c:pt>
                <c:pt idx="498">
                  <c:v>49.289598536333202</c:v>
                </c:pt>
                <c:pt idx="499">
                  <c:v>49.974134126314084</c:v>
                </c:pt>
                <c:pt idx="500">
                  <c:v>50.554156735874606</c:v>
                </c:pt>
                <c:pt idx="501">
                  <c:v>51.236739848895802</c:v>
                </c:pt>
                <c:pt idx="502">
                  <c:v>52.243568439083269</c:v>
                </c:pt>
                <c:pt idx="503">
                  <c:v>53.669389950792386</c:v>
                </c:pt>
                <c:pt idx="504">
                  <c:v>53.038509571670453</c:v>
                </c:pt>
                <c:pt idx="505">
                  <c:v>53.407615388388685</c:v>
                </c:pt>
                <c:pt idx="506">
                  <c:v>52.672139516350299</c:v>
                </c:pt>
                <c:pt idx="507">
                  <c:v>52.432095429248577</c:v>
                </c:pt>
                <c:pt idx="508">
                  <c:v>54.102738288814578</c:v>
                </c:pt>
                <c:pt idx="509">
                  <c:v>54.539439844180265</c:v>
                </c:pt>
                <c:pt idx="510">
                  <c:v>55.410980435866421</c:v>
                </c:pt>
                <c:pt idx="511">
                  <c:v>55.613881071436879</c:v>
                </c:pt>
                <c:pt idx="512">
                  <c:v>55.405815806227608</c:v>
                </c:pt>
                <c:pt idx="513">
                  <c:v>54.500035227607107</c:v>
                </c:pt>
                <c:pt idx="514">
                  <c:v>56.002146356349606</c:v>
                </c:pt>
                <c:pt idx="515">
                  <c:v>56.284717701449914</c:v>
                </c:pt>
                <c:pt idx="516">
                  <c:v>57.271017792467369</c:v>
                </c:pt>
                <c:pt idx="517">
                  <c:v>57.326956666406815</c:v>
                </c:pt>
                <c:pt idx="518">
                  <c:v>57.51490667749551</c:v>
                </c:pt>
                <c:pt idx="519">
                  <c:v>57.630262778857066</c:v>
                </c:pt>
                <c:pt idx="520">
                  <c:v>56.510265191489999</c:v>
                </c:pt>
                <c:pt idx="521">
                  <c:v>56.568084587846997</c:v>
                </c:pt>
                <c:pt idx="522">
                  <c:v>56.798141721962082</c:v>
                </c:pt>
                <c:pt idx="523">
                  <c:v>58.178758083104398</c:v>
                </c:pt>
                <c:pt idx="524">
                  <c:v>59.245886926694283</c:v>
                </c:pt>
                <c:pt idx="525">
                  <c:v>60.692370856545494</c:v>
                </c:pt>
                <c:pt idx="526">
                  <c:v>61.853674816571541</c:v>
                </c:pt>
                <c:pt idx="527">
                  <c:v>61.937503298824211</c:v>
                </c:pt>
                <c:pt idx="528">
                  <c:v>62.5134357605003</c:v>
                </c:pt>
                <c:pt idx="529">
                  <c:v>62.498665233825392</c:v>
                </c:pt>
                <c:pt idx="530">
                  <c:v>62.839971933546451</c:v>
                </c:pt>
                <c:pt idx="531">
                  <c:v>64.491987241473382</c:v>
                </c:pt>
                <c:pt idx="532">
                  <c:v>65.536554479164408</c:v>
                </c:pt>
                <c:pt idx="533">
                  <c:v>64.738305260252005</c:v>
                </c:pt>
                <c:pt idx="534">
                  <c:v>63.951779432383482</c:v>
                </c:pt>
                <c:pt idx="535">
                  <c:v>65.047552087621526</c:v>
                </c:pt>
                <c:pt idx="536">
                  <c:v>66.45516722370381</c:v>
                </c:pt>
                <c:pt idx="537">
                  <c:v>67.645562933723497</c:v>
                </c:pt>
                <c:pt idx="538">
                  <c:v>67.040609751268974</c:v>
                </c:pt>
                <c:pt idx="539">
                  <c:v>66.740652244992035</c:v>
                </c:pt>
                <c:pt idx="540">
                  <c:v>65.32279859421898</c:v>
                </c:pt>
                <c:pt idx="541">
                  <c:v>64.673356998786531</c:v>
                </c:pt>
                <c:pt idx="542">
                  <c:v>64.692034380764696</c:v>
                </c:pt>
                <c:pt idx="543">
                  <c:v>65.660006018874626</c:v>
                </c:pt>
                <c:pt idx="544">
                  <c:v>65.809588668952046</c:v>
                </c:pt>
                <c:pt idx="545">
                  <c:v>62.981288772815468</c:v>
                </c:pt>
                <c:pt idx="546">
                  <c:v>62.866303130121914</c:v>
                </c:pt>
                <c:pt idx="547">
                  <c:v>63.902949372454501</c:v>
                </c:pt>
                <c:pt idx="548">
                  <c:v>60.805884128755224</c:v>
                </c:pt>
                <c:pt idx="549">
                  <c:v>54.309867665842432</c:v>
                </c:pt>
                <c:pt idx="550">
                  <c:v>54.255190713306767</c:v>
                </c:pt>
                <c:pt idx="551">
                  <c:v>56.398296310569698</c:v>
                </c:pt>
                <c:pt idx="552">
                  <c:v>52.648180585756094</c:v>
                </c:pt>
                <c:pt idx="553">
                  <c:v>49.734349545934123</c:v>
                </c:pt>
                <c:pt idx="554">
                  <c:v>52.621021549898501</c:v>
                </c:pt>
                <c:pt idx="555">
                  <c:v>54.245909681216119</c:v>
                </c:pt>
                <c:pt idx="556">
                  <c:v>55.097337457656053</c:v>
                </c:pt>
                <c:pt idx="557">
                  <c:v>55.175342900951641</c:v>
                </c:pt>
                <c:pt idx="558">
                  <c:v>57.569942937861995</c:v>
                </c:pt>
                <c:pt idx="559">
                  <c:v>58.9743688499047</c:v>
                </c:pt>
                <c:pt idx="560">
                  <c:v>60.596446698272629</c:v>
                </c:pt>
                <c:pt idx="561">
                  <c:v>59.516320857270308</c:v>
                </c:pt>
                <c:pt idx="562">
                  <c:v>61.96765654973666</c:v>
                </c:pt>
                <c:pt idx="563">
                  <c:v>61.771217947253909</c:v>
                </c:pt>
                <c:pt idx="564">
                  <c:v>60.979506927031153</c:v>
                </c:pt>
                <c:pt idx="565">
                  <c:v>62.350460017139461</c:v>
                </c:pt>
                <c:pt idx="566">
                  <c:v>64.397302794084638</c:v>
                </c:pt>
                <c:pt idx="567">
                  <c:v>65.586086620000032</c:v>
                </c:pt>
                <c:pt idx="568">
                  <c:v>63.149531381457358</c:v>
                </c:pt>
                <c:pt idx="569">
                  <c:v>61.812240925015381</c:v>
                </c:pt>
                <c:pt idx="570">
                  <c:v>64.454722499376814</c:v>
                </c:pt>
                <c:pt idx="571">
                  <c:v>63.747652631933505</c:v>
                </c:pt>
                <c:pt idx="572">
                  <c:v>67.184946387761883</c:v>
                </c:pt>
                <c:pt idx="573">
                  <c:v>68.572481629875895</c:v>
                </c:pt>
                <c:pt idx="574">
                  <c:v>68.471972612595053</c:v>
                </c:pt>
                <c:pt idx="575">
                  <c:v>70.322552693323146</c:v>
                </c:pt>
                <c:pt idx="576">
                  <c:v>71.038796454014516</c:v>
                </c:pt>
                <c:pt idx="577">
                  <c:v>72.712006503087395</c:v>
                </c:pt>
                <c:pt idx="578">
                  <c:v>72.898064148190429</c:v>
                </c:pt>
                <c:pt idx="579">
                  <c:v>74.670654820028687</c:v>
                </c:pt>
                <c:pt idx="580">
                  <c:v>74.715349894082266</c:v>
                </c:pt>
                <c:pt idx="581">
                  <c:v>73.642010398769898</c:v>
                </c:pt>
                <c:pt idx="582">
                  <c:v>73.393025076338105</c:v>
                </c:pt>
                <c:pt idx="583">
                  <c:v>72.099270654068746</c:v>
                </c:pt>
                <c:pt idx="584">
                  <c:v>69.624650120805811</c:v>
                </c:pt>
                <c:pt idx="585">
                  <c:v>73.78989815995466</c:v>
                </c:pt>
                <c:pt idx="586">
                  <c:v>73.927563168136089</c:v>
                </c:pt>
                <c:pt idx="587">
                  <c:v>74.791335895702659</c:v>
                </c:pt>
                <c:pt idx="588">
                  <c:v>77.351544627883428</c:v>
                </c:pt>
                <c:pt idx="589">
                  <c:v>79.180682254925188</c:v>
                </c:pt>
                <c:pt idx="590">
                  <c:v>80.199525259284044</c:v>
                </c:pt>
                <c:pt idx="591">
                  <c:v>80.497787317419551</c:v>
                </c:pt>
                <c:pt idx="592">
                  <c:v>78.233627739294235</c:v>
                </c:pt>
                <c:pt idx="593">
                  <c:v>79.969864978359908</c:v>
                </c:pt>
                <c:pt idx="594">
                  <c:v>80.843317094637939</c:v>
                </c:pt>
                <c:pt idx="595">
                  <c:v>82.037310758008246</c:v>
                </c:pt>
                <c:pt idx="596">
                  <c:v>83.305132574735708</c:v>
                </c:pt>
                <c:pt idx="597">
                  <c:v>82.265336585148347</c:v>
                </c:pt>
                <c:pt idx="598">
                  <c:v>83.004050503133016</c:v>
                </c:pt>
                <c:pt idx="599">
                  <c:v>83.151962700115419</c:v>
                </c:pt>
                <c:pt idx="600">
                  <c:v>85.27882262915071</c:v>
                </c:pt>
                <c:pt idx="601">
                  <c:v>86.39227911430055</c:v>
                </c:pt>
                <c:pt idx="602">
                  <c:v>88.659250528862984</c:v>
                </c:pt>
                <c:pt idx="603">
                  <c:v>90.091563035951523</c:v>
                </c:pt>
                <c:pt idx="604">
                  <c:v>90.348416090839251</c:v>
                </c:pt>
                <c:pt idx="605">
                  <c:v>88.686709331445442</c:v>
                </c:pt>
                <c:pt idx="606">
                  <c:v>91.784419815474706</c:v>
                </c:pt>
                <c:pt idx="607">
                  <c:v>89.721752616136897</c:v>
                </c:pt>
                <c:pt idx="608">
                  <c:v>92.397994947849753</c:v>
                </c:pt>
                <c:pt idx="609">
                  <c:v>95.024699956315217</c:v>
                </c:pt>
                <c:pt idx="610">
                  <c:v>96.321180443304087</c:v>
                </c:pt>
                <c:pt idx="611">
                  <c:v>97.168053915505126</c:v>
                </c:pt>
                <c:pt idx="612">
                  <c:v>96.385659213348518</c:v>
                </c:pt>
                <c:pt idx="613">
                  <c:v>99.246528026532005</c:v>
                </c:pt>
                <c:pt idx="614">
                  <c:v>99.36998174756674</c:v>
                </c:pt>
                <c:pt idx="615">
                  <c:v>99.529623602638196</c:v>
                </c:pt>
                <c:pt idx="616">
                  <c:v>101.5159680064834</c:v>
                </c:pt>
                <c:pt idx="617">
                  <c:v>103.08683660129401</c:v>
                </c:pt>
                <c:pt idx="618">
                  <c:v>101.67583714260084</c:v>
                </c:pt>
                <c:pt idx="619">
                  <c:v>105.2271185072163</c:v>
                </c:pt>
                <c:pt idx="620">
                  <c:v>103.41553646952455</c:v>
                </c:pt>
                <c:pt idx="621">
                  <c:v>105.68887741942456</c:v>
                </c:pt>
                <c:pt idx="622">
                  <c:v>108.02516457360677</c:v>
                </c:pt>
                <c:pt idx="623">
                  <c:v>108.11215937506178</c:v>
                </c:pt>
                <c:pt idx="624">
                  <c:v>108.08249352077431</c:v>
                </c:pt>
                <c:pt idx="625">
                  <c:v>110.70956950157336</c:v>
                </c:pt>
                <c:pt idx="626">
                  <c:v>110.27010719661511</c:v>
                </c:pt>
                <c:pt idx="627">
                  <c:v>110.29668447801802</c:v>
                </c:pt>
                <c:pt idx="628">
                  <c:v>111.00186989009126</c:v>
                </c:pt>
                <c:pt idx="629">
                  <c:v>109.1640462813658</c:v>
                </c:pt>
                <c:pt idx="630">
                  <c:v>110.84402689022838</c:v>
                </c:pt>
                <c:pt idx="631">
                  <c:v>106.80430446757575</c:v>
                </c:pt>
                <c:pt idx="632">
                  <c:v>105.50971303445372</c:v>
                </c:pt>
                <c:pt idx="633">
                  <c:v>110.11052230159251</c:v>
                </c:pt>
                <c:pt idx="634">
                  <c:v>110.38335493481178</c:v>
                </c:pt>
                <c:pt idx="635">
                  <c:v>108.75713808991576</c:v>
                </c:pt>
                <c:pt idx="636">
                  <c:v>106.20683188289721</c:v>
                </c:pt>
                <c:pt idx="637">
                  <c:v>107.03695462213361</c:v>
                </c:pt>
                <c:pt idx="638">
                  <c:v>111.35533909182929</c:v>
                </c:pt>
                <c:pt idx="639">
                  <c:v>111.84784484707909</c:v>
                </c:pt>
                <c:pt idx="640">
                  <c:v>113.1023205685334</c:v>
                </c:pt>
                <c:pt idx="641">
                  <c:v>114.55521341813574</c:v>
                </c:pt>
                <c:pt idx="642">
                  <c:v>117.4908524016535</c:v>
                </c:pt>
                <c:pt idx="643">
                  <c:v>117.42802674194148</c:v>
                </c:pt>
                <c:pt idx="644">
                  <c:v>117.59995775528772</c:v>
                </c:pt>
                <c:pt idx="645">
                  <c:v>115.2298102566632</c:v>
                </c:pt>
                <c:pt idx="646">
                  <c:v>116.5092001338612</c:v>
                </c:pt>
                <c:pt idx="647">
                  <c:v>117.62729543214542</c:v>
                </c:pt>
                <c:pt idx="648">
                  <c:v>119.18368894348194</c:v>
                </c:pt>
                <c:pt idx="649">
                  <c:v>122.3345186923931</c:v>
                </c:pt>
                <c:pt idx="650">
                  <c:v>122.42385829877875</c:v>
                </c:pt>
                <c:pt idx="651">
                  <c:v>123.82803477155711</c:v>
                </c:pt>
                <c:pt idx="652">
                  <c:v>125.13017211631238</c:v>
                </c:pt>
                <c:pt idx="653">
                  <c:v>125.4838140362894</c:v>
                </c:pt>
                <c:pt idx="654">
                  <c:v>127.17632353930607</c:v>
                </c:pt>
                <c:pt idx="655">
                  <c:v>128.1930085567684</c:v>
                </c:pt>
                <c:pt idx="656">
                  <c:v>129.56195214402877</c:v>
                </c:pt>
                <c:pt idx="657">
                  <c:v>131.25677414740855</c:v>
                </c:pt>
                <c:pt idx="658">
                  <c:v>133.72133374941245</c:v>
                </c:pt>
                <c:pt idx="659">
                  <c:v>134.85539108622032</c:v>
                </c:pt>
              </c:numCache>
            </c:numRef>
          </c:val>
          <c:smooth val="0"/>
          <c:extLst>
            <c:ext xmlns:c16="http://schemas.microsoft.com/office/drawing/2014/chart" uri="{C3380CC4-5D6E-409C-BE32-E72D297353CC}">
              <c16:uniqueId val="{00000001-B1C6-7048-A716-93F7C895D6CC}"/>
            </c:ext>
          </c:extLst>
        </c:ser>
        <c:dLbls>
          <c:showLegendKey val="0"/>
          <c:showVal val="0"/>
          <c:showCatName val="0"/>
          <c:showSerName val="0"/>
          <c:showPercent val="0"/>
          <c:showBubbleSize val="0"/>
        </c:dLbls>
        <c:smooth val="0"/>
        <c:axId val="810807264"/>
        <c:axId val="810808960"/>
      </c:lineChart>
      <c:dateAx>
        <c:axId val="810807264"/>
        <c:scaling>
          <c:orientation val="minMax"/>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0808960"/>
        <c:crosses val="autoZero"/>
        <c:auto val="1"/>
        <c:lblOffset val="100"/>
        <c:baseTimeUnit val="months"/>
      </c:dateAx>
      <c:valAx>
        <c:axId val="81080896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080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Pt>
            <c:idx val="4"/>
            <c:invertIfNegative val="0"/>
            <c:bubble3D val="0"/>
            <c:spPr>
              <a:solidFill>
                <a:schemeClr val="tx1">
                  <a:lumMod val="50000"/>
                  <a:lumOff val="50000"/>
                </a:schemeClr>
              </a:solidFill>
              <a:ln w="31750">
                <a:noFill/>
              </a:ln>
              <a:effectLst/>
            </c:spPr>
            <c:extLst>
              <c:ext xmlns:c16="http://schemas.microsoft.com/office/drawing/2014/chart" uri="{C3380CC4-5D6E-409C-BE32-E72D297353CC}">
                <c16:uniqueId val="{00000001-9CB3-4248-9534-1B2AEB52F14E}"/>
              </c:ext>
            </c:extLst>
          </c:dPt>
          <c:dPt>
            <c:idx val="8"/>
            <c:invertIfNegative val="0"/>
            <c:bubble3D val="0"/>
            <c:spPr>
              <a:solidFill>
                <a:schemeClr val="tx1">
                  <a:lumMod val="50000"/>
                  <a:lumOff val="50000"/>
                </a:schemeClr>
              </a:solidFill>
              <a:ln w="31750">
                <a:noFill/>
              </a:ln>
              <a:effectLst/>
            </c:spPr>
            <c:extLst>
              <c:ext xmlns:c16="http://schemas.microsoft.com/office/drawing/2014/chart" uri="{C3380CC4-5D6E-409C-BE32-E72D297353CC}">
                <c16:uniqueId val="{00000002-9CB3-4248-9534-1B2AEB52F14E}"/>
              </c:ext>
            </c:extLst>
          </c:dPt>
          <c:cat>
            <c:strRef>
              <c:f>'index-values'!$N$671:$Y$671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'index-values'!$N$665:$Y$665</c:f>
              <c:numCache>
                <c:formatCode>0.0000%</c:formatCode>
                <c:ptCount val="12"/>
                <c:pt idx="0">
                  <c:v>9.2335260293752608E-2</c:v>
                </c:pt>
                <c:pt idx="1">
                  <c:v>9.2904260453876564E-2</c:v>
                </c:pt>
                <c:pt idx="2">
                  <c:v>9.2629568627902836E-2</c:v>
                </c:pt>
                <c:pt idx="3">
                  <c:v>9.1704251008393189E-2</c:v>
                </c:pt>
                <c:pt idx="4">
                  <c:v>9.1701713990917311E-2</c:v>
                </c:pt>
                <c:pt idx="5">
                  <c:v>9.1740916204750445E-2</c:v>
                </c:pt>
                <c:pt idx="6">
                  <c:v>9.1791965169399026E-2</c:v>
                </c:pt>
                <c:pt idx="7">
                  <c:v>9.2205117405426584E-2</c:v>
                </c:pt>
                <c:pt idx="8">
                  <c:v>9.3416449908153787E-2</c:v>
                </c:pt>
                <c:pt idx="9">
                  <c:v>9.2282545672448535E-2</c:v>
                </c:pt>
                <c:pt idx="10">
                  <c:v>9.2394140323827978E-2</c:v>
                </c:pt>
                <c:pt idx="11">
                  <c:v>9.3269398350886101E-2</c:v>
                </c:pt>
              </c:numCache>
            </c:numRef>
          </c:val>
          <c:extLst>
            <c:ext xmlns:c16="http://schemas.microsoft.com/office/drawing/2014/chart" uri="{C3380CC4-5D6E-409C-BE32-E72D297353CC}">
              <c16:uniqueId val="{00000000-9CB3-4248-9534-1B2AEB52F14E}"/>
            </c:ext>
          </c:extLst>
        </c:ser>
        <c:dLbls>
          <c:showLegendKey val="0"/>
          <c:showVal val="0"/>
          <c:showCatName val="0"/>
          <c:showSerName val="0"/>
          <c:showPercent val="0"/>
          <c:showBubbleSize val="0"/>
        </c:dLbls>
        <c:gapWidth val="219"/>
        <c:overlap val="-27"/>
        <c:axId val="1625306928"/>
        <c:axId val="1625308624"/>
      </c:barChart>
      <c:catAx>
        <c:axId val="162530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5308624"/>
        <c:crosses val="autoZero"/>
        <c:auto val="1"/>
        <c:lblAlgn val="ctr"/>
        <c:lblOffset val="100"/>
        <c:noMultiLvlLbl val="0"/>
      </c:catAx>
      <c:valAx>
        <c:axId val="1625308624"/>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530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Growth of $1 in Fixed Mix 60/40 U.S. Equity &amp; Constant Maturity 10-Year U.S. Treasury Index</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1"/>
          <c:order val="0"/>
          <c:tx>
            <c:strRef>
              <c:f>'index-values'!$AF$444</c:f>
              <c:strCache>
                <c:ptCount val="1"/>
                <c:pt idx="0">
                  <c:v>July</c:v>
                </c:pt>
              </c:strCache>
            </c:strRef>
          </c:tx>
          <c:spPr>
            <a:ln w="19050" cap="rnd">
              <a:solidFill>
                <a:schemeClr val="tx1"/>
              </a:solidFill>
              <a:prstDash val="dash"/>
              <a:round/>
            </a:ln>
            <a:effectLst/>
          </c:spPr>
          <c:marker>
            <c:symbol val="none"/>
          </c:marker>
          <c:cat>
            <c:numRef>
              <c:f>'index-values'!$A$445:$A$661</c:f>
              <c:numCache>
                <c:formatCode>m/d/yy</c:formatCode>
                <c:ptCount val="217"/>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numCache>
            </c:numRef>
          </c:cat>
          <c:val>
            <c:numRef>
              <c:f>'index-values'!$AF$445:$AF$661</c:f>
              <c:numCache>
                <c:formatCode>General</c:formatCode>
                <c:ptCount val="217"/>
                <c:pt idx="0">
                  <c:v>1</c:v>
                </c:pt>
                <c:pt idx="1">
                  <c:v>0.96837232589904487</c:v>
                </c:pt>
                <c:pt idx="2">
                  <c:v>0.99465848346386998</c:v>
                </c:pt>
                <c:pt idx="3">
                  <c:v>1.042901399223422</c:v>
                </c:pt>
                <c:pt idx="4">
                  <c:v>0.99966922964372207</c:v>
                </c:pt>
                <c:pt idx="5">
                  <c:v>0.97569835586811005</c:v>
                </c:pt>
                <c:pt idx="6">
                  <c:v>1.0151207247096614</c:v>
                </c:pt>
                <c:pt idx="7">
                  <c:v>1.0040342359449288</c:v>
                </c:pt>
                <c:pt idx="8">
                  <c:v>1.0608556359850001</c:v>
                </c:pt>
                <c:pt idx="9">
                  <c:v>1.0285496095873694</c:v>
                </c:pt>
                <c:pt idx="10">
                  <c:v>1.018053141858589</c:v>
                </c:pt>
                <c:pt idx="11">
                  <c:v>0.96774594946083159</c:v>
                </c:pt>
                <c:pt idx="12">
                  <c:v>0.99069261601120295</c:v>
                </c:pt>
                <c:pt idx="13">
                  <c:v>1.0105092680581884</c:v>
                </c:pt>
                <c:pt idx="14">
                  <c:v>0.96644785646834697</c:v>
                </c:pt>
                <c:pt idx="15">
                  <c:v>0.93269027604337906</c:v>
                </c:pt>
                <c:pt idx="16">
                  <c:v>0.95987773958142808</c:v>
                </c:pt>
                <c:pt idx="17">
                  <c:v>0.96457771845299789</c:v>
                </c:pt>
                <c:pt idx="18">
                  <c:v>0.95808764828911996</c:v>
                </c:pt>
                <c:pt idx="19">
                  <c:v>0.96283997230327989</c:v>
                </c:pt>
                <c:pt idx="20">
                  <c:v>0.93563723006802124</c:v>
                </c:pt>
                <c:pt idx="21">
                  <c:v>0.89629580837103684</c:v>
                </c:pt>
                <c:pt idx="22">
                  <c:v>0.92098405070325662</c:v>
                </c:pt>
                <c:pt idx="23">
                  <c:v>0.94582656899486095</c:v>
                </c:pt>
                <c:pt idx="24">
                  <c:v>0.94802363088715469</c:v>
                </c:pt>
                <c:pt idx="25">
                  <c:v>0.94249309196571185</c:v>
                </c:pt>
                <c:pt idx="26">
                  <c:v>0.93806254593748573</c:v>
                </c:pt>
                <c:pt idx="27">
                  <c:v>0.94644132484357946</c:v>
                </c:pt>
                <c:pt idx="28">
                  <c:v>0.92937986347909274</c:v>
                </c:pt>
                <c:pt idx="29">
                  <c:v>0.92543996788009897</c:v>
                </c:pt>
                <c:pt idx="30">
                  <c:v>0.8967606250462602</c:v>
                </c:pt>
                <c:pt idx="31">
                  <c:v>0.87090044328634086</c:v>
                </c:pt>
                <c:pt idx="32">
                  <c:v>0.88600939920516664</c:v>
                </c:pt>
                <c:pt idx="33">
                  <c:v>0.84897853511457355</c:v>
                </c:pt>
                <c:pt idx="34">
                  <c:v>0.87855261200470802</c:v>
                </c:pt>
                <c:pt idx="35">
                  <c:v>0.90205137519379164</c:v>
                </c:pt>
                <c:pt idx="36">
                  <c:v>0.88452532973378062</c:v>
                </c:pt>
                <c:pt idx="37">
                  <c:v>0.86793426450391931</c:v>
                </c:pt>
                <c:pt idx="38">
                  <c:v>0.86906908711231112</c:v>
                </c:pt>
                <c:pt idx="39">
                  <c:v>0.87231770957186594</c:v>
                </c:pt>
                <c:pt idx="40">
                  <c:v>0.91279572109606366</c:v>
                </c:pt>
                <c:pt idx="41">
                  <c:v>0.96342057994562613</c:v>
                </c:pt>
                <c:pt idx="42">
                  <c:v>0.96762264285160782</c:v>
                </c:pt>
                <c:pt idx="43">
                  <c:v>0.95311549599410639</c:v>
                </c:pt>
                <c:pt idx="44">
                  <c:v>0.96947386815238501</c:v>
                </c:pt>
                <c:pt idx="45">
                  <c:v>0.97970256312123161</c:v>
                </c:pt>
                <c:pt idx="46">
                  <c:v>1.0047022396380496</c:v>
                </c:pt>
                <c:pt idx="47">
                  <c:v>1.0144166761208731</c:v>
                </c:pt>
                <c:pt idx="48">
                  <c:v>1.0454362401399648</c:v>
                </c:pt>
                <c:pt idx="49">
                  <c:v>1.0647903873556317</c:v>
                </c:pt>
                <c:pt idx="50">
                  <c:v>1.0813865900977726</c:v>
                </c:pt>
                <c:pt idx="51">
                  <c:v>1.0789466414886901</c:v>
                </c:pt>
                <c:pt idx="52">
                  <c:v>1.0465324099243283</c:v>
                </c:pt>
                <c:pt idx="53">
                  <c:v>1.0520496547517602</c:v>
                </c:pt>
                <c:pt idx="54">
                  <c:v>1.067640501574693</c:v>
                </c:pt>
                <c:pt idx="55">
                  <c:v>1.0461341246495885</c:v>
                </c:pt>
                <c:pt idx="56">
                  <c:v>1.0616452711311699</c:v>
                </c:pt>
                <c:pt idx="57">
                  <c:v>1.0735161678886782</c:v>
                </c:pt>
                <c:pt idx="58">
                  <c:v>1.087989530883315</c:v>
                </c:pt>
                <c:pt idx="59">
                  <c:v>1.1090589961195336</c:v>
                </c:pt>
                <c:pt idx="60">
                  <c:v>1.1392246686076335</c:v>
                </c:pt>
                <c:pt idx="61">
                  <c:v>1.1260089547051275</c:v>
                </c:pt>
                <c:pt idx="62">
                  <c:v>1.1336823152788447</c:v>
                </c:pt>
                <c:pt idx="63">
                  <c:v>1.1181173542863008</c:v>
                </c:pt>
                <c:pt idx="64">
                  <c:v>1.1132560314500815</c:v>
                </c:pt>
                <c:pt idx="65">
                  <c:v>1.1486449199751221</c:v>
                </c:pt>
                <c:pt idx="66">
                  <c:v>1.1579173236534126</c:v>
                </c:pt>
                <c:pt idx="67">
                  <c:v>1.1761052889967878</c:v>
                </c:pt>
                <c:pt idx="68">
                  <c:v>1.1814911912738468</c:v>
                </c:pt>
                <c:pt idx="69">
                  <c:v>1.1761113522340894</c:v>
                </c:pt>
                <c:pt idx="70">
                  <c:v>1.1568871513315075</c:v>
                </c:pt>
                <c:pt idx="71">
                  <c:v>1.1887430818463052</c:v>
                </c:pt>
                <c:pt idx="72">
                  <c:v>1.1947527115048266</c:v>
                </c:pt>
                <c:pt idx="73">
                  <c:v>1.2156452545656866</c:v>
                </c:pt>
                <c:pt idx="74">
                  <c:v>1.2168342108896786</c:v>
                </c:pt>
                <c:pt idx="75">
                  <c:v>1.2207823167887213</c:v>
                </c:pt>
                <c:pt idx="76">
                  <c:v>1.2232058685819647</c:v>
                </c:pt>
                <c:pt idx="77">
                  <c:v>1.1994677671453713</c:v>
                </c:pt>
                <c:pt idx="78">
                  <c:v>1.2006964584001303</c:v>
                </c:pt>
                <c:pt idx="79">
                  <c:v>1.2056011879114645</c:v>
                </c:pt>
                <c:pt idx="80">
                  <c:v>1.2348973956876181</c:v>
                </c:pt>
                <c:pt idx="81">
                  <c:v>1.2573524688868352</c:v>
                </c:pt>
                <c:pt idx="82">
                  <c:v>1.2881508893169373</c:v>
                </c:pt>
                <c:pt idx="83">
                  <c:v>1.3128174863591893</c:v>
                </c:pt>
                <c:pt idx="84">
                  <c:v>1.3146971556309426</c:v>
                </c:pt>
                <c:pt idx="85">
                  <c:v>1.3270036139248862</c:v>
                </c:pt>
                <c:pt idx="86">
                  <c:v>1.3265479539526728</c:v>
                </c:pt>
                <c:pt idx="87">
                  <c:v>1.3338429421529576</c:v>
                </c:pt>
                <c:pt idx="88">
                  <c:v>1.3690268910179986</c:v>
                </c:pt>
                <c:pt idx="89">
                  <c:v>1.3913925613296656</c:v>
                </c:pt>
                <c:pt idx="90">
                  <c:v>1.3744116277165508</c:v>
                </c:pt>
                <c:pt idx="91">
                  <c:v>1.3575096647478915</c:v>
                </c:pt>
                <c:pt idx="92">
                  <c:v>1.3810224698214888</c:v>
                </c:pt>
                <c:pt idx="93">
                  <c:v>1.4099637016015396</c:v>
                </c:pt>
                <c:pt idx="94">
                  <c:v>1.4352912319773257</c:v>
                </c:pt>
                <c:pt idx="95">
                  <c:v>1.4216603046373717</c:v>
                </c:pt>
                <c:pt idx="96">
                  <c:v>1.4152671939281258</c:v>
                </c:pt>
                <c:pt idx="97">
                  <c:v>1.3843558039776656</c:v>
                </c:pt>
                <c:pt idx="98">
                  <c:v>1.3702051704200335</c:v>
                </c:pt>
                <c:pt idx="99">
                  <c:v>1.3704500483761863</c:v>
                </c:pt>
                <c:pt idx="100">
                  <c:v>1.39157883498615</c:v>
                </c:pt>
                <c:pt idx="101">
                  <c:v>1.395109332706665</c:v>
                </c:pt>
                <c:pt idx="102">
                  <c:v>1.3343458360053799</c:v>
                </c:pt>
                <c:pt idx="103">
                  <c:v>1.3318283038784036</c:v>
                </c:pt>
                <c:pt idx="104">
                  <c:v>1.3538084427153949</c:v>
                </c:pt>
                <c:pt idx="105">
                  <c:v>1.2808845512249134</c:v>
                </c:pt>
                <c:pt idx="106">
                  <c:v>1.1488971544272999</c:v>
                </c:pt>
                <c:pt idx="107">
                  <c:v>1.1525452926900985</c:v>
                </c:pt>
                <c:pt idx="108">
                  <c:v>1.1993376409408809</c:v>
                </c:pt>
                <c:pt idx="109">
                  <c:v>1.1204468650624324</c:v>
                </c:pt>
                <c:pt idx="110">
                  <c:v>1.0608752445807008</c:v>
                </c:pt>
                <c:pt idx="111">
                  <c:v>1.120925861501797</c:v>
                </c:pt>
                <c:pt idx="112">
                  <c:v>1.1518069484254252</c:v>
                </c:pt>
                <c:pt idx="113">
                  <c:v>1.1677802089182394</c:v>
                </c:pt>
                <c:pt idx="114">
                  <c:v>1.1692519626859215</c:v>
                </c:pt>
                <c:pt idx="115">
                  <c:v>1.2179257248473825</c:v>
                </c:pt>
                <c:pt idx="116">
                  <c:v>1.248723507502425</c:v>
                </c:pt>
                <c:pt idx="117">
                  <c:v>1.2847393390546009</c:v>
                </c:pt>
                <c:pt idx="118">
                  <c:v>1.2615320248013755</c:v>
                </c:pt>
                <c:pt idx="119">
                  <c:v>1.314025197065104</c:v>
                </c:pt>
                <c:pt idx="120">
                  <c:v>1.31106242974659</c:v>
                </c:pt>
                <c:pt idx="121">
                  <c:v>1.2934239903347315</c:v>
                </c:pt>
                <c:pt idx="122">
                  <c:v>1.3229500802048997</c:v>
                </c:pt>
                <c:pt idx="123">
                  <c:v>1.3675989430346212</c:v>
                </c:pt>
                <c:pt idx="124">
                  <c:v>1.3929150009110463</c:v>
                </c:pt>
                <c:pt idx="125">
                  <c:v>1.339354497657391</c:v>
                </c:pt>
                <c:pt idx="126">
                  <c:v>1.3096151803502434</c:v>
                </c:pt>
                <c:pt idx="127">
                  <c:v>1.3666107637739777</c:v>
                </c:pt>
                <c:pt idx="128">
                  <c:v>1.351749251886261</c:v>
                </c:pt>
                <c:pt idx="129">
                  <c:v>1.4244951993158756</c:v>
                </c:pt>
                <c:pt idx="130">
                  <c:v>1.4539518781000009</c:v>
                </c:pt>
                <c:pt idx="131">
                  <c:v>1.4518368516493214</c:v>
                </c:pt>
                <c:pt idx="132">
                  <c:v>1.4911636507014554</c:v>
                </c:pt>
                <c:pt idx="133">
                  <c:v>1.5063737553271537</c:v>
                </c:pt>
                <c:pt idx="134">
                  <c:v>1.5418807536588472</c:v>
                </c:pt>
                <c:pt idx="135">
                  <c:v>1.5458310866081864</c:v>
                </c:pt>
                <c:pt idx="136">
                  <c:v>1.5834308919514035</c:v>
                </c:pt>
                <c:pt idx="137">
                  <c:v>1.5843455212139614</c:v>
                </c:pt>
                <c:pt idx="138">
                  <c:v>1.5615775488731127</c:v>
                </c:pt>
                <c:pt idx="139">
                  <c:v>1.5562489242912156</c:v>
                </c:pt>
                <c:pt idx="140">
                  <c:v>1.5348970785727729</c:v>
                </c:pt>
                <c:pt idx="141">
                  <c:v>1.4878527625233333</c:v>
                </c:pt>
                <c:pt idx="142">
                  <c:v>1.5659349998460808</c:v>
                </c:pt>
                <c:pt idx="143">
                  <c:v>1.5699141240319667</c:v>
                </c:pt>
                <c:pt idx="144">
                  <c:v>1.5892255039683763</c:v>
                </c:pt>
                <c:pt idx="145">
                  <c:v>1.63992198862923</c:v>
                </c:pt>
                <c:pt idx="146">
                  <c:v>1.6737844616458482</c:v>
                </c:pt>
                <c:pt idx="147">
                  <c:v>1.690766977043495</c:v>
                </c:pt>
                <c:pt idx="148">
                  <c:v>1.7002022262436371</c:v>
                </c:pt>
                <c:pt idx="149">
                  <c:v>1.6609802171596242</c:v>
                </c:pt>
                <c:pt idx="150">
                  <c:v>1.6938392958422008</c:v>
                </c:pt>
                <c:pt idx="151">
                  <c:v>1.7130921657626459</c:v>
                </c:pt>
                <c:pt idx="152">
                  <c:v>1.7365131732209416</c:v>
                </c:pt>
                <c:pt idx="153">
                  <c:v>1.7612229310979535</c:v>
                </c:pt>
                <c:pt idx="154">
                  <c:v>1.7389095565700285</c:v>
                </c:pt>
                <c:pt idx="155">
                  <c:v>1.7544545608213822</c:v>
                </c:pt>
                <c:pt idx="156">
                  <c:v>1.7582402302979225</c:v>
                </c:pt>
                <c:pt idx="157">
                  <c:v>1.8051984749170829</c:v>
                </c:pt>
                <c:pt idx="158">
                  <c:v>1.8287574312878607</c:v>
                </c:pt>
                <c:pt idx="159">
                  <c:v>1.8777360584074585</c:v>
                </c:pt>
                <c:pt idx="160">
                  <c:v>1.9080232987506898</c:v>
                </c:pt>
                <c:pt idx="161">
                  <c:v>1.915336213621591</c:v>
                </c:pt>
                <c:pt idx="162">
                  <c:v>1.8805983764047403</c:v>
                </c:pt>
                <c:pt idx="163">
                  <c:v>1.9479170114370126</c:v>
                </c:pt>
                <c:pt idx="164">
                  <c:v>1.9057779901996075</c:v>
                </c:pt>
                <c:pt idx="165">
                  <c:v>1.9599154690045633</c:v>
                </c:pt>
                <c:pt idx="166">
                  <c:v>2.0157658313940852</c:v>
                </c:pt>
                <c:pt idx="167">
                  <c:v>2.0434508669681071</c:v>
                </c:pt>
                <c:pt idx="168">
                  <c:v>2.0616244580657872</c:v>
                </c:pt>
                <c:pt idx="169">
                  <c:v>2.0447468578153978</c:v>
                </c:pt>
                <c:pt idx="170">
                  <c:v>2.1056173610001738</c:v>
                </c:pt>
                <c:pt idx="171">
                  <c:v>2.108270672442635</c:v>
                </c:pt>
                <c:pt idx="172">
                  <c:v>2.1116183837236471</c:v>
                </c:pt>
                <c:pt idx="173">
                  <c:v>2.153767815549259</c:v>
                </c:pt>
                <c:pt idx="174">
                  <c:v>2.1872167858865281</c:v>
                </c:pt>
                <c:pt idx="175">
                  <c:v>2.1572006350189863</c:v>
                </c:pt>
                <c:pt idx="176">
                  <c:v>2.2313995272594682</c:v>
                </c:pt>
                <c:pt idx="177">
                  <c:v>2.1933812826321986</c:v>
                </c:pt>
                <c:pt idx="178">
                  <c:v>2.2416504953281304</c:v>
                </c:pt>
                <c:pt idx="179">
                  <c:v>2.2912602618896747</c:v>
                </c:pt>
                <c:pt idx="180">
                  <c:v>2.2930811119512522</c:v>
                </c:pt>
                <c:pt idx="181">
                  <c:v>2.2919181605709866</c:v>
                </c:pt>
                <c:pt idx="182">
                  <c:v>2.3482466204145802</c:v>
                </c:pt>
                <c:pt idx="183">
                  <c:v>2.3387965061032787</c:v>
                </c:pt>
                <c:pt idx="184">
                  <c:v>2.3394598291408708</c:v>
                </c:pt>
                <c:pt idx="185">
                  <c:v>2.3545448599463619</c:v>
                </c:pt>
                <c:pt idx="186">
                  <c:v>2.3155839466659143</c:v>
                </c:pt>
                <c:pt idx="187">
                  <c:v>2.3512198223187188</c:v>
                </c:pt>
                <c:pt idx="188">
                  <c:v>2.2669250451246059</c:v>
                </c:pt>
                <c:pt idx="189">
                  <c:v>2.2404698482021757</c:v>
                </c:pt>
                <c:pt idx="190">
                  <c:v>2.3331178256845706</c:v>
                </c:pt>
                <c:pt idx="191">
                  <c:v>2.3383977129019824</c:v>
                </c:pt>
                <c:pt idx="192">
                  <c:v>2.3050558461259052</c:v>
                </c:pt>
                <c:pt idx="193">
                  <c:v>2.2563962834677467</c:v>
                </c:pt>
                <c:pt idx="194">
                  <c:v>2.2752701083681348</c:v>
                </c:pt>
                <c:pt idx="195">
                  <c:v>2.362684041106391</c:v>
                </c:pt>
                <c:pt idx="196">
                  <c:v>2.3723576876948735</c:v>
                </c:pt>
                <c:pt idx="197">
                  <c:v>2.397892315506498</c:v>
                </c:pt>
                <c:pt idx="198">
                  <c:v>2.4308443678533411</c:v>
                </c:pt>
                <c:pt idx="199">
                  <c:v>2.4908380576843081</c:v>
                </c:pt>
                <c:pt idx="200">
                  <c:v>2.4889633833778109</c:v>
                </c:pt>
                <c:pt idx="201">
                  <c:v>2.4924899989478395</c:v>
                </c:pt>
                <c:pt idx="202">
                  <c:v>2.4422597319229755</c:v>
                </c:pt>
                <c:pt idx="203">
                  <c:v>2.4703741697748827</c:v>
                </c:pt>
                <c:pt idx="204">
                  <c:v>2.4943293170561236</c:v>
                </c:pt>
                <c:pt idx="205">
                  <c:v>2.527519466250828</c:v>
                </c:pt>
                <c:pt idx="206">
                  <c:v>2.5946183222126633</c:v>
                </c:pt>
                <c:pt idx="207">
                  <c:v>2.5965511884067638</c:v>
                </c:pt>
                <c:pt idx="208">
                  <c:v>2.6263310010394894</c:v>
                </c:pt>
                <c:pt idx="209">
                  <c:v>2.6539694650827919</c:v>
                </c:pt>
                <c:pt idx="210">
                  <c:v>2.6616412360751953</c:v>
                </c:pt>
                <c:pt idx="211">
                  <c:v>2.6977241659457061</c:v>
                </c:pt>
                <c:pt idx="212">
                  <c:v>2.7212363289757593</c:v>
                </c:pt>
                <c:pt idx="213">
                  <c:v>2.7448563275315507</c:v>
                </c:pt>
                <c:pt idx="214">
                  <c:v>2.7812254995000791</c:v>
                </c:pt>
                <c:pt idx="215">
                  <c:v>2.8340550567870055</c:v>
                </c:pt>
                <c:pt idx="216">
                  <c:v>2.8582331241980148</c:v>
                </c:pt>
              </c:numCache>
            </c:numRef>
          </c:val>
          <c:smooth val="0"/>
          <c:extLst>
            <c:ext xmlns:c16="http://schemas.microsoft.com/office/drawing/2014/chart" uri="{C3380CC4-5D6E-409C-BE32-E72D297353CC}">
              <c16:uniqueId val="{00000000-11B4-CA46-9D61-A9397B78FAC9}"/>
            </c:ext>
          </c:extLst>
        </c:ser>
        <c:ser>
          <c:idx val="2"/>
          <c:order val="1"/>
          <c:tx>
            <c:strRef>
              <c:f>'index-values'!$AK$444</c:f>
              <c:strCache>
                <c:ptCount val="1"/>
                <c:pt idx="0">
                  <c:v>December</c:v>
                </c:pt>
              </c:strCache>
            </c:strRef>
          </c:tx>
          <c:spPr>
            <a:ln w="19050" cap="rnd">
              <a:solidFill>
                <a:schemeClr val="bg1">
                  <a:lumMod val="65000"/>
                </a:schemeClr>
              </a:solidFill>
              <a:round/>
            </a:ln>
            <a:effectLst/>
          </c:spPr>
          <c:marker>
            <c:symbol val="none"/>
          </c:marker>
          <c:cat>
            <c:numRef>
              <c:f>'index-values'!$A$445:$A$661</c:f>
              <c:numCache>
                <c:formatCode>m/d/yy</c:formatCode>
                <c:ptCount val="217"/>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numCache>
            </c:numRef>
          </c:cat>
          <c:val>
            <c:numRef>
              <c:f>'index-values'!$AK$445:$AK$661</c:f>
              <c:numCache>
                <c:formatCode>General</c:formatCode>
                <c:ptCount val="217"/>
                <c:pt idx="0">
                  <c:v>1</c:v>
                </c:pt>
                <c:pt idx="1">
                  <c:v>0.96956862027193991</c:v>
                </c:pt>
                <c:pt idx="2">
                  <c:v>0.99572494349939855</c:v>
                </c:pt>
                <c:pt idx="3">
                  <c:v>1.0431926031338765</c:v>
                </c:pt>
                <c:pt idx="4">
                  <c:v>1.0018613530009206</c:v>
                </c:pt>
                <c:pt idx="5">
                  <c:v>0.9793640492371346</c:v>
                </c:pt>
                <c:pt idx="6">
                  <c:v>1.0179716035743382</c:v>
                </c:pt>
                <c:pt idx="7">
                  <c:v>1.00780299222647</c:v>
                </c:pt>
                <c:pt idx="8">
                  <c:v>1.0637000890844539</c:v>
                </c:pt>
                <c:pt idx="9">
                  <c:v>1.0325464028179923</c:v>
                </c:pt>
                <c:pt idx="10">
                  <c:v>1.0227423168351906</c:v>
                </c:pt>
                <c:pt idx="11">
                  <c:v>0.9754062521249024</c:v>
                </c:pt>
                <c:pt idx="12">
                  <c:v>0.9989063625945197</c:v>
                </c:pt>
                <c:pt idx="13">
                  <c:v>1.0205722051086943</c:v>
                </c:pt>
                <c:pt idx="14">
                  <c:v>0.97051744248712668</c:v>
                </c:pt>
                <c:pt idx="15">
                  <c:v>0.93345488253027942</c:v>
                </c:pt>
                <c:pt idx="16">
                  <c:v>0.9654316451425754</c:v>
                </c:pt>
                <c:pt idx="17">
                  <c:v>0.97068367004428635</c:v>
                </c:pt>
                <c:pt idx="18">
                  <c:v>0.9632013136887323</c:v>
                </c:pt>
                <c:pt idx="19">
                  <c:v>0.9657749099552515</c:v>
                </c:pt>
                <c:pt idx="20">
                  <c:v>0.94072953803892245</c:v>
                </c:pt>
                <c:pt idx="21">
                  <c:v>0.90418745022276958</c:v>
                </c:pt>
                <c:pt idx="22">
                  <c:v>0.92913593794091476</c:v>
                </c:pt>
                <c:pt idx="23">
                  <c:v>0.95123545521164488</c:v>
                </c:pt>
                <c:pt idx="24">
                  <c:v>0.95247245003903347</c:v>
                </c:pt>
                <c:pt idx="25">
                  <c:v>0.94668355699612516</c:v>
                </c:pt>
                <c:pt idx="26">
                  <c:v>0.94169239926403003</c:v>
                </c:pt>
                <c:pt idx="27">
                  <c:v>0.95119242801631287</c:v>
                </c:pt>
                <c:pt idx="28">
                  <c:v>0.93298392077820635</c:v>
                </c:pt>
                <c:pt idx="29">
                  <c:v>0.92877547932028703</c:v>
                </c:pt>
                <c:pt idx="30">
                  <c:v>0.89877258877449873</c:v>
                </c:pt>
                <c:pt idx="31">
                  <c:v>0.87138872858090022</c:v>
                </c:pt>
                <c:pt idx="32">
                  <c:v>0.88818283326402891</c:v>
                </c:pt>
                <c:pt idx="33">
                  <c:v>0.86035532366610479</c:v>
                </c:pt>
                <c:pt idx="34">
                  <c:v>0.88410323988460926</c:v>
                </c:pt>
                <c:pt idx="35">
                  <c:v>0.90266203186124494</c:v>
                </c:pt>
                <c:pt idx="36">
                  <c:v>0.89100032984151767</c:v>
                </c:pt>
                <c:pt idx="37">
                  <c:v>0.87399912438811822</c:v>
                </c:pt>
                <c:pt idx="38">
                  <c:v>0.87423189086272624</c:v>
                </c:pt>
                <c:pt idx="39">
                  <c:v>0.87787957595167332</c:v>
                </c:pt>
                <c:pt idx="40">
                  <c:v>0.92034816721866475</c:v>
                </c:pt>
                <c:pt idx="41">
                  <c:v>0.97169476417158407</c:v>
                </c:pt>
                <c:pt idx="42">
                  <c:v>0.97651960728266507</c:v>
                </c:pt>
                <c:pt idx="43">
                  <c:v>0.96403284657161004</c:v>
                </c:pt>
                <c:pt idx="44">
                  <c:v>0.9812896244975261</c:v>
                </c:pt>
                <c:pt idx="45">
                  <c:v>0.98931783381994753</c:v>
                </c:pt>
                <c:pt idx="46">
                  <c:v>1.0182961011388751</c:v>
                </c:pt>
                <c:pt idx="47">
                  <c:v>1.0286409893345487</c:v>
                </c:pt>
                <c:pt idx="48">
                  <c:v>1.0615611126991837</c:v>
                </c:pt>
                <c:pt idx="49">
                  <c:v>1.0809843602156872</c:v>
                </c:pt>
                <c:pt idx="50">
                  <c:v>1.0978957051852158</c:v>
                </c:pt>
                <c:pt idx="51">
                  <c:v>1.0960666619670889</c:v>
                </c:pt>
                <c:pt idx="52">
                  <c:v>1.0623386470114338</c:v>
                </c:pt>
                <c:pt idx="53">
                  <c:v>1.0674990925484298</c:v>
                </c:pt>
                <c:pt idx="54">
                  <c:v>1.0830285127990484</c:v>
                </c:pt>
                <c:pt idx="55">
                  <c:v>1.0624695075811181</c:v>
                </c:pt>
                <c:pt idx="56">
                  <c:v>1.0782928124292936</c:v>
                </c:pt>
                <c:pt idx="57">
                  <c:v>1.0903177686205501</c:v>
                </c:pt>
                <c:pt idx="58">
                  <c:v>1.1050070790165736</c:v>
                </c:pt>
                <c:pt idx="59">
                  <c:v>1.1262519276074228</c:v>
                </c:pt>
                <c:pt idx="60">
                  <c:v>1.1568342352993801</c:v>
                </c:pt>
                <c:pt idx="61">
                  <c:v>1.1442114479083179</c:v>
                </c:pt>
                <c:pt idx="62">
                  <c:v>1.1512708750599232</c:v>
                </c:pt>
                <c:pt idx="63">
                  <c:v>1.1356774213533731</c:v>
                </c:pt>
                <c:pt idx="64">
                  <c:v>1.1318021809316479</c:v>
                </c:pt>
                <c:pt idx="65">
                  <c:v>1.1674054016112565</c:v>
                </c:pt>
                <c:pt idx="66">
                  <c:v>1.1768332214121155</c:v>
                </c:pt>
                <c:pt idx="67">
                  <c:v>1.1938876136158711</c:v>
                </c:pt>
                <c:pt idx="68">
                  <c:v>1.199175139111633</c:v>
                </c:pt>
                <c:pt idx="69">
                  <c:v>1.1938744960496079</c:v>
                </c:pt>
                <c:pt idx="70">
                  <c:v>1.1743449043231058</c:v>
                </c:pt>
                <c:pt idx="71">
                  <c:v>1.2068308725728409</c:v>
                </c:pt>
                <c:pt idx="72">
                  <c:v>1.2128740003405345</c:v>
                </c:pt>
                <c:pt idx="73">
                  <c:v>1.2339541487247454</c:v>
                </c:pt>
                <c:pt idx="74">
                  <c:v>1.2351657193923027</c:v>
                </c:pt>
                <c:pt idx="75">
                  <c:v>1.2390506476552088</c:v>
                </c:pt>
                <c:pt idx="76">
                  <c:v>1.2414365095766482</c:v>
                </c:pt>
                <c:pt idx="77">
                  <c:v>1.2174451989861372</c:v>
                </c:pt>
                <c:pt idx="78">
                  <c:v>1.2186965651339186</c:v>
                </c:pt>
                <c:pt idx="79">
                  <c:v>1.223738905328924</c:v>
                </c:pt>
                <c:pt idx="80">
                  <c:v>1.2534827448864576</c:v>
                </c:pt>
                <c:pt idx="81">
                  <c:v>1.2764280317502066</c:v>
                </c:pt>
                <c:pt idx="82">
                  <c:v>1.308123130541045</c:v>
                </c:pt>
                <c:pt idx="83">
                  <c:v>1.3332525901318908</c:v>
                </c:pt>
                <c:pt idx="84">
                  <c:v>1.3355917329062714</c:v>
                </c:pt>
                <c:pt idx="85">
                  <c:v>1.347530664476684</c:v>
                </c:pt>
                <c:pt idx="86">
                  <c:v>1.3480485601295429</c:v>
                </c:pt>
                <c:pt idx="87">
                  <c:v>1.3551120731672408</c:v>
                </c:pt>
                <c:pt idx="88">
                  <c:v>1.3900412442367704</c:v>
                </c:pt>
                <c:pt idx="89">
                  <c:v>1.4114272404465957</c:v>
                </c:pt>
                <c:pt idx="90">
                  <c:v>1.3944327383754442</c:v>
                </c:pt>
                <c:pt idx="91">
                  <c:v>1.3786906349566121</c:v>
                </c:pt>
                <c:pt idx="92">
                  <c:v>1.4025183090013733</c:v>
                </c:pt>
                <c:pt idx="93">
                  <c:v>1.4321041438925639</c:v>
                </c:pt>
                <c:pt idx="94">
                  <c:v>1.4578744318211743</c:v>
                </c:pt>
                <c:pt idx="95">
                  <c:v>1.4435259121643857</c:v>
                </c:pt>
                <c:pt idx="96">
                  <c:v>1.4370140719476352</c:v>
                </c:pt>
                <c:pt idx="97">
                  <c:v>1.403627631866174</c:v>
                </c:pt>
                <c:pt idx="98">
                  <c:v>1.3883628252617704</c:v>
                </c:pt>
                <c:pt idx="99">
                  <c:v>1.3882536752643737</c:v>
                </c:pt>
                <c:pt idx="100">
                  <c:v>1.4111329623111506</c:v>
                </c:pt>
                <c:pt idx="101">
                  <c:v>1.4155661909839301</c:v>
                </c:pt>
                <c:pt idx="102">
                  <c:v>1.3520040117105392</c:v>
                </c:pt>
                <c:pt idx="103">
                  <c:v>1.3492603457294654</c:v>
                </c:pt>
                <c:pt idx="104">
                  <c:v>1.3715161379526983</c:v>
                </c:pt>
                <c:pt idx="105">
                  <c:v>1.3023472690151556</c:v>
                </c:pt>
                <c:pt idx="106">
                  <c:v>1.1760611690374447</c:v>
                </c:pt>
                <c:pt idx="107">
                  <c:v>1.1875982188894689</c:v>
                </c:pt>
                <c:pt idx="108">
                  <c:v>1.2378614398553076</c:v>
                </c:pt>
                <c:pt idx="109">
                  <c:v>1.1519863773176178</c:v>
                </c:pt>
                <c:pt idx="110">
                  <c:v>1.0780819539451203</c:v>
                </c:pt>
                <c:pt idx="111">
                  <c:v>1.1469961496785328</c:v>
                </c:pt>
                <c:pt idx="112">
                  <c:v>1.1979357742683674</c:v>
                </c:pt>
                <c:pt idx="113">
                  <c:v>1.2254934819241081</c:v>
                </c:pt>
                <c:pt idx="114">
                  <c:v>1.2279836062637504</c:v>
                </c:pt>
                <c:pt idx="115">
                  <c:v>1.2898934098460837</c:v>
                </c:pt>
                <c:pt idx="116">
                  <c:v>1.3238259607703691</c:v>
                </c:pt>
                <c:pt idx="117">
                  <c:v>1.3640274818562723</c:v>
                </c:pt>
                <c:pt idx="118">
                  <c:v>1.3380217588556644</c:v>
                </c:pt>
                <c:pt idx="119">
                  <c:v>1.3960734599562308</c:v>
                </c:pt>
                <c:pt idx="120">
                  <c:v>1.3982776721004484</c:v>
                </c:pt>
                <c:pt idx="121">
                  <c:v>1.3820415945464661</c:v>
                </c:pt>
                <c:pt idx="122">
                  <c:v>1.4122102716981748</c:v>
                </c:pt>
                <c:pt idx="123">
                  <c:v>1.4561091750980877</c:v>
                </c:pt>
                <c:pt idx="124">
                  <c:v>1.4828478851031435</c:v>
                </c:pt>
                <c:pt idx="125">
                  <c:v>1.4314198367305861</c:v>
                </c:pt>
                <c:pt idx="126">
                  <c:v>1.4038861711798547</c:v>
                </c:pt>
                <c:pt idx="127">
                  <c:v>1.4618646126073978</c:v>
                </c:pt>
                <c:pt idx="128">
                  <c:v>1.4488233612299062</c:v>
                </c:pt>
                <c:pt idx="129">
                  <c:v>1.5237060244789526</c:v>
                </c:pt>
                <c:pt idx="130">
                  <c:v>1.5537357466116977</c:v>
                </c:pt>
                <c:pt idx="131">
                  <c:v>1.5508387238716699</c:v>
                </c:pt>
                <c:pt idx="132">
                  <c:v>1.5893519375988667</c:v>
                </c:pt>
                <c:pt idx="133">
                  <c:v>1.6038023979723459</c:v>
                </c:pt>
                <c:pt idx="134">
                  <c:v>1.639510891925468</c:v>
                </c:pt>
                <c:pt idx="135">
                  <c:v>1.6433246995002446</c:v>
                </c:pt>
                <c:pt idx="136">
                  <c:v>1.6824045185790719</c:v>
                </c:pt>
                <c:pt idx="137">
                  <c:v>1.6859803967441858</c:v>
                </c:pt>
                <c:pt idx="138">
                  <c:v>1.6623578346681114</c:v>
                </c:pt>
                <c:pt idx="139">
                  <c:v>1.6605259363752289</c:v>
                </c:pt>
                <c:pt idx="140">
                  <c:v>1.6389702075608847</c:v>
                </c:pt>
                <c:pt idx="141">
                  <c:v>1.589868741357932</c:v>
                </c:pt>
                <c:pt idx="142">
                  <c:v>1.6718932727761251</c:v>
                </c:pt>
                <c:pt idx="143">
                  <c:v>1.6762792114043126</c:v>
                </c:pt>
                <c:pt idx="144">
                  <c:v>1.6970248580128162</c:v>
                </c:pt>
                <c:pt idx="145">
                  <c:v>1.7532918681686305</c:v>
                </c:pt>
                <c:pt idx="146">
                  <c:v>1.7923307803908739</c:v>
                </c:pt>
                <c:pt idx="147">
                  <c:v>1.8131503659741466</c:v>
                </c:pt>
                <c:pt idx="148">
                  <c:v>1.8214433475338017</c:v>
                </c:pt>
                <c:pt idx="149">
                  <c:v>1.7744464764526251</c:v>
                </c:pt>
                <c:pt idx="150">
                  <c:v>1.8118554502750619</c:v>
                </c:pt>
                <c:pt idx="151">
                  <c:v>1.8320154890566231</c:v>
                </c:pt>
                <c:pt idx="152">
                  <c:v>1.8577348159854599</c:v>
                </c:pt>
                <c:pt idx="153">
                  <c:v>1.8849309628131703</c:v>
                </c:pt>
                <c:pt idx="154">
                  <c:v>1.8607633535678776</c:v>
                </c:pt>
                <c:pt idx="155">
                  <c:v>1.8773370048732319</c:v>
                </c:pt>
                <c:pt idx="156">
                  <c:v>1.8819608782998642</c:v>
                </c:pt>
                <c:pt idx="157">
                  <c:v>1.929764788500985</c:v>
                </c:pt>
                <c:pt idx="158">
                  <c:v>1.9549628963798753</c:v>
                </c:pt>
                <c:pt idx="159">
                  <c:v>2.0060958481486133</c:v>
                </c:pt>
                <c:pt idx="160">
                  <c:v>2.038512886306969</c:v>
                </c:pt>
                <c:pt idx="161">
                  <c:v>2.0440107912639429</c:v>
                </c:pt>
                <c:pt idx="162">
                  <c:v>2.0063348922148383</c:v>
                </c:pt>
                <c:pt idx="163">
                  <c:v>2.0761400417293174</c:v>
                </c:pt>
                <c:pt idx="164">
                  <c:v>2.029545018422561</c:v>
                </c:pt>
                <c:pt idx="165">
                  <c:v>2.0899801968247491</c:v>
                </c:pt>
                <c:pt idx="166">
                  <c:v>2.1536695131980608</c:v>
                </c:pt>
                <c:pt idx="167">
                  <c:v>2.1889008071006506</c:v>
                </c:pt>
                <c:pt idx="168">
                  <c:v>2.2147774644402101</c:v>
                </c:pt>
                <c:pt idx="169">
                  <c:v>2.2014866685086107</c:v>
                </c:pt>
                <c:pt idx="170">
                  <c:v>2.2638929448847431</c:v>
                </c:pt>
                <c:pt idx="171">
                  <c:v>2.266150506164518</c:v>
                </c:pt>
                <c:pt idx="172">
                  <c:v>2.2704347626397601</c:v>
                </c:pt>
                <c:pt idx="173">
                  <c:v>2.3156288179791917</c:v>
                </c:pt>
                <c:pt idx="174">
                  <c:v>2.3494744128880187</c:v>
                </c:pt>
                <c:pt idx="175">
                  <c:v>2.3186037891541131</c:v>
                </c:pt>
                <c:pt idx="176">
                  <c:v>2.3981824619039065</c:v>
                </c:pt>
                <c:pt idx="177">
                  <c:v>2.3573821684085812</c:v>
                </c:pt>
                <c:pt idx="178">
                  <c:v>2.4091904587947313</c:v>
                </c:pt>
                <c:pt idx="179">
                  <c:v>2.4624322669984209</c:v>
                </c:pt>
                <c:pt idx="180">
                  <c:v>2.4644213126652854</c:v>
                </c:pt>
                <c:pt idx="181">
                  <c:v>2.4643268469230994</c:v>
                </c:pt>
                <c:pt idx="182">
                  <c:v>2.5235488303491462</c:v>
                </c:pt>
                <c:pt idx="183">
                  <c:v>2.5136719094090596</c:v>
                </c:pt>
                <c:pt idx="184">
                  <c:v>2.5141691609867376</c:v>
                </c:pt>
                <c:pt idx="185">
                  <c:v>2.5301044780262023</c:v>
                </c:pt>
                <c:pt idx="186">
                  <c:v>2.4881897336704992</c:v>
                </c:pt>
                <c:pt idx="187">
                  <c:v>2.5264815391974556</c:v>
                </c:pt>
                <c:pt idx="188">
                  <c:v>2.4348722694219149</c:v>
                </c:pt>
                <c:pt idx="189">
                  <c:v>2.4057021438761534</c:v>
                </c:pt>
                <c:pt idx="190">
                  <c:v>2.5065654693212185</c:v>
                </c:pt>
                <c:pt idx="191">
                  <c:v>2.5123754030106182</c:v>
                </c:pt>
                <c:pt idx="192">
                  <c:v>2.4762486162283386</c:v>
                </c:pt>
                <c:pt idx="193">
                  <c:v>2.4219548109836819</c:v>
                </c:pt>
                <c:pt idx="194">
                  <c:v>2.441750922702028</c:v>
                </c:pt>
                <c:pt idx="195">
                  <c:v>2.5371974972751614</c:v>
                </c:pt>
                <c:pt idx="196">
                  <c:v>2.5478761003095398</c:v>
                </c:pt>
                <c:pt idx="197">
                  <c:v>2.5757017764484833</c:v>
                </c:pt>
                <c:pt idx="198">
                  <c:v>2.6102924149091078</c:v>
                </c:pt>
                <c:pt idx="199">
                  <c:v>2.6755755878823551</c:v>
                </c:pt>
                <c:pt idx="200">
                  <c:v>2.6734631084578284</c:v>
                </c:pt>
                <c:pt idx="201">
                  <c:v>2.6772297419546636</c:v>
                </c:pt>
                <c:pt idx="202">
                  <c:v>2.6232739276565291</c:v>
                </c:pt>
                <c:pt idx="203">
                  <c:v>2.6528626603947938</c:v>
                </c:pt>
                <c:pt idx="204">
                  <c:v>2.6784360950888471</c:v>
                </c:pt>
                <c:pt idx="205">
                  <c:v>2.7125570058520676</c:v>
                </c:pt>
                <c:pt idx="206">
                  <c:v>2.7822893215179891</c:v>
                </c:pt>
                <c:pt idx="207">
                  <c:v>2.7840517942499448</c:v>
                </c:pt>
                <c:pt idx="208">
                  <c:v>2.8159991340492811</c:v>
                </c:pt>
                <c:pt idx="209">
                  <c:v>2.8454641669262895</c:v>
                </c:pt>
                <c:pt idx="210">
                  <c:v>2.8522940625528221</c:v>
                </c:pt>
                <c:pt idx="211">
                  <c:v>2.8894691434504929</c:v>
                </c:pt>
                <c:pt idx="212">
                  <c:v>2.9137964615365366</c:v>
                </c:pt>
                <c:pt idx="213">
                  <c:v>2.9414791563454767</c:v>
                </c:pt>
                <c:pt idx="214">
                  <c:v>2.9818913695309588</c:v>
                </c:pt>
                <c:pt idx="215">
                  <c:v>3.0404179019718316</c:v>
                </c:pt>
                <c:pt idx="216">
                  <c:v>3.0668006522419913</c:v>
                </c:pt>
              </c:numCache>
            </c:numRef>
          </c:val>
          <c:smooth val="0"/>
          <c:extLst>
            <c:ext xmlns:c16="http://schemas.microsoft.com/office/drawing/2014/chart" uri="{C3380CC4-5D6E-409C-BE32-E72D297353CC}">
              <c16:uniqueId val="{00000001-11B4-CA46-9D61-A9397B78FAC9}"/>
            </c:ext>
          </c:extLst>
        </c:ser>
        <c:dLbls>
          <c:showLegendKey val="0"/>
          <c:showVal val="0"/>
          <c:showCatName val="0"/>
          <c:showSerName val="0"/>
          <c:showPercent val="0"/>
          <c:showBubbleSize val="0"/>
        </c:dLbls>
        <c:smooth val="0"/>
        <c:axId val="807935248"/>
        <c:axId val="807936944"/>
      </c:lineChart>
      <c:dateAx>
        <c:axId val="807935248"/>
        <c:scaling>
          <c:orientation val="minMax"/>
        </c:scaling>
        <c:delete val="0"/>
        <c:axPos val="b"/>
        <c:numFmt formatCode="mm/yyyy" sourceLinked="0"/>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07936944"/>
        <c:crosses val="autoZero"/>
        <c:auto val="1"/>
        <c:lblOffset val="100"/>
        <c:baseTimeUnit val="months"/>
      </c:dateAx>
      <c:valAx>
        <c:axId val="807936944"/>
        <c:scaling>
          <c:logBase val="2"/>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0793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Rolling 12-Month Total Return Difference Between December and July Rebalanced Fix Mixed Strategies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'index-values'!$AP$445:$AP$456</c:f>
              <c:strCache>
                <c:ptCount val="12"/>
                <c:pt idx="0">
                  <c:v>0</c:v>
                </c:pt>
                <c:pt idx="1">
                  <c:v>13.16967214</c:v>
                </c:pt>
                <c:pt idx="2">
                  <c:v>11.42997267</c:v>
                </c:pt>
                <c:pt idx="3">
                  <c:v>2.97649962</c:v>
                </c:pt>
                <c:pt idx="4">
                  <c:v>23.37843161</c:v>
                </c:pt>
                <c:pt idx="5">
                  <c:v>40.05826068</c:v>
                </c:pt>
                <c:pt idx="6">
                  <c:v>29.9423178</c:v>
                </c:pt>
                <c:pt idx="7">
                  <c:v>40.0222004</c:v>
                </c:pt>
                <c:pt idx="8">
                  <c:v>22.0370946</c:v>
                </c:pt>
                <c:pt idx="9">
                  <c:v>28.7302337</c:v>
                </c:pt>
                <c:pt idx="10">
                  <c:v>32.72840434</c:v>
                </c:pt>
                <c:pt idx="11">
                  <c:v>51.06962658</c:v>
                </c:pt>
              </c:strCache>
            </c:strRef>
          </c:tx>
          <c:spPr>
            <a:ln w="19050" cap="rnd">
              <a:solidFill>
                <a:schemeClr val="tx1"/>
              </a:solidFill>
              <a:round/>
            </a:ln>
            <a:effectLst/>
          </c:spPr>
          <c:marker>
            <c:symbol val="none"/>
          </c:marker>
          <c:cat>
            <c:numRef>
              <c:f>'index-values'!$A$445:$A$661</c:f>
              <c:numCache>
                <c:formatCode>m/d/yy</c:formatCode>
                <c:ptCount val="217"/>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numCache>
            </c:numRef>
          </c:cat>
          <c:val>
            <c:numRef>
              <c:f>'index-values'!$AP$457:$AP$661</c:f>
              <c:numCache>
                <c:formatCode>General</c:formatCode>
                <c:ptCount val="205"/>
                <c:pt idx="0">
                  <c:v>8.21374658331675E-3</c:v>
                </c:pt>
                <c:pt idx="1">
                  <c:v>9.0912473260145177E-3</c:v>
                </c:pt>
                <c:pt idx="2">
                  <c:v>3.0463965722211661E-3</c:v>
                </c:pt>
                <c:pt idx="3">
                  <c:v>4.8330121514028601E-4</c:v>
                </c:pt>
                <c:pt idx="4">
                  <c:v>3.442630969181848E-3</c:v>
                </c:pt>
                <c:pt idx="5">
                  <c:v>2.5343368463884852E-3</c:v>
                </c:pt>
                <c:pt idx="6">
                  <c:v>2.3801832927192734E-3</c:v>
                </c:pt>
                <c:pt idx="7">
                  <c:v>-6.7393260201176197E-4</c:v>
                </c:pt>
                <c:pt idx="8">
                  <c:v>2.428880803177158E-3</c:v>
                </c:pt>
                <c:pt idx="9">
                  <c:v>4.2698008749774141E-3</c:v>
                </c:pt>
                <c:pt idx="10">
                  <c:v>3.8228736092907889E-3</c:v>
                </c:pt>
                <c:pt idx="11">
                  <c:v>-2.1303032497730356E-3</c:v>
                </c:pt>
                <c:pt idx="12">
                  <c:v>-3.4148972346556006E-3</c:v>
                </c:pt>
                <c:pt idx="13">
                  <c:v>-5.0904264082911599E-3</c:v>
                </c:pt>
                <c:pt idx="14">
                  <c:v>-3.2993311968676498E-4</c:v>
                </c:pt>
                <c:pt idx="15">
                  <c:v>4.2586137178224348E-3</c:v>
                </c:pt>
                <c:pt idx="16">
                  <c:v>-1.8368839235277656E-3</c:v>
                </c:pt>
                <c:pt idx="17">
                  <c:v>-2.598880749795196E-3</c:v>
                </c:pt>
                <c:pt idx="18">
                  <c:v>-2.8803706989585232E-3</c:v>
                </c:pt>
                <c:pt idx="19">
                  <c:v>-2.2431742819335465E-3</c:v>
                </c:pt>
                <c:pt idx="20">
                  <c:v>-2.8156541352636344E-3</c:v>
                </c:pt>
                <c:pt idx="21">
                  <c:v>4.3152141462172722E-3</c:v>
                </c:pt>
                <c:pt idx="22">
                  <c:v>-2.3954372485573971E-3</c:v>
                </c:pt>
                <c:pt idx="23">
                  <c:v>-4.7810380568742428E-3</c:v>
                </c:pt>
                <c:pt idx="24">
                  <c:v>2.4401349909595194E-3</c:v>
                </c:pt>
                <c:pt idx="25">
                  <c:v>2.330128709145618E-3</c:v>
                </c:pt>
                <c:pt idx="26">
                  <c:v>1.9113694743789766E-3</c:v>
                </c:pt>
                <c:pt idx="27">
                  <c:v>1.2435561858394895E-3</c:v>
                </c:pt>
                <c:pt idx="28">
                  <c:v>4.3009323631323371E-3</c:v>
                </c:pt>
                <c:pt idx="29">
                  <c:v>5.1700130978893366E-3</c:v>
                </c:pt>
                <c:pt idx="30">
                  <c:v>7.483556383722112E-3</c:v>
                </c:pt>
                <c:pt idx="31">
                  <c:v>1.191542839691806E-2</c:v>
                </c:pt>
                <c:pt idx="32">
                  <c:v>1.0625716460067158E-2</c:v>
                </c:pt>
                <c:pt idx="33">
                  <c:v>-4.0835374093315391E-3</c:v>
                </c:pt>
                <c:pt idx="34">
                  <c:v>8.196135521389758E-3</c:v>
                </c:pt>
                <c:pt idx="35">
                  <c:v>1.4997406293749682E-2</c:v>
                </c:pt>
                <c:pt idx="36">
                  <c:v>9.5083630519745554E-3</c:v>
                </c:pt>
                <c:pt idx="37">
                  <c:v>1.00155048150945E-2</c:v>
                </c:pt>
                <c:pt idx="38">
                  <c:v>1.1535858127890153E-2</c:v>
                </c:pt>
                <c:pt idx="39">
                  <c:v>1.1665262220454053E-2</c:v>
                </c:pt>
                <c:pt idx="40">
                  <c:v>7.7658190859264398E-3</c:v>
                </c:pt>
                <c:pt idx="41">
                  <c:v>6.6009173996157688E-3</c:v>
                </c:pt>
                <c:pt idx="42">
                  <c:v>5.7053808380782556E-3</c:v>
                </c:pt>
                <c:pt idx="43">
                  <c:v>4.5149512363424904E-3</c:v>
                </c:pt>
                <c:pt idx="44">
                  <c:v>3.7791269520885962E-3</c:v>
                </c:pt>
                <c:pt idx="45">
                  <c:v>6.3332511760829657E-3</c:v>
                </c:pt>
                <c:pt idx="46">
                  <c:v>2.2555224040059496E-3</c:v>
                </c:pt>
                <c:pt idx="47">
                  <c:v>1.5958225579542074E-3</c:v>
                </c:pt>
                <c:pt idx="48">
                  <c:v>3.5886460594491965E-5</c:v>
                </c:pt>
                <c:pt idx="49">
                  <c:v>9.9675034843427213E-4</c:v>
                </c:pt>
                <c:pt idx="50">
                  <c:v>2.5600416885196431E-4</c:v>
                </c:pt>
                <c:pt idx="51">
                  <c:v>-1.6558180243930742E-4</c:v>
                </c:pt>
                <c:pt idx="52">
                  <c:v>1.6305123949043043E-3</c:v>
                </c:pt>
                <c:pt idx="53">
                  <c:v>1.7728672992995964E-3</c:v>
                </c:pt>
                <c:pt idx="54">
                  <c:v>2.0560100515651936E-3</c:v>
                </c:pt>
                <c:pt idx="55">
                  <c:v>-5.4830549257678385E-4</c:v>
                </c:pt>
                <c:pt idx="56">
                  <c:v>-7.8168377022480584E-4</c:v>
                </c:pt>
                <c:pt idx="57">
                  <c:v>-5.9081314411613128E-4</c:v>
                </c:pt>
                <c:pt idx="58">
                  <c:v>-5.7686695282965772E-4</c:v>
                </c:pt>
                <c:pt idx="59">
                  <c:v>-3.0226357672091808E-4</c:v>
                </c:pt>
                <c:pt idx="60">
                  <c:v>-2.9961306093051476E-4</c:v>
                </c:pt>
                <c:pt idx="61">
                  <c:v>-1.1733970058172005E-3</c:v>
                </c:pt>
                <c:pt idx="62">
                  <c:v>-4.7522673602484744E-4</c:v>
                </c:pt>
                <c:pt idx="63">
                  <c:v>-7.9608218249505036E-4</c:v>
                </c:pt>
                <c:pt idx="64">
                  <c:v>-1.8971548823274453E-3</c:v>
                </c:pt>
                <c:pt idx="65">
                  <c:v>-1.3818031819490262E-3</c:v>
                </c:pt>
                <c:pt idx="66">
                  <c:v>-1.3720184519134815E-3</c:v>
                </c:pt>
                <c:pt idx="67">
                  <c:v>-7.5866000869506678E-5</c:v>
                </c:pt>
                <c:pt idx="68">
                  <c:v>8.509596977868128E-5</c:v>
                </c:pt>
                <c:pt idx="69">
                  <c:v>7.1541345089576325E-5</c:v>
                </c:pt>
                <c:pt idx="70">
                  <c:v>4.5445034869273648E-4</c:v>
                </c:pt>
                <c:pt idx="71">
                  <c:v>3.8067459217683286E-4</c:v>
                </c:pt>
                <c:pt idx="72">
                  <c:v>7.8659730766994507E-4</c:v>
                </c:pt>
                <c:pt idx="73">
                  <c:v>4.3841382352294289E-4</c:v>
                </c:pt>
                <c:pt idx="74">
                  <c:v>1.2275834950234987E-3</c:v>
                </c:pt>
                <c:pt idx="75">
                  <c:v>1.0563817911388718E-3</c:v>
                </c:pt>
                <c:pt idx="76">
                  <c:v>4.9168684688294384E-4</c:v>
                </c:pt>
                <c:pt idx="77">
                  <c:v>-6.7295921792109858E-4</c:v>
                </c:pt>
                <c:pt idx="78">
                  <c:v>-4.785667189692866E-4</c:v>
                </c:pt>
                <c:pt idx="79">
                  <c:v>6.1929825430473429E-4</c:v>
                </c:pt>
                <c:pt idx="80">
                  <c:v>5.6745148705839021E-4</c:v>
                </c:pt>
                <c:pt idx="81">
                  <c:v>5.8724957558342616E-4</c:v>
                </c:pt>
                <c:pt idx="82">
                  <c:v>2.5197100230478497E-4</c:v>
                </c:pt>
                <c:pt idx="83">
                  <c:v>-1.9780638669519846E-4</c:v>
                </c:pt>
                <c:pt idx="84">
                  <c:v>-5.5860346573077813E-4</c:v>
                </c:pt>
                <c:pt idx="85">
                  <c:v>-1.5898619807110936E-3</c:v>
                </c:pt>
                <c:pt idx="86">
                  <c:v>-3.0047469252023618E-3</c:v>
                </c:pt>
                <c:pt idx="87">
                  <c:v>-2.9881159686697689E-3</c:v>
                </c:pt>
                <c:pt idx="88">
                  <c:v>-1.2995260314201396E-3</c:v>
                </c:pt>
                <c:pt idx="89">
                  <c:v>2.6119753936182377E-4</c:v>
                </c:pt>
                <c:pt idx="90">
                  <c:v>-1.2759991002138094E-3</c:v>
                </c:pt>
                <c:pt idx="91">
                  <c:v>-2.4285556070955394E-3</c:v>
                </c:pt>
                <c:pt idx="92">
                  <c:v>-2.3989370879429206E-3</c:v>
                </c:pt>
                <c:pt idx="93">
                  <c:v>9.4210010631867735E-4</c:v>
                </c:pt>
                <c:pt idx="94">
                  <c:v>6.2330502219632988E-3</c:v>
                </c:pt>
                <c:pt idx="95">
                  <c:v>1.2002830545566279E-2</c:v>
                </c:pt>
                <c:pt idx="96">
                  <c:v>1.398377151860164E-2</c:v>
                </c:pt>
                <c:pt idx="97">
                  <c:v>1.1357428792664215E-2</c:v>
                </c:pt>
                <c:pt idx="98">
                  <c:v>2.267581640734373E-3</c:v>
                </c:pt>
                <c:pt idx="99">
                  <c:v>8.2897314013203882E-3</c:v>
                </c:pt>
                <c:pt idx="100">
                  <c:v>2.1219768476508971E-2</c:v>
                </c:pt>
                <c:pt idx="101">
                  <c:v>2.8673898996153024E-2</c:v>
                </c:pt>
                <c:pt idx="102">
                  <c:v>3.1995653038679017E-2</c:v>
                </c:pt>
                <c:pt idx="103">
                  <c:v>4.1523855679044708E-2</c:v>
                </c:pt>
                <c:pt idx="104">
                  <c:v>4.2849849232511006E-2</c:v>
                </c:pt>
                <c:pt idx="105">
                  <c:v>4.4351330025390157E-2</c:v>
                </c:pt>
                <c:pt idx="106">
                  <c:v>3.9677043820569802E-2</c:v>
                </c:pt>
                <c:pt idx="107">
                  <c:v>3.5436369270458457E-2</c:v>
                </c:pt>
                <c:pt idx="108">
                  <c:v>3.6436019196012248E-2</c:v>
                </c:pt>
                <c:pt idx="109">
                  <c:v>4.5320805552415688E-2</c:v>
                </c:pt>
                <c:pt idx="110">
                  <c:v>6.289206287732485E-2</c:v>
                </c:pt>
                <c:pt idx="111">
                  <c:v>4.9435969420883241E-2</c:v>
                </c:pt>
                <c:pt idx="112">
                  <c:v>2.8505617575796061E-2</c:v>
                </c:pt>
                <c:pt idx="113">
                  <c:v>2.1112012167435967E-2</c:v>
                </c:pt>
                <c:pt idx="114">
                  <c:v>2.3199730500316429E-2</c:v>
                </c:pt>
                <c:pt idx="115">
                  <c:v>1.1241478837994423E-2</c:v>
                </c:pt>
                <c:pt idx="116">
                  <c:v>1.1916475412561356E-2</c:v>
                </c:pt>
                <c:pt idx="117">
                  <c:v>8.2825310745926473E-3</c:v>
                </c:pt>
                <c:pt idx="118">
                  <c:v>8.6898840474014527E-3</c:v>
                </c:pt>
                <c:pt idx="119">
                  <c:v>5.9800535693574908E-3</c:v>
                </c:pt>
                <c:pt idx="120">
                  <c:v>-7.2070917521571687E-4</c:v>
                </c:pt>
                <c:pt idx="121">
                  <c:v>-4.1814906582577915E-3</c:v>
                </c:pt>
                <c:pt idx="122">
                  <c:v>-4.532915486260114E-3</c:v>
                </c:pt>
                <c:pt idx="123">
                  <c:v>-1.7524118367095998E-3</c:v>
                </c:pt>
                <c:pt idx="124">
                  <c:v>-2.1983536371459333E-3</c:v>
                </c:pt>
                <c:pt idx="125">
                  <c:v>-5.0794328592493887E-3</c:v>
                </c:pt>
                <c:pt idx="126">
                  <c:v>-8.282649545042764E-3</c:v>
                </c:pt>
                <c:pt idx="127">
                  <c:v>-2.8694628581298343E-3</c:v>
                </c:pt>
                <c:pt idx="128">
                  <c:v>-4.2472414520928758E-3</c:v>
                </c:pt>
                <c:pt idx="129">
                  <c:v>-1.0549714883996142E-3</c:v>
                </c:pt>
                <c:pt idx="130">
                  <c:v>-9.7245097798159819E-4</c:v>
                </c:pt>
                <c:pt idx="131">
                  <c:v>-4.439951836323619E-4</c:v>
                </c:pt>
                <c:pt idx="132">
                  <c:v>1.9844644159086045E-3</c:v>
                </c:pt>
                <c:pt idx="133">
                  <c:v>4.5539633707813998E-3</c:v>
                </c:pt>
                <c:pt idx="134">
                  <c:v>7.6633754301649315E-3</c:v>
                </c:pt>
                <c:pt idx="135">
                  <c:v>9.5835306405136489E-3</c:v>
                </c:pt>
                <c:pt idx="136">
                  <c:v>8.8971516342259971E-3</c:v>
                </c:pt>
                <c:pt idx="137">
                  <c:v>4.1016556680055771E-3</c:v>
                </c:pt>
                <c:pt idx="138">
                  <c:v>5.2335472551843232E-3</c:v>
                </c:pt>
                <c:pt idx="139">
                  <c:v>2.491363730308338E-3</c:v>
                </c:pt>
                <c:pt idx="140">
                  <c:v>2.1220696975909892E-3</c:v>
                </c:pt>
                <c:pt idx="141">
                  <c:v>1.8543533734565187E-3</c:v>
                </c:pt>
                <c:pt idx="142">
                  <c:v>2.5069064864498003E-3</c:v>
                </c:pt>
                <c:pt idx="143">
                  <c:v>2.3947930352217206E-3</c:v>
                </c:pt>
                <c:pt idx="144">
                  <c:v>2.6262387042714774E-3</c:v>
                </c:pt>
                <c:pt idx="145">
                  <c:v>-1.3080441785917607E-4</c:v>
                </c:pt>
                <c:pt idx="146">
                  <c:v>-1.850586805423271E-3</c:v>
                </c:pt>
                <c:pt idx="147">
                  <c:v>-4.1679107316294761E-3</c:v>
                </c:pt>
                <c:pt idx="148">
                  <c:v>-3.0586830040957302E-3</c:v>
                </c:pt>
                <c:pt idx="149">
                  <c:v>-1.2214849183598275E-3</c:v>
                </c:pt>
                <c:pt idx="150">
                  <c:v>-2.9206779070094502E-3</c:v>
                </c:pt>
                <c:pt idx="151">
                  <c:v>-3.8219641651198177E-3</c:v>
                </c:pt>
                <c:pt idx="152">
                  <c:v>-4.9902537848642847E-3</c:v>
                </c:pt>
                <c:pt idx="153">
                  <c:v>-4.0316795627119983E-3</c:v>
                </c:pt>
                <c:pt idx="154">
                  <c:v>-1.8007515279305775E-3</c:v>
                </c:pt>
                <c:pt idx="155">
                  <c:v>1.2390536305277866E-3</c:v>
                </c:pt>
                <c:pt idx="156">
                  <c:v>4.2957159079457519E-3</c:v>
                </c:pt>
                <c:pt idx="157">
                  <c:v>8.1065048818298457E-3</c:v>
                </c:pt>
                <c:pt idx="158">
                  <c:v>6.6311098767408705E-3</c:v>
                </c:pt>
                <c:pt idx="159">
                  <c:v>6.8595793536398997E-3</c:v>
                </c:pt>
                <c:pt idx="160">
                  <c:v>7.0654137256453975E-3</c:v>
                </c:pt>
                <c:pt idx="161">
                  <c:v>8.3993218972493455E-3</c:v>
                </c:pt>
                <c:pt idx="162">
                  <c:v>7.985033777196282E-3</c:v>
                </c:pt>
                <c:pt idx="163">
                  <c:v>9.3461323732850765E-3</c:v>
                </c:pt>
                <c:pt idx="164">
                  <c:v>1.0775347021575898E-2</c:v>
                </c:pt>
                <c:pt idx="165">
                  <c:v>8.8243909121301645E-3</c:v>
                </c:pt>
                <c:pt idx="166">
                  <c:v>6.5854745073821164E-3</c:v>
                </c:pt>
                <c:pt idx="167">
                  <c:v>3.6928777231846066E-3</c:v>
                </c:pt>
                <c:pt idx="168">
                  <c:v>4.4828397467555625E-4</c:v>
                </c:pt>
                <c:pt idx="169">
                  <c:v>-1.4889979615972937E-3</c:v>
                </c:pt>
                <c:pt idx="170">
                  <c:v>-5.3509249568772788E-4</c:v>
                </c:pt>
                <c:pt idx="171">
                  <c:v>-1.1807444041123105E-4</c:v>
                </c:pt>
                <c:pt idx="172">
                  <c:v>-5.4754734764062007E-4</c:v>
                </c:pt>
                <c:pt idx="173">
                  <c:v>-6.0038900080150448E-4</c:v>
                </c:pt>
                <c:pt idx="174">
                  <c:v>3.5127167829296368E-4</c:v>
                </c:pt>
                <c:pt idx="175">
                  <c:v>-2.838255529096223E-4</c:v>
                </c:pt>
                <c:pt idx="176">
                  <c:v>-6.2172794394865782E-4</c:v>
                </c:pt>
                <c:pt idx="177">
                  <c:v>-9.7117901434962128E-4</c:v>
                </c:pt>
                <c:pt idx="178">
                  <c:v>-3.8541889290932829E-4</c:v>
                </c:pt>
                <c:pt idx="179">
                  <c:v>-2.9068347741101341E-4</c:v>
                </c:pt>
                <c:pt idx="180">
                  <c:v>-4.2289396947747804E-4</c:v>
                </c:pt>
                <c:pt idx="181">
                  <c:v>-1.6954077836818238E-3</c:v>
                </c:pt>
                <c:pt idx="182">
                  <c:v>-1.3368177834299777E-3</c:v>
                </c:pt>
                <c:pt idx="183">
                  <c:v>-8.5454858810929402E-4</c:v>
                </c:pt>
                <c:pt idx="184">
                  <c:v>-6.5536951286637724E-4</c:v>
                </c:pt>
                <c:pt idx="185">
                  <c:v>-3.8821753891449262E-4</c:v>
                </c:pt>
                <c:pt idx="186">
                  <c:v>-7.0306505071826564E-4</c:v>
                </c:pt>
                <c:pt idx="187">
                  <c:v>-3.6866935352208863E-4</c:v>
                </c:pt>
                <c:pt idx="188">
                  <c:v>4.2132204124190054E-5</c:v>
                </c:pt>
                <c:pt idx="189">
                  <c:v>3.8293443425252427E-4</c:v>
                </c:pt>
                <c:pt idx="190">
                  <c:v>-2.1831810961825404E-4</c:v>
                </c:pt>
                <c:pt idx="191">
                  <c:v>-5.2074172061389312E-4</c:v>
                </c:pt>
                <c:pt idx="192">
                  <c:v>-4.6159608821905174E-4</c:v>
                </c:pt>
                <c:pt idx="193">
                  <c:v>-1.7097955685119182E-4</c:v>
                </c:pt>
                <c:pt idx="194">
                  <c:v>-8.913381118589303E-4</c:v>
                </c:pt>
                <c:pt idx="195">
                  <c:v>-1.6895938982033343E-3</c:v>
                </c:pt>
                <c:pt idx="196">
                  <c:v>-1.8212992298920483E-3</c:v>
                </c:pt>
                <c:pt idx="197">
                  <c:v>-2.0590479034998665E-3</c:v>
                </c:pt>
                <c:pt idx="198">
                  <c:v>-2.2345930245282197E-3</c:v>
                </c:pt>
                <c:pt idx="199">
                  <c:v>-3.1158292987245595E-3</c:v>
                </c:pt>
                <c:pt idx="200">
                  <c:v>-3.4252653489583729E-3</c:v>
                </c:pt>
                <c:pt idx="201">
                  <c:v>-2.5481340906101657E-3</c:v>
                </c:pt>
                <c:pt idx="202">
                  <c:v>-2.0857990919760372E-3</c:v>
                </c:pt>
                <c:pt idx="203">
                  <c:v>-1.12747628408294E-3</c:v>
                </c:pt>
                <c:pt idx="204">
                  <c:v>-8.9568622123636921E-4</c:v>
                </c:pt>
              </c:numCache>
            </c:numRef>
          </c:val>
          <c:smooth val="0"/>
          <c:extLst>
            <c:ext xmlns:c16="http://schemas.microsoft.com/office/drawing/2014/chart" uri="{C3380CC4-5D6E-409C-BE32-E72D297353CC}">
              <c16:uniqueId val="{00000000-A310-4643-A955-FB4BF81508F4}"/>
            </c:ext>
          </c:extLst>
        </c:ser>
        <c:dLbls>
          <c:showLegendKey val="0"/>
          <c:showVal val="0"/>
          <c:showCatName val="0"/>
          <c:showSerName val="0"/>
          <c:showPercent val="0"/>
          <c:showBubbleSize val="0"/>
        </c:dLbls>
        <c:smooth val="0"/>
        <c:axId val="668357343"/>
        <c:axId val="668359039"/>
      </c:lineChart>
      <c:dateAx>
        <c:axId val="668357343"/>
        <c:scaling>
          <c:orientation val="minMax"/>
        </c:scaling>
        <c:delete val="0"/>
        <c:axPos val="b"/>
        <c:numFmt formatCode="mm/yyyy" sourceLinked="0"/>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59039"/>
        <c:crosses val="autoZero"/>
        <c:auto val="1"/>
        <c:lblOffset val="100"/>
        <c:baseTimeUnit val="months"/>
      </c:dateAx>
      <c:valAx>
        <c:axId val="66835903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6835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Growth of $1 in Market Timing Strategy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aligned!$V$1</c:f>
              <c:strCache>
                <c:ptCount val="1"/>
                <c:pt idx="0">
                  <c:v>Rebalance 9th of Month</c:v>
                </c:pt>
              </c:strCache>
            </c:strRef>
          </c:tx>
          <c:spPr>
            <a:ln w="19050" cap="rnd">
              <a:solidFill>
                <a:schemeClr val="bg1">
                  <a:lumMod val="75000"/>
                </a:schemeClr>
              </a:solidFill>
              <a:round/>
            </a:ln>
            <a:effectLst/>
          </c:spPr>
          <c:marker>
            <c:symbol val="none"/>
          </c:marker>
          <c:cat>
            <c:numRef>
              <c:f>aligned!$A$2:$A$23868</c:f>
              <c:numCache>
                <c:formatCode>m/d/yy</c:formatCode>
                <c:ptCount val="23867"/>
                <c:pt idx="0">
                  <c:v>10013</c:v>
                </c:pt>
                <c:pt idx="1">
                  <c:v>10014</c:v>
                </c:pt>
                <c:pt idx="2">
                  <c:v>10015</c:v>
                </c:pt>
                <c:pt idx="3">
                  <c:v>10016</c:v>
                </c:pt>
                <c:pt idx="4">
                  <c:v>10017</c:v>
                </c:pt>
                <c:pt idx="5">
                  <c:v>10019</c:v>
                </c:pt>
                <c:pt idx="6">
                  <c:v>10020</c:v>
                </c:pt>
                <c:pt idx="7">
                  <c:v>10021</c:v>
                </c:pt>
                <c:pt idx="8">
                  <c:v>10022</c:v>
                </c:pt>
                <c:pt idx="9">
                  <c:v>10023</c:v>
                </c:pt>
                <c:pt idx="10">
                  <c:v>10024</c:v>
                </c:pt>
                <c:pt idx="11">
                  <c:v>10027</c:v>
                </c:pt>
                <c:pt idx="12">
                  <c:v>10028</c:v>
                </c:pt>
                <c:pt idx="13">
                  <c:v>10029</c:v>
                </c:pt>
                <c:pt idx="14">
                  <c:v>10030</c:v>
                </c:pt>
                <c:pt idx="15">
                  <c:v>10031</c:v>
                </c:pt>
                <c:pt idx="16">
                  <c:v>10033</c:v>
                </c:pt>
                <c:pt idx="17">
                  <c:v>10034</c:v>
                </c:pt>
                <c:pt idx="18">
                  <c:v>10035</c:v>
                </c:pt>
                <c:pt idx="19">
                  <c:v>10036</c:v>
                </c:pt>
                <c:pt idx="20">
                  <c:v>10037</c:v>
                </c:pt>
                <c:pt idx="21">
                  <c:v>10038</c:v>
                </c:pt>
                <c:pt idx="22">
                  <c:v>10040</c:v>
                </c:pt>
                <c:pt idx="23">
                  <c:v>10041</c:v>
                </c:pt>
                <c:pt idx="24">
                  <c:v>10042</c:v>
                </c:pt>
                <c:pt idx="25">
                  <c:v>10043</c:v>
                </c:pt>
                <c:pt idx="26">
                  <c:v>10044</c:v>
                </c:pt>
                <c:pt idx="27">
                  <c:v>10045</c:v>
                </c:pt>
                <c:pt idx="28">
                  <c:v>10048</c:v>
                </c:pt>
                <c:pt idx="29">
                  <c:v>10049</c:v>
                </c:pt>
                <c:pt idx="30">
                  <c:v>10050</c:v>
                </c:pt>
                <c:pt idx="31">
                  <c:v>10051</c:v>
                </c:pt>
                <c:pt idx="32">
                  <c:v>10052</c:v>
                </c:pt>
                <c:pt idx="33">
                  <c:v>10054</c:v>
                </c:pt>
                <c:pt idx="34">
                  <c:v>10055</c:v>
                </c:pt>
                <c:pt idx="35">
                  <c:v>10056</c:v>
                </c:pt>
                <c:pt idx="36">
                  <c:v>10057</c:v>
                </c:pt>
                <c:pt idx="37">
                  <c:v>10058</c:v>
                </c:pt>
                <c:pt idx="38">
                  <c:v>10059</c:v>
                </c:pt>
                <c:pt idx="39">
                  <c:v>10061</c:v>
                </c:pt>
                <c:pt idx="40">
                  <c:v>10062</c:v>
                </c:pt>
                <c:pt idx="41">
                  <c:v>10063</c:v>
                </c:pt>
                <c:pt idx="42">
                  <c:v>10064</c:v>
                </c:pt>
                <c:pt idx="43">
                  <c:v>10065</c:v>
                </c:pt>
                <c:pt idx="44">
                  <c:v>10066</c:v>
                </c:pt>
                <c:pt idx="45">
                  <c:v>10068</c:v>
                </c:pt>
                <c:pt idx="46">
                  <c:v>10069</c:v>
                </c:pt>
                <c:pt idx="47">
                  <c:v>10070</c:v>
                </c:pt>
                <c:pt idx="48">
                  <c:v>10071</c:v>
                </c:pt>
                <c:pt idx="49">
                  <c:v>10072</c:v>
                </c:pt>
                <c:pt idx="50">
                  <c:v>10073</c:v>
                </c:pt>
                <c:pt idx="51">
                  <c:v>10075</c:v>
                </c:pt>
                <c:pt idx="52">
                  <c:v>10076</c:v>
                </c:pt>
                <c:pt idx="53">
                  <c:v>10077</c:v>
                </c:pt>
                <c:pt idx="54">
                  <c:v>10078</c:v>
                </c:pt>
                <c:pt idx="55">
                  <c:v>10079</c:v>
                </c:pt>
                <c:pt idx="56">
                  <c:v>10080</c:v>
                </c:pt>
                <c:pt idx="57">
                  <c:v>10082</c:v>
                </c:pt>
                <c:pt idx="58">
                  <c:v>10083</c:v>
                </c:pt>
                <c:pt idx="59">
                  <c:v>10084</c:v>
                </c:pt>
                <c:pt idx="60">
                  <c:v>10085</c:v>
                </c:pt>
                <c:pt idx="61">
                  <c:v>10086</c:v>
                </c:pt>
                <c:pt idx="62">
                  <c:v>10087</c:v>
                </c:pt>
                <c:pt idx="63">
                  <c:v>10089</c:v>
                </c:pt>
                <c:pt idx="64">
                  <c:v>10090</c:v>
                </c:pt>
                <c:pt idx="65">
                  <c:v>10091</c:v>
                </c:pt>
                <c:pt idx="66">
                  <c:v>10092</c:v>
                </c:pt>
                <c:pt idx="67">
                  <c:v>10093</c:v>
                </c:pt>
                <c:pt idx="68">
                  <c:v>10094</c:v>
                </c:pt>
                <c:pt idx="69">
                  <c:v>10096</c:v>
                </c:pt>
                <c:pt idx="70">
                  <c:v>10097</c:v>
                </c:pt>
                <c:pt idx="71">
                  <c:v>10098</c:v>
                </c:pt>
                <c:pt idx="72">
                  <c:v>10099</c:v>
                </c:pt>
                <c:pt idx="73">
                  <c:v>10100</c:v>
                </c:pt>
                <c:pt idx="74">
                  <c:v>10101</c:v>
                </c:pt>
                <c:pt idx="75">
                  <c:v>10103</c:v>
                </c:pt>
                <c:pt idx="76">
                  <c:v>10104</c:v>
                </c:pt>
                <c:pt idx="77">
                  <c:v>10105</c:v>
                </c:pt>
                <c:pt idx="78">
                  <c:v>10106</c:v>
                </c:pt>
                <c:pt idx="79">
                  <c:v>10107</c:v>
                </c:pt>
                <c:pt idx="80">
                  <c:v>10108</c:v>
                </c:pt>
                <c:pt idx="81">
                  <c:v>10111</c:v>
                </c:pt>
                <c:pt idx="82">
                  <c:v>10112</c:v>
                </c:pt>
                <c:pt idx="83">
                  <c:v>10113</c:v>
                </c:pt>
                <c:pt idx="84">
                  <c:v>10114</c:v>
                </c:pt>
                <c:pt idx="85">
                  <c:v>10115</c:v>
                </c:pt>
                <c:pt idx="86">
                  <c:v>10117</c:v>
                </c:pt>
                <c:pt idx="87">
                  <c:v>10118</c:v>
                </c:pt>
                <c:pt idx="88">
                  <c:v>10119</c:v>
                </c:pt>
                <c:pt idx="89">
                  <c:v>10120</c:v>
                </c:pt>
                <c:pt idx="90">
                  <c:v>10121</c:v>
                </c:pt>
                <c:pt idx="91">
                  <c:v>10122</c:v>
                </c:pt>
                <c:pt idx="92">
                  <c:v>10124</c:v>
                </c:pt>
                <c:pt idx="93">
                  <c:v>10125</c:v>
                </c:pt>
                <c:pt idx="94">
                  <c:v>10126</c:v>
                </c:pt>
                <c:pt idx="95">
                  <c:v>10127</c:v>
                </c:pt>
                <c:pt idx="96">
                  <c:v>10128</c:v>
                </c:pt>
                <c:pt idx="97">
                  <c:v>10129</c:v>
                </c:pt>
                <c:pt idx="98">
                  <c:v>10131</c:v>
                </c:pt>
                <c:pt idx="99">
                  <c:v>10132</c:v>
                </c:pt>
                <c:pt idx="100">
                  <c:v>10133</c:v>
                </c:pt>
                <c:pt idx="101">
                  <c:v>10134</c:v>
                </c:pt>
                <c:pt idx="102">
                  <c:v>10135</c:v>
                </c:pt>
                <c:pt idx="103">
                  <c:v>10136</c:v>
                </c:pt>
                <c:pt idx="104">
                  <c:v>10138</c:v>
                </c:pt>
                <c:pt idx="105">
                  <c:v>10139</c:v>
                </c:pt>
                <c:pt idx="106">
                  <c:v>10140</c:v>
                </c:pt>
                <c:pt idx="107">
                  <c:v>10141</c:v>
                </c:pt>
                <c:pt idx="108">
                  <c:v>10142</c:v>
                </c:pt>
                <c:pt idx="109">
                  <c:v>10143</c:v>
                </c:pt>
                <c:pt idx="110">
                  <c:v>10145</c:v>
                </c:pt>
                <c:pt idx="111">
                  <c:v>10146</c:v>
                </c:pt>
                <c:pt idx="112">
                  <c:v>10148</c:v>
                </c:pt>
                <c:pt idx="113">
                  <c:v>10149</c:v>
                </c:pt>
                <c:pt idx="114">
                  <c:v>10150</c:v>
                </c:pt>
                <c:pt idx="115">
                  <c:v>10152</c:v>
                </c:pt>
                <c:pt idx="116">
                  <c:v>10153</c:v>
                </c:pt>
                <c:pt idx="117">
                  <c:v>10154</c:v>
                </c:pt>
                <c:pt idx="118">
                  <c:v>10155</c:v>
                </c:pt>
                <c:pt idx="119">
                  <c:v>10156</c:v>
                </c:pt>
                <c:pt idx="120">
                  <c:v>10157</c:v>
                </c:pt>
                <c:pt idx="121">
                  <c:v>10159</c:v>
                </c:pt>
                <c:pt idx="122">
                  <c:v>10160</c:v>
                </c:pt>
                <c:pt idx="123">
                  <c:v>10161</c:v>
                </c:pt>
                <c:pt idx="124">
                  <c:v>10162</c:v>
                </c:pt>
                <c:pt idx="125">
                  <c:v>10163</c:v>
                </c:pt>
                <c:pt idx="126">
                  <c:v>10164</c:v>
                </c:pt>
                <c:pt idx="127">
                  <c:v>10166</c:v>
                </c:pt>
                <c:pt idx="128">
                  <c:v>10167</c:v>
                </c:pt>
                <c:pt idx="129">
                  <c:v>10168</c:v>
                </c:pt>
                <c:pt idx="130">
                  <c:v>10169</c:v>
                </c:pt>
                <c:pt idx="131">
                  <c:v>10170</c:v>
                </c:pt>
                <c:pt idx="132">
                  <c:v>10171</c:v>
                </c:pt>
                <c:pt idx="133">
                  <c:v>10173</c:v>
                </c:pt>
                <c:pt idx="134">
                  <c:v>10175</c:v>
                </c:pt>
                <c:pt idx="135">
                  <c:v>10176</c:v>
                </c:pt>
                <c:pt idx="136">
                  <c:v>10177</c:v>
                </c:pt>
                <c:pt idx="137">
                  <c:v>10178</c:v>
                </c:pt>
                <c:pt idx="138">
                  <c:v>10180</c:v>
                </c:pt>
                <c:pt idx="139">
                  <c:v>10181</c:v>
                </c:pt>
                <c:pt idx="140">
                  <c:v>10182</c:v>
                </c:pt>
                <c:pt idx="141">
                  <c:v>10183</c:v>
                </c:pt>
                <c:pt idx="142">
                  <c:v>10184</c:v>
                </c:pt>
                <c:pt idx="143">
                  <c:v>10185</c:v>
                </c:pt>
                <c:pt idx="144">
                  <c:v>10187</c:v>
                </c:pt>
                <c:pt idx="145">
                  <c:v>10188</c:v>
                </c:pt>
                <c:pt idx="146">
                  <c:v>10189</c:v>
                </c:pt>
                <c:pt idx="147">
                  <c:v>10191</c:v>
                </c:pt>
                <c:pt idx="148">
                  <c:v>10192</c:v>
                </c:pt>
                <c:pt idx="149">
                  <c:v>10194</c:v>
                </c:pt>
                <c:pt idx="150">
                  <c:v>10195</c:v>
                </c:pt>
                <c:pt idx="151">
                  <c:v>10196</c:v>
                </c:pt>
                <c:pt idx="152">
                  <c:v>10197</c:v>
                </c:pt>
                <c:pt idx="153">
                  <c:v>10198</c:v>
                </c:pt>
                <c:pt idx="154">
                  <c:v>10199</c:v>
                </c:pt>
                <c:pt idx="155">
                  <c:v>10201</c:v>
                </c:pt>
                <c:pt idx="156">
                  <c:v>10202</c:v>
                </c:pt>
                <c:pt idx="157">
                  <c:v>10203</c:v>
                </c:pt>
                <c:pt idx="158">
                  <c:v>10204</c:v>
                </c:pt>
                <c:pt idx="159">
                  <c:v>10205</c:v>
                </c:pt>
                <c:pt idx="160">
                  <c:v>10206</c:v>
                </c:pt>
                <c:pt idx="161">
                  <c:v>10208</c:v>
                </c:pt>
                <c:pt idx="162">
                  <c:v>10209</c:v>
                </c:pt>
                <c:pt idx="163">
                  <c:v>10210</c:v>
                </c:pt>
                <c:pt idx="164">
                  <c:v>10211</c:v>
                </c:pt>
                <c:pt idx="165">
                  <c:v>10212</c:v>
                </c:pt>
                <c:pt idx="166">
                  <c:v>10213</c:v>
                </c:pt>
                <c:pt idx="167">
                  <c:v>10215</c:v>
                </c:pt>
                <c:pt idx="168">
                  <c:v>10216</c:v>
                </c:pt>
                <c:pt idx="169">
                  <c:v>10217</c:v>
                </c:pt>
                <c:pt idx="170">
                  <c:v>10218</c:v>
                </c:pt>
                <c:pt idx="171">
                  <c:v>10219</c:v>
                </c:pt>
                <c:pt idx="172">
                  <c:v>10220</c:v>
                </c:pt>
                <c:pt idx="173">
                  <c:v>10223</c:v>
                </c:pt>
                <c:pt idx="174">
                  <c:v>10224</c:v>
                </c:pt>
                <c:pt idx="175">
                  <c:v>10225</c:v>
                </c:pt>
                <c:pt idx="176">
                  <c:v>10226</c:v>
                </c:pt>
                <c:pt idx="177">
                  <c:v>10227</c:v>
                </c:pt>
                <c:pt idx="178">
                  <c:v>10230</c:v>
                </c:pt>
                <c:pt idx="179">
                  <c:v>10231</c:v>
                </c:pt>
                <c:pt idx="180">
                  <c:v>10232</c:v>
                </c:pt>
                <c:pt idx="181">
                  <c:v>10233</c:v>
                </c:pt>
                <c:pt idx="182">
                  <c:v>10234</c:v>
                </c:pt>
                <c:pt idx="183">
                  <c:v>10236</c:v>
                </c:pt>
                <c:pt idx="184">
                  <c:v>10237</c:v>
                </c:pt>
                <c:pt idx="185">
                  <c:v>10238</c:v>
                </c:pt>
                <c:pt idx="186">
                  <c:v>10239</c:v>
                </c:pt>
                <c:pt idx="187">
                  <c:v>10240</c:v>
                </c:pt>
                <c:pt idx="188">
                  <c:v>10241</c:v>
                </c:pt>
                <c:pt idx="189">
                  <c:v>10243</c:v>
                </c:pt>
                <c:pt idx="190">
                  <c:v>10244</c:v>
                </c:pt>
                <c:pt idx="191">
                  <c:v>10245</c:v>
                </c:pt>
                <c:pt idx="192">
                  <c:v>10246</c:v>
                </c:pt>
                <c:pt idx="193">
                  <c:v>10247</c:v>
                </c:pt>
                <c:pt idx="194">
                  <c:v>10248</c:v>
                </c:pt>
                <c:pt idx="195">
                  <c:v>10250</c:v>
                </c:pt>
                <c:pt idx="196">
                  <c:v>10251</c:v>
                </c:pt>
                <c:pt idx="197">
                  <c:v>10252</c:v>
                </c:pt>
                <c:pt idx="198">
                  <c:v>10253</c:v>
                </c:pt>
                <c:pt idx="199">
                  <c:v>10254</c:v>
                </c:pt>
                <c:pt idx="200">
                  <c:v>10255</c:v>
                </c:pt>
                <c:pt idx="201">
                  <c:v>10257</c:v>
                </c:pt>
                <c:pt idx="202">
                  <c:v>10258</c:v>
                </c:pt>
                <c:pt idx="203">
                  <c:v>10259</c:v>
                </c:pt>
                <c:pt idx="204">
                  <c:v>10260</c:v>
                </c:pt>
                <c:pt idx="205">
                  <c:v>10261</c:v>
                </c:pt>
                <c:pt idx="206">
                  <c:v>10262</c:v>
                </c:pt>
                <c:pt idx="207">
                  <c:v>10264</c:v>
                </c:pt>
                <c:pt idx="208">
                  <c:v>10265</c:v>
                </c:pt>
                <c:pt idx="209">
                  <c:v>10266</c:v>
                </c:pt>
                <c:pt idx="210">
                  <c:v>10267</c:v>
                </c:pt>
                <c:pt idx="211">
                  <c:v>10268</c:v>
                </c:pt>
                <c:pt idx="212">
                  <c:v>10269</c:v>
                </c:pt>
                <c:pt idx="213">
                  <c:v>10272</c:v>
                </c:pt>
                <c:pt idx="214">
                  <c:v>10273</c:v>
                </c:pt>
                <c:pt idx="215">
                  <c:v>10274</c:v>
                </c:pt>
                <c:pt idx="216">
                  <c:v>10275</c:v>
                </c:pt>
                <c:pt idx="217">
                  <c:v>10276</c:v>
                </c:pt>
                <c:pt idx="218">
                  <c:v>10278</c:v>
                </c:pt>
                <c:pt idx="219">
                  <c:v>10279</c:v>
                </c:pt>
                <c:pt idx="220">
                  <c:v>10281</c:v>
                </c:pt>
                <c:pt idx="221">
                  <c:v>10282</c:v>
                </c:pt>
                <c:pt idx="222">
                  <c:v>10283</c:v>
                </c:pt>
                <c:pt idx="223">
                  <c:v>10285</c:v>
                </c:pt>
                <c:pt idx="224">
                  <c:v>10286</c:v>
                </c:pt>
                <c:pt idx="225">
                  <c:v>10287</c:v>
                </c:pt>
                <c:pt idx="226">
                  <c:v>10288</c:v>
                </c:pt>
                <c:pt idx="227">
                  <c:v>10289</c:v>
                </c:pt>
                <c:pt idx="228">
                  <c:v>10290</c:v>
                </c:pt>
                <c:pt idx="229">
                  <c:v>10292</c:v>
                </c:pt>
                <c:pt idx="230">
                  <c:v>10293</c:v>
                </c:pt>
                <c:pt idx="231">
                  <c:v>10294</c:v>
                </c:pt>
                <c:pt idx="232">
                  <c:v>10295</c:v>
                </c:pt>
                <c:pt idx="233">
                  <c:v>10296</c:v>
                </c:pt>
                <c:pt idx="234">
                  <c:v>10297</c:v>
                </c:pt>
                <c:pt idx="235">
                  <c:v>10299</c:v>
                </c:pt>
                <c:pt idx="236">
                  <c:v>10300</c:v>
                </c:pt>
                <c:pt idx="237">
                  <c:v>10301</c:v>
                </c:pt>
                <c:pt idx="238">
                  <c:v>10302</c:v>
                </c:pt>
                <c:pt idx="239">
                  <c:v>10303</c:v>
                </c:pt>
                <c:pt idx="240">
                  <c:v>10304</c:v>
                </c:pt>
                <c:pt idx="241">
                  <c:v>10306</c:v>
                </c:pt>
                <c:pt idx="242">
                  <c:v>10307</c:v>
                </c:pt>
                <c:pt idx="243">
                  <c:v>10308</c:v>
                </c:pt>
                <c:pt idx="244">
                  <c:v>10309</c:v>
                </c:pt>
                <c:pt idx="245">
                  <c:v>10310</c:v>
                </c:pt>
                <c:pt idx="246">
                  <c:v>10311</c:v>
                </c:pt>
                <c:pt idx="247">
                  <c:v>10313</c:v>
                </c:pt>
                <c:pt idx="248">
                  <c:v>10314</c:v>
                </c:pt>
                <c:pt idx="249">
                  <c:v>10315</c:v>
                </c:pt>
                <c:pt idx="250">
                  <c:v>10316</c:v>
                </c:pt>
                <c:pt idx="251">
                  <c:v>10317</c:v>
                </c:pt>
                <c:pt idx="252">
                  <c:v>10318</c:v>
                </c:pt>
                <c:pt idx="253">
                  <c:v>10320</c:v>
                </c:pt>
                <c:pt idx="254">
                  <c:v>10321</c:v>
                </c:pt>
                <c:pt idx="255">
                  <c:v>10322</c:v>
                </c:pt>
                <c:pt idx="256">
                  <c:v>10323</c:v>
                </c:pt>
                <c:pt idx="257">
                  <c:v>10327</c:v>
                </c:pt>
                <c:pt idx="258">
                  <c:v>10328</c:v>
                </c:pt>
                <c:pt idx="259">
                  <c:v>10329</c:v>
                </c:pt>
                <c:pt idx="260">
                  <c:v>10330</c:v>
                </c:pt>
                <c:pt idx="261">
                  <c:v>10331</c:v>
                </c:pt>
                <c:pt idx="262">
                  <c:v>10332</c:v>
                </c:pt>
                <c:pt idx="263">
                  <c:v>10334</c:v>
                </c:pt>
                <c:pt idx="264">
                  <c:v>10335</c:v>
                </c:pt>
                <c:pt idx="265">
                  <c:v>10336</c:v>
                </c:pt>
                <c:pt idx="266">
                  <c:v>10337</c:v>
                </c:pt>
                <c:pt idx="267">
                  <c:v>10338</c:v>
                </c:pt>
                <c:pt idx="268">
                  <c:v>10341</c:v>
                </c:pt>
                <c:pt idx="269">
                  <c:v>10342</c:v>
                </c:pt>
                <c:pt idx="270">
                  <c:v>10343</c:v>
                </c:pt>
                <c:pt idx="271">
                  <c:v>10344</c:v>
                </c:pt>
                <c:pt idx="272">
                  <c:v>10345</c:v>
                </c:pt>
                <c:pt idx="273">
                  <c:v>10346</c:v>
                </c:pt>
                <c:pt idx="274">
                  <c:v>10348</c:v>
                </c:pt>
                <c:pt idx="275">
                  <c:v>10349</c:v>
                </c:pt>
                <c:pt idx="276">
                  <c:v>10350</c:v>
                </c:pt>
                <c:pt idx="277">
                  <c:v>10351</c:v>
                </c:pt>
                <c:pt idx="278">
                  <c:v>10352</c:v>
                </c:pt>
                <c:pt idx="279">
                  <c:v>10355</c:v>
                </c:pt>
                <c:pt idx="280">
                  <c:v>10356</c:v>
                </c:pt>
                <c:pt idx="281">
                  <c:v>10357</c:v>
                </c:pt>
                <c:pt idx="282">
                  <c:v>10358</c:v>
                </c:pt>
                <c:pt idx="283">
                  <c:v>10359</c:v>
                </c:pt>
                <c:pt idx="284">
                  <c:v>10362</c:v>
                </c:pt>
                <c:pt idx="285">
                  <c:v>10363</c:v>
                </c:pt>
                <c:pt idx="286">
                  <c:v>10364</c:v>
                </c:pt>
                <c:pt idx="287">
                  <c:v>10365</c:v>
                </c:pt>
                <c:pt idx="288">
                  <c:v>10366</c:v>
                </c:pt>
                <c:pt idx="289">
                  <c:v>10369</c:v>
                </c:pt>
                <c:pt idx="290">
                  <c:v>10370</c:v>
                </c:pt>
                <c:pt idx="291">
                  <c:v>10371</c:v>
                </c:pt>
                <c:pt idx="292">
                  <c:v>10372</c:v>
                </c:pt>
                <c:pt idx="293">
                  <c:v>10373</c:v>
                </c:pt>
                <c:pt idx="294">
                  <c:v>10376</c:v>
                </c:pt>
                <c:pt idx="295">
                  <c:v>10377</c:v>
                </c:pt>
                <c:pt idx="296">
                  <c:v>10379</c:v>
                </c:pt>
                <c:pt idx="297">
                  <c:v>10380</c:v>
                </c:pt>
                <c:pt idx="298">
                  <c:v>10381</c:v>
                </c:pt>
                <c:pt idx="299">
                  <c:v>10383</c:v>
                </c:pt>
                <c:pt idx="300">
                  <c:v>10384</c:v>
                </c:pt>
                <c:pt idx="301">
                  <c:v>10385</c:v>
                </c:pt>
                <c:pt idx="302">
                  <c:v>10386</c:v>
                </c:pt>
                <c:pt idx="303">
                  <c:v>10387</c:v>
                </c:pt>
                <c:pt idx="304">
                  <c:v>10388</c:v>
                </c:pt>
                <c:pt idx="305">
                  <c:v>10390</c:v>
                </c:pt>
                <c:pt idx="306">
                  <c:v>10391</c:v>
                </c:pt>
                <c:pt idx="307">
                  <c:v>10392</c:v>
                </c:pt>
                <c:pt idx="308">
                  <c:v>10393</c:v>
                </c:pt>
                <c:pt idx="309">
                  <c:v>10394</c:v>
                </c:pt>
                <c:pt idx="310">
                  <c:v>10395</c:v>
                </c:pt>
                <c:pt idx="311">
                  <c:v>10397</c:v>
                </c:pt>
                <c:pt idx="312">
                  <c:v>10398</c:v>
                </c:pt>
                <c:pt idx="313">
                  <c:v>10399</c:v>
                </c:pt>
                <c:pt idx="314">
                  <c:v>10400</c:v>
                </c:pt>
                <c:pt idx="315">
                  <c:v>10401</c:v>
                </c:pt>
                <c:pt idx="316">
                  <c:v>10402</c:v>
                </c:pt>
                <c:pt idx="317">
                  <c:v>10404</c:v>
                </c:pt>
                <c:pt idx="318">
                  <c:v>10405</c:v>
                </c:pt>
                <c:pt idx="319">
                  <c:v>10406</c:v>
                </c:pt>
                <c:pt idx="320">
                  <c:v>10407</c:v>
                </c:pt>
                <c:pt idx="321">
                  <c:v>10408</c:v>
                </c:pt>
                <c:pt idx="322">
                  <c:v>10409</c:v>
                </c:pt>
                <c:pt idx="323">
                  <c:v>10411</c:v>
                </c:pt>
                <c:pt idx="324">
                  <c:v>10412</c:v>
                </c:pt>
                <c:pt idx="325">
                  <c:v>10414</c:v>
                </c:pt>
                <c:pt idx="326">
                  <c:v>10415</c:v>
                </c:pt>
                <c:pt idx="327">
                  <c:v>10416</c:v>
                </c:pt>
                <c:pt idx="328">
                  <c:v>10418</c:v>
                </c:pt>
                <c:pt idx="329">
                  <c:v>10419</c:v>
                </c:pt>
                <c:pt idx="330">
                  <c:v>10420</c:v>
                </c:pt>
                <c:pt idx="331">
                  <c:v>10421</c:v>
                </c:pt>
                <c:pt idx="332">
                  <c:v>10422</c:v>
                </c:pt>
                <c:pt idx="333">
                  <c:v>10423</c:v>
                </c:pt>
                <c:pt idx="334">
                  <c:v>10425</c:v>
                </c:pt>
                <c:pt idx="335">
                  <c:v>10426</c:v>
                </c:pt>
                <c:pt idx="336">
                  <c:v>10427</c:v>
                </c:pt>
                <c:pt idx="337">
                  <c:v>10428</c:v>
                </c:pt>
                <c:pt idx="338">
                  <c:v>10429</c:v>
                </c:pt>
                <c:pt idx="339">
                  <c:v>10430</c:v>
                </c:pt>
                <c:pt idx="340">
                  <c:v>10432</c:v>
                </c:pt>
                <c:pt idx="341">
                  <c:v>10433</c:v>
                </c:pt>
                <c:pt idx="342">
                  <c:v>10434</c:v>
                </c:pt>
                <c:pt idx="343">
                  <c:v>10435</c:v>
                </c:pt>
                <c:pt idx="344">
                  <c:v>10436</c:v>
                </c:pt>
                <c:pt idx="345">
                  <c:v>10437</c:v>
                </c:pt>
                <c:pt idx="346">
                  <c:v>10439</c:v>
                </c:pt>
                <c:pt idx="347">
                  <c:v>10440</c:v>
                </c:pt>
                <c:pt idx="348">
                  <c:v>10441</c:v>
                </c:pt>
                <c:pt idx="349">
                  <c:v>10442</c:v>
                </c:pt>
                <c:pt idx="350">
                  <c:v>10443</c:v>
                </c:pt>
                <c:pt idx="351">
                  <c:v>10444</c:v>
                </c:pt>
                <c:pt idx="352">
                  <c:v>10446</c:v>
                </c:pt>
                <c:pt idx="353">
                  <c:v>10447</c:v>
                </c:pt>
                <c:pt idx="354">
                  <c:v>10448</c:v>
                </c:pt>
                <c:pt idx="355">
                  <c:v>10449</c:v>
                </c:pt>
                <c:pt idx="356">
                  <c:v>10450</c:v>
                </c:pt>
                <c:pt idx="357">
                  <c:v>10451</c:v>
                </c:pt>
                <c:pt idx="358">
                  <c:v>10453</c:v>
                </c:pt>
                <c:pt idx="359">
                  <c:v>10454</c:v>
                </c:pt>
                <c:pt idx="360">
                  <c:v>10455</c:v>
                </c:pt>
                <c:pt idx="361">
                  <c:v>10456</c:v>
                </c:pt>
                <c:pt idx="362">
                  <c:v>10457</c:v>
                </c:pt>
                <c:pt idx="363">
                  <c:v>10458</c:v>
                </c:pt>
                <c:pt idx="364">
                  <c:v>10460</c:v>
                </c:pt>
                <c:pt idx="365">
                  <c:v>10461</c:v>
                </c:pt>
                <c:pt idx="366">
                  <c:v>10462</c:v>
                </c:pt>
                <c:pt idx="367">
                  <c:v>10463</c:v>
                </c:pt>
                <c:pt idx="368">
                  <c:v>10464</c:v>
                </c:pt>
                <c:pt idx="369">
                  <c:v>10465</c:v>
                </c:pt>
                <c:pt idx="370">
                  <c:v>10467</c:v>
                </c:pt>
                <c:pt idx="371">
                  <c:v>10468</c:v>
                </c:pt>
                <c:pt idx="372">
                  <c:v>10469</c:v>
                </c:pt>
                <c:pt idx="373">
                  <c:v>10470</c:v>
                </c:pt>
                <c:pt idx="374">
                  <c:v>10471</c:v>
                </c:pt>
                <c:pt idx="375">
                  <c:v>10472</c:v>
                </c:pt>
                <c:pt idx="376">
                  <c:v>10475</c:v>
                </c:pt>
                <c:pt idx="377">
                  <c:v>10476</c:v>
                </c:pt>
                <c:pt idx="378">
                  <c:v>10477</c:v>
                </c:pt>
                <c:pt idx="379">
                  <c:v>10478</c:v>
                </c:pt>
                <c:pt idx="380">
                  <c:v>10479</c:v>
                </c:pt>
                <c:pt idx="381">
                  <c:v>10481</c:v>
                </c:pt>
                <c:pt idx="382">
                  <c:v>10482</c:v>
                </c:pt>
                <c:pt idx="383">
                  <c:v>10483</c:v>
                </c:pt>
                <c:pt idx="384">
                  <c:v>10484</c:v>
                </c:pt>
                <c:pt idx="385">
                  <c:v>10485</c:v>
                </c:pt>
                <c:pt idx="386">
                  <c:v>10486</c:v>
                </c:pt>
                <c:pt idx="387">
                  <c:v>10488</c:v>
                </c:pt>
                <c:pt idx="388">
                  <c:v>10489</c:v>
                </c:pt>
                <c:pt idx="389">
                  <c:v>10490</c:v>
                </c:pt>
                <c:pt idx="390">
                  <c:v>10491</c:v>
                </c:pt>
                <c:pt idx="391">
                  <c:v>10492</c:v>
                </c:pt>
                <c:pt idx="392">
                  <c:v>10493</c:v>
                </c:pt>
                <c:pt idx="393">
                  <c:v>10495</c:v>
                </c:pt>
                <c:pt idx="394">
                  <c:v>10496</c:v>
                </c:pt>
                <c:pt idx="395">
                  <c:v>10497</c:v>
                </c:pt>
                <c:pt idx="396">
                  <c:v>10498</c:v>
                </c:pt>
                <c:pt idx="397">
                  <c:v>10499</c:v>
                </c:pt>
                <c:pt idx="398">
                  <c:v>10500</c:v>
                </c:pt>
                <c:pt idx="399">
                  <c:v>10502</c:v>
                </c:pt>
                <c:pt idx="400">
                  <c:v>10503</c:v>
                </c:pt>
                <c:pt idx="401">
                  <c:v>10504</c:v>
                </c:pt>
                <c:pt idx="402">
                  <c:v>10505</c:v>
                </c:pt>
                <c:pt idx="403">
                  <c:v>10506</c:v>
                </c:pt>
                <c:pt idx="404">
                  <c:v>10507</c:v>
                </c:pt>
                <c:pt idx="405">
                  <c:v>10509</c:v>
                </c:pt>
                <c:pt idx="406">
                  <c:v>10510</c:v>
                </c:pt>
                <c:pt idx="407">
                  <c:v>10511</c:v>
                </c:pt>
                <c:pt idx="408">
                  <c:v>10512</c:v>
                </c:pt>
                <c:pt idx="409">
                  <c:v>10514</c:v>
                </c:pt>
                <c:pt idx="410">
                  <c:v>10516</c:v>
                </c:pt>
                <c:pt idx="411">
                  <c:v>10517</c:v>
                </c:pt>
                <c:pt idx="412">
                  <c:v>10518</c:v>
                </c:pt>
                <c:pt idx="413">
                  <c:v>10519</c:v>
                </c:pt>
                <c:pt idx="414">
                  <c:v>10520</c:v>
                </c:pt>
                <c:pt idx="415">
                  <c:v>10521</c:v>
                </c:pt>
                <c:pt idx="416">
                  <c:v>10523</c:v>
                </c:pt>
                <c:pt idx="417">
                  <c:v>10524</c:v>
                </c:pt>
                <c:pt idx="418">
                  <c:v>10525</c:v>
                </c:pt>
                <c:pt idx="419">
                  <c:v>10526</c:v>
                </c:pt>
                <c:pt idx="420">
                  <c:v>10527</c:v>
                </c:pt>
                <c:pt idx="421">
                  <c:v>10528</c:v>
                </c:pt>
                <c:pt idx="422">
                  <c:v>10530</c:v>
                </c:pt>
                <c:pt idx="423">
                  <c:v>10531</c:v>
                </c:pt>
                <c:pt idx="424">
                  <c:v>10532</c:v>
                </c:pt>
                <c:pt idx="425">
                  <c:v>10533</c:v>
                </c:pt>
                <c:pt idx="426">
                  <c:v>10534</c:v>
                </c:pt>
                <c:pt idx="427">
                  <c:v>10535</c:v>
                </c:pt>
                <c:pt idx="428">
                  <c:v>10537</c:v>
                </c:pt>
                <c:pt idx="429">
                  <c:v>10539</c:v>
                </c:pt>
                <c:pt idx="430">
                  <c:v>10540</c:v>
                </c:pt>
                <c:pt idx="431">
                  <c:v>10541</c:v>
                </c:pt>
                <c:pt idx="432">
                  <c:v>10542</c:v>
                </c:pt>
                <c:pt idx="433">
                  <c:v>10544</c:v>
                </c:pt>
                <c:pt idx="434">
                  <c:v>10545</c:v>
                </c:pt>
                <c:pt idx="435">
                  <c:v>10546</c:v>
                </c:pt>
                <c:pt idx="436">
                  <c:v>10547</c:v>
                </c:pt>
                <c:pt idx="437">
                  <c:v>10548</c:v>
                </c:pt>
                <c:pt idx="438">
                  <c:v>10549</c:v>
                </c:pt>
                <c:pt idx="439">
                  <c:v>10551</c:v>
                </c:pt>
                <c:pt idx="440">
                  <c:v>10552</c:v>
                </c:pt>
                <c:pt idx="441">
                  <c:v>10553</c:v>
                </c:pt>
                <c:pt idx="442">
                  <c:v>10554</c:v>
                </c:pt>
                <c:pt idx="443">
                  <c:v>10555</c:v>
                </c:pt>
                <c:pt idx="444">
                  <c:v>10558</c:v>
                </c:pt>
                <c:pt idx="445">
                  <c:v>10559</c:v>
                </c:pt>
                <c:pt idx="446">
                  <c:v>10560</c:v>
                </c:pt>
                <c:pt idx="447">
                  <c:v>10562</c:v>
                </c:pt>
                <c:pt idx="448">
                  <c:v>10563</c:v>
                </c:pt>
                <c:pt idx="449">
                  <c:v>10565</c:v>
                </c:pt>
                <c:pt idx="450">
                  <c:v>10566</c:v>
                </c:pt>
                <c:pt idx="451">
                  <c:v>10567</c:v>
                </c:pt>
                <c:pt idx="452">
                  <c:v>10568</c:v>
                </c:pt>
                <c:pt idx="453">
                  <c:v>10569</c:v>
                </c:pt>
                <c:pt idx="454">
                  <c:v>10570</c:v>
                </c:pt>
                <c:pt idx="455">
                  <c:v>10572</c:v>
                </c:pt>
                <c:pt idx="456">
                  <c:v>10573</c:v>
                </c:pt>
                <c:pt idx="457">
                  <c:v>10574</c:v>
                </c:pt>
                <c:pt idx="458">
                  <c:v>10575</c:v>
                </c:pt>
                <c:pt idx="459">
                  <c:v>10576</c:v>
                </c:pt>
                <c:pt idx="460">
                  <c:v>10577</c:v>
                </c:pt>
                <c:pt idx="461">
                  <c:v>10579</c:v>
                </c:pt>
                <c:pt idx="462">
                  <c:v>10580</c:v>
                </c:pt>
                <c:pt idx="463">
                  <c:v>10581</c:v>
                </c:pt>
                <c:pt idx="464">
                  <c:v>10582</c:v>
                </c:pt>
                <c:pt idx="465">
                  <c:v>10583</c:v>
                </c:pt>
                <c:pt idx="466">
                  <c:v>10584</c:v>
                </c:pt>
                <c:pt idx="467">
                  <c:v>10586</c:v>
                </c:pt>
                <c:pt idx="468">
                  <c:v>10588</c:v>
                </c:pt>
                <c:pt idx="469">
                  <c:v>10589</c:v>
                </c:pt>
                <c:pt idx="470">
                  <c:v>10590</c:v>
                </c:pt>
                <c:pt idx="471">
                  <c:v>10591</c:v>
                </c:pt>
                <c:pt idx="472">
                  <c:v>10593</c:v>
                </c:pt>
                <c:pt idx="473">
                  <c:v>10595</c:v>
                </c:pt>
                <c:pt idx="474">
                  <c:v>10596</c:v>
                </c:pt>
                <c:pt idx="475">
                  <c:v>10597</c:v>
                </c:pt>
                <c:pt idx="476">
                  <c:v>10598</c:v>
                </c:pt>
                <c:pt idx="477">
                  <c:v>10600</c:v>
                </c:pt>
                <c:pt idx="478">
                  <c:v>10601</c:v>
                </c:pt>
                <c:pt idx="479">
                  <c:v>10602</c:v>
                </c:pt>
                <c:pt idx="480">
                  <c:v>10603</c:v>
                </c:pt>
                <c:pt idx="481">
                  <c:v>10604</c:v>
                </c:pt>
                <c:pt idx="482">
                  <c:v>10605</c:v>
                </c:pt>
                <c:pt idx="483">
                  <c:v>10607</c:v>
                </c:pt>
                <c:pt idx="484">
                  <c:v>10608</c:v>
                </c:pt>
                <c:pt idx="485">
                  <c:v>10609</c:v>
                </c:pt>
                <c:pt idx="486">
                  <c:v>10610</c:v>
                </c:pt>
                <c:pt idx="487">
                  <c:v>10611</c:v>
                </c:pt>
                <c:pt idx="488">
                  <c:v>10612</c:v>
                </c:pt>
                <c:pt idx="489">
                  <c:v>10614</c:v>
                </c:pt>
                <c:pt idx="490">
                  <c:v>10615</c:v>
                </c:pt>
                <c:pt idx="491">
                  <c:v>10616</c:v>
                </c:pt>
                <c:pt idx="492">
                  <c:v>10617</c:v>
                </c:pt>
                <c:pt idx="493">
                  <c:v>10618</c:v>
                </c:pt>
                <c:pt idx="494">
                  <c:v>10619</c:v>
                </c:pt>
                <c:pt idx="495">
                  <c:v>10621</c:v>
                </c:pt>
                <c:pt idx="496">
                  <c:v>10622</c:v>
                </c:pt>
                <c:pt idx="497">
                  <c:v>10623</c:v>
                </c:pt>
                <c:pt idx="498">
                  <c:v>10624</c:v>
                </c:pt>
                <c:pt idx="499">
                  <c:v>10625</c:v>
                </c:pt>
                <c:pt idx="500">
                  <c:v>10626</c:v>
                </c:pt>
                <c:pt idx="501">
                  <c:v>10628</c:v>
                </c:pt>
                <c:pt idx="502">
                  <c:v>10629</c:v>
                </c:pt>
                <c:pt idx="503">
                  <c:v>10630</c:v>
                </c:pt>
                <c:pt idx="504">
                  <c:v>10631</c:v>
                </c:pt>
                <c:pt idx="505">
                  <c:v>10632</c:v>
                </c:pt>
                <c:pt idx="506">
                  <c:v>10635</c:v>
                </c:pt>
                <c:pt idx="507">
                  <c:v>10637</c:v>
                </c:pt>
                <c:pt idx="508">
                  <c:v>10638</c:v>
                </c:pt>
                <c:pt idx="509">
                  <c:v>10639</c:v>
                </c:pt>
                <c:pt idx="510">
                  <c:v>10640</c:v>
                </c:pt>
                <c:pt idx="511">
                  <c:v>10642</c:v>
                </c:pt>
                <c:pt idx="512">
                  <c:v>10643</c:v>
                </c:pt>
                <c:pt idx="513">
                  <c:v>10644</c:v>
                </c:pt>
                <c:pt idx="514">
                  <c:v>10645</c:v>
                </c:pt>
                <c:pt idx="515">
                  <c:v>10649</c:v>
                </c:pt>
                <c:pt idx="516">
                  <c:v>10650</c:v>
                </c:pt>
                <c:pt idx="517">
                  <c:v>10651</c:v>
                </c:pt>
                <c:pt idx="518">
                  <c:v>10652</c:v>
                </c:pt>
                <c:pt idx="519">
                  <c:v>10653</c:v>
                </c:pt>
                <c:pt idx="520">
                  <c:v>10654</c:v>
                </c:pt>
                <c:pt idx="521">
                  <c:v>10656</c:v>
                </c:pt>
                <c:pt idx="522">
                  <c:v>10657</c:v>
                </c:pt>
                <c:pt idx="523">
                  <c:v>10658</c:v>
                </c:pt>
                <c:pt idx="524">
                  <c:v>10659</c:v>
                </c:pt>
                <c:pt idx="525">
                  <c:v>10660</c:v>
                </c:pt>
                <c:pt idx="526">
                  <c:v>10661</c:v>
                </c:pt>
                <c:pt idx="527">
                  <c:v>10663</c:v>
                </c:pt>
                <c:pt idx="528">
                  <c:v>10664</c:v>
                </c:pt>
                <c:pt idx="529">
                  <c:v>10665</c:v>
                </c:pt>
                <c:pt idx="530">
                  <c:v>10666</c:v>
                </c:pt>
                <c:pt idx="531">
                  <c:v>10667</c:v>
                </c:pt>
                <c:pt idx="532">
                  <c:v>10668</c:v>
                </c:pt>
                <c:pt idx="533">
                  <c:v>10670</c:v>
                </c:pt>
                <c:pt idx="534">
                  <c:v>10671</c:v>
                </c:pt>
                <c:pt idx="535">
                  <c:v>10672</c:v>
                </c:pt>
                <c:pt idx="536">
                  <c:v>10673</c:v>
                </c:pt>
                <c:pt idx="537">
                  <c:v>10674</c:v>
                </c:pt>
                <c:pt idx="538">
                  <c:v>10675</c:v>
                </c:pt>
                <c:pt idx="539">
                  <c:v>10677</c:v>
                </c:pt>
                <c:pt idx="540">
                  <c:v>10678</c:v>
                </c:pt>
                <c:pt idx="541">
                  <c:v>10679</c:v>
                </c:pt>
                <c:pt idx="542">
                  <c:v>10680</c:v>
                </c:pt>
                <c:pt idx="543">
                  <c:v>10684</c:v>
                </c:pt>
                <c:pt idx="544">
                  <c:v>10685</c:v>
                </c:pt>
                <c:pt idx="545">
                  <c:v>10686</c:v>
                </c:pt>
                <c:pt idx="546">
                  <c:v>10687</c:v>
                </c:pt>
                <c:pt idx="547">
                  <c:v>10688</c:v>
                </c:pt>
                <c:pt idx="548">
                  <c:v>10689</c:v>
                </c:pt>
                <c:pt idx="549">
                  <c:v>10691</c:v>
                </c:pt>
                <c:pt idx="550">
                  <c:v>10692</c:v>
                </c:pt>
                <c:pt idx="551">
                  <c:v>10693</c:v>
                </c:pt>
                <c:pt idx="552">
                  <c:v>10694</c:v>
                </c:pt>
                <c:pt idx="553">
                  <c:v>10695</c:v>
                </c:pt>
                <c:pt idx="554">
                  <c:v>10696</c:v>
                </c:pt>
                <c:pt idx="555">
                  <c:v>10698</c:v>
                </c:pt>
                <c:pt idx="556">
                  <c:v>10699</c:v>
                </c:pt>
                <c:pt idx="557">
                  <c:v>10700</c:v>
                </c:pt>
                <c:pt idx="558">
                  <c:v>10701</c:v>
                </c:pt>
                <c:pt idx="559">
                  <c:v>10702</c:v>
                </c:pt>
                <c:pt idx="560">
                  <c:v>10703</c:v>
                </c:pt>
                <c:pt idx="561">
                  <c:v>10705</c:v>
                </c:pt>
                <c:pt idx="562">
                  <c:v>10706</c:v>
                </c:pt>
                <c:pt idx="563">
                  <c:v>10707</c:v>
                </c:pt>
                <c:pt idx="564">
                  <c:v>10708</c:v>
                </c:pt>
                <c:pt idx="565">
                  <c:v>10709</c:v>
                </c:pt>
                <c:pt idx="566">
                  <c:v>10710</c:v>
                </c:pt>
                <c:pt idx="567">
                  <c:v>10712</c:v>
                </c:pt>
                <c:pt idx="568">
                  <c:v>10713</c:v>
                </c:pt>
                <c:pt idx="569">
                  <c:v>10714</c:v>
                </c:pt>
                <c:pt idx="570">
                  <c:v>10715</c:v>
                </c:pt>
                <c:pt idx="571">
                  <c:v>10716</c:v>
                </c:pt>
                <c:pt idx="572">
                  <c:v>10717</c:v>
                </c:pt>
                <c:pt idx="573">
                  <c:v>10719</c:v>
                </c:pt>
                <c:pt idx="574">
                  <c:v>10720</c:v>
                </c:pt>
                <c:pt idx="575">
                  <c:v>10721</c:v>
                </c:pt>
                <c:pt idx="576">
                  <c:v>10722</c:v>
                </c:pt>
                <c:pt idx="577">
                  <c:v>10723</c:v>
                </c:pt>
                <c:pt idx="578">
                  <c:v>10724</c:v>
                </c:pt>
                <c:pt idx="579">
                  <c:v>10726</c:v>
                </c:pt>
                <c:pt idx="580">
                  <c:v>10727</c:v>
                </c:pt>
                <c:pt idx="581">
                  <c:v>10728</c:v>
                </c:pt>
                <c:pt idx="582">
                  <c:v>10729</c:v>
                </c:pt>
                <c:pt idx="583">
                  <c:v>10730</c:v>
                </c:pt>
                <c:pt idx="584">
                  <c:v>10731</c:v>
                </c:pt>
                <c:pt idx="585">
                  <c:v>10733</c:v>
                </c:pt>
                <c:pt idx="586">
                  <c:v>10734</c:v>
                </c:pt>
                <c:pt idx="587">
                  <c:v>10735</c:v>
                </c:pt>
                <c:pt idx="588">
                  <c:v>10736</c:v>
                </c:pt>
                <c:pt idx="589">
                  <c:v>10737</c:v>
                </c:pt>
                <c:pt idx="590">
                  <c:v>10738</c:v>
                </c:pt>
                <c:pt idx="591">
                  <c:v>10740</c:v>
                </c:pt>
                <c:pt idx="592">
                  <c:v>10741</c:v>
                </c:pt>
                <c:pt idx="593">
                  <c:v>10742</c:v>
                </c:pt>
                <c:pt idx="594">
                  <c:v>10744</c:v>
                </c:pt>
                <c:pt idx="595">
                  <c:v>10745</c:v>
                </c:pt>
                <c:pt idx="596">
                  <c:v>10747</c:v>
                </c:pt>
                <c:pt idx="597">
                  <c:v>10748</c:v>
                </c:pt>
                <c:pt idx="598">
                  <c:v>10749</c:v>
                </c:pt>
                <c:pt idx="599">
                  <c:v>10750</c:v>
                </c:pt>
                <c:pt idx="600">
                  <c:v>10751</c:v>
                </c:pt>
                <c:pt idx="601">
                  <c:v>10752</c:v>
                </c:pt>
                <c:pt idx="602">
                  <c:v>10754</c:v>
                </c:pt>
                <c:pt idx="603">
                  <c:v>10755</c:v>
                </c:pt>
                <c:pt idx="604">
                  <c:v>10756</c:v>
                </c:pt>
                <c:pt idx="605">
                  <c:v>10757</c:v>
                </c:pt>
                <c:pt idx="606">
                  <c:v>10758</c:v>
                </c:pt>
                <c:pt idx="607">
                  <c:v>10759</c:v>
                </c:pt>
                <c:pt idx="608">
                  <c:v>10761</c:v>
                </c:pt>
                <c:pt idx="609">
                  <c:v>10762</c:v>
                </c:pt>
                <c:pt idx="610">
                  <c:v>10763</c:v>
                </c:pt>
                <c:pt idx="611">
                  <c:v>10764</c:v>
                </c:pt>
                <c:pt idx="612">
                  <c:v>10765</c:v>
                </c:pt>
                <c:pt idx="613">
                  <c:v>10766</c:v>
                </c:pt>
                <c:pt idx="614">
                  <c:v>10768</c:v>
                </c:pt>
                <c:pt idx="615">
                  <c:v>10769</c:v>
                </c:pt>
                <c:pt idx="616">
                  <c:v>10770</c:v>
                </c:pt>
                <c:pt idx="617">
                  <c:v>10771</c:v>
                </c:pt>
                <c:pt idx="618">
                  <c:v>10772</c:v>
                </c:pt>
                <c:pt idx="619">
                  <c:v>10773</c:v>
                </c:pt>
                <c:pt idx="620">
                  <c:v>10775</c:v>
                </c:pt>
                <c:pt idx="621">
                  <c:v>10776</c:v>
                </c:pt>
                <c:pt idx="622">
                  <c:v>10777</c:v>
                </c:pt>
                <c:pt idx="623">
                  <c:v>10779</c:v>
                </c:pt>
                <c:pt idx="624">
                  <c:v>10780</c:v>
                </c:pt>
                <c:pt idx="625">
                  <c:v>10782</c:v>
                </c:pt>
                <c:pt idx="626">
                  <c:v>10783</c:v>
                </c:pt>
                <c:pt idx="627">
                  <c:v>10784</c:v>
                </c:pt>
                <c:pt idx="628">
                  <c:v>10785</c:v>
                </c:pt>
                <c:pt idx="629">
                  <c:v>10786</c:v>
                </c:pt>
                <c:pt idx="630">
                  <c:v>10787</c:v>
                </c:pt>
                <c:pt idx="631">
                  <c:v>10789</c:v>
                </c:pt>
                <c:pt idx="632">
                  <c:v>10790</c:v>
                </c:pt>
                <c:pt idx="633">
                  <c:v>10791</c:v>
                </c:pt>
                <c:pt idx="634">
                  <c:v>10792</c:v>
                </c:pt>
                <c:pt idx="635">
                  <c:v>10793</c:v>
                </c:pt>
                <c:pt idx="636">
                  <c:v>10794</c:v>
                </c:pt>
                <c:pt idx="637">
                  <c:v>10796</c:v>
                </c:pt>
                <c:pt idx="638">
                  <c:v>10797</c:v>
                </c:pt>
                <c:pt idx="639">
                  <c:v>10798</c:v>
                </c:pt>
                <c:pt idx="640">
                  <c:v>10799</c:v>
                </c:pt>
                <c:pt idx="641">
                  <c:v>10800</c:v>
                </c:pt>
                <c:pt idx="642">
                  <c:v>10801</c:v>
                </c:pt>
                <c:pt idx="643">
                  <c:v>10803</c:v>
                </c:pt>
                <c:pt idx="644">
                  <c:v>10804</c:v>
                </c:pt>
                <c:pt idx="645">
                  <c:v>10805</c:v>
                </c:pt>
                <c:pt idx="646">
                  <c:v>10806</c:v>
                </c:pt>
                <c:pt idx="647">
                  <c:v>10807</c:v>
                </c:pt>
                <c:pt idx="648">
                  <c:v>10808</c:v>
                </c:pt>
                <c:pt idx="649">
                  <c:v>10810</c:v>
                </c:pt>
                <c:pt idx="650">
                  <c:v>10811</c:v>
                </c:pt>
                <c:pt idx="651">
                  <c:v>10812</c:v>
                </c:pt>
                <c:pt idx="652">
                  <c:v>10813</c:v>
                </c:pt>
                <c:pt idx="653">
                  <c:v>10814</c:v>
                </c:pt>
                <c:pt idx="654">
                  <c:v>10815</c:v>
                </c:pt>
                <c:pt idx="655">
                  <c:v>10817</c:v>
                </c:pt>
                <c:pt idx="656">
                  <c:v>10818</c:v>
                </c:pt>
                <c:pt idx="657">
                  <c:v>10819</c:v>
                </c:pt>
                <c:pt idx="658">
                  <c:v>10820</c:v>
                </c:pt>
                <c:pt idx="659">
                  <c:v>10821</c:v>
                </c:pt>
                <c:pt idx="660">
                  <c:v>10822</c:v>
                </c:pt>
                <c:pt idx="661">
                  <c:v>10824</c:v>
                </c:pt>
                <c:pt idx="662">
                  <c:v>10825</c:v>
                </c:pt>
                <c:pt idx="663">
                  <c:v>10826</c:v>
                </c:pt>
                <c:pt idx="664">
                  <c:v>10827</c:v>
                </c:pt>
                <c:pt idx="665">
                  <c:v>10828</c:v>
                </c:pt>
                <c:pt idx="666">
                  <c:v>10829</c:v>
                </c:pt>
                <c:pt idx="667">
                  <c:v>10831</c:v>
                </c:pt>
                <c:pt idx="668">
                  <c:v>10832</c:v>
                </c:pt>
                <c:pt idx="669">
                  <c:v>10833</c:v>
                </c:pt>
                <c:pt idx="670">
                  <c:v>10834</c:v>
                </c:pt>
                <c:pt idx="671">
                  <c:v>10835</c:v>
                </c:pt>
                <c:pt idx="672">
                  <c:v>10839</c:v>
                </c:pt>
                <c:pt idx="673">
                  <c:v>10840</c:v>
                </c:pt>
                <c:pt idx="674">
                  <c:v>10841</c:v>
                </c:pt>
                <c:pt idx="675">
                  <c:v>10842</c:v>
                </c:pt>
                <c:pt idx="676">
                  <c:v>10843</c:v>
                </c:pt>
                <c:pt idx="677">
                  <c:v>10845</c:v>
                </c:pt>
                <c:pt idx="678">
                  <c:v>10846</c:v>
                </c:pt>
                <c:pt idx="679">
                  <c:v>10847</c:v>
                </c:pt>
                <c:pt idx="680">
                  <c:v>10848</c:v>
                </c:pt>
                <c:pt idx="681">
                  <c:v>10849</c:v>
                </c:pt>
                <c:pt idx="682">
                  <c:v>10850</c:v>
                </c:pt>
                <c:pt idx="683">
                  <c:v>10852</c:v>
                </c:pt>
                <c:pt idx="684">
                  <c:v>10853</c:v>
                </c:pt>
                <c:pt idx="685">
                  <c:v>10854</c:v>
                </c:pt>
                <c:pt idx="686">
                  <c:v>10855</c:v>
                </c:pt>
                <c:pt idx="687">
                  <c:v>10856</c:v>
                </c:pt>
                <c:pt idx="688">
                  <c:v>10857</c:v>
                </c:pt>
                <c:pt idx="689">
                  <c:v>10859</c:v>
                </c:pt>
                <c:pt idx="690">
                  <c:v>10860</c:v>
                </c:pt>
                <c:pt idx="691">
                  <c:v>10861</c:v>
                </c:pt>
                <c:pt idx="692">
                  <c:v>10862</c:v>
                </c:pt>
                <c:pt idx="693">
                  <c:v>10863</c:v>
                </c:pt>
                <c:pt idx="694">
                  <c:v>10864</c:v>
                </c:pt>
                <c:pt idx="695">
                  <c:v>10866</c:v>
                </c:pt>
                <c:pt idx="696">
                  <c:v>10867</c:v>
                </c:pt>
                <c:pt idx="697">
                  <c:v>10868</c:v>
                </c:pt>
                <c:pt idx="698">
                  <c:v>10869</c:v>
                </c:pt>
                <c:pt idx="699">
                  <c:v>10870</c:v>
                </c:pt>
                <c:pt idx="700">
                  <c:v>10871</c:v>
                </c:pt>
                <c:pt idx="701">
                  <c:v>10873</c:v>
                </c:pt>
                <c:pt idx="702">
                  <c:v>10874</c:v>
                </c:pt>
                <c:pt idx="703">
                  <c:v>10875</c:v>
                </c:pt>
                <c:pt idx="704">
                  <c:v>10876</c:v>
                </c:pt>
                <c:pt idx="705">
                  <c:v>10877</c:v>
                </c:pt>
                <c:pt idx="706">
                  <c:v>10880</c:v>
                </c:pt>
                <c:pt idx="707">
                  <c:v>10881</c:v>
                </c:pt>
                <c:pt idx="708">
                  <c:v>10882</c:v>
                </c:pt>
                <c:pt idx="709">
                  <c:v>10883</c:v>
                </c:pt>
                <c:pt idx="710">
                  <c:v>10884</c:v>
                </c:pt>
                <c:pt idx="711">
                  <c:v>10885</c:v>
                </c:pt>
                <c:pt idx="712">
                  <c:v>10887</c:v>
                </c:pt>
                <c:pt idx="713">
                  <c:v>10888</c:v>
                </c:pt>
                <c:pt idx="714">
                  <c:v>10889</c:v>
                </c:pt>
                <c:pt idx="715">
                  <c:v>10890</c:v>
                </c:pt>
                <c:pt idx="716">
                  <c:v>10891</c:v>
                </c:pt>
                <c:pt idx="717">
                  <c:v>10892</c:v>
                </c:pt>
                <c:pt idx="718">
                  <c:v>10894</c:v>
                </c:pt>
                <c:pt idx="719">
                  <c:v>10895</c:v>
                </c:pt>
                <c:pt idx="720">
                  <c:v>10896</c:v>
                </c:pt>
                <c:pt idx="721">
                  <c:v>10897</c:v>
                </c:pt>
                <c:pt idx="722">
                  <c:v>10901</c:v>
                </c:pt>
                <c:pt idx="723">
                  <c:v>10903</c:v>
                </c:pt>
                <c:pt idx="724">
                  <c:v>10904</c:v>
                </c:pt>
                <c:pt idx="725">
                  <c:v>10905</c:v>
                </c:pt>
                <c:pt idx="726">
                  <c:v>10908</c:v>
                </c:pt>
                <c:pt idx="727">
                  <c:v>10909</c:v>
                </c:pt>
                <c:pt idx="728">
                  <c:v>10910</c:v>
                </c:pt>
                <c:pt idx="729">
                  <c:v>10911</c:v>
                </c:pt>
                <c:pt idx="730">
                  <c:v>10912</c:v>
                </c:pt>
                <c:pt idx="731">
                  <c:v>10915</c:v>
                </c:pt>
                <c:pt idx="732">
                  <c:v>10916</c:v>
                </c:pt>
                <c:pt idx="733">
                  <c:v>10917</c:v>
                </c:pt>
                <c:pt idx="734">
                  <c:v>10918</c:v>
                </c:pt>
                <c:pt idx="735">
                  <c:v>10919</c:v>
                </c:pt>
                <c:pt idx="736">
                  <c:v>10922</c:v>
                </c:pt>
                <c:pt idx="737">
                  <c:v>10923</c:v>
                </c:pt>
                <c:pt idx="738">
                  <c:v>10924</c:v>
                </c:pt>
                <c:pt idx="739">
                  <c:v>10929</c:v>
                </c:pt>
                <c:pt idx="740">
                  <c:v>10930</c:v>
                </c:pt>
                <c:pt idx="741">
                  <c:v>10931</c:v>
                </c:pt>
                <c:pt idx="742">
                  <c:v>10932</c:v>
                </c:pt>
                <c:pt idx="743">
                  <c:v>10933</c:v>
                </c:pt>
                <c:pt idx="744">
                  <c:v>10934</c:v>
                </c:pt>
                <c:pt idx="745">
                  <c:v>10936</c:v>
                </c:pt>
                <c:pt idx="746">
                  <c:v>10937</c:v>
                </c:pt>
                <c:pt idx="747">
                  <c:v>10938</c:v>
                </c:pt>
                <c:pt idx="748">
                  <c:v>10939</c:v>
                </c:pt>
                <c:pt idx="749">
                  <c:v>10940</c:v>
                </c:pt>
                <c:pt idx="750">
                  <c:v>10941</c:v>
                </c:pt>
                <c:pt idx="751">
                  <c:v>10943</c:v>
                </c:pt>
                <c:pt idx="752">
                  <c:v>10944</c:v>
                </c:pt>
                <c:pt idx="753">
                  <c:v>10945</c:v>
                </c:pt>
                <c:pt idx="754">
                  <c:v>10946</c:v>
                </c:pt>
                <c:pt idx="755">
                  <c:v>10947</c:v>
                </c:pt>
                <c:pt idx="756">
                  <c:v>10948</c:v>
                </c:pt>
                <c:pt idx="757">
                  <c:v>10950</c:v>
                </c:pt>
                <c:pt idx="758">
                  <c:v>10951</c:v>
                </c:pt>
                <c:pt idx="759">
                  <c:v>10953</c:v>
                </c:pt>
                <c:pt idx="760">
                  <c:v>10954</c:v>
                </c:pt>
                <c:pt idx="761">
                  <c:v>10955</c:v>
                </c:pt>
                <c:pt idx="762">
                  <c:v>10957</c:v>
                </c:pt>
                <c:pt idx="763">
                  <c:v>10958</c:v>
                </c:pt>
                <c:pt idx="764">
                  <c:v>10960</c:v>
                </c:pt>
                <c:pt idx="765">
                  <c:v>10961</c:v>
                </c:pt>
                <c:pt idx="766">
                  <c:v>10962</c:v>
                </c:pt>
                <c:pt idx="767">
                  <c:v>10964</c:v>
                </c:pt>
                <c:pt idx="768">
                  <c:v>10965</c:v>
                </c:pt>
                <c:pt idx="769">
                  <c:v>10966</c:v>
                </c:pt>
                <c:pt idx="770">
                  <c:v>10967</c:v>
                </c:pt>
                <c:pt idx="771">
                  <c:v>10968</c:v>
                </c:pt>
                <c:pt idx="772">
                  <c:v>10969</c:v>
                </c:pt>
                <c:pt idx="773">
                  <c:v>10971</c:v>
                </c:pt>
                <c:pt idx="774">
                  <c:v>10972</c:v>
                </c:pt>
                <c:pt idx="775">
                  <c:v>10973</c:v>
                </c:pt>
                <c:pt idx="776">
                  <c:v>10974</c:v>
                </c:pt>
                <c:pt idx="777">
                  <c:v>10975</c:v>
                </c:pt>
                <c:pt idx="778">
                  <c:v>10976</c:v>
                </c:pt>
                <c:pt idx="779">
                  <c:v>10978</c:v>
                </c:pt>
                <c:pt idx="780">
                  <c:v>10979</c:v>
                </c:pt>
                <c:pt idx="781">
                  <c:v>10980</c:v>
                </c:pt>
                <c:pt idx="782">
                  <c:v>10981</c:v>
                </c:pt>
                <c:pt idx="783">
                  <c:v>10982</c:v>
                </c:pt>
                <c:pt idx="784">
                  <c:v>10983</c:v>
                </c:pt>
                <c:pt idx="785">
                  <c:v>10985</c:v>
                </c:pt>
                <c:pt idx="786">
                  <c:v>10986</c:v>
                </c:pt>
                <c:pt idx="787">
                  <c:v>10987</c:v>
                </c:pt>
                <c:pt idx="788">
                  <c:v>10988</c:v>
                </c:pt>
                <c:pt idx="789">
                  <c:v>10989</c:v>
                </c:pt>
                <c:pt idx="790">
                  <c:v>10990</c:v>
                </c:pt>
                <c:pt idx="791">
                  <c:v>10992</c:v>
                </c:pt>
                <c:pt idx="792">
                  <c:v>10993</c:v>
                </c:pt>
                <c:pt idx="793">
                  <c:v>10994</c:v>
                </c:pt>
                <c:pt idx="794">
                  <c:v>10995</c:v>
                </c:pt>
                <c:pt idx="795">
                  <c:v>10996</c:v>
                </c:pt>
                <c:pt idx="796">
                  <c:v>10997</c:v>
                </c:pt>
                <c:pt idx="797">
                  <c:v>10999</c:v>
                </c:pt>
                <c:pt idx="798">
                  <c:v>11000</c:v>
                </c:pt>
                <c:pt idx="799">
                  <c:v>11002</c:v>
                </c:pt>
                <c:pt idx="800">
                  <c:v>11003</c:v>
                </c:pt>
                <c:pt idx="801">
                  <c:v>11004</c:v>
                </c:pt>
                <c:pt idx="802">
                  <c:v>11006</c:v>
                </c:pt>
                <c:pt idx="803">
                  <c:v>11007</c:v>
                </c:pt>
                <c:pt idx="804">
                  <c:v>11008</c:v>
                </c:pt>
                <c:pt idx="805">
                  <c:v>11009</c:v>
                </c:pt>
                <c:pt idx="806">
                  <c:v>11010</c:v>
                </c:pt>
                <c:pt idx="807">
                  <c:v>11013</c:v>
                </c:pt>
                <c:pt idx="808">
                  <c:v>11014</c:v>
                </c:pt>
                <c:pt idx="809">
                  <c:v>11015</c:v>
                </c:pt>
                <c:pt idx="810">
                  <c:v>11016</c:v>
                </c:pt>
                <c:pt idx="811">
                  <c:v>11017</c:v>
                </c:pt>
                <c:pt idx="812">
                  <c:v>11018</c:v>
                </c:pt>
                <c:pt idx="813">
                  <c:v>11020</c:v>
                </c:pt>
                <c:pt idx="814">
                  <c:v>11021</c:v>
                </c:pt>
                <c:pt idx="815">
                  <c:v>11022</c:v>
                </c:pt>
                <c:pt idx="816">
                  <c:v>11023</c:v>
                </c:pt>
                <c:pt idx="817">
                  <c:v>11024</c:v>
                </c:pt>
                <c:pt idx="818">
                  <c:v>11025</c:v>
                </c:pt>
                <c:pt idx="819">
                  <c:v>11027</c:v>
                </c:pt>
                <c:pt idx="820">
                  <c:v>11028</c:v>
                </c:pt>
                <c:pt idx="821">
                  <c:v>11029</c:v>
                </c:pt>
                <c:pt idx="822">
                  <c:v>11030</c:v>
                </c:pt>
                <c:pt idx="823">
                  <c:v>11031</c:v>
                </c:pt>
                <c:pt idx="824">
                  <c:v>11032</c:v>
                </c:pt>
                <c:pt idx="825">
                  <c:v>11034</c:v>
                </c:pt>
                <c:pt idx="826">
                  <c:v>11035</c:v>
                </c:pt>
                <c:pt idx="827">
                  <c:v>11036</c:v>
                </c:pt>
                <c:pt idx="828">
                  <c:v>11037</c:v>
                </c:pt>
                <c:pt idx="829">
                  <c:v>11038</c:v>
                </c:pt>
                <c:pt idx="830">
                  <c:v>11039</c:v>
                </c:pt>
                <c:pt idx="831">
                  <c:v>11041</c:v>
                </c:pt>
                <c:pt idx="832">
                  <c:v>11042</c:v>
                </c:pt>
                <c:pt idx="833">
                  <c:v>11043</c:v>
                </c:pt>
                <c:pt idx="834">
                  <c:v>11044</c:v>
                </c:pt>
                <c:pt idx="835">
                  <c:v>11045</c:v>
                </c:pt>
                <c:pt idx="836">
                  <c:v>11046</c:v>
                </c:pt>
                <c:pt idx="837">
                  <c:v>11048</c:v>
                </c:pt>
                <c:pt idx="838">
                  <c:v>11049</c:v>
                </c:pt>
                <c:pt idx="839">
                  <c:v>11050</c:v>
                </c:pt>
                <c:pt idx="840">
                  <c:v>11051</c:v>
                </c:pt>
                <c:pt idx="841">
                  <c:v>11052</c:v>
                </c:pt>
                <c:pt idx="842">
                  <c:v>11053</c:v>
                </c:pt>
                <c:pt idx="843">
                  <c:v>11055</c:v>
                </c:pt>
                <c:pt idx="844">
                  <c:v>11056</c:v>
                </c:pt>
                <c:pt idx="845">
                  <c:v>11057</c:v>
                </c:pt>
                <c:pt idx="846">
                  <c:v>11058</c:v>
                </c:pt>
                <c:pt idx="847">
                  <c:v>11059</c:v>
                </c:pt>
                <c:pt idx="848">
                  <c:v>11060</c:v>
                </c:pt>
                <c:pt idx="849">
                  <c:v>11062</c:v>
                </c:pt>
                <c:pt idx="850">
                  <c:v>11063</c:v>
                </c:pt>
                <c:pt idx="851">
                  <c:v>11064</c:v>
                </c:pt>
                <c:pt idx="852">
                  <c:v>11065</c:v>
                </c:pt>
                <c:pt idx="853">
                  <c:v>11069</c:v>
                </c:pt>
                <c:pt idx="854">
                  <c:v>11070</c:v>
                </c:pt>
                <c:pt idx="855">
                  <c:v>11071</c:v>
                </c:pt>
                <c:pt idx="856">
                  <c:v>11072</c:v>
                </c:pt>
                <c:pt idx="857">
                  <c:v>11073</c:v>
                </c:pt>
                <c:pt idx="858">
                  <c:v>11074</c:v>
                </c:pt>
                <c:pt idx="859">
                  <c:v>11076</c:v>
                </c:pt>
                <c:pt idx="860">
                  <c:v>11077</c:v>
                </c:pt>
                <c:pt idx="861">
                  <c:v>11078</c:v>
                </c:pt>
                <c:pt idx="862">
                  <c:v>11079</c:v>
                </c:pt>
                <c:pt idx="863">
                  <c:v>11080</c:v>
                </c:pt>
                <c:pt idx="864">
                  <c:v>11081</c:v>
                </c:pt>
                <c:pt idx="865">
                  <c:v>11083</c:v>
                </c:pt>
                <c:pt idx="866">
                  <c:v>11084</c:v>
                </c:pt>
                <c:pt idx="867">
                  <c:v>11085</c:v>
                </c:pt>
                <c:pt idx="868">
                  <c:v>11086</c:v>
                </c:pt>
                <c:pt idx="869">
                  <c:v>11087</c:v>
                </c:pt>
                <c:pt idx="870">
                  <c:v>11088</c:v>
                </c:pt>
                <c:pt idx="871">
                  <c:v>11090</c:v>
                </c:pt>
                <c:pt idx="872">
                  <c:v>11091</c:v>
                </c:pt>
                <c:pt idx="873">
                  <c:v>11092</c:v>
                </c:pt>
                <c:pt idx="874">
                  <c:v>11093</c:v>
                </c:pt>
                <c:pt idx="875">
                  <c:v>11094</c:v>
                </c:pt>
                <c:pt idx="876">
                  <c:v>11095</c:v>
                </c:pt>
                <c:pt idx="877">
                  <c:v>11097</c:v>
                </c:pt>
                <c:pt idx="878">
                  <c:v>11098</c:v>
                </c:pt>
                <c:pt idx="879">
                  <c:v>11099</c:v>
                </c:pt>
                <c:pt idx="880">
                  <c:v>11100</c:v>
                </c:pt>
                <c:pt idx="881">
                  <c:v>11101</c:v>
                </c:pt>
                <c:pt idx="882">
                  <c:v>11102</c:v>
                </c:pt>
                <c:pt idx="883">
                  <c:v>11104</c:v>
                </c:pt>
                <c:pt idx="884">
                  <c:v>11105</c:v>
                </c:pt>
                <c:pt idx="885">
                  <c:v>11106</c:v>
                </c:pt>
                <c:pt idx="886">
                  <c:v>11107</c:v>
                </c:pt>
                <c:pt idx="887">
                  <c:v>11111</c:v>
                </c:pt>
                <c:pt idx="888">
                  <c:v>11112</c:v>
                </c:pt>
                <c:pt idx="889">
                  <c:v>11113</c:v>
                </c:pt>
                <c:pt idx="890">
                  <c:v>11114</c:v>
                </c:pt>
                <c:pt idx="891">
                  <c:v>11115</c:v>
                </c:pt>
                <c:pt idx="892">
                  <c:v>11116</c:v>
                </c:pt>
                <c:pt idx="893">
                  <c:v>11118</c:v>
                </c:pt>
                <c:pt idx="894">
                  <c:v>11119</c:v>
                </c:pt>
                <c:pt idx="895">
                  <c:v>11120</c:v>
                </c:pt>
                <c:pt idx="896">
                  <c:v>11121</c:v>
                </c:pt>
                <c:pt idx="897">
                  <c:v>11122</c:v>
                </c:pt>
                <c:pt idx="898">
                  <c:v>11123</c:v>
                </c:pt>
                <c:pt idx="899">
                  <c:v>11125</c:v>
                </c:pt>
                <c:pt idx="900">
                  <c:v>11126</c:v>
                </c:pt>
                <c:pt idx="901">
                  <c:v>11127</c:v>
                </c:pt>
                <c:pt idx="902">
                  <c:v>11128</c:v>
                </c:pt>
                <c:pt idx="903">
                  <c:v>11129</c:v>
                </c:pt>
                <c:pt idx="904">
                  <c:v>11130</c:v>
                </c:pt>
                <c:pt idx="905">
                  <c:v>11132</c:v>
                </c:pt>
                <c:pt idx="906">
                  <c:v>11133</c:v>
                </c:pt>
                <c:pt idx="907">
                  <c:v>11134</c:v>
                </c:pt>
                <c:pt idx="908">
                  <c:v>11135</c:v>
                </c:pt>
                <c:pt idx="909">
                  <c:v>11136</c:v>
                </c:pt>
                <c:pt idx="910">
                  <c:v>11137</c:v>
                </c:pt>
                <c:pt idx="911">
                  <c:v>11139</c:v>
                </c:pt>
                <c:pt idx="912">
                  <c:v>11140</c:v>
                </c:pt>
                <c:pt idx="913">
                  <c:v>11141</c:v>
                </c:pt>
                <c:pt idx="914">
                  <c:v>11142</c:v>
                </c:pt>
                <c:pt idx="915">
                  <c:v>11146</c:v>
                </c:pt>
                <c:pt idx="916">
                  <c:v>11147</c:v>
                </c:pt>
                <c:pt idx="917">
                  <c:v>11148</c:v>
                </c:pt>
                <c:pt idx="918">
                  <c:v>11149</c:v>
                </c:pt>
                <c:pt idx="919">
                  <c:v>11150</c:v>
                </c:pt>
                <c:pt idx="920">
                  <c:v>11151</c:v>
                </c:pt>
                <c:pt idx="921">
                  <c:v>11153</c:v>
                </c:pt>
                <c:pt idx="922">
                  <c:v>11154</c:v>
                </c:pt>
                <c:pt idx="923">
                  <c:v>11155</c:v>
                </c:pt>
                <c:pt idx="924">
                  <c:v>11156</c:v>
                </c:pt>
                <c:pt idx="925">
                  <c:v>11157</c:v>
                </c:pt>
                <c:pt idx="926">
                  <c:v>11158</c:v>
                </c:pt>
                <c:pt idx="927">
                  <c:v>11160</c:v>
                </c:pt>
                <c:pt idx="928">
                  <c:v>11161</c:v>
                </c:pt>
                <c:pt idx="929">
                  <c:v>11162</c:v>
                </c:pt>
                <c:pt idx="930">
                  <c:v>11163</c:v>
                </c:pt>
                <c:pt idx="931">
                  <c:v>11164</c:v>
                </c:pt>
                <c:pt idx="932">
                  <c:v>11165</c:v>
                </c:pt>
                <c:pt idx="933">
                  <c:v>11167</c:v>
                </c:pt>
                <c:pt idx="934">
                  <c:v>11168</c:v>
                </c:pt>
                <c:pt idx="935">
                  <c:v>11169</c:v>
                </c:pt>
                <c:pt idx="936">
                  <c:v>11170</c:v>
                </c:pt>
                <c:pt idx="937">
                  <c:v>11171</c:v>
                </c:pt>
                <c:pt idx="938">
                  <c:v>11172</c:v>
                </c:pt>
                <c:pt idx="939">
                  <c:v>11174</c:v>
                </c:pt>
                <c:pt idx="940">
                  <c:v>11175</c:v>
                </c:pt>
                <c:pt idx="941">
                  <c:v>11176</c:v>
                </c:pt>
                <c:pt idx="942">
                  <c:v>11177</c:v>
                </c:pt>
                <c:pt idx="943">
                  <c:v>11178</c:v>
                </c:pt>
                <c:pt idx="944">
                  <c:v>11179</c:v>
                </c:pt>
                <c:pt idx="945">
                  <c:v>11181</c:v>
                </c:pt>
                <c:pt idx="946">
                  <c:v>11182</c:v>
                </c:pt>
                <c:pt idx="947">
                  <c:v>11183</c:v>
                </c:pt>
                <c:pt idx="948">
                  <c:v>11184</c:v>
                </c:pt>
                <c:pt idx="949">
                  <c:v>11185</c:v>
                </c:pt>
                <c:pt idx="950">
                  <c:v>11186</c:v>
                </c:pt>
                <c:pt idx="951">
                  <c:v>11188</c:v>
                </c:pt>
                <c:pt idx="952">
                  <c:v>11189</c:v>
                </c:pt>
                <c:pt idx="953">
                  <c:v>11190</c:v>
                </c:pt>
                <c:pt idx="954">
                  <c:v>11191</c:v>
                </c:pt>
                <c:pt idx="955">
                  <c:v>11192</c:v>
                </c:pt>
                <c:pt idx="956">
                  <c:v>11193</c:v>
                </c:pt>
                <c:pt idx="957">
                  <c:v>11195</c:v>
                </c:pt>
                <c:pt idx="958">
                  <c:v>11196</c:v>
                </c:pt>
                <c:pt idx="959">
                  <c:v>11197</c:v>
                </c:pt>
                <c:pt idx="960">
                  <c:v>11198</c:v>
                </c:pt>
                <c:pt idx="961">
                  <c:v>11199</c:v>
                </c:pt>
                <c:pt idx="962">
                  <c:v>11203</c:v>
                </c:pt>
                <c:pt idx="963">
                  <c:v>11204</c:v>
                </c:pt>
                <c:pt idx="964">
                  <c:v>11205</c:v>
                </c:pt>
                <c:pt idx="965">
                  <c:v>11206</c:v>
                </c:pt>
                <c:pt idx="966">
                  <c:v>11207</c:v>
                </c:pt>
                <c:pt idx="967">
                  <c:v>11209</c:v>
                </c:pt>
                <c:pt idx="968">
                  <c:v>11210</c:v>
                </c:pt>
                <c:pt idx="969">
                  <c:v>11211</c:v>
                </c:pt>
                <c:pt idx="970">
                  <c:v>11212</c:v>
                </c:pt>
                <c:pt idx="971">
                  <c:v>11213</c:v>
                </c:pt>
                <c:pt idx="972">
                  <c:v>11214</c:v>
                </c:pt>
                <c:pt idx="973">
                  <c:v>11216</c:v>
                </c:pt>
                <c:pt idx="974">
                  <c:v>11217</c:v>
                </c:pt>
                <c:pt idx="975">
                  <c:v>11218</c:v>
                </c:pt>
                <c:pt idx="976">
                  <c:v>11219</c:v>
                </c:pt>
                <c:pt idx="977">
                  <c:v>11220</c:v>
                </c:pt>
                <c:pt idx="978">
                  <c:v>11221</c:v>
                </c:pt>
                <c:pt idx="979">
                  <c:v>11223</c:v>
                </c:pt>
                <c:pt idx="980">
                  <c:v>11224</c:v>
                </c:pt>
                <c:pt idx="981">
                  <c:v>11225</c:v>
                </c:pt>
                <c:pt idx="982">
                  <c:v>11226</c:v>
                </c:pt>
                <c:pt idx="983">
                  <c:v>11227</c:v>
                </c:pt>
                <c:pt idx="984">
                  <c:v>11228</c:v>
                </c:pt>
                <c:pt idx="985">
                  <c:v>11230</c:v>
                </c:pt>
                <c:pt idx="986">
                  <c:v>11231</c:v>
                </c:pt>
                <c:pt idx="987">
                  <c:v>11232</c:v>
                </c:pt>
                <c:pt idx="988">
                  <c:v>11233</c:v>
                </c:pt>
                <c:pt idx="989">
                  <c:v>11234</c:v>
                </c:pt>
                <c:pt idx="990">
                  <c:v>11235</c:v>
                </c:pt>
                <c:pt idx="991">
                  <c:v>11237</c:v>
                </c:pt>
                <c:pt idx="992">
                  <c:v>11238</c:v>
                </c:pt>
                <c:pt idx="993">
                  <c:v>11239</c:v>
                </c:pt>
                <c:pt idx="994">
                  <c:v>11240</c:v>
                </c:pt>
                <c:pt idx="995">
                  <c:v>11241</c:v>
                </c:pt>
                <c:pt idx="996">
                  <c:v>11242</c:v>
                </c:pt>
                <c:pt idx="997">
                  <c:v>11245</c:v>
                </c:pt>
                <c:pt idx="998">
                  <c:v>11246</c:v>
                </c:pt>
                <c:pt idx="999">
                  <c:v>11247</c:v>
                </c:pt>
                <c:pt idx="1000">
                  <c:v>11248</c:v>
                </c:pt>
                <c:pt idx="1001">
                  <c:v>11249</c:v>
                </c:pt>
                <c:pt idx="1002">
                  <c:v>11251</c:v>
                </c:pt>
                <c:pt idx="1003">
                  <c:v>11252</c:v>
                </c:pt>
                <c:pt idx="1004">
                  <c:v>11253</c:v>
                </c:pt>
                <c:pt idx="1005">
                  <c:v>11254</c:v>
                </c:pt>
                <c:pt idx="1006">
                  <c:v>11255</c:v>
                </c:pt>
                <c:pt idx="1007">
                  <c:v>11256</c:v>
                </c:pt>
                <c:pt idx="1008">
                  <c:v>11258</c:v>
                </c:pt>
                <c:pt idx="1009">
                  <c:v>11259</c:v>
                </c:pt>
                <c:pt idx="1010">
                  <c:v>11260</c:v>
                </c:pt>
                <c:pt idx="1011">
                  <c:v>11261</c:v>
                </c:pt>
                <c:pt idx="1012">
                  <c:v>11262</c:v>
                </c:pt>
                <c:pt idx="1013">
                  <c:v>11263</c:v>
                </c:pt>
                <c:pt idx="1014">
                  <c:v>11265</c:v>
                </c:pt>
                <c:pt idx="1015">
                  <c:v>11267</c:v>
                </c:pt>
                <c:pt idx="1016">
                  <c:v>11268</c:v>
                </c:pt>
                <c:pt idx="1017">
                  <c:v>11269</c:v>
                </c:pt>
                <c:pt idx="1018">
                  <c:v>11270</c:v>
                </c:pt>
                <c:pt idx="1019">
                  <c:v>11272</c:v>
                </c:pt>
                <c:pt idx="1020">
                  <c:v>11273</c:v>
                </c:pt>
                <c:pt idx="1021">
                  <c:v>11274</c:v>
                </c:pt>
                <c:pt idx="1022">
                  <c:v>11275</c:v>
                </c:pt>
                <c:pt idx="1023">
                  <c:v>11276</c:v>
                </c:pt>
                <c:pt idx="1024">
                  <c:v>11277</c:v>
                </c:pt>
                <c:pt idx="1025">
                  <c:v>11279</c:v>
                </c:pt>
                <c:pt idx="1026">
                  <c:v>11280</c:v>
                </c:pt>
                <c:pt idx="1027">
                  <c:v>11281</c:v>
                </c:pt>
                <c:pt idx="1028">
                  <c:v>11282</c:v>
                </c:pt>
                <c:pt idx="1029">
                  <c:v>11283</c:v>
                </c:pt>
                <c:pt idx="1030">
                  <c:v>11284</c:v>
                </c:pt>
                <c:pt idx="1031">
                  <c:v>11286</c:v>
                </c:pt>
                <c:pt idx="1032">
                  <c:v>11287</c:v>
                </c:pt>
                <c:pt idx="1033">
                  <c:v>11288</c:v>
                </c:pt>
                <c:pt idx="1034">
                  <c:v>11290</c:v>
                </c:pt>
                <c:pt idx="1035">
                  <c:v>11291</c:v>
                </c:pt>
                <c:pt idx="1036">
                  <c:v>11293</c:v>
                </c:pt>
                <c:pt idx="1037">
                  <c:v>11294</c:v>
                </c:pt>
                <c:pt idx="1038">
                  <c:v>11295</c:v>
                </c:pt>
                <c:pt idx="1039">
                  <c:v>11296</c:v>
                </c:pt>
                <c:pt idx="1040">
                  <c:v>11297</c:v>
                </c:pt>
                <c:pt idx="1041">
                  <c:v>11298</c:v>
                </c:pt>
                <c:pt idx="1042">
                  <c:v>11300</c:v>
                </c:pt>
                <c:pt idx="1043">
                  <c:v>11301</c:v>
                </c:pt>
                <c:pt idx="1044">
                  <c:v>11302</c:v>
                </c:pt>
                <c:pt idx="1045">
                  <c:v>11303</c:v>
                </c:pt>
                <c:pt idx="1046">
                  <c:v>11304</c:v>
                </c:pt>
                <c:pt idx="1047">
                  <c:v>11305</c:v>
                </c:pt>
                <c:pt idx="1048">
                  <c:v>11307</c:v>
                </c:pt>
                <c:pt idx="1049">
                  <c:v>11308</c:v>
                </c:pt>
                <c:pt idx="1050">
                  <c:v>11309</c:v>
                </c:pt>
                <c:pt idx="1051">
                  <c:v>11310</c:v>
                </c:pt>
                <c:pt idx="1052">
                  <c:v>11311</c:v>
                </c:pt>
                <c:pt idx="1053">
                  <c:v>11312</c:v>
                </c:pt>
                <c:pt idx="1054">
                  <c:v>11314</c:v>
                </c:pt>
                <c:pt idx="1055">
                  <c:v>11315</c:v>
                </c:pt>
                <c:pt idx="1056">
                  <c:v>11316</c:v>
                </c:pt>
                <c:pt idx="1057">
                  <c:v>11318</c:v>
                </c:pt>
                <c:pt idx="1058">
                  <c:v>11319</c:v>
                </c:pt>
                <c:pt idx="1059">
                  <c:v>11321</c:v>
                </c:pt>
                <c:pt idx="1060">
                  <c:v>11322</c:v>
                </c:pt>
                <c:pt idx="1061">
                  <c:v>11323</c:v>
                </c:pt>
                <c:pt idx="1062">
                  <c:v>11325</c:v>
                </c:pt>
                <c:pt idx="1063">
                  <c:v>11326</c:v>
                </c:pt>
                <c:pt idx="1064">
                  <c:v>11328</c:v>
                </c:pt>
                <c:pt idx="1065">
                  <c:v>11329</c:v>
                </c:pt>
                <c:pt idx="1066">
                  <c:v>11330</c:v>
                </c:pt>
                <c:pt idx="1067">
                  <c:v>11331</c:v>
                </c:pt>
                <c:pt idx="1068">
                  <c:v>11332</c:v>
                </c:pt>
                <c:pt idx="1069">
                  <c:v>11333</c:v>
                </c:pt>
                <c:pt idx="1070">
                  <c:v>11335</c:v>
                </c:pt>
                <c:pt idx="1071">
                  <c:v>11336</c:v>
                </c:pt>
                <c:pt idx="1072">
                  <c:v>11337</c:v>
                </c:pt>
                <c:pt idx="1073">
                  <c:v>11338</c:v>
                </c:pt>
                <c:pt idx="1074">
                  <c:v>11339</c:v>
                </c:pt>
                <c:pt idx="1075">
                  <c:v>11340</c:v>
                </c:pt>
                <c:pt idx="1076">
                  <c:v>11342</c:v>
                </c:pt>
                <c:pt idx="1077">
                  <c:v>11343</c:v>
                </c:pt>
                <c:pt idx="1078">
                  <c:v>11344</c:v>
                </c:pt>
                <c:pt idx="1079">
                  <c:v>11345</c:v>
                </c:pt>
                <c:pt idx="1080">
                  <c:v>11346</c:v>
                </c:pt>
                <c:pt idx="1081">
                  <c:v>11347</c:v>
                </c:pt>
                <c:pt idx="1082">
                  <c:v>11349</c:v>
                </c:pt>
                <c:pt idx="1083">
                  <c:v>11350</c:v>
                </c:pt>
                <c:pt idx="1084">
                  <c:v>11351</c:v>
                </c:pt>
                <c:pt idx="1085">
                  <c:v>11352</c:v>
                </c:pt>
                <c:pt idx="1086">
                  <c:v>11353</c:v>
                </c:pt>
                <c:pt idx="1087">
                  <c:v>11354</c:v>
                </c:pt>
                <c:pt idx="1088">
                  <c:v>11356</c:v>
                </c:pt>
                <c:pt idx="1089">
                  <c:v>11357</c:v>
                </c:pt>
                <c:pt idx="1090">
                  <c:v>11358</c:v>
                </c:pt>
                <c:pt idx="1091">
                  <c:v>11359</c:v>
                </c:pt>
                <c:pt idx="1092">
                  <c:v>11360</c:v>
                </c:pt>
                <c:pt idx="1093">
                  <c:v>11361</c:v>
                </c:pt>
                <c:pt idx="1094">
                  <c:v>11363</c:v>
                </c:pt>
                <c:pt idx="1095">
                  <c:v>11364</c:v>
                </c:pt>
                <c:pt idx="1096">
                  <c:v>11365</c:v>
                </c:pt>
                <c:pt idx="1097">
                  <c:v>11367</c:v>
                </c:pt>
                <c:pt idx="1098">
                  <c:v>11368</c:v>
                </c:pt>
                <c:pt idx="1099">
                  <c:v>11370</c:v>
                </c:pt>
                <c:pt idx="1100">
                  <c:v>11371</c:v>
                </c:pt>
                <c:pt idx="1101">
                  <c:v>11372</c:v>
                </c:pt>
                <c:pt idx="1102">
                  <c:v>11373</c:v>
                </c:pt>
                <c:pt idx="1103">
                  <c:v>11374</c:v>
                </c:pt>
                <c:pt idx="1104">
                  <c:v>11375</c:v>
                </c:pt>
                <c:pt idx="1105">
                  <c:v>11378</c:v>
                </c:pt>
                <c:pt idx="1106">
                  <c:v>11379</c:v>
                </c:pt>
                <c:pt idx="1107">
                  <c:v>11380</c:v>
                </c:pt>
                <c:pt idx="1108">
                  <c:v>11381</c:v>
                </c:pt>
                <c:pt idx="1109">
                  <c:v>11382</c:v>
                </c:pt>
                <c:pt idx="1110">
                  <c:v>11384</c:v>
                </c:pt>
                <c:pt idx="1111">
                  <c:v>11385</c:v>
                </c:pt>
                <c:pt idx="1112">
                  <c:v>11386</c:v>
                </c:pt>
                <c:pt idx="1113">
                  <c:v>11387</c:v>
                </c:pt>
                <c:pt idx="1114">
                  <c:v>11388</c:v>
                </c:pt>
                <c:pt idx="1115">
                  <c:v>11389</c:v>
                </c:pt>
                <c:pt idx="1116">
                  <c:v>11391</c:v>
                </c:pt>
                <c:pt idx="1117">
                  <c:v>11392</c:v>
                </c:pt>
                <c:pt idx="1118">
                  <c:v>11393</c:v>
                </c:pt>
                <c:pt idx="1119">
                  <c:v>11394</c:v>
                </c:pt>
                <c:pt idx="1120">
                  <c:v>11395</c:v>
                </c:pt>
                <c:pt idx="1121">
                  <c:v>11396</c:v>
                </c:pt>
                <c:pt idx="1122">
                  <c:v>11398</c:v>
                </c:pt>
                <c:pt idx="1123">
                  <c:v>11399</c:v>
                </c:pt>
                <c:pt idx="1124">
                  <c:v>11400</c:v>
                </c:pt>
                <c:pt idx="1125">
                  <c:v>11401</c:v>
                </c:pt>
                <c:pt idx="1126">
                  <c:v>11402</c:v>
                </c:pt>
                <c:pt idx="1127">
                  <c:v>11403</c:v>
                </c:pt>
                <c:pt idx="1128">
                  <c:v>11405</c:v>
                </c:pt>
                <c:pt idx="1129">
                  <c:v>11406</c:v>
                </c:pt>
                <c:pt idx="1130">
                  <c:v>11407</c:v>
                </c:pt>
                <c:pt idx="1131">
                  <c:v>11408</c:v>
                </c:pt>
                <c:pt idx="1132">
                  <c:v>11409</c:v>
                </c:pt>
                <c:pt idx="1133">
                  <c:v>11410</c:v>
                </c:pt>
                <c:pt idx="1134">
                  <c:v>11412</c:v>
                </c:pt>
                <c:pt idx="1135">
                  <c:v>11413</c:v>
                </c:pt>
                <c:pt idx="1136">
                  <c:v>11414</c:v>
                </c:pt>
                <c:pt idx="1137">
                  <c:v>11415</c:v>
                </c:pt>
                <c:pt idx="1138">
                  <c:v>11417</c:v>
                </c:pt>
                <c:pt idx="1139">
                  <c:v>11419</c:v>
                </c:pt>
                <c:pt idx="1140">
                  <c:v>11420</c:v>
                </c:pt>
                <c:pt idx="1141">
                  <c:v>11421</c:v>
                </c:pt>
                <c:pt idx="1142">
                  <c:v>11422</c:v>
                </c:pt>
                <c:pt idx="1143">
                  <c:v>11423</c:v>
                </c:pt>
                <c:pt idx="1144">
                  <c:v>11424</c:v>
                </c:pt>
                <c:pt idx="1145">
                  <c:v>11426</c:v>
                </c:pt>
                <c:pt idx="1146">
                  <c:v>11427</c:v>
                </c:pt>
                <c:pt idx="1147">
                  <c:v>11428</c:v>
                </c:pt>
                <c:pt idx="1148">
                  <c:v>11429</c:v>
                </c:pt>
                <c:pt idx="1149">
                  <c:v>11430</c:v>
                </c:pt>
                <c:pt idx="1150">
                  <c:v>11431</c:v>
                </c:pt>
                <c:pt idx="1151">
                  <c:v>11433</c:v>
                </c:pt>
                <c:pt idx="1152">
                  <c:v>11434</c:v>
                </c:pt>
                <c:pt idx="1153">
                  <c:v>11435</c:v>
                </c:pt>
                <c:pt idx="1154">
                  <c:v>11436</c:v>
                </c:pt>
                <c:pt idx="1155">
                  <c:v>11437</c:v>
                </c:pt>
                <c:pt idx="1156">
                  <c:v>11438</c:v>
                </c:pt>
                <c:pt idx="1157">
                  <c:v>11440</c:v>
                </c:pt>
                <c:pt idx="1158">
                  <c:v>11441</c:v>
                </c:pt>
                <c:pt idx="1159">
                  <c:v>11442</c:v>
                </c:pt>
                <c:pt idx="1160">
                  <c:v>11443</c:v>
                </c:pt>
                <c:pt idx="1161">
                  <c:v>11444</c:v>
                </c:pt>
                <c:pt idx="1162">
                  <c:v>11445</c:v>
                </c:pt>
                <c:pt idx="1163">
                  <c:v>11447</c:v>
                </c:pt>
                <c:pt idx="1164">
                  <c:v>11448</c:v>
                </c:pt>
                <c:pt idx="1165">
                  <c:v>11449</c:v>
                </c:pt>
                <c:pt idx="1166">
                  <c:v>11450</c:v>
                </c:pt>
                <c:pt idx="1167">
                  <c:v>11451</c:v>
                </c:pt>
                <c:pt idx="1168">
                  <c:v>11452</c:v>
                </c:pt>
                <c:pt idx="1169">
                  <c:v>11454</c:v>
                </c:pt>
                <c:pt idx="1170">
                  <c:v>11455</c:v>
                </c:pt>
                <c:pt idx="1171">
                  <c:v>11456</c:v>
                </c:pt>
                <c:pt idx="1172">
                  <c:v>11457</c:v>
                </c:pt>
                <c:pt idx="1173">
                  <c:v>11458</c:v>
                </c:pt>
                <c:pt idx="1174">
                  <c:v>11459</c:v>
                </c:pt>
                <c:pt idx="1175">
                  <c:v>11461</c:v>
                </c:pt>
                <c:pt idx="1176">
                  <c:v>11462</c:v>
                </c:pt>
                <c:pt idx="1177">
                  <c:v>11463</c:v>
                </c:pt>
                <c:pt idx="1178">
                  <c:v>11464</c:v>
                </c:pt>
                <c:pt idx="1179">
                  <c:v>11465</c:v>
                </c:pt>
                <c:pt idx="1180">
                  <c:v>11466</c:v>
                </c:pt>
                <c:pt idx="1181">
                  <c:v>11468</c:v>
                </c:pt>
                <c:pt idx="1182">
                  <c:v>11469</c:v>
                </c:pt>
                <c:pt idx="1183">
                  <c:v>11470</c:v>
                </c:pt>
                <c:pt idx="1184">
                  <c:v>11471</c:v>
                </c:pt>
                <c:pt idx="1185">
                  <c:v>11472</c:v>
                </c:pt>
                <c:pt idx="1186">
                  <c:v>11475</c:v>
                </c:pt>
                <c:pt idx="1187">
                  <c:v>11476</c:v>
                </c:pt>
                <c:pt idx="1188">
                  <c:v>11477</c:v>
                </c:pt>
                <c:pt idx="1189">
                  <c:v>11478</c:v>
                </c:pt>
                <c:pt idx="1190">
                  <c:v>11479</c:v>
                </c:pt>
                <c:pt idx="1191">
                  <c:v>11480</c:v>
                </c:pt>
                <c:pt idx="1192">
                  <c:v>11482</c:v>
                </c:pt>
                <c:pt idx="1193">
                  <c:v>11483</c:v>
                </c:pt>
                <c:pt idx="1194">
                  <c:v>11484</c:v>
                </c:pt>
                <c:pt idx="1195">
                  <c:v>11485</c:v>
                </c:pt>
                <c:pt idx="1196">
                  <c:v>11486</c:v>
                </c:pt>
                <c:pt idx="1197">
                  <c:v>11487</c:v>
                </c:pt>
                <c:pt idx="1198">
                  <c:v>11489</c:v>
                </c:pt>
                <c:pt idx="1199">
                  <c:v>11490</c:v>
                </c:pt>
                <c:pt idx="1200">
                  <c:v>11491</c:v>
                </c:pt>
                <c:pt idx="1201">
                  <c:v>11492</c:v>
                </c:pt>
                <c:pt idx="1202">
                  <c:v>11493</c:v>
                </c:pt>
                <c:pt idx="1203">
                  <c:v>11494</c:v>
                </c:pt>
                <c:pt idx="1204">
                  <c:v>11496</c:v>
                </c:pt>
                <c:pt idx="1205">
                  <c:v>11497</c:v>
                </c:pt>
                <c:pt idx="1206">
                  <c:v>11498</c:v>
                </c:pt>
                <c:pt idx="1207">
                  <c:v>11499</c:v>
                </c:pt>
                <c:pt idx="1208">
                  <c:v>11500</c:v>
                </c:pt>
                <c:pt idx="1209">
                  <c:v>11501</c:v>
                </c:pt>
                <c:pt idx="1210">
                  <c:v>11503</c:v>
                </c:pt>
                <c:pt idx="1211">
                  <c:v>11504</c:v>
                </c:pt>
                <c:pt idx="1212">
                  <c:v>11505</c:v>
                </c:pt>
                <c:pt idx="1213">
                  <c:v>11506</c:v>
                </c:pt>
                <c:pt idx="1214">
                  <c:v>11507</c:v>
                </c:pt>
                <c:pt idx="1215">
                  <c:v>11510</c:v>
                </c:pt>
                <c:pt idx="1216">
                  <c:v>11511</c:v>
                </c:pt>
                <c:pt idx="1217">
                  <c:v>11512</c:v>
                </c:pt>
                <c:pt idx="1218">
                  <c:v>11513</c:v>
                </c:pt>
                <c:pt idx="1219">
                  <c:v>11514</c:v>
                </c:pt>
                <c:pt idx="1220">
                  <c:v>11515</c:v>
                </c:pt>
                <c:pt idx="1221">
                  <c:v>11517</c:v>
                </c:pt>
                <c:pt idx="1222">
                  <c:v>11518</c:v>
                </c:pt>
                <c:pt idx="1223">
                  <c:v>11519</c:v>
                </c:pt>
                <c:pt idx="1224">
                  <c:v>11520</c:v>
                </c:pt>
                <c:pt idx="1225">
                  <c:v>11521</c:v>
                </c:pt>
                <c:pt idx="1226">
                  <c:v>11522</c:v>
                </c:pt>
                <c:pt idx="1227">
                  <c:v>11524</c:v>
                </c:pt>
                <c:pt idx="1228">
                  <c:v>11525</c:v>
                </c:pt>
                <c:pt idx="1229">
                  <c:v>11526</c:v>
                </c:pt>
                <c:pt idx="1230">
                  <c:v>11527</c:v>
                </c:pt>
                <c:pt idx="1231">
                  <c:v>11528</c:v>
                </c:pt>
                <c:pt idx="1232">
                  <c:v>11529</c:v>
                </c:pt>
                <c:pt idx="1233">
                  <c:v>11531</c:v>
                </c:pt>
                <c:pt idx="1234">
                  <c:v>11532</c:v>
                </c:pt>
                <c:pt idx="1235">
                  <c:v>11533</c:v>
                </c:pt>
                <c:pt idx="1236">
                  <c:v>11534</c:v>
                </c:pt>
                <c:pt idx="1237">
                  <c:v>11535</c:v>
                </c:pt>
                <c:pt idx="1238">
                  <c:v>11536</c:v>
                </c:pt>
                <c:pt idx="1239">
                  <c:v>11538</c:v>
                </c:pt>
                <c:pt idx="1240">
                  <c:v>11539</c:v>
                </c:pt>
                <c:pt idx="1241">
                  <c:v>11540</c:v>
                </c:pt>
                <c:pt idx="1242">
                  <c:v>11541</c:v>
                </c:pt>
                <c:pt idx="1243">
                  <c:v>11542</c:v>
                </c:pt>
                <c:pt idx="1244">
                  <c:v>11543</c:v>
                </c:pt>
                <c:pt idx="1245">
                  <c:v>11545</c:v>
                </c:pt>
                <c:pt idx="1246">
                  <c:v>11546</c:v>
                </c:pt>
                <c:pt idx="1247">
                  <c:v>11547</c:v>
                </c:pt>
                <c:pt idx="1248">
                  <c:v>11548</c:v>
                </c:pt>
                <c:pt idx="1249">
                  <c:v>11549</c:v>
                </c:pt>
                <c:pt idx="1250">
                  <c:v>11550</c:v>
                </c:pt>
                <c:pt idx="1251">
                  <c:v>11552</c:v>
                </c:pt>
                <c:pt idx="1252">
                  <c:v>11553</c:v>
                </c:pt>
                <c:pt idx="1253">
                  <c:v>11554</c:v>
                </c:pt>
                <c:pt idx="1254">
                  <c:v>11555</c:v>
                </c:pt>
                <c:pt idx="1255">
                  <c:v>11556</c:v>
                </c:pt>
                <c:pt idx="1256">
                  <c:v>11557</c:v>
                </c:pt>
                <c:pt idx="1257">
                  <c:v>11559</c:v>
                </c:pt>
                <c:pt idx="1258">
                  <c:v>11560</c:v>
                </c:pt>
                <c:pt idx="1259">
                  <c:v>11561</c:v>
                </c:pt>
                <c:pt idx="1260">
                  <c:v>11562</c:v>
                </c:pt>
                <c:pt idx="1261">
                  <c:v>11563</c:v>
                </c:pt>
                <c:pt idx="1262">
                  <c:v>11564</c:v>
                </c:pt>
                <c:pt idx="1263">
                  <c:v>11566</c:v>
                </c:pt>
                <c:pt idx="1264">
                  <c:v>11567</c:v>
                </c:pt>
                <c:pt idx="1265">
                  <c:v>11568</c:v>
                </c:pt>
                <c:pt idx="1266">
                  <c:v>11569</c:v>
                </c:pt>
                <c:pt idx="1267">
                  <c:v>11570</c:v>
                </c:pt>
                <c:pt idx="1268">
                  <c:v>11574</c:v>
                </c:pt>
                <c:pt idx="1269">
                  <c:v>11575</c:v>
                </c:pt>
                <c:pt idx="1270">
                  <c:v>11576</c:v>
                </c:pt>
                <c:pt idx="1271">
                  <c:v>11577</c:v>
                </c:pt>
                <c:pt idx="1272">
                  <c:v>11578</c:v>
                </c:pt>
                <c:pt idx="1273">
                  <c:v>11580</c:v>
                </c:pt>
                <c:pt idx="1274">
                  <c:v>11581</c:v>
                </c:pt>
                <c:pt idx="1275">
                  <c:v>11582</c:v>
                </c:pt>
                <c:pt idx="1276">
                  <c:v>11583</c:v>
                </c:pt>
                <c:pt idx="1277">
                  <c:v>11584</c:v>
                </c:pt>
                <c:pt idx="1278">
                  <c:v>11585</c:v>
                </c:pt>
                <c:pt idx="1279">
                  <c:v>11587</c:v>
                </c:pt>
                <c:pt idx="1280">
                  <c:v>11588</c:v>
                </c:pt>
                <c:pt idx="1281">
                  <c:v>11589</c:v>
                </c:pt>
                <c:pt idx="1282">
                  <c:v>11590</c:v>
                </c:pt>
                <c:pt idx="1283">
                  <c:v>11591</c:v>
                </c:pt>
                <c:pt idx="1284">
                  <c:v>11592</c:v>
                </c:pt>
                <c:pt idx="1285">
                  <c:v>11594</c:v>
                </c:pt>
                <c:pt idx="1286">
                  <c:v>11595</c:v>
                </c:pt>
                <c:pt idx="1287">
                  <c:v>11596</c:v>
                </c:pt>
                <c:pt idx="1288">
                  <c:v>11597</c:v>
                </c:pt>
                <c:pt idx="1289">
                  <c:v>11598</c:v>
                </c:pt>
                <c:pt idx="1290">
                  <c:v>11599</c:v>
                </c:pt>
                <c:pt idx="1291">
                  <c:v>11601</c:v>
                </c:pt>
                <c:pt idx="1292">
                  <c:v>11602</c:v>
                </c:pt>
                <c:pt idx="1293">
                  <c:v>11603</c:v>
                </c:pt>
                <c:pt idx="1294">
                  <c:v>11604</c:v>
                </c:pt>
                <c:pt idx="1295">
                  <c:v>11605</c:v>
                </c:pt>
                <c:pt idx="1296">
                  <c:v>11606</c:v>
                </c:pt>
                <c:pt idx="1297">
                  <c:v>11609</c:v>
                </c:pt>
                <c:pt idx="1298">
                  <c:v>11610</c:v>
                </c:pt>
                <c:pt idx="1299">
                  <c:v>11611</c:v>
                </c:pt>
                <c:pt idx="1300">
                  <c:v>11612</c:v>
                </c:pt>
                <c:pt idx="1301">
                  <c:v>11613</c:v>
                </c:pt>
                <c:pt idx="1302">
                  <c:v>11615</c:v>
                </c:pt>
                <c:pt idx="1303">
                  <c:v>11616</c:v>
                </c:pt>
                <c:pt idx="1304">
                  <c:v>11617</c:v>
                </c:pt>
                <c:pt idx="1305">
                  <c:v>11618</c:v>
                </c:pt>
                <c:pt idx="1306">
                  <c:v>11619</c:v>
                </c:pt>
                <c:pt idx="1307">
                  <c:v>11620</c:v>
                </c:pt>
                <c:pt idx="1308">
                  <c:v>11622</c:v>
                </c:pt>
                <c:pt idx="1309">
                  <c:v>11623</c:v>
                </c:pt>
                <c:pt idx="1310">
                  <c:v>11624</c:v>
                </c:pt>
                <c:pt idx="1311">
                  <c:v>11625</c:v>
                </c:pt>
                <c:pt idx="1312">
                  <c:v>11626</c:v>
                </c:pt>
                <c:pt idx="1313">
                  <c:v>11627</c:v>
                </c:pt>
                <c:pt idx="1314">
                  <c:v>11629</c:v>
                </c:pt>
                <c:pt idx="1315">
                  <c:v>11631</c:v>
                </c:pt>
                <c:pt idx="1316">
                  <c:v>11632</c:v>
                </c:pt>
                <c:pt idx="1317">
                  <c:v>11633</c:v>
                </c:pt>
                <c:pt idx="1318">
                  <c:v>11634</c:v>
                </c:pt>
                <c:pt idx="1319">
                  <c:v>11636</c:v>
                </c:pt>
                <c:pt idx="1320">
                  <c:v>11637</c:v>
                </c:pt>
                <c:pt idx="1321">
                  <c:v>11638</c:v>
                </c:pt>
                <c:pt idx="1322">
                  <c:v>11639</c:v>
                </c:pt>
                <c:pt idx="1323">
                  <c:v>11640</c:v>
                </c:pt>
                <c:pt idx="1324">
                  <c:v>11641</c:v>
                </c:pt>
                <c:pt idx="1325">
                  <c:v>11643</c:v>
                </c:pt>
                <c:pt idx="1326">
                  <c:v>11644</c:v>
                </c:pt>
                <c:pt idx="1327">
                  <c:v>11645</c:v>
                </c:pt>
                <c:pt idx="1328">
                  <c:v>11646</c:v>
                </c:pt>
                <c:pt idx="1329">
                  <c:v>11647</c:v>
                </c:pt>
                <c:pt idx="1330">
                  <c:v>11648</c:v>
                </c:pt>
                <c:pt idx="1331">
                  <c:v>11650</c:v>
                </c:pt>
                <c:pt idx="1332">
                  <c:v>11651</c:v>
                </c:pt>
                <c:pt idx="1333">
                  <c:v>11652</c:v>
                </c:pt>
                <c:pt idx="1334">
                  <c:v>11654</c:v>
                </c:pt>
                <c:pt idx="1335">
                  <c:v>11655</c:v>
                </c:pt>
                <c:pt idx="1336">
                  <c:v>11657</c:v>
                </c:pt>
                <c:pt idx="1337">
                  <c:v>11658</c:v>
                </c:pt>
                <c:pt idx="1338">
                  <c:v>11659</c:v>
                </c:pt>
                <c:pt idx="1339">
                  <c:v>11660</c:v>
                </c:pt>
                <c:pt idx="1340">
                  <c:v>11661</c:v>
                </c:pt>
                <c:pt idx="1341">
                  <c:v>11662</c:v>
                </c:pt>
                <c:pt idx="1342">
                  <c:v>11664</c:v>
                </c:pt>
                <c:pt idx="1343">
                  <c:v>11665</c:v>
                </c:pt>
                <c:pt idx="1344">
                  <c:v>11666</c:v>
                </c:pt>
                <c:pt idx="1345">
                  <c:v>11667</c:v>
                </c:pt>
                <c:pt idx="1346">
                  <c:v>11668</c:v>
                </c:pt>
                <c:pt idx="1347">
                  <c:v>11669</c:v>
                </c:pt>
                <c:pt idx="1348">
                  <c:v>11671</c:v>
                </c:pt>
                <c:pt idx="1349">
                  <c:v>11672</c:v>
                </c:pt>
                <c:pt idx="1350">
                  <c:v>11673</c:v>
                </c:pt>
                <c:pt idx="1351">
                  <c:v>11674</c:v>
                </c:pt>
                <c:pt idx="1352">
                  <c:v>11675</c:v>
                </c:pt>
                <c:pt idx="1353">
                  <c:v>11676</c:v>
                </c:pt>
                <c:pt idx="1354">
                  <c:v>11678</c:v>
                </c:pt>
                <c:pt idx="1355">
                  <c:v>11679</c:v>
                </c:pt>
                <c:pt idx="1356">
                  <c:v>11680</c:v>
                </c:pt>
                <c:pt idx="1357">
                  <c:v>11681</c:v>
                </c:pt>
                <c:pt idx="1358">
                  <c:v>11685</c:v>
                </c:pt>
                <c:pt idx="1359">
                  <c:v>11686</c:v>
                </c:pt>
                <c:pt idx="1360">
                  <c:v>11687</c:v>
                </c:pt>
                <c:pt idx="1361">
                  <c:v>11688</c:v>
                </c:pt>
                <c:pt idx="1362">
                  <c:v>11690</c:v>
                </c:pt>
                <c:pt idx="1363">
                  <c:v>11692</c:v>
                </c:pt>
                <c:pt idx="1364">
                  <c:v>11693</c:v>
                </c:pt>
                <c:pt idx="1365">
                  <c:v>11694</c:v>
                </c:pt>
                <c:pt idx="1366">
                  <c:v>11695</c:v>
                </c:pt>
                <c:pt idx="1367">
                  <c:v>11696</c:v>
                </c:pt>
                <c:pt idx="1368">
                  <c:v>11697</c:v>
                </c:pt>
                <c:pt idx="1369">
                  <c:v>11699</c:v>
                </c:pt>
                <c:pt idx="1370">
                  <c:v>11700</c:v>
                </c:pt>
                <c:pt idx="1371">
                  <c:v>11701</c:v>
                </c:pt>
                <c:pt idx="1372">
                  <c:v>11702</c:v>
                </c:pt>
                <c:pt idx="1373">
                  <c:v>11703</c:v>
                </c:pt>
                <c:pt idx="1374">
                  <c:v>11704</c:v>
                </c:pt>
                <c:pt idx="1375">
                  <c:v>11706</c:v>
                </c:pt>
                <c:pt idx="1376">
                  <c:v>11707</c:v>
                </c:pt>
                <c:pt idx="1377">
                  <c:v>11708</c:v>
                </c:pt>
                <c:pt idx="1378">
                  <c:v>11709</c:v>
                </c:pt>
                <c:pt idx="1379">
                  <c:v>11710</c:v>
                </c:pt>
                <c:pt idx="1380">
                  <c:v>11711</c:v>
                </c:pt>
                <c:pt idx="1381">
                  <c:v>11713</c:v>
                </c:pt>
                <c:pt idx="1382">
                  <c:v>11714</c:v>
                </c:pt>
                <c:pt idx="1383">
                  <c:v>11715</c:v>
                </c:pt>
                <c:pt idx="1384">
                  <c:v>11716</c:v>
                </c:pt>
                <c:pt idx="1385">
                  <c:v>11717</c:v>
                </c:pt>
                <c:pt idx="1386">
                  <c:v>11718</c:v>
                </c:pt>
                <c:pt idx="1387">
                  <c:v>11720</c:v>
                </c:pt>
                <c:pt idx="1388">
                  <c:v>11721</c:v>
                </c:pt>
                <c:pt idx="1389">
                  <c:v>11722</c:v>
                </c:pt>
                <c:pt idx="1390">
                  <c:v>11723</c:v>
                </c:pt>
                <c:pt idx="1391">
                  <c:v>11724</c:v>
                </c:pt>
                <c:pt idx="1392">
                  <c:v>11725</c:v>
                </c:pt>
                <c:pt idx="1393">
                  <c:v>11727</c:v>
                </c:pt>
                <c:pt idx="1394">
                  <c:v>11728</c:v>
                </c:pt>
                <c:pt idx="1395">
                  <c:v>11729</c:v>
                </c:pt>
                <c:pt idx="1396">
                  <c:v>11730</c:v>
                </c:pt>
                <c:pt idx="1397">
                  <c:v>11732</c:v>
                </c:pt>
                <c:pt idx="1398">
                  <c:v>11734</c:v>
                </c:pt>
                <c:pt idx="1399">
                  <c:v>11735</c:v>
                </c:pt>
                <c:pt idx="1400">
                  <c:v>11736</c:v>
                </c:pt>
                <c:pt idx="1401">
                  <c:v>11737</c:v>
                </c:pt>
                <c:pt idx="1402">
                  <c:v>11738</c:v>
                </c:pt>
                <c:pt idx="1403">
                  <c:v>11739</c:v>
                </c:pt>
                <c:pt idx="1404">
                  <c:v>11742</c:v>
                </c:pt>
                <c:pt idx="1405">
                  <c:v>11743</c:v>
                </c:pt>
                <c:pt idx="1406">
                  <c:v>11744</c:v>
                </c:pt>
                <c:pt idx="1407">
                  <c:v>11745</c:v>
                </c:pt>
                <c:pt idx="1408">
                  <c:v>11746</c:v>
                </c:pt>
                <c:pt idx="1409">
                  <c:v>11748</c:v>
                </c:pt>
                <c:pt idx="1410">
                  <c:v>11749</c:v>
                </c:pt>
                <c:pt idx="1411">
                  <c:v>11750</c:v>
                </c:pt>
                <c:pt idx="1412">
                  <c:v>11751</c:v>
                </c:pt>
                <c:pt idx="1413">
                  <c:v>11752</c:v>
                </c:pt>
                <c:pt idx="1414">
                  <c:v>11753</c:v>
                </c:pt>
                <c:pt idx="1415">
                  <c:v>11755</c:v>
                </c:pt>
                <c:pt idx="1416">
                  <c:v>11756</c:v>
                </c:pt>
                <c:pt idx="1417">
                  <c:v>11757</c:v>
                </c:pt>
                <c:pt idx="1418">
                  <c:v>11758</c:v>
                </c:pt>
                <c:pt idx="1419">
                  <c:v>11759</c:v>
                </c:pt>
                <c:pt idx="1420">
                  <c:v>11760</c:v>
                </c:pt>
                <c:pt idx="1421">
                  <c:v>11762</c:v>
                </c:pt>
                <c:pt idx="1422">
                  <c:v>11763</c:v>
                </c:pt>
                <c:pt idx="1423">
                  <c:v>11764</c:v>
                </c:pt>
                <c:pt idx="1424">
                  <c:v>11765</c:v>
                </c:pt>
                <c:pt idx="1425">
                  <c:v>11766</c:v>
                </c:pt>
                <c:pt idx="1426">
                  <c:v>11767</c:v>
                </c:pt>
                <c:pt idx="1427">
                  <c:v>11769</c:v>
                </c:pt>
                <c:pt idx="1428">
                  <c:v>11770</c:v>
                </c:pt>
                <c:pt idx="1429">
                  <c:v>11771</c:v>
                </c:pt>
                <c:pt idx="1430">
                  <c:v>11772</c:v>
                </c:pt>
                <c:pt idx="1431">
                  <c:v>11774</c:v>
                </c:pt>
                <c:pt idx="1432">
                  <c:v>11776</c:v>
                </c:pt>
                <c:pt idx="1433">
                  <c:v>11777</c:v>
                </c:pt>
                <c:pt idx="1434">
                  <c:v>11778</c:v>
                </c:pt>
                <c:pt idx="1435">
                  <c:v>11779</c:v>
                </c:pt>
                <c:pt idx="1436">
                  <c:v>11780</c:v>
                </c:pt>
                <c:pt idx="1437">
                  <c:v>11781</c:v>
                </c:pt>
                <c:pt idx="1438">
                  <c:v>11783</c:v>
                </c:pt>
                <c:pt idx="1439">
                  <c:v>11784</c:v>
                </c:pt>
                <c:pt idx="1440">
                  <c:v>11785</c:v>
                </c:pt>
                <c:pt idx="1441">
                  <c:v>11786</c:v>
                </c:pt>
                <c:pt idx="1442">
                  <c:v>11787</c:v>
                </c:pt>
                <c:pt idx="1443">
                  <c:v>11788</c:v>
                </c:pt>
                <c:pt idx="1444">
                  <c:v>11790</c:v>
                </c:pt>
                <c:pt idx="1445">
                  <c:v>11791</c:v>
                </c:pt>
                <c:pt idx="1446">
                  <c:v>11792</c:v>
                </c:pt>
                <c:pt idx="1447">
                  <c:v>11793</c:v>
                </c:pt>
                <c:pt idx="1448">
                  <c:v>11794</c:v>
                </c:pt>
                <c:pt idx="1449">
                  <c:v>11795</c:v>
                </c:pt>
                <c:pt idx="1450">
                  <c:v>11797</c:v>
                </c:pt>
                <c:pt idx="1451">
                  <c:v>11798</c:v>
                </c:pt>
                <c:pt idx="1452">
                  <c:v>11799</c:v>
                </c:pt>
                <c:pt idx="1453">
                  <c:v>11800</c:v>
                </c:pt>
                <c:pt idx="1454">
                  <c:v>11801</c:v>
                </c:pt>
                <c:pt idx="1455">
                  <c:v>11802</c:v>
                </c:pt>
                <c:pt idx="1456">
                  <c:v>11804</c:v>
                </c:pt>
                <c:pt idx="1457">
                  <c:v>11805</c:v>
                </c:pt>
                <c:pt idx="1458">
                  <c:v>11806</c:v>
                </c:pt>
                <c:pt idx="1459">
                  <c:v>11807</c:v>
                </c:pt>
                <c:pt idx="1460">
                  <c:v>11808</c:v>
                </c:pt>
                <c:pt idx="1461">
                  <c:v>11809</c:v>
                </c:pt>
                <c:pt idx="1462">
                  <c:v>11811</c:v>
                </c:pt>
                <c:pt idx="1463">
                  <c:v>11812</c:v>
                </c:pt>
                <c:pt idx="1464">
                  <c:v>11813</c:v>
                </c:pt>
                <c:pt idx="1465">
                  <c:v>11814</c:v>
                </c:pt>
                <c:pt idx="1466">
                  <c:v>11815</c:v>
                </c:pt>
                <c:pt idx="1467">
                  <c:v>11816</c:v>
                </c:pt>
                <c:pt idx="1468">
                  <c:v>11818</c:v>
                </c:pt>
                <c:pt idx="1469">
                  <c:v>11819</c:v>
                </c:pt>
                <c:pt idx="1470">
                  <c:v>11820</c:v>
                </c:pt>
                <c:pt idx="1471">
                  <c:v>11821</c:v>
                </c:pt>
                <c:pt idx="1472">
                  <c:v>11822</c:v>
                </c:pt>
                <c:pt idx="1473">
                  <c:v>11823</c:v>
                </c:pt>
                <c:pt idx="1474">
                  <c:v>11825</c:v>
                </c:pt>
                <c:pt idx="1475">
                  <c:v>11826</c:v>
                </c:pt>
                <c:pt idx="1476">
                  <c:v>11827</c:v>
                </c:pt>
                <c:pt idx="1477">
                  <c:v>11828</c:v>
                </c:pt>
                <c:pt idx="1478">
                  <c:v>11829</c:v>
                </c:pt>
                <c:pt idx="1479">
                  <c:v>11830</c:v>
                </c:pt>
                <c:pt idx="1480">
                  <c:v>11832</c:v>
                </c:pt>
                <c:pt idx="1481">
                  <c:v>11833</c:v>
                </c:pt>
                <c:pt idx="1482">
                  <c:v>11834</c:v>
                </c:pt>
                <c:pt idx="1483">
                  <c:v>11835</c:v>
                </c:pt>
                <c:pt idx="1484">
                  <c:v>11836</c:v>
                </c:pt>
                <c:pt idx="1485">
                  <c:v>11837</c:v>
                </c:pt>
                <c:pt idx="1486">
                  <c:v>11840</c:v>
                </c:pt>
                <c:pt idx="1487">
                  <c:v>11841</c:v>
                </c:pt>
                <c:pt idx="1488">
                  <c:v>11842</c:v>
                </c:pt>
                <c:pt idx="1489">
                  <c:v>11843</c:v>
                </c:pt>
                <c:pt idx="1490">
                  <c:v>11844</c:v>
                </c:pt>
                <c:pt idx="1491">
                  <c:v>11846</c:v>
                </c:pt>
                <c:pt idx="1492">
                  <c:v>11847</c:v>
                </c:pt>
                <c:pt idx="1493">
                  <c:v>11848</c:v>
                </c:pt>
                <c:pt idx="1494">
                  <c:v>11849</c:v>
                </c:pt>
                <c:pt idx="1495">
                  <c:v>11850</c:v>
                </c:pt>
                <c:pt idx="1496">
                  <c:v>11851</c:v>
                </c:pt>
                <c:pt idx="1497">
                  <c:v>11853</c:v>
                </c:pt>
                <c:pt idx="1498">
                  <c:v>11854</c:v>
                </c:pt>
                <c:pt idx="1499">
                  <c:v>11855</c:v>
                </c:pt>
                <c:pt idx="1500">
                  <c:v>11856</c:v>
                </c:pt>
                <c:pt idx="1501">
                  <c:v>11857</c:v>
                </c:pt>
                <c:pt idx="1502">
                  <c:v>11858</c:v>
                </c:pt>
                <c:pt idx="1503">
                  <c:v>11860</c:v>
                </c:pt>
                <c:pt idx="1504">
                  <c:v>11861</c:v>
                </c:pt>
                <c:pt idx="1505">
                  <c:v>11862</c:v>
                </c:pt>
                <c:pt idx="1506">
                  <c:v>11863</c:v>
                </c:pt>
                <c:pt idx="1507">
                  <c:v>11864</c:v>
                </c:pt>
                <c:pt idx="1508">
                  <c:v>11865</c:v>
                </c:pt>
                <c:pt idx="1509">
                  <c:v>11867</c:v>
                </c:pt>
                <c:pt idx="1510">
                  <c:v>11868</c:v>
                </c:pt>
                <c:pt idx="1511">
                  <c:v>11869</c:v>
                </c:pt>
                <c:pt idx="1512">
                  <c:v>11870</c:v>
                </c:pt>
                <c:pt idx="1513">
                  <c:v>11871</c:v>
                </c:pt>
                <c:pt idx="1514">
                  <c:v>11875</c:v>
                </c:pt>
                <c:pt idx="1515">
                  <c:v>11876</c:v>
                </c:pt>
                <c:pt idx="1516">
                  <c:v>11877</c:v>
                </c:pt>
                <c:pt idx="1517">
                  <c:v>11878</c:v>
                </c:pt>
                <c:pt idx="1518">
                  <c:v>11879</c:v>
                </c:pt>
                <c:pt idx="1519">
                  <c:v>11881</c:v>
                </c:pt>
                <c:pt idx="1520">
                  <c:v>11882</c:v>
                </c:pt>
                <c:pt idx="1521">
                  <c:v>11883</c:v>
                </c:pt>
                <c:pt idx="1522">
                  <c:v>11884</c:v>
                </c:pt>
                <c:pt idx="1523">
                  <c:v>11885</c:v>
                </c:pt>
                <c:pt idx="1524">
                  <c:v>11886</c:v>
                </c:pt>
                <c:pt idx="1525">
                  <c:v>11888</c:v>
                </c:pt>
                <c:pt idx="1526">
                  <c:v>11889</c:v>
                </c:pt>
                <c:pt idx="1527">
                  <c:v>11890</c:v>
                </c:pt>
                <c:pt idx="1528">
                  <c:v>11891</c:v>
                </c:pt>
                <c:pt idx="1529">
                  <c:v>11892</c:v>
                </c:pt>
                <c:pt idx="1530">
                  <c:v>11893</c:v>
                </c:pt>
                <c:pt idx="1531">
                  <c:v>11895</c:v>
                </c:pt>
                <c:pt idx="1532">
                  <c:v>11896</c:v>
                </c:pt>
                <c:pt idx="1533">
                  <c:v>11897</c:v>
                </c:pt>
                <c:pt idx="1534">
                  <c:v>11898</c:v>
                </c:pt>
                <c:pt idx="1535">
                  <c:v>11899</c:v>
                </c:pt>
                <c:pt idx="1536">
                  <c:v>11900</c:v>
                </c:pt>
                <c:pt idx="1537">
                  <c:v>11902</c:v>
                </c:pt>
                <c:pt idx="1538">
                  <c:v>11903</c:v>
                </c:pt>
                <c:pt idx="1539">
                  <c:v>11904</c:v>
                </c:pt>
                <c:pt idx="1540">
                  <c:v>11905</c:v>
                </c:pt>
                <c:pt idx="1541">
                  <c:v>11906</c:v>
                </c:pt>
                <c:pt idx="1542">
                  <c:v>11907</c:v>
                </c:pt>
                <c:pt idx="1543">
                  <c:v>11909</c:v>
                </c:pt>
                <c:pt idx="1544">
                  <c:v>11910</c:v>
                </c:pt>
                <c:pt idx="1545">
                  <c:v>11911</c:v>
                </c:pt>
                <c:pt idx="1546">
                  <c:v>11912</c:v>
                </c:pt>
                <c:pt idx="1547">
                  <c:v>11913</c:v>
                </c:pt>
                <c:pt idx="1548">
                  <c:v>11914</c:v>
                </c:pt>
                <c:pt idx="1549">
                  <c:v>11916</c:v>
                </c:pt>
                <c:pt idx="1550">
                  <c:v>11917</c:v>
                </c:pt>
                <c:pt idx="1551">
                  <c:v>11918</c:v>
                </c:pt>
                <c:pt idx="1552">
                  <c:v>11919</c:v>
                </c:pt>
                <c:pt idx="1553">
                  <c:v>11920</c:v>
                </c:pt>
                <c:pt idx="1554">
                  <c:v>11921</c:v>
                </c:pt>
                <c:pt idx="1555">
                  <c:v>11923</c:v>
                </c:pt>
                <c:pt idx="1556">
                  <c:v>11924</c:v>
                </c:pt>
                <c:pt idx="1557">
                  <c:v>11925</c:v>
                </c:pt>
                <c:pt idx="1558">
                  <c:v>11926</c:v>
                </c:pt>
                <c:pt idx="1559">
                  <c:v>11927</c:v>
                </c:pt>
                <c:pt idx="1560">
                  <c:v>11928</c:v>
                </c:pt>
                <c:pt idx="1561">
                  <c:v>11930</c:v>
                </c:pt>
                <c:pt idx="1562">
                  <c:v>11931</c:v>
                </c:pt>
                <c:pt idx="1563">
                  <c:v>11932</c:v>
                </c:pt>
                <c:pt idx="1564">
                  <c:v>11933</c:v>
                </c:pt>
                <c:pt idx="1565">
                  <c:v>11934</c:v>
                </c:pt>
                <c:pt idx="1566">
                  <c:v>11935</c:v>
                </c:pt>
                <c:pt idx="1567">
                  <c:v>11938</c:v>
                </c:pt>
                <c:pt idx="1568">
                  <c:v>11939</c:v>
                </c:pt>
                <c:pt idx="1569">
                  <c:v>11940</c:v>
                </c:pt>
                <c:pt idx="1570">
                  <c:v>11941</c:v>
                </c:pt>
                <c:pt idx="1571">
                  <c:v>11942</c:v>
                </c:pt>
                <c:pt idx="1572">
                  <c:v>11944</c:v>
                </c:pt>
                <c:pt idx="1573">
                  <c:v>11945</c:v>
                </c:pt>
                <c:pt idx="1574">
                  <c:v>11946</c:v>
                </c:pt>
                <c:pt idx="1575">
                  <c:v>11947</c:v>
                </c:pt>
                <c:pt idx="1576">
                  <c:v>11948</c:v>
                </c:pt>
                <c:pt idx="1577">
                  <c:v>11949</c:v>
                </c:pt>
                <c:pt idx="1578">
                  <c:v>11951</c:v>
                </c:pt>
                <c:pt idx="1579">
                  <c:v>11952</c:v>
                </c:pt>
                <c:pt idx="1580">
                  <c:v>11953</c:v>
                </c:pt>
                <c:pt idx="1581">
                  <c:v>11954</c:v>
                </c:pt>
                <c:pt idx="1582">
                  <c:v>11955</c:v>
                </c:pt>
                <c:pt idx="1583">
                  <c:v>11956</c:v>
                </c:pt>
                <c:pt idx="1584">
                  <c:v>11958</c:v>
                </c:pt>
                <c:pt idx="1585">
                  <c:v>11959</c:v>
                </c:pt>
                <c:pt idx="1586">
                  <c:v>11960</c:v>
                </c:pt>
                <c:pt idx="1587">
                  <c:v>11961</c:v>
                </c:pt>
                <c:pt idx="1588">
                  <c:v>11962</c:v>
                </c:pt>
                <c:pt idx="1589">
                  <c:v>11963</c:v>
                </c:pt>
                <c:pt idx="1590">
                  <c:v>11965</c:v>
                </c:pt>
                <c:pt idx="1591">
                  <c:v>11966</c:v>
                </c:pt>
                <c:pt idx="1592">
                  <c:v>11967</c:v>
                </c:pt>
                <c:pt idx="1593">
                  <c:v>11968</c:v>
                </c:pt>
                <c:pt idx="1594">
                  <c:v>11969</c:v>
                </c:pt>
                <c:pt idx="1595">
                  <c:v>11970</c:v>
                </c:pt>
                <c:pt idx="1596">
                  <c:v>11972</c:v>
                </c:pt>
                <c:pt idx="1597">
                  <c:v>11973</c:v>
                </c:pt>
                <c:pt idx="1598">
                  <c:v>11975</c:v>
                </c:pt>
                <c:pt idx="1599">
                  <c:v>11976</c:v>
                </c:pt>
                <c:pt idx="1600">
                  <c:v>11977</c:v>
                </c:pt>
                <c:pt idx="1601">
                  <c:v>11979</c:v>
                </c:pt>
                <c:pt idx="1602">
                  <c:v>11980</c:v>
                </c:pt>
                <c:pt idx="1603">
                  <c:v>11981</c:v>
                </c:pt>
                <c:pt idx="1604">
                  <c:v>11982</c:v>
                </c:pt>
                <c:pt idx="1605">
                  <c:v>11983</c:v>
                </c:pt>
                <c:pt idx="1606">
                  <c:v>11984</c:v>
                </c:pt>
                <c:pt idx="1607">
                  <c:v>11986</c:v>
                </c:pt>
                <c:pt idx="1608">
                  <c:v>11987</c:v>
                </c:pt>
                <c:pt idx="1609">
                  <c:v>11988</c:v>
                </c:pt>
                <c:pt idx="1610">
                  <c:v>11989</c:v>
                </c:pt>
                <c:pt idx="1611">
                  <c:v>11990</c:v>
                </c:pt>
                <c:pt idx="1612">
                  <c:v>11991</c:v>
                </c:pt>
                <c:pt idx="1613">
                  <c:v>11993</c:v>
                </c:pt>
                <c:pt idx="1614">
                  <c:v>11994</c:v>
                </c:pt>
                <c:pt idx="1615">
                  <c:v>11995</c:v>
                </c:pt>
                <c:pt idx="1616">
                  <c:v>11996</c:v>
                </c:pt>
                <c:pt idx="1617">
                  <c:v>11997</c:v>
                </c:pt>
                <c:pt idx="1618">
                  <c:v>11998</c:v>
                </c:pt>
                <c:pt idx="1619">
                  <c:v>12000</c:v>
                </c:pt>
                <c:pt idx="1620">
                  <c:v>12002</c:v>
                </c:pt>
                <c:pt idx="1621">
                  <c:v>12003</c:v>
                </c:pt>
                <c:pt idx="1622">
                  <c:v>12004</c:v>
                </c:pt>
                <c:pt idx="1623">
                  <c:v>12005</c:v>
                </c:pt>
                <c:pt idx="1624">
                  <c:v>12007</c:v>
                </c:pt>
                <c:pt idx="1625">
                  <c:v>12008</c:v>
                </c:pt>
                <c:pt idx="1626">
                  <c:v>12009</c:v>
                </c:pt>
                <c:pt idx="1627">
                  <c:v>12010</c:v>
                </c:pt>
                <c:pt idx="1628">
                  <c:v>12011</c:v>
                </c:pt>
                <c:pt idx="1629">
                  <c:v>12012</c:v>
                </c:pt>
                <c:pt idx="1630">
                  <c:v>12014</c:v>
                </c:pt>
                <c:pt idx="1631">
                  <c:v>12015</c:v>
                </c:pt>
                <c:pt idx="1632">
                  <c:v>12016</c:v>
                </c:pt>
                <c:pt idx="1633">
                  <c:v>12018</c:v>
                </c:pt>
                <c:pt idx="1634">
                  <c:v>12019</c:v>
                </c:pt>
                <c:pt idx="1635">
                  <c:v>12021</c:v>
                </c:pt>
                <c:pt idx="1636">
                  <c:v>12022</c:v>
                </c:pt>
                <c:pt idx="1637">
                  <c:v>12023</c:v>
                </c:pt>
                <c:pt idx="1638">
                  <c:v>12024</c:v>
                </c:pt>
                <c:pt idx="1639">
                  <c:v>12025</c:v>
                </c:pt>
                <c:pt idx="1640">
                  <c:v>12026</c:v>
                </c:pt>
                <c:pt idx="1641">
                  <c:v>12028</c:v>
                </c:pt>
                <c:pt idx="1642">
                  <c:v>12029</c:v>
                </c:pt>
                <c:pt idx="1643">
                  <c:v>12030</c:v>
                </c:pt>
                <c:pt idx="1644">
                  <c:v>12031</c:v>
                </c:pt>
                <c:pt idx="1645">
                  <c:v>12032</c:v>
                </c:pt>
                <c:pt idx="1646">
                  <c:v>12033</c:v>
                </c:pt>
                <c:pt idx="1647">
                  <c:v>12035</c:v>
                </c:pt>
                <c:pt idx="1648">
                  <c:v>12036</c:v>
                </c:pt>
                <c:pt idx="1649">
                  <c:v>12037</c:v>
                </c:pt>
                <c:pt idx="1650">
                  <c:v>12038</c:v>
                </c:pt>
                <c:pt idx="1651">
                  <c:v>12039</c:v>
                </c:pt>
                <c:pt idx="1652">
                  <c:v>12040</c:v>
                </c:pt>
                <c:pt idx="1653">
                  <c:v>12042</c:v>
                </c:pt>
                <c:pt idx="1654">
                  <c:v>12043</c:v>
                </c:pt>
                <c:pt idx="1655">
                  <c:v>12044</c:v>
                </c:pt>
                <c:pt idx="1656">
                  <c:v>12045</c:v>
                </c:pt>
                <c:pt idx="1657">
                  <c:v>12046</c:v>
                </c:pt>
                <c:pt idx="1658">
                  <c:v>12047</c:v>
                </c:pt>
                <c:pt idx="1659">
                  <c:v>12050</c:v>
                </c:pt>
                <c:pt idx="1660">
                  <c:v>12051</c:v>
                </c:pt>
                <c:pt idx="1661">
                  <c:v>12052</c:v>
                </c:pt>
                <c:pt idx="1662">
                  <c:v>12053</c:v>
                </c:pt>
                <c:pt idx="1663">
                  <c:v>12054</c:v>
                </c:pt>
                <c:pt idx="1664">
                  <c:v>12057</c:v>
                </c:pt>
                <c:pt idx="1665">
                  <c:v>12058</c:v>
                </c:pt>
                <c:pt idx="1666">
                  <c:v>12059</c:v>
                </c:pt>
                <c:pt idx="1667">
                  <c:v>12060</c:v>
                </c:pt>
                <c:pt idx="1668">
                  <c:v>12063</c:v>
                </c:pt>
                <c:pt idx="1669">
                  <c:v>12064</c:v>
                </c:pt>
                <c:pt idx="1670">
                  <c:v>12065</c:v>
                </c:pt>
                <c:pt idx="1671">
                  <c:v>12066</c:v>
                </c:pt>
                <c:pt idx="1672">
                  <c:v>12067</c:v>
                </c:pt>
                <c:pt idx="1673">
                  <c:v>12068</c:v>
                </c:pt>
                <c:pt idx="1674">
                  <c:v>12070</c:v>
                </c:pt>
                <c:pt idx="1675">
                  <c:v>12071</c:v>
                </c:pt>
                <c:pt idx="1676">
                  <c:v>12072</c:v>
                </c:pt>
                <c:pt idx="1677">
                  <c:v>12073</c:v>
                </c:pt>
                <c:pt idx="1678">
                  <c:v>12074</c:v>
                </c:pt>
                <c:pt idx="1679">
                  <c:v>12075</c:v>
                </c:pt>
                <c:pt idx="1680">
                  <c:v>12077</c:v>
                </c:pt>
                <c:pt idx="1681">
                  <c:v>12078</c:v>
                </c:pt>
                <c:pt idx="1682">
                  <c:v>12079</c:v>
                </c:pt>
                <c:pt idx="1683">
                  <c:v>12080</c:v>
                </c:pt>
                <c:pt idx="1684">
                  <c:v>12081</c:v>
                </c:pt>
                <c:pt idx="1685">
                  <c:v>12082</c:v>
                </c:pt>
                <c:pt idx="1686">
                  <c:v>12084</c:v>
                </c:pt>
                <c:pt idx="1687">
                  <c:v>12085</c:v>
                </c:pt>
                <c:pt idx="1688">
                  <c:v>12086</c:v>
                </c:pt>
                <c:pt idx="1689">
                  <c:v>12087</c:v>
                </c:pt>
                <c:pt idx="1690">
                  <c:v>12088</c:v>
                </c:pt>
                <c:pt idx="1691">
                  <c:v>12089</c:v>
                </c:pt>
                <c:pt idx="1692">
                  <c:v>12091</c:v>
                </c:pt>
                <c:pt idx="1693">
                  <c:v>12092</c:v>
                </c:pt>
                <c:pt idx="1694">
                  <c:v>12093</c:v>
                </c:pt>
                <c:pt idx="1695">
                  <c:v>12094</c:v>
                </c:pt>
                <c:pt idx="1696">
                  <c:v>12095</c:v>
                </c:pt>
                <c:pt idx="1697">
                  <c:v>12096</c:v>
                </c:pt>
                <c:pt idx="1698">
                  <c:v>12099</c:v>
                </c:pt>
                <c:pt idx="1699">
                  <c:v>12100</c:v>
                </c:pt>
                <c:pt idx="1700">
                  <c:v>12101</c:v>
                </c:pt>
                <c:pt idx="1701">
                  <c:v>12102</c:v>
                </c:pt>
                <c:pt idx="1702">
                  <c:v>12103</c:v>
                </c:pt>
                <c:pt idx="1703">
                  <c:v>12105</c:v>
                </c:pt>
                <c:pt idx="1704">
                  <c:v>12106</c:v>
                </c:pt>
                <c:pt idx="1705">
                  <c:v>12108</c:v>
                </c:pt>
                <c:pt idx="1706">
                  <c:v>12109</c:v>
                </c:pt>
                <c:pt idx="1707">
                  <c:v>12110</c:v>
                </c:pt>
                <c:pt idx="1708">
                  <c:v>12112</c:v>
                </c:pt>
                <c:pt idx="1709">
                  <c:v>12113</c:v>
                </c:pt>
                <c:pt idx="1710">
                  <c:v>12114</c:v>
                </c:pt>
                <c:pt idx="1711">
                  <c:v>12115</c:v>
                </c:pt>
                <c:pt idx="1712">
                  <c:v>12116</c:v>
                </c:pt>
                <c:pt idx="1713">
                  <c:v>12128</c:v>
                </c:pt>
                <c:pt idx="1714">
                  <c:v>12129</c:v>
                </c:pt>
                <c:pt idx="1715">
                  <c:v>12130</c:v>
                </c:pt>
                <c:pt idx="1716">
                  <c:v>12131</c:v>
                </c:pt>
                <c:pt idx="1717">
                  <c:v>12133</c:v>
                </c:pt>
                <c:pt idx="1718">
                  <c:v>12134</c:v>
                </c:pt>
                <c:pt idx="1719">
                  <c:v>12135</c:v>
                </c:pt>
                <c:pt idx="1720">
                  <c:v>12136</c:v>
                </c:pt>
                <c:pt idx="1721">
                  <c:v>12137</c:v>
                </c:pt>
                <c:pt idx="1722">
                  <c:v>12138</c:v>
                </c:pt>
                <c:pt idx="1723">
                  <c:v>12140</c:v>
                </c:pt>
                <c:pt idx="1724">
                  <c:v>12141</c:v>
                </c:pt>
                <c:pt idx="1725">
                  <c:v>12142</c:v>
                </c:pt>
                <c:pt idx="1726">
                  <c:v>12143</c:v>
                </c:pt>
                <c:pt idx="1727">
                  <c:v>12144</c:v>
                </c:pt>
                <c:pt idx="1728">
                  <c:v>12145</c:v>
                </c:pt>
                <c:pt idx="1729">
                  <c:v>12147</c:v>
                </c:pt>
                <c:pt idx="1730">
                  <c:v>12148</c:v>
                </c:pt>
                <c:pt idx="1731">
                  <c:v>12149</c:v>
                </c:pt>
                <c:pt idx="1732">
                  <c:v>12150</c:v>
                </c:pt>
                <c:pt idx="1733">
                  <c:v>12151</c:v>
                </c:pt>
                <c:pt idx="1734">
                  <c:v>12152</c:v>
                </c:pt>
                <c:pt idx="1735">
                  <c:v>12154</c:v>
                </c:pt>
                <c:pt idx="1736">
                  <c:v>12155</c:v>
                </c:pt>
                <c:pt idx="1737">
                  <c:v>12156</c:v>
                </c:pt>
                <c:pt idx="1738">
                  <c:v>12157</c:v>
                </c:pt>
                <c:pt idx="1739">
                  <c:v>12159</c:v>
                </c:pt>
                <c:pt idx="1740">
                  <c:v>12161</c:v>
                </c:pt>
                <c:pt idx="1741">
                  <c:v>12162</c:v>
                </c:pt>
                <c:pt idx="1742">
                  <c:v>12163</c:v>
                </c:pt>
                <c:pt idx="1743">
                  <c:v>12164</c:v>
                </c:pt>
                <c:pt idx="1744">
                  <c:v>12165</c:v>
                </c:pt>
                <c:pt idx="1745">
                  <c:v>12166</c:v>
                </c:pt>
                <c:pt idx="1746">
                  <c:v>12168</c:v>
                </c:pt>
                <c:pt idx="1747">
                  <c:v>12169</c:v>
                </c:pt>
                <c:pt idx="1748">
                  <c:v>12170</c:v>
                </c:pt>
                <c:pt idx="1749">
                  <c:v>12171</c:v>
                </c:pt>
                <c:pt idx="1750">
                  <c:v>12172</c:v>
                </c:pt>
                <c:pt idx="1751">
                  <c:v>12173</c:v>
                </c:pt>
                <c:pt idx="1752">
                  <c:v>12175</c:v>
                </c:pt>
                <c:pt idx="1753">
                  <c:v>12176</c:v>
                </c:pt>
                <c:pt idx="1754">
                  <c:v>12177</c:v>
                </c:pt>
                <c:pt idx="1755">
                  <c:v>12178</c:v>
                </c:pt>
                <c:pt idx="1756">
                  <c:v>12179</c:v>
                </c:pt>
                <c:pt idx="1757">
                  <c:v>12180</c:v>
                </c:pt>
                <c:pt idx="1758">
                  <c:v>12182</c:v>
                </c:pt>
                <c:pt idx="1759">
                  <c:v>12183</c:v>
                </c:pt>
                <c:pt idx="1760">
                  <c:v>12184</c:v>
                </c:pt>
                <c:pt idx="1761">
                  <c:v>12185</c:v>
                </c:pt>
                <c:pt idx="1762">
                  <c:v>12186</c:v>
                </c:pt>
                <c:pt idx="1763">
                  <c:v>12187</c:v>
                </c:pt>
                <c:pt idx="1764">
                  <c:v>12189</c:v>
                </c:pt>
                <c:pt idx="1765">
                  <c:v>12190</c:v>
                </c:pt>
                <c:pt idx="1766">
                  <c:v>12191</c:v>
                </c:pt>
                <c:pt idx="1767">
                  <c:v>12192</c:v>
                </c:pt>
                <c:pt idx="1768">
                  <c:v>12193</c:v>
                </c:pt>
                <c:pt idx="1769">
                  <c:v>12194</c:v>
                </c:pt>
                <c:pt idx="1770">
                  <c:v>12196</c:v>
                </c:pt>
                <c:pt idx="1771">
                  <c:v>12197</c:v>
                </c:pt>
                <c:pt idx="1772">
                  <c:v>12198</c:v>
                </c:pt>
                <c:pt idx="1773">
                  <c:v>12199</c:v>
                </c:pt>
                <c:pt idx="1774">
                  <c:v>12200</c:v>
                </c:pt>
                <c:pt idx="1775">
                  <c:v>12201</c:v>
                </c:pt>
                <c:pt idx="1776">
                  <c:v>12203</c:v>
                </c:pt>
                <c:pt idx="1777">
                  <c:v>12205</c:v>
                </c:pt>
                <c:pt idx="1778">
                  <c:v>12206</c:v>
                </c:pt>
                <c:pt idx="1779">
                  <c:v>12207</c:v>
                </c:pt>
                <c:pt idx="1780">
                  <c:v>12208</c:v>
                </c:pt>
                <c:pt idx="1781">
                  <c:v>12210</c:v>
                </c:pt>
                <c:pt idx="1782">
                  <c:v>12211</c:v>
                </c:pt>
                <c:pt idx="1783">
                  <c:v>12212</c:v>
                </c:pt>
                <c:pt idx="1784">
                  <c:v>12213</c:v>
                </c:pt>
                <c:pt idx="1785">
                  <c:v>12214</c:v>
                </c:pt>
                <c:pt idx="1786">
                  <c:v>12215</c:v>
                </c:pt>
                <c:pt idx="1787">
                  <c:v>12217</c:v>
                </c:pt>
                <c:pt idx="1788">
                  <c:v>12218</c:v>
                </c:pt>
                <c:pt idx="1789">
                  <c:v>12219</c:v>
                </c:pt>
                <c:pt idx="1790">
                  <c:v>12220</c:v>
                </c:pt>
                <c:pt idx="1791">
                  <c:v>12221</c:v>
                </c:pt>
                <c:pt idx="1792">
                  <c:v>12222</c:v>
                </c:pt>
                <c:pt idx="1793">
                  <c:v>12224</c:v>
                </c:pt>
                <c:pt idx="1794">
                  <c:v>12225</c:v>
                </c:pt>
                <c:pt idx="1795">
                  <c:v>12226</c:v>
                </c:pt>
                <c:pt idx="1796">
                  <c:v>12227</c:v>
                </c:pt>
                <c:pt idx="1797">
                  <c:v>12228</c:v>
                </c:pt>
                <c:pt idx="1798">
                  <c:v>12229</c:v>
                </c:pt>
                <c:pt idx="1799">
                  <c:v>12231</c:v>
                </c:pt>
                <c:pt idx="1800">
                  <c:v>12232</c:v>
                </c:pt>
                <c:pt idx="1801">
                  <c:v>12233</c:v>
                </c:pt>
                <c:pt idx="1802">
                  <c:v>12234</c:v>
                </c:pt>
                <c:pt idx="1803">
                  <c:v>12235</c:v>
                </c:pt>
                <c:pt idx="1804">
                  <c:v>12236</c:v>
                </c:pt>
                <c:pt idx="1805">
                  <c:v>12238</c:v>
                </c:pt>
                <c:pt idx="1806">
                  <c:v>12240</c:v>
                </c:pt>
                <c:pt idx="1807">
                  <c:v>12241</c:v>
                </c:pt>
                <c:pt idx="1808">
                  <c:v>12242</c:v>
                </c:pt>
                <c:pt idx="1809">
                  <c:v>12243</c:v>
                </c:pt>
                <c:pt idx="1810">
                  <c:v>12245</c:v>
                </c:pt>
                <c:pt idx="1811">
                  <c:v>12246</c:v>
                </c:pt>
                <c:pt idx="1812">
                  <c:v>12247</c:v>
                </c:pt>
                <c:pt idx="1813">
                  <c:v>12248</c:v>
                </c:pt>
                <c:pt idx="1814">
                  <c:v>12249</c:v>
                </c:pt>
                <c:pt idx="1815">
                  <c:v>12250</c:v>
                </c:pt>
                <c:pt idx="1816">
                  <c:v>12252</c:v>
                </c:pt>
                <c:pt idx="1817">
                  <c:v>12253</c:v>
                </c:pt>
                <c:pt idx="1818">
                  <c:v>12254</c:v>
                </c:pt>
                <c:pt idx="1819">
                  <c:v>12255</c:v>
                </c:pt>
                <c:pt idx="1820">
                  <c:v>12256</c:v>
                </c:pt>
                <c:pt idx="1821">
                  <c:v>12257</c:v>
                </c:pt>
                <c:pt idx="1822">
                  <c:v>12259</c:v>
                </c:pt>
                <c:pt idx="1823">
                  <c:v>12260</c:v>
                </c:pt>
                <c:pt idx="1824">
                  <c:v>12261</c:v>
                </c:pt>
                <c:pt idx="1825">
                  <c:v>12262</c:v>
                </c:pt>
                <c:pt idx="1826">
                  <c:v>12263</c:v>
                </c:pt>
                <c:pt idx="1827">
                  <c:v>12266</c:v>
                </c:pt>
                <c:pt idx="1828">
                  <c:v>12267</c:v>
                </c:pt>
                <c:pt idx="1829">
                  <c:v>12268</c:v>
                </c:pt>
                <c:pt idx="1830">
                  <c:v>12269</c:v>
                </c:pt>
                <c:pt idx="1831">
                  <c:v>12270</c:v>
                </c:pt>
                <c:pt idx="1832">
                  <c:v>12273</c:v>
                </c:pt>
                <c:pt idx="1833">
                  <c:v>12274</c:v>
                </c:pt>
                <c:pt idx="1834">
                  <c:v>12275</c:v>
                </c:pt>
                <c:pt idx="1835">
                  <c:v>12276</c:v>
                </c:pt>
                <c:pt idx="1836">
                  <c:v>12277</c:v>
                </c:pt>
                <c:pt idx="1837">
                  <c:v>12280</c:v>
                </c:pt>
                <c:pt idx="1838">
                  <c:v>12281</c:v>
                </c:pt>
                <c:pt idx="1839">
                  <c:v>12282</c:v>
                </c:pt>
                <c:pt idx="1840">
                  <c:v>12283</c:v>
                </c:pt>
                <c:pt idx="1841">
                  <c:v>12284</c:v>
                </c:pt>
                <c:pt idx="1842">
                  <c:v>12287</c:v>
                </c:pt>
                <c:pt idx="1843">
                  <c:v>12288</c:v>
                </c:pt>
                <c:pt idx="1844">
                  <c:v>12289</c:v>
                </c:pt>
                <c:pt idx="1845">
                  <c:v>12290</c:v>
                </c:pt>
                <c:pt idx="1846">
                  <c:v>12291</c:v>
                </c:pt>
                <c:pt idx="1847">
                  <c:v>12294</c:v>
                </c:pt>
                <c:pt idx="1848">
                  <c:v>12295</c:v>
                </c:pt>
                <c:pt idx="1849">
                  <c:v>12296</c:v>
                </c:pt>
                <c:pt idx="1850">
                  <c:v>12297</c:v>
                </c:pt>
                <c:pt idx="1851">
                  <c:v>12298</c:v>
                </c:pt>
                <c:pt idx="1852">
                  <c:v>12302</c:v>
                </c:pt>
                <c:pt idx="1853">
                  <c:v>12303</c:v>
                </c:pt>
                <c:pt idx="1854">
                  <c:v>12304</c:v>
                </c:pt>
                <c:pt idx="1855">
                  <c:v>12305</c:v>
                </c:pt>
                <c:pt idx="1856">
                  <c:v>12306</c:v>
                </c:pt>
                <c:pt idx="1857">
                  <c:v>12308</c:v>
                </c:pt>
                <c:pt idx="1858">
                  <c:v>12309</c:v>
                </c:pt>
                <c:pt idx="1859">
                  <c:v>12310</c:v>
                </c:pt>
                <c:pt idx="1860">
                  <c:v>12311</c:v>
                </c:pt>
                <c:pt idx="1861">
                  <c:v>12312</c:v>
                </c:pt>
                <c:pt idx="1862">
                  <c:v>12313</c:v>
                </c:pt>
                <c:pt idx="1863">
                  <c:v>12315</c:v>
                </c:pt>
                <c:pt idx="1864">
                  <c:v>12316</c:v>
                </c:pt>
                <c:pt idx="1865">
                  <c:v>12317</c:v>
                </c:pt>
                <c:pt idx="1866">
                  <c:v>12318</c:v>
                </c:pt>
                <c:pt idx="1867">
                  <c:v>12319</c:v>
                </c:pt>
                <c:pt idx="1868">
                  <c:v>12320</c:v>
                </c:pt>
                <c:pt idx="1869">
                  <c:v>12322</c:v>
                </c:pt>
                <c:pt idx="1870">
                  <c:v>12323</c:v>
                </c:pt>
                <c:pt idx="1871">
                  <c:v>12324</c:v>
                </c:pt>
                <c:pt idx="1872">
                  <c:v>12325</c:v>
                </c:pt>
                <c:pt idx="1873">
                  <c:v>12326</c:v>
                </c:pt>
                <c:pt idx="1874">
                  <c:v>12327</c:v>
                </c:pt>
                <c:pt idx="1875">
                  <c:v>12329</c:v>
                </c:pt>
                <c:pt idx="1876">
                  <c:v>12330</c:v>
                </c:pt>
                <c:pt idx="1877">
                  <c:v>12331</c:v>
                </c:pt>
                <c:pt idx="1878">
                  <c:v>12332</c:v>
                </c:pt>
                <c:pt idx="1879">
                  <c:v>12333</c:v>
                </c:pt>
                <c:pt idx="1880">
                  <c:v>12334</c:v>
                </c:pt>
                <c:pt idx="1881">
                  <c:v>12336</c:v>
                </c:pt>
                <c:pt idx="1882">
                  <c:v>12337</c:v>
                </c:pt>
                <c:pt idx="1883">
                  <c:v>12338</c:v>
                </c:pt>
                <c:pt idx="1884">
                  <c:v>12340</c:v>
                </c:pt>
                <c:pt idx="1885">
                  <c:v>12341</c:v>
                </c:pt>
                <c:pt idx="1886">
                  <c:v>12343</c:v>
                </c:pt>
                <c:pt idx="1887">
                  <c:v>12344</c:v>
                </c:pt>
                <c:pt idx="1888">
                  <c:v>12345</c:v>
                </c:pt>
                <c:pt idx="1889">
                  <c:v>12346</c:v>
                </c:pt>
                <c:pt idx="1890">
                  <c:v>12347</c:v>
                </c:pt>
                <c:pt idx="1891">
                  <c:v>12348</c:v>
                </c:pt>
                <c:pt idx="1892">
                  <c:v>12350</c:v>
                </c:pt>
                <c:pt idx="1893">
                  <c:v>12351</c:v>
                </c:pt>
                <c:pt idx="1894">
                  <c:v>12352</c:v>
                </c:pt>
                <c:pt idx="1895">
                  <c:v>12353</c:v>
                </c:pt>
                <c:pt idx="1896">
                  <c:v>12354</c:v>
                </c:pt>
                <c:pt idx="1897">
                  <c:v>12355</c:v>
                </c:pt>
                <c:pt idx="1898">
                  <c:v>12357</c:v>
                </c:pt>
                <c:pt idx="1899">
                  <c:v>12358</c:v>
                </c:pt>
                <c:pt idx="1900">
                  <c:v>12359</c:v>
                </c:pt>
                <c:pt idx="1901">
                  <c:v>12360</c:v>
                </c:pt>
                <c:pt idx="1902">
                  <c:v>12361</c:v>
                </c:pt>
                <c:pt idx="1903">
                  <c:v>12362</c:v>
                </c:pt>
                <c:pt idx="1904">
                  <c:v>12364</c:v>
                </c:pt>
                <c:pt idx="1905">
                  <c:v>12366</c:v>
                </c:pt>
                <c:pt idx="1906">
                  <c:v>12367</c:v>
                </c:pt>
                <c:pt idx="1907">
                  <c:v>12368</c:v>
                </c:pt>
                <c:pt idx="1908">
                  <c:v>12369</c:v>
                </c:pt>
                <c:pt idx="1909">
                  <c:v>12371</c:v>
                </c:pt>
                <c:pt idx="1910">
                  <c:v>12372</c:v>
                </c:pt>
                <c:pt idx="1911">
                  <c:v>12373</c:v>
                </c:pt>
                <c:pt idx="1912">
                  <c:v>12374</c:v>
                </c:pt>
                <c:pt idx="1913">
                  <c:v>12375</c:v>
                </c:pt>
                <c:pt idx="1914">
                  <c:v>12376</c:v>
                </c:pt>
                <c:pt idx="1915">
                  <c:v>12378</c:v>
                </c:pt>
                <c:pt idx="1916">
                  <c:v>12379</c:v>
                </c:pt>
                <c:pt idx="1917">
                  <c:v>12380</c:v>
                </c:pt>
                <c:pt idx="1918">
                  <c:v>12381</c:v>
                </c:pt>
                <c:pt idx="1919">
                  <c:v>12382</c:v>
                </c:pt>
                <c:pt idx="1920">
                  <c:v>12383</c:v>
                </c:pt>
                <c:pt idx="1921">
                  <c:v>12385</c:v>
                </c:pt>
                <c:pt idx="1922">
                  <c:v>12386</c:v>
                </c:pt>
                <c:pt idx="1923">
                  <c:v>12387</c:v>
                </c:pt>
                <c:pt idx="1924">
                  <c:v>12389</c:v>
                </c:pt>
                <c:pt idx="1925">
                  <c:v>12390</c:v>
                </c:pt>
                <c:pt idx="1926">
                  <c:v>12392</c:v>
                </c:pt>
                <c:pt idx="1927">
                  <c:v>12393</c:v>
                </c:pt>
                <c:pt idx="1928">
                  <c:v>12394</c:v>
                </c:pt>
                <c:pt idx="1929">
                  <c:v>12395</c:v>
                </c:pt>
                <c:pt idx="1930">
                  <c:v>12396</c:v>
                </c:pt>
                <c:pt idx="1931">
                  <c:v>12397</c:v>
                </c:pt>
                <c:pt idx="1932">
                  <c:v>12399</c:v>
                </c:pt>
                <c:pt idx="1933">
                  <c:v>12400</c:v>
                </c:pt>
                <c:pt idx="1934">
                  <c:v>12401</c:v>
                </c:pt>
                <c:pt idx="1935">
                  <c:v>12402</c:v>
                </c:pt>
                <c:pt idx="1936">
                  <c:v>12403</c:v>
                </c:pt>
                <c:pt idx="1937">
                  <c:v>12404</c:v>
                </c:pt>
                <c:pt idx="1938">
                  <c:v>12406</c:v>
                </c:pt>
                <c:pt idx="1939">
                  <c:v>12407</c:v>
                </c:pt>
                <c:pt idx="1940">
                  <c:v>12408</c:v>
                </c:pt>
                <c:pt idx="1941">
                  <c:v>12409</c:v>
                </c:pt>
                <c:pt idx="1942">
                  <c:v>12410</c:v>
                </c:pt>
                <c:pt idx="1943">
                  <c:v>12411</c:v>
                </c:pt>
                <c:pt idx="1944">
                  <c:v>12414</c:v>
                </c:pt>
                <c:pt idx="1945">
                  <c:v>12415</c:v>
                </c:pt>
                <c:pt idx="1946">
                  <c:v>12416</c:v>
                </c:pt>
                <c:pt idx="1947">
                  <c:v>12417</c:v>
                </c:pt>
                <c:pt idx="1948">
                  <c:v>12418</c:v>
                </c:pt>
                <c:pt idx="1949">
                  <c:v>12421</c:v>
                </c:pt>
                <c:pt idx="1950">
                  <c:v>12422</c:v>
                </c:pt>
                <c:pt idx="1951">
                  <c:v>12423</c:v>
                </c:pt>
                <c:pt idx="1952">
                  <c:v>12424</c:v>
                </c:pt>
                <c:pt idx="1953">
                  <c:v>12425</c:v>
                </c:pt>
                <c:pt idx="1954">
                  <c:v>12427</c:v>
                </c:pt>
                <c:pt idx="1955">
                  <c:v>12428</c:v>
                </c:pt>
                <c:pt idx="1956">
                  <c:v>12429</c:v>
                </c:pt>
                <c:pt idx="1957">
                  <c:v>12430</c:v>
                </c:pt>
                <c:pt idx="1958">
                  <c:v>12431</c:v>
                </c:pt>
                <c:pt idx="1959">
                  <c:v>12432</c:v>
                </c:pt>
                <c:pt idx="1960">
                  <c:v>12434</c:v>
                </c:pt>
                <c:pt idx="1961">
                  <c:v>12435</c:v>
                </c:pt>
                <c:pt idx="1962">
                  <c:v>12436</c:v>
                </c:pt>
                <c:pt idx="1963">
                  <c:v>12437</c:v>
                </c:pt>
                <c:pt idx="1964">
                  <c:v>12438</c:v>
                </c:pt>
                <c:pt idx="1965">
                  <c:v>12439</c:v>
                </c:pt>
                <c:pt idx="1966">
                  <c:v>12441</c:v>
                </c:pt>
                <c:pt idx="1967">
                  <c:v>12442</c:v>
                </c:pt>
                <c:pt idx="1968">
                  <c:v>12443</c:v>
                </c:pt>
                <c:pt idx="1969">
                  <c:v>12444</c:v>
                </c:pt>
                <c:pt idx="1970">
                  <c:v>12445</c:v>
                </c:pt>
                <c:pt idx="1971">
                  <c:v>12446</c:v>
                </c:pt>
                <c:pt idx="1972">
                  <c:v>12448</c:v>
                </c:pt>
                <c:pt idx="1973">
                  <c:v>12449</c:v>
                </c:pt>
                <c:pt idx="1974">
                  <c:v>12450</c:v>
                </c:pt>
                <c:pt idx="1975">
                  <c:v>12451</c:v>
                </c:pt>
                <c:pt idx="1976">
                  <c:v>12452</c:v>
                </c:pt>
                <c:pt idx="1977">
                  <c:v>12453</c:v>
                </c:pt>
                <c:pt idx="1978">
                  <c:v>12455</c:v>
                </c:pt>
                <c:pt idx="1979">
                  <c:v>12456</c:v>
                </c:pt>
                <c:pt idx="1980">
                  <c:v>12457</c:v>
                </c:pt>
                <c:pt idx="1981">
                  <c:v>12458</c:v>
                </c:pt>
                <c:pt idx="1982">
                  <c:v>12459</c:v>
                </c:pt>
                <c:pt idx="1983">
                  <c:v>12460</c:v>
                </c:pt>
                <c:pt idx="1984">
                  <c:v>12463</c:v>
                </c:pt>
                <c:pt idx="1985">
                  <c:v>12464</c:v>
                </c:pt>
                <c:pt idx="1986">
                  <c:v>12465</c:v>
                </c:pt>
                <c:pt idx="1987">
                  <c:v>12466</c:v>
                </c:pt>
                <c:pt idx="1988">
                  <c:v>12467</c:v>
                </c:pt>
                <c:pt idx="1989">
                  <c:v>12469</c:v>
                </c:pt>
                <c:pt idx="1990">
                  <c:v>12470</c:v>
                </c:pt>
                <c:pt idx="1991">
                  <c:v>12471</c:v>
                </c:pt>
                <c:pt idx="1992">
                  <c:v>12473</c:v>
                </c:pt>
                <c:pt idx="1993">
                  <c:v>12474</c:v>
                </c:pt>
                <c:pt idx="1994">
                  <c:v>12476</c:v>
                </c:pt>
                <c:pt idx="1995">
                  <c:v>12477</c:v>
                </c:pt>
                <c:pt idx="1996">
                  <c:v>12478</c:v>
                </c:pt>
                <c:pt idx="1997">
                  <c:v>12479</c:v>
                </c:pt>
                <c:pt idx="1998">
                  <c:v>12480</c:v>
                </c:pt>
                <c:pt idx="1999">
                  <c:v>12481</c:v>
                </c:pt>
                <c:pt idx="2000">
                  <c:v>12483</c:v>
                </c:pt>
                <c:pt idx="2001">
                  <c:v>12484</c:v>
                </c:pt>
                <c:pt idx="2002">
                  <c:v>12485</c:v>
                </c:pt>
                <c:pt idx="2003">
                  <c:v>12486</c:v>
                </c:pt>
                <c:pt idx="2004">
                  <c:v>12487</c:v>
                </c:pt>
                <c:pt idx="2005">
                  <c:v>12488</c:v>
                </c:pt>
                <c:pt idx="2006">
                  <c:v>12490</c:v>
                </c:pt>
                <c:pt idx="2007">
                  <c:v>12491</c:v>
                </c:pt>
                <c:pt idx="2008">
                  <c:v>12492</c:v>
                </c:pt>
                <c:pt idx="2009">
                  <c:v>12493</c:v>
                </c:pt>
                <c:pt idx="2010">
                  <c:v>12494</c:v>
                </c:pt>
                <c:pt idx="2011">
                  <c:v>12495</c:v>
                </c:pt>
                <c:pt idx="2012">
                  <c:v>12497</c:v>
                </c:pt>
                <c:pt idx="2013">
                  <c:v>12498</c:v>
                </c:pt>
                <c:pt idx="2014">
                  <c:v>12499</c:v>
                </c:pt>
                <c:pt idx="2015">
                  <c:v>12500</c:v>
                </c:pt>
                <c:pt idx="2016">
                  <c:v>12501</c:v>
                </c:pt>
                <c:pt idx="2017">
                  <c:v>12502</c:v>
                </c:pt>
                <c:pt idx="2018">
                  <c:v>12504</c:v>
                </c:pt>
                <c:pt idx="2019">
                  <c:v>12505</c:v>
                </c:pt>
                <c:pt idx="2020">
                  <c:v>12506</c:v>
                </c:pt>
                <c:pt idx="2021">
                  <c:v>12507</c:v>
                </c:pt>
                <c:pt idx="2022">
                  <c:v>12509</c:v>
                </c:pt>
                <c:pt idx="2023">
                  <c:v>12511</c:v>
                </c:pt>
                <c:pt idx="2024">
                  <c:v>12512</c:v>
                </c:pt>
                <c:pt idx="2025">
                  <c:v>12513</c:v>
                </c:pt>
                <c:pt idx="2026">
                  <c:v>12514</c:v>
                </c:pt>
                <c:pt idx="2027">
                  <c:v>12515</c:v>
                </c:pt>
                <c:pt idx="2028">
                  <c:v>12516</c:v>
                </c:pt>
                <c:pt idx="2029">
                  <c:v>12518</c:v>
                </c:pt>
                <c:pt idx="2030">
                  <c:v>12519</c:v>
                </c:pt>
                <c:pt idx="2031">
                  <c:v>12520</c:v>
                </c:pt>
                <c:pt idx="2032">
                  <c:v>12521</c:v>
                </c:pt>
                <c:pt idx="2033">
                  <c:v>12522</c:v>
                </c:pt>
                <c:pt idx="2034">
                  <c:v>12523</c:v>
                </c:pt>
                <c:pt idx="2035">
                  <c:v>12525</c:v>
                </c:pt>
                <c:pt idx="2036">
                  <c:v>12526</c:v>
                </c:pt>
                <c:pt idx="2037">
                  <c:v>12527</c:v>
                </c:pt>
                <c:pt idx="2038">
                  <c:v>12528</c:v>
                </c:pt>
                <c:pt idx="2039">
                  <c:v>12529</c:v>
                </c:pt>
                <c:pt idx="2040">
                  <c:v>12530</c:v>
                </c:pt>
                <c:pt idx="2041">
                  <c:v>12532</c:v>
                </c:pt>
                <c:pt idx="2042">
                  <c:v>12533</c:v>
                </c:pt>
                <c:pt idx="2043">
                  <c:v>12534</c:v>
                </c:pt>
                <c:pt idx="2044">
                  <c:v>12535</c:v>
                </c:pt>
                <c:pt idx="2045">
                  <c:v>12536</c:v>
                </c:pt>
                <c:pt idx="2046">
                  <c:v>12537</c:v>
                </c:pt>
                <c:pt idx="2047">
                  <c:v>12539</c:v>
                </c:pt>
                <c:pt idx="2048">
                  <c:v>12540</c:v>
                </c:pt>
                <c:pt idx="2049">
                  <c:v>12541</c:v>
                </c:pt>
                <c:pt idx="2050">
                  <c:v>12542</c:v>
                </c:pt>
                <c:pt idx="2051">
                  <c:v>12543</c:v>
                </c:pt>
                <c:pt idx="2052">
                  <c:v>12544</c:v>
                </c:pt>
                <c:pt idx="2053">
                  <c:v>12546</c:v>
                </c:pt>
                <c:pt idx="2054">
                  <c:v>12547</c:v>
                </c:pt>
                <c:pt idx="2055">
                  <c:v>12548</c:v>
                </c:pt>
                <c:pt idx="2056">
                  <c:v>12549</c:v>
                </c:pt>
                <c:pt idx="2057">
                  <c:v>12550</c:v>
                </c:pt>
                <c:pt idx="2058">
                  <c:v>12551</c:v>
                </c:pt>
                <c:pt idx="2059">
                  <c:v>12553</c:v>
                </c:pt>
                <c:pt idx="2060">
                  <c:v>12554</c:v>
                </c:pt>
                <c:pt idx="2061">
                  <c:v>12555</c:v>
                </c:pt>
                <c:pt idx="2062">
                  <c:v>12556</c:v>
                </c:pt>
                <c:pt idx="2063">
                  <c:v>12557</c:v>
                </c:pt>
                <c:pt idx="2064">
                  <c:v>12558</c:v>
                </c:pt>
                <c:pt idx="2065">
                  <c:v>12560</c:v>
                </c:pt>
                <c:pt idx="2066">
                  <c:v>12561</c:v>
                </c:pt>
                <c:pt idx="2067">
                  <c:v>12562</c:v>
                </c:pt>
                <c:pt idx="2068">
                  <c:v>12563</c:v>
                </c:pt>
                <c:pt idx="2069">
                  <c:v>12564</c:v>
                </c:pt>
                <c:pt idx="2070">
                  <c:v>12565</c:v>
                </c:pt>
                <c:pt idx="2071">
                  <c:v>12567</c:v>
                </c:pt>
                <c:pt idx="2072">
                  <c:v>12568</c:v>
                </c:pt>
                <c:pt idx="2073">
                  <c:v>12570</c:v>
                </c:pt>
                <c:pt idx="2074">
                  <c:v>12571</c:v>
                </c:pt>
                <c:pt idx="2075">
                  <c:v>12572</c:v>
                </c:pt>
                <c:pt idx="2076">
                  <c:v>12574</c:v>
                </c:pt>
                <c:pt idx="2077">
                  <c:v>12575</c:v>
                </c:pt>
                <c:pt idx="2078">
                  <c:v>12576</c:v>
                </c:pt>
                <c:pt idx="2079">
                  <c:v>12577</c:v>
                </c:pt>
                <c:pt idx="2080">
                  <c:v>12578</c:v>
                </c:pt>
                <c:pt idx="2081">
                  <c:v>12579</c:v>
                </c:pt>
                <c:pt idx="2082">
                  <c:v>12581</c:v>
                </c:pt>
                <c:pt idx="2083">
                  <c:v>12582</c:v>
                </c:pt>
                <c:pt idx="2084">
                  <c:v>12583</c:v>
                </c:pt>
                <c:pt idx="2085">
                  <c:v>12584</c:v>
                </c:pt>
                <c:pt idx="2086">
                  <c:v>12585</c:v>
                </c:pt>
                <c:pt idx="2087">
                  <c:v>12586</c:v>
                </c:pt>
                <c:pt idx="2088">
                  <c:v>12588</c:v>
                </c:pt>
                <c:pt idx="2089">
                  <c:v>12589</c:v>
                </c:pt>
                <c:pt idx="2090">
                  <c:v>12590</c:v>
                </c:pt>
                <c:pt idx="2091">
                  <c:v>12591</c:v>
                </c:pt>
                <c:pt idx="2092">
                  <c:v>12592</c:v>
                </c:pt>
                <c:pt idx="2093">
                  <c:v>12593</c:v>
                </c:pt>
                <c:pt idx="2094">
                  <c:v>12595</c:v>
                </c:pt>
                <c:pt idx="2095">
                  <c:v>12596</c:v>
                </c:pt>
                <c:pt idx="2096">
                  <c:v>12597</c:v>
                </c:pt>
                <c:pt idx="2097">
                  <c:v>12598</c:v>
                </c:pt>
                <c:pt idx="2098">
                  <c:v>12599</c:v>
                </c:pt>
                <c:pt idx="2099">
                  <c:v>12600</c:v>
                </c:pt>
                <c:pt idx="2100">
                  <c:v>12602</c:v>
                </c:pt>
                <c:pt idx="2101">
                  <c:v>12603</c:v>
                </c:pt>
                <c:pt idx="2102">
                  <c:v>12605</c:v>
                </c:pt>
                <c:pt idx="2103">
                  <c:v>12606</c:v>
                </c:pt>
                <c:pt idx="2104">
                  <c:v>12607</c:v>
                </c:pt>
                <c:pt idx="2105">
                  <c:v>12609</c:v>
                </c:pt>
                <c:pt idx="2106">
                  <c:v>12610</c:v>
                </c:pt>
                <c:pt idx="2107">
                  <c:v>12611</c:v>
                </c:pt>
                <c:pt idx="2108">
                  <c:v>12612</c:v>
                </c:pt>
                <c:pt idx="2109">
                  <c:v>12613</c:v>
                </c:pt>
                <c:pt idx="2110">
                  <c:v>12614</c:v>
                </c:pt>
                <c:pt idx="2111">
                  <c:v>12616</c:v>
                </c:pt>
                <c:pt idx="2112">
                  <c:v>12617</c:v>
                </c:pt>
                <c:pt idx="2113">
                  <c:v>12618</c:v>
                </c:pt>
                <c:pt idx="2114">
                  <c:v>12619</c:v>
                </c:pt>
                <c:pt idx="2115">
                  <c:v>12620</c:v>
                </c:pt>
                <c:pt idx="2116">
                  <c:v>12621</c:v>
                </c:pt>
                <c:pt idx="2117">
                  <c:v>12623</c:v>
                </c:pt>
                <c:pt idx="2118">
                  <c:v>12624</c:v>
                </c:pt>
                <c:pt idx="2119">
                  <c:v>12625</c:v>
                </c:pt>
                <c:pt idx="2120">
                  <c:v>12626</c:v>
                </c:pt>
                <c:pt idx="2121">
                  <c:v>12627</c:v>
                </c:pt>
                <c:pt idx="2122">
                  <c:v>12628</c:v>
                </c:pt>
                <c:pt idx="2123">
                  <c:v>12630</c:v>
                </c:pt>
                <c:pt idx="2124">
                  <c:v>12631</c:v>
                </c:pt>
                <c:pt idx="2125">
                  <c:v>12632</c:v>
                </c:pt>
                <c:pt idx="2126">
                  <c:v>12633</c:v>
                </c:pt>
                <c:pt idx="2127">
                  <c:v>12634</c:v>
                </c:pt>
                <c:pt idx="2128">
                  <c:v>12635</c:v>
                </c:pt>
                <c:pt idx="2129">
                  <c:v>12637</c:v>
                </c:pt>
                <c:pt idx="2130">
                  <c:v>12638</c:v>
                </c:pt>
                <c:pt idx="2131">
                  <c:v>12639</c:v>
                </c:pt>
                <c:pt idx="2132">
                  <c:v>12640</c:v>
                </c:pt>
                <c:pt idx="2133">
                  <c:v>12641</c:v>
                </c:pt>
                <c:pt idx="2134">
                  <c:v>12642</c:v>
                </c:pt>
                <c:pt idx="2135">
                  <c:v>12644</c:v>
                </c:pt>
                <c:pt idx="2136">
                  <c:v>12645</c:v>
                </c:pt>
                <c:pt idx="2137">
                  <c:v>12646</c:v>
                </c:pt>
                <c:pt idx="2138">
                  <c:v>12647</c:v>
                </c:pt>
                <c:pt idx="2139">
                  <c:v>12648</c:v>
                </c:pt>
                <c:pt idx="2140">
                  <c:v>12649</c:v>
                </c:pt>
                <c:pt idx="2141">
                  <c:v>12651</c:v>
                </c:pt>
                <c:pt idx="2142">
                  <c:v>12652</c:v>
                </c:pt>
                <c:pt idx="2143">
                  <c:v>12653</c:v>
                </c:pt>
                <c:pt idx="2144">
                  <c:v>12654</c:v>
                </c:pt>
                <c:pt idx="2145">
                  <c:v>12655</c:v>
                </c:pt>
                <c:pt idx="2146">
                  <c:v>12656</c:v>
                </c:pt>
                <c:pt idx="2147">
                  <c:v>12658</c:v>
                </c:pt>
                <c:pt idx="2148">
                  <c:v>12659</c:v>
                </c:pt>
                <c:pt idx="2149">
                  <c:v>12660</c:v>
                </c:pt>
                <c:pt idx="2150">
                  <c:v>12661</c:v>
                </c:pt>
                <c:pt idx="2151">
                  <c:v>12662</c:v>
                </c:pt>
                <c:pt idx="2152">
                  <c:v>12663</c:v>
                </c:pt>
                <c:pt idx="2153">
                  <c:v>12666</c:v>
                </c:pt>
                <c:pt idx="2154">
                  <c:v>12667</c:v>
                </c:pt>
                <c:pt idx="2155">
                  <c:v>12668</c:v>
                </c:pt>
                <c:pt idx="2156">
                  <c:v>12669</c:v>
                </c:pt>
                <c:pt idx="2157">
                  <c:v>12670</c:v>
                </c:pt>
                <c:pt idx="2158">
                  <c:v>12672</c:v>
                </c:pt>
                <c:pt idx="2159">
                  <c:v>12673</c:v>
                </c:pt>
                <c:pt idx="2160">
                  <c:v>12674</c:v>
                </c:pt>
                <c:pt idx="2161">
                  <c:v>12675</c:v>
                </c:pt>
                <c:pt idx="2162">
                  <c:v>12676</c:v>
                </c:pt>
                <c:pt idx="2163">
                  <c:v>12677</c:v>
                </c:pt>
                <c:pt idx="2164">
                  <c:v>12679</c:v>
                </c:pt>
                <c:pt idx="2165">
                  <c:v>12680</c:v>
                </c:pt>
                <c:pt idx="2166">
                  <c:v>12681</c:v>
                </c:pt>
                <c:pt idx="2167">
                  <c:v>12682</c:v>
                </c:pt>
                <c:pt idx="2168">
                  <c:v>12683</c:v>
                </c:pt>
                <c:pt idx="2169">
                  <c:v>12684</c:v>
                </c:pt>
                <c:pt idx="2170">
                  <c:v>12686</c:v>
                </c:pt>
                <c:pt idx="2171">
                  <c:v>12687</c:v>
                </c:pt>
                <c:pt idx="2172">
                  <c:v>12688</c:v>
                </c:pt>
                <c:pt idx="2173">
                  <c:v>12689</c:v>
                </c:pt>
                <c:pt idx="2174">
                  <c:v>12690</c:v>
                </c:pt>
                <c:pt idx="2175">
                  <c:v>12691</c:v>
                </c:pt>
                <c:pt idx="2176">
                  <c:v>12693</c:v>
                </c:pt>
                <c:pt idx="2177">
                  <c:v>12694</c:v>
                </c:pt>
                <c:pt idx="2178">
                  <c:v>12695</c:v>
                </c:pt>
                <c:pt idx="2179">
                  <c:v>12696</c:v>
                </c:pt>
                <c:pt idx="2180">
                  <c:v>12697</c:v>
                </c:pt>
                <c:pt idx="2181">
                  <c:v>12698</c:v>
                </c:pt>
                <c:pt idx="2182">
                  <c:v>12700</c:v>
                </c:pt>
                <c:pt idx="2183">
                  <c:v>12701</c:v>
                </c:pt>
                <c:pt idx="2184">
                  <c:v>12702</c:v>
                </c:pt>
                <c:pt idx="2185">
                  <c:v>12703</c:v>
                </c:pt>
                <c:pt idx="2186">
                  <c:v>12705</c:v>
                </c:pt>
                <c:pt idx="2187">
                  <c:v>12707</c:v>
                </c:pt>
                <c:pt idx="2188">
                  <c:v>12708</c:v>
                </c:pt>
                <c:pt idx="2189">
                  <c:v>12709</c:v>
                </c:pt>
                <c:pt idx="2190">
                  <c:v>12710</c:v>
                </c:pt>
                <c:pt idx="2191">
                  <c:v>12711</c:v>
                </c:pt>
                <c:pt idx="2192">
                  <c:v>12712</c:v>
                </c:pt>
                <c:pt idx="2193">
                  <c:v>12714</c:v>
                </c:pt>
                <c:pt idx="2194">
                  <c:v>12715</c:v>
                </c:pt>
                <c:pt idx="2195">
                  <c:v>12716</c:v>
                </c:pt>
                <c:pt idx="2196">
                  <c:v>12717</c:v>
                </c:pt>
                <c:pt idx="2197">
                  <c:v>12718</c:v>
                </c:pt>
                <c:pt idx="2198">
                  <c:v>12719</c:v>
                </c:pt>
                <c:pt idx="2199">
                  <c:v>12721</c:v>
                </c:pt>
                <c:pt idx="2200">
                  <c:v>12722</c:v>
                </c:pt>
                <c:pt idx="2201">
                  <c:v>12723</c:v>
                </c:pt>
                <c:pt idx="2202">
                  <c:v>12724</c:v>
                </c:pt>
                <c:pt idx="2203">
                  <c:v>12725</c:v>
                </c:pt>
                <c:pt idx="2204">
                  <c:v>12726</c:v>
                </c:pt>
                <c:pt idx="2205">
                  <c:v>12728</c:v>
                </c:pt>
                <c:pt idx="2206">
                  <c:v>12730</c:v>
                </c:pt>
                <c:pt idx="2207">
                  <c:v>12731</c:v>
                </c:pt>
                <c:pt idx="2208">
                  <c:v>12732</c:v>
                </c:pt>
                <c:pt idx="2209">
                  <c:v>12733</c:v>
                </c:pt>
                <c:pt idx="2210">
                  <c:v>12736</c:v>
                </c:pt>
                <c:pt idx="2211">
                  <c:v>12737</c:v>
                </c:pt>
                <c:pt idx="2212">
                  <c:v>12738</c:v>
                </c:pt>
                <c:pt idx="2213">
                  <c:v>12739</c:v>
                </c:pt>
                <c:pt idx="2214">
                  <c:v>12740</c:v>
                </c:pt>
                <c:pt idx="2215">
                  <c:v>12742</c:v>
                </c:pt>
                <c:pt idx="2216">
                  <c:v>12743</c:v>
                </c:pt>
                <c:pt idx="2217">
                  <c:v>12744</c:v>
                </c:pt>
                <c:pt idx="2218">
                  <c:v>12745</c:v>
                </c:pt>
                <c:pt idx="2219">
                  <c:v>12746</c:v>
                </c:pt>
                <c:pt idx="2220">
                  <c:v>12747</c:v>
                </c:pt>
                <c:pt idx="2221">
                  <c:v>12749</c:v>
                </c:pt>
                <c:pt idx="2222">
                  <c:v>12750</c:v>
                </c:pt>
                <c:pt idx="2223">
                  <c:v>12751</c:v>
                </c:pt>
                <c:pt idx="2224">
                  <c:v>12753</c:v>
                </c:pt>
                <c:pt idx="2225">
                  <c:v>12754</c:v>
                </c:pt>
                <c:pt idx="2226">
                  <c:v>12756</c:v>
                </c:pt>
                <c:pt idx="2227">
                  <c:v>12757</c:v>
                </c:pt>
                <c:pt idx="2228">
                  <c:v>12758</c:v>
                </c:pt>
                <c:pt idx="2229">
                  <c:v>12759</c:v>
                </c:pt>
                <c:pt idx="2230">
                  <c:v>12760</c:v>
                </c:pt>
                <c:pt idx="2231">
                  <c:v>12761</c:v>
                </c:pt>
                <c:pt idx="2232">
                  <c:v>12763</c:v>
                </c:pt>
                <c:pt idx="2233">
                  <c:v>12764</c:v>
                </c:pt>
                <c:pt idx="2234">
                  <c:v>12765</c:v>
                </c:pt>
                <c:pt idx="2235">
                  <c:v>12766</c:v>
                </c:pt>
                <c:pt idx="2236">
                  <c:v>12767</c:v>
                </c:pt>
                <c:pt idx="2237">
                  <c:v>12768</c:v>
                </c:pt>
                <c:pt idx="2238">
                  <c:v>12770</c:v>
                </c:pt>
                <c:pt idx="2239">
                  <c:v>12771</c:v>
                </c:pt>
                <c:pt idx="2240">
                  <c:v>12772</c:v>
                </c:pt>
                <c:pt idx="2241">
                  <c:v>12773</c:v>
                </c:pt>
                <c:pt idx="2242">
                  <c:v>12774</c:v>
                </c:pt>
                <c:pt idx="2243">
                  <c:v>12775</c:v>
                </c:pt>
                <c:pt idx="2244">
                  <c:v>12777</c:v>
                </c:pt>
                <c:pt idx="2245">
                  <c:v>12779</c:v>
                </c:pt>
                <c:pt idx="2246">
                  <c:v>12780</c:v>
                </c:pt>
                <c:pt idx="2247">
                  <c:v>12781</c:v>
                </c:pt>
                <c:pt idx="2248">
                  <c:v>12782</c:v>
                </c:pt>
                <c:pt idx="2249">
                  <c:v>12784</c:v>
                </c:pt>
                <c:pt idx="2250">
                  <c:v>12786</c:v>
                </c:pt>
                <c:pt idx="2251">
                  <c:v>12787</c:v>
                </c:pt>
                <c:pt idx="2252">
                  <c:v>12788</c:v>
                </c:pt>
                <c:pt idx="2253">
                  <c:v>12789</c:v>
                </c:pt>
                <c:pt idx="2254">
                  <c:v>12791</c:v>
                </c:pt>
                <c:pt idx="2255">
                  <c:v>12792</c:v>
                </c:pt>
                <c:pt idx="2256">
                  <c:v>12793</c:v>
                </c:pt>
                <c:pt idx="2257">
                  <c:v>12794</c:v>
                </c:pt>
                <c:pt idx="2258">
                  <c:v>12795</c:v>
                </c:pt>
                <c:pt idx="2259">
                  <c:v>12796</c:v>
                </c:pt>
                <c:pt idx="2260">
                  <c:v>12798</c:v>
                </c:pt>
                <c:pt idx="2261">
                  <c:v>12799</c:v>
                </c:pt>
                <c:pt idx="2262">
                  <c:v>12800</c:v>
                </c:pt>
                <c:pt idx="2263">
                  <c:v>12801</c:v>
                </c:pt>
                <c:pt idx="2264">
                  <c:v>12802</c:v>
                </c:pt>
                <c:pt idx="2265">
                  <c:v>12803</c:v>
                </c:pt>
                <c:pt idx="2266">
                  <c:v>12805</c:v>
                </c:pt>
                <c:pt idx="2267">
                  <c:v>12806</c:v>
                </c:pt>
                <c:pt idx="2268">
                  <c:v>12807</c:v>
                </c:pt>
                <c:pt idx="2269">
                  <c:v>12808</c:v>
                </c:pt>
                <c:pt idx="2270">
                  <c:v>12809</c:v>
                </c:pt>
                <c:pt idx="2271">
                  <c:v>12810</c:v>
                </c:pt>
                <c:pt idx="2272">
                  <c:v>12812</c:v>
                </c:pt>
                <c:pt idx="2273">
                  <c:v>12813</c:v>
                </c:pt>
                <c:pt idx="2274">
                  <c:v>12814</c:v>
                </c:pt>
                <c:pt idx="2275">
                  <c:v>12815</c:v>
                </c:pt>
                <c:pt idx="2276">
                  <c:v>12816</c:v>
                </c:pt>
                <c:pt idx="2277">
                  <c:v>12817</c:v>
                </c:pt>
                <c:pt idx="2278">
                  <c:v>12819</c:v>
                </c:pt>
                <c:pt idx="2279">
                  <c:v>12820</c:v>
                </c:pt>
                <c:pt idx="2280">
                  <c:v>12821</c:v>
                </c:pt>
                <c:pt idx="2281">
                  <c:v>12822</c:v>
                </c:pt>
                <c:pt idx="2282">
                  <c:v>12823</c:v>
                </c:pt>
                <c:pt idx="2283">
                  <c:v>12824</c:v>
                </c:pt>
                <c:pt idx="2284">
                  <c:v>12826</c:v>
                </c:pt>
                <c:pt idx="2285">
                  <c:v>12828</c:v>
                </c:pt>
                <c:pt idx="2286">
                  <c:v>12829</c:v>
                </c:pt>
                <c:pt idx="2287">
                  <c:v>12830</c:v>
                </c:pt>
                <c:pt idx="2288">
                  <c:v>12831</c:v>
                </c:pt>
                <c:pt idx="2289">
                  <c:v>12833</c:v>
                </c:pt>
                <c:pt idx="2290">
                  <c:v>12834</c:v>
                </c:pt>
                <c:pt idx="2291">
                  <c:v>12835</c:v>
                </c:pt>
                <c:pt idx="2292">
                  <c:v>12836</c:v>
                </c:pt>
                <c:pt idx="2293">
                  <c:v>12838</c:v>
                </c:pt>
                <c:pt idx="2294">
                  <c:v>12840</c:v>
                </c:pt>
                <c:pt idx="2295">
                  <c:v>12841</c:v>
                </c:pt>
                <c:pt idx="2296">
                  <c:v>12842</c:v>
                </c:pt>
                <c:pt idx="2297">
                  <c:v>12843</c:v>
                </c:pt>
                <c:pt idx="2298">
                  <c:v>12844</c:v>
                </c:pt>
                <c:pt idx="2299">
                  <c:v>12845</c:v>
                </c:pt>
                <c:pt idx="2300">
                  <c:v>12847</c:v>
                </c:pt>
                <c:pt idx="2301">
                  <c:v>12848</c:v>
                </c:pt>
                <c:pt idx="2302">
                  <c:v>12849</c:v>
                </c:pt>
                <c:pt idx="2303">
                  <c:v>12850</c:v>
                </c:pt>
                <c:pt idx="2304">
                  <c:v>12851</c:v>
                </c:pt>
                <c:pt idx="2305">
                  <c:v>12852</c:v>
                </c:pt>
                <c:pt idx="2306">
                  <c:v>12854</c:v>
                </c:pt>
                <c:pt idx="2307">
                  <c:v>12855</c:v>
                </c:pt>
                <c:pt idx="2308">
                  <c:v>12856</c:v>
                </c:pt>
                <c:pt idx="2309">
                  <c:v>12857</c:v>
                </c:pt>
                <c:pt idx="2310">
                  <c:v>12858</c:v>
                </c:pt>
                <c:pt idx="2311">
                  <c:v>12859</c:v>
                </c:pt>
                <c:pt idx="2312">
                  <c:v>12861</c:v>
                </c:pt>
                <c:pt idx="2313">
                  <c:v>12862</c:v>
                </c:pt>
                <c:pt idx="2314">
                  <c:v>12863</c:v>
                </c:pt>
                <c:pt idx="2315">
                  <c:v>12864</c:v>
                </c:pt>
                <c:pt idx="2316">
                  <c:v>12865</c:v>
                </c:pt>
                <c:pt idx="2317">
                  <c:v>12866</c:v>
                </c:pt>
                <c:pt idx="2318">
                  <c:v>12868</c:v>
                </c:pt>
                <c:pt idx="2319">
                  <c:v>12869</c:v>
                </c:pt>
                <c:pt idx="2320">
                  <c:v>12870</c:v>
                </c:pt>
                <c:pt idx="2321">
                  <c:v>12871</c:v>
                </c:pt>
                <c:pt idx="2322">
                  <c:v>12872</c:v>
                </c:pt>
                <c:pt idx="2323">
                  <c:v>12873</c:v>
                </c:pt>
                <c:pt idx="2324">
                  <c:v>12875</c:v>
                </c:pt>
                <c:pt idx="2325">
                  <c:v>12876</c:v>
                </c:pt>
                <c:pt idx="2326">
                  <c:v>12877</c:v>
                </c:pt>
                <c:pt idx="2327">
                  <c:v>12878</c:v>
                </c:pt>
                <c:pt idx="2328">
                  <c:v>12879</c:v>
                </c:pt>
                <c:pt idx="2329">
                  <c:v>12880</c:v>
                </c:pt>
                <c:pt idx="2330">
                  <c:v>12882</c:v>
                </c:pt>
                <c:pt idx="2331">
                  <c:v>12883</c:v>
                </c:pt>
                <c:pt idx="2332">
                  <c:v>12884</c:v>
                </c:pt>
                <c:pt idx="2333">
                  <c:v>12885</c:v>
                </c:pt>
                <c:pt idx="2334">
                  <c:v>12886</c:v>
                </c:pt>
                <c:pt idx="2335">
                  <c:v>12887</c:v>
                </c:pt>
                <c:pt idx="2336">
                  <c:v>12889</c:v>
                </c:pt>
                <c:pt idx="2337">
                  <c:v>12890</c:v>
                </c:pt>
                <c:pt idx="2338">
                  <c:v>12891</c:v>
                </c:pt>
                <c:pt idx="2339">
                  <c:v>12892</c:v>
                </c:pt>
                <c:pt idx="2340">
                  <c:v>12894</c:v>
                </c:pt>
                <c:pt idx="2341">
                  <c:v>12896</c:v>
                </c:pt>
                <c:pt idx="2342">
                  <c:v>12897</c:v>
                </c:pt>
                <c:pt idx="2343">
                  <c:v>12898</c:v>
                </c:pt>
                <c:pt idx="2344">
                  <c:v>12899</c:v>
                </c:pt>
                <c:pt idx="2345">
                  <c:v>12900</c:v>
                </c:pt>
                <c:pt idx="2346">
                  <c:v>12901</c:v>
                </c:pt>
                <c:pt idx="2347">
                  <c:v>12903</c:v>
                </c:pt>
                <c:pt idx="2348">
                  <c:v>12904</c:v>
                </c:pt>
                <c:pt idx="2349">
                  <c:v>12905</c:v>
                </c:pt>
                <c:pt idx="2350">
                  <c:v>12906</c:v>
                </c:pt>
                <c:pt idx="2351">
                  <c:v>12907</c:v>
                </c:pt>
                <c:pt idx="2352">
                  <c:v>12908</c:v>
                </c:pt>
                <c:pt idx="2353">
                  <c:v>12910</c:v>
                </c:pt>
                <c:pt idx="2354">
                  <c:v>12911</c:v>
                </c:pt>
                <c:pt idx="2355">
                  <c:v>12912</c:v>
                </c:pt>
                <c:pt idx="2356">
                  <c:v>12913</c:v>
                </c:pt>
                <c:pt idx="2357">
                  <c:v>12914</c:v>
                </c:pt>
                <c:pt idx="2358">
                  <c:v>12915</c:v>
                </c:pt>
                <c:pt idx="2359">
                  <c:v>12917</c:v>
                </c:pt>
                <c:pt idx="2360">
                  <c:v>12918</c:v>
                </c:pt>
                <c:pt idx="2361">
                  <c:v>12919</c:v>
                </c:pt>
                <c:pt idx="2362">
                  <c:v>12920</c:v>
                </c:pt>
                <c:pt idx="2363">
                  <c:v>12921</c:v>
                </c:pt>
                <c:pt idx="2364">
                  <c:v>12922</c:v>
                </c:pt>
                <c:pt idx="2365">
                  <c:v>12924</c:v>
                </c:pt>
                <c:pt idx="2366">
                  <c:v>12925</c:v>
                </c:pt>
                <c:pt idx="2367">
                  <c:v>12926</c:v>
                </c:pt>
                <c:pt idx="2368">
                  <c:v>12927</c:v>
                </c:pt>
                <c:pt idx="2369">
                  <c:v>12928</c:v>
                </c:pt>
                <c:pt idx="2370">
                  <c:v>12929</c:v>
                </c:pt>
                <c:pt idx="2371">
                  <c:v>12931</c:v>
                </c:pt>
                <c:pt idx="2372">
                  <c:v>12932</c:v>
                </c:pt>
                <c:pt idx="2373">
                  <c:v>12933</c:v>
                </c:pt>
                <c:pt idx="2374">
                  <c:v>12935</c:v>
                </c:pt>
                <c:pt idx="2375">
                  <c:v>12936</c:v>
                </c:pt>
                <c:pt idx="2376">
                  <c:v>12938</c:v>
                </c:pt>
                <c:pt idx="2377">
                  <c:v>12939</c:v>
                </c:pt>
                <c:pt idx="2378">
                  <c:v>12940</c:v>
                </c:pt>
                <c:pt idx="2379">
                  <c:v>12941</c:v>
                </c:pt>
                <c:pt idx="2380">
                  <c:v>12942</c:v>
                </c:pt>
                <c:pt idx="2381">
                  <c:v>12943</c:v>
                </c:pt>
                <c:pt idx="2382">
                  <c:v>12945</c:v>
                </c:pt>
                <c:pt idx="2383">
                  <c:v>12946</c:v>
                </c:pt>
                <c:pt idx="2384">
                  <c:v>12947</c:v>
                </c:pt>
                <c:pt idx="2385">
                  <c:v>12948</c:v>
                </c:pt>
                <c:pt idx="2386">
                  <c:v>12949</c:v>
                </c:pt>
                <c:pt idx="2387">
                  <c:v>12950</c:v>
                </c:pt>
                <c:pt idx="2388">
                  <c:v>12952</c:v>
                </c:pt>
                <c:pt idx="2389">
                  <c:v>12953</c:v>
                </c:pt>
                <c:pt idx="2390">
                  <c:v>12954</c:v>
                </c:pt>
                <c:pt idx="2391">
                  <c:v>12955</c:v>
                </c:pt>
                <c:pt idx="2392">
                  <c:v>12956</c:v>
                </c:pt>
                <c:pt idx="2393">
                  <c:v>12957</c:v>
                </c:pt>
                <c:pt idx="2394">
                  <c:v>12959</c:v>
                </c:pt>
                <c:pt idx="2395">
                  <c:v>12960</c:v>
                </c:pt>
                <c:pt idx="2396">
                  <c:v>12961</c:v>
                </c:pt>
                <c:pt idx="2397">
                  <c:v>12962</c:v>
                </c:pt>
                <c:pt idx="2398">
                  <c:v>12963</c:v>
                </c:pt>
                <c:pt idx="2399">
                  <c:v>12964</c:v>
                </c:pt>
                <c:pt idx="2400">
                  <c:v>12966</c:v>
                </c:pt>
                <c:pt idx="2401">
                  <c:v>12967</c:v>
                </c:pt>
                <c:pt idx="2402">
                  <c:v>12968</c:v>
                </c:pt>
                <c:pt idx="2403">
                  <c:v>12970</c:v>
                </c:pt>
                <c:pt idx="2404">
                  <c:v>12971</c:v>
                </c:pt>
                <c:pt idx="2405">
                  <c:v>12973</c:v>
                </c:pt>
                <c:pt idx="2406">
                  <c:v>12974</c:v>
                </c:pt>
                <c:pt idx="2407">
                  <c:v>12975</c:v>
                </c:pt>
                <c:pt idx="2408">
                  <c:v>12976</c:v>
                </c:pt>
                <c:pt idx="2409">
                  <c:v>12977</c:v>
                </c:pt>
                <c:pt idx="2410">
                  <c:v>12978</c:v>
                </c:pt>
                <c:pt idx="2411">
                  <c:v>12980</c:v>
                </c:pt>
                <c:pt idx="2412">
                  <c:v>12981</c:v>
                </c:pt>
                <c:pt idx="2413">
                  <c:v>12982</c:v>
                </c:pt>
                <c:pt idx="2414">
                  <c:v>12983</c:v>
                </c:pt>
                <c:pt idx="2415">
                  <c:v>12984</c:v>
                </c:pt>
                <c:pt idx="2416">
                  <c:v>12985</c:v>
                </c:pt>
                <c:pt idx="2417">
                  <c:v>12987</c:v>
                </c:pt>
                <c:pt idx="2418">
                  <c:v>12988</c:v>
                </c:pt>
                <c:pt idx="2419">
                  <c:v>12989</c:v>
                </c:pt>
                <c:pt idx="2420">
                  <c:v>12990</c:v>
                </c:pt>
                <c:pt idx="2421">
                  <c:v>12991</c:v>
                </c:pt>
                <c:pt idx="2422">
                  <c:v>12992</c:v>
                </c:pt>
                <c:pt idx="2423">
                  <c:v>12994</c:v>
                </c:pt>
                <c:pt idx="2424">
                  <c:v>12995</c:v>
                </c:pt>
                <c:pt idx="2425">
                  <c:v>12996</c:v>
                </c:pt>
                <c:pt idx="2426">
                  <c:v>12997</c:v>
                </c:pt>
                <c:pt idx="2427">
                  <c:v>12998</c:v>
                </c:pt>
                <c:pt idx="2428">
                  <c:v>12999</c:v>
                </c:pt>
                <c:pt idx="2429">
                  <c:v>13001</c:v>
                </c:pt>
                <c:pt idx="2430">
                  <c:v>13002</c:v>
                </c:pt>
                <c:pt idx="2431">
                  <c:v>13003</c:v>
                </c:pt>
                <c:pt idx="2432">
                  <c:v>13004</c:v>
                </c:pt>
                <c:pt idx="2433">
                  <c:v>13005</c:v>
                </c:pt>
                <c:pt idx="2434">
                  <c:v>13006</c:v>
                </c:pt>
                <c:pt idx="2435">
                  <c:v>13008</c:v>
                </c:pt>
                <c:pt idx="2436">
                  <c:v>13009</c:v>
                </c:pt>
                <c:pt idx="2437">
                  <c:v>13010</c:v>
                </c:pt>
                <c:pt idx="2438">
                  <c:v>13011</c:v>
                </c:pt>
                <c:pt idx="2439">
                  <c:v>13012</c:v>
                </c:pt>
                <c:pt idx="2440">
                  <c:v>13013</c:v>
                </c:pt>
                <c:pt idx="2441">
                  <c:v>13015</c:v>
                </c:pt>
                <c:pt idx="2442">
                  <c:v>13016</c:v>
                </c:pt>
                <c:pt idx="2443">
                  <c:v>13017</c:v>
                </c:pt>
                <c:pt idx="2444">
                  <c:v>13018</c:v>
                </c:pt>
                <c:pt idx="2445">
                  <c:v>13019</c:v>
                </c:pt>
                <c:pt idx="2446">
                  <c:v>13020</c:v>
                </c:pt>
                <c:pt idx="2447">
                  <c:v>13022</c:v>
                </c:pt>
                <c:pt idx="2448">
                  <c:v>13023</c:v>
                </c:pt>
                <c:pt idx="2449">
                  <c:v>13024</c:v>
                </c:pt>
                <c:pt idx="2450">
                  <c:v>13025</c:v>
                </c:pt>
                <c:pt idx="2451">
                  <c:v>13026</c:v>
                </c:pt>
                <c:pt idx="2452">
                  <c:v>13027</c:v>
                </c:pt>
                <c:pt idx="2453">
                  <c:v>13030</c:v>
                </c:pt>
                <c:pt idx="2454">
                  <c:v>13031</c:v>
                </c:pt>
                <c:pt idx="2455">
                  <c:v>13032</c:v>
                </c:pt>
                <c:pt idx="2456">
                  <c:v>13033</c:v>
                </c:pt>
                <c:pt idx="2457">
                  <c:v>13034</c:v>
                </c:pt>
                <c:pt idx="2458">
                  <c:v>13036</c:v>
                </c:pt>
                <c:pt idx="2459">
                  <c:v>13037</c:v>
                </c:pt>
                <c:pt idx="2460">
                  <c:v>13038</c:v>
                </c:pt>
                <c:pt idx="2461">
                  <c:v>13039</c:v>
                </c:pt>
                <c:pt idx="2462">
                  <c:v>13040</c:v>
                </c:pt>
                <c:pt idx="2463">
                  <c:v>13041</c:v>
                </c:pt>
                <c:pt idx="2464">
                  <c:v>13043</c:v>
                </c:pt>
                <c:pt idx="2465">
                  <c:v>13044</c:v>
                </c:pt>
                <c:pt idx="2466">
                  <c:v>13045</c:v>
                </c:pt>
                <c:pt idx="2467">
                  <c:v>13046</c:v>
                </c:pt>
                <c:pt idx="2468">
                  <c:v>13047</c:v>
                </c:pt>
                <c:pt idx="2469">
                  <c:v>13048</c:v>
                </c:pt>
                <c:pt idx="2470">
                  <c:v>13050</c:v>
                </c:pt>
                <c:pt idx="2471">
                  <c:v>13051</c:v>
                </c:pt>
                <c:pt idx="2472">
                  <c:v>13052</c:v>
                </c:pt>
                <c:pt idx="2473">
                  <c:v>13053</c:v>
                </c:pt>
                <c:pt idx="2474">
                  <c:v>13054</c:v>
                </c:pt>
                <c:pt idx="2475">
                  <c:v>13055</c:v>
                </c:pt>
                <c:pt idx="2476">
                  <c:v>13057</c:v>
                </c:pt>
                <c:pt idx="2477">
                  <c:v>13058</c:v>
                </c:pt>
                <c:pt idx="2478">
                  <c:v>13059</c:v>
                </c:pt>
                <c:pt idx="2479">
                  <c:v>13060</c:v>
                </c:pt>
                <c:pt idx="2480">
                  <c:v>13061</c:v>
                </c:pt>
                <c:pt idx="2481">
                  <c:v>13062</c:v>
                </c:pt>
                <c:pt idx="2482">
                  <c:v>13064</c:v>
                </c:pt>
                <c:pt idx="2483">
                  <c:v>13065</c:v>
                </c:pt>
                <c:pt idx="2484">
                  <c:v>13066</c:v>
                </c:pt>
                <c:pt idx="2485">
                  <c:v>13067</c:v>
                </c:pt>
                <c:pt idx="2486">
                  <c:v>13068</c:v>
                </c:pt>
                <c:pt idx="2487">
                  <c:v>13071</c:v>
                </c:pt>
                <c:pt idx="2488">
                  <c:v>13072</c:v>
                </c:pt>
                <c:pt idx="2489">
                  <c:v>13073</c:v>
                </c:pt>
                <c:pt idx="2490">
                  <c:v>13074</c:v>
                </c:pt>
                <c:pt idx="2491">
                  <c:v>13075</c:v>
                </c:pt>
                <c:pt idx="2492">
                  <c:v>13076</c:v>
                </c:pt>
                <c:pt idx="2493">
                  <c:v>13078</c:v>
                </c:pt>
                <c:pt idx="2494">
                  <c:v>13079</c:v>
                </c:pt>
                <c:pt idx="2495">
                  <c:v>13080</c:v>
                </c:pt>
                <c:pt idx="2496">
                  <c:v>13081</c:v>
                </c:pt>
                <c:pt idx="2497">
                  <c:v>13082</c:v>
                </c:pt>
                <c:pt idx="2498">
                  <c:v>13083</c:v>
                </c:pt>
                <c:pt idx="2499">
                  <c:v>13085</c:v>
                </c:pt>
                <c:pt idx="2500">
                  <c:v>13086</c:v>
                </c:pt>
                <c:pt idx="2501">
                  <c:v>13087</c:v>
                </c:pt>
                <c:pt idx="2502">
                  <c:v>13088</c:v>
                </c:pt>
                <c:pt idx="2503">
                  <c:v>13089</c:v>
                </c:pt>
                <c:pt idx="2504">
                  <c:v>13090</c:v>
                </c:pt>
                <c:pt idx="2505">
                  <c:v>13092</c:v>
                </c:pt>
                <c:pt idx="2506">
                  <c:v>13094</c:v>
                </c:pt>
                <c:pt idx="2507">
                  <c:v>13095</c:v>
                </c:pt>
                <c:pt idx="2508">
                  <c:v>13096</c:v>
                </c:pt>
                <c:pt idx="2509">
                  <c:v>13097</c:v>
                </c:pt>
                <c:pt idx="2510">
                  <c:v>13100</c:v>
                </c:pt>
                <c:pt idx="2511">
                  <c:v>13101</c:v>
                </c:pt>
                <c:pt idx="2512">
                  <c:v>13102</c:v>
                </c:pt>
                <c:pt idx="2513">
                  <c:v>13103</c:v>
                </c:pt>
                <c:pt idx="2514">
                  <c:v>13104</c:v>
                </c:pt>
                <c:pt idx="2515">
                  <c:v>13106</c:v>
                </c:pt>
                <c:pt idx="2516">
                  <c:v>13107</c:v>
                </c:pt>
                <c:pt idx="2517">
                  <c:v>13108</c:v>
                </c:pt>
                <c:pt idx="2518">
                  <c:v>13109</c:v>
                </c:pt>
                <c:pt idx="2519">
                  <c:v>13110</c:v>
                </c:pt>
                <c:pt idx="2520">
                  <c:v>13111</c:v>
                </c:pt>
                <c:pt idx="2521">
                  <c:v>13113</c:v>
                </c:pt>
                <c:pt idx="2522">
                  <c:v>13114</c:v>
                </c:pt>
                <c:pt idx="2523">
                  <c:v>13115</c:v>
                </c:pt>
                <c:pt idx="2524">
                  <c:v>13117</c:v>
                </c:pt>
                <c:pt idx="2525">
                  <c:v>13118</c:v>
                </c:pt>
                <c:pt idx="2526">
                  <c:v>13120</c:v>
                </c:pt>
                <c:pt idx="2527">
                  <c:v>13121</c:v>
                </c:pt>
                <c:pt idx="2528">
                  <c:v>13122</c:v>
                </c:pt>
                <c:pt idx="2529">
                  <c:v>13123</c:v>
                </c:pt>
                <c:pt idx="2530">
                  <c:v>13124</c:v>
                </c:pt>
                <c:pt idx="2531">
                  <c:v>13125</c:v>
                </c:pt>
                <c:pt idx="2532">
                  <c:v>13127</c:v>
                </c:pt>
                <c:pt idx="2533">
                  <c:v>13128</c:v>
                </c:pt>
                <c:pt idx="2534">
                  <c:v>13129</c:v>
                </c:pt>
                <c:pt idx="2535">
                  <c:v>13130</c:v>
                </c:pt>
                <c:pt idx="2536">
                  <c:v>13131</c:v>
                </c:pt>
                <c:pt idx="2537">
                  <c:v>13132</c:v>
                </c:pt>
                <c:pt idx="2538">
                  <c:v>13134</c:v>
                </c:pt>
                <c:pt idx="2539">
                  <c:v>13135</c:v>
                </c:pt>
                <c:pt idx="2540">
                  <c:v>13136</c:v>
                </c:pt>
                <c:pt idx="2541">
                  <c:v>13137</c:v>
                </c:pt>
                <c:pt idx="2542">
                  <c:v>13138</c:v>
                </c:pt>
                <c:pt idx="2543">
                  <c:v>13139</c:v>
                </c:pt>
                <c:pt idx="2544">
                  <c:v>13141</c:v>
                </c:pt>
                <c:pt idx="2545">
                  <c:v>13142</c:v>
                </c:pt>
                <c:pt idx="2546">
                  <c:v>13144</c:v>
                </c:pt>
                <c:pt idx="2547">
                  <c:v>13145</c:v>
                </c:pt>
                <c:pt idx="2548">
                  <c:v>13146</c:v>
                </c:pt>
                <c:pt idx="2549">
                  <c:v>13148</c:v>
                </c:pt>
                <c:pt idx="2550">
                  <c:v>13149</c:v>
                </c:pt>
                <c:pt idx="2551">
                  <c:v>13151</c:v>
                </c:pt>
                <c:pt idx="2552">
                  <c:v>13152</c:v>
                </c:pt>
                <c:pt idx="2553">
                  <c:v>13153</c:v>
                </c:pt>
                <c:pt idx="2554">
                  <c:v>13155</c:v>
                </c:pt>
                <c:pt idx="2555">
                  <c:v>13156</c:v>
                </c:pt>
                <c:pt idx="2556">
                  <c:v>13157</c:v>
                </c:pt>
                <c:pt idx="2557">
                  <c:v>13158</c:v>
                </c:pt>
                <c:pt idx="2558">
                  <c:v>13159</c:v>
                </c:pt>
                <c:pt idx="2559">
                  <c:v>13160</c:v>
                </c:pt>
                <c:pt idx="2560">
                  <c:v>13162</c:v>
                </c:pt>
                <c:pt idx="2561">
                  <c:v>13163</c:v>
                </c:pt>
                <c:pt idx="2562">
                  <c:v>13164</c:v>
                </c:pt>
                <c:pt idx="2563">
                  <c:v>13165</c:v>
                </c:pt>
                <c:pt idx="2564">
                  <c:v>13166</c:v>
                </c:pt>
                <c:pt idx="2565">
                  <c:v>13167</c:v>
                </c:pt>
                <c:pt idx="2566">
                  <c:v>13169</c:v>
                </c:pt>
                <c:pt idx="2567">
                  <c:v>13170</c:v>
                </c:pt>
                <c:pt idx="2568">
                  <c:v>13171</c:v>
                </c:pt>
                <c:pt idx="2569">
                  <c:v>13172</c:v>
                </c:pt>
                <c:pt idx="2570">
                  <c:v>13173</c:v>
                </c:pt>
                <c:pt idx="2571">
                  <c:v>13174</c:v>
                </c:pt>
                <c:pt idx="2572">
                  <c:v>13176</c:v>
                </c:pt>
                <c:pt idx="2573">
                  <c:v>13177</c:v>
                </c:pt>
                <c:pt idx="2574">
                  <c:v>13178</c:v>
                </c:pt>
                <c:pt idx="2575">
                  <c:v>13179</c:v>
                </c:pt>
                <c:pt idx="2576">
                  <c:v>13180</c:v>
                </c:pt>
                <c:pt idx="2577">
                  <c:v>13181</c:v>
                </c:pt>
                <c:pt idx="2578">
                  <c:v>13183</c:v>
                </c:pt>
                <c:pt idx="2579">
                  <c:v>13184</c:v>
                </c:pt>
                <c:pt idx="2580">
                  <c:v>13185</c:v>
                </c:pt>
                <c:pt idx="2581">
                  <c:v>13186</c:v>
                </c:pt>
                <c:pt idx="2582">
                  <c:v>13187</c:v>
                </c:pt>
                <c:pt idx="2583">
                  <c:v>13188</c:v>
                </c:pt>
                <c:pt idx="2584">
                  <c:v>13190</c:v>
                </c:pt>
                <c:pt idx="2585">
                  <c:v>13191</c:v>
                </c:pt>
                <c:pt idx="2586">
                  <c:v>13193</c:v>
                </c:pt>
                <c:pt idx="2587">
                  <c:v>13194</c:v>
                </c:pt>
                <c:pt idx="2588">
                  <c:v>13195</c:v>
                </c:pt>
                <c:pt idx="2589">
                  <c:v>13197</c:v>
                </c:pt>
                <c:pt idx="2590">
                  <c:v>13198</c:v>
                </c:pt>
                <c:pt idx="2591">
                  <c:v>13199</c:v>
                </c:pt>
                <c:pt idx="2592">
                  <c:v>13200</c:v>
                </c:pt>
                <c:pt idx="2593">
                  <c:v>13201</c:v>
                </c:pt>
                <c:pt idx="2594">
                  <c:v>13204</c:v>
                </c:pt>
                <c:pt idx="2595">
                  <c:v>13205</c:v>
                </c:pt>
                <c:pt idx="2596">
                  <c:v>13206</c:v>
                </c:pt>
                <c:pt idx="2597">
                  <c:v>13207</c:v>
                </c:pt>
                <c:pt idx="2598">
                  <c:v>13208</c:v>
                </c:pt>
                <c:pt idx="2599">
                  <c:v>13209</c:v>
                </c:pt>
                <c:pt idx="2600">
                  <c:v>13211</c:v>
                </c:pt>
                <c:pt idx="2601">
                  <c:v>13212</c:v>
                </c:pt>
                <c:pt idx="2602">
                  <c:v>13213</c:v>
                </c:pt>
                <c:pt idx="2603">
                  <c:v>13214</c:v>
                </c:pt>
                <c:pt idx="2604">
                  <c:v>13215</c:v>
                </c:pt>
                <c:pt idx="2605">
                  <c:v>13216</c:v>
                </c:pt>
                <c:pt idx="2606">
                  <c:v>13218</c:v>
                </c:pt>
                <c:pt idx="2607">
                  <c:v>13219</c:v>
                </c:pt>
                <c:pt idx="2608">
                  <c:v>13220</c:v>
                </c:pt>
                <c:pt idx="2609">
                  <c:v>13221</c:v>
                </c:pt>
                <c:pt idx="2610">
                  <c:v>13222</c:v>
                </c:pt>
                <c:pt idx="2611">
                  <c:v>13223</c:v>
                </c:pt>
                <c:pt idx="2612">
                  <c:v>13225</c:v>
                </c:pt>
                <c:pt idx="2613">
                  <c:v>13226</c:v>
                </c:pt>
                <c:pt idx="2614">
                  <c:v>13227</c:v>
                </c:pt>
                <c:pt idx="2615">
                  <c:v>13228</c:v>
                </c:pt>
                <c:pt idx="2616">
                  <c:v>13229</c:v>
                </c:pt>
                <c:pt idx="2617">
                  <c:v>13230</c:v>
                </c:pt>
                <c:pt idx="2618">
                  <c:v>13232</c:v>
                </c:pt>
                <c:pt idx="2619">
                  <c:v>13233</c:v>
                </c:pt>
                <c:pt idx="2620">
                  <c:v>13234</c:v>
                </c:pt>
                <c:pt idx="2621">
                  <c:v>13235</c:v>
                </c:pt>
                <c:pt idx="2622">
                  <c:v>13236</c:v>
                </c:pt>
                <c:pt idx="2623">
                  <c:v>13237</c:v>
                </c:pt>
                <c:pt idx="2624">
                  <c:v>13239</c:v>
                </c:pt>
                <c:pt idx="2625">
                  <c:v>13240</c:v>
                </c:pt>
                <c:pt idx="2626">
                  <c:v>13241</c:v>
                </c:pt>
                <c:pt idx="2627">
                  <c:v>13242</c:v>
                </c:pt>
                <c:pt idx="2628">
                  <c:v>13243</c:v>
                </c:pt>
                <c:pt idx="2629">
                  <c:v>13244</c:v>
                </c:pt>
                <c:pt idx="2630">
                  <c:v>13246</c:v>
                </c:pt>
                <c:pt idx="2631">
                  <c:v>13247</c:v>
                </c:pt>
                <c:pt idx="2632">
                  <c:v>13248</c:v>
                </c:pt>
                <c:pt idx="2633">
                  <c:v>13249</c:v>
                </c:pt>
                <c:pt idx="2634">
                  <c:v>13251</c:v>
                </c:pt>
                <c:pt idx="2635">
                  <c:v>13253</c:v>
                </c:pt>
                <c:pt idx="2636">
                  <c:v>13254</c:v>
                </c:pt>
                <c:pt idx="2637">
                  <c:v>13255</c:v>
                </c:pt>
                <c:pt idx="2638">
                  <c:v>13256</c:v>
                </c:pt>
                <c:pt idx="2639">
                  <c:v>13257</c:v>
                </c:pt>
                <c:pt idx="2640">
                  <c:v>13258</c:v>
                </c:pt>
                <c:pt idx="2641">
                  <c:v>13260</c:v>
                </c:pt>
                <c:pt idx="2642">
                  <c:v>13261</c:v>
                </c:pt>
                <c:pt idx="2643">
                  <c:v>13262</c:v>
                </c:pt>
                <c:pt idx="2644">
                  <c:v>13263</c:v>
                </c:pt>
                <c:pt idx="2645">
                  <c:v>13264</c:v>
                </c:pt>
                <c:pt idx="2646">
                  <c:v>13265</c:v>
                </c:pt>
                <c:pt idx="2647">
                  <c:v>13267</c:v>
                </c:pt>
                <c:pt idx="2648">
                  <c:v>13268</c:v>
                </c:pt>
                <c:pt idx="2649">
                  <c:v>13269</c:v>
                </c:pt>
                <c:pt idx="2650">
                  <c:v>13270</c:v>
                </c:pt>
                <c:pt idx="2651">
                  <c:v>13271</c:v>
                </c:pt>
                <c:pt idx="2652">
                  <c:v>13272</c:v>
                </c:pt>
                <c:pt idx="2653">
                  <c:v>13274</c:v>
                </c:pt>
                <c:pt idx="2654">
                  <c:v>13275</c:v>
                </c:pt>
                <c:pt idx="2655">
                  <c:v>13276</c:v>
                </c:pt>
                <c:pt idx="2656">
                  <c:v>13277</c:v>
                </c:pt>
                <c:pt idx="2657">
                  <c:v>13278</c:v>
                </c:pt>
                <c:pt idx="2658">
                  <c:v>13279</c:v>
                </c:pt>
                <c:pt idx="2659">
                  <c:v>13281</c:v>
                </c:pt>
                <c:pt idx="2660">
                  <c:v>13282</c:v>
                </c:pt>
                <c:pt idx="2661">
                  <c:v>13283</c:v>
                </c:pt>
                <c:pt idx="2662">
                  <c:v>13284</c:v>
                </c:pt>
                <c:pt idx="2663">
                  <c:v>13285</c:v>
                </c:pt>
                <c:pt idx="2664">
                  <c:v>13286</c:v>
                </c:pt>
                <c:pt idx="2665">
                  <c:v>13288</c:v>
                </c:pt>
                <c:pt idx="2666">
                  <c:v>13289</c:v>
                </c:pt>
                <c:pt idx="2667">
                  <c:v>13290</c:v>
                </c:pt>
                <c:pt idx="2668">
                  <c:v>13291</c:v>
                </c:pt>
                <c:pt idx="2669">
                  <c:v>13292</c:v>
                </c:pt>
                <c:pt idx="2670">
                  <c:v>13293</c:v>
                </c:pt>
                <c:pt idx="2671">
                  <c:v>13295</c:v>
                </c:pt>
                <c:pt idx="2672">
                  <c:v>13296</c:v>
                </c:pt>
                <c:pt idx="2673">
                  <c:v>13297</c:v>
                </c:pt>
                <c:pt idx="2674">
                  <c:v>13298</c:v>
                </c:pt>
                <c:pt idx="2675">
                  <c:v>13299</c:v>
                </c:pt>
                <c:pt idx="2676">
                  <c:v>13302</c:v>
                </c:pt>
                <c:pt idx="2677">
                  <c:v>13303</c:v>
                </c:pt>
                <c:pt idx="2678">
                  <c:v>13304</c:v>
                </c:pt>
                <c:pt idx="2679">
                  <c:v>13305</c:v>
                </c:pt>
                <c:pt idx="2680">
                  <c:v>13306</c:v>
                </c:pt>
                <c:pt idx="2681">
                  <c:v>13307</c:v>
                </c:pt>
                <c:pt idx="2682">
                  <c:v>13309</c:v>
                </c:pt>
                <c:pt idx="2683">
                  <c:v>13310</c:v>
                </c:pt>
                <c:pt idx="2684">
                  <c:v>13311</c:v>
                </c:pt>
                <c:pt idx="2685">
                  <c:v>13312</c:v>
                </c:pt>
                <c:pt idx="2686">
                  <c:v>13313</c:v>
                </c:pt>
                <c:pt idx="2687">
                  <c:v>13314</c:v>
                </c:pt>
                <c:pt idx="2688">
                  <c:v>13316</c:v>
                </c:pt>
                <c:pt idx="2689">
                  <c:v>13317</c:v>
                </c:pt>
                <c:pt idx="2690">
                  <c:v>13318</c:v>
                </c:pt>
                <c:pt idx="2691">
                  <c:v>13319</c:v>
                </c:pt>
                <c:pt idx="2692">
                  <c:v>13320</c:v>
                </c:pt>
                <c:pt idx="2693">
                  <c:v>13321</c:v>
                </c:pt>
                <c:pt idx="2694">
                  <c:v>13323</c:v>
                </c:pt>
                <c:pt idx="2695">
                  <c:v>13324</c:v>
                </c:pt>
                <c:pt idx="2696">
                  <c:v>13325</c:v>
                </c:pt>
                <c:pt idx="2697">
                  <c:v>13326</c:v>
                </c:pt>
                <c:pt idx="2698">
                  <c:v>13327</c:v>
                </c:pt>
                <c:pt idx="2699">
                  <c:v>13328</c:v>
                </c:pt>
                <c:pt idx="2700">
                  <c:v>13330</c:v>
                </c:pt>
                <c:pt idx="2701">
                  <c:v>13331</c:v>
                </c:pt>
                <c:pt idx="2702">
                  <c:v>13332</c:v>
                </c:pt>
                <c:pt idx="2703">
                  <c:v>13333</c:v>
                </c:pt>
                <c:pt idx="2704">
                  <c:v>13334</c:v>
                </c:pt>
                <c:pt idx="2705">
                  <c:v>13337</c:v>
                </c:pt>
                <c:pt idx="2706">
                  <c:v>13338</c:v>
                </c:pt>
                <c:pt idx="2707">
                  <c:v>13339</c:v>
                </c:pt>
                <c:pt idx="2708">
                  <c:v>13340</c:v>
                </c:pt>
                <c:pt idx="2709">
                  <c:v>13341</c:v>
                </c:pt>
                <c:pt idx="2710">
                  <c:v>13342</c:v>
                </c:pt>
                <c:pt idx="2711">
                  <c:v>13344</c:v>
                </c:pt>
                <c:pt idx="2712">
                  <c:v>13345</c:v>
                </c:pt>
                <c:pt idx="2713">
                  <c:v>13346</c:v>
                </c:pt>
                <c:pt idx="2714">
                  <c:v>13347</c:v>
                </c:pt>
                <c:pt idx="2715">
                  <c:v>13348</c:v>
                </c:pt>
                <c:pt idx="2716">
                  <c:v>13349</c:v>
                </c:pt>
                <c:pt idx="2717">
                  <c:v>13351</c:v>
                </c:pt>
                <c:pt idx="2718">
                  <c:v>13352</c:v>
                </c:pt>
                <c:pt idx="2719">
                  <c:v>13353</c:v>
                </c:pt>
                <c:pt idx="2720">
                  <c:v>13354</c:v>
                </c:pt>
                <c:pt idx="2721">
                  <c:v>13355</c:v>
                </c:pt>
                <c:pt idx="2722">
                  <c:v>13356</c:v>
                </c:pt>
                <c:pt idx="2723">
                  <c:v>13358</c:v>
                </c:pt>
                <c:pt idx="2724">
                  <c:v>13359</c:v>
                </c:pt>
                <c:pt idx="2725">
                  <c:v>13360</c:v>
                </c:pt>
                <c:pt idx="2726">
                  <c:v>13361</c:v>
                </c:pt>
                <c:pt idx="2727">
                  <c:v>13362</c:v>
                </c:pt>
                <c:pt idx="2728">
                  <c:v>13363</c:v>
                </c:pt>
                <c:pt idx="2729">
                  <c:v>13365</c:v>
                </c:pt>
                <c:pt idx="2730">
                  <c:v>13366</c:v>
                </c:pt>
                <c:pt idx="2731">
                  <c:v>13367</c:v>
                </c:pt>
                <c:pt idx="2732">
                  <c:v>13368</c:v>
                </c:pt>
                <c:pt idx="2733">
                  <c:v>13369</c:v>
                </c:pt>
                <c:pt idx="2734">
                  <c:v>13370</c:v>
                </c:pt>
                <c:pt idx="2735">
                  <c:v>13372</c:v>
                </c:pt>
                <c:pt idx="2736">
                  <c:v>13373</c:v>
                </c:pt>
                <c:pt idx="2737">
                  <c:v>13374</c:v>
                </c:pt>
                <c:pt idx="2738">
                  <c:v>13375</c:v>
                </c:pt>
                <c:pt idx="2739">
                  <c:v>13376</c:v>
                </c:pt>
                <c:pt idx="2740">
                  <c:v>13377</c:v>
                </c:pt>
                <c:pt idx="2741">
                  <c:v>13379</c:v>
                </c:pt>
                <c:pt idx="2742">
                  <c:v>13380</c:v>
                </c:pt>
                <c:pt idx="2743">
                  <c:v>13381</c:v>
                </c:pt>
                <c:pt idx="2744">
                  <c:v>13382</c:v>
                </c:pt>
                <c:pt idx="2745">
                  <c:v>13383</c:v>
                </c:pt>
                <c:pt idx="2746">
                  <c:v>13384</c:v>
                </c:pt>
                <c:pt idx="2747">
                  <c:v>13386</c:v>
                </c:pt>
                <c:pt idx="2748">
                  <c:v>13387</c:v>
                </c:pt>
                <c:pt idx="2749">
                  <c:v>13388</c:v>
                </c:pt>
                <c:pt idx="2750">
                  <c:v>13389</c:v>
                </c:pt>
                <c:pt idx="2751">
                  <c:v>13390</c:v>
                </c:pt>
                <c:pt idx="2752">
                  <c:v>13391</c:v>
                </c:pt>
                <c:pt idx="2753">
                  <c:v>13393</c:v>
                </c:pt>
                <c:pt idx="2754">
                  <c:v>13394</c:v>
                </c:pt>
                <c:pt idx="2755">
                  <c:v>13395</c:v>
                </c:pt>
                <c:pt idx="2756">
                  <c:v>13396</c:v>
                </c:pt>
                <c:pt idx="2757">
                  <c:v>13397</c:v>
                </c:pt>
                <c:pt idx="2758">
                  <c:v>13398</c:v>
                </c:pt>
                <c:pt idx="2759">
                  <c:v>13401</c:v>
                </c:pt>
                <c:pt idx="2760">
                  <c:v>13402</c:v>
                </c:pt>
                <c:pt idx="2761">
                  <c:v>13403</c:v>
                </c:pt>
                <c:pt idx="2762">
                  <c:v>13404</c:v>
                </c:pt>
                <c:pt idx="2763">
                  <c:v>13405</c:v>
                </c:pt>
                <c:pt idx="2764">
                  <c:v>13407</c:v>
                </c:pt>
                <c:pt idx="2765">
                  <c:v>13408</c:v>
                </c:pt>
                <c:pt idx="2766">
                  <c:v>13409</c:v>
                </c:pt>
                <c:pt idx="2767">
                  <c:v>13410</c:v>
                </c:pt>
                <c:pt idx="2768">
                  <c:v>13411</c:v>
                </c:pt>
                <c:pt idx="2769">
                  <c:v>13412</c:v>
                </c:pt>
                <c:pt idx="2770">
                  <c:v>13414</c:v>
                </c:pt>
                <c:pt idx="2771">
                  <c:v>13415</c:v>
                </c:pt>
                <c:pt idx="2772">
                  <c:v>13416</c:v>
                </c:pt>
                <c:pt idx="2773">
                  <c:v>13417</c:v>
                </c:pt>
                <c:pt idx="2774">
                  <c:v>13418</c:v>
                </c:pt>
                <c:pt idx="2775">
                  <c:v>13419</c:v>
                </c:pt>
                <c:pt idx="2776">
                  <c:v>13421</c:v>
                </c:pt>
                <c:pt idx="2777">
                  <c:v>13422</c:v>
                </c:pt>
                <c:pt idx="2778">
                  <c:v>13423</c:v>
                </c:pt>
                <c:pt idx="2779">
                  <c:v>13424</c:v>
                </c:pt>
                <c:pt idx="2780">
                  <c:v>13425</c:v>
                </c:pt>
                <c:pt idx="2781">
                  <c:v>13426</c:v>
                </c:pt>
                <c:pt idx="2782">
                  <c:v>13428</c:v>
                </c:pt>
                <c:pt idx="2783">
                  <c:v>13429</c:v>
                </c:pt>
                <c:pt idx="2784">
                  <c:v>13430</c:v>
                </c:pt>
                <c:pt idx="2785">
                  <c:v>13431</c:v>
                </c:pt>
                <c:pt idx="2786">
                  <c:v>13432</c:v>
                </c:pt>
                <c:pt idx="2787">
                  <c:v>13433</c:v>
                </c:pt>
                <c:pt idx="2788">
                  <c:v>13436</c:v>
                </c:pt>
                <c:pt idx="2789">
                  <c:v>13437</c:v>
                </c:pt>
                <c:pt idx="2790">
                  <c:v>13438</c:v>
                </c:pt>
                <c:pt idx="2791">
                  <c:v>13439</c:v>
                </c:pt>
                <c:pt idx="2792">
                  <c:v>13440</c:v>
                </c:pt>
                <c:pt idx="2793">
                  <c:v>13442</c:v>
                </c:pt>
                <c:pt idx="2794">
                  <c:v>13443</c:v>
                </c:pt>
                <c:pt idx="2795">
                  <c:v>13444</c:v>
                </c:pt>
                <c:pt idx="2796">
                  <c:v>13445</c:v>
                </c:pt>
                <c:pt idx="2797">
                  <c:v>13446</c:v>
                </c:pt>
                <c:pt idx="2798">
                  <c:v>13447</c:v>
                </c:pt>
                <c:pt idx="2799">
                  <c:v>13449</c:v>
                </c:pt>
                <c:pt idx="2800">
                  <c:v>13450</c:v>
                </c:pt>
                <c:pt idx="2801">
                  <c:v>13451</c:v>
                </c:pt>
                <c:pt idx="2802">
                  <c:v>13452</c:v>
                </c:pt>
                <c:pt idx="2803">
                  <c:v>13453</c:v>
                </c:pt>
                <c:pt idx="2804">
                  <c:v>13454</c:v>
                </c:pt>
                <c:pt idx="2805">
                  <c:v>13456</c:v>
                </c:pt>
                <c:pt idx="2806">
                  <c:v>13458</c:v>
                </c:pt>
                <c:pt idx="2807">
                  <c:v>13459</c:v>
                </c:pt>
                <c:pt idx="2808">
                  <c:v>13460</c:v>
                </c:pt>
                <c:pt idx="2809">
                  <c:v>13461</c:v>
                </c:pt>
                <c:pt idx="2810">
                  <c:v>13463</c:v>
                </c:pt>
                <c:pt idx="2811">
                  <c:v>13464</c:v>
                </c:pt>
                <c:pt idx="2812">
                  <c:v>13466</c:v>
                </c:pt>
                <c:pt idx="2813">
                  <c:v>13467</c:v>
                </c:pt>
                <c:pt idx="2814">
                  <c:v>13468</c:v>
                </c:pt>
                <c:pt idx="2815">
                  <c:v>13470</c:v>
                </c:pt>
                <c:pt idx="2816">
                  <c:v>13471</c:v>
                </c:pt>
                <c:pt idx="2817">
                  <c:v>13472</c:v>
                </c:pt>
                <c:pt idx="2818">
                  <c:v>13473</c:v>
                </c:pt>
                <c:pt idx="2819">
                  <c:v>13474</c:v>
                </c:pt>
                <c:pt idx="2820">
                  <c:v>13475</c:v>
                </c:pt>
                <c:pt idx="2821">
                  <c:v>13477</c:v>
                </c:pt>
                <c:pt idx="2822">
                  <c:v>13478</c:v>
                </c:pt>
                <c:pt idx="2823">
                  <c:v>13479</c:v>
                </c:pt>
                <c:pt idx="2824">
                  <c:v>13481</c:v>
                </c:pt>
                <c:pt idx="2825">
                  <c:v>13482</c:v>
                </c:pt>
                <c:pt idx="2826">
                  <c:v>13484</c:v>
                </c:pt>
                <c:pt idx="2827">
                  <c:v>13485</c:v>
                </c:pt>
                <c:pt idx="2828">
                  <c:v>13486</c:v>
                </c:pt>
                <c:pt idx="2829">
                  <c:v>13487</c:v>
                </c:pt>
                <c:pt idx="2830">
                  <c:v>13488</c:v>
                </c:pt>
                <c:pt idx="2831">
                  <c:v>13489</c:v>
                </c:pt>
                <c:pt idx="2832">
                  <c:v>13491</c:v>
                </c:pt>
                <c:pt idx="2833">
                  <c:v>13492</c:v>
                </c:pt>
                <c:pt idx="2834">
                  <c:v>13493</c:v>
                </c:pt>
                <c:pt idx="2835">
                  <c:v>13494</c:v>
                </c:pt>
                <c:pt idx="2836">
                  <c:v>13495</c:v>
                </c:pt>
                <c:pt idx="2837">
                  <c:v>13496</c:v>
                </c:pt>
                <c:pt idx="2838">
                  <c:v>13498</c:v>
                </c:pt>
                <c:pt idx="2839">
                  <c:v>13499</c:v>
                </c:pt>
                <c:pt idx="2840">
                  <c:v>13500</c:v>
                </c:pt>
                <c:pt idx="2841">
                  <c:v>13501</c:v>
                </c:pt>
                <c:pt idx="2842">
                  <c:v>13502</c:v>
                </c:pt>
                <c:pt idx="2843">
                  <c:v>13503</c:v>
                </c:pt>
                <c:pt idx="2844">
                  <c:v>13505</c:v>
                </c:pt>
                <c:pt idx="2845">
                  <c:v>13506</c:v>
                </c:pt>
                <c:pt idx="2846">
                  <c:v>13507</c:v>
                </c:pt>
                <c:pt idx="2847">
                  <c:v>13508</c:v>
                </c:pt>
                <c:pt idx="2848">
                  <c:v>13512</c:v>
                </c:pt>
                <c:pt idx="2849">
                  <c:v>13513</c:v>
                </c:pt>
                <c:pt idx="2850">
                  <c:v>13514</c:v>
                </c:pt>
                <c:pt idx="2851">
                  <c:v>13515</c:v>
                </c:pt>
                <c:pt idx="2852">
                  <c:v>13517</c:v>
                </c:pt>
                <c:pt idx="2853">
                  <c:v>13519</c:v>
                </c:pt>
                <c:pt idx="2854">
                  <c:v>13520</c:v>
                </c:pt>
                <c:pt idx="2855">
                  <c:v>13521</c:v>
                </c:pt>
                <c:pt idx="2856">
                  <c:v>13522</c:v>
                </c:pt>
                <c:pt idx="2857">
                  <c:v>13523</c:v>
                </c:pt>
                <c:pt idx="2858">
                  <c:v>13524</c:v>
                </c:pt>
                <c:pt idx="2859">
                  <c:v>13526</c:v>
                </c:pt>
                <c:pt idx="2860">
                  <c:v>13527</c:v>
                </c:pt>
                <c:pt idx="2861">
                  <c:v>13528</c:v>
                </c:pt>
                <c:pt idx="2862">
                  <c:v>13529</c:v>
                </c:pt>
                <c:pt idx="2863">
                  <c:v>13530</c:v>
                </c:pt>
                <c:pt idx="2864">
                  <c:v>13531</c:v>
                </c:pt>
                <c:pt idx="2865">
                  <c:v>13533</c:v>
                </c:pt>
                <c:pt idx="2866">
                  <c:v>13534</c:v>
                </c:pt>
                <c:pt idx="2867">
                  <c:v>13535</c:v>
                </c:pt>
                <c:pt idx="2868">
                  <c:v>13536</c:v>
                </c:pt>
                <c:pt idx="2869">
                  <c:v>13537</c:v>
                </c:pt>
                <c:pt idx="2870">
                  <c:v>13538</c:v>
                </c:pt>
                <c:pt idx="2871">
                  <c:v>13540</c:v>
                </c:pt>
                <c:pt idx="2872">
                  <c:v>13541</c:v>
                </c:pt>
                <c:pt idx="2873">
                  <c:v>13542</c:v>
                </c:pt>
                <c:pt idx="2874">
                  <c:v>13543</c:v>
                </c:pt>
                <c:pt idx="2875">
                  <c:v>13544</c:v>
                </c:pt>
                <c:pt idx="2876">
                  <c:v>13545</c:v>
                </c:pt>
                <c:pt idx="2877">
                  <c:v>13547</c:v>
                </c:pt>
                <c:pt idx="2878">
                  <c:v>13548</c:v>
                </c:pt>
                <c:pt idx="2879">
                  <c:v>13549</c:v>
                </c:pt>
                <c:pt idx="2880">
                  <c:v>13550</c:v>
                </c:pt>
                <c:pt idx="2881">
                  <c:v>13551</c:v>
                </c:pt>
                <c:pt idx="2882">
                  <c:v>13552</c:v>
                </c:pt>
                <c:pt idx="2883">
                  <c:v>13554</c:v>
                </c:pt>
                <c:pt idx="2884">
                  <c:v>13555</c:v>
                </c:pt>
                <c:pt idx="2885">
                  <c:v>13556</c:v>
                </c:pt>
                <c:pt idx="2886">
                  <c:v>13557</c:v>
                </c:pt>
                <c:pt idx="2887">
                  <c:v>13559</c:v>
                </c:pt>
                <c:pt idx="2888">
                  <c:v>13561</c:v>
                </c:pt>
                <c:pt idx="2889">
                  <c:v>13562</c:v>
                </c:pt>
                <c:pt idx="2890">
                  <c:v>13563</c:v>
                </c:pt>
                <c:pt idx="2891">
                  <c:v>13564</c:v>
                </c:pt>
                <c:pt idx="2892">
                  <c:v>13565</c:v>
                </c:pt>
                <c:pt idx="2893">
                  <c:v>13566</c:v>
                </c:pt>
                <c:pt idx="2894">
                  <c:v>13569</c:v>
                </c:pt>
                <c:pt idx="2895">
                  <c:v>13570</c:v>
                </c:pt>
                <c:pt idx="2896">
                  <c:v>13571</c:v>
                </c:pt>
                <c:pt idx="2897">
                  <c:v>13572</c:v>
                </c:pt>
                <c:pt idx="2898">
                  <c:v>13573</c:v>
                </c:pt>
                <c:pt idx="2899">
                  <c:v>13575</c:v>
                </c:pt>
                <c:pt idx="2900">
                  <c:v>13576</c:v>
                </c:pt>
                <c:pt idx="2901">
                  <c:v>13577</c:v>
                </c:pt>
                <c:pt idx="2902">
                  <c:v>13578</c:v>
                </c:pt>
                <c:pt idx="2903">
                  <c:v>13579</c:v>
                </c:pt>
                <c:pt idx="2904">
                  <c:v>13580</c:v>
                </c:pt>
                <c:pt idx="2905">
                  <c:v>13582</c:v>
                </c:pt>
                <c:pt idx="2906">
                  <c:v>13583</c:v>
                </c:pt>
                <c:pt idx="2907">
                  <c:v>13584</c:v>
                </c:pt>
                <c:pt idx="2908">
                  <c:v>13585</c:v>
                </c:pt>
                <c:pt idx="2909">
                  <c:v>13586</c:v>
                </c:pt>
                <c:pt idx="2910">
                  <c:v>13587</c:v>
                </c:pt>
                <c:pt idx="2911">
                  <c:v>13589</c:v>
                </c:pt>
                <c:pt idx="2912">
                  <c:v>13590</c:v>
                </c:pt>
                <c:pt idx="2913">
                  <c:v>13591</c:v>
                </c:pt>
                <c:pt idx="2914">
                  <c:v>13592</c:v>
                </c:pt>
                <c:pt idx="2915">
                  <c:v>13593</c:v>
                </c:pt>
                <c:pt idx="2916">
                  <c:v>13594</c:v>
                </c:pt>
                <c:pt idx="2917">
                  <c:v>13596</c:v>
                </c:pt>
                <c:pt idx="2918">
                  <c:v>13597</c:v>
                </c:pt>
                <c:pt idx="2919">
                  <c:v>13598</c:v>
                </c:pt>
                <c:pt idx="2920">
                  <c:v>13599</c:v>
                </c:pt>
                <c:pt idx="2921">
                  <c:v>13601</c:v>
                </c:pt>
                <c:pt idx="2922">
                  <c:v>13603</c:v>
                </c:pt>
                <c:pt idx="2923">
                  <c:v>13604</c:v>
                </c:pt>
                <c:pt idx="2924">
                  <c:v>13605</c:v>
                </c:pt>
                <c:pt idx="2925">
                  <c:v>13606</c:v>
                </c:pt>
                <c:pt idx="2926">
                  <c:v>13607</c:v>
                </c:pt>
                <c:pt idx="2927">
                  <c:v>13608</c:v>
                </c:pt>
                <c:pt idx="2928">
                  <c:v>13610</c:v>
                </c:pt>
                <c:pt idx="2929">
                  <c:v>13611</c:v>
                </c:pt>
                <c:pt idx="2930">
                  <c:v>13612</c:v>
                </c:pt>
                <c:pt idx="2931">
                  <c:v>13613</c:v>
                </c:pt>
                <c:pt idx="2932">
                  <c:v>13614</c:v>
                </c:pt>
                <c:pt idx="2933">
                  <c:v>13615</c:v>
                </c:pt>
                <c:pt idx="2934">
                  <c:v>13617</c:v>
                </c:pt>
                <c:pt idx="2935">
                  <c:v>13618</c:v>
                </c:pt>
                <c:pt idx="2936">
                  <c:v>13619</c:v>
                </c:pt>
                <c:pt idx="2937">
                  <c:v>13620</c:v>
                </c:pt>
                <c:pt idx="2938">
                  <c:v>13621</c:v>
                </c:pt>
                <c:pt idx="2939">
                  <c:v>13622</c:v>
                </c:pt>
                <c:pt idx="2940">
                  <c:v>13624</c:v>
                </c:pt>
                <c:pt idx="2941">
                  <c:v>13625</c:v>
                </c:pt>
                <c:pt idx="2942">
                  <c:v>13626</c:v>
                </c:pt>
                <c:pt idx="2943">
                  <c:v>13627</c:v>
                </c:pt>
                <c:pt idx="2944">
                  <c:v>13628</c:v>
                </c:pt>
                <c:pt idx="2945">
                  <c:v>13629</c:v>
                </c:pt>
                <c:pt idx="2946">
                  <c:v>13631</c:v>
                </c:pt>
                <c:pt idx="2947">
                  <c:v>13632</c:v>
                </c:pt>
                <c:pt idx="2948">
                  <c:v>13633</c:v>
                </c:pt>
                <c:pt idx="2949">
                  <c:v>13634</c:v>
                </c:pt>
                <c:pt idx="2950">
                  <c:v>13635</c:v>
                </c:pt>
                <c:pt idx="2951">
                  <c:v>13636</c:v>
                </c:pt>
                <c:pt idx="2952">
                  <c:v>13638</c:v>
                </c:pt>
                <c:pt idx="2953">
                  <c:v>13639</c:v>
                </c:pt>
                <c:pt idx="2954">
                  <c:v>13640</c:v>
                </c:pt>
                <c:pt idx="2955">
                  <c:v>13641</c:v>
                </c:pt>
                <c:pt idx="2956">
                  <c:v>13642</c:v>
                </c:pt>
                <c:pt idx="2957">
                  <c:v>13643</c:v>
                </c:pt>
                <c:pt idx="2958">
                  <c:v>13645</c:v>
                </c:pt>
                <c:pt idx="2959">
                  <c:v>13646</c:v>
                </c:pt>
                <c:pt idx="2960">
                  <c:v>13647</c:v>
                </c:pt>
                <c:pt idx="2961">
                  <c:v>13648</c:v>
                </c:pt>
                <c:pt idx="2962">
                  <c:v>13649</c:v>
                </c:pt>
                <c:pt idx="2963">
                  <c:v>13650</c:v>
                </c:pt>
                <c:pt idx="2964">
                  <c:v>13652</c:v>
                </c:pt>
                <c:pt idx="2965">
                  <c:v>13653</c:v>
                </c:pt>
                <c:pt idx="2966">
                  <c:v>13654</c:v>
                </c:pt>
                <c:pt idx="2967">
                  <c:v>13655</c:v>
                </c:pt>
                <c:pt idx="2968">
                  <c:v>13656</c:v>
                </c:pt>
                <c:pt idx="2969">
                  <c:v>13657</c:v>
                </c:pt>
                <c:pt idx="2970">
                  <c:v>13659</c:v>
                </c:pt>
                <c:pt idx="2971">
                  <c:v>13660</c:v>
                </c:pt>
                <c:pt idx="2972">
                  <c:v>13661</c:v>
                </c:pt>
                <c:pt idx="2973">
                  <c:v>13662</c:v>
                </c:pt>
                <c:pt idx="2974">
                  <c:v>13663</c:v>
                </c:pt>
                <c:pt idx="2975">
                  <c:v>13667</c:v>
                </c:pt>
                <c:pt idx="2976">
                  <c:v>13668</c:v>
                </c:pt>
                <c:pt idx="2977">
                  <c:v>13669</c:v>
                </c:pt>
                <c:pt idx="2978">
                  <c:v>13670</c:v>
                </c:pt>
                <c:pt idx="2979">
                  <c:v>13671</c:v>
                </c:pt>
                <c:pt idx="2980">
                  <c:v>13673</c:v>
                </c:pt>
                <c:pt idx="2981">
                  <c:v>13674</c:v>
                </c:pt>
                <c:pt idx="2982">
                  <c:v>13675</c:v>
                </c:pt>
                <c:pt idx="2983">
                  <c:v>13676</c:v>
                </c:pt>
                <c:pt idx="2984">
                  <c:v>13677</c:v>
                </c:pt>
                <c:pt idx="2985">
                  <c:v>13678</c:v>
                </c:pt>
                <c:pt idx="2986">
                  <c:v>13680</c:v>
                </c:pt>
                <c:pt idx="2987">
                  <c:v>13681</c:v>
                </c:pt>
                <c:pt idx="2988">
                  <c:v>13682</c:v>
                </c:pt>
                <c:pt idx="2989">
                  <c:v>13683</c:v>
                </c:pt>
                <c:pt idx="2990">
                  <c:v>13684</c:v>
                </c:pt>
                <c:pt idx="2991">
                  <c:v>13685</c:v>
                </c:pt>
                <c:pt idx="2992">
                  <c:v>13687</c:v>
                </c:pt>
                <c:pt idx="2993">
                  <c:v>13688</c:v>
                </c:pt>
                <c:pt idx="2994">
                  <c:v>13689</c:v>
                </c:pt>
                <c:pt idx="2995">
                  <c:v>13690</c:v>
                </c:pt>
                <c:pt idx="2996">
                  <c:v>13691</c:v>
                </c:pt>
                <c:pt idx="2997">
                  <c:v>13692</c:v>
                </c:pt>
                <c:pt idx="2998">
                  <c:v>13694</c:v>
                </c:pt>
                <c:pt idx="2999">
                  <c:v>13695</c:v>
                </c:pt>
                <c:pt idx="3000">
                  <c:v>13696</c:v>
                </c:pt>
                <c:pt idx="3001">
                  <c:v>13697</c:v>
                </c:pt>
                <c:pt idx="3002">
                  <c:v>13698</c:v>
                </c:pt>
                <c:pt idx="3003">
                  <c:v>13702</c:v>
                </c:pt>
                <c:pt idx="3004">
                  <c:v>13703</c:v>
                </c:pt>
                <c:pt idx="3005">
                  <c:v>13704</c:v>
                </c:pt>
                <c:pt idx="3006">
                  <c:v>13705</c:v>
                </c:pt>
                <c:pt idx="3007">
                  <c:v>13706</c:v>
                </c:pt>
                <c:pt idx="3008">
                  <c:v>13708</c:v>
                </c:pt>
                <c:pt idx="3009">
                  <c:v>13709</c:v>
                </c:pt>
                <c:pt idx="3010">
                  <c:v>13710</c:v>
                </c:pt>
                <c:pt idx="3011">
                  <c:v>13711</c:v>
                </c:pt>
                <c:pt idx="3012">
                  <c:v>13712</c:v>
                </c:pt>
                <c:pt idx="3013">
                  <c:v>13713</c:v>
                </c:pt>
                <c:pt idx="3014">
                  <c:v>13715</c:v>
                </c:pt>
                <c:pt idx="3015">
                  <c:v>13716</c:v>
                </c:pt>
                <c:pt idx="3016">
                  <c:v>13717</c:v>
                </c:pt>
                <c:pt idx="3017">
                  <c:v>13718</c:v>
                </c:pt>
                <c:pt idx="3018">
                  <c:v>13719</c:v>
                </c:pt>
                <c:pt idx="3019">
                  <c:v>13720</c:v>
                </c:pt>
                <c:pt idx="3020">
                  <c:v>13722</c:v>
                </c:pt>
                <c:pt idx="3021">
                  <c:v>13723</c:v>
                </c:pt>
                <c:pt idx="3022">
                  <c:v>13724</c:v>
                </c:pt>
                <c:pt idx="3023">
                  <c:v>13725</c:v>
                </c:pt>
                <c:pt idx="3024">
                  <c:v>13726</c:v>
                </c:pt>
                <c:pt idx="3025">
                  <c:v>13727</c:v>
                </c:pt>
                <c:pt idx="3026">
                  <c:v>13729</c:v>
                </c:pt>
                <c:pt idx="3027">
                  <c:v>13730</c:v>
                </c:pt>
                <c:pt idx="3028">
                  <c:v>13731</c:v>
                </c:pt>
                <c:pt idx="3029">
                  <c:v>13732</c:v>
                </c:pt>
                <c:pt idx="3030">
                  <c:v>13733</c:v>
                </c:pt>
                <c:pt idx="3031">
                  <c:v>13734</c:v>
                </c:pt>
                <c:pt idx="3032">
                  <c:v>13736</c:v>
                </c:pt>
                <c:pt idx="3033">
                  <c:v>13737</c:v>
                </c:pt>
                <c:pt idx="3034">
                  <c:v>13738</c:v>
                </c:pt>
                <c:pt idx="3035">
                  <c:v>13739</c:v>
                </c:pt>
                <c:pt idx="3036">
                  <c:v>13740</c:v>
                </c:pt>
                <c:pt idx="3037">
                  <c:v>13741</c:v>
                </c:pt>
                <c:pt idx="3038">
                  <c:v>13743</c:v>
                </c:pt>
                <c:pt idx="3039">
                  <c:v>13744</c:v>
                </c:pt>
                <c:pt idx="3040">
                  <c:v>13745</c:v>
                </c:pt>
                <c:pt idx="3041">
                  <c:v>13746</c:v>
                </c:pt>
                <c:pt idx="3042">
                  <c:v>13747</c:v>
                </c:pt>
                <c:pt idx="3043">
                  <c:v>13748</c:v>
                </c:pt>
                <c:pt idx="3044">
                  <c:v>13750</c:v>
                </c:pt>
                <c:pt idx="3045">
                  <c:v>13751</c:v>
                </c:pt>
                <c:pt idx="3046">
                  <c:v>13752</c:v>
                </c:pt>
                <c:pt idx="3047">
                  <c:v>13753</c:v>
                </c:pt>
                <c:pt idx="3048">
                  <c:v>13754</c:v>
                </c:pt>
                <c:pt idx="3049">
                  <c:v>13755</c:v>
                </c:pt>
                <c:pt idx="3050">
                  <c:v>13757</c:v>
                </c:pt>
                <c:pt idx="3051">
                  <c:v>13758</c:v>
                </c:pt>
                <c:pt idx="3052">
                  <c:v>13759</c:v>
                </c:pt>
                <c:pt idx="3053">
                  <c:v>13760</c:v>
                </c:pt>
                <c:pt idx="3054">
                  <c:v>13761</c:v>
                </c:pt>
                <c:pt idx="3055">
                  <c:v>13762</c:v>
                </c:pt>
                <c:pt idx="3056">
                  <c:v>13765</c:v>
                </c:pt>
                <c:pt idx="3057">
                  <c:v>13766</c:v>
                </c:pt>
                <c:pt idx="3058">
                  <c:v>13767</c:v>
                </c:pt>
                <c:pt idx="3059">
                  <c:v>13768</c:v>
                </c:pt>
                <c:pt idx="3060">
                  <c:v>13769</c:v>
                </c:pt>
                <c:pt idx="3061">
                  <c:v>13771</c:v>
                </c:pt>
                <c:pt idx="3062">
                  <c:v>13772</c:v>
                </c:pt>
                <c:pt idx="3063">
                  <c:v>13773</c:v>
                </c:pt>
                <c:pt idx="3064">
                  <c:v>13774</c:v>
                </c:pt>
                <c:pt idx="3065">
                  <c:v>13775</c:v>
                </c:pt>
                <c:pt idx="3066">
                  <c:v>13776</c:v>
                </c:pt>
                <c:pt idx="3067">
                  <c:v>13778</c:v>
                </c:pt>
                <c:pt idx="3068">
                  <c:v>13779</c:v>
                </c:pt>
                <c:pt idx="3069">
                  <c:v>13780</c:v>
                </c:pt>
                <c:pt idx="3070">
                  <c:v>13781</c:v>
                </c:pt>
                <c:pt idx="3071">
                  <c:v>13782</c:v>
                </c:pt>
                <c:pt idx="3072">
                  <c:v>13783</c:v>
                </c:pt>
                <c:pt idx="3073">
                  <c:v>13785</c:v>
                </c:pt>
                <c:pt idx="3074">
                  <c:v>13786</c:v>
                </c:pt>
                <c:pt idx="3075">
                  <c:v>13787</c:v>
                </c:pt>
                <c:pt idx="3076">
                  <c:v>13788</c:v>
                </c:pt>
                <c:pt idx="3077">
                  <c:v>13789</c:v>
                </c:pt>
                <c:pt idx="3078">
                  <c:v>13790</c:v>
                </c:pt>
                <c:pt idx="3079">
                  <c:v>13792</c:v>
                </c:pt>
                <c:pt idx="3080">
                  <c:v>13793</c:v>
                </c:pt>
                <c:pt idx="3081">
                  <c:v>13794</c:v>
                </c:pt>
                <c:pt idx="3082">
                  <c:v>13795</c:v>
                </c:pt>
                <c:pt idx="3083">
                  <c:v>13796</c:v>
                </c:pt>
                <c:pt idx="3084">
                  <c:v>13797</c:v>
                </c:pt>
                <c:pt idx="3085">
                  <c:v>13799</c:v>
                </c:pt>
                <c:pt idx="3086">
                  <c:v>13801</c:v>
                </c:pt>
                <c:pt idx="3087">
                  <c:v>13802</c:v>
                </c:pt>
                <c:pt idx="3088">
                  <c:v>13803</c:v>
                </c:pt>
                <c:pt idx="3089">
                  <c:v>13804</c:v>
                </c:pt>
                <c:pt idx="3090">
                  <c:v>13806</c:v>
                </c:pt>
                <c:pt idx="3091">
                  <c:v>13807</c:v>
                </c:pt>
                <c:pt idx="3092">
                  <c:v>13808</c:v>
                </c:pt>
                <c:pt idx="3093">
                  <c:v>13809</c:v>
                </c:pt>
                <c:pt idx="3094">
                  <c:v>13810</c:v>
                </c:pt>
                <c:pt idx="3095">
                  <c:v>13811</c:v>
                </c:pt>
                <c:pt idx="3096">
                  <c:v>13813</c:v>
                </c:pt>
                <c:pt idx="3097">
                  <c:v>13814</c:v>
                </c:pt>
                <c:pt idx="3098">
                  <c:v>13815</c:v>
                </c:pt>
                <c:pt idx="3099">
                  <c:v>13816</c:v>
                </c:pt>
                <c:pt idx="3100">
                  <c:v>13817</c:v>
                </c:pt>
                <c:pt idx="3101">
                  <c:v>13818</c:v>
                </c:pt>
                <c:pt idx="3102">
                  <c:v>13820</c:v>
                </c:pt>
                <c:pt idx="3103">
                  <c:v>13822</c:v>
                </c:pt>
                <c:pt idx="3104">
                  <c:v>13823</c:v>
                </c:pt>
                <c:pt idx="3105">
                  <c:v>13824</c:v>
                </c:pt>
                <c:pt idx="3106">
                  <c:v>13825</c:v>
                </c:pt>
                <c:pt idx="3107">
                  <c:v>13827</c:v>
                </c:pt>
                <c:pt idx="3108">
                  <c:v>13828</c:v>
                </c:pt>
                <c:pt idx="3109">
                  <c:v>13829</c:v>
                </c:pt>
                <c:pt idx="3110">
                  <c:v>13831</c:v>
                </c:pt>
                <c:pt idx="3111">
                  <c:v>13832</c:v>
                </c:pt>
                <c:pt idx="3112">
                  <c:v>13834</c:v>
                </c:pt>
                <c:pt idx="3113">
                  <c:v>13835</c:v>
                </c:pt>
                <c:pt idx="3114">
                  <c:v>13836</c:v>
                </c:pt>
                <c:pt idx="3115">
                  <c:v>13837</c:v>
                </c:pt>
                <c:pt idx="3116">
                  <c:v>13838</c:v>
                </c:pt>
                <c:pt idx="3117">
                  <c:v>13839</c:v>
                </c:pt>
                <c:pt idx="3118">
                  <c:v>13841</c:v>
                </c:pt>
                <c:pt idx="3119">
                  <c:v>13842</c:v>
                </c:pt>
                <c:pt idx="3120">
                  <c:v>13843</c:v>
                </c:pt>
                <c:pt idx="3121">
                  <c:v>13845</c:v>
                </c:pt>
                <c:pt idx="3122">
                  <c:v>13846</c:v>
                </c:pt>
                <c:pt idx="3123">
                  <c:v>13848</c:v>
                </c:pt>
                <c:pt idx="3124">
                  <c:v>13849</c:v>
                </c:pt>
                <c:pt idx="3125">
                  <c:v>13850</c:v>
                </c:pt>
                <c:pt idx="3126">
                  <c:v>13851</c:v>
                </c:pt>
                <c:pt idx="3127">
                  <c:v>13852</c:v>
                </c:pt>
                <c:pt idx="3128">
                  <c:v>13853</c:v>
                </c:pt>
                <c:pt idx="3129">
                  <c:v>13855</c:v>
                </c:pt>
                <c:pt idx="3130">
                  <c:v>13856</c:v>
                </c:pt>
                <c:pt idx="3131">
                  <c:v>13857</c:v>
                </c:pt>
                <c:pt idx="3132">
                  <c:v>13858</c:v>
                </c:pt>
                <c:pt idx="3133">
                  <c:v>13859</c:v>
                </c:pt>
                <c:pt idx="3134">
                  <c:v>13860</c:v>
                </c:pt>
                <c:pt idx="3135">
                  <c:v>13862</c:v>
                </c:pt>
                <c:pt idx="3136">
                  <c:v>13863</c:v>
                </c:pt>
                <c:pt idx="3137">
                  <c:v>13864</c:v>
                </c:pt>
                <c:pt idx="3138">
                  <c:v>13865</c:v>
                </c:pt>
                <c:pt idx="3139">
                  <c:v>13866</c:v>
                </c:pt>
                <c:pt idx="3140">
                  <c:v>13867</c:v>
                </c:pt>
                <c:pt idx="3141">
                  <c:v>13869</c:v>
                </c:pt>
                <c:pt idx="3142">
                  <c:v>13870</c:v>
                </c:pt>
                <c:pt idx="3143">
                  <c:v>13871</c:v>
                </c:pt>
                <c:pt idx="3144">
                  <c:v>13872</c:v>
                </c:pt>
                <c:pt idx="3145">
                  <c:v>13873</c:v>
                </c:pt>
                <c:pt idx="3146">
                  <c:v>13876</c:v>
                </c:pt>
                <c:pt idx="3147">
                  <c:v>13877</c:v>
                </c:pt>
                <c:pt idx="3148">
                  <c:v>13878</c:v>
                </c:pt>
                <c:pt idx="3149">
                  <c:v>13879</c:v>
                </c:pt>
                <c:pt idx="3150">
                  <c:v>13880</c:v>
                </c:pt>
                <c:pt idx="3151">
                  <c:v>13883</c:v>
                </c:pt>
                <c:pt idx="3152">
                  <c:v>13884</c:v>
                </c:pt>
                <c:pt idx="3153">
                  <c:v>13885</c:v>
                </c:pt>
                <c:pt idx="3154">
                  <c:v>13886</c:v>
                </c:pt>
                <c:pt idx="3155">
                  <c:v>13887</c:v>
                </c:pt>
                <c:pt idx="3156">
                  <c:v>13888</c:v>
                </c:pt>
                <c:pt idx="3157">
                  <c:v>13890</c:v>
                </c:pt>
                <c:pt idx="3158">
                  <c:v>13891</c:v>
                </c:pt>
                <c:pt idx="3159">
                  <c:v>13892</c:v>
                </c:pt>
                <c:pt idx="3160">
                  <c:v>13893</c:v>
                </c:pt>
                <c:pt idx="3161">
                  <c:v>13894</c:v>
                </c:pt>
                <c:pt idx="3162">
                  <c:v>13895</c:v>
                </c:pt>
                <c:pt idx="3163">
                  <c:v>13897</c:v>
                </c:pt>
                <c:pt idx="3164">
                  <c:v>13898</c:v>
                </c:pt>
                <c:pt idx="3165">
                  <c:v>13899</c:v>
                </c:pt>
                <c:pt idx="3166">
                  <c:v>13900</c:v>
                </c:pt>
                <c:pt idx="3167">
                  <c:v>13901</c:v>
                </c:pt>
                <c:pt idx="3168">
                  <c:v>13902</c:v>
                </c:pt>
                <c:pt idx="3169">
                  <c:v>13904</c:v>
                </c:pt>
                <c:pt idx="3170">
                  <c:v>13905</c:v>
                </c:pt>
                <c:pt idx="3171">
                  <c:v>13906</c:v>
                </c:pt>
                <c:pt idx="3172">
                  <c:v>13907</c:v>
                </c:pt>
                <c:pt idx="3173">
                  <c:v>13908</c:v>
                </c:pt>
                <c:pt idx="3174">
                  <c:v>13909</c:v>
                </c:pt>
                <c:pt idx="3175">
                  <c:v>13911</c:v>
                </c:pt>
                <c:pt idx="3176">
                  <c:v>13912</c:v>
                </c:pt>
                <c:pt idx="3177">
                  <c:v>13913</c:v>
                </c:pt>
                <c:pt idx="3178">
                  <c:v>13914</c:v>
                </c:pt>
                <c:pt idx="3179">
                  <c:v>13915</c:v>
                </c:pt>
                <c:pt idx="3180">
                  <c:v>13916</c:v>
                </c:pt>
                <c:pt idx="3181">
                  <c:v>13918</c:v>
                </c:pt>
                <c:pt idx="3182">
                  <c:v>13919</c:v>
                </c:pt>
                <c:pt idx="3183">
                  <c:v>13920</c:v>
                </c:pt>
                <c:pt idx="3184">
                  <c:v>13921</c:v>
                </c:pt>
                <c:pt idx="3185">
                  <c:v>13922</c:v>
                </c:pt>
                <c:pt idx="3186">
                  <c:v>13925</c:v>
                </c:pt>
                <c:pt idx="3187">
                  <c:v>13926</c:v>
                </c:pt>
                <c:pt idx="3188">
                  <c:v>13927</c:v>
                </c:pt>
                <c:pt idx="3189">
                  <c:v>13928</c:v>
                </c:pt>
                <c:pt idx="3190">
                  <c:v>13929</c:v>
                </c:pt>
                <c:pt idx="3191">
                  <c:v>13930</c:v>
                </c:pt>
                <c:pt idx="3192">
                  <c:v>13932</c:v>
                </c:pt>
                <c:pt idx="3193">
                  <c:v>13934</c:v>
                </c:pt>
                <c:pt idx="3194">
                  <c:v>13935</c:v>
                </c:pt>
                <c:pt idx="3195">
                  <c:v>13936</c:v>
                </c:pt>
                <c:pt idx="3196">
                  <c:v>13937</c:v>
                </c:pt>
                <c:pt idx="3197">
                  <c:v>13939</c:v>
                </c:pt>
                <c:pt idx="3198">
                  <c:v>13940</c:v>
                </c:pt>
                <c:pt idx="3199">
                  <c:v>13941</c:v>
                </c:pt>
                <c:pt idx="3200">
                  <c:v>13942</c:v>
                </c:pt>
                <c:pt idx="3201">
                  <c:v>13943</c:v>
                </c:pt>
                <c:pt idx="3202">
                  <c:v>13944</c:v>
                </c:pt>
                <c:pt idx="3203">
                  <c:v>13946</c:v>
                </c:pt>
                <c:pt idx="3204">
                  <c:v>13947</c:v>
                </c:pt>
                <c:pt idx="3205">
                  <c:v>13948</c:v>
                </c:pt>
                <c:pt idx="3206">
                  <c:v>13949</c:v>
                </c:pt>
                <c:pt idx="3207">
                  <c:v>13950</c:v>
                </c:pt>
                <c:pt idx="3208">
                  <c:v>13951</c:v>
                </c:pt>
                <c:pt idx="3209">
                  <c:v>13953</c:v>
                </c:pt>
                <c:pt idx="3210">
                  <c:v>13954</c:v>
                </c:pt>
                <c:pt idx="3211">
                  <c:v>13955</c:v>
                </c:pt>
                <c:pt idx="3212">
                  <c:v>13956</c:v>
                </c:pt>
                <c:pt idx="3213">
                  <c:v>13957</c:v>
                </c:pt>
                <c:pt idx="3214">
                  <c:v>13958</c:v>
                </c:pt>
                <c:pt idx="3215">
                  <c:v>13960</c:v>
                </c:pt>
                <c:pt idx="3216">
                  <c:v>13961</c:v>
                </c:pt>
                <c:pt idx="3217">
                  <c:v>13962</c:v>
                </c:pt>
                <c:pt idx="3218">
                  <c:v>13963</c:v>
                </c:pt>
                <c:pt idx="3219">
                  <c:v>13964</c:v>
                </c:pt>
                <c:pt idx="3220">
                  <c:v>13965</c:v>
                </c:pt>
                <c:pt idx="3221">
                  <c:v>13967</c:v>
                </c:pt>
                <c:pt idx="3222">
                  <c:v>13968</c:v>
                </c:pt>
                <c:pt idx="3223">
                  <c:v>13969</c:v>
                </c:pt>
                <c:pt idx="3224">
                  <c:v>13970</c:v>
                </c:pt>
                <c:pt idx="3225">
                  <c:v>13971</c:v>
                </c:pt>
                <c:pt idx="3226">
                  <c:v>13972</c:v>
                </c:pt>
                <c:pt idx="3227">
                  <c:v>13974</c:v>
                </c:pt>
                <c:pt idx="3228">
                  <c:v>13975</c:v>
                </c:pt>
                <c:pt idx="3229">
                  <c:v>13976</c:v>
                </c:pt>
                <c:pt idx="3230">
                  <c:v>13977</c:v>
                </c:pt>
                <c:pt idx="3231">
                  <c:v>13978</c:v>
                </c:pt>
                <c:pt idx="3232">
                  <c:v>13979</c:v>
                </c:pt>
                <c:pt idx="3233">
                  <c:v>13981</c:v>
                </c:pt>
                <c:pt idx="3234">
                  <c:v>13982</c:v>
                </c:pt>
                <c:pt idx="3235">
                  <c:v>13983</c:v>
                </c:pt>
                <c:pt idx="3236">
                  <c:v>13984</c:v>
                </c:pt>
                <c:pt idx="3237">
                  <c:v>13986</c:v>
                </c:pt>
                <c:pt idx="3238">
                  <c:v>13988</c:v>
                </c:pt>
                <c:pt idx="3239">
                  <c:v>13989</c:v>
                </c:pt>
                <c:pt idx="3240">
                  <c:v>13990</c:v>
                </c:pt>
                <c:pt idx="3241">
                  <c:v>13991</c:v>
                </c:pt>
                <c:pt idx="3242">
                  <c:v>13992</c:v>
                </c:pt>
                <c:pt idx="3243">
                  <c:v>13993</c:v>
                </c:pt>
                <c:pt idx="3244">
                  <c:v>13995</c:v>
                </c:pt>
                <c:pt idx="3245">
                  <c:v>13996</c:v>
                </c:pt>
                <c:pt idx="3246">
                  <c:v>13997</c:v>
                </c:pt>
                <c:pt idx="3247">
                  <c:v>13998</c:v>
                </c:pt>
                <c:pt idx="3248">
                  <c:v>13999</c:v>
                </c:pt>
                <c:pt idx="3249">
                  <c:v>14000</c:v>
                </c:pt>
                <c:pt idx="3250">
                  <c:v>14002</c:v>
                </c:pt>
                <c:pt idx="3251">
                  <c:v>14003</c:v>
                </c:pt>
                <c:pt idx="3252">
                  <c:v>14004</c:v>
                </c:pt>
                <c:pt idx="3253">
                  <c:v>14005</c:v>
                </c:pt>
                <c:pt idx="3254">
                  <c:v>14006</c:v>
                </c:pt>
                <c:pt idx="3255">
                  <c:v>14007</c:v>
                </c:pt>
                <c:pt idx="3256">
                  <c:v>14009</c:v>
                </c:pt>
                <c:pt idx="3257">
                  <c:v>14010</c:v>
                </c:pt>
                <c:pt idx="3258">
                  <c:v>14011</c:v>
                </c:pt>
                <c:pt idx="3259">
                  <c:v>14012</c:v>
                </c:pt>
                <c:pt idx="3260">
                  <c:v>14013</c:v>
                </c:pt>
                <c:pt idx="3261">
                  <c:v>14014</c:v>
                </c:pt>
                <c:pt idx="3262">
                  <c:v>14016</c:v>
                </c:pt>
                <c:pt idx="3263">
                  <c:v>14017</c:v>
                </c:pt>
                <c:pt idx="3264">
                  <c:v>14018</c:v>
                </c:pt>
                <c:pt idx="3265">
                  <c:v>14019</c:v>
                </c:pt>
                <c:pt idx="3266">
                  <c:v>14020</c:v>
                </c:pt>
                <c:pt idx="3267">
                  <c:v>14021</c:v>
                </c:pt>
                <c:pt idx="3268">
                  <c:v>14023</c:v>
                </c:pt>
                <c:pt idx="3269">
                  <c:v>14024</c:v>
                </c:pt>
                <c:pt idx="3270">
                  <c:v>14025</c:v>
                </c:pt>
                <c:pt idx="3271">
                  <c:v>14026</c:v>
                </c:pt>
                <c:pt idx="3272">
                  <c:v>14027</c:v>
                </c:pt>
                <c:pt idx="3273">
                  <c:v>14028</c:v>
                </c:pt>
                <c:pt idx="3274">
                  <c:v>14031</c:v>
                </c:pt>
                <c:pt idx="3275">
                  <c:v>14032</c:v>
                </c:pt>
                <c:pt idx="3276">
                  <c:v>14033</c:v>
                </c:pt>
                <c:pt idx="3277">
                  <c:v>14034</c:v>
                </c:pt>
                <c:pt idx="3278">
                  <c:v>14035</c:v>
                </c:pt>
                <c:pt idx="3279">
                  <c:v>14037</c:v>
                </c:pt>
                <c:pt idx="3280">
                  <c:v>14038</c:v>
                </c:pt>
                <c:pt idx="3281">
                  <c:v>14039</c:v>
                </c:pt>
                <c:pt idx="3282">
                  <c:v>14040</c:v>
                </c:pt>
                <c:pt idx="3283">
                  <c:v>14041</c:v>
                </c:pt>
                <c:pt idx="3284">
                  <c:v>14042</c:v>
                </c:pt>
                <c:pt idx="3285">
                  <c:v>14044</c:v>
                </c:pt>
                <c:pt idx="3286">
                  <c:v>14045</c:v>
                </c:pt>
                <c:pt idx="3287">
                  <c:v>14046</c:v>
                </c:pt>
                <c:pt idx="3288">
                  <c:v>14047</c:v>
                </c:pt>
                <c:pt idx="3289">
                  <c:v>14048</c:v>
                </c:pt>
                <c:pt idx="3290">
                  <c:v>14049</c:v>
                </c:pt>
                <c:pt idx="3291">
                  <c:v>14051</c:v>
                </c:pt>
                <c:pt idx="3292">
                  <c:v>14052</c:v>
                </c:pt>
                <c:pt idx="3293">
                  <c:v>14053</c:v>
                </c:pt>
                <c:pt idx="3294">
                  <c:v>14054</c:v>
                </c:pt>
                <c:pt idx="3295">
                  <c:v>14055</c:v>
                </c:pt>
                <c:pt idx="3296">
                  <c:v>14056</c:v>
                </c:pt>
                <c:pt idx="3297">
                  <c:v>14058</c:v>
                </c:pt>
                <c:pt idx="3298">
                  <c:v>14059</c:v>
                </c:pt>
                <c:pt idx="3299">
                  <c:v>14060</c:v>
                </c:pt>
                <c:pt idx="3300">
                  <c:v>14061</c:v>
                </c:pt>
                <c:pt idx="3301">
                  <c:v>14062</c:v>
                </c:pt>
                <c:pt idx="3302">
                  <c:v>14063</c:v>
                </c:pt>
                <c:pt idx="3303">
                  <c:v>14066</c:v>
                </c:pt>
                <c:pt idx="3304">
                  <c:v>14067</c:v>
                </c:pt>
                <c:pt idx="3305">
                  <c:v>14068</c:v>
                </c:pt>
                <c:pt idx="3306">
                  <c:v>14069</c:v>
                </c:pt>
                <c:pt idx="3307">
                  <c:v>14070</c:v>
                </c:pt>
                <c:pt idx="3308">
                  <c:v>14072</c:v>
                </c:pt>
                <c:pt idx="3309">
                  <c:v>14073</c:v>
                </c:pt>
                <c:pt idx="3310">
                  <c:v>14074</c:v>
                </c:pt>
                <c:pt idx="3311">
                  <c:v>14075</c:v>
                </c:pt>
                <c:pt idx="3312">
                  <c:v>14076</c:v>
                </c:pt>
                <c:pt idx="3313">
                  <c:v>14077</c:v>
                </c:pt>
                <c:pt idx="3314">
                  <c:v>14079</c:v>
                </c:pt>
                <c:pt idx="3315">
                  <c:v>14080</c:v>
                </c:pt>
                <c:pt idx="3316">
                  <c:v>14081</c:v>
                </c:pt>
                <c:pt idx="3317">
                  <c:v>14082</c:v>
                </c:pt>
                <c:pt idx="3318">
                  <c:v>14083</c:v>
                </c:pt>
                <c:pt idx="3319">
                  <c:v>14084</c:v>
                </c:pt>
                <c:pt idx="3320">
                  <c:v>14086</c:v>
                </c:pt>
                <c:pt idx="3321">
                  <c:v>14087</c:v>
                </c:pt>
                <c:pt idx="3322">
                  <c:v>14088</c:v>
                </c:pt>
                <c:pt idx="3323">
                  <c:v>14089</c:v>
                </c:pt>
                <c:pt idx="3324">
                  <c:v>14090</c:v>
                </c:pt>
                <c:pt idx="3325">
                  <c:v>14091</c:v>
                </c:pt>
                <c:pt idx="3326">
                  <c:v>14093</c:v>
                </c:pt>
                <c:pt idx="3327">
                  <c:v>14094</c:v>
                </c:pt>
                <c:pt idx="3328">
                  <c:v>14095</c:v>
                </c:pt>
                <c:pt idx="3329">
                  <c:v>14096</c:v>
                </c:pt>
                <c:pt idx="3330">
                  <c:v>14097</c:v>
                </c:pt>
                <c:pt idx="3331">
                  <c:v>14098</c:v>
                </c:pt>
                <c:pt idx="3332">
                  <c:v>14100</c:v>
                </c:pt>
                <c:pt idx="3333">
                  <c:v>14101</c:v>
                </c:pt>
                <c:pt idx="3334">
                  <c:v>14102</c:v>
                </c:pt>
                <c:pt idx="3335">
                  <c:v>14103</c:v>
                </c:pt>
                <c:pt idx="3336">
                  <c:v>14104</c:v>
                </c:pt>
                <c:pt idx="3337">
                  <c:v>14105</c:v>
                </c:pt>
                <c:pt idx="3338">
                  <c:v>14107</c:v>
                </c:pt>
                <c:pt idx="3339">
                  <c:v>14108</c:v>
                </c:pt>
                <c:pt idx="3340">
                  <c:v>14109</c:v>
                </c:pt>
                <c:pt idx="3341">
                  <c:v>14110</c:v>
                </c:pt>
                <c:pt idx="3342">
                  <c:v>14111</c:v>
                </c:pt>
                <c:pt idx="3343">
                  <c:v>14112</c:v>
                </c:pt>
                <c:pt idx="3344">
                  <c:v>14114</c:v>
                </c:pt>
                <c:pt idx="3345">
                  <c:v>14115</c:v>
                </c:pt>
                <c:pt idx="3346">
                  <c:v>14116</c:v>
                </c:pt>
                <c:pt idx="3347">
                  <c:v>14117</c:v>
                </c:pt>
                <c:pt idx="3348">
                  <c:v>14118</c:v>
                </c:pt>
                <c:pt idx="3349">
                  <c:v>14119</c:v>
                </c:pt>
                <c:pt idx="3350">
                  <c:v>14121</c:v>
                </c:pt>
                <c:pt idx="3351">
                  <c:v>14122</c:v>
                </c:pt>
                <c:pt idx="3352">
                  <c:v>14123</c:v>
                </c:pt>
                <c:pt idx="3353">
                  <c:v>14124</c:v>
                </c:pt>
                <c:pt idx="3354">
                  <c:v>14125</c:v>
                </c:pt>
                <c:pt idx="3355">
                  <c:v>14126</c:v>
                </c:pt>
                <c:pt idx="3356">
                  <c:v>14129</c:v>
                </c:pt>
                <c:pt idx="3357">
                  <c:v>14130</c:v>
                </c:pt>
                <c:pt idx="3358">
                  <c:v>14131</c:v>
                </c:pt>
                <c:pt idx="3359">
                  <c:v>14132</c:v>
                </c:pt>
                <c:pt idx="3360">
                  <c:v>14133</c:v>
                </c:pt>
                <c:pt idx="3361">
                  <c:v>14135</c:v>
                </c:pt>
                <c:pt idx="3362">
                  <c:v>14136</c:v>
                </c:pt>
                <c:pt idx="3363">
                  <c:v>14137</c:v>
                </c:pt>
                <c:pt idx="3364">
                  <c:v>14138</c:v>
                </c:pt>
                <c:pt idx="3365">
                  <c:v>14139</c:v>
                </c:pt>
                <c:pt idx="3366">
                  <c:v>14140</c:v>
                </c:pt>
                <c:pt idx="3367">
                  <c:v>14142</c:v>
                </c:pt>
                <c:pt idx="3368">
                  <c:v>14143</c:v>
                </c:pt>
                <c:pt idx="3369">
                  <c:v>14144</c:v>
                </c:pt>
                <c:pt idx="3370">
                  <c:v>14145</c:v>
                </c:pt>
                <c:pt idx="3371">
                  <c:v>14146</c:v>
                </c:pt>
                <c:pt idx="3372">
                  <c:v>14147</c:v>
                </c:pt>
                <c:pt idx="3373">
                  <c:v>14149</c:v>
                </c:pt>
                <c:pt idx="3374">
                  <c:v>14150</c:v>
                </c:pt>
                <c:pt idx="3375">
                  <c:v>14151</c:v>
                </c:pt>
                <c:pt idx="3376">
                  <c:v>14152</c:v>
                </c:pt>
                <c:pt idx="3377">
                  <c:v>14153</c:v>
                </c:pt>
                <c:pt idx="3378">
                  <c:v>14154</c:v>
                </c:pt>
                <c:pt idx="3379">
                  <c:v>14156</c:v>
                </c:pt>
                <c:pt idx="3380">
                  <c:v>14157</c:v>
                </c:pt>
                <c:pt idx="3381">
                  <c:v>14158</c:v>
                </c:pt>
                <c:pt idx="3382">
                  <c:v>14159</c:v>
                </c:pt>
                <c:pt idx="3383">
                  <c:v>14160</c:v>
                </c:pt>
                <c:pt idx="3384">
                  <c:v>14161</c:v>
                </c:pt>
                <c:pt idx="3385">
                  <c:v>14163</c:v>
                </c:pt>
                <c:pt idx="3386">
                  <c:v>14164</c:v>
                </c:pt>
                <c:pt idx="3387">
                  <c:v>14166</c:v>
                </c:pt>
                <c:pt idx="3388">
                  <c:v>14167</c:v>
                </c:pt>
                <c:pt idx="3389">
                  <c:v>14168</c:v>
                </c:pt>
                <c:pt idx="3390">
                  <c:v>14170</c:v>
                </c:pt>
                <c:pt idx="3391">
                  <c:v>14171</c:v>
                </c:pt>
                <c:pt idx="3392">
                  <c:v>14172</c:v>
                </c:pt>
                <c:pt idx="3393">
                  <c:v>14173</c:v>
                </c:pt>
                <c:pt idx="3394">
                  <c:v>14174</c:v>
                </c:pt>
                <c:pt idx="3395">
                  <c:v>14175</c:v>
                </c:pt>
                <c:pt idx="3396">
                  <c:v>14177</c:v>
                </c:pt>
                <c:pt idx="3397">
                  <c:v>14178</c:v>
                </c:pt>
                <c:pt idx="3398">
                  <c:v>14179</c:v>
                </c:pt>
                <c:pt idx="3399">
                  <c:v>14180</c:v>
                </c:pt>
                <c:pt idx="3400">
                  <c:v>14181</c:v>
                </c:pt>
                <c:pt idx="3401">
                  <c:v>14182</c:v>
                </c:pt>
                <c:pt idx="3402">
                  <c:v>14184</c:v>
                </c:pt>
                <c:pt idx="3403">
                  <c:v>14185</c:v>
                </c:pt>
                <c:pt idx="3404">
                  <c:v>14186</c:v>
                </c:pt>
                <c:pt idx="3405">
                  <c:v>14187</c:v>
                </c:pt>
                <c:pt idx="3406">
                  <c:v>14188</c:v>
                </c:pt>
                <c:pt idx="3407">
                  <c:v>14189</c:v>
                </c:pt>
                <c:pt idx="3408">
                  <c:v>14191</c:v>
                </c:pt>
                <c:pt idx="3409">
                  <c:v>14193</c:v>
                </c:pt>
                <c:pt idx="3410">
                  <c:v>14194</c:v>
                </c:pt>
                <c:pt idx="3411">
                  <c:v>14196</c:v>
                </c:pt>
                <c:pt idx="3412">
                  <c:v>14198</c:v>
                </c:pt>
                <c:pt idx="3413">
                  <c:v>14199</c:v>
                </c:pt>
                <c:pt idx="3414">
                  <c:v>14200</c:v>
                </c:pt>
                <c:pt idx="3415">
                  <c:v>14201</c:v>
                </c:pt>
                <c:pt idx="3416">
                  <c:v>14202</c:v>
                </c:pt>
                <c:pt idx="3417">
                  <c:v>14203</c:v>
                </c:pt>
                <c:pt idx="3418">
                  <c:v>14205</c:v>
                </c:pt>
                <c:pt idx="3419">
                  <c:v>14206</c:v>
                </c:pt>
                <c:pt idx="3420">
                  <c:v>14207</c:v>
                </c:pt>
                <c:pt idx="3421">
                  <c:v>14209</c:v>
                </c:pt>
                <c:pt idx="3422">
                  <c:v>14210</c:v>
                </c:pt>
                <c:pt idx="3423">
                  <c:v>14212</c:v>
                </c:pt>
                <c:pt idx="3424">
                  <c:v>14213</c:v>
                </c:pt>
                <c:pt idx="3425">
                  <c:v>14214</c:v>
                </c:pt>
                <c:pt idx="3426">
                  <c:v>14215</c:v>
                </c:pt>
                <c:pt idx="3427">
                  <c:v>14216</c:v>
                </c:pt>
                <c:pt idx="3428">
                  <c:v>14217</c:v>
                </c:pt>
                <c:pt idx="3429">
                  <c:v>14219</c:v>
                </c:pt>
                <c:pt idx="3430">
                  <c:v>14220</c:v>
                </c:pt>
                <c:pt idx="3431">
                  <c:v>14221</c:v>
                </c:pt>
                <c:pt idx="3432">
                  <c:v>14222</c:v>
                </c:pt>
                <c:pt idx="3433">
                  <c:v>14223</c:v>
                </c:pt>
                <c:pt idx="3434">
                  <c:v>14224</c:v>
                </c:pt>
                <c:pt idx="3435">
                  <c:v>14226</c:v>
                </c:pt>
                <c:pt idx="3436">
                  <c:v>14227</c:v>
                </c:pt>
                <c:pt idx="3437">
                  <c:v>14228</c:v>
                </c:pt>
                <c:pt idx="3438">
                  <c:v>14229</c:v>
                </c:pt>
                <c:pt idx="3439">
                  <c:v>14230</c:v>
                </c:pt>
                <c:pt idx="3440">
                  <c:v>14231</c:v>
                </c:pt>
                <c:pt idx="3441">
                  <c:v>14233</c:v>
                </c:pt>
                <c:pt idx="3442">
                  <c:v>14234</c:v>
                </c:pt>
                <c:pt idx="3443">
                  <c:v>14235</c:v>
                </c:pt>
                <c:pt idx="3444">
                  <c:v>14236</c:v>
                </c:pt>
                <c:pt idx="3445">
                  <c:v>14237</c:v>
                </c:pt>
                <c:pt idx="3446">
                  <c:v>14238</c:v>
                </c:pt>
                <c:pt idx="3447">
                  <c:v>14241</c:v>
                </c:pt>
                <c:pt idx="3448">
                  <c:v>14242</c:v>
                </c:pt>
                <c:pt idx="3449">
                  <c:v>14243</c:v>
                </c:pt>
                <c:pt idx="3450">
                  <c:v>14244</c:v>
                </c:pt>
                <c:pt idx="3451">
                  <c:v>14245</c:v>
                </c:pt>
                <c:pt idx="3452">
                  <c:v>14248</c:v>
                </c:pt>
                <c:pt idx="3453">
                  <c:v>14249</c:v>
                </c:pt>
                <c:pt idx="3454">
                  <c:v>14250</c:v>
                </c:pt>
                <c:pt idx="3455">
                  <c:v>14251</c:v>
                </c:pt>
                <c:pt idx="3456">
                  <c:v>14252</c:v>
                </c:pt>
                <c:pt idx="3457">
                  <c:v>14254</c:v>
                </c:pt>
                <c:pt idx="3458">
                  <c:v>14255</c:v>
                </c:pt>
                <c:pt idx="3459">
                  <c:v>14256</c:v>
                </c:pt>
                <c:pt idx="3460">
                  <c:v>14257</c:v>
                </c:pt>
                <c:pt idx="3461">
                  <c:v>14258</c:v>
                </c:pt>
                <c:pt idx="3462">
                  <c:v>14259</c:v>
                </c:pt>
                <c:pt idx="3463">
                  <c:v>14261</c:v>
                </c:pt>
                <c:pt idx="3464">
                  <c:v>14262</c:v>
                </c:pt>
                <c:pt idx="3465">
                  <c:v>14263</c:v>
                </c:pt>
                <c:pt idx="3466">
                  <c:v>14264</c:v>
                </c:pt>
                <c:pt idx="3467">
                  <c:v>14265</c:v>
                </c:pt>
                <c:pt idx="3468">
                  <c:v>14266</c:v>
                </c:pt>
                <c:pt idx="3469">
                  <c:v>14268</c:v>
                </c:pt>
                <c:pt idx="3470">
                  <c:v>14269</c:v>
                </c:pt>
                <c:pt idx="3471">
                  <c:v>14270</c:v>
                </c:pt>
                <c:pt idx="3472">
                  <c:v>14271</c:v>
                </c:pt>
                <c:pt idx="3473">
                  <c:v>14272</c:v>
                </c:pt>
                <c:pt idx="3474">
                  <c:v>14273</c:v>
                </c:pt>
                <c:pt idx="3475">
                  <c:v>14275</c:v>
                </c:pt>
                <c:pt idx="3476">
                  <c:v>14276</c:v>
                </c:pt>
                <c:pt idx="3477">
                  <c:v>14277</c:v>
                </c:pt>
                <c:pt idx="3478">
                  <c:v>14278</c:v>
                </c:pt>
                <c:pt idx="3479">
                  <c:v>14279</c:v>
                </c:pt>
                <c:pt idx="3480">
                  <c:v>14280</c:v>
                </c:pt>
                <c:pt idx="3481">
                  <c:v>14282</c:v>
                </c:pt>
                <c:pt idx="3482">
                  <c:v>14283</c:v>
                </c:pt>
                <c:pt idx="3483">
                  <c:v>14284</c:v>
                </c:pt>
                <c:pt idx="3484">
                  <c:v>14285</c:v>
                </c:pt>
                <c:pt idx="3485">
                  <c:v>14286</c:v>
                </c:pt>
                <c:pt idx="3486">
                  <c:v>14287</c:v>
                </c:pt>
                <c:pt idx="3487">
                  <c:v>14290</c:v>
                </c:pt>
                <c:pt idx="3488">
                  <c:v>14291</c:v>
                </c:pt>
                <c:pt idx="3489">
                  <c:v>14292</c:v>
                </c:pt>
                <c:pt idx="3490">
                  <c:v>14293</c:v>
                </c:pt>
                <c:pt idx="3491">
                  <c:v>14294</c:v>
                </c:pt>
                <c:pt idx="3492">
                  <c:v>14296</c:v>
                </c:pt>
                <c:pt idx="3493">
                  <c:v>14297</c:v>
                </c:pt>
                <c:pt idx="3494">
                  <c:v>14299</c:v>
                </c:pt>
                <c:pt idx="3495">
                  <c:v>14300</c:v>
                </c:pt>
                <c:pt idx="3496">
                  <c:v>14301</c:v>
                </c:pt>
                <c:pt idx="3497">
                  <c:v>14303</c:v>
                </c:pt>
                <c:pt idx="3498">
                  <c:v>14304</c:v>
                </c:pt>
                <c:pt idx="3499">
                  <c:v>14305</c:v>
                </c:pt>
                <c:pt idx="3500">
                  <c:v>14306</c:v>
                </c:pt>
                <c:pt idx="3501">
                  <c:v>14307</c:v>
                </c:pt>
                <c:pt idx="3502">
                  <c:v>14308</c:v>
                </c:pt>
                <c:pt idx="3503">
                  <c:v>14310</c:v>
                </c:pt>
                <c:pt idx="3504">
                  <c:v>14311</c:v>
                </c:pt>
                <c:pt idx="3505">
                  <c:v>14312</c:v>
                </c:pt>
                <c:pt idx="3506">
                  <c:v>14313</c:v>
                </c:pt>
                <c:pt idx="3507">
                  <c:v>14314</c:v>
                </c:pt>
                <c:pt idx="3508">
                  <c:v>14315</c:v>
                </c:pt>
                <c:pt idx="3509">
                  <c:v>14317</c:v>
                </c:pt>
                <c:pt idx="3510">
                  <c:v>14318</c:v>
                </c:pt>
                <c:pt idx="3511">
                  <c:v>14319</c:v>
                </c:pt>
                <c:pt idx="3512">
                  <c:v>14320</c:v>
                </c:pt>
                <c:pt idx="3513">
                  <c:v>14321</c:v>
                </c:pt>
                <c:pt idx="3514">
                  <c:v>14322</c:v>
                </c:pt>
                <c:pt idx="3515">
                  <c:v>14324</c:v>
                </c:pt>
                <c:pt idx="3516">
                  <c:v>14325</c:v>
                </c:pt>
                <c:pt idx="3517">
                  <c:v>14326</c:v>
                </c:pt>
                <c:pt idx="3518">
                  <c:v>14327</c:v>
                </c:pt>
                <c:pt idx="3519">
                  <c:v>14328</c:v>
                </c:pt>
                <c:pt idx="3520">
                  <c:v>14329</c:v>
                </c:pt>
                <c:pt idx="3521">
                  <c:v>14331</c:v>
                </c:pt>
                <c:pt idx="3522">
                  <c:v>14332</c:v>
                </c:pt>
                <c:pt idx="3523">
                  <c:v>14333</c:v>
                </c:pt>
                <c:pt idx="3524">
                  <c:v>14334</c:v>
                </c:pt>
                <c:pt idx="3525">
                  <c:v>14335</c:v>
                </c:pt>
                <c:pt idx="3526">
                  <c:v>14336</c:v>
                </c:pt>
                <c:pt idx="3527">
                  <c:v>14338</c:v>
                </c:pt>
                <c:pt idx="3528">
                  <c:v>14339</c:v>
                </c:pt>
                <c:pt idx="3529">
                  <c:v>14340</c:v>
                </c:pt>
                <c:pt idx="3530">
                  <c:v>14341</c:v>
                </c:pt>
                <c:pt idx="3531">
                  <c:v>14343</c:v>
                </c:pt>
                <c:pt idx="3532">
                  <c:v>14345</c:v>
                </c:pt>
                <c:pt idx="3533">
                  <c:v>14346</c:v>
                </c:pt>
                <c:pt idx="3534">
                  <c:v>14347</c:v>
                </c:pt>
                <c:pt idx="3535">
                  <c:v>14348</c:v>
                </c:pt>
                <c:pt idx="3536">
                  <c:v>14349</c:v>
                </c:pt>
                <c:pt idx="3537">
                  <c:v>14350</c:v>
                </c:pt>
                <c:pt idx="3538">
                  <c:v>14352</c:v>
                </c:pt>
                <c:pt idx="3539">
                  <c:v>14353</c:v>
                </c:pt>
                <c:pt idx="3540">
                  <c:v>14354</c:v>
                </c:pt>
                <c:pt idx="3541">
                  <c:v>14355</c:v>
                </c:pt>
                <c:pt idx="3542">
                  <c:v>14356</c:v>
                </c:pt>
                <c:pt idx="3543">
                  <c:v>14357</c:v>
                </c:pt>
                <c:pt idx="3544">
                  <c:v>14359</c:v>
                </c:pt>
                <c:pt idx="3545">
                  <c:v>14360</c:v>
                </c:pt>
                <c:pt idx="3546">
                  <c:v>14361</c:v>
                </c:pt>
                <c:pt idx="3547">
                  <c:v>14362</c:v>
                </c:pt>
                <c:pt idx="3548">
                  <c:v>14363</c:v>
                </c:pt>
                <c:pt idx="3549">
                  <c:v>14364</c:v>
                </c:pt>
                <c:pt idx="3550">
                  <c:v>14366</c:v>
                </c:pt>
                <c:pt idx="3551">
                  <c:v>14367</c:v>
                </c:pt>
                <c:pt idx="3552">
                  <c:v>14368</c:v>
                </c:pt>
                <c:pt idx="3553">
                  <c:v>14369</c:v>
                </c:pt>
                <c:pt idx="3554">
                  <c:v>14370</c:v>
                </c:pt>
                <c:pt idx="3555">
                  <c:v>14371</c:v>
                </c:pt>
                <c:pt idx="3556">
                  <c:v>14373</c:v>
                </c:pt>
                <c:pt idx="3557">
                  <c:v>14374</c:v>
                </c:pt>
                <c:pt idx="3558">
                  <c:v>14375</c:v>
                </c:pt>
                <c:pt idx="3559">
                  <c:v>14376</c:v>
                </c:pt>
                <c:pt idx="3560">
                  <c:v>14377</c:v>
                </c:pt>
                <c:pt idx="3561">
                  <c:v>14378</c:v>
                </c:pt>
                <c:pt idx="3562">
                  <c:v>14380</c:v>
                </c:pt>
                <c:pt idx="3563">
                  <c:v>14381</c:v>
                </c:pt>
                <c:pt idx="3564">
                  <c:v>14382</c:v>
                </c:pt>
                <c:pt idx="3565">
                  <c:v>14383</c:v>
                </c:pt>
                <c:pt idx="3566">
                  <c:v>14384</c:v>
                </c:pt>
                <c:pt idx="3567">
                  <c:v>14385</c:v>
                </c:pt>
                <c:pt idx="3568">
                  <c:v>14387</c:v>
                </c:pt>
                <c:pt idx="3569">
                  <c:v>14388</c:v>
                </c:pt>
                <c:pt idx="3570">
                  <c:v>14389</c:v>
                </c:pt>
                <c:pt idx="3571">
                  <c:v>14390</c:v>
                </c:pt>
                <c:pt idx="3572">
                  <c:v>14391</c:v>
                </c:pt>
                <c:pt idx="3573">
                  <c:v>14392</c:v>
                </c:pt>
                <c:pt idx="3574">
                  <c:v>14394</c:v>
                </c:pt>
                <c:pt idx="3575">
                  <c:v>14396</c:v>
                </c:pt>
                <c:pt idx="3576">
                  <c:v>14397</c:v>
                </c:pt>
                <c:pt idx="3577">
                  <c:v>14398</c:v>
                </c:pt>
                <c:pt idx="3578">
                  <c:v>14399</c:v>
                </c:pt>
                <c:pt idx="3579">
                  <c:v>14401</c:v>
                </c:pt>
                <c:pt idx="3580">
                  <c:v>14402</c:v>
                </c:pt>
                <c:pt idx="3581">
                  <c:v>14403</c:v>
                </c:pt>
                <c:pt idx="3582">
                  <c:v>14404</c:v>
                </c:pt>
                <c:pt idx="3583">
                  <c:v>14405</c:v>
                </c:pt>
                <c:pt idx="3584">
                  <c:v>14406</c:v>
                </c:pt>
                <c:pt idx="3585">
                  <c:v>14408</c:v>
                </c:pt>
                <c:pt idx="3586">
                  <c:v>14409</c:v>
                </c:pt>
                <c:pt idx="3587">
                  <c:v>14410</c:v>
                </c:pt>
                <c:pt idx="3588">
                  <c:v>14411</c:v>
                </c:pt>
                <c:pt idx="3589">
                  <c:v>14412</c:v>
                </c:pt>
                <c:pt idx="3590">
                  <c:v>14413</c:v>
                </c:pt>
                <c:pt idx="3591">
                  <c:v>14415</c:v>
                </c:pt>
                <c:pt idx="3592">
                  <c:v>14416</c:v>
                </c:pt>
                <c:pt idx="3593">
                  <c:v>14417</c:v>
                </c:pt>
                <c:pt idx="3594">
                  <c:v>14418</c:v>
                </c:pt>
                <c:pt idx="3595">
                  <c:v>14419</c:v>
                </c:pt>
                <c:pt idx="3596">
                  <c:v>14420</c:v>
                </c:pt>
                <c:pt idx="3597">
                  <c:v>14422</c:v>
                </c:pt>
                <c:pt idx="3598">
                  <c:v>14423</c:v>
                </c:pt>
                <c:pt idx="3599">
                  <c:v>14424</c:v>
                </c:pt>
                <c:pt idx="3600">
                  <c:v>14425</c:v>
                </c:pt>
                <c:pt idx="3601">
                  <c:v>14426</c:v>
                </c:pt>
                <c:pt idx="3602">
                  <c:v>14427</c:v>
                </c:pt>
                <c:pt idx="3603">
                  <c:v>14429</c:v>
                </c:pt>
                <c:pt idx="3604">
                  <c:v>14431</c:v>
                </c:pt>
                <c:pt idx="3605">
                  <c:v>14432</c:v>
                </c:pt>
                <c:pt idx="3606">
                  <c:v>14433</c:v>
                </c:pt>
                <c:pt idx="3607">
                  <c:v>14434</c:v>
                </c:pt>
                <c:pt idx="3608">
                  <c:v>14436</c:v>
                </c:pt>
                <c:pt idx="3609">
                  <c:v>14437</c:v>
                </c:pt>
                <c:pt idx="3610">
                  <c:v>14438</c:v>
                </c:pt>
                <c:pt idx="3611">
                  <c:v>14439</c:v>
                </c:pt>
                <c:pt idx="3612">
                  <c:v>14440</c:v>
                </c:pt>
                <c:pt idx="3613">
                  <c:v>14441</c:v>
                </c:pt>
                <c:pt idx="3614">
                  <c:v>14443</c:v>
                </c:pt>
                <c:pt idx="3615">
                  <c:v>14444</c:v>
                </c:pt>
                <c:pt idx="3616">
                  <c:v>14445</c:v>
                </c:pt>
                <c:pt idx="3617">
                  <c:v>14446</c:v>
                </c:pt>
                <c:pt idx="3618">
                  <c:v>14447</c:v>
                </c:pt>
                <c:pt idx="3619">
                  <c:v>14448</c:v>
                </c:pt>
                <c:pt idx="3620">
                  <c:v>14450</c:v>
                </c:pt>
                <c:pt idx="3621">
                  <c:v>14451</c:v>
                </c:pt>
                <c:pt idx="3622">
                  <c:v>14452</c:v>
                </c:pt>
                <c:pt idx="3623">
                  <c:v>14453</c:v>
                </c:pt>
                <c:pt idx="3624">
                  <c:v>14454</c:v>
                </c:pt>
                <c:pt idx="3625">
                  <c:v>14455</c:v>
                </c:pt>
                <c:pt idx="3626">
                  <c:v>14457</c:v>
                </c:pt>
                <c:pt idx="3627">
                  <c:v>14458</c:v>
                </c:pt>
                <c:pt idx="3628">
                  <c:v>14459</c:v>
                </c:pt>
                <c:pt idx="3629">
                  <c:v>14460</c:v>
                </c:pt>
                <c:pt idx="3630">
                  <c:v>14461</c:v>
                </c:pt>
                <c:pt idx="3631">
                  <c:v>14462</c:v>
                </c:pt>
                <c:pt idx="3632">
                  <c:v>14464</c:v>
                </c:pt>
                <c:pt idx="3633">
                  <c:v>14465</c:v>
                </c:pt>
                <c:pt idx="3634">
                  <c:v>14466</c:v>
                </c:pt>
                <c:pt idx="3635">
                  <c:v>14467</c:v>
                </c:pt>
                <c:pt idx="3636">
                  <c:v>14468</c:v>
                </c:pt>
                <c:pt idx="3637">
                  <c:v>14469</c:v>
                </c:pt>
                <c:pt idx="3638">
                  <c:v>14471</c:v>
                </c:pt>
                <c:pt idx="3639">
                  <c:v>14472</c:v>
                </c:pt>
                <c:pt idx="3640">
                  <c:v>14473</c:v>
                </c:pt>
                <c:pt idx="3641">
                  <c:v>14474</c:v>
                </c:pt>
                <c:pt idx="3642">
                  <c:v>14475</c:v>
                </c:pt>
                <c:pt idx="3643">
                  <c:v>14476</c:v>
                </c:pt>
                <c:pt idx="3644">
                  <c:v>14478</c:v>
                </c:pt>
                <c:pt idx="3645">
                  <c:v>14479</c:v>
                </c:pt>
                <c:pt idx="3646">
                  <c:v>14480</c:v>
                </c:pt>
                <c:pt idx="3647">
                  <c:v>14481</c:v>
                </c:pt>
                <c:pt idx="3648">
                  <c:v>14482</c:v>
                </c:pt>
                <c:pt idx="3649">
                  <c:v>14483</c:v>
                </c:pt>
                <c:pt idx="3650">
                  <c:v>14485</c:v>
                </c:pt>
                <c:pt idx="3651">
                  <c:v>14486</c:v>
                </c:pt>
                <c:pt idx="3652">
                  <c:v>14487</c:v>
                </c:pt>
                <c:pt idx="3653">
                  <c:v>14488</c:v>
                </c:pt>
                <c:pt idx="3654">
                  <c:v>14489</c:v>
                </c:pt>
                <c:pt idx="3655">
                  <c:v>14490</c:v>
                </c:pt>
                <c:pt idx="3656">
                  <c:v>14493</c:v>
                </c:pt>
                <c:pt idx="3657">
                  <c:v>14494</c:v>
                </c:pt>
                <c:pt idx="3658">
                  <c:v>14495</c:v>
                </c:pt>
                <c:pt idx="3659">
                  <c:v>14496</c:v>
                </c:pt>
                <c:pt idx="3660">
                  <c:v>14497</c:v>
                </c:pt>
                <c:pt idx="3661">
                  <c:v>14499</c:v>
                </c:pt>
                <c:pt idx="3662">
                  <c:v>14500</c:v>
                </c:pt>
                <c:pt idx="3663">
                  <c:v>14501</c:v>
                </c:pt>
                <c:pt idx="3664">
                  <c:v>14502</c:v>
                </c:pt>
                <c:pt idx="3665">
                  <c:v>14503</c:v>
                </c:pt>
                <c:pt idx="3666">
                  <c:v>14504</c:v>
                </c:pt>
                <c:pt idx="3667">
                  <c:v>14506</c:v>
                </c:pt>
                <c:pt idx="3668">
                  <c:v>14507</c:v>
                </c:pt>
                <c:pt idx="3669">
                  <c:v>14508</c:v>
                </c:pt>
                <c:pt idx="3670">
                  <c:v>14509</c:v>
                </c:pt>
                <c:pt idx="3671">
                  <c:v>14510</c:v>
                </c:pt>
                <c:pt idx="3672">
                  <c:v>14511</c:v>
                </c:pt>
                <c:pt idx="3673">
                  <c:v>14513</c:v>
                </c:pt>
                <c:pt idx="3674">
                  <c:v>14514</c:v>
                </c:pt>
                <c:pt idx="3675">
                  <c:v>14515</c:v>
                </c:pt>
                <c:pt idx="3676">
                  <c:v>14516</c:v>
                </c:pt>
                <c:pt idx="3677">
                  <c:v>14517</c:v>
                </c:pt>
                <c:pt idx="3678">
                  <c:v>14518</c:v>
                </c:pt>
                <c:pt idx="3679">
                  <c:v>14520</c:v>
                </c:pt>
                <c:pt idx="3680">
                  <c:v>14521</c:v>
                </c:pt>
                <c:pt idx="3681">
                  <c:v>14522</c:v>
                </c:pt>
                <c:pt idx="3682">
                  <c:v>14523</c:v>
                </c:pt>
                <c:pt idx="3683">
                  <c:v>14524</c:v>
                </c:pt>
                <c:pt idx="3684">
                  <c:v>14525</c:v>
                </c:pt>
                <c:pt idx="3685">
                  <c:v>14527</c:v>
                </c:pt>
                <c:pt idx="3686">
                  <c:v>14528</c:v>
                </c:pt>
                <c:pt idx="3687">
                  <c:v>14529</c:v>
                </c:pt>
                <c:pt idx="3688">
                  <c:v>14531</c:v>
                </c:pt>
                <c:pt idx="3689">
                  <c:v>14532</c:v>
                </c:pt>
                <c:pt idx="3690">
                  <c:v>14534</c:v>
                </c:pt>
                <c:pt idx="3691">
                  <c:v>14535</c:v>
                </c:pt>
                <c:pt idx="3692">
                  <c:v>14536</c:v>
                </c:pt>
                <c:pt idx="3693">
                  <c:v>14537</c:v>
                </c:pt>
                <c:pt idx="3694">
                  <c:v>14538</c:v>
                </c:pt>
                <c:pt idx="3695">
                  <c:v>14539</c:v>
                </c:pt>
                <c:pt idx="3696">
                  <c:v>14541</c:v>
                </c:pt>
                <c:pt idx="3697">
                  <c:v>14542</c:v>
                </c:pt>
                <c:pt idx="3698">
                  <c:v>14543</c:v>
                </c:pt>
                <c:pt idx="3699">
                  <c:v>14544</c:v>
                </c:pt>
                <c:pt idx="3700">
                  <c:v>14545</c:v>
                </c:pt>
                <c:pt idx="3701">
                  <c:v>14546</c:v>
                </c:pt>
                <c:pt idx="3702">
                  <c:v>14548</c:v>
                </c:pt>
                <c:pt idx="3703">
                  <c:v>14549</c:v>
                </c:pt>
                <c:pt idx="3704">
                  <c:v>14550</c:v>
                </c:pt>
                <c:pt idx="3705">
                  <c:v>14551</c:v>
                </c:pt>
                <c:pt idx="3706">
                  <c:v>14552</c:v>
                </c:pt>
                <c:pt idx="3707">
                  <c:v>14553</c:v>
                </c:pt>
                <c:pt idx="3708">
                  <c:v>14555</c:v>
                </c:pt>
                <c:pt idx="3709">
                  <c:v>14557</c:v>
                </c:pt>
                <c:pt idx="3710">
                  <c:v>14558</c:v>
                </c:pt>
                <c:pt idx="3711">
                  <c:v>14559</c:v>
                </c:pt>
                <c:pt idx="3712">
                  <c:v>14562</c:v>
                </c:pt>
                <c:pt idx="3713">
                  <c:v>14563</c:v>
                </c:pt>
                <c:pt idx="3714">
                  <c:v>14564</c:v>
                </c:pt>
                <c:pt idx="3715">
                  <c:v>14565</c:v>
                </c:pt>
                <c:pt idx="3716">
                  <c:v>14566</c:v>
                </c:pt>
                <c:pt idx="3717">
                  <c:v>14567</c:v>
                </c:pt>
                <c:pt idx="3718">
                  <c:v>14569</c:v>
                </c:pt>
                <c:pt idx="3719">
                  <c:v>14570</c:v>
                </c:pt>
                <c:pt idx="3720">
                  <c:v>14571</c:v>
                </c:pt>
                <c:pt idx="3721">
                  <c:v>14573</c:v>
                </c:pt>
                <c:pt idx="3722">
                  <c:v>14574</c:v>
                </c:pt>
                <c:pt idx="3723">
                  <c:v>14576</c:v>
                </c:pt>
                <c:pt idx="3724">
                  <c:v>14577</c:v>
                </c:pt>
                <c:pt idx="3725">
                  <c:v>14578</c:v>
                </c:pt>
                <c:pt idx="3726">
                  <c:v>14579</c:v>
                </c:pt>
                <c:pt idx="3727">
                  <c:v>14580</c:v>
                </c:pt>
                <c:pt idx="3728">
                  <c:v>14581</c:v>
                </c:pt>
                <c:pt idx="3729">
                  <c:v>14583</c:v>
                </c:pt>
                <c:pt idx="3730">
                  <c:v>14584</c:v>
                </c:pt>
                <c:pt idx="3731">
                  <c:v>14585</c:v>
                </c:pt>
                <c:pt idx="3732">
                  <c:v>14586</c:v>
                </c:pt>
                <c:pt idx="3733">
                  <c:v>14587</c:v>
                </c:pt>
                <c:pt idx="3734">
                  <c:v>14588</c:v>
                </c:pt>
                <c:pt idx="3735">
                  <c:v>14590</c:v>
                </c:pt>
                <c:pt idx="3736">
                  <c:v>14591</c:v>
                </c:pt>
                <c:pt idx="3737">
                  <c:v>14592</c:v>
                </c:pt>
                <c:pt idx="3738">
                  <c:v>14593</c:v>
                </c:pt>
                <c:pt idx="3739">
                  <c:v>14594</c:v>
                </c:pt>
                <c:pt idx="3740">
                  <c:v>14595</c:v>
                </c:pt>
                <c:pt idx="3741">
                  <c:v>14597</c:v>
                </c:pt>
                <c:pt idx="3742">
                  <c:v>14598</c:v>
                </c:pt>
                <c:pt idx="3743">
                  <c:v>14599</c:v>
                </c:pt>
                <c:pt idx="3744">
                  <c:v>14600</c:v>
                </c:pt>
                <c:pt idx="3745">
                  <c:v>14601</c:v>
                </c:pt>
                <c:pt idx="3746">
                  <c:v>14602</c:v>
                </c:pt>
                <c:pt idx="3747">
                  <c:v>14605</c:v>
                </c:pt>
                <c:pt idx="3748">
                  <c:v>14606</c:v>
                </c:pt>
                <c:pt idx="3749">
                  <c:v>14607</c:v>
                </c:pt>
                <c:pt idx="3750">
                  <c:v>14608</c:v>
                </c:pt>
                <c:pt idx="3751">
                  <c:v>14609</c:v>
                </c:pt>
                <c:pt idx="3752">
                  <c:v>14612</c:v>
                </c:pt>
                <c:pt idx="3753">
                  <c:v>14613</c:v>
                </c:pt>
                <c:pt idx="3754">
                  <c:v>14614</c:v>
                </c:pt>
                <c:pt idx="3755">
                  <c:v>14615</c:v>
                </c:pt>
                <c:pt idx="3756">
                  <c:v>14616</c:v>
                </c:pt>
                <c:pt idx="3757">
                  <c:v>14618</c:v>
                </c:pt>
                <c:pt idx="3758">
                  <c:v>14619</c:v>
                </c:pt>
                <c:pt idx="3759">
                  <c:v>14620</c:v>
                </c:pt>
                <c:pt idx="3760">
                  <c:v>14621</c:v>
                </c:pt>
                <c:pt idx="3761">
                  <c:v>14622</c:v>
                </c:pt>
                <c:pt idx="3762">
                  <c:v>14623</c:v>
                </c:pt>
                <c:pt idx="3763">
                  <c:v>14625</c:v>
                </c:pt>
                <c:pt idx="3764">
                  <c:v>14626</c:v>
                </c:pt>
                <c:pt idx="3765">
                  <c:v>14627</c:v>
                </c:pt>
                <c:pt idx="3766">
                  <c:v>14628</c:v>
                </c:pt>
                <c:pt idx="3767">
                  <c:v>14629</c:v>
                </c:pt>
                <c:pt idx="3768">
                  <c:v>14630</c:v>
                </c:pt>
                <c:pt idx="3769">
                  <c:v>14632</c:v>
                </c:pt>
                <c:pt idx="3770">
                  <c:v>14633</c:v>
                </c:pt>
                <c:pt idx="3771">
                  <c:v>14634</c:v>
                </c:pt>
                <c:pt idx="3772">
                  <c:v>14635</c:v>
                </c:pt>
                <c:pt idx="3773">
                  <c:v>14636</c:v>
                </c:pt>
                <c:pt idx="3774">
                  <c:v>14637</c:v>
                </c:pt>
                <c:pt idx="3775">
                  <c:v>14639</c:v>
                </c:pt>
                <c:pt idx="3776">
                  <c:v>14640</c:v>
                </c:pt>
                <c:pt idx="3777">
                  <c:v>14641</c:v>
                </c:pt>
                <c:pt idx="3778">
                  <c:v>14642</c:v>
                </c:pt>
                <c:pt idx="3779">
                  <c:v>14643</c:v>
                </c:pt>
                <c:pt idx="3780">
                  <c:v>14644</c:v>
                </c:pt>
                <c:pt idx="3781">
                  <c:v>14646</c:v>
                </c:pt>
                <c:pt idx="3782">
                  <c:v>14647</c:v>
                </c:pt>
                <c:pt idx="3783">
                  <c:v>14648</c:v>
                </c:pt>
                <c:pt idx="3784">
                  <c:v>14649</c:v>
                </c:pt>
                <c:pt idx="3785">
                  <c:v>14650</c:v>
                </c:pt>
                <c:pt idx="3786">
                  <c:v>14651</c:v>
                </c:pt>
                <c:pt idx="3787">
                  <c:v>14654</c:v>
                </c:pt>
                <c:pt idx="3788">
                  <c:v>14655</c:v>
                </c:pt>
                <c:pt idx="3789">
                  <c:v>14656</c:v>
                </c:pt>
                <c:pt idx="3790">
                  <c:v>14657</c:v>
                </c:pt>
                <c:pt idx="3791">
                  <c:v>14658</c:v>
                </c:pt>
                <c:pt idx="3792">
                  <c:v>14660</c:v>
                </c:pt>
                <c:pt idx="3793">
                  <c:v>14661</c:v>
                </c:pt>
                <c:pt idx="3794">
                  <c:v>14662</c:v>
                </c:pt>
                <c:pt idx="3795">
                  <c:v>14664</c:v>
                </c:pt>
                <c:pt idx="3796">
                  <c:v>14665</c:v>
                </c:pt>
                <c:pt idx="3797">
                  <c:v>14667</c:v>
                </c:pt>
                <c:pt idx="3798">
                  <c:v>14668</c:v>
                </c:pt>
                <c:pt idx="3799">
                  <c:v>14669</c:v>
                </c:pt>
                <c:pt idx="3800">
                  <c:v>14670</c:v>
                </c:pt>
                <c:pt idx="3801">
                  <c:v>14671</c:v>
                </c:pt>
                <c:pt idx="3802">
                  <c:v>14672</c:v>
                </c:pt>
                <c:pt idx="3803">
                  <c:v>14674</c:v>
                </c:pt>
                <c:pt idx="3804">
                  <c:v>14675</c:v>
                </c:pt>
                <c:pt idx="3805">
                  <c:v>14676</c:v>
                </c:pt>
                <c:pt idx="3806">
                  <c:v>14677</c:v>
                </c:pt>
                <c:pt idx="3807">
                  <c:v>14678</c:v>
                </c:pt>
                <c:pt idx="3808">
                  <c:v>14679</c:v>
                </c:pt>
                <c:pt idx="3809">
                  <c:v>14681</c:v>
                </c:pt>
                <c:pt idx="3810">
                  <c:v>14682</c:v>
                </c:pt>
                <c:pt idx="3811">
                  <c:v>14683</c:v>
                </c:pt>
                <c:pt idx="3812">
                  <c:v>14684</c:v>
                </c:pt>
                <c:pt idx="3813">
                  <c:v>14685</c:v>
                </c:pt>
                <c:pt idx="3814">
                  <c:v>14686</c:v>
                </c:pt>
                <c:pt idx="3815">
                  <c:v>14688</c:v>
                </c:pt>
                <c:pt idx="3816">
                  <c:v>14689</c:v>
                </c:pt>
                <c:pt idx="3817">
                  <c:v>14690</c:v>
                </c:pt>
                <c:pt idx="3818">
                  <c:v>14691</c:v>
                </c:pt>
                <c:pt idx="3819">
                  <c:v>14693</c:v>
                </c:pt>
                <c:pt idx="3820">
                  <c:v>14695</c:v>
                </c:pt>
                <c:pt idx="3821">
                  <c:v>14696</c:v>
                </c:pt>
                <c:pt idx="3822">
                  <c:v>14697</c:v>
                </c:pt>
                <c:pt idx="3823">
                  <c:v>14698</c:v>
                </c:pt>
                <c:pt idx="3824">
                  <c:v>14699</c:v>
                </c:pt>
                <c:pt idx="3825">
                  <c:v>14700</c:v>
                </c:pt>
                <c:pt idx="3826">
                  <c:v>14702</c:v>
                </c:pt>
                <c:pt idx="3827">
                  <c:v>14703</c:v>
                </c:pt>
                <c:pt idx="3828">
                  <c:v>14704</c:v>
                </c:pt>
                <c:pt idx="3829">
                  <c:v>14705</c:v>
                </c:pt>
                <c:pt idx="3830">
                  <c:v>14706</c:v>
                </c:pt>
                <c:pt idx="3831">
                  <c:v>14707</c:v>
                </c:pt>
                <c:pt idx="3832">
                  <c:v>14709</c:v>
                </c:pt>
                <c:pt idx="3833">
                  <c:v>14710</c:v>
                </c:pt>
                <c:pt idx="3834">
                  <c:v>14711</c:v>
                </c:pt>
                <c:pt idx="3835">
                  <c:v>14712</c:v>
                </c:pt>
                <c:pt idx="3836">
                  <c:v>14713</c:v>
                </c:pt>
                <c:pt idx="3837">
                  <c:v>14714</c:v>
                </c:pt>
                <c:pt idx="3838">
                  <c:v>14716</c:v>
                </c:pt>
                <c:pt idx="3839">
                  <c:v>14717</c:v>
                </c:pt>
                <c:pt idx="3840">
                  <c:v>14718</c:v>
                </c:pt>
                <c:pt idx="3841">
                  <c:v>14719</c:v>
                </c:pt>
                <c:pt idx="3842">
                  <c:v>14720</c:v>
                </c:pt>
                <c:pt idx="3843">
                  <c:v>14721</c:v>
                </c:pt>
                <c:pt idx="3844">
                  <c:v>14723</c:v>
                </c:pt>
                <c:pt idx="3845">
                  <c:v>14724</c:v>
                </c:pt>
                <c:pt idx="3846">
                  <c:v>14725</c:v>
                </c:pt>
                <c:pt idx="3847">
                  <c:v>14726</c:v>
                </c:pt>
                <c:pt idx="3848">
                  <c:v>14727</c:v>
                </c:pt>
                <c:pt idx="3849">
                  <c:v>14728</c:v>
                </c:pt>
                <c:pt idx="3850">
                  <c:v>14730</c:v>
                </c:pt>
                <c:pt idx="3851">
                  <c:v>14731</c:v>
                </c:pt>
                <c:pt idx="3852">
                  <c:v>14732</c:v>
                </c:pt>
                <c:pt idx="3853">
                  <c:v>14733</c:v>
                </c:pt>
                <c:pt idx="3854">
                  <c:v>14734</c:v>
                </c:pt>
                <c:pt idx="3855">
                  <c:v>14735</c:v>
                </c:pt>
                <c:pt idx="3856">
                  <c:v>14737</c:v>
                </c:pt>
                <c:pt idx="3857">
                  <c:v>14738</c:v>
                </c:pt>
                <c:pt idx="3858">
                  <c:v>14739</c:v>
                </c:pt>
                <c:pt idx="3859">
                  <c:v>14740</c:v>
                </c:pt>
                <c:pt idx="3860">
                  <c:v>14741</c:v>
                </c:pt>
                <c:pt idx="3861">
                  <c:v>14742</c:v>
                </c:pt>
                <c:pt idx="3862">
                  <c:v>14744</c:v>
                </c:pt>
                <c:pt idx="3863">
                  <c:v>14745</c:v>
                </c:pt>
                <c:pt idx="3864">
                  <c:v>14746</c:v>
                </c:pt>
                <c:pt idx="3865">
                  <c:v>14747</c:v>
                </c:pt>
                <c:pt idx="3866">
                  <c:v>14748</c:v>
                </c:pt>
                <c:pt idx="3867">
                  <c:v>14749</c:v>
                </c:pt>
                <c:pt idx="3868">
                  <c:v>14751</c:v>
                </c:pt>
                <c:pt idx="3869">
                  <c:v>14752</c:v>
                </c:pt>
                <c:pt idx="3870">
                  <c:v>14753</c:v>
                </c:pt>
                <c:pt idx="3871">
                  <c:v>14754</c:v>
                </c:pt>
                <c:pt idx="3872">
                  <c:v>14755</c:v>
                </c:pt>
                <c:pt idx="3873">
                  <c:v>14756</c:v>
                </c:pt>
                <c:pt idx="3874">
                  <c:v>14758</c:v>
                </c:pt>
                <c:pt idx="3875">
                  <c:v>14759</c:v>
                </c:pt>
                <c:pt idx="3876">
                  <c:v>14760</c:v>
                </c:pt>
                <c:pt idx="3877">
                  <c:v>14762</c:v>
                </c:pt>
                <c:pt idx="3878">
                  <c:v>14763</c:v>
                </c:pt>
                <c:pt idx="3879">
                  <c:v>14765</c:v>
                </c:pt>
                <c:pt idx="3880">
                  <c:v>14766</c:v>
                </c:pt>
                <c:pt idx="3881">
                  <c:v>14767</c:v>
                </c:pt>
                <c:pt idx="3882">
                  <c:v>14768</c:v>
                </c:pt>
                <c:pt idx="3883">
                  <c:v>14769</c:v>
                </c:pt>
                <c:pt idx="3884">
                  <c:v>14770</c:v>
                </c:pt>
                <c:pt idx="3885">
                  <c:v>14772</c:v>
                </c:pt>
                <c:pt idx="3886">
                  <c:v>14773</c:v>
                </c:pt>
                <c:pt idx="3887">
                  <c:v>14774</c:v>
                </c:pt>
                <c:pt idx="3888">
                  <c:v>14775</c:v>
                </c:pt>
                <c:pt idx="3889">
                  <c:v>14776</c:v>
                </c:pt>
                <c:pt idx="3890">
                  <c:v>14777</c:v>
                </c:pt>
                <c:pt idx="3891">
                  <c:v>14779</c:v>
                </c:pt>
                <c:pt idx="3892">
                  <c:v>14780</c:v>
                </c:pt>
                <c:pt idx="3893">
                  <c:v>14781</c:v>
                </c:pt>
                <c:pt idx="3894">
                  <c:v>14782</c:v>
                </c:pt>
                <c:pt idx="3895">
                  <c:v>14783</c:v>
                </c:pt>
                <c:pt idx="3896">
                  <c:v>14784</c:v>
                </c:pt>
                <c:pt idx="3897">
                  <c:v>14786</c:v>
                </c:pt>
                <c:pt idx="3898">
                  <c:v>14787</c:v>
                </c:pt>
                <c:pt idx="3899">
                  <c:v>14788</c:v>
                </c:pt>
                <c:pt idx="3900">
                  <c:v>14789</c:v>
                </c:pt>
                <c:pt idx="3901">
                  <c:v>14790</c:v>
                </c:pt>
                <c:pt idx="3902">
                  <c:v>14791</c:v>
                </c:pt>
                <c:pt idx="3903">
                  <c:v>14793</c:v>
                </c:pt>
                <c:pt idx="3904">
                  <c:v>14794</c:v>
                </c:pt>
                <c:pt idx="3905">
                  <c:v>14795</c:v>
                </c:pt>
                <c:pt idx="3906">
                  <c:v>14797</c:v>
                </c:pt>
                <c:pt idx="3907">
                  <c:v>14798</c:v>
                </c:pt>
                <c:pt idx="3908">
                  <c:v>14800</c:v>
                </c:pt>
                <c:pt idx="3909">
                  <c:v>14801</c:v>
                </c:pt>
                <c:pt idx="3910">
                  <c:v>14802</c:v>
                </c:pt>
                <c:pt idx="3911">
                  <c:v>14803</c:v>
                </c:pt>
                <c:pt idx="3912">
                  <c:v>14804</c:v>
                </c:pt>
                <c:pt idx="3913">
                  <c:v>14805</c:v>
                </c:pt>
                <c:pt idx="3914">
                  <c:v>14807</c:v>
                </c:pt>
                <c:pt idx="3915">
                  <c:v>14808</c:v>
                </c:pt>
                <c:pt idx="3916">
                  <c:v>14809</c:v>
                </c:pt>
                <c:pt idx="3917">
                  <c:v>14810</c:v>
                </c:pt>
                <c:pt idx="3918">
                  <c:v>14811</c:v>
                </c:pt>
                <c:pt idx="3919">
                  <c:v>14812</c:v>
                </c:pt>
                <c:pt idx="3920">
                  <c:v>14814</c:v>
                </c:pt>
                <c:pt idx="3921">
                  <c:v>14815</c:v>
                </c:pt>
                <c:pt idx="3922">
                  <c:v>14816</c:v>
                </c:pt>
                <c:pt idx="3923">
                  <c:v>14817</c:v>
                </c:pt>
                <c:pt idx="3924">
                  <c:v>14818</c:v>
                </c:pt>
                <c:pt idx="3925">
                  <c:v>14819</c:v>
                </c:pt>
                <c:pt idx="3926">
                  <c:v>14821</c:v>
                </c:pt>
                <c:pt idx="3927">
                  <c:v>14822</c:v>
                </c:pt>
                <c:pt idx="3928">
                  <c:v>14823</c:v>
                </c:pt>
                <c:pt idx="3929">
                  <c:v>14824</c:v>
                </c:pt>
                <c:pt idx="3930">
                  <c:v>14825</c:v>
                </c:pt>
                <c:pt idx="3931">
                  <c:v>14826</c:v>
                </c:pt>
                <c:pt idx="3932">
                  <c:v>14828</c:v>
                </c:pt>
                <c:pt idx="3933">
                  <c:v>14829</c:v>
                </c:pt>
                <c:pt idx="3934">
                  <c:v>14830</c:v>
                </c:pt>
                <c:pt idx="3935">
                  <c:v>14831</c:v>
                </c:pt>
                <c:pt idx="3936">
                  <c:v>14832</c:v>
                </c:pt>
                <c:pt idx="3937">
                  <c:v>14833</c:v>
                </c:pt>
                <c:pt idx="3938">
                  <c:v>14835</c:v>
                </c:pt>
                <c:pt idx="3939">
                  <c:v>14836</c:v>
                </c:pt>
                <c:pt idx="3940">
                  <c:v>14837</c:v>
                </c:pt>
                <c:pt idx="3941">
                  <c:v>14838</c:v>
                </c:pt>
                <c:pt idx="3942">
                  <c:v>14839</c:v>
                </c:pt>
                <c:pt idx="3943">
                  <c:v>14840</c:v>
                </c:pt>
                <c:pt idx="3944">
                  <c:v>14842</c:v>
                </c:pt>
                <c:pt idx="3945">
                  <c:v>14843</c:v>
                </c:pt>
                <c:pt idx="3946">
                  <c:v>14844</c:v>
                </c:pt>
                <c:pt idx="3947">
                  <c:v>14845</c:v>
                </c:pt>
                <c:pt idx="3948">
                  <c:v>14846</c:v>
                </c:pt>
                <c:pt idx="3949">
                  <c:v>14847</c:v>
                </c:pt>
                <c:pt idx="3950">
                  <c:v>14849</c:v>
                </c:pt>
                <c:pt idx="3951">
                  <c:v>14850</c:v>
                </c:pt>
                <c:pt idx="3952">
                  <c:v>14851</c:v>
                </c:pt>
                <c:pt idx="3953">
                  <c:v>14852</c:v>
                </c:pt>
                <c:pt idx="3954">
                  <c:v>14853</c:v>
                </c:pt>
                <c:pt idx="3955">
                  <c:v>14854</c:v>
                </c:pt>
                <c:pt idx="3956">
                  <c:v>14857</c:v>
                </c:pt>
                <c:pt idx="3957">
                  <c:v>14858</c:v>
                </c:pt>
                <c:pt idx="3958">
                  <c:v>14859</c:v>
                </c:pt>
                <c:pt idx="3959">
                  <c:v>14860</c:v>
                </c:pt>
                <c:pt idx="3960">
                  <c:v>14861</c:v>
                </c:pt>
                <c:pt idx="3961">
                  <c:v>14863</c:v>
                </c:pt>
                <c:pt idx="3962">
                  <c:v>14864</c:v>
                </c:pt>
                <c:pt idx="3963">
                  <c:v>14865</c:v>
                </c:pt>
                <c:pt idx="3964">
                  <c:v>14866</c:v>
                </c:pt>
                <c:pt idx="3965">
                  <c:v>14867</c:v>
                </c:pt>
                <c:pt idx="3966">
                  <c:v>14868</c:v>
                </c:pt>
                <c:pt idx="3967">
                  <c:v>14870</c:v>
                </c:pt>
                <c:pt idx="3968">
                  <c:v>14871</c:v>
                </c:pt>
                <c:pt idx="3969">
                  <c:v>14872</c:v>
                </c:pt>
                <c:pt idx="3970">
                  <c:v>14873</c:v>
                </c:pt>
                <c:pt idx="3971">
                  <c:v>14874</c:v>
                </c:pt>
                <c:pt idx="3972">
                  <c:v>14875</c:v>
                </c:pt>
                <c:pt idx="3973">
                  <c:v>14877</c:v>
                </c:pt>
                <c:pt idx="3974">
                  <c:v>14878</c:v>
                </c:pt>
                <c:pt idx="3975">
                  <c:v>14879</c:v>
                </c:pt>
                <c:pt idx="3976">
                  <c:v>14880</c:v>
                </c:pt>
                <c:pt idx="3977">
                  <c:v>14881</c:v>
                </c:pt>
                <c:pt idx="3978">
                  <c:v>14882</c:v>
                </c:pt>
                <c:pt idx="3979">
                  <c:v>14884</c:v>
                </c:pt>
                <c:pt idx="3980">
                  <c:v>14885</c:v>
                </c:pt>
                <c:pt idx="3981">
                  <c:v>14886</c:v>
                </c:pt>
                <c:pt idx="3982">
                  <c:v>14887</c:v>
                </c:pt>
                <c:pt idx="3983">
                  <c:v>14888</c:v>
                </c:pt>
                <c:pt idx="3984">
                  <c:v>14889</c:v>
                </c:pt>
                <c:pt idx="3985">
                  <c:v>14891</c:v>
                </c:pt>
                <c:pt idx="3986">
                  <c:v>14892</c:v>
                </c:pt>
                <c:pt idx="3987">
                  <c:v>14893</c:v>
                </c:pt>
                <c:pt idx="3988">
                  <c:v>14894</c:v>
                </c:pt>
                <c:pt idx="3989">
                  <c:v>14895</c:v>
                </c:pt>
                <c:pt idx="3990">
                  <c:v>14898</c:v>
                </c:pt>
                <c:pt idx="3991">
                  <c:v>14899</c:v>
                </c:pt>
                <c:pt idx="3992">
                  <c:v>14900</c:v>
                </c:pt>
                <c:pt idx="3993">
                  <c:v>14901</c:v>
                </c:pt>
                <c:pt idx="3994">
                  <c:v>14902</c:v>
                </c:pt>
                <c:pt idx="3995">
                  <c:v>14903</c:v>
                </c:pt>
                <c:pt idx="3996">
                  <c:v>14905</c:v>
                </c:pt>
                <c:pt idx="3997">
                  <c:v>14906</c:v>
                </c:pt>
                <c:pt idx="3998">
                  <c:v>14907</c:v>
                </c:pt>
                <c:pt idx="3999">
                  <c:v>14908</c:v>
                </c:pt>
                <c:pt idx="4000">
                  <c:v>14909</c:v>
                </c:pt>
                <c:pt idx="4001">
                  <c:v>14910</c:v>
                </c:pt>
                <c:pt idx="4002">
                  <c:v>14912</c:v>
                </c:pt>
                <c:pt idx="4003">
                  <c:v>14913</c:v>
                </c:pt>
                <c:pt idx="4004">
                  <c:v>14914</c:v>
                </c:pt>
                <c:pt idx="4005">
                  <c:v>14915</c:v>
                </c:pt>
                <c:pt idx="4006">
                  <c:v>14916</c:v>
                </c:pt>
                <c:pt idx="4007">
                  <c:v>14917</c:v>
                </c:pt>
                <c:pt idx="4008">
                  <c:v>14919</c:v>
                </c:pt>
                <c:pt idx="4009">
                  <c:v>14921</c:v>
                </c:pt>
                <c:pt idx="4010">
                  <c:v>14922</c:v>
                </c:pt>
                <c:pt idx="4011">
                  <c:v>14923</c:v>
                </c:pt>
                <c:pt idx="4012">
                  <c:v>14924</c:v>
                </c:pt>
                <c:pt idx="4013">
                  <c:v>14927</c:v>
                </c:pt>
                <c:pt idx="4014">
                  <c:v>14928</c:v>
                </c:pt>
                <c:pt idx="4015">
                  <c:v>14929</c:v>
                </c:pt>
                <c:pt idx="4016">
                  <c:v>14930</c:v>
                </c:pt>
                <c:pt idx="4017">
                  <c:v>14931</c:v>
                </c:pt>
                <c:pt idx="4018">
                  <c:v>14933</c:v>
                </c:pt>
                <c:pt idx="4019">
                  <c:v>14934</c:v>
                </c:pt>
                <c:pt idx="4020">
                  <c:v>14935</c:v>
                </c:pt>
                <c:pt idx="4021">
                  <c:v>14937</c:v>
                </c:pt>
                <c:pt idx="4022">
                  <c:v>14938</c:v>
                </c:pt>
                <c:pt idx="4023">
                  <c:v>14940</c:v>
                </c:pt>
                <c:pt idx="4024">
                  <c:v>14941</c:v>
                </c:pt>
                <c:pt idx="4025">
                  <c:v>14942</c:v>
                </c:pt>
                <c:pt idx="4026">
                  <c:v>14943</c:v>
                </c:pt>
                <c:pt idx="4027">
                  <c:v>14944</c:v>
                </c:pt>
                <c:pt idx="4028">
                  <c:v>14945</c:v>
                </c:pt>
                <c:pt idx="4029">
                  <c:v>14947</c:v>
                </c:pt>
                <c:pt idx="4030">
                  <c:v>14948</c:v>
                </c:pt>
                <c:pt idx="4031">
                  <c:v>14949</c:v>
                </c:pt>
                <c:pt idx="4032">
                  <c:v>14950</c:v>
                </c:pt>
                <c:pt idx="4033">
                  <c:v>14951</c:v>
                </c:pt>
                <c:pt idx="4034">
                  <c:v>14952</c:v>
                </c:pt>
                <c:pt idx="4035">
                  <c:v>14954</c:v>
                </c:pt>
                <c:pt idx="4036">
                  <c:v>14955</c:v>
                </c:pt>
                <c:pt idx="4037">
                  <c:v>14956</c:v>
                </c:pt>
                <c:pt idx="4038">
                  <c:v>14957</c:v>
                </c:pt>
                <c:pt idx="4039">
                  <c:v>14958</c:v>
                </c:pt>
                <c:pt idx="4040">
                  <c:v>14959</c:v>
                </c:pt>
                <c:pt idx="4041">
                  <c:v>14961</c:v>
                </c:pt>
                <c:pt idx="4042">
                  <c:v>14962</c:v>
                </c:pt>
                <c:pt idx="4043">
                  <c:v>14963</c:v>
                </c:pt>
                <c:pt idx="4044">
                  <c:v>14964</c:v>
                </c:pt>
                <c:pt idx="4045">
                  <c:v>14965</c:v>
                </c:pt>
                <c:pt idx="4046">
                  <c:v>14966</c:v>
                </c:pt>
                <c:pt idx="4047">
                  <c:v>14968</c:v>
                </c:pt>
                <c:pt idx="4048">
                  <c:v>14969</c:v>
                </c:pt>
                <c:pt idx="4049">
                  <c:v>14971</c:v>
                </c:pt>
                <c:pt idx="4050">
                  <c:v>14972</c:v>
                </c:pt>
                <c:pt idx="4051">
                  <c:v>14973</c:v>
                </c:pt>
                <c:pt idx="4052">
                  <c:v>14975</c:v>
                </c:pt>
                <c:pt idx="4053">
                  <c:v>14976</c:v>
                </c:pt>
                <c:pt idx="4054">
                  <c:v>14978</c:v>
                </c:pt>
                <c:pt idx="4055">
                  <c:v>14979</c:v>
                </c:pt>
                <c:pt idx="4056">
                  <c:v>14980</c:v>
                </c:pt>
                <c:pt idx="4057">
                  <c:v>14982</c:v>
                </c:pt>
                <c:pt idx="4058">
                  <c:v>14983</c:v>
                </c:pt>
                <c:pt idx="4059">
                  <c:v>14984</c:v>
                </c:pt>
                <c:pt idx="4060">
                  <c:v>14985</c:v>
                </c:pt>
                <c:pt idx="4061">
                  <c:v>14986</c:v>
                </c:pt>
                <c:pt idx="4062">
                  <c:v>14987</c:v>
                </c:pt>
                <c:pt idx="4063">
                  <c:v>14989</c:v>
                </c:pt>
                <c:pt idx="4064">
                  <c:v>14990</c:v>
                </c:pt>
                <c:pt idx="4065">
                  <c:v>14991</c:v>
                </c:pt>
                <c:pt idx="4066">
                  <c:v>14992</c:v>
                </c:pt>
                <c:pt idx="4067">
                  <c:v>14993</c:v>
                </c:pt>
                <c:pt idx="4068">
                  <c:v>14994</c:v>
                </c:pt>
                <c:pt idx="4069">
                  <c:v>14996</c:v>
                </c:pt>
                <c:pt idx="4070">
                  <c:v>14997</c:v>
                </c:pt>
                <c:pt idx="4071">
                  <c:v>14998</c:v>
                </c:pt>
                <c:pt idx="4072">
                  <c:v>14999</c:v>
                </c:pt>
                <c:pt idx="4073">
                  <c:v>15000</c:v>
                </c:pt>
                <c:pt idx="4074">
                  <c:v>15001</c:v>
                </c:pt>
                <c:pt idx="4075">
                  <c:v>15003</c:v>
                </c:pt>
                <c:pt idx="4076">
                  <c:v>15004</c:v>
                </c:pt>
                <c:pt idx="4077">
                  <c:v>15005</c:v>
                </c:pt>
                <c:pt idx="4078">
                  <c:v>15006</c:v>
                </c:pt>
                <c:pt idx="4079">
                  <c:v>15007</c:v>
                </c:pt>
                <c:pt idx="4080">
                  <c:v>15008</c:v>
                </c:pt>
                <c:pt idx="4081">
                  <c:v>15010</c:v>
                </c:pt>
                <c:pt idx="4082">
                  <c:v>15011</c:v>
                </c:pt>
                <c:pt idx="4083">
                  <c:v>15012</c:v>
                </c:pt>
                <c:pt idx="4084">
                  <c:v>15013</c:v>
                </c:pt>
                <c:pt idx="4085">
                  <c:v>15014</c:v>
                </c:pt>
                <c:pt idx="4086">
                  <c:v>15015</c:v>
                </c:pt>
                <c:pt idx="4087">
                  <c:v>15017</c:v>
                </c:pt>
                <c:pt idx="4088">
                  <c:v>15018</c:v>
                </c:pt>
                <c:pt idx="4089">
                  <c:v>15020</c:v>
                </c:pt>
                <c:pt idx="4090">
                  <c:v>15021</c:v>
                </c:pt>
                <c:pt idx="4091">
                  <c:v>15022</c:v>
                </c:pt>
                <c:pt idx="4092">
                  <c:v>15024</c:v>
                </c:pt>
                <c:pt idx="4093">
                  <c:v>15025</c:v>
                </c:pt>
                <c:pt idx="4094">
                  <c:v>15026</c:v>
                </c:pt>
                <c:pt idx="4095">
                  <c:v>15027</c:v>
                </c:pt>
                <c:pt idx="4096">
                  <c:v>15028</c:v>
                </c:pt>
                <c:pt idx="4097">
                  <c:v>15031</c:v>
                </c:pt>
                <c:pt idx="4098">
                  <c:v>15032</c:v>
                </c:pt>
                <c:pt idx="4099">
                  <c:v>15033</c:v>
                </c:pt>
                <c:pt idx="4100">
                  <c:v>15034</c:v>
                </c:pt>
                <c:pt idx="4101">
                  <c:v>15035</c:v>
                </c:pt>
                <c:pt idx="4102">
                  <c:v>15036</c:v>
                </c:pt>
                <c:pt idx="4103">
                  <c:v>15038</c:v>
                </c:pt>
                <c:pt idx="4104">
                  <c:v>15039</c:v>
                </c:pt>
                <c:pt idx="4105">
                  <c:v>15040</c:v>
                </c:pt>
                <c:pt idx="4106">
                  <c:v>15041</c:v>
                </c:pt>
                <c:pt idx="4107">
                  <c:v>15042</c:v>
                </c:pt>
                <c:pt idx="4108">
                  <c:v>15043</c:v>
                </c:pt>
                <c:pt idx="4109">
                  <c:v>15045</c:v>
                </c:pt>
                <c:pt idx="4110">
                  <c:v>15046</c:v>
                </c:pt>
                <c:pt idx="4111">
                  <c:v>15047</c:v>
                </c:pt>
                <c:pt idx="4112">
                  <c:v>15048</c:v>
                </c:pt>
                <c:pt idx="4113">
                  <c:v>15049</c:v>
                </c:pt>
                <c:pt idx="4114">
                  <c:v>15050</c:v>
                </c:pt>
                <c:pt idx="4115">
                  <c:v>15052</c:v>
                </c:pt>
                <c:pt idx="4116">
                  <c:v>15053</c:v>
                </c:pt>
                <c:pt idx="4117">
                  <c:v>15054</c:v>
                </c:pt>
                <c:pt idx="4118">
                  <c:v>15055</c:v>
                </c:pt>
                <c:pt idx="4119">
                  <c:v>15056</c:v>
                </c:pt>
                <c:pt idx="4120">
                  <c:v>15057</c:v>
                </c:pt>
                <c:pt idx="4121">
                  <c:v>15059</c:v>
                </c:pt>
                <c:pt idx="4122">
                  <c:v>15060</c:v>
                </c:pt>
                <c:pt idx="4123">
                  <c:v>15061</c:v>
                </c:pt>
                <c:pt idx="4124">
                  <c:v>15062</c:v>
                </c:pt>
                <c:pt idx="4125">
                  <c:v>15063</c:v>
                </c:pt>
                <c:pt idx="4126">
                  <c:v>15064</c:v>
                </c:pt>
                <c:pt idx="4127">
                  <c:v>15066</c:v>
                </c:pt>
                <c:pt idx="4128">
                  <c:v>15067</c:v>
                </c:pt>
                <c:pt idx="4129">
                  <c:v>15068</c:v>
                </c:pt>
                <c:pt idx="4130">
                  <c:v>15069</c:v>
                </c:pt>
                <c:pt idx="4131">
                  <c:v>15070</c:v>
                </c:pt>
                <c:pt idx="4132">
                  <c:v>15071</c:v>
                </c:pt>
                <c:pt idx="4133">
                  <c:v>15073</c:v>
                </c:pt>
                <c:pt idx="4134">
                  <c:v>15074</c:v>
                </c:pt>
                <c:pt idx="4135">
                  <c:v>15075</c:v>
                </c:pt>
                <c:pt idx="4136">
                  <c:v>15076</c:v>
                </c:pt>
                <c:pt idx="4137">
                  <c:v>15078</c:v>
                </c:pt>
                <c:pt idx="4138">
                  <c:v>15080</c:v>
                </c:pt>
                <c:pt idx="4139">
                  <c:v>15081</c:v>
                </c:pt>
                <c:pt idx="4140">
                  <c:v>15082</c:v>
                </c:pt>
                <c:pt idx="4141">
                  <c:v>15083</c:v>
                </c:pt>
                <c:pt idx="4142">
                  <c:v>15084</c:v>
                </c:pt>
                <c:pt idx="4143">
                  <c:v>15085</c:v>
                </c:pt>
                <c:pt idx="4144">
                  <c:v>15087</c:v>
                </c:pt>
                <c:pt idx="4145">
                  <c:v>15088</c:v>
                </c:pt>
                <c:pt idx="4146">
                  <c:v>15089</c:v>
                </c:pt>
                <c:pt idx="4147">
                  <c:v>15090</c:v>
                </c:pt>
                <c:pt idx="4148">
                  <c:v>15091</c:v>
                </c:pt>
                <c:pt idx="4149">
                  <c:v>15092</c:v>
                </c:pt>
                <c:pt idx="4150">
                  <c:v>15094</c:v>
                </c:pt>
                <c:pt idx="4151">
                  <c:v>15095</c:v>
                </c:pt>
                <c:pt idx="4152">
                  <c:v>15096</c:v>
                </c:pt>
                <c:pt idx="4153">
                  <c:v>15097</c:v>
                </c:pt>
                <c:pt idx="4154">
                  <c:v>15098</c:v>
                </c:pt>
                <c:pt idx="4155">
                  <c:v>15099</c:v>
                </c:pt>
                <c:pt idx="4156">
                  <c:v>15101</c:v>
                </c:pt>
                <c:pt idx="4157">
                  <c:v>15102</c:v>
                </c:pt>
                <c:pt idx="4158">
                  <c:v>15103</c:v>
                </c:pt>
                <c:pt idx="4159">
                  <c:v>15104</c:v>
                </c:pt>
                <c:pt idx="4160">
                  <c:v>15105</c:v>
                </c:pt>
                <c:pt idx="4161">
                  <c:v>15106</c:v>
                </c:pt>
                <c:pt idx="4162">
                  <c:v>15108</c:v>
                </c:pt>
                <c:pt idx="4163">
                  <c:v>15109</c:v>
                </c:pt>
                <c:pt idx="4164">
                  <c:v>15110</c:v>
                </c:pt>
                <c:pt idx="4165">
                  <c:v>15111</c:v>
                </c:pt>
                <c:pt idx="4166">
                  <c:v>15112</c:v>
                </c:pt>
                <c:pt idx="4167">
                  <c:v>15113</c:v>
                </c:pt>
                <c:pt idx="4168">
                  <c:v>15115</c:v>
                </c:pt>
                <c:pt idx="4169">
                  <c:v>15116</c:v>
                </c:pt>
                <c:pt idx="4170">
                  <c:v>15117</c:v>
                </c:pt>
                <c:pt idx="4171">
                  <c:v>15118</c:v>
                </c:pt>
                <c:pt idx="4172">
                  <c:v>15119</c:v>
                </c:pt>
                <c:pt idx="4173">
                  <c:v>15120</c:v>
                </c:pt>
                <c:pt idx="4174">
                  <c:v>15122</c:v>
                </c:pt>
                <c:pt idx="4175">
                  <c:v>15123</c:v>
                </c:pt>
                <c:pt idx="4176">
                  <c:v>15124</c:v>
                </c:pt>
                <c:pt idx="4177">
                  <c:v>15125</c:v>
                </c:pt>
                <c:pt idx="4178">
                  <c:v>15127</c:v>
                </c:pt>
                <c:pt idx="4179">
                  <c:v>15129</c:v>
                </c:pt>
                <c:pt idx="4180">
                  <c:v>15130</c:v>
                </c:pt>
                <c:pt idx="4181">
                  <c:v>15131</c:v>
                </c:pt>
                <c:pt idx="4182">
                  <c:v>15132</c:v>
                </c:pt>
                <c:pt idx="4183">
                  <c:v>15133</c:v>
                </c:pt>
                <c:pt idx="4184">
                  <c:v>15134</c:v>
                </c:pt>
                <c:pt idx="4185">
                  <c:v>15136</c:v>
                </c:pt>
                <c:pt idx="4186">
                  <c:v>15137</c:v>
                </c:pt>
                <c:pt idx="4187">
                  <c:v>15138</c:v>
                </c:pt>
                <c:pt idx="4188">
                  <c:v>15139</c:v>
                </c:pt>
                <c:pt idx="4189">
                  <c:v>15140</c:v>
                </c:pt>
                <c:pt idx="4190">
                  <c:v>15141</c:v>
                </c:pt>
                <c:pt idx="4191">
                  <c:v>15143</c:v>
                </c:pt>
                <c:pt idx="4192">
                  <c:v>15144</c:v>
                </c:pt>
                <c:pt idx="4193">
                  <c:v>15145</c:v>
                </c:pt>
                <c:pt idx="4194">
                  <c:v>15146</c:v>
                </c:pt>
                <c:pt idx="4195">
                  <c:v>15147</c:v>
                </c:pt>
                <c:pt idx="4196">
                  <c:v>15148</c:v>
                </c:pt>
                <c:pt idx="4197">
                  <c:v>15150</c:v>
                </c:pt>
                <c:pt idx="4198">
                  <c:v>15151</c:v>
                </c:pt>
                <c:pt idx="4199">
                  <c:v>15152</c:v>
                </c:pt>
                <c:pt idx="4200">
                  <c:v>15153</c:v>
                </c:pt>
                <c:pt idx="4201">
                  <c:v>15154</c:v>
                </c:pt>
                <c:pt idx="4202">
                  <c:v>15155</c:v>
                </c:pt>
                <c:pt idx="4203">
                  <c:v>15157</c:v>
                </c:pt>
                <c:pt idx="4204">
                  <c:v>15158</c:v>
                </c:pt>
                <c:pt idx="4205">
                  <c:v>15159</c:v>
                </c:pt>
                <c:pt idx="4206">
                  <c:v>15160</c:v>
                </c:pt>
                <c:pt idx="4207">
                  <c:v>15162</c:v>
                </c:pt>
                <c:pt idx="4208">
                  <c:v>15164</c:v>
                </c:pt>
                <c:pt idx="4209">
                  <c:v>15165</c:v>
                </c:pt>
                <c:pt idx="4210">
                  <c:v>15166</c:v>
                </c:pt>
                <c:pt idx="4211">
                  <c:v>15167</c:v>
                </c:pt>
                <c:pt idx="4212">
                  <c:v>15168</c:v>
                </c:pt>
                <c:pt idx="4213">
                  <c:v>15169</c:v>
                </c:pt>
                <c:pt idx="4214">
                  <c:v>15171</c:v>
                </c:pt>
                <c:pt idx="4215">
                  <c:v>15172</c:v>
                </c:pt>
                <c:pt idx="4216">
                  <c:v>15173</c:v>
                </c:pt>
                <c:pt idx="4217">
                  <c:v>15174</c:v>
                </c:pt>
                <c:pt idx="4218">
                  <c:v>15175</c:v>
                </c:pt>
                <c:pt idx="4219">
                  <c:v>15176</c:v>
                </c:pt>
                <c:pt idx="4220">
                  <c:v>15178</c:v>
                </c:pt>
                <c:pt idx="4221">
                  <c:v>15179</c:v>
                </c:pt>
                <c:pt idx="4222">
                  <c:v>15180</c:v>
                </c:pt>
                <c:pt idx="4223">
                  <c:v>15181</c:v>
                </c:pt>
                <c:pt idx="4224">
                  <c:v>15182</c:v>
                </c:pt>
                <c:pt idx="4225">
                  <c:v>15183</c:v>
                </c:pt>
                <c:pt idx="4226">
                  <c:v>15185</c:v>
                </c:pt>
                <c:pt idx="4227">
                  <c:v>15186</c:v>
                </c:pt>
                <c:pt idx="4228">
                  <c:v>15187</c:v>
                </c:pt>
                <c:pt idx="4229">
                  <c:v>15188</c:v>
                </c:pt>
                <c:pt idx="4230">
                  <c:v>15189</c:v>
                </c:pt>
                <c:pt idx="4231">
                  <c:v>15190</c:v>
                </c:pt>
                <c:pt idx="4232">
                  <c:v>15192</c:v>
                </c:pt>
                <c:pt idx="4233">
                  <c:v>15193</c:v>
                </c:pt>
                <c:pt idx="4234">
                  <c:v>15194</c:v>
                </c:pt>
                <c:pt idx="4235">
                  <c:v>15195</c:v>
                </c:pt>
                <c:pt idx="4236">
                  <c:v>15196</c:v>
                </c:pt>
                <c:pt idx="4237">
                  <c:v>15197</c:v>
                </c:pt>
                <c:pt idx="4238">
                  <c:v>15199</c:v>
                </c:pt>
                <c:pt idx="4239">
                  <c:v>15200</c:v>
                </c:pt>
                <c:pt idx="4240">
                  <c:v>15201</c:v>
                </c:pt>
                <c:pt idx="4241">
                  <c:v>15202</c:v>
                </c:pt>
                <c:pt idx="4242">
                  <c:v>15203</c:v>
                </c:pt>
                <c:pt idx="4243">
                  <c:v>15204</c:v>
                </c:pt>
                <c:pt idx="4244">
                  <c:v>15206</c:v>
                </c:pt>
                <c:pt idx="4245">
                  <c:v>15207</c:v>
                </c:pt>
                <c:pt idx="4246">
                  <c:v>15208</c:v>
                </c:pt>
                <c:pt idx="4247">
                  <c:v>15209</c:v>
                </c:pt>
                <c:pt idx="4248">
                  <c:v>15210</c:v>
                </c:pt>
                <c:pt idx="4249">
                  <c:v>15211</c:v>
                </c:pt>
                <c:pt idx="4250">
                  <c:v>15213</c:v>
                </c:pt>
                <c:pt idx="4251">
                  <c:v>15214</c:v>
                </c:pt>
                <c:pt idx="4252">
                  <c:v>15215</c:v>
                </c:pt>
                <c:pt idx="4253">
                  <c:v>15216</c:v>
                </c:pt>
                <c:pt idx="4254">
                  <c:v>15217</c:v>
                </c:pt>
                <c:pt idx="4255">
                  <c:v>15218</c:v>
                </c:pt>
                <c:pt idx="4256">
                  <c:v>15221</c:v>
                </c:pt>
                <c:pt idx="4257">
                  <c:v>15222</c:v>
                </c:pt>
                <c:pt idx="4258">
                  <c:v>15223</c:v>
                </c:pt>
                <c:pt idx="4259">
                  <c:v>15224</c:v>
                </c:pt>
                <c:pt idx="4260">
                  <c:v>15225</c:v>
                </c:pt>
                <c:pt idx="4261">
                  <c:v>15227</c:v>
                </c:pt>
                <c:pt idx="4262">
                  <c:v>15228</c:v>
                </c:pt>
                <c:pt idx="4263">
                  <c:v>15229</c:v>
                </c:pt>
                <c:pt idx="4264">
                  <c:v>15230</c:v>
                </c:pt>
                <c:pt idx="4265">
                  <c:v>15231</c:v>
                </c:pt>
                <c:pt idx="4266">
                  <c:v>15232</c:v>
                </c:pt>
                <c:pt idx="4267">
                  <c:v>15234</c:v>
                </c:pt>
                <c:pt idx="4268">
                  <c:v>15235</c:v>
                </c:pt>
                <c:pt idx="4269">
                  <c:v>15236</c:v>
                </c:pt>
                <c:pt idx="4270">
                  <c:v>15237</c:v>
                </c:pt>
                <c:pt idx="4271">
                  <c:v>15238</c:v>
                </c:pt>
                <c:pt idx="4272">
                  <c:v>15239</c:v>
                </c:pt>
                <c:pt idx="4273">
                  <c:v>15241</c:v>
                </c:pt>
                <c:pt idx="4274">
                  <c:v>15242</c:v>
                </c:pt>
                <c:pt idx="4275">
                  <c:v>15243</c:v>
                </c:pt>
                <c:pt idx="4276">
                  <c:v>15244</c:v>
                </c:pt>
                <c:pt idx="4277">
                  <c:v>15245</c:v>
                </c:pt>
                <c:pt idx="4278">
                  <c:v>15246</c:v>
                </c:pt>
                <c:pt idx="4279">
                  <c:v>15248</c:v>
                </c:pt>
                <c:pt idx="4280">
                  <c:v>15249</c:v>
                </c:pt>
                <c:pt idx="4281">
                  <c:v>15250</c:v>
                </c:pt>
                <c:pt idx="4282">
                  <c:v>15251</c:v>
                </c:pt>
                <c:pt idx="4283">
                  <c:v>15252</c:v>
                </c:pt>
                <c:pt idx="4284">
                  <c:v>15253</c:v>
                </c:pt>
                <c:pt idx="4285">
                  <c:v>15255</c:v>
                </c:pt>
                <c:pt idx="4286">
                  <c:v>15256</c:v>
                </c:pt>
                <c:pt idx="4287">
                  <c:v>15257</c:v>
                </c:pt>
                <c:pt idx="4288">
                  <c:v>15258</c:v>
                </c:pt>
                <c:pt idx="4289">
                  <c:v>15259</c:v>
                </c:pt>
                <c:pt idx="4290">
                  <c:v>15260</c:v>
                </c:pt>
                <c:pt idx="4291">
                  <c:v>15263</c:v>
                </c:pt>
                <c:pt idx="4292">
                  <c:v>15264</c:v>
                </c:pt>
                <c:pt idx="4293">
                  <c:v>15265</c:v>
                </c:pt>
                <c:pt idx="4294">
                  <c:v>15266</c:v>
                </c:pt>
                <c:pt idx="4295">
                  <c:v>15267</c:v>
                </c:pt>
                <c:pt idx="4296">
                  <c:v>15269</c:v>
                </c:pt>
                <c:pt idx="4297">
                  <c:v>15270</c:v>
                </c:pt>
                <c:pt idx="4298">
                  <c:v>15271</c:v>
                </c:pt>
                <c:pt idx="4299">
                  <c:v>15272</c:v>
                </c:pt>
                <c:pt idx="4300">
                  <c:v>15273</c:v>
                </c:pt>
                <c:pt idx="4301">
                  <c:v>15274</c:v>
                </c:pt>
                <c:pt idx="4302">
                  <c:v>15276</c:v>
                </c:pt>
                <c:pt idx="4303">
                  <c:v>15277</c:v>
                </c:pt>
                <c:pt idx="4304">
                  <c:v>15278</c:v>
                </c:pt>
                <c:pt idx="4305">
                  <c:v>15279</c:v>
                </c:pt>
                <c:pt idx="4306">
                  <c:v>15280</c:v>
                </c:pt>
                <c:pt idx="4307">
                  <c:v>15281</c:v>
                </c:pt>
                <c:pt idx="4308">
                  <c:v>15283</c:v>
                </c:pt>
                <c:pt idx="4309">
                  <c:v>15285</c:v>
                </c:pt>
                <c:pt idx="4310">
                  <c:v>15286</c:v>
                </c:pt>
                <c:pt idx="4311">
                  <c:v>15287</c:v>
                </c:pt>
                <c:pt idx="4312">
                  <c:v>15288</c:v>
                </c:pt>
                <c:pt idx="4313">
                  <c:v>15290</c:v>
                </c:pt>
                <c:pt idx="4314">
                  <c:v>15292</c:v>
                </c:pt>
                <c:pt idx="4315">
                  <c:v>15293</c:v>
                </c:pt>
                <c:pt idx="4316">
                  <c:v>15294</c:v>
                </c:pt>
                <c:pt idx="4317">
                  <c:v>15295</c:v>
                </c:pt>
                <c:pt idx="4318">
                  <c:v>15297</c:v>
                </c:pt>
                <c:pt idx="4319">
                  <c:v>15298</c:v>
                </c:pt>
                <c:pt idx="4320">
                  <c:v>15299</c:v>
                </c:pt>
                <c:pt idx="4321">
                  <c:v>15301</c:v>
                </c:pt>
                <c:pt idx="4322">
                  <c:v>15302</c:v>
                </c:pt>
                <c:pt idx="4323">
                  <c:v>15304</c:v>
                </c:pt>
                <c:pt idx="4324">
                  <c:v>15305</c:v>
                </c:pt>
                <c:pt idx="4325">
                  <c:v>15306</c:v>
                </c:pt>
                <c:pt idx="4326">
                  <c:v>15307</c:v>
                </c:pt>
                <c:pt idx="4327">
                  <c:v>15308</c:v>
                </c:pt>
                <c:pt idx="4328">
                  <c:v>15309</c:v>
                </c:pt>
                <c:pt idx="4329">
                  <c:v>15311</c:v>
                </c:pt>
                <c:pt idx="4330">
                  <c:v>15312</c:v>
                </c:pt>
                <c:pt idx="4331">
                  <c:v>15313</c:v>
                </c:pt>
                <c:pt idx="4332">
                  <c:v>15314</c:v>
                </c:pt>
                <c:pt idx="4333">
                  <c:v>15315</c:v>
                </c:pt>
                <c:pt idx="4334">
                  <c:v>15316</c:v>
                </c:pt>
                <c:pt idx="4335">
                  <c:v>15318</c:v>
                </c:pt>
                <c:pt idx="4336">
                  <c:v>15319</c:v>
                </c:pt>
                <c:pt idx="4337">
                  <c:v>15320</c:v>
                </c:pt>
                <c:pt idx="4338">
                  <c:v>15321</c:v>
                </c:pt>
                <c:pt idx="4339">
                  <c:v>15322</c:v>
                </c:pt>
                <c:pt idx="4340">
                  <c:v>15323</c:v>
                </c:pt>
                <c:pt idx="4341">
                  <c:v>15325</c:v>
                </c:pt>
                <c:pt idx="4342">
                  <c:v>15326</c:v>
                </c:pt>
                <c:pt idx="4343">
                  <c:v>15327</c:v>
                </c:pt>
                <c:pt idx="4344">
                  <c:v>15328</c:v>
                </c:pt>
                <c:pt idx="4345">
                  <c:v>15329</c:v>
                </c:pt>
                <c:pt idx="4346">
                  <c:v>15330</c:v>
                </c:pt>
                <c:pt idx="4347">
                  <c:v>15332</c:v>
                </c:pt>
                <c:pt idx="4348">
                  <c:v>15333</c:v>
                </c:pt>
                <c:pt idx="4349">
                  <c:v>15334</c:v>
                </c:pt>
                <c:pt idx="4350">
                  <c:v>15336</c:v>
                </c:pt>
                <c:pt idx="4351">
                  <c:v>15337</c:v>
                </c:pt>
                <c:pt idx="4352">
                  <c:v>15339</c:v>
                </c:pt>
                <c:pt idx="4353">
                  <c:v>15340</c:v>
                </c:pt>
                <c:pt idx="4354">
                  <c:v>15341</c:v>
                </c:pt>
                <c:pt idx="4355">
                  <c:v>15343</c:v>
                </c:pt>
                <c:pt idx="4356">
                  <c:v>15344</c:v>
                </c:pt>
                <c:pt idx="4357">
                  <c:v>15346</c:v>
                </c:pt>
                <c:pt idx="4358">
                  <c:v>15347</c:v>
                </c:pt>
                <c:pt idx="4359">
                  <c:v>15348</c:v>
                </c:pt>
                <c:pt idx="4360">
                  <c:v>15349</c:v>
                </c:pt>
                <c:pt idx="4361">
                  <c:v>15350</c:v>
                </c:pt>
                <c:pt idx="4362">
                  <c:v>15351</c:v>
                </c:pt>
                <c:pt idx="4363">
                  <c:v>15353</c:v>
                </c:pt>
                <c:pt idx="4364">
                  <c:v>15354</c:v>
                </c:pt>
                <c:pt idx="4365">
                  <c:v>15355</c:v>
                </c:pt>
                <c:pt idx="4366">
                  <c:v>15356</c:v>
                </c:pt>
                <c:pt idx="4367">
                  <c:v>15357</c:v>
                </c:pt>
                <c:pt idx="4368">
                  <c:v>15358</c:v>
                </c:pt>
                <c:pt idx="4369">
                  <c:v>15360</c:v>
                </c:pt>
                <c:pt idx="4370">
                  <c:v>15361</c:v>
                </c:pt>
                <c:pt idx="4371">
                  <c:v>15362</c:v>
                </c:pt>
                <c:pt idx="4372">
                  <c:v>15363</c:v>
                </c:pt>
                <c:pt idx="4373">
                  <c:v>15364</c:v>
                </c:pt>
                <c:pt idx="4374">
                  <c:v>15365</c:v>
                </c:pt>
                <c:pt idx="4375">
                  <c:v>15367</c:v>
                </c:pt>
                <c:pt idx="4376">
                  <c:v>15368</c:v>
                </c:pt>
                <c:pt idx="4377">
                  <c:v>15369</c:v>
                </c:pt>
                <c:pt idx="4378">
                  <c:v>15370</c:v>
                </c:pt>
                <c:pt idx="4379">
                  <c:v>15371</c:v>
                </c:pt>
                <c:pt idx="4380">
                  <c:v>15372</c:v>
                </c:pt>
                <c:pt idx="4381">
                  <c:v>15374</c:v>
                </c:pt>
                <c:pt idx="4382">
                  <c:v>15375</c:v>
                </c:pt>
                <c:pt idx="4383">
                  <c:v>15376</c:v>
                </c:pt>
                <c:pt idx="4384">
                  <c:v>15377</c:v>
                </c:pt>
                <c:pt idx="4385">
                  <c:v>15378</c:v>
                </c:pt>
                <c:pt idx="4386">
                  <c:v>15379</c:v>
                </c:pt>
                <c:pt idx="4387">
                  <c:v>15381</c:v>
                </c:pt>
                <c:pt idx="4388">
                  <c:v>15382</c:v>
                </c:pt>
                <c:pt idx="4389">
                  <c:v>15383</c:v>
                </c:pt>
                <c:pt idx="4390">
                  <c:v>15385</c:v>
                </c:pt>
                <c:pt idx="4391">
                  <c:v>15386</c:v>
                </c:pt>
                <c:pt idx="4392">
                  <c:v>15388</c:v>
                </c:pt>
                <c:pt idx="4393">
                  <c:v>15389</c:v>
                </c:pt>
                <c:pt idx="4394">
                  <c:v>15390</c:v>
                </c:pt>
                <c:pt idx="4395">
                  <c:v>15391</c:v>
                </c:pt>
                <c:pt idx="4396">
                  <c:v>15392</c:v>
                </c:pt>
                <c:pt idx="4397">
                  <c:v>15393</c:v>
                </c:pt>
                <c:pt idx="4398">
                  <c:v>15396</c:v>
                </c:pt>
                <c:pt idx="4399">
                  <c:v>15397</c:v>
                </c:pt>
                <c:pt idx="4400">
                  <c:v>15398</c:v>
                </c:pt>
                <c:pt idx="4401">
                  <c:v>15399</c:v>
                </c:pt>
                <c:pt idx="4402">
                  <c:v>15400</c:v>
                </c:pt>
                <c:pt idx="4403">
                  <c:v>15402</c:v>
                </c:pt>
                <c:pt idx="4404">
                  <c:v>15403</c:v>
                </c:pt>
                <c:pt idx="4405">
                  <c:v>15404</c:v>
                </c:pt>
                <c:pt idx="4406">
                  <c:v>15405</c:v>
                </c:pt>
                <c:pt idx="4407">
                  <c:v>15406</c:v>
                </c:pt>
                <c:pt idx="4408">
                  <c:v>15407</c:v>
                </c:pt>
                <c:pt idx="4409">
                  <c:v>15409</c:v>
                </c:pt>
                <c:pt idx="4410">
                  <c:v>15410</c:v>
                </c:pt>
                <c:pt idx="4411">
                  <c:v>15411</c:v>
                </c:pt>
                <c:pt idx="4412">
                  <c:v>15412</c:v>
                </c:pt>
                <c:pt idx="4413">
                  <c:v>15413</c:v>
                </c:pt>
                <c:pt idx="4414">
                  <c:v>15414</c:v>
                </c:pt>
                <c:pt idx="4415">
                  <c:v>15416</c:v>
                </c:pt>
                <c:pt idx="4416">
                  <c:v>15417</c:v>
                </c:pt>
                <c:pt idx="4417">
                  <c:v>15418</c:v>
                </c:pt>
                <c:pt idx="4418">
                  <c:v>15419</c:v>
                </c:pt>
                <c:pt idx="4419">
                  <c:v>15420</c:v>
                </c:pt>
                <c:pt idx="4420">
                  <c:v>15421</c:v>
                </c:pt>
                <c:pt idx="4421">
                  <c:v>15423</c:v>
                </c:pt>
                <c:pt idx="4422">
                  <c:v>15424</c:v>
                </c:pt>
                <c:pt idx="4423">
                  <c:v>15425</c:v>
                </c:pt>
                <c:pt idx="4424">
                  <c:v>15426</c:v>
                </c:pt>
                <c:pt idx="4425">
                  <c:v>15427</c:v>
                </c:pt>
                <c:pt idx="4426">
                  <c:v>15428</c:v>
                </c:pt>
                <c:pt idx="4427">
                  <c:v>15430</c:v>
                </c:pt>
                <c:pt idx="4428">
                  <c:v>15431</c:v>
                </c:pt>
                <c:pt idx="4429">
                  <c:v>15432</c:v>
                </c:pt>
                <c:pt idx="4430">
                  <c:v>15433</c:v>
                </c:pt>
                <c:pt idx="4431">
                  <c:v>15435</c:v>
                </c:pt>
                <c:pt idx="4432">
                  <c:v>15437</c:v>
                </c:pt>
                <c:pt idx="4433">
                  <c:v>15438</c:v>
                </c:pt>
                <c:pt idx="4434">
                  <c:v>15439</c:v>
                </c:pt>
                <c:pt idx="4435">
                  <c:v>15440</c:v>
                </c:pt>
                <c:pt idx="4436">
                  <c:v>15441</c:v>
                </c:pt>
                <c:pt idx="4437">
                  <c:v>15442</c:v>
                </c:pt>
                <c:pt idx="4438">
                  <c:v>15444</c:v>
                </c:pt>
                <c:pt idx="4439">
                  <c:v>15445</c:v>
                </c:pt>
                <c:pt idx="4440">
                  <c:v>15446</c:v>
                </c:pt>
                <c:pt idx="4441">
                  <c:v>15447</c:v>
                </c:pt>
                <c:pt idx="4442">
                  <c:v>15448</c:v>
                </c:pt>
                <c:pt idx="4443">
                  <c:v>15449</c:v>
                </c:pt>
                <c:pt idx="4444">
                  <c:v>15451</c:v>
                </c:pt>
                <c:pt idx="4445">
                  <c:v>15452</c:v>
                </c:pt>
                <c:pt idx="4446">
                  <c:v>15453</c:v>
                </c:pt>
                <c:pt idx="4447">
                  <c:v>15454</c:v>
                </c:pt>
                <c:pt idx="4448">
                  <c:v>15455</c:v>
                </c:pt>
                <c:pt idx="4449">
                  <c:v>15456</c:v>
                </c:pt>
                <c:pt idx="4450">
                  <c:v>15458</c:v>
                </c:pt>
                <c:pt idx="4451">
                  <c:v>15459</c:v>
                </c:pt>
                <c:pt idx="4452">
                  <c:v>15460</c:v>
                </c:pt>
                <c:pt idx="4453">
                  <c:v>15461</c:v>
                </c:pt>
                <c:pt idx="4454">
                  <c:v>15462</c:v>
                </c:pt>
                <c:pt idx="4455">
                  <c:v>15463</c:v>
                </c:pt>
                <c:pt idx="4456">
                  <c:v>15465</c:v>
                </c:pt>
                <c:pt idx="4457">
                  <c:v>15466</c:v>
                </c:pt>
                <c:pt idx="4458">
                  <c:v>15467</c:v>
                </c:pt>
                <c:pt idx="4459">
                  <c:v>15468</c:v>
                </c:pt>
                <c:pt idx="4460">
                  <c:v>15469</c:v>
                </c:pt>
                <c:pt idx="4461">
                  <c:v>15470</c:v>
                </c:pt>
                <c:pt idx="4462">
                  <c:v>15472</c:v>
                </c:pt>
                <c:pt idx="4463">
                  <c:v>15473</c:v>
                </c:pt>
                <c:pt idx="4464">
                  <c:v>15474</c:v>
                </c:pt>
                <c:pt idx="4465">
                  <c:v>15475</c:v>
                </c:pt>
                <c:pt idx="4466">
                  <c:v>15476</c:v>
                </c:pt>
                <c:pt idx="4467">
                  <c:v>15477</c:v>
                </c:pt>
                <c:pt idx="4468">
                  <c:v>15479</c:v>
                </c:pt>
                <c:pt idx="4469">
                  <c:v>15480</c:v>
                </c:pt>
                <c:pt idx="4470">
                  <c:v>15481</c:v>
                </c:pt>
                <c:pt idx="4471">
                  <c:v>15482</c:v>
                </c:pt>
                <c:pt idx="4472">
                  <c:v>15483</c:v>
                </c:pt>
                <c:pt idx="4473">
                  <c:v>15484</c:v>
                </c:pt>
                <c:pt idx="4474">
                  <c:v>15486</c:v>
                </c:pt>
                <c:pt idx="4475">
                  <c:v>15487</c:v>
                </c:pt>
                <c:pt idx="4476">
                  <c:v>15488</c:v>
                </c:pt>
                <c:pt idx="4477">
                  <c:v>15489</c:v>
                </c:pt>
                <c:pt idx="4478">
                  <c:v>15490</c:v>
                </c:pt>
                <c:pt idx="4479">
                  <c:v>15493</c:v>
                </c:pt>
                <c:pt idx="4480">
                  <c:v>15494</c:v>
                </c:pt>
                <c:pt idx="4481">
                  <c:v>15495</c:v>
                </c:pt>
                <c:pt idx="4482">
                  <c:v>15496</c:v>
                </c:pt>
                <c:pt idx="4483">
                  <c:v>15497</c:v>
                </c:pt>
                <c:pt idx="4484">
                  <c:v>15498</c:v>
                </c:pt>
                <c:pt idx="4485">
                  <c:v>15500</c:v>
                </c:pt>
                <c:pt idx="4486">
                  <c:v>15501</c:v>
                </c:pt>
                <c:pt idx="4487">
                  <c:v>15502</c:v>
                </c:pt>
                <c:pt idx="4488">
                  <c:v>15503</c:v>
                </c:pt>
                <c:pt idx="4489">
                  <c:v>15504</c:v>
                </c:pt>
                <c:pt idx="4490">
                  <c:v>15505</c:v>
                </c:pt>
                <c:pt idx="4491">
                  <c:v>15507</c:v>
                </c:pt>
                <c:pt idx="4492">
                  <c:v>15508</c:v>
                </c:pt>
                <c:pt idx="4493">
                  <c:v>15509</c:v>
                </c:pt>
                <c:pt idx="4494">
                  <c:v>15510</c:v>
                </c:pt>
                <c:pt idx="4495">
                  <c:v>15511</c:v>
                </c:pt>
                <c:pt idx="4496">
                  <c:v>15512</c:v>
                </c:pt>
                <c:pt idx="4497">
                  <c:v>15514</c:v>
                </c:pt>
                <c:pt idx="4498">
                  <c:v>15515</c:v>
                </c:pt>
                <c:pt idx="4499">
                  <c:v>15516</c:v>
                </c:pt>
                <c:pt idx="4500">
                  <c:v>15517</c:v>
                </c:pt>
                <c:pt idx="4501">
                  <c:v>15518</c:v>
                </c:pt>
                <c:pt idx="4502">
                  <c:v>15519</c:v>
                </c:pt>
                <c:pt idx="4503">
                  <c:v>15521</c:v>
                </c:pt>
                <c:pt idx="4504">
                  <c:v>15522</c:v>
                </c:pt>
                <c:pt idx="4505">
                  <c:v>15523</c:v>
                </c:pt>
                <c:pt idx="4506">
                  <c:v>15524</c:v>
                </c:pt>
                <c:pt idx="4507">
                  <c:v>15525</c:v>
                </c:pt>
                <c:pt idx="4508">
                  <c:v>15528</c:v>
                </c:pt>
                <c:pt idx="4509">
                  <c:v>15529</c:v>
                </c:pt>
                <c:pt idx="4510">
                  <c:v>15530</c:v>
                </c:pt>
                <c:pt idx="4511">
                  <c:v>15531</c:v>
                </c:pt>
                <c:pt idx="4512">
                  <c:v>15532</c:v>
                </c:pt>
                <c:pt idx="4513">
                  <c:v>15533</c:v>
                </c:pt>
                <c:pt idx="4514">
                  <c:v>15535</c:v>
                </c:pt>
                <c:pt idx="4515">
                  <c:v>15536</c:v>
                </c:pt>
                <c:pt idx="4516">
                  <c:v>15537</c:v>
                </c:pt>
                <c:pt idx="4517">
                  <c:v>15538</c:v>
                </c:pt>
                <c:pt idx="4518">
                  <c:v>15539</c:v>
                </c:pt>
                <c:pt idx="4519">
                  <c:v>15540</c:v>
                </c:pt>
                <c:pt idx="4520">
                  <c:v>15542</c:v>
                </c:pt>
                <c:pt idx="4521">
                  <c:v>15543</c:v>
                </c:pt>
                <c:pt idx="4522">
                  <c:v>15544</c:v>
                </c:pt>
                <c:pt idx="4523">
                  <c:v>15545</c:v>
                </c:pt>
                <c:pt idx="4524">
                  <c:v>15546</c:v>
                </c:pt>
                <c:pt idx="4525">
                  <c:v>15547</c:v>
                </c:pt>
                <c:pt idx="4526">
                  <c:v>15549</c:v>
                </c:pt>
                <c:pt idx="4527">
                  <c:v>15550</c:v>
                </c:pt>
                <c:pt idx="4528">
                  <c:v>15551</c:v>
                </c:pt>
                <c:pt idx="4529">
                  <c:v>15552</c:v>
                </c:pt>
                <c:pt idx="4530">
                  <c:v>15553</c:v>
                </c:pt>
                <c:pt idx="4531">
                  <c:v>15554</c:v>
                </c:pt>
                <c:pt idx="4532">
                  <c:v>15556</c:v>
                </c:pt>
                <c:pt idx="4533">
                  <c:v>15557</c:v>
                </c:pt>
                <c:pt idx="4534">
                  <c:v>15558</c:v>
                </c:pt>
                <c:pt idx="4535">
                  <c:v>15559</c:v>
                </c:pt>
                <c:pt idx="4536">
                  <c:v>15560</c:v>
                </c:pt>
                <c:pt idx="4537">
                  <c:v>15561</c:v>
                </c:pt>
                <c:pt idx="4538">
                  <c:v>15563</c:v>
                </c:pt>
                <c:pt idx="4539">
                  <c:v>15564</c:v>
                </c:pt>
                <c:pt idx="4540">
                  <c:v>15565</c:v>
                </c:pt>
                <c:pt idx="4541">
                  <c:v>15566</c:v>
                </c:pt>
                <c:pt idx="4542">
                  <c:v>15567</c:v>
                </c:pt>
                <c:pt idx="4543">
                  <c:v>15568</c:v>
                </c:pt>
                <c:pt idx="4544">
                  <c:v>15570</c:v>
                </c:pt>
                <c:pt idx="4545">
                  <c:v>15571</c:v>
                </c:pt>
                <c:pt idx="4546">
                  <c:v>15572</c:v>
                </c:pt>
                <c:pt idx="4547">
                  <c:v>15573</c:v>
                </c:pt>
                <c:pt idx="4548">
                  <c:v>15574</c:v>
                </c:pt>
                <c:pt idx="4549">
                  <c:v>15575</c:v>
                </c:pt>
                <c:pt idx="4550">
                  <c:v>15577</c:v>
                </c:pt>
                <c:pt idx="4551">
                  <c:v>15578</c:v>
                </c:pt>
                <c:pt idx="4552">
                  <c:v>15579</c:v>
                </c:pt>
                <c:pt idx="4553">
                  <c:v>15580</c:v>
                </c:pt>
                <c:pt idx="4554">
                  <c:v>15581</c:v>
                </c:pt>
                <c:pt idx="4555">
                  <c:v>15582</c:v>
                </c:pt>
                <c:pt idx="4556">
                  <c:v>15584</c:v>
                </c:pt>
                <c:pt idx="4557">
                  <c:v>15585</c:v>
                </c:pt>
                <c:pt idx="4558">
                  <c:v>15586</c:v>
                </c:pt>
                <c:pt idx="4559">
                  <c:v>15587</c:v>
                </c:pt>
                <c:pt idx="4560">
                  <c:v>15588</c:v>
                </c:pt>
                <c:pt idx="4561">
                  <c:v>15589</c:v>
                </c:pt>
                <c:pt idx="4562">
                  <c:v>15592</c:v>
                </c:pt>
                <c:pt idx="4563">
                  <c:v>15593</c:v>
                </c:pt>
                <c:pt idx="4564">
                  <c:v>15594</c:v>
                </c:pt>
                <c:pt idx="4565">
                  <c:v>15595</c:v>
                </c:pt>
                <c:pt idx="4566">
                  <c:v>15596</c:v>
                </c:pt>
                <c:pt idx="4567">
                  <c:v>15598</c:v>
                </c:pt>
                <c:pt idx="4568">
                  <c:v>15599</c:v>
                </c:pt>
                <c:pt idx="4569">
                  <c:v>15600</c:v>
                </c:pt>
                <c:pt idx="4570">
                  <c:v>15601</c:v>
                </c:pt>
                <c:pt idx="4571">
                  <c:v>15602</c:v>
                </c:pt>
                <c:pt idx="4572">
                  <c:v>15603</c:v>
                </c:pt>
                <c:pt idx="4573">
                  <c:v>15605</c:v>
                </c:pt>
                <c:pt idx="4574">
                  <c:v>15606</c:v>
                </c:pt>
                <c:pt idx="4575">
                  <c:v>15607</c:v>
                </c:pt>
                <c:pt idx="4576">
                  <c:v>15608</c:v>
                </c:pt>
                <c:pt idx="4577">
                  <c:v>15609</c:v>
                </c:pt>
                <c:pt idx="4578">
                  <c:v>15610</c:v>
                </c:pt>
                <c:pt idx="4579">
                  <c:v>15612</c:v>
                </c:pt>
                <c:pt idx="4580">
                  <c:v>15613</c:v>
                </c:pt>
                <c:pt idx="4581">
                  <c:v>15614</c:v>
                </c:pt>
                <c:pt idx="4582">
                  <c:v>15615</c:v>
                </c:pt>
                <c:pt idx="4583">
                  <c:v>15616</c:v>
                </c:pt>
                <c:pt idx="4584">
                  <c:v>15617</c:v>
                </c:pt>
                <c:pt idx="4585">
                  <c:v>15619</c:v>
                </c:pt>
                <c:pt idx="4586">
                  <c:v>15620</c:v>
                </c:pt>
                <c:pt idx="4587">
                  <c:v>15621</c:v>
                </c:pt>
                <c:pt idx="4588">
                  <c:v>15622</c:v>
                </c:pt>
                <c:pt idx="4589">
                  <c:v>15623</c:v>
                </c:pt>
                <c:pt idx="4590">
                  <c:v>15624</c:v>
                </c:pt>
                <c:pt idx="4591">
                  <c:v>15627</c:v>
                </c:pt>
                <c:pt idx="4592">
                  <c:v>15628</c:v>
                </c:pt>
                <c:pt idx="4593">
                  <c:v>15629</c:v>
                </c:pt>
                <c:pt idx="4594">
                  <c:v>15630</c:v>
                </c:pt>
                <c:pt idx="4595">
                  <c:v>15631</c:v>
                </c:pt>
                <c:pt idx="4596">
                  <c:v>15633</c:v>
                </c:pt>
                <c:pt idx="4597">
                  <c:v>15634</c:v>
                </c:pt>
                <c:pt idx="4598">
                  <c:v>15635</c:v>
                </c:pt>
                <c:pt idx="4599">
                  <c:v>15636</c:v>
                </c:pt>
                <c:pt idx="4600">
                  <c:v>15637</c:v>
                </c:pt>
                <c:pt idx="4601">
                  <c:v>15638</c:v>
                </c:pt>
                <c:pt idx="4602">
                  <c:v>15640</c:v>
                </c:pt>
                <c:pt idx="4603">
                  <c:v>15641</c:v>
                </c:pt>
                <c:pt idx="4604">
                  <c:v>15642</c:v>
                </c:pt>
                <c:pt idx="4605">
                  <c:v>15643</c:v>
                </c:pt>
                <c:pt idx="4606">
                  <c:v>15644</c:v>
                </c:pt>
                <c:pt idx="4607">
                  <c:v>15645</c:v>
                </c:pt>
                <c:pt idx="4608">
                  <c:v>15647</c:v>
                </c:pt>
                <c:pt idx="4609">
                  <c:v>15649</c:v>
                </c:pt>
                <c:pt idx="4610">
                  <c:v>15650</c:v>
                </c:pt>
                <c:pt idx="4611">
                  <c:v>15651</c:v>
                </c:pt>
                <c:pt idx="4612">
                  <c:v>15652</c:v>
                </c:pt>
                <c:pt idx="4613">
                  <c:v>15654</c:v>
                </c:pt>
                <c:pt idx="4614">
                  <c:v>15655</c:v>
                </c:pt>
                <c:pt idx="4615">
                  <c:v>15657</c:v>
                </c:pt>
                <c:pt idx="4616">
                  <c:v>15658</c:v>
                </c:pt>
                <c:pt idx="4617">
                  <c:v>15659</c:v>
                </c:pt>
                <c:pt idx="4618">
                  <c:v>15661</c:v>
                </c:pt>
                <c:pt idx="4619">
                  <c:v>15662</c:v>
                </c:pt>
                <c:pt idx="4620">
                  <c:v>15663</c:v>
                </c:pt>
                <c:pt idx="4621">
                  <c:v>15664</c:v>
                </c:pt>
                <c:pt idx="4622">
                  <c:v>15665</c:v>
                </c:pt>
                <c:pt idx="4623">
                  <c:v>15666</c:v>
                </c:pt>
                <c:pt idx="4624">
                  <c:v>15668</c:v>
                </c:pt>
                <c:pt idx="4625">
                  <c:v>15669</c:v>
                </c:pt>
                <c:pt idx="4626">
                  <c:v>15670</c:v>
                </c:pt>
                <c:pt idx="4627">
                  <c:v>15672</c:v>
                </c:pt>
                <c:pt idx="4628">
                  <c:v>15673</c:v>
                </c:pt>
                <c:pt idx="4629">
                  <c:v>15675</c:v>
                </c:pt>
                <c:pt idx="4630">
                  <c:v>15676</c:v>
                </c:pt>
                <c:pt idx="4631">
                  <c:v>15677</c:v>
                </c:pt>
                <c:pt idx="4632">
                  <c:v>15678</c:v>
                </c:pt>
                <c:pt idx="4633">
                  <c:v>15679</c:v>
                </c:pt>
                <c:pt idx="4634">
                  <c:v>15680</c:v>
                </c:pt>
                <c:pt idx="4635">
                  <c:v>15682</c:v>
                </c:pt>
                <c:pt idx="4636">
                  <c:v>15683</c:v>
                </c:pt>
                <c:pt idx="4637">
                  <c:v>15684</c:v>
                </c:pt>
                <c:pt idx="4638">
                  <c:v>15685</c:v>
                </c:pt>
                <c:pt idx="4639">
                  <c:v>15686</c:v>
                </c:pt>
                <c:pt idx="4640">
                  <c:v>15687</c:v>
                </c:pt>
                <c:pt idx="4641">
                  <c:v>15689</c:v>
                </c:pt>
                <c:pt idx="4642">
                  <c:v>15690</c:v>
                </c:pt>
                <c:pt idx="4643">
                  <c:v>15691</c:v>
                </c:pt>
                <c:pt idx="4644">
                  <c:v>15692</c:v>
                </c:pt>
                <c:pt idx="4645">
                  <c:v>15693</c:v>
                </c:pt>
                <c:pt idx="4646">
                  <c:v>15694</c:v>
                </c:pt>
                <c:pt idx="4647">
                  <c:v>15696</c:v>
                </c:pt>
                <c:pt idx="4648">
                  <c:v>15697</c:v>
                </c:pt>
                <c:pt idx="4649">
                  <c:v>15698</c:v>
                </c:pt>
                <c:pt idx="4650">
                  <c:v>15699</c:v>
                </c:pt>
                <c:pt idx="4651">
                  <c:v>15701</c:v>
                </c:pt>
                <c:pt idx="4652">
                  <c:v>15703</c:v>
                </c:pt>
                <c:pt idx="4653">
                  <c:v>15704</c:v>
                </c:pt>
                <c:pt idx="4654">
                  <c:v>15705</c:v>
                </c:pt>
                <c:pt idx="4655">
                  <c:v>15706</c:v>
                </c:pt>
                <c:pt idx="4656">
                  <c:v>15708</c:v>
                </c:pt>
                <c:pt idx="4657">
                  <c:v>15710</c:v>
                </c:pt>
                <c:pt idx="4658">
                  <c:v>15711</c:v>
                </c:pt>
                <c:pt idx="4659">
                  <c:v>15712</c:v>
                </c:pt>
                <c:pt idx="4660">
                  <c:v>15713</c:v>
                </c:pt>
                <c:pt idx="4661">
                  <c:v>15714</c:v>
                </c:pt>
                <c:pt idx="4662">
                  <c:v>15715</c:v>
                </c:pt>
                <c:pt idx="4663">
                  <c:v>15717</c:v>
                </c:pt>
                <c:pt idx="4664">
                  <c:v>15718</c:v>
                </c:pt>
                <c:pt idx="4665">
                  <c:v>15719</c:v>
                </c:pt>
                <c:pt idx="4666">
                  <c:v>15720</c:v>
                </c:pt>
                <c:pt idx="4667">
                  <c:v>15721</c:v>
                </c:pt>
                <c:pt idx="4668">
                  <c:v>15722</c:v>
                </c:pt>
                <c:pt idx="4669">
                  <c:v>15724</c:v>
                </c:pt>
                <c:pt idx="4670">
                  <c:v>15725</c:v>
                </c:pt>
                <c:pt idx="4671">
                  <c:v>15726</c:v>
                </c:pt>
                <c:pt idx="4672">
                  <c:v>15727</c:v>
                </c:pt>
                <c:pt idx="4673">
                  <c:v>15728</c:v>
                </c:pt>
                <c:pt idx="4674">
                  <c:v>15729</c:v>
                </c:pt>
                <c:pt idx="4675">
                  <c:v>15731</c:v>
                </c:pt>
                <c:pt idx="4676">
                  <c:v>15732</c:v>
                </c:pt>
                <c:pt idx="4677">
                  <c:v>15733</c:v>
                </c:pt>
                <c:pt idx="4678">
                  <c:v>15734</c:v>
                </c:pt>
                <c:pt idx="4679">
                  <c:v>15735</c:v>
                </c:pt>
                <c:pt idx="4680">
                  <c:v>15736</c:v>
                </c:pt>
                <c:pt idx="4681">
                  <c:v>15738</c:v>
                </c:pt>
                <c:pt idx="4682">
                  <c:v>15739</c:v>
                </c:pt>
                <c:pt idx="4683">
                  <c:v>15740</c:v>
                </c:pt>
                <c:pt idx="4684">
                  <c:v>15741</c:v>
                </c:pt>
                <c:pt idx="4685">
                  <c:v>15742</c:v>
                </c:pt>
                <c:pt idx="4686">
                  <c:v>15743</c:v>
                </c:pt>
                <c:pt idx="4687">
                  <c:v>15745</c:v>
                </c:pt>
                <c:pt idx="4688">
                  <c:v>15746</c:v>
                </c:pt>
                <c:pt idx="4689">
                  <c:v>15747</c:v>
                </c:pt>
                <c:pt idx="4690">
                  <c:v>15748</c:v>
                </c:pt>
                <c:pt idx="4691">
                  <c:v>15750</c:v>
                </c:pt>
                <c:pt idx="4692">
                  <c:v>15752</c:v>
                </c:pt>
                <c:pt idx="4693">
                  <c:v>15753</c:v>
                </c:pt>
                <c:pt idx="4694">
                  <c:v>15754</c:v>
                </c:pt>
                <c:pt idx="4695">
                  <c:v>15755</c:v>
                </c:pt>
                <c:pt idx="4696">
                  <c:v>15756</c:v>
                </c:pt>
                <c:pt idx="4697">
                  <c:v>15757</c:v>
                </c:pt>
                <c:pt idx="4698">
                  <c:v>15760</c:v>
                </c:pt>
                <c:pt idx="4699">
                  <c:v>15761</c:v>
                </c:pt>
                <c:pt idx="4700">
                  <c:v>15762</c:v>
                </c:pt>
                <c:pt idx="4701">
                  <c:v>15763</c:v>
                </c:pt>
                <c:pt idx="4702">
                  <c:v>15764</c:v>
                </c:pt>
                <c:pt idx="4703">
                  <c:v>15766</c:v>
                </c:pt>
                <c:pt idx="4704">
                  <c:v>15767</c:v>
                </c:pt>
                <c:pt idx="4705">
                  <c:v>15768</c:v>
                </c:pt>
                <c:pt idx="4706">
                  <c:v>15769</c:v>
                </c:pt>
                <c:pt idx="4707">
                  <c:v>15770</c:v>
                </c:pt>
                <c:pt idx="4708">
                  <c:v>15771</c:v>
                </c:pt>
                <c:pt idx="4709">
                  <c:v>15773</c:v>
                </c:pt>
                <c:pt idx="4710">
                  <c:v>15774</c:v>
                </c:pt>
                <c:pt idx="4711">
                  <c:v>15775</c:v>
                </c:pt>
                <c:pt idx="4712">
                  <c:v>15776</c:v>
                </c:pt>
                <c:pt idx="4713">
                  <c:v>15777</c:v>
                </c:pt>
                <c:pt idx="4714">
                  <c:v>15778</c:v>
                </c:pt>
                <c:pt idx="4715">
                  <c:v>15780</c:v>
                </c:pt>
                <c:pt idx="4716">
                  <c:v>15781</c:v>
                </c:pt>
                <c:pt idx="4717">
                  <c:v>15782</c:v>
                </c:pt>
                <c:pt idx="4718">
                  <c:v>15783</c:v>
                </c:pt>
                <c:pt idx="4719">
                  <c:v>15784</c:v>
                </c:pt>
                <c:pt idx="4720">
                  <c:v>15785</c:v>
                </c:pt>
                <c:pt idx="4721">
                  <c:v>15787</c:v>
                </c:pt>
                <c:pt idx="4722">
                  <c:v>15788</c:v>
                </c:pt>
                <c:pt idx="4723">
                  <c:v>15789</c:v>
                </c:pt>
                <c:pt idx="4724">
                  <c:v>15790</c:v>
                </c:pt>
                <c:pt idx="4725">
                  <c:v>15791</c:v>
                </c:pt>
                <c:pt idx="4726">
                  <c:v>15792</c:v>
                </c:pt>
                <c:pt idx="4727">
                  <c:v>15794</c:v>
                </c:pt>
                <c:pt idx="4728">
                  <c:v>15795</c:v>
                </c:pt>
                <c:pt idx="4729">
                  <c:v>15796</c:v>
                </c:pt>
                <c:pt idx="4730">
                  <c:v>15797</c:v>
                </c:pt>
                <c:pt idx="4731">
                  <c:v>15798</c:v>
                </c:pt>
                <c:pt idx="4732">
                  <c:v>15799</c:v>
                </c:pt>
                <c:pt idx="4733">
                  <c:v>15801</c:v>
                </c:pt>
                <c:pt idx="4734">
                  <c:v>15802</c:v>
                </c:pt>
                <c:pt idx="4735">
                  <c:v>15803</c:v>
                </c:pt>
                <c:pt idx="4736">
                  <c:v>15804</c:v>
                </c:pt>
                <c:pt idx="4737">
                  <c:v>15805</c:v>
                </c:pt>
                <c:pt idx="4738">
                  <c:v>15806</c:v>
                </c:pt>
                <c:pt idx="4739">
                  <c:v>15808</c:v>
                </c:pt>
                <c:pt idx="4740">
                  <c:v>15809</c:v>
                </c:pt>
                <c:pt idx="4741">
                  <c:v>15810</c:v>
                </c:pt>
                <c:pt idx="4742">
                  <c:v>15811</c:v>
                </c:pt>
                <c:pt idx="4743">
                  <c:v>15812</c:v>
                </c:pt>
                <c:pt idx="4744">
                  <c:v>15813</c:v>
                </c:pt>
                <c:pt idx="4745">
                  <c:v>15815</c:v>
                </c:pt>
                <c:pt idx="4746">
                  <c:v>15816</c:v>
                </c:pt>
                <c:pt idx="4747">
                  <c:v>15817</c:v>
                </c:pt>
                <c:pt idx="4748">
                  <c:v>15818</c:v>
                </c:pt>
                <c:pt idx="4749">
                  <c:v>15820</c:v>
                </c:pt>
                <c:pt idx="4750">
                  <c:v>15822</c:v>
                </c:pt>
                <c:pt idx="4751">
                  <c:v>15823</c:v>
                </c:pt>
                <c:pt idx="4752">
                  <c:v>15824</c:v>
                </c:pt>
                <c:pt idx="4753">
                  <c:v>15825</c:v>
                </c:pt>
                <c:pt idx="4754">
                  <c:v>15826</c:v>
                </c:pt>
                <c:pt idx="4755">
                  <c:v>15827</c:v>
                </c:pt>
                <c:pt idx="4756">
                  <c:v>15829</c:v>
                </c:pt>
                <c:pt idx="4757">
                  <c:v>15830</c:v>
                </c:pt>
                <c:pt idx="4758">
                  <c:v>15831</c:v>
                </c:pt>
                <c:pt idx="4759">
                  <c:v>15832</c:v>
                </c:pt>
                <c:pt idx="4760">
                  <c:v>15833</c:v>
                </c:pt>
                <c:pt idx="4761">
                  <c:v>15834</c:v>
                </c:pt>
                <c:pt idx="4762">
                  <c:v>15836</c:v>
                </c:pt>
                <c:pt idx="4763">
                  <c:v>15837</c:v>
                </c:pt>
                <c:pt idx="4764">
                  <c:v>15838</c:v>
                </c:pt>
                <c:pt idx="4765">
                  <c:v>15839</c:v>
                </c:pt>
                <c:pt idx="4766">
                  <c:v>15840</c:v>
                </c:pt>
                <c:pt idx="4767">
                  <c:v>15841</c:v>
                </c:pt>
                <c:pt idx="4768">
                  <c:v>15843</c:v>
                </c:pt>
                <c:pt idx="4769">
                  <c:v>15844</c:v>
                </c:pt>
                <c:pt idx="4770">
                  <c:v>15845</c:v>
                </c:pt>
                <c:pt idx="4771">
                  <c:v>15846</c:v>
                </c:pt>
                <c:pt idx="4772">
                  <c:v>15847</c:v>
                </c:pt>
                <c:pt idx="4773">
                  <c:v>15848</c:v>
                </c:pt>
                <c:pt idx="4774">
                  <c:v>15850</c:v>
                </c:pt>
                <c:pt idx="4775">
                  <c:v>15851</c:v>
                </c:pt>
                <c:pt idx="4776">
                  <c:v>15852</c:v>
                </c:pt>
                <c:pt idx="4777">
                  <c:v>15853</c:v>
                </c:pt>
                <c:pt idx="4778">
                  <c:v>15854</c:v>
                </c:pt>
                <c:pt idx="4779">
                  <c:v>15855</c:v>
                </c:pt>
                <c:pt idx="4780">
                  <c:v>15858</c:v>
                </c:pt>
                <c:pt idx="4781">
                  <c:v>15859</c:v>
                </c:pt>
                <c:pt idx="4782">
                  <c:v>15860</c:v>
                </c:pt>
                <c:pt idx="4783">
                  <c:v>15861</c:v>
                </c:pt>
                <c:pt idx="4784">
                  <c:v>15862</c:v>
                </c:pt>
                <c:pt idx="4785">
                  <c:v>15864</c:v>
                </c:pt>
                <c:pt idx="4786">
                  <c:v>15865</c:v>
                </c:pt>
                <c:pt idx="4787">
                  <c:v>15866</c:v>
                </c:pt>
                <c:pt idx="4788">
                  <c:v>15867</c:v>
                </c:pt>
                <c:pt idx="4789">
                  <c:v>15868</c:v>
                </c:pt>
                <c:pt idx="4790">
                  <c:v>15869</c:v>
                </c:pt>
                <c:pt idx="4791">
                  <c:v>15871</c:v>
                </c:pt>
                <c:pt idx="4792">
                  <c:v>15872</c:v>
                </c:pt>
                <c:pt idx="4793">
                  <c:v>15873</c:v>
                </c:pt>
                <c:pt idx="4794">
                  <c:v>15874</c:v>
                </c:pt>
                <c:pt idx="4795">
                  <c:v>15875</c:v>
                </c:pt>
                <c:pt idx="4796">
                  <c:v>15876</c:v>
                </c:pt>
                <c:pt idx="4797">
                  <c:v>15878</c:v>
                </c:pt>
                <c:pt idx="4798">
                  <c:v>15879</c:v>
                </c:pt>
                <c:pt idx="4799">
                  <c:v>15880</c:v>
                </c:pt>
                <c:pt idx="4800">
                  <c:v>15881</c:v>
                </c:pt>
                <c:pt idx="4801">
                  <c:v>15882</c:v>
                </c:pt>
                <c:pt idx="4802">
                  <c:v>15883</c:v>
                </c:pt>
                <c:pt idx="4803">
                  <c:v>15885</c:v>
                </c:pt>
                <c:pt idx="4804">
                  <c:v>15886</c:v>
                </c:pt>
                <c:pt idx="4805">
                  <c:v>15887</c:v>
                </c:pt>
                <c:pt idx="4806">
                  <c:v>15888</c:v>
                </c:pt>
                <c:pt idx="4807">
                  <c:v>15889</c:v>
                </c:pt>
                <c:pt idx="4808">
                  <c:v>15890</c:v>
                </c:pt>
                <c:pt idx="4809">
                  <c:v>15893</c:v>
                </c:pt>
                <c:pt idx="4810">
                  <c:v>15894</c:v>
                </c:pt>
                <c:pt idx="4811">
                  <c:v>15895</c:v>
                </c:pt>
                <c:pt idx="4812">
                  <c:v>15896</c:v>
                </c:pt>
                <c:pt idx="4813">
                  <c:v>15897</c:v>
                </c:pt>
                <c:pt idx="4814">
                  <c:v>15899</c:v>
                </c:pt>
                <c:pt idx="4815">
                  <c:v>15900</c:v>
                </c:pt>
                <c:pt idx="4816">
                  <c:v>15901</c:v>
                </c:pt>
                <c:pt idx="4817">
                  <c:v>15902</c:v>
                </c:pt>
                <c:pt idx="4818">
                  <c:v>15903</c:v>
                </c:pt>
                <c:pt idx="4819">
                  <c:v>15904</c:v>
                </c:pt>
                <c:pt idx="4820">
                  <c:v>15906</c:v>
                </c:pt>
                <c:pt idx="4821">
                  <c:v>15907</c:v>
                </c:pt>
                <c:pt idx="4822">
                  <c:v>15908</c:v>
                </c:pt>
                <c:pt idx="4823">
                  <c:v>15909</c:v>
                </c:pt>
                <c:pt idx="4824">
                  <c:v>15910</c:v>
                </c:pt>
                <c:pt idx="4825">
                  <c:v>15911</c:v>
                </c:pt>
                <c:pt idx="4826">
                  <c:v>15913</c:v>
                </c:pt>
                <c:pt idx="4827">
                  <c:v>15914</c:v>
                </c:pt>
                <c:pt idx="4828">
                  <c:v>15915</c:v>
                </c:pt>
                <c:pt idx="4829">
                  <c:v>15916</c:v>
                </c:pt>
                <c:pt idx="4830">
                  <c:v>15917</c:v>
                </c:pt>
                <c:pt idx="4831">
                  <c:v>15918</c:v>
                </c:pt>
                <c:pt idx="4832">
                  <c:v>15920</c:v>
                </c:pt>
                <c:pt idx="4833">
                  <c:v>15921</c:v>
                </c:pt>
                <c:pt idx="4834">
                  <c:v>15922</c:v>
                </c:pt>
                <c:pt idx="4835">
                  <c:v>15923</c:v>
                </c:pt>
                <c:pt idx="4836">
                  <c:v>15924</c:v>
                </c:pt>
                <c:pt idx="4837">
                  <c:v>15925</c:v>
                </c:pt>
                <c:pt idx="4838">
                  <c:v>15927</c:v>
                </c:pt>
                <c:pt idx="4839">
                  <c:v>15928</c:v>
                </c:pt>
                <c:pt idx="4840">
                  <c:v>15929</c:v>
                </c:pt>
                <c:pt idx="4841">
                  <c:v>15930</c:v>
                </c:pt>
                <c:pt idx="4842">
                  <c:v>15931</c:v>
                </c:pt>
                <c:pt idx="4843">
                  <c:v>15932</c:v>
                </c:pt>
                <c:pt idx="4844">
                  <c:v>15934</c:v>
                </c:pt>
                <c:pt idx="4845">
                  <c:v>15935</c:v>
                </c:pt>
                <c:pt idx="4846">
                  <c:v>15936</c:v>
                </c:pt>
                <c:pt idx="4847">
                  <c:v>15937</c:v>
                </c:pt>
                <c:pt idx="4848">
                  <c:v>15938</c:v>
                </c:pt>
                <c:pt idx="4849">
                  <c:v>15939</c:v>
                </c:pt>
                <c:pt idx="4850">
                  <c:v>15941</c:v>
                </c:pt>
                <c:pt idx="4851">
                  <c:v>15942</c:v>
                </c:pt>
                <c:pt idx="4852">
                  <c:v>15943</c:v>
                </c:pt>
                <c:pt idx="4853">
                  <c:v>15944</c:v>
                </c:pt>
                <c:pt idx="4854">
                  <c:v>15945</c:v>
                </c:pt>
                <c:pt idx="4855">
                  <c:v>15946</c:v>
                </c:pt>
                <c:pt idx="4856">
                  <c:v>15948</c:v>
                </c:pt>
                <c:pt idx="4857">
                  <c:v>15949</c:v>
                </c:pt>
                <c:pt idx="4858">
                  <c:v>15950</c:v>
                </c:pt>
                <c:pt idx="4859">
                  <c:v>15951</c:v>
                </c:pt>
                <c:pt idx="4860">
                  <c:v>15952</c:v>
                </c:pt>
                <c:pt idx="4861">
                  <c:v>15953</c:v>
                </c:pt>
                <c:pt idx="4862">
                  <c:v>15956</c:v>
                </c:pt>
                <c:pt idx="4863">
                  <c:v>15957</c:v>
                </c:pt>
                <c:pt idx="4864">
                  <c:v>15958</c:v>
                </c:pt>
                <c:pt idx="4865">
                  <c:v>15959</c:v>
                </c:pt>
                <c:pt idx="4866">
                  <c:v>15960</c:v>
                </c:pt>
                <c:pt idx="4867">
                  <c:v>15962</c:v>
                </c:pt>
                <c:pt idx="4868">
                  <c:v>15963</c:v>
                </c:pt>
                <c:pt idx="4869">
                  <c:v>15964</c:v>
                </c:pt>
                <c:pt idx="4870">
                  <c:v>15965</c:v>
                </c:pt>
                <c:pt idx="4871">
                  <c:v>15966</c:v>
                </c:pt>
                <c:pt idx="4872">
                  <c:v>15967</c:v>
                </c:pt>
                <c:pt idx="4873">
                  <c:v>15969</c:v>
                </c:pt>
                <c:pt idx="4874">
                  <c:v>15970</c:v>
                </c:pt>
                <c:pt idx="4875">
                  <c:v>15971</c:v>
                </c:pt>
                <c:pt idx="4876">
                  <c:v>15972</c:v>
                </c:pt>
                <c:pt idx="4877">
                  <c:v>15973</c:v>
                </c:pt>
                <c:pt idx="4878">
                  <c:v>15974</c:v>
                </c:pt>
                <c:pt idx="4879">
                  <c:v>15976</c:v>
                </c:pt>
                <c:pt idx="4880">
                  <c:v>15977</c:v>
                </c:pt>
                <c:pt idx="4881">
                  <c:v>15978</c:v>
                </c:pt>
                <c:pt idx="4882">
                  <c:v>15979</c:v>
                </c:pt>
                <c:pt idx="4883">
                  <c:v>15980</c:v>
                </c:pt>
                <c:pt idx="4884">
                  <c:v>15981</c:v>
                </c:pt>
                <c:pt idx="4885">
                  <c:v>15983</c:v>
                </c:pt>
                <c:pt idx="4886">
                  <c:v>15984</c:v>
                </c:pt>
                <c:pt idx="4887">
                  <c:v>15985</c:v>
                </c:pt>
                <c:pt idx="4888">
                  <c:v>15986</c:v>
                </c:pt>
                <c:pt idx="4889">
                  <c:v>15987</c:v>
                </c:pt>
                <c:pt idx="4890">
                  <c:v>15988</c:v>
                </c:pt>
                <c:pt idx="4891">
                  <c:v>15990</c:v>
                </c:pt>
                <c:pt idx="4892">
                  <c:v>15992</c:v>
                </c:pt>
                <c:pt idx="4893">
                  <c:v>15993</c:v>
                </c:pt>
                <c:pt idx="4894">
                  <c:v>15994</c:v>
                </c:pt>
                <c:pt idx="4895">
                  <c:v>15995</c:v>
                </c:pt>
                <c:pt idx="4896">
                  <c:v>15997</c:v>
                </c:pt>
                <c:pt idx="4897">
                  <c:v>15998</c:v>
                </c:pt>
                <c:pt idx="4898">
                  <c:v>15999</c:v>
                </c:pt>
                <c:pt idx="4899">
                  <c:v>16000</c:v>
                </c:pt>
                <c:pt idx="4900">
                  <c:v>16001</c:v>
                </c:pt>
                <c:pt idx="4901">
                  <c:v>16002</c:v>
                </c:pt>
                <c:pt idx="4902">
                  <c:v>16004</c:v>
                </c:pt>
                <c:pt idx="4903">
                  <c:v>16005</c:v>
                </c:pt>
                <c:pt idx="4904">
                  <c:v>16006</c:v>
                </c:pt>
                <c:pt idx="4905">
                  <c:v>16007</c:v>
                </c:pt>
                <c:pt idx="4906">
                  <c:v>16008</c:v>
                </c:pt>
                <c:pt idx="4907">
                  <c:v>16009</c:v>
                </c:pt>
                <c:pt idx="4908">
                  <c:v>16011</c:v>
                </c:pt>
                <c:pt idx="4909">
                  <c:v>16013</c:v>
                </c:pt>
                <c:pt idx="4910">
                  <c:v>16014</c:v>
                </c:pt>
                <c:pt idx="4911">
                  <c:v>16015</c:v>
                </c:pt>
                <c:pt idx="4912">
                  <c:v>16016</c:v>
                </c:pt>
                <c:pt idx="4913">
                  <c:v>16018</c:v>
                </c:pt>
                <c:pt idx="4914">
                  <c:v>16019</c:v>
                </c:pt>
                <c:pt idx="4915">
                  <c:v>16020</c:v>
                </c:pt>
                <c:pt idx="4916">
                  <c:v>16022</c:v>
                </c:pt>
                <c:pt idx="4917">
                  <c:v>16023</c:v>
                </c:pt>
                <c:pt idx="4918">
                  <c:v>16025</c:v>
                </c:pt>
                <c:pt idx="4919">
                  <c:v>16026</c:v>
                </c:pt>
                <c:pt idx="4920">
                  <c:v>16027</c:v>
                </c:pt>
                <c:pt idx="4921">
                  <c:v>16028</c:v>
                </c:pt>
                <c:pt idx="4922">
                  <c:v>16029</c:v>
                </c:pt>
                <c:pt idx="4923">
                  <c:v>16030</c:v>
                </c:pt>
                <c:pt idx="4924">
                  <c:v>16032</c:v>
                </c:pt>
                <c:pt idx="4925">
                  <c:v>16033</c:v>
                </c:pt>
                <c:pt idx="4926">
                  <c:v>16034</c:v>
                </c:pt>
                <c:pt idx="4927">
                  <c:v>16036</c:v>
                </c:pt>
                <c:pt idx="4928">
                  <c:v>16037</c:v>
                </c:pt>
                <c:pt idx="4929">
                  <c:v>16039</c:v>
                </c:pt>
                <c:pt idx="4930">
                  <c:v>16040</c:v>
                </c:pt>
                <c:pt idx="4931">
                  <c:v>16041</c:v>
                </c:pt>
                <c:pt idx="4932">
                  <c:v>16042</c:v>
                </c:pt>
                <c:pt idx="4933">
                  <c:v>16043</c:v>
                </c:pt>
                <c:pt idx="4934">
                  <c:v>16044</c:v>
                </c:pt>
                <c:pt idx="4935">
                  <c:v>16046</c:v>
                </c:pt>
                <c:pt idx="4936">
                  <c:v>16047</c:v>
                </c:pt>
                <c:pt idx="4937">
                  <c:v>16048</c:v>
                </c:pt>
                <c:pt idx="4938">
                  <c:v>16049</c:v>
                </c:pt>
                <c:pt idx="4939">
                  <c:v>16050</c:v>
                </c:pt>
                <c:pt idx="4940">
                  <c:v>16051</c:v>
                </c:pt>
                <c:pt idx="4941">
                  <c:v>16053</c:v>
                </c:pt>
                <c:pt idx="4942">
                  <c:v>16054</c:v>
                </c:pt>
                <c:pt idx="4943">
                  <c:v>16055</c:v>
                </c:pt>
                <c:pt idx="4944">
                  <c:v>16056</c:v>
                </c:pt>
                <c:pt idx="4945">
                  <c:v>16057</c:v>
                </c:pt>
                <c:pt idx="4946">
                  <c:v>16058</c:v>
                </c:pt>
                <c:pt idx="4947">
                  <c:v>16060</c:v>
                </c:pt>
                <c:pt idx="4948">
                  <c:v>16061</c:v>
                </c:pt>
                <c:pt idx="4949">
                  <c:v>16062</c:v>
                </c:pt>
                <c:pt idx="4950">
                  <c:v>16063</c:v>
                </c:pt>
                <c:pt idx="4951">
                  <c:v>16064</c:v>
                </c:pt>
                <c:pt idx="4952">
                  <c:v>16067</c:v>
                </c:pt>
                <c:pt idx="4953">
                  <c:v>16068</c:v>
                </c:pt>
                <c:pt idx="4954">
                  <c:v>16069</c:v>
                </c:pt>
                <c:pt idx="4955">
                  <c:v>16070</c:v>
                </c:pt>
                <c:pt idx="4956">
                  <c:v>16071</c:v>
                </c:pt>
                <c:pt idx="4957">
                  <c:v>16074</c:v>
                </c:pt>
                <c:pt idx="4958">
                  <c:v>16075</c:v>
                </c:pt>
                <c:pt idx="4959">
                  <c:v>16076</c:v>
                </c:pt>
                <c:pt idx="4960">
                  <c:v>16077</c:v>
                </c:pt>
                <c:pt idx="4961">
                  <c:v>16078</c:v>
                </c:pt>
                <c:pt idx="4962">
                  <c:v>16079</c:v>
                </c:pt>
                <c:pt idx="4963">
                  <c:v>16081</c:v>
                </c:pt>
                <c:pt idx="4964">
                  <c:v>16082</c:v>
                </c:pt>
                <c:pt idx="4965">
                  <c:v>16083</c:v>
                </c:pt>
                <c:pt idx="4966">
                  <c:v>16084</c:v>
                </c:pt>
                <c:pt idx="4967">
                  <c:v>16085</c:v>
                </c:pt>
                <c:pt idx="4968">
                  <c:v>16086</c:v>
                </c:pt>
                <c:pt idx="4969">
                  <c:v>16088</c:v>
                </c:pt>
                <c:pt idx="4970">
                  <c:v>16089</c:v>
                </c:pt>
                <c:pt idx="4971">
                  <c:v>16090</c:v>
                </c:pt>
                <c:pt idx="4972">
                  <c:v>16091</c:v>
                </c:pt>
                <c:pt idx="4973">
                  <c:v>16092</c:v>
                </c:pt>
                <c:pt idx="4974">
                  <c:v>16093</c:v>
                </c:pt>
                <c:pt idx="4975">
                  <c:v>16095</c:v>
                </c:pt>
                <c:pt idx="4976">
                  <c:v>16096</c:v>
                </c:pt>
                <c:pt idx="4977">
                  <c:v>16097</c:v>
                </c:pt>
                <c:pt idx="4978">
                  <c:v>16098</c:v>
                </c:pt>
                <c:pt idx="4979">
                  <c:v>16099</c:v>
                </c:pt>
                <c:pt idx="4980">
                  <c:v>16100</c:v>
                </c:pt>
                <c:pt idx="4981">
                  <c:v>16102</c:v>
                </c:pt>
                <c:pt idx="4982">
                  <c:v>16103</c:v>
                </c:pt>
                <c:pt idx="4983">
                  <c:v>16104</c:v>
                </c:pt>
                <c:pt idx="4984">
                  <c:v>16105</c:v>
                </c:pt>
                <c:pt idx="4985">
                  <c:v>16106</c:v>
                </c:pt>
                <c:pt idx="4986">
                  <c:v>16107</c:v>
                </c:pt>
                <c:pt idx="4987">
                  <c:v>16109</c:v>
                </c:pt>
                <c:pt idx="4988">
                  <c:v>16110</c:v>
                </c:pt>
                <c:pt idx="4989">
                  <c:v>16111</c:v>
                </c:pt>
                <c:pt idx="4990">
                  <c:v>16112</c:v>
                </c:pt>
                <c:pt idx="4991">
                  <c:v>16113</c:v>
                </c:pt>
                <c:pt idx="4992">
                  <c:v>16116</c:v>
                </c:pt>
                <c:pt idx="4993">
                  <c:v>16117</c:v>
                </c:pt>
                <c:pt idx="4994">
                  <c:v>16118</c:v>
                </c:pt>
                <c:pt idx="4995">
                  <c:v>16119</c:v>
                </c:pt>
                <c:pt idx="4996">
                  <c:v>16120</c:v>
                </c:pt>
                <c:pt idx="4997">
                  <c:v>16121</c:v>
                </c:pt>
                <c:pt idx="4998">
                  <c:v>16123</c:v>
                </c:pt>
                <c:pt idx="4999">
                  <c:v>16125</c:v>
                </c:pt>
                <c:pt idx="5000">
                  <c:v>16126</c:v>
                </c:pt>
                <c:pt idx="5001">
                  <c:v>16127</c:v>
                </c:pt>
                <c:pt idx="5002">
                  <c:v>16128</c:v>
                </c:pt>
                <c:pt idx="5003">
                  <c:v>16130</c:v>
                </c:pt>
                <c:pt idx="5004">
                  <c:v>16131</c:v>
                </c:pt>
                <c:pt idx="5005">
                  <c:v>16132</c:v>
                </c:pt>
                <c:pt idx="5006">
                  <c:v>16133</c:v>
                </c:pt>
                <c:pt idx="5007">
                  <c:v>16134</c:v>
                </c:pt>
                <c:pt idx="5008">
                  <c:v>16135</c:v>
                </c:pt>
                <c:pt idx="5009">
                  <c:v>16137</c:v>
                </c:pt>
                <c:pt idx="5010">
                  <c:v>16138</c:v>
                </c:pt>
                <c:pt idx="5011">
                  <c:v>16139</c:v>
                </c:pt>
                <c:pt idx="5012">
                  <c:v>16140</c:v>
                </c:pt>
                <c:pt idx="5013">
                  <c:v>16141</c:v>
                </c:pt>
                <c:pt idx="5014">
                  <c:v>16142</c:v>
                </c:pt>
                <c:pt idx="5015">
                  <c:v>16144</c:v>
                </c:pt>
                <c:pt idx="5016">
                  <c:v>16145</c:v>
                </c:pt>
                <c:pt idx="5017">
                  <c:v>16146</c:v>
                </c:pt>
                <c:pt idx="5018">
                  <c:v>16147</c:v>
                </c:pt>
                <c:pt idx="5019">
                  <c:v>16148</c:v>
                </c:pt>
                <c:pt idx="5020">
                  <c:v>16149</c:v>
                </c:pt>
                <c:pt idx="5021">
                  <c:v>16151</c:v>
                </c:pt>
                <c:pt idx="5022">
                  <c:v>16152</c:v>
                </c:pt>
                <c:pt idx="5023">
                  <c:v>16153</c:v>
                </c:pt>
                <c:pt idx="5024">
                  <c:v>16154</c:v>
                </c:pt>
                <c:pt idx="5025">
                  <c:v>16155</c:v>
                </c:pt>
                <c:pt idx="5026">
                  <c:v>16156</c:v>
                </c:pt>
                <c:pt idx="5027">
                  <c:v>16158</c:v>
                </c:pt>
                <c:pt idx="5028">
                  <c:v>16159</c:v>
                </c:pt>
                <c:pt idx="5029">
                  <c:v>16160</c:v>
                </c:pt>
                <c:pt idx="5030">
                  <c:v>16161</c:v>
                </c:pt>
                <c:pt idx="5031">
                  <c:v>16162</c:v>
                </c:pt>
                <c:pt idx="5032">
                  <c:v>16163</c:v>
                </c:pt>
                <c:pt idx="5033">
                  <c:v>16165</c:v>
                </c:pt>
                <c:pt idx="5034">
                  <c:v>16166</c:v>
                </c:pt>
                <c:pt idx="5035">
                  <c:v>16167</c:v>
                </c:pt>
                <c:pt idx="5036">
                  <c:v>16168</c:v>
                </c:pt>
                <c:pt idx="5037">
                  <c:v>16170</c:v>
                </c:pt>
                <c:pt idx="5038">
                  <c:v>16172</c:v>
                </c:pt>
                <c:pt idx="5039">
                  <c:v>16173</c:v>
                </c:pt>
                <c:pt idx="5040">
                  <c:v>16174</c:v>
                </c:pt>
                <c:pt idx="5041">
                  <c:v>16175</c:v>
                </c:pt>
                <c:pt idx="5042">
                  <c:v>16176</c:v>
                </c:pt>
                <c:pt idx="5043">
                  <c:v>16177</c:v>
                </c:pt>
                <c:pt idx="5044">
                  <c:v>16179</c:v>
                </c:pt>
                <c:pt idx="5045">
                  <c:v>16180</c:v>
                </c:pt>
                <c:pt idx="5046">
                  <c:v>16181</c:v>
                </c:pt>
                <c:pt idx="5047">
                  <c:v>16182</c:v>
                </c:pt>
                <c:pt idx="5048">
                  <c:v>16183</c:v>
                </c:pt>
                <c:pt idx="5049">
                  <c:v>16184</c:v>
                </c:pt>
                <c:pt idx="5050">
                  <c:v>16186</c:v>
                </c:pt>
                <c:pt idx="5051">
                  <c:v>16187</c:v>
                </c:pt>
                <c:pt idx="5052">
                  <c:v>16188</c:v>
                </c:pt>
                <c:pt idx="5053">
                  <c:v>16189</c:v>
                </c:pt>
                <c:pt idx="5054">
                  <c:v>16190</c:v>
                </c:pt>
                <c:pt idx="5055">
                  <c:v>16191</c:v>
                </c:pt>
                <c:pt idx="5056">
                  <c:v>16193</c:v>
                </c:pt>
                <c:pt idx="5057">
                  <c:v>16194</c:v>
                </c:pt>
                <c:pt idx="5058">
                  <c:v>16195</c:v>
                </c:pt>
                <c:pt idx="5059">
                  <c:v>16196</c:v>
                </c:pt>
                <c:pt idx="5060">
                  <c:v>16197</c:v>
                </c:pt>
                <c:pt idx="5061">
                  <c:v>16198</c:v>
                </c:pt>
                <c:pt idx="5062">
                  <c:v>16200</c:v>
                </c:pt>
                <c:pt idx="5063">
                  <c:v>16201</c:v>
                </c:pt>
                <c:pt idx="5064">
                  <c:v>16202</c:v>
                </c:pt>
                <c:pt idx="5065">
                  <c:v>16203</c:v>
                </c:pt>
                <c:pt idx="5066">
                  <c:v>16204</c:v>
                </c:pt>
                <c:pt idx="5067">
                  <c:v>16205</c:v>
                </c:pt>
                <c:pt idx="5068">
                  <c:v>16207</c:v>
                </c:pt>
                <c:pt idx="5069">
                  <c:v>16208</c:v>
                </c:pt>
                <c:pt idx="5070">
                  <c:v>16209</c:v>
                </c:pt>
                <c:pt idx="5071">
                  <c:v>16210</c:v>
                </c:pt>
                <c:pt idx="5072">
                  <c:v>16211</c:v>
                </c:pt>
                <c:pt idx="5073">
                  <c:v>16212</c:v>
                </c:pt>
                <c:pt idx="5074">
                  <c:v>16214</c:v>
                </c:pt>
                <c:pt idx="5075">
                  <c:v>16215</c:v>
                </c:pt>
                <c:pt idx="5076">
                  <c:v>16216</c:v>
                </c:pt>
                <c:pt idx="5077">
                  <c:v>16217</c:v>
                </c:pt>
                <c:pt idx="5078">
                  <c:v>16218</c:v>
                </c:pt>
                <c:pt idx="5079">
                  <c:v>16219</c:v>
                </c:pt>
                <c:pt idx="5080">
                  <c:v>16221</c:v>
                </c:pt>
                <c:pt idx="5081">
                  <c:v>16223</c:v>
                </c:pt>
                <c:pt idx="5082">
                  <c:v>16224</c:v>
                </c:pt>
                <c:pt idx="5083">
                  <c:v>16225</c:v>
                </c:pt>
                <c:pt idx="5084">
                  <c:v>16226</c:v>
                </c:pt>
                <c:pt idx="5085">
                  <c:v>16228</c:v>
                </c:pt>
                <c:pt idx="5086">
                  <c:v>16229</c:v>
                </c:pt>
                <c:pt idx="5087">
                  <c:v>16230</c:v>
                </c:pt>
                <c:pt idx="5088">
                  <c:v>16231</c:v>
                </c:pt>
                <c:pt idx="5089">
                  <c:v>16232</c:v>
                </c:pt>
                <c:pt idx="5090">
                  <c:v>16233</c:v>
                </c:pt>
                <c:pt idx="5091">
                  <c:v>16235</c:v>
                </c:pt>
                <c:pt idx="5092">
                  <c:v>16236</c:v>
                </c:pt>
                <c:pt idx="5093">
                  <c:v>16237</c:v>
                </c:pt>
                <c:pt idx="5094">
                  <c:v>16238</c:v>
                </c:pt>
                <c:pt idx="5095">
                  <c:v>16239</c:v>
                </c:pt>
                <c:pt idx="5096">
                  <c:v>16240</c:v>
                </c:pt>
                <c:pt idx="5097">
                  <c:v>16242</c:v>
                </c:pt>
                <c:pt idx="5098">
                  <c:v>16243</c:v>
                </c:pt>
                <c:pt idx="5099">
                  <c:v>16244</c:v>
                </c:pt>
                <c:pt idx="5100">
                  <c:v>16245</c:v>
                </c:pt>
                <c:pt idx="5101">
                  <c:v>16246</c:v>
                </c:pt>
                <c:pt idx="5102">
                  <c:v>16247</c:v>
                </c:pt>
                <c:pt idx="5103">
                  <c:v>16249</c:v>
                </c:pt>
                <c:pt idx="5104">
                  <c:v>16250</c:v>
                </c:pt>
                <c:pt idx="5105">
                  <c:v>16251</c:v>
                </c:pt>
                <c:pt idx="5106">
                  <c:v>16252</c:v>
                </c:pt>
                <c:pt idx="5107">
                  <c:v>16253</c:v>
                </c:pt>
                <c:pt idx="5108">
                  <c:v>16254</c:v>
                </c:pt>
                <c:pt idx="5109">
                  <c:v>16256</c:v>
                </c:pt>
                <c:pt idx="5110">
                  <c:v>16258</c:v>
                </c:pt>
                <c:pt idx="5111">
                  <c:v>16259</c:v>
                </c:pt>
                <c:pt idx="5112">
                  <c:v>16260</c:v>
                </c:pt>
                <c:pt idx="5113">
                  <c:v>16261</c:v>
                </c:pt>
                <c:pt idx="5114">
                  <c:v>16263</c:v>
                </c:pt>
                <c:pt idx="5115">
                  <c:v>16264</c:v>
                </c:pt>
                <c:pt idx="5116">
                  <c:v>16265</c:v>
                </c:pt>
                <c:pt idx="5117">
                  <c:v>16266</c:v>
                </c:pt>
                <c:pt idx="5118">
                  <c:v>16267</c:v>
                </c:pt>
                <c:pt idx="5119">
                  <c:v>16268</c:v>
                </c:pt>
                <c:pt idx="5120">
                  <c:v>16270</c:v>
                </c:pt>
                <c:pt idx="5121">
                  <c:v>16271</c:v>
                </c:pt>
                <c:pt idx="5122">
                  <c:v>16272</c:v>
                </c:pt>
                <c:pt idx="5123">
                  <c:v>16273</c:v>
                </c:pt>
                <c:pt idx="5124">
                  <c:v>16274</c:v>
                </c:pt>
                <c:pt idx="5125">
                  <c:v>16275</c:v>
                </c:pt>
                <c:pt idx="5126">
                  <c:v>16277</c:v>
                </c:pt>
                <c:pt idx="5127">
                  <c:v>16278</c:v>
                </c:pt>
                <c:pt idx="5128">
                  <c:v>16279</c:v>
                </c:pt>
                <c:pt idx="5129">
                  <c:v>16280</c:v>
                </c:pt>
                <c:pt idx="5130">
                  <c:v>16281</c:v>
                </c:pt>
                <c:pt idx="5131">
                  <c:v>16282</c:v>
                </c:pt>
                <c:pt idx="5132">
                  <c:v>16284</c:v>
                </c:pt>
                <c:pt idx="5133">
                  <c:v>16285</c:v>
                </c:pt>
                <c:pt idx="5134">
                  <c:v>16286</c:v>
                </c:pt>
                <c:pt idx="5135">
                  <c:v>16287</c:v>
                </c:pt>
                <c:pt idx="5136">
                  <c:v>16288</c:v>
                </c:pt>
                <c:pt idx="5137">
                  <c:v>16289</c:v>
                </c:pt>
                <c:pt idx="5138">
                  <c:v>16291</c:v>
                </c:pt>
                <c:pt idx="5139">
                  <c:v>16292</c:v>
                </c:pt>
                <c:pt idx="5140">
                  <c:v>16293</c:v>
                </c:pt>
                <c:pt idx="5141">
                  <c:v>16294</c:v>
                </c:pt>
                <c:pt idx="5142">
                  <c:v>16295</c:v>
                </c:pt>
                <c:pt idx="5143">
                  <c:v>16296</c:v>
                </c:pt>
                <c:pt idx="5144">
                  <c:v>16298</c:v>
                </c:pt>
                <c:pt idx="5145">
                  <c:v>16299</c:v>
                </c:pt>
                <c:pt idx="5146">
                  <c:v>16300</c:v>
                </c:pt>
                <c:pt idx="5147">
                  <c:v>16301</c:v>
                </c:pt>
                <c:pt idx="5148">
                  <c:v>16302</c:v>
                </c:pt>
                <c:pt idx="5149">
                  <c:v>16305</c:v>
                </c:pt>
                <c:pt idx="5150">
                  <c:v>16306</c:v>
                </c:pt>
                <c:pt idx="5151">
                  <c:v>16307</c:v>
                </c:pt>
                <c:pt idx="5152">
                  <c:v>16308</c:v>
                </c:pt>
                <c:pt idx="5153">
                  <c:v>16309</c:v>
                </c:pt>
                <c:pt idx="5154">
                  <c:v>16312</c:v>
                </c:pt>
                <c:pt idx="5155">
                  <c:v>16313</c:v>
                </c:pt>
                <c:pt idx="5156">
                  <c:v>16314</c:v>
                </c:pt>
                <c:pt idx="5157">
                  <c:v>16315</c:v>
                </c:pt>
                <c:pt idx="5158">
                  <c:v>16316</c:v>
                </c:pt>
                <c:pt idx="5159">
                  <c:v>16320</c:v>
                </c:pt>
                <c:pt idx="5160">
                  <c:v>16321</c:v>
                </c:pt>
                <c:pt idx="5161">
                  <c:v>16322</c:v>
                </c:pt>
                <c:pt idx="5162">
                  <c:v>16323</c:v>
                </c:pt>
                <c:pt idx="5163">
                  <c:v>16324</c:v>
                </c:pt>
                <c:pt idx="5164">
                  <c:v>16326</c:v>
                </c:pt>
                <c:pt idx="5165">
                  <c:v>16327</c:v>
                </c:pt>
                <c:pt idx="5166">
                  <c:v>16328</c:v>
                </c:pt>
                <c:pt idx="5167">
                  <c:v>16329</c:v>
                </c:pt>
                <c:pt idx="5168">
                  <c:v>16330</c:v>
                </c:pt>
                <c:pt idx="5169">
                  <c:v>16331</c:v>
                </c:pt>
                <c:pt idx="5170">
                  <c:v>16333</c:v>
                </c:pt>
                <c:pt idx="5171">
                  <c:v>16334</c:v>
                </c:pt>
                <c:pt idx="5172">
                  <c:v>16335</c:v>
                </c:pt>
                <c:pt idx="5173">
                  <c:v>16336</c:v>
                </c:pt>
                <c:pt idx="5174">
                  <c:v>16337</c:v>
                </c:pt>
                <c:pt idx="5175">
                  <c:v>16338</c:v>
                </c:pt>
                <c:pt idx="5176">
                  <c:v>16340</c:v>
                </c:pt>
                <c:pt idx="5177">
                  <c:v>16341</c:v>
                </c:pt>
                <c:pt idx="5178">
                  <c:v>16342</c:v>
                </c:pt>
                <c:pt idx="5179">
                  <c:v>16343</c:v>
                </c:pt>
                <c:pt idx="5180">
                  <c:v>16344</c:v>
                </c:pt>
                <c:pt idx="5181">
                  <c:v>16345</c:v>
                </c:pt>
                <c:pt idx="5182">
                  <c:v>16347</c:v>
                </c:pt>
                <c:pt idx="5183">
                  <c:v>16348</c:v>
                </c:pt>
                <c:pt idx="5184">
                  <c:v>16349</c:v>
                </c:pt>
                <c:pt idx="5185">
                  <c:v>16350</c:v>
                </c:pt>
                <c:pt idx="5186">
                  <c:v>16351</c:v>
                </c:pt>
                <c:pt idx="5187">
                  <c:v>16352</c:v>
                </c:pt>
                <c:pt idx="5188">
                  <c:v>16354</c:v>
                </c:pt>
                <c:pt idx="5189">
                  <c:v>16355</c:v>
                </c:pt>
                <c:pt idx="5190">
                  <c:v>16356</c:v>
                </c:pt>
                <c:pt idx="5191">
                  <c:v>16358</c:v>
                </c:pt>
                <c:pt idx="5192">
                  <c:v>16359</c:v>
                </c:pt>
                <c:pt idx="5193">
                  <c:v>16361</c:v>
                </c:pt>
                <c:pt idx="5194">
                  <c:v>16362</c:v>
                </c:pt>
                <c:pt idx="5195">
                  <c:v>16363</c:v>
                </c:pt>
                <c:pt idx="5196">
                  <c:v>16364</c:v>
                </c:pt>
                <c:pt idx="5197">
                  <c:v>16365</c:v>
                </c:pt>
                <c:pt idx="5198">
                  <c:v>16366</c:v>
                </c:pt>
                <c:pt idx="5199">
                  <c:v>16368</c:v>
                </c:pt>
                <c:pt idx="5200">
                  <c:v>16369</c:v>
                </c:pt>
                <c:pt idx="5201">
                  <c:v>16370</c:v>
                </c:pt>
                <c:pt idx="5202">
                  <c:v>16371</c:v>
                </c:pt>
                <c:pt idx="5203">
                  <c:v>16372</c:v>
                </c:pt>
                <c:pt idx="5204">
                  <c:v>16373</c:v>
                </c:pt>
                <c:pt idx="5205">
                  <c:v>16375</c:v>
                </c:pt>
                <c:pt idx="5206">
                  <c:v>16376</c:v>
                </c:pt>
                <c:pt idx="5207">
                  <c:v>16377</c:v>
                </c:pt>
                <c:pt idx="5208">
                  <c:v>16378</c:v>
                </c:pt>
                <c:pt idx="5209">
                  <c:v>16379</c:v>
                </c:pt>
                <c:pt idx="5210">
                  <c:v>16380</c:v>
                </c:pt>
                <c:pt idx="5211">
                  <c:v>16382</c:v>
                </c:pt>
                <c:pt idx="5212">
                  <c:v>16384</c:v>
                </c:pt>
                <c:pt idx="5213">
                  <c:v>16385</c:v>
                </c:pt>
                <c:pt idx="5214">
                  <c:v>16386</c:v>
                </c:pt>
                <c:pt idx="5215">
                  <c:v>16389</c:v>
                </c:pt>
                <c:pt idx="5216">
                  <c:v>16390</c:v>
                </c:pt>
                <c:pt idx="5217">
                  <c:v>16391</c:v>
                </c:pt>
                <c:pt idx="5218">
                  <c:v>16392</c:v>
                </c:pt>
                <c:pt idx="5219">
                  <c:v>16393</c:v>
                </c:pt>
                <c:pt idx="5220">
                  <c:v>16394</c:v>
                </c:pt>
                <c:pt idx="5221">
                  <c:v>16396</c:v>
                </c:pt>
                <c:pt idx="5222">
                  <c:v>16397</c:v>
                </c:pt>
                <c:pt idx="5223">
                  <c:v>16398</c:v>
                </c:pt>
                <c:pt idx="5224">
                  <c:v>16400</c:v>
                </c:pt>
                <c:pt idx="5225">
                  <c:v>16401</c:v>
                </c:pt>
                <c:pt idx="5226">
                  <c:v>16403</c:v>
                </c:pt>
                <c:pt idx="5227">
                  <c:v>16404</c:v>
                </c:pt>
                <c:pt idx="5228">
                  <c:v>16405</c:v>
                </c:pt>
                <c:pt idx="5229">
                  <c:v>16406</c:v>
                </c:pt>
                <c:pt idx="5230">
                  <c:v>16407</c:v>
                </c:pt>
                <c:pt idx="5231">
                  <c:v>16408</c:v>
                </c:pt>
                <c:pt idx="5232">
                  <c:v>16410</c:v>
                </c:pt>
                <c:pt idx="5233">
                  <c:v>16411</c:v>
                </c:pt>
                <c:pt idx="5234">
                  <c:v>16412</c:v>
                </c:pt>
                <c:pt idx="5235">
                  <c:v>16413</c:v>
                </c:pt>
                <c:pt idx="5236">
                  <c:v>16414</c:v>
                </c:pt>
                <c:pt idx="5237">
                  <c:v>16415</c:v>
                </c:pt>
                <c:pt idx="5238">
                  <c:v>16417</c:v>
                </c:pt>
                <c:pt idx="5239">
                  <c:v>16418</c:v>
                </c:pt>
                <c:pt idx="5240">
                  <c:v>16419</c:v>
                </c:pt>
                <c:pt idx="5241">
                  <c:v>16420</c:v>
                </c:pt>
                <c:pt idx="5242">
                  <c:v>16421</c:v>
                </c:pt>
                <c:pt idx="5243">
                  <c:v>16422</c:v>
                </c:pt>
                <c:pt idx="5244">
                  <c:v>16424</c:v>
                </c:pt>
                <c:pt idx="5245">
                  <c:v>16425</c:v>
                </c:pt>
                <c:pt idx="5246">
                  <c:v>16426</c:v>
                </c:pt>
                <c:pt idx="5247">
                  <c:v>16427</c:v>
                </c:pt>
                <c:pt idx="5248">
                  <c:v>16428</c:v>
                </c:pt>
                <c:pt idx="5249">
                  <c:v>16429</c:v>
                </c:pt>
                <c:pt idx="5250">
                  <c:v>16432</c:v>
                </c:pt>
                <c:pt idx="5251">
                  <c:v>16433</c:v>
                </c:pt>
                <c:pt idx="5252">
                  <c:v>16434</c:v>
                </c:pt>
                <c:pt idx="5253">
                  <c:v>16435</c:v>
                </c:pt>
                <c:pt idx="5254">
                  <c:v>16436</c:v>
                </c:pt>
                <c:pt idx="5255">
                  <c:v>16439</c:v>
                </c:pt>
                <c:pt idx="5256">
                  <c:v>16440</c:v>
                </c:pt>
                <c:pt idx="5257">
                  <c:v>16441</c:v>
                </c:pt>
                <c:pt idx="5258">
                  <c:v>16442</c:v>
                </c:pt>
                <c:pt idx="5259">
                  <c:v>16443</c:v>
                </c:pt>
                <c:pt idx="5260">
                  <c:v>16445</c:v>
                </c:pt>
                <c:pt idx="5261">
                  <c:v>16446</c:v>
                </c:pt>
                <c:pt idx="5262">
                  <c:v>16447</c:v>
                </c:pt>
                <c:pt idx="5263">
                  <c:v>16448</c:v>
                </c:pt>
                <c:pt idx="5264">
                  <c:v>16449</c:v>
                </c:pt>
                <c:pt idx="5265">
                  <c:v>16450</c:v>
                </c:pt>
                <c:pt idx="5266">
                  <c:v>16452</c:v>
                </c:pt>
                <c:pt idx="5267">
                  <c:v>16453</c:v>
                </c:pt>
                <c:pt idx="5268">
                  <c:v>16454</c:v>
                </c:pt>
                <c:pt idx="5269">
                  <c:v>16455</c:v>
                </c:pt>
                <c:pt idx="5270">
                  <c:v>16456</c:v>
                </c:pt>
                <c:pt idx="5271">
                  <c:v>16457</c:v>
                </c:pt>
                <c:pt idx="5272">
                  <c:v>16459</c:v>
                </c:pt>
                <c:pt idx="5273">
                  <c:v>16460</c:v>
                </c:pt>
                <c:pt idx="5274">
                  <c:v>16461</c:v>
                </c:pt>
                <c:pt idx="5275">
                  <c:v>16462</c:v>
                </c:pt>
                <c:pt idx="5276">
                  <c:v>16463</c:v>
                </c:pt>
                <c:pt idx="5277">
                  <c:v>16464</c:v>
                </c:pt>
                <c:pt idx="5278">
                  <c:v>16466</c:v>
                </c:pt>
                <c:pt idx="5279">
                  <c:v>16467</c:v>
                </c:pt>
                <c:pt idx="5280">
                  <c:v>16468</c:v>
                </c:pt>
                <c:pt idx="5281">
                  <c:v>16469</c:v>
                </c:pt>
                <c:pt idx="5282">
                  <c:v>16470</c:v>
                </c:pt>
                <c:pt idx="5283">
                  <c:v>16471</c:v>
                </c:pt>
                <c:pt idx="5284">
                  <c:v>16473</c:v>
                </c:pt>
                <c:pt idx="5285">
                  <c:v>16474</c:v>
                </c:pt>
                <c:pt idx="5286">
                  <c:v>16475</c:v>
                </c:pt>
                <c:pt idx="5287">
                  <c:v>16476</c:v>
                </c:pt>
                <c:pt idx="5288">
                  <c:v>16477</c:v>
                </c:pt>
                <c:pt idx="5289">
                  <c:v>16478</c:v>
                </c:pt>
                <c:pt idx="5290">
                  <c:v>16481</c:v>
                </c:pt>
                <c:pt idx="5291">
                  <c:v>16482</c:v>
                </c:pt>
                <c:pt idx="5292">
                  <c:v>16483</c:v>
                </c:pt>
                <c:pt idx="5293">
                  <c:v>16484</c:v>
                </c:pt>
                <c:pt idx="5294">
                  <c:v>16485</c:v>
                </c:pt>
                <c:pt idx="5295">
                  <c:v>16487</c:v>
                </c:pt>
                <c:pt idx="5296">
                  <c:v>16488</c:v>
                </c:pt>
                <c:pt idx="5297">
                  <c:v>16489</c:v>
                </c:pt>
                <c:pt idx="5298">
                  <c:v>16491</c:v>
                </c:pt>
                <c:pt idx="5299">
                  <c:v>16492</c:v>
                </c:pt>
                <c:pt idx="5300">
                  <c:v>16494</c:v>
                </c:pt>
                <c:pt idx="5301">
                  <c:v>16495</c:v>
                </c:pt>
                <c:pt idx="5302">
                  <c:v>16496</c:v>
                </c:pt>
                <c:pt idx="5303">
                  <c:v>16497</c:v>
                </c:pt>
                <c:pt idx="5304">
                  <c:v>16498</c:v>
                </c:pt>
                <c:pt idx="5305">
                  <c:v>16499</c:v>
                </c:pt>
                <c:pt idx="5306">
                  <c:v>16501</c:v>
                </c:pt>
                <c:pt idx="5307">
                  <c:v>16502</c:v>
                </c:pt>
                <c:pt idx="5308">
                  <c:v>16503</c:v>
                </c:pt>
                <c:pt idx="5309">
                  <c:v>16504</c:v>
                </c:pt>
                <c:pt idx="5310">
                  <c:v>16505</c:v>
                </c:pt>
                <c:pt idx="5311">
                  <c:v>16506</c:v>
                </c:pt>
                <c:pt idx="5312">
                  <c:v>16508</c:v>
                </c:pt>
                <c:pt idx="5313">
                  <c:v>16509</c:v>
                </c:pt>
                <c:pt idx="5314">
                  <c:v>16510</c:v>
                </c:pt>
                <c:pt idx="5315">
                  <c:v>16511</c:v>
                </c:pt>
                <c:pt idx="5316">
                  <c:v>16512</c:v>
                </c:pt>
                <c:pt idx="5317">
                  <c:v>16513</c:v>
                </c:pt>
                <c:pt idx="5318">
                  <c:v>16515</c:v>
                </c:pt>
                <c:pt idx="5319">
                  <c:v>16516</c:v>
                </c:pt>
                <c:pt idx="5320">
                  <c:v>16517</c:v>
                </c:pt>
                <c:pt idx="5321">
                  <c:v>16518</c:v>
                </c:pt>
                <c:pt idx="5322">
                  <c:v>16519</c:v>
                </c:pt>
                <c:pt idx="5323">
                  <c:v>16520</c:v>
                </c:pt>
                <c:pt idx="5324">
                  <c:v>16522</c:v>
                </c:pt>
                <c:pt idx="5325">
                  <c:v>16523</c:v>
                </c:pt>
                <c:pt idx="5326">
                  <c:v>16524</c:v>
                </c:pt>
                <c:pt idx="5327">
                  <c:v>16525</c:v>
                </c:pt>
                <c:pt idx="5328">
                  <c:v>16527</c:v>
                </c:pt>
                <c:pt idx="5329">
                  <c:v>16529</c:v>
                </c:pt>
                <c:pt idx="5330">
                  <c:v>16530</c:v>
                </c:pt>
                <c:pt idx="5331">
                  <c:v>16531</c:v>
                </c:pt>
                <c:pt idx="5332">
                  <c:v>16532</c:v>
                </c:pt>
                <c:pt idx="5333">
                  <c:v>16533</c:v>
                </c:pt>
                <c:pt idx="5334">
                  <c:v>16534</c:v>
                </c:pt>
                <c:pt idx="5335">
                  <c:v>16536</c:v>
                </c:pt>
                <c:pt idx="5336">
                  <c:v>16537</c:v>
                </c:pt>
                <c:pt idx="5337">
                  <c:v>16538</c:v>
                </c:pt>
                <c:pt idx="5338">
                  <c:v>16539</c:v>
                </c:pt>
                <c:pt idx="5339">
                  <c:v>16540</c:v>
                </c:pt>
                <c:pt idx="5340">
                  <c:v>16543</c:v>
                </c:pt>
                <c:pt idx="5341">
                  <c:v>16544</c:v>
                </c:pt>
                <c:pt idx="5342">
                  <c:v>16545</c:v>
                </c:pt>
                <c:pt idx="5343">
                  <c:v>16546</c:v>
                </c:pt>
                <c:pt idx="5344">
                  <c:v>16547</c:v>
                </c:pt>
                <c:pt idx="5345">
                  <c:v>16548</c:v>
                </c:pt>
                <c:pt idx="5346">
                  <c:v>16550</c:v>
                </c:pt>
                <c:pt idx="5347">
                  <c:v>16551</c:v>
                </c:pt>
                <c:pt idx="5348">
                  <c:v>16552</c:v>
                </c:pt>
                <c:pt idx="5349">
                  <c:v>16553</c:v>
                </c:pt>
                <c:pt idx="5350">
                  <c:v>16554</c:v>
                </c:pt>
                <c:pt idx="5351">
                  <c:v>16555</c:v>
                </c:pt>
                <c:pt idx="5352">
                  <c:v>16557</c:v>
                </c:pt>
                <c:pt idx="5353">
                  <c:v>16558</c:v>
                </c:pt>
                <c:pt idx="5354">
                  <c:v>16559</c:v>
                </c:pt>
                <c:pt idx="5355">
                  <c:v>16560</c:v>
                </c:pt>
                <c:pt idx="5356">
                  <c:v>16561</c:v>
                </c:pt>
                <c:pt idx="5357">
                  <c:v>16562</c:v>
                </c:pt>
                <c:pt idx="5358">
                  <c:v>16564</c:v>
                </c:pt>
                <c:pt idx="5359">
                  <c:v>16565</c:v>
                </c:pt>
                <c:pt idx="5360">
                  <c:v>16566</c:v>
                </c:pt>
                <c:pt idx="5361">
                  <c:v>16567</c:v>
                </c:pt>
                <c:pt idx="5362">
                  <c:v>16568</c:v>
                </c:pt>
                <c:pt idx="5363">
                  <c:v>16569</c:v>
                </c:pt>
                <c:pt idx="5364">
                  <c:v>16571</c:v>
                </c:pt>
                <c:pt idx="5365">
                  <c:v>16572</c:v>
                </c:pt>
                <c:pt idx="5366">
                  <c:v>16573</c:v>
                </c:pt>
                <c:pt idx="5367">
                  <c:v>16574</c:v>
                </c:pt>
                <c:pt idx="5368">
                  <c:v>16575</c:v>
                </c:pt>
                <c:pt idx="5369">
                  <c:v>16576</c:v>
                </c:pt>
                <c:pt idx="5370">
                  <c:v>16578</c:v>
                </c:pt>
                <c:pt idx="5371">
                  <c:v>16579</c:v>
                </c:pt>
                <c:pt idx="5372">
                  <c:v>16580</c:v>
                </c:pt>
                <c:pt idx="5373">
                  <c:v>16581</c:v>
                </c:pt>
                <c:pt idx="5374">
                  <c:v>16582</c:v>
                </c:pt>
                <c:pt idx="5375">
                  <c:v>16583</c:v>
                </c:pt>
                <c:pt idx="5376">
                  <c:v>16585</c:v>
                </c:pt>
                <c:pt idx="5377">
                  <c:v>16586</c:v>
                </c:pt>
                <c:pt idx="5378">
                  <c:v>16588</c:v>
                </c:pt>
                <c:pt idx="5379">
                  <c:v>16589</c:v>
                </c:pt>
                <c:pt idx="5380">
                  <c:v>16590</c:v>
                </c:pt>
                <c:pt idx="5381">
                  <c:v>16592</c:v>
                </c:pt>
                <c:pt idx="5382">
                  <c:v>16593</c:v>
                </c:pt>
                <c:pt idx="5383">
                  <c:v>16594</c:v>
                </c:pt>
                <c:pt idx="5384">
                  <c:v>16595</c:v>
                </c:pt>
                <c:pt idx="5385">
                  <c:v>16596</c:v>
                </c:pt>
                <c:pt idx="5386">
                  <c:v>16597</c:v>
                </c:pt>
                <c:pt idx="5387">
                  <c:v>16599</c:v>
                </c:pt>
                <c:pt idx="5388">
                  <c:v>16600</c:v>
                </c:pt>
                <c:pt idx="5389">
                  <c:v>16601</c:v>
                </c:pt>
                <c:pt idx="5390">
                  <c:v>16602</c:v>
                </c:pt>
                <c:pt idx="5391">
                  <c:v>16603</c:v>
                </c:pt>
                <c:pt idx="5392">
                  <c:v>16604</c:v>
                </c:pt>
                <c:pt idx="5393">
                  <c:v>16606</c:v>
                </c:pt>
                <c:pt idx="5394">
                  <c:v>16607</c:v>
                </c:pt>
                <c:pt idx="5395">
                  <c:v>16608</c:v>
                </c:pt>
                <c:pt idx="5396">
                  <c:v>16609</c:v>
                </c:pt>
                <c:pt idx="5397">
                  <c:v>16610</c:v>
                </c:pt>
                <c:pt idx="5398">
                  <c:v>16611</c:v>
                </c:pt>
                <c:pt idx="5399">
                  <c:v>16613</c:v>
                </c:pt>
                <c:pt idx="5400">
                  <c:v>16614</c:v>
                </c:pt>
                <c:pt idx="5401">
                  <c:v>16615</c:v>
                </c:pt>
                <c:pt idx="5402">
                  <c:v>16616</c:v>
                </c:pt>
                <c:pt idx="5403">
                  <c:v>16617</c:v>
                </c:pt>
                <c:pt idx="5404">
                  <c:v>16618</c:v>
                </c:pt>
                <c:pt idx="5405">
                  <c:v>16620</c:v>
                </c:pt>
                <c:pt idx="5406">
                  <c:v>16621</c:v>
                </c:pt>
                <c:pt idx="5407">
                  <c:v>16623</c:v>
                </c:pt>
                <c:pt idx="5408">
                  <c:v>16624</c:v>
                </c:pt>
                <c:pt idx="5409">
                  <c:v>16627</c:v>
                </c:pt>
                <c:pt idx="5410">
                  <c:v>16628</c:v>
                </c:pt>
                <c:pt idx="5411">
                  <c:v>16629</c:v>
                </c:pt>
                <c:pt idx="5412">
                  <c:v>16630</c:v>
                </c:pt>
                <c:pt idx="5413">
                  <c:v>16631</c:v>
                </c:pt>
                <c:pt idx="5414">
                  <c:v>16634</c:v>
                </c:pt>
                <c:pt idx="5415">
                  <c:v>16635</c:v>
                </c:pt>
                <c:pt idx="5416">
                  <c:v>16636</c:v>
                </c:pt>
                <c:pt idx="5417">
                  <c:v>16637</c:v>
                </c:pt>
                <c:pt idx="5418">
                  <c:v>16638</c:v>
                </c:pt>
                <c:pt idx="5419">
                  <c:v>16641</c:v>
                </c:pt>
                <c:pt idx="5420">
                  <c:v>16642</c:v>
                </c:pt>
                <c:pt idx="5421">
                  <c:v>16643</c:v>
                </c:pt>
                <c:pt idx="5422">
                  <c:v>16644</c:v>
                </c:pt>
                <c:pt idx="5423">
                  <c:v>16645</c:v>
                </c:pt>
                <c:pt idx="5424">
                  <c:v>16648</c:v>
                </c:pt>
                <c:pt idx="5425">
                  <c:v>16649</c:v>
                </c:pt>
                <c:pt idx="5426">
                  <c:v>16650</c:v>
                </c:pt>
                <c:pt idx="5427">
                  <c:v>16651</c:v>
                </c:pt>
                <c:pt idx="5428">
                  <c:v>16652</c:v>
                </c:pt>
                <c:pt idx="5429">
                  <c:v>16655</c:v>
                </c:pt>
                <c:pt idx="5430">
                  <c:v>16656</c:v>
                </c:pt>
                <c:pt idx="5431">
                  <c:v>16657</c:v>
                </c:pt>
                <c:pt idx="5432">
                  <c:v>16658</c:v>
                </c:pt>
                <c:pt idx="5433">
                  <c:v>16659</c:v>
                </c:pt>
                <c:pt idx="5434">
                  <c:v>16662</c:v>
                </c:pt>
                <c:pt idx="5435">
                  <c:v>16663</c:v>
                </c:pt>
                <c:pt idx="5436">
                  <c:v>16666</c:v>
                </c:pt>
                <c:pt idx="5437">
                  <c:v>16669</c:v>
                </c:pt>
                <c:pt idx="5438">
                  <c:v>16670</c:v>
                </c:pt>
                <c:pt idx="5439">
                  <c:v>16671</c:v>
                </c:pt>
                <c:pt idx="5440">
                  <c:v>16672</c:v>
                </c:pt>
                <c:pt idx="5441">
                  <c:v>16673</c:v>
                </c:pt>
                <c:pt idx="5442">
                  <c:v>16676</c:v>
                </c:pt>
                <c:pt idx="5443">
                  <c:v>16677</c:v>
                </c:pt>
                <c:pt idx="5444">
                  <c:v>16678</c:v>
                </c:pt>
                <c:pt idx="5445">
                  <c:v>16679</c:v>
                </c:pt>
                <c:pt idx="5446">
                  <c:v>16680</c:v>
                </c:pt>
                <c:pt idx="5447">
                  <c:v>16684</c:v>
                </c:pt>
                <c:pt idx="5448">
                  <c:v>16685</c:v>
                </c:pt>
                <c:pt idx="5449">
                  <c:v>16686</c:v>
                </c:pt>
                <c:pt idx="5450">
                  <c:v>16687</c:v>
                </c:pt>
                <c:pt idx="5451">
                  <c:v>16688</c:v>
                </c:pt>
                <c:pt idx="5452">
                  <c:v>16690</c:v>
                </c:pt>
                <c:pt idx="5453">
                  <c:v>16691</c:v>
                </c:pt>
                <c:pt idx="5454">
                  <c:v>16692</c:v>
                </c:pt>
                <c:pt idx="5455">
                  <c:v>16693</c:v>
                </c:pt>
                <c:pt idx="5456">
                  <c:v>16694</c:v>
                </c:pt>
                <c:pt idx="5457">
                  <c:v>16695</c:v>
                </c:pt>
                <c:pt idx="5458">
                  <c:v>16697</c:v>
                </c:pt>
                <c:pt idx="5459">
                  <c:v>16698</c:v>
                </c:pt>
                <c:pt idx="5460">
                  <c:v>16699</c:v>
                </c:pt>
                <c:pt idx="5461">
                  <c:v>16700</c:v>
                </c:pt>
                <c:pt idx="5462">
                  <c:v>16701</c:v>
                </c:pt>
                <c:pt idx="5463">
                  <c:v>16702</c:v>
                </c:pt>
                <c:pt idx="5464">
                  <c:v>16704</c:v>
                </c:pt>
                <c:pt idx="5465">
                  <c:v>16705</c:v>
                </c:pt>
                <c:pt idx="5466">
                  <c:v>16706</c:v>
                </c:pt>
                <c:pt idx="5467">
                  <c:v>16707</c:v>
                </c:pt>
                <c:pt idx="5468">
                  <c:v>16708</c:v>
                </c:pt>
                <c:pt idx="5469">
                  <c:v>16709</c:v>
                </c:pt>
                <c:pt idx="5470">
                  <c:v>16711</c:v>
                </c:pt>
                <c:pt idx="5471">
                  <c:v>16712</c:v>
                </c:pt>
                <c:pt idx="5472">
                  <c:v>16713</c:v>
                </c:pt>
                <c:pt idx="5473">
                  <c:v>16714</c:v>
                </c:pt>
                <c:pt idx="5474">
                  <c:v>16715</c:v>
                </c:pt>
                <c:pt idx="5475">
                  <c:v>16716</c:v>
                </c:pt>
                <c:pt idx="5476">
                  <c:v>16718</c:v>
                </c:pt>
                <c:pt idx="5477">
                  <c:v>16719</c:v>
                </c:pt>
                <c:pt idx="5478">
                  <c:v>16720</c:v>
                </c:pt>
                <c:pt idx="5479">
                  <c:v>16721</c:v>
                </c:pt>
                <c:pt idx="5480">
                  <c:v>16725</c:v>
                </c:pt>
                <c:pt idx="5481">
                  <c:v>16726</c:v>
                </c:pt>
                <c:pt idx="5482">
                  <c:v>16727</c:v>
                </c:pt>
                <c:pt idx="5483">
                  <c:v>16728</c:v>
                </c:pt>
                <c:pt idx="5484">
                  <c:v>16729</c:v>
                </c:pt>
                <c:pt idx="5485">
                  <c:v>16730</c:v>
                </c:pt>
                <c:pt idx="5486">
                  <c:v>16732</c:v>
                </c:pt>
                <c:pt idx="5487">
                  <c:v>16733</c:v>
                </c:pt>
                <c:pt idx="5488">
                  <c:v>16734</c:v>
                </c:pt>
                <c:pt idx="5489">
                  <c:v>16735</c:v>
                </c:pt>
                <c:pt idx="5490">
                  <c:v>16736</c:v>
                </c:pt>
                <c:pt idx="5491">
                  <c:v>16739</c:v>
                </c:pt>
                <c:pt idx="5492">
                  <c:v>16740</c:v>
                </c:pt>
                <c:pt idx="5493">
                  <c:v>16741</c:v>
                </c:pt>
                <c:pt idx="5494">
                  <c:v>16742</c:v>
                </c:pt>
                <c:pt idx="5495">
                  <c:v>16743</c:v>
                </c:pt>
                <c:pt idx="5496">
                  <c:v>16744</c:v>
                </c:pt>
                <c:pt idx="5497">
                  <c:v>16746</c:v>
                </c:pt>
                <c:pt idx="5498">
                  <c:v>16748</c:v>
                </c:pt>
                <c:pt idx="5499">
                  <c:v>16749</c:v>
                </c:pt>
                <c:pt idx="5500">
                  <c:v>16750</c:v>
                </c:pt>
                <c:pt idx="5501">
                  <c:v>16751</c:v>
                </c:pt>
                <c:pt idx="5502">
                  <c:v>16754</c:v>
                </c:pt>
                <c:pt idx="5503">
                  <c:v>16755</c:v>
                </c:pt>
                <c:pt idx="5504">
                  <c:v>16756</c:v>
                </c:pt>
                <c:pt idx="5505">
                  <c:v>16757</c:v>
                </c:pt>
                <c:pt idx="5506">
                  <c:v>16758</c:v>
                </c:pt>
                <c:pt idx="5507">
                  <c:v>16760</c:v>
                </c:pt>
                <c:pt idx="5508">
                  <c:v>16761</c:v>
                </c:pt>
                <c:pt idx="5509">
                  <c:v>16762</c:v>
                </c:pt>
                <c:pt idx="5510">
                  <c:v>16764</c:v>
                </c:pt>
                <c:pt idx="5511">
                  <c:v>16765</c:v>
                </c:pt>
                <c:pt idx="5512">
                  <c:v>16767</c:v>
                </c:pt>
                <c:pt idx="5513">
                  <c:v>16768</c:v>
                </c:pt>
                <c:pt idx="5514">
                  <c:v>16769</c:v>
                </c:pt>
                <c:pt idx="5515">
                  <c:v>16770</c:v>
                </c:pt>
                <c:pt idx="5516">
                  <c:v>16771</c:v>
                </c:pt>
                <c:pt idx="5517">
                  <c:v>16772</c:v>
                </c:pt>
                <c:pt idx="5518">
                  <c:v>16774</c:v>
                </c:pt>
                <c:pt idx="5519">
                  <c:v>16775</c:v>
                </c:pt>
                <c:pt idx="5520">
                  <c:v>16776</c:v>
                </c:pt>
                <c:pt idx="5521">
                  <c:v>16777</c:v>
                </c:pt>
                <c:pt idx="5522">
                  <c:v>16778</c:v>
                </c:pt>
                <c:pt idx="5523">
                  <c:v>16779</c:v>
                </c:pt>
                <c:pt idx="5524">
                  <c:v>16781</c:v>
                </c:pt>
                <c:pt idx="5525">
                  <c:v>16782</c:v>
                </c:pt>
                <c:pt idx="5526">
                  <c:v>16783</c:v>
                </c:pt>
                <c:pt idx="5527">
                  <c:v>16784</c:v>
                </c:pt>
                <c:pt idx="5528">
                  <c:v>16785</c:v>
                </c:pt>
                <c:pt idx="5529">
                  <c:v>16786</c:v>
                </c:pt>
                <c:pt idx="5530">
                  <c:v>16788</c:v>
                </c:pt>
                <c:pt idx="5531">
                  <c:v>16789</c:v>
                </c:pt>
                <c:pt idx="5532">
                  <c:v>16790</c:v>
                </c:pt>
                <c:pt idx="5533">
                  <c:v>16791</c:v>
                </c:pt>
                <c:pt idx="5534">
                  <c:v>16792</c:v>
                </c:pt>
                <c:pt idx="5535">
                  <c:v>16793</c:v>
                </c:pt>
                <c:pt idx="5536">
                  <c:v>16797</c:v>
                </c:pt>
                <c:pt idx="5537">
                  <c:v>16798</c:v>
                </c:pt>
                <c:pt idx="5538">
                  <c:v>16799</c:v>
                </c:pt>
                <c:pt idx="5539">
                  <c:v>16800</c:v>
                </c:pt>
                <c:pt idx="5540">
                  <c:v>16802</c:v>
                </c:pt>
                <c:pt idx="5541">
                  <c:v>16804</c:v>
                </c:pt>
                <c:pt idx="5542">
                  <c:v>16805</c:v>
                </c:pt>
                <c:pt idx="5543">
                  <c:v>16806</c:v>
                </c:pt>
                <c:pt idx="5544">
                  <c:v>16807</c:v>
                </c:pt>
                <c:pt idx="5545">
                  <c:v>16809</c:v>
                </c:pt>
                <c:pt idx="5546">
                  <c:v>16810</c:v>
                </c:pt>
                <c:pt idx="5547">
                  <c:v>16811</c:v>
                </c:pt>
                <c:pt idx="5548">
                  <c:v>16812</c:v>
                </c:pt>
                <c:pt idx="5549">
                  <c:v>16813</c:v>
                </c:pt>
                <c:pt idx="5550">
                  <c:v>16814</c:v>
                </c:pt>
                <c:pt idx="5551">
                  <c:v>16816</c:v>
                </c:pt>
                <c:pt idx="5552">
                  <c:v>16817</c:v>
                </c:pt>
                <c:pt idx="5553">
                  <c:v>16818</c:v>
                </c:pt>
                <c:pt idx="5554">
                  <c:v>16819</c:v>
                </c:pt>
                <c:pt idx="5555">
                  <c:v>16820</c:v>
                </c:pt>
                <c:pt idx="5556">
                  <c:v>16821</c:v>
                </c:pt>
                <c:pt idx="5557">
                  <c:v>16823</c:v>
                </c:pt>
                <c:pt idx="5558">
                  <c:v>16824</c:v>
                </c:pt>
                <c:pt idx="5559">
                  <c:v>16825</c:v>
                </c:pt>
                <c:pt idx="5560">
                  <c:v>16826</c:v>
                </c:pt>
                <c:pt idx="5561">
                  <c:v>16827</c:v>
                </c:pt>
                <c:pt idx="5562">
                  <c:v>16828</c:v>
                </c:pt>
                <c:pt idx="5563">
                  <c:v>16830</c:v>
                </c:pt>
                <c:pt idx="5564">
                  <c:v>16831</c:v>
                </c:pt>
                <c:pt idx="5565">
                  <c:v>16832</c:v>
                </c:pt>
                <c:pt idx="5566">
                  <c:v>16833</c:v>
                </c:pt>
                <c:pt idx="5567">
                  <c:v>16834</c:v>
                </c:pt>
                <c:pt idx="5568">
                  <c:v>16835</c:v>
                </c:pt>
                <c:pt idx="5569">
                  <c:v>16837</c:v>
                </c:pt>
                <c:pt idx="5570">
                  <c:v>16838</c:v>
                </c:pt>
                <c:pt idx="5571">
                  <c:v>16839</c:v>
                </c:pt>
                <c:pt idx="5572">
                  <c:v>16840</c:v>
                </c:pt>
                <c:pt idx="5573">
                  <c:v>16841</c:v>
                </c:pt>
                <c:pt idx="5574">
                  <c:v>16842</c:v>
                </c:pt>
                <c:pt idx="5575">
                  <c:v>16844</c:v>
                </c:pt>
                <c:pt idx="5576">
                  <c:v>16846</c:v>
                </c:pt>
                <c:pt idx="5577">
                  <c:v>16847</c:v>
                </c:pt>
                <c:pt idx="5578">
                  <c:v>16848</c:v>
                </c:pt>
                <c:pt idx="5579">
                  <c:v>16849</c:v>
                </c:pt>
                <c:pt idx="5580">
                  <c:v>16851</c:v>
                </c:pt>
                <c:pt idx="5581">
                  <c:v>16852</c:v>
                </c:pt>
                <c:pt idx="5582">
                  <c:v>16853</c:v>
                </c:pt>
                <c:pt idx="5583">
                  <c:v>16854</c:v>
                </c:pt>
                <c:pt idx="5584">
                  <c:v>16858</c:v>
                </c:pt>
                <c:pt idx="5585">
                  <c:v>16859</c:v>
                </c:pt>
                <c:pt idx="5586">
                  <c:v>16860</c:v>
                </c:pt>
                <c:pt idx="5587">
                  <c:v>16861</c:v>
                </c:pt>
                <c:pt idx="5588">
                  <c:v>16862</c:v>
                </c:pt>
                <c:pt idx="5589">
                  <c:v>16863</c:v>
                </c:pt>
                <c:pt idx="5590">
                  <c:v>16865</c:v>
                </c:pt>
                <c:pt idx="5591">
                  <c:v>16866</c:v>
                </c:pt>
                <c:pt idx="5592">
                  <c:v>16867</c:v>
                </c:pt>
                <c:pt idx="5593">
                  <c:v>16868</c:v>
                </c:pt>
                <c:pt idx="5594">
                  <c:v>16869</c:v>
                </c:pt>
                <c:pt idx="5595">
                  <c:v>16870</c:v>
                </c:pt>
                <c:pt idx="5596">
                  <c:v>16872</c:v>
                </c:pt>
                <c:pt idx="5597">
                  <c:v>16873</c:v>
                </c:pt>
                <c:pt idx="5598">
                  <c:v>16874</c:v>
                </c:pt>
                <c:pt idx="5599">
                  <c:v>16875</c:v>
                </c:pt>
                <c:pt idx="5600">
                  <c:v>16876</c:v>
                </c:pt>
                <c:pt idx="5601">
                  <c:v>16877</c:v>
                </c:pt>
                <c:pt idx="5602">
                  <c:v>16879</c:v>
                </c:pt>
                <c:pt idx="5603">
                  <c:v>16880</c:v>
                </c:pt>
                <c:pt idx="5604">
                  <c:v>16881</c:v>
                </c:pt>
                <c:pt idx="5605">
                  <c:v>16882</c:v>
                </c:pt>
                <c:pt idx="5606">
                  <c:v>16883</c:v>
                </c:pt>
                <c:pt idx="5607">
                  <c:v>16884</c:v>
                </c:pt>
                <c:pt idx="5608">
                  <c:v>16886</c:v>
                </c:pt>
                <c:pt idx="5609">
                  <c:v>16887</c:v>
                </c:pt>
                <c:pt idx="5610">
                  <c:v>16888</c:v>
                </c:pt>
                <c:pt idx="5611">
                  <c:v>16889</c:v>
                </c:pt>
                <c:pt idx="5612">
                  <c:v>16890</c:v>
                </c:pt>
                <c:pt idx="5613">
                  <c:v>16891</c:v>
                </c:pt>
                <c:pt idx="5614">
                  <c:v>16893</c:v>
                </c:pt>
                <c:pt idx="5615">
                  <c:v>16894</c:v>
                </c:pt>
                <c:pt idx="5616">
                  <c:v>16895</c:v>
                </c:pt>
                <c:pt idx="5617">
                  <c:v>16896</c:v>
                </c:pt>
                <c:pt idx="5618">
                  <c:v>16897</c:v>
                </c:pt>
                <c:pt idx="5619">
                  <c:v>16898</c:v>
                </c:pt>
                <c:pt idx="5620">
                  <c:v>16900</c:v>
                </c:pt>
                <c:pt idx="5621">
                  <c:v>16901</c:v>
                </c:pt>
                <c:pt idx="5622">
                  <c:v>16902</c:v>
                </c:pt>
                <c:pt idx="5623">
                  <c:v>16903</c:v>
                </c:pt>
                <c:pt idx="5624">
                  <c:v>16904</c:v>
                </c:pt>
                <c:pt idx="5625">
                  <c:v>16905</c:v>
                </c:pt>
                <c:pt idx="5626">
                  <c:v>16907</c:v>
                </c:pt>
                <c:pt idx="5627">
                  <c:v>16908</c:v>
                </c:pt>
                <c:pt idx="5628">
                  <c:v>16909</c:v>
                </c:pt>
                <c:pt idx="5629">
                  <c:v>16910</c:v>
                </c:pt>
                <c:pt idx="5630">
                  <c:v>16912</c:v>
                </c:pt>
                <c:pt idx="5631">
                  <c:v>16914</c:v>
                </c:pt>
                <c:pt idx="5632">
                  <c:v>16915</c:v>
                </c:pt>
                <c:pt idx="5633">
                  <c:v>16916</c:v>
                </c:pt>
                <c:pt idx="5634">
                  <c:v>16917</c:v>
                </c:pt>
                <c:pt idx="5635">
                  <c:v>16918</c:v>
                </c:pt>
                <c:pt idx="5636">
                  <c:v>16919</c:v>
                </c:pt>
                <c:pt idx="5637">
                  <c:v>16921</c:v>
                </c:pt>
                <c:pt idx="5638">
                  <c:v>16922</c:v>
                </c:pt>
                <c:pt idx="5639">
                  <c:v>16923</c:v>
                </c:pt>
                <c:pt idx="5640">
                  <c:v>16924</c:v>
                </c:pt>
                <c:pt idx="5641">
                  <c:v>16925</c:v>
                </c:pt>
                <c:pt idx="5642">
                  <c:v>16926</c:v>
                </c:pt>
                <c:pt idx="5643">
                  <c:v>16928</c:v>
                </c:pt>
                <c:pt idx="5644">
                  <c:v>16929</c:v>
                </c:pt>
                <c:pt idx="5645">
                  <c:v>16930</c:v>
                </c:pt>
                <c:pt idx="5646">
                  <c:v>16931</c:v>
                </c:pt>
                <c:pt idx="5647">
                  <c:v>16932</c:v>
                </c:pt>
                <c:pt idx="5648">
                  <c:v>16933</c:v>
                </c:pt>
                <c:pt idx="5649">
                  <c:v>16935</c:v>
                </c:pt>
                <c:pt idx="5650">
                  <c:v>16936</c:v>
                </c:pt>
                <c:pt idx="5651">
                  <c:v>16937</c:v>
                </c:pt>
                <c:pt idx="5652">
                  <c:v>16938</c:v>
                </c:pt>
                <c:pt idx="5653">
                  <c:v>16939</c:v>
                </c:pt>
                <c:pt idx="5654">
                  <c:v>16940</c:v>
                </c:pt>
                <c:pt idx="5655">
                  <c:v>16942</c:v>
                </c:pt>
                <c:pt idx="5656">
                  <c:v>16943</c:v>
                </c:pt>
                <c:pt idx="5657">
                  <c:v>16944</c:v>
                </c:pt>
                <c:pt idx="5658">
                  <c:v>16945</c:v>
                </c:pt>
                <c:pt idx="5659">
                  <c:v>16946</c:v>
                </c:pt>
                <c:pt idx="5660">
                  <c:v>16949</c:v>
                </c:pt>
                <c:pt idx="5661">
                  <c:v>16950</c:v>
                </c:pt>
                <c:pt idx="5662">
                  <c:v>16951</c:v>
                </c:pt>
                <c:pt idx="5663">
                  <c:v>16953</c:v>
                </c:pt>
                <c:pt idx="5664">
                  <c:v>16956</c:v>
                </c:pt>
                <c:pt idx="5665">
                  <c:v>16957</c:v>
                </c:pt>
                <c:pt idx="5666">
                  <c:v>16958</c:v>
                </c:pt>
                <c:pt idx="5667">
                  <c:v>16959</c:v>
                </c:pt>
                <c:pt idx="5668">
                  <c:v>16960</c:v>
                </c:pt>
                <c:pt idx="5669">
                  <c:v>16963</c:v>
                </c:pt>
                <c:pt idx="5670">
                  <c:v>16964</c:v>
                </c:pt>
                <c:pt idx="5671">
                  <c:v>16965</c:v>
                </c:pt>
                <c:pt idx="5672">
                  <c:v>16966</c:v>
                </c:pt>
                <c:pt idx="5673">
                  <c:v>16967</c:v>
                </c:pt>
                <c:pt idx="5674">
                  <c:v>16970</c:v>
                </c:pt>
                <c:pt idx="5675">
                  <c:v>16971</c:v>
                </c:pt>
                <c:pt idx="5676">
                  <c:v>16972</c:v>
                </c:pt>
                <c:pt idx="5677">
                  <c:v>16973</c:v>
                </c:pt>
                <c:pt idx="5678">
                  <c:v>16974</c:v>
                </c:pt>
                <c:pt idx="5679">
                  <c:v>16977</c:v>
                </c:pt>
                <c:pt idx="5680">
                  <c:v>16978</c:v>
                </c:pt>
                <c:pt idx="5681">
                  <c:v>16979</c:v>
                </c:pt>
                <c:pt idx="5682">
                  <c:v>16980</c:v>
                </c:pt>
                <c:pt idx="5683">
                  <c:v>16981</c:v>
                </c:pt>
                <c:pt idx="5684">
                  <c:v>16984</c:v>
                </c:pt>
                <c:pt idx="5685">
                  <c:v>16985</c:v>
                </c:pt>
                <c:pt idx="5686">
                  <c:v>16986</c:v>
                </c:pt>
                <c:pt idx="5687">
                  <c:v>16988</c:v>
                </c:pt>
                <c:pt idx="5688">
                  <c:v>16991</c:v>
                </c:pt>
                <c:pt idx="5689">
                  <c:v>16992</c:v>
                </c:pt>
                <c:pt idx="5690">
                  <c:v>16993</c:v>
                </c:pt>
                <c:pt idx="5691">
                  <c:v>16994</c:v>
                </c:pt>
                <c:pt idx="5692">
                  <c:v>16995</c:v>
                </c:pt>
                <c:pt idx="5693">
                  <c:v>16998</c:v>
                </c:pt>
                <c:pt idx="5694">
                  <c:v>16999</c:v>
                </c:pt>
                <c:pt idx="5695">
                  <c:v>17000</c:v>
                </c:pt>
                <c:pt idx="5696">
                  <c:v>17001</c:v>
                </c:pt>
                <c:pt idx="5697">
                  <c:v>17002</c:v>
                </c:pt>
                <c:pt idx="5698">
                  <c:v>17005</c:v>
                </c:pt>
                <c:pt idx="5699">
                  <c:v>17006</c:v>
                </c:pt>
                <c:pt idx="5700">
                  <c:v>17007</c:v>
                </c:pt>
                <c:pt idx="5701">
                  <c:v>17008</c:v>
                </c:pt>
                <c:pt idx="5702">
                  <c:v>17009</c:v>
                </c:pt>
                <c:pt idx="5703">
                  <c:v>17012</c:v>
                </c:pt>
                <c:pt idx="5704">
                  <c:v>17013</c:v>
                </c:pt>
                <c:pt idx="5705">
                  <c:v>17014</c:v>
                </c:pt>
                <c:pt idx="5706">
                  <c:v>17015</c:v>
                </c:pt>
                <c:pt idx="5707">
                  <c:v>17016</c:v>
                </c:pt>
                <c:pt idx="5708">
                  <c:v>17019</c:v>
                </c:pt>
                <c:pt idx="5709">
                  <c:v>17020</c:v>
                </c:pt>
                <c:pt idx="5710">
                  <c:v>17021</c:v>
                </c:pt>
                <c:pt idx="5711">
                  <c:v>17022</c:v>
                </c:pt>
                <c:pt idx="5712">
                  <c:v>17023</c:v>
                </c:pt>
                <c:pt idx="5713">
                  <c:v>17026</c:v>
                </c:pt>
                <c:pt idx="5714">
                  <c:v>17027</c:v>
                </c:pt>
                <c:pt idx="5715">
                  <c:v>17028</c:v>
                </c:pt>
                <c:pt idx="5716">
                  <c:v>17029</c:v>
                </c:pt>
                <c:pt idx="5717">
                  <c:v>17030</c:v>
                </c:pt>
                <c:pt idx="5718">
                  <c:v>17033</c:v>
                </c:pt>
                <c:pt idx="5719">
                  <c:v>17034</c:v>
                </c:pt>
                <c:pt idx="5720">
                  <c:v>17035</c:v>
                </c:pt>
                <c:pt idx="5721">
                  <c:v>17036</c:v>
                </c:pt>
                <c:pt idx="5722">
                  <c:v>17037</c:v>
                </c:pt>
                <c:pt idx="5723">
                  <c:v>17040</c:v>
                </c:pt>
                <c:pt idx="5724">
                  <c:v>17041</c:v>
                </c:pt>
                <c:pt idx="5725">
                  <c:v>17042</c:v>
                </c:pt>
                <c:pt idx="5726">
                  <c:v>17043</c:v>
                </c:pt>
                <c:pt idx="5727">
                  <c:v>17044</c:v>
                </c:pt>
                <c:pt idx="5728">
                  <c:v>17048</c:v>
                </c:pt>
                <c:pt idx="5729">
                  <c:v>17049</c:v>
                </c:pt>
                <c:pt idx="5730">
                  <c:v>17050</c:v>
                </c:pt>
                <c:pt idx="5731">
                  <c:v>17051</c:v>
                </c:pt>
                <c:pt idx="5732">
                  <c:v>17054</c:v>
                </c:pt>
                <c:pt idx="5733">
                  <c:v>17055</c:v>
                </c:pt>
                <c:pt idx="5734">
                  <c:v>17056</c:v>
                </c:pt>
                <c:pt idx="5735">
                  <c:v>17057</c:v>
                </c:pt>
                <c:pt idx="5736">
                  <c:v>17058</c:v>
                </c:pt>
                <c:pt idx="5737">
                  <c:v>17061</c:v>
                </c:pt>
                <c:pt idx="5738">
                  <c:v>17062</c:v>
                </c:pt>
                <c:pt idx="5739">
                  <c:v>17063</c:v>
                </c:pt>
                <c:pt idx="5740">
                  <c:v>17064</c:v>
                </c:pt>
                <c:pt idx="5741">
                  <c:v>17065</c:v>
                </c:pt>
                <c:pt idx="5742">
                  <c:v>17068</c:v>
                </c:pt>
                <c:pt idx="5743">
                  <c:v>17069</c:v>
                </c:pt>
                <c:pt idx="5744">
                  <c:v>17070</c:v>
                </c:pt>
                <c:pt idx="5745">
                  <c:v>17071</c:v>
                </c:pt>
                <c:pt idx="5746">
                  <c:v>17072</c:v>
                </c:pt>
                <c:pt idx="5747">
                  <c:v>17075</c:v>
                </c:pt>
                <c:pt idx="5748">
                  <c:v>17076</c:v>
                </c:pt>
                <c:pt idx="5749">
                  <c:v>17077</c:v>
                </c:pt>
                <c:pt idx="5750">
                  <c:v>17078</c:v>
                </c:pt>
                <c:pt idx="5751">
                  <c:v>17079</c:v>
                </c:pt>
                <c:pt idx="5752">
                  <c:v>17080</c:v>
                </c:pt>
                <c:pt idx="5753">
                  <c:v>17082</c:v>
                </c:pt>
                <c:pt idx="5754">
                  <c:v>17083</c:v>
                </c:pt>
                <c:pt idx="5755">
                  <c:v>17084</c:v>
                </c:pt>
                <c:pt idx="5756">
                  <c:v>17085</c:v>
                </c:pt>
                <c:pt idx="5757">
                  <c:v>17086</c:v>
                </c:pt>
                <c:pt idx="5758">
                  <c:v>17089</c:v>
                </c:pt>
                <c:pt idx="5759">
                  <c:v>17090</c:v>
                </c:pt>
                <c:pt idx="5760">
                  <c:v>17091</c:v>
                </c:pt>
                <c:pt idx="5761">
                  <c:v>17092</c:v>
                </c:pt>
                <c:pt idx="5762">
                  <c:v>17093</c:v>
                </c:pt>
                <c:pt idx="5763">
                  <c:v>17094</c:v>
                </c:pt>
                <c:pt idx="5764">
                  <c:v>17096</c:v>
                </c:pt>
                <c:pt idx="5765">
                  <c:v>17097</c:v>
                </c:pt>
                <c:pt idx="5766">
                  <c:v>17098</c:v>
                </c:pt>
                <c:pt idx="5767">
                  <c:v>17099</c:v>
                </c:pt>
                <c:pt idx="5768">
                  <c:v>17100</c:v>
                </c:pt>
                <c:pt idx="5769">
                  <c:v>17101</c:v>
                </c:pt>
                <c:pt idx="5770">
                  <c:v>17103</c:v>
                </c:pt>
                <c:pt idx="5771">
                  <c:v>17104</c:v>
                </c:pt>
                <c:pt idx="5772">
                  <c:v>17105</c:v>
                </c:pt>
                <c:pt idx="5773">
                  <c:v>17106</c:v>
                </c:pt>
                <c:pt idx="5774">
                  <c:v>17107</c:v>
                </c:pt>
                <c:pt idx="5775">
                  <c:v>17108</c:v>
                </c:pt>
                <c:pt idx="5776">
                  <c:v>17110</c:v>
                </c:pt>
                <c:pt idx="5777">
                  <c:v>17112</c:v>
                </c:pt>
                <c:pt idx="5778">
                  <c:v>17113</c:v>
                </c:pt>
                <c:pt idx="5779">
                  <c:v>17114</c:v>
                </c:pt>
                <c:pt idx="5780">
                  <c:v>17115</c:v>
                </c:pt>
                <c:pt idx="5781">
                  <c:v>17118</c:v>
                </c:pt>
                <c:pt idx="5782">
                  <c:v>17119</c:v>
                </c:pt>
                <c:pt idx="5783">
                  <c:v>17120</c:v>
                </c:pt>
                <c:pt idx="5784">
                  <c:v>17121</c:v>
                </c:pt>
                <c:pt idx="5785">
                  <c:v>17122</c:v>
                </c:pt>
                <c:pt idx="5786">
                  <c:v>17124</c:v>
                </c:pt>
                <c:pt idx="5787">
                  <c:v>17125</c:v>
                </c:pt>
                <c:pt idx="5788">
                  <c:v>17126</c:v>
                </c:pt>
                <c:pt idx="5789">
                  <c:v>17127</c:v>
                </c:pt>
                <c:pt idx="5790">
                  <c:v>17128</c:v>
                </c:pt>
                <c:pt idx="5791">
                  <c:v>17129</c:v>
                </c:pt>
                <c:pt idx="5792">
                  <c:v>17131</c:v>
                </c:pt>
                <c:pt idx="5793">
                  <c:v>17132</c:v>
                </c:pt>
                <c:pt idx="5794">
                  <c:v>17133</c:v>
                </c:pt>
                <c:pt idx="5795">
                  <c:v>17135</c:v>
                </c:pt>
                <c:pt idx="5796">
                  <c:v>17136</c:v>
                </c:pt>
                <c:pt idx="5797">
                  <c:v>17138</c:v>
                </c:pt>
                <c:pt idx="5798">
                  <c:v>17139</c:v>
                </c:pt>
                <c:pt idx="5799">
                  <c:v>17140</c:v>
                </c:pt>
                <c:pt idx="5800">
                  <c:v>17141</c:v>
                </c:pt>
                <c:pt idx="5801">
                  <c:v>17142</c:v>
                </c:pt>
                <c:pt idx="5802">
                  <c:v>17143</c:v>
                </c:pt>
                <c:pt idx="5803">
                  <c:v>17145</c:v>
                </c:pt>
                <c:pt idx="5804">
                  <c:v>17146</c:v>
                </c:pt>
                <c:pt idx="5805">
                  <c:v>17147</c:v>
                </c:pt>
                <c:pt idx="5806">
                  <c:v>17148</c:v>
                </c:pt>
                <c:pt idx="5807">
                  <c:v>17149</c:v>
                </c:pt>
                <c:pt idx="5808">
                  <c:v>17150</c:v>
                </c:pt>
                <c:pt idx="5809">
                  <c:v>17152</c:v>
                </c:pt>
                <c:pt idx="5810">
                  <c:v>17153</c:v>
                </c:pt>
                <c:pt idx="5811">
                  <c:v>17154</c:v>
                </c:pt>
                <c:pt idx="5812">
                  <c:v>17155</c:v>
                </c:pt>
                <c:pt idx="5813">
                  <c:v>17156</c:v>
                </c:pt>
                <c:pt idx="5814">
                  <c:v>17157</c:v>
                </c:pt>
                <c:pt idx="5815">
                  <c:v>17159</c:v>
                </c:pt>
                <c:pt idx="5816">
                  <c:v>17160</c:v>
                </c:pt>
                <c:pt idx="5817">
                  <c:v>17162</c:v>
                </c:pt>
                <c:pt idx="5818">
                  <c:v>17163</c:v>
                </c:pt>
                <c:pt idx="5819">
                  <c:v>17164</c:v>
                </c:pt>
                <c:pt idx="5820">
                  <c:v>17166</c:v>
                </c:pt>
                <c:pt idx="5821">
                  <c:v>17167</c:v>
                </c:pt>
                <c:pt idx="5822">
                  <c:v>17169</c:v>
                </c:pt>
                <c:pt idx="5823">
                  <c:v>17170</c:v>
                </c:pt>
                <c:pt idx="5824">
                  <c:v>17171</c:v>
                </c:pt>
                <c:pt idx="5825">
                  <c:v>17173</c:v>
                </c:pt>
                <c:pt idx="5826">
                  <c:v>17174</c:v>
                </c:pt>
                <c:pt idx="5827">
                  <c:v>17175</c:v>
                </c:pt>
                <c:pt idx="5828">
                  <c:v>17176</c:v>
                </c:pt>
                <c:pt idx="5829">
                  <c:v>17177</c:v>
                </c:pt>
                <c:pt idx="5830">
                  <c:v>17178</c:v>
                </c:pt>
                <c:pt idx="5831">
                  <c:v>17180</c:v>
                </c:pt>
                <c:pt idx="5832">
                  <c:v>17181</c:v>
                </c:pt>
                <c:pt idx="5833">
                  <c:v>17182</c:v>
                </c:pt>
                <c:pt idx="5834">
                  <c:v>17183</c:v>
                </c:pt>
                <c:pt idx="5835">
                  <c:v>17184</c:v>
                </c:pt>
                <c:pt idx="5836">
                  <c:v>17185</c:v>
                </c:pt>
                <c:pt idx="5837">
                  <c:v>17187</c:v>
                </c:pt>
                <c:pt idx="5838">
                  <c:v>17188</c:v>
                </c:pt>
                <c:pt idx="5839">
                  <c:v>17189</c:v>
                </c:pt>
                <c:pt idx="5840">
                  <c:v>17190</c:v>
                </c:pt>
                <c:pt idx="5841">
                  <c:v>17191</c:v>
                </c:pt>
                <c:pt idx="5842">
                  <c:v>17192</c:v>
                </c:pt>
                <c:pt idx="5843">
                  <c:v>17194</c:v>
                </c:pt>
                <c:pt idx="5844">
                  <c:v>17195</c:v>
                </c:pt>
                <c:pt idx="5845">
                  <c:v>17196</c:v>
                </c:pt>
                <c:pt idx="5846">
                  <c:v>17197</c:v>
                </c:pt>
                <c:pt idx="5847">
                  <c:v>17198</c:v>
                </c:pt>
                <c:pt idx="5848">
                  <c:v>17199</c:v>
                </c:pt>
                <c:pt idx="5849">
                  <c:v>17201</c:v>
                </c:pt>
                <c:pt idx="5850">
                  <c:v>17202</c:v>
                </c:pt>
                <c:pt idx="5851">
                  <c:v>17203</c:v>
                </c:pt>
                <c:pt idx="5852">
                  <c:v>17204</c:v>
                </c:pt>
                <c:pt idx="5853">
                  <c:v>17205</c:v>
                </c:pt>
                <c:pt idx="5854">
                  <c:v>17206</c:v>
                </c:pt>
                <c:pt idx="5855">
                  <c:v>17208</c:v>
                </c:pt>
                <c:pt idx="5856">
                  <c:v>17209</c:v>
                </c:pt>
                <c:pt idx="5857">
                  <c:v>17211</c:v>
                </c:pt>
                <c:pt idx="5858">
                  <c:v>17212</c:v>
                </c:pt>
                <c:pt idx="5859">
                  <c:v>17213</c:v>
                </c:pt>
                <c:pt idx="5860">
                  <c:v>17215</c:v>
                </c:pt>
                <c:pt idx="5861">
                  <c:v>17216</c:v>
                </c:pt>
                <c:pt idx="5862">
                  <c:v>17217</c:v>
                </c:pt>
                <c:pt idx="5863">
                  <c:v>17218</c:v>
                </c:pt>
                <c:pt idx="5864">
                  <c:v>17219</c:v>
                </c:pt>
                <c:pt idx="5865">
                  <c:v>17222</c:v>
                </c:pt>
                <c:pt idx="5866">
                  <c:v>17223</c:v>
                </c:pt>
                <c:pt idx="5867">
                  <c:v>17224</c:v>
                </c:pt>
                <c:pt idx="5868">
                  <c:v>17225</c:v>
                </c:pt>
                <c:pt idx="5869">
                  <c:v>17226</c:v>
                </c:pt>
                <c:pt idx="5870">
                  <c:v>17227</c:v>
                </c:pt>
                <c:pt idx="5871">
                  <c:v>17229</c:v>
                </c:pt>
                <c:pt idx="5872">
                  <c:v>17230</c:v>
                </c:pt>
                <c:pt idx="5873">
                  <c:v>17231</c:v>
                </c:pt>
                <c:pt idx="5874">
                  <c:v>17232</c:v>
                </c:pt>
                <c:pt idx="5875">
                  <c:v>17233</c:v>
                </c:pt>
                <c:pt idx="5876">
                  <c:v>17234</c:v>
                </c:pt>
                <c:pt idx="5877">
                  <c:v>17236</c:v>
                </c:pt>
                <c:pt idx="5878">
                  <c:v>17237</c:v>
                </c:pt>
                <c:pt idx="5879">
                  <c:v>17238</c:v>
                </c:pt>
                <c:pt idx="5880">
                  <c:v>17239</c:v>
                </c:pt>
                <c:pt idx="5881">
                  <c:v>17240</c:v>
                </c:pt>
                <c:pt idx="5882">
                  <c:v>17241</c:v>
                </c:pt>
                <c:pt idx="5883">
                  <c:v>17243</c:v>
                </c:pt>
                <c:pt idx="5884">
                  <c:v>17244</c:v>
                </c:pt>
                <c:pt idx="5885">
                  <c:v>17245</c:v>
                </c:pt>
                <c:pt idx="5886">
                  <c:v>17246</c:v>
                </c:pt>
                <c:pt idx="5887">
                  <c:v>17247</c:v>
                </c:pt>
                <c:pt idx="5888">
                  <c:v>17248</c:v>
                </c:pt>
                <c:pt idx="5889">
                  <c:v>17250</c:v>
                </c:pt>
                <c:pt idx="5890">
                  <c:v>17251</c:v>
                </c:pt>
                <c:pt idx="5891">
                  <c:v>17252</c:v>
                </c:pt>
                <c:pt idx="5892">
                  <c:v>17253</c:v>
                </c:pt>
                <c:pt idx="5893">
                  <c:v>17254</c:v>
                </c:pt>
                <c:pt idx="5894">
                  <c:v>17255</c:v>
                </c:pt>
                <c:pt idx="5895">
                  <c:v>17257</c:v>
                </c:pt>
                <c:pt idx="5896">
                  <c:v>17258</c:v>
                </c:pt>
                <c:pt idx="5897">
                  <c:v>17259</c:v>
                </c:pt>
                <c:pt idx="5898">
                  <c:v>17260</c:v>
                </c:pt>
                <c:pt idx="5899">
                  <c:v>17262</c:v>
                </c:pt>
                <c:pt idx="5900">
                  <c:v>17264</c:v>
                </c:pt>
                <c:pt idx="5901">
                  <c:v>17265</c:v>
                </c:pt>
                <c:pt idx="5902">
                  <c:v>17266</c:v>
                </c:pt>
                <c:pt idx="5903">
                  <c:v>17267</c:v>
                </c:pt>
                <c:pt idx="5904">
                  <c:v>17268</c:v>
                </c:pt>
                <c:pt idx="5905">
                  <c:v>17269</c:v>
                </c:pt>
                <c:pt idx="5906">
                  <c:v>17271</c:v>
                </c:pt>
                <c:pt idx="5907">
                  <c:v>17272</c:v>
                </c:pt>
                <c:pt idx="5908">
                  <c:v>17273</c:v>
                </c:pt>
                <c:pt idx="5909">
                  <c:v>17274</c:v>
                </c:pt>
                <c:pt idx="5910">
                  <c:v>17275</c:v>
                </c:pt>
                <c:pt idx="5911">
                  <c:v>17276</c:v>
                </c:pt>
                <c:pt idx="5912">
                  <c:v>17278</c:v>
                </c:pt>
                <c:pt idx="5913">
                  <c:v>17279</c:v>
                </c:pt>
                <c:pt idx="5914">
                  <c:v>17280</c:v>
                </c:pt>
                <c:pt idx="5915">
                  <c:v>17281</c:v>
                </c:pt>
                <c:pt idx="5916">
                  <c:v>17282</c:v>
                </c:pt>
                <c:pt idx="5917">
                  <c:v>17283</c:v>
                </c:pt>
                <c:pt idx="5918">
                  <c:v>17285</c:v>
                </c:pt>
                <c:pt idx="5919">
                  <c:v>17286</c:v>
                </c:pt>
                <c:pt idx="5920">
                  <c:v>17287</c:v>
                </c:pt>
                <c:pt idx="5921">
                  <c:v>17288</c:v>
                </c:pt>
                <c:pt idx="5922">
                  <c:v>17289</c:v>
                </c:pt>
                <c:pt idx="5923">
                  <c:v>17290</c:v>
                </c:pt>
                <c:pt idx="5924">
                  <c:v>17292</c:v>
                </c:pt>
                <c:pt idx="5925">
                  <c:v>17293</c:v>
                </c:pt>
                <c:pt idx="5926">
                  <c:v>17294</c:v>
                </c:pt>
                <c:pt idx="5927">
                  <c:v>17295</c:v>
                </c:pt>
                <c:pt idx="5928">
                  <c:v>17296</c:v>
                </c:pt>
                <c:pt idx="5929">
                  <c:v>17297</c:v>
                </c:pt>
                <c:pt idx="5930">
                  <c:v>17299</c:v>
                </c:pt>
                <c:pt idx="5931">
                  <c:v>17300</c:v>
                </c:pt>
                <c:pt idx="5932">
                  <c:v>17301</c:v>
                </c:pt>
                <c:pt idx="5933">
                  <c:v>17302</c:v>
                </c:pt>
                <c:pt idx="5934">
                  <c:v>17303</c:v>
                </c:pt>
                <c:pt idx="5935">
                  <c:v>17304</c:v>
                </c:pt>
                <c:pt idx="5936">
                  <c:v>17306</c:v>
                </c:pt>
                <c:pt idx="5937">
                  <c:v>17307</c:v>
                </c:pt>
                <c:pt idx="5938">
                  <c:v>17308</c:v>
                </c:pt>
                <c:pt idx="5939">
                  <c:v>17309</c:v>
                </c:pt>
                <c:pt idx="5940">
                  <c:v>17310</c:v>
                </c:pt>
                <c:pt idx="5941">
                  <c:v>17311</c:v>
                </c:pt>
                <c:pt idx="5942">
                  <c:v>17313</c:v>
                </c:pt>
                <c:pt idx="5943">
                  <c:v>17314</c:v>
                </c:pt>
                <c:pt idx="5944">
                  <c:v>17315</c:v>
                </c:pt>
                <c:pt idx="5945">
                  <c:v>17316</c:v>
                </c:pt>
                <c:pt idx="5946">
                  <c:v>17320</c:v>
                </c:pt>
                <c:pt idx="5947">
                  <c:v>17321</c:v>
                </c:pt>
                <c:pt idx="5948">
                  <c:v>17322</c:v>
                </c:pt>
                <c:pt idx="5949">
                  <c:v>17323</c:v>
                </c:pt>
                <c:pt idx="5950">
                  <c:v>17324</c:v>
                </c:pt>
                <c:pt idx="5951">
                  <c:v>17327</c:v>
                </c:pt>
                <c:pt idx="5952">
                  <c:v>17328</c:v>
                </c:pt>
                <c:pt idx="5953">
                  <c:v>17329</c:v>
                </c:pt>
                <c:pt idx="5954">
                  <c:v>17330</c:v>
                </c:pt>
                <c:pt idx="5955">
                  <c:v>17331</c:v>
                </c:pt>
                <c:pt idx="5956">
                  <c:v>17334</c:v>
                </c:pt>
                <c:pt idx="5957">
                  <c:v>17335</c:v>
                </c:pt>
                <c:pt idx="5958">
                  <c:v>17336</c:v>
                </c:pt>
                <c:pt idx="5959">
                  <c:v>17337</c:v>
                </c:pt>
                <c:pt idx="5960">
                  <c:v>17338</c:v>
                </c:pt>
                <c:pt idx="5961">
                  <c:v>17341</c:v>
                </c:pt>
                <c:pt idx="5962">
                  <c:v>17342</c:v>
                </c:pt>
                <c:pt idx="5963">
                  <c:v>17343</c:v>
                </c:pt>
                <c:pt idx="5964">
                  <c:v>17344</c:v>
                </c:pt>
                <c:pt idx="5965">
                  <c:v>17345</c:v>
                </c:pt>
                <c:pt idx="5966">
                  <c:v>17348</c:v>
                </c:pt>
                <c:pt idx="5967">
                  <c:v>17349</c:v>
                </c:pt>
                <c:pt idx="5968">
                  <c:v>17350</c:v>
                </c:pt>
                <c:pt idx="5969">
                  <c:v>17351</c:v>
                </c:pt>
                <c:pt idx="5970">
                  <c:v>17355</c:v>
                </c:pt>
                <c:pt idx="5971">
                  <c:v>17356</c:v>
                </c:pt>
                <c:pt idx="5972">
                  <c:v>17357</c:v>
                </c:pt>
                <c:pt idx="5973">
                  <c:v>17358</c:v>
                </c:pt>
                <c:pt idx="5974">
                  <c:v>17359</c:v>
                </c:pt>
                <c:pt idx="5975">
                  <c:v>17362</c:v>
                </c:pt>
                <c:pt idx="5976">
                  <c:v>17363</c:v>
                </c:pt>
                <c:pt idx="5977">
                  <c:v>17364</c:v>
                </c:pt>
                <c:pt idx="5978">
                  <c:v>17365</c:v>
                </c:pt>
                <c:pt idx="5979">
                  <c:v>17366</c:v>
                </c:pt>
                <c:pt idx="5980">
                  <c:v>17369</c:v>
                </c:pt>
                <c:pt idx="5981">
                  <c:v>17370</c:v>
                </c:pt>
                <c:pt idx="5982">
                  <c:v>17371</c:v>
                </c:pt>
                <c:pt idx="5983">
                  <c:v>17372</c:v>
                </c:pt>
                <c:pt idx="5984">
                  <c:v>17373</c:v>
                </c:pt>
                <c:pt idx="5985">
                  <c:v>17376</c:v>
                </c:pt>
                <c:pt idx="5986">
                  <c:v>17377</c:v>
                </c:pt>
                <c:pt idx="5987">
                  <c:v>17378</c:v>
                </c:pt>
                <c:pt idx="5988">
                  <c:v>17379</c:v>
                </c:pt>
                <c:pt idx="5989">
                  <c:v>17380</c:v>
                </c:pt>
                <c:pt idx="5990">
                  <c:v>17383</c:v>
                </c:pt>
                <c:pt idx="5991">
                  <c:v>17384</c:v>
                </c:pt>
                <c:pt idx="5992">
                  <c:v>17385</c:v>
                </c:pt>
                <c:pt idx="5993">
                  <c:v>17386</c:v>
                </c:pt>
                <c:pt idx="5994">
                  <c:v>17387</c:v>
                </c:pt>
                <c:pt idx="5995">
                  <c:v>17390</c:v>
                </c:pt>
                <c:pt idx="5996">
                  <c:v>17391</c:v>
                </c:pt>
                <c:pt idx="5997">
                  <c:v>17392</c:v>
                </c:pt>
                <c:pt idx="5998">
                  <c:v>17393</c:v>
                </c:pt>
                <c:pt idx="5999">
                  <c:v>17394</c:v>
                </c:pt>
                <c:pt idx="6000">
                  <c:v>17397</c:v>
                </c:pt>
                <c:pt idx="6001">
                  <c:v>17398</c:v>
                </c:pt>
                <c:pt idx="6002">
                  <c:v>17399</c:v>
                </c:pt>
                <c:pt idx="6003">
                  <c:v>17400</c:v>
                </c:pt>
                <c:pt idx="6004">
                  <c:v>17401</c:v>
                </c:pt>
                <c:pt idx="6005">
                  <c:v>17404</c:v>
                </c:pt>
                <c:pt idx="6006">
                  <c:v>17405</c:v>
                </c:pt>
                <c:pt idx="6007">
                  <c:v>17406</c:v>
                </c:pt>
                <c:pt idx="6008">
                  <c:v>17407</c:v>
                </c:pt>
                <c:pt idx="6009">
                  <c:v>17408</c:v>
                </c:pt>
                <c:pt idx="6010">
                  <c:v>17412</c:v>
                </c:pt>
                <c:pt idx="6011">
                  <c:v>17413</c:v>
                </c:pt>
                <c:pt idx="6012">
                  <c:v>17414</c:v>
                </c:pt>
                <c:pt idx="6013">
                  <c:v>17415</c:v>
                </c:pt>
                <c:pt idx="6014">
                  <c:v>17418</c:v>
                </c:pt>
                <c:pt idx="6015">
                  <c:v>17419</c:v>
                </c:pt>
                <c:pt idx="6016">
                  <c:v>17420</c:v>
                </c:pt>
                <c:pt idx="6017">
                  <c:v>17421</c:v>
                </c:pt>
                <c:pt idx="6018">
                  <c:v>17422</c:v>
                </c:pt>
                <c:pt idx="6019">
                  <c:v>17425</c:v>
                </c:pt>
                <c:pt idx="6020">
                  <c:v>17426</c:v>
                </c:pt>
                <c:pt idx="6021">
                  <c:v>17427</c:v>
                </c:pt>
                <c:pt idx="6022">
                  <c:v>17428</c:v>
                </c:pt>
                <c:pt idx="6023">
                  <c:v>17429</c:v>
                </c:pt>
                <c:pt idx="6024">
                  <c:v>17432</c:v>
                </c:pt>
                <c:pt idx="6025">
                  <c:v>17433</c:v>
                </c:pt>
                <c:pt idx="6026">
                  <c:v>17434</c:v>
                </c:pt>
                <c:pt idx="6027">
                  <c:v>17435</c:v>
                </c:pt>
                <c:pt idx="6028">
                  <c:v>17436</c:v>
                </c:pt>
                <c:pt idx="6029">
                  <c:v>17439</c:v>
                </c:pt>
                <c:pt idx="6030">
                  <c:v>17440</c:v>
                </c:pt>
                <c:pt idx="6031">
                  <c:v>17441</c:v>
                </c:pt>
                <c:pt idx="6032">
                  <c:v>17442</c:v>
                </c:pt>
                <c:pt idx="6033">
                  <c:v>17443</c:v>
                </c:pt>
                <c:pt idx="6034">
                  <c:v>17444</c:v>
                </c:pt>
                <c:pt idx="6035">
                  <c:v>17446</c:v>
                </c:pt>
                <c:pt idx="6036">
                  <c:v>17447</c:v>
                </c:pt>
                <c:pt idx="6037">
                  <c:v>17448</c:v>
                </c:pt>
                <c:pt idx="6038">
                  <c:v>17449</c:v>
                </c:pt>
                <c:pt idx="6039">
                  <c:v>17450</c:v>
                </c:pt>
                <c:pt idx="6040">
                  <c:v>17451</c:v>
                </c:pt>
                <c:pt idx="6041">
                  <c:v>17454</c:v>
                </c:pt>
                <c:pt idx="6042">
                  <c:v>17455</c:v>
                </c:pt>
                <c:pt idx="6043">
                  <c:v>17456</c:v>
                </c:pt>
                <c:pt idx="6044">
                  <c:v>17457</c:v>
                </c:pt>
                <c:pt idx="6045">
                  <c:v>17458</c:v>
                </c:pt>
                <c:pt idx="6046">
                  <c:v>17460</c:v>
                </c:pt>
                <c:pt idx="6047">
                  <c:v>17461</c:v>
                </c:pt>
                <c:pt idx="6048">
                  <c:v>17462</c:v>
                </c:pt>
                <c:pt idx="6049">
                  <c:v>17463</c:v>
                </c:pt>
                <c:pt idx="6050">
                  <c:v>17464</c:v>
                </c:pt>
                <c:pt idx="6051">
                  <c:v>17465</c:v>
                </c:pt>
                <c:pt idx="6052">
                  <c:v>17467</c:v>
                </c:pt>
                <c:pt idx="6053">
                  <c:v>17468</c:v>
                </c:pt>
                <c:pt idx="6054">
                  <c:v>17469</c:v>
                </c:pt>
                <c:pt idx="6055">
                  <c:v>17470</c:v>
                </c:pt>
                <c:pt idx="6056">
                  <c:v>17471</c:v>
                </c:pt>
                <c:pt idx="6057">
                  <c:v>17472</c:v>
                </c:pt>
                <c:pt idx="6058">
                  <c:v>17474</c:v>
                </c:pt>
                <c:pt idx="6059">
                  <c:v>17476</c:v>
                </c:pt>
                <c:pt idx="6060">
                  <c:v>17477</c:v>
                </c:pt>
                <c:pt idx="6061">
                  <c:v>17478</c:v>
                </c:pt>
                <c:pt idx="6062">
                  <c:v>17479</c:v>
                </c:pt>
                <c:pt idx="6063">
                  <c:v>17481</c:v>
                </c:pt>
                <c:pt idx="6064">
                  <c:v>17483</c:v>
                </c:pt>
                <c:pt idx="6065">
                  <c:v>17484</c:v>
                </c:pt>
                <c:pt idx="6066">
                  <c:v>17485</c:v>
                </c:pt>
                <c:pt idx="6067">
                  <c:v>17486</c:v>
                </c:pt>
                <c:pt idx="6068">
                  <c:v>17488</c:v>
                </c:pt>
                <c:pt idx="6069">
                  <c:v>17489</c:v>
                </c:pt>
                <c:pt idx="6070">
                  <c:v>17490</c:v>
                </c:pt>
                <c:pt idx="6071">
                  <c:v>17491</c:v>
                </c:pt>
                <c:pt idx="6072">
                  <c:v>17492</c:v>
                </c:pt>
                <c:pt idx="6073">
                  <c:v>17493</c:v>
                </c:pt>
                <c:pt idx="6074">
                  <c:v>17495</c:v>
                </c:pt>
                <c:pt idx="6075">
                  <c:v>17496</c:v>
                </c:pt>
                <c:pt idx="6076">
                  <c:v>17497</c:v>
                </c:pt>
                <c:pt idx="6077">
                  <c:v>17499</c:v>
                </c:pt>
                <c:pt idx="6078">
                  <c:v>17500</c:v>
                </c:pt>
                <c:pt idx="6079">
                  <c:v>17502</c:v>
                </c:pt>
                <c:pt idx="6080">
                  <c:v>17503</c:v>
                </c:pt>
                <c:pt idx="6081">
                  <c:v>17504</c:v>
                </c:pt>
                <c:pt idx="6082">
                  <c:v>17505</c:v>
                </c:pt>
                <c:pt idx="6083">
                  <c:v>17506</c:v>
                </c:pt>
                <c:pt idx="6084">
                  <c:v>17507</c:v>
                </c:pt>
                <c:pt idx="6085">
                  <c:v>17509</c:v>
                </c:pt>
                <c:pt idx="6086">
                  <c:v>17510</c:v>
                </c:pt>
                <c:pt idx="6087">
                  <c:v>17511</c:v>
                </c:pt>
                <c:pt idx="6088">
                  <c:v>17512</c:v>
                </c:pt>
                <c:pt idx="6089">
                  <c:v>17513</c:v>
                </c:pt>
                <c:pt idx="6090">
                  <c:v>17514</c:v>
                </c:pt>
                <c:pt idx="6091">
                  <c:v>17516</c:v>
                </c:pt>
                <c:pt idx="6092">
                  <c:v>17517</c:v>
                </c:pt>
                <c:pt idx="6093">
                  <c:v>17518</c:v>
                </c:pt>
                <c:pt idx="6094">
                  <c:v>17519</c:v>
                </c:pt>
                <c:pt idx="6095">
                  <c:v>17520</c:v>
                </c:pt>
                <c:pt idx="6096">
                  <c:v>17521</c:v>
                </c:pt>
                <c:pt idx="6097">
                  <c:v>17523</c:v>
                </c:pt>
                <c:pt idx="6098">
                  <c:v>17524</c:v>
                </c:pt>
                <c:pt idx="6099">
                  <c:v>17525</c:v>
                </c:pt>
                <c:pt idx="6100">
                  <c:v>17527</c:v>
                </c:pt>
                <c:pt idx="6101">
                  <c:v>17528</c:v>
                </c:pt>
                <c:pt idx="6102">
                  <c:v>17530</c:v>
                </c:pt>
                <c:pt idx="6103">
                  <c:v>17531</c:v>
                </c:pt>
                <c:pt idx="6104">
                  <c:v>17532</c:v>
                </c:pt>
                <c:pt idx="6105">
                  <c:v>17534</c:v>
                </c:pt>
                <c:pt idx="6106">
                  <c:v>17537</c:v>
                </c:pt>
                <c:pt idx="6107">
                  <c:v>17538</c:v>
                </c:pt>
                <c:pt idx="6108">
                  <c:v>17539</c:v>
                </c:pt>
                <c:pt idx="6109">
                  <c:v>17540</c:v>
                </c:pt>
                <c:pt idx="6110">
                  <c:v>17541</c:v>
                </c:pt>
                <c:pt idx="6111">
                  <c:v>17542</c:v>
                </c:pt>
                <c:pt idx="6112">
                  <c:v>17544</c:v>
                </c:pt>
                <c:pt idx="6113">
                  <c:v>17545</c:v>
                </c:pt>
                <c:pt idx="6114">
                  <c:v>17546</c:v>
                </c:pt>
                <c:pt idx="6115">
                  <c:v>17547</c:v>
                </c:pt>
                <c:pt idx="6116">
                  <c:v>17548</c:v>
                </c:pt>
                <c:pt idx="6117">
                  <c:v>17549</c:v>
                </c:pt>
                <c:pt idx="6118">
                  <c:v>17551</c:v>
                </c:pt>
                <c:pt idx="6119">
                  <c:v>17552</c:v>
                </c:pt>
                <c:pt idx="6120">
                  <c:v>17553</c:v>
                </c:pt>
                <c:pt idx="6121">
                  <c:v>17554</c:v>
                </c:pt>
                <c:pt idx="6122">
                  <c:v>17555</c:v>
                </c:pt>
                <c:pt idx="6123">
                  <c:v>17556</c:v>
                </c:pt>
                <c:pt idx="6124">
                  <c:v>17558</c:v>
                </c:pt>
                <c:pt idx="6125">
                  <c:v>17559</c:v>
                </c:pt>
                <c:pt idx="6126">
                  <c:v>17560</c:v>
                </c:pt>
                <c:pt idx="6127">
                  <c:v>17561</c:v>
                </c:pt>
                <c:pt idx="6128">
                  <c:v>17562</c:v>
                </c:pt>
                <c:pt idx="6129">
                  <c:v>17563</c:v>
                </c:pt>
                <c:pt idx="6130">
                  <c:v>17565</c:v>
                </c:pt>
                <c:pt idx="6131">
                  <c:v>17566</c:v>
                </c:pt>
                <c:pt idx="6132">
                  <c:v>17567</c:v>
                </c:pt>
                <c:pt idx="6133">
                  <c:v>17568</c:v>
                </c:pt>
                <c:pt idx="6134">
                  <c:v>17569</c:v>
                </c:pt>
                <c:pt idx="6135">
                  <c:v>17570</c:v>
                </c:pt>
                <c:pt idx="6136">
                  <c:v>17572</c:v>
                </c:pt>
                <c:pt idx="6137">
                  <c:v>17573</c:v>
                </c:pt>
                <c:pt idx="6138">
                  <c:v>17574</c:v>
                </c:pt>
                <c:pt idx="6139">
                  <c:v>17576</c:v>
                </c:pt>
                <c:pt idx="6140">
                  <c:v>17577</c:v>
                </c:pt>
                <c:pt idx="6141">
                  <c:v>17579</c:v>
                </c:pt>
                <c:pt idx="6142">
                  <c:v>17580</c:v>
                </c:pt>
                <c:pt idx="6143">
                  <c:v>17581</c:v>
                </c:pt>
                <c:pt idx="6144">
                  <c:v>17582</c:v>
                </c:pt>
                <c:pt idx="6145">
                  <c:v>17583</c:v>
                </c:pt>
                <c:pt idx="6146">
                  <c:v>17584</c:v>
                </c:pt>
                <c:pt idx="6147">
                  <c:v>17587</c:v>
                </c:pt>
                <c:pt idx="6148">
                  <c:v>17588</c:v>
                </c:pt>
                <c:pt idx="6149">
                  <c:v>17589</c:v>
                </c:pt>
                <c:pt idx="6150">
                  <c:v>17590</c:v>
                </c:pt>
                <c:pt idx="6151">
                  <c:v>17591</c:v>
                </c:pt>
                <c:pt idx="6152">
                  <c:v>17593</c:v>
                </c:pt>
                <c:pt idx="6153">
                  <c:v>17594</c:v>
                </c:pt>
                <c:pt idx="6154">
                  <c:v>17595</c:v>
                </c:pt>
                <c:pt idx="6155">
                  <c:v>17596</c:v>
                </c:pt>
                <c:pt idx="6156">
                  <c:v>17597</c:v>
                </c:pt>
                <c:pt idx="6157">
                  <c:v>17598</c:v>
                </c:pt>
                <c:pt idx="6158">
                  <c:v>17600</c:v>
                </c:pt>
                <c:pt idx="6159">
                  <c:v>17601</c:v>
                </c:pt>
                <c:pt idx="6160">
                  <c:v>17602</c:v>
                </c:pt>
                <c:pt idx="6161">
                  <c:v>17603</c:v>
                </c:pt>
                <c:pt idx="6162">
                  <c:v>17604</c:v>
                </c:pt>
                <c:pt idx="6163">
                  <c:v>17605</c:v>
                </c:pt>
                <c:pt idx="6164">
                  <c:v>17607</c:v>
                </c:pt>
                <c:pt idx="6165">
                  <c:v>17608</c:v>
                </c:pt>
                <c:pt idx="6166">
                  <c:v>17609</c:v>
                </c:pt>
                <c:pt idx="6167">
                  <c:v>17610</c:v>
                </c:pt>
                <c:pt idx="6168">
                  <c:v>17611</c:v>
                </c:pt>
                <c:pt idx="6169">
                  <c:v>17612</c:v>
                </c:pt>
                <c:pt idx="6170">
                  <c:v>17614</c:v>
                </c:pt>
                <c:pt idx="6171">
                  <c:v>17615</c:v>
                </c:pt>
                <c:pt idx="6172">
                  <c:v>17616</c:v>
                </c:pt>
                <c:pt idx="6173">
                  <c:v>17617</c:v>
                </c:pt>
                <c:pt idx="6174">
                  <c:v>17619</c:v>
                </c:pt>
                <c:pt idx="6175">
                  <c:v>17621</c:v>
                </c:pt>
                <c:pt idx="6176">
                  <c:v>17622</c:v>
                </c:pt>
                <c:pt idx="6177">
                  <c:v>17623</c:v>
                </c:pt>
                <c:pt idx="6178">
                  <c:v>17624</c:v>
                </c:pt>
                <c:pt idx="6179">
                  <c:v>17625</c:v>
                </c:pt>
                <c:pt idx="6180">
                  <c:v>17626</c:v>
                </c:pt>
                <c:pt idx="6181">
                  <c:v>17628</c:v>
                </c:pt>
                <c:pt idx="6182">
                  <c:v>17629</c:v>
                </c:pt>
                <c:pt idx="6183">
                  <c:v>17630</c:v>
                </c:pt>
                <c:pt idx="6184">
                  <c:v>17631</c:v>
                </c:pt>
                <c:pt idx="6185">
                  <c:v>17632</c:v>
                </c:pt>
                <c:pt idx="6186">
                  <c:v>17633</c:v>
                </c:pt>
                <c:pt idx="6187">
                  <c:v>17635</c:v>
                </c:pt>
                <c:pt idx="6188">
                  <c:v>17636</c:v>
                </c:pt>
                <c:pt idx="6189">
                  <c:v>17637</c:v>
                </c:pt>
                <c:pt idx="6190">
                  <c:v>17638</c:v>
                </c:pt>
                <c:pt idx="6191">
                  <c:v>17639</c:v>
                </c:pt>
                <c:pt idx="6192">
                  <c:v>17640</c:v>
                </c:pt>
                <c:pt idx="6193">
                  <c:v>17642</c:v>
                </c:pt>
                <c:pt idx="6194">
                  <c:v>17643</c:v>
                </c:pt>
                <c:pt idx="6195">
                  <c:v>17644</c:v>
                </c:pt>
                <c:pt idx="6196">
                  <c:v>17645</c:v>
                </c:pt>
                <c:pt idx="6197">
                  <c:v>17646</c:v>
                </c:pt>
                <c:pt idx="6198">
                  <c:v>17647</c:v>
                </c:pt>
                <c:pt idx="6199">
                  <c:v>17649</c:v>
                </c:pt>
                <c:pt idx="6200">
                  <c:v>17650</c:v>
                </c:pt>
                <c:pt idx="6201">
                  <c:v>17651</c:v>
                </c:pt>
                <c:pt idx="6202">
                  <c:v>17652</c:v>
                </c:pt>
                <c:pt idx="6203">
                  <c:v>17653</c:v>
                </c:pt>
                <c:pt idx="6204">
                  <c:v>17654</c:v>
                </c:pt>
                <c:pt idx="6205">
                  <c:v>17656</c:v>
                </c:pt>
                <c:pt idx="6206">
                  <c:v>17657</c:v>
                </c:pt>
                <c:pt idx="6207">
                  <c:v>17658</c:v>
                </c:pt>
                <c:pt idx="6208">
                  <c:v>17659</c:v>
                </c:pt>
                <c:pt idx="6209">
                  <c:v>17660</c:v>
                </c:pt>
                <c:pt idx="6210">
                  <c:v>17661</c:v>
                </c:pt>
                <c:pt idx="6211">
                  <c:v>17663</c:v>
                </c:pt>
                <c:pt idx="6212">
                  <c:v>17664</c:v>
                </c:pt>
                <c:pt idx="6213">
                  <c:v>17665</c:v>
                </c:pt>
                <c:pt idx="6214">
                  <c:v>17666</c:v>
                </c:pt>
                <c:pt idx="6215">
                  <c:v>17667</c:v>
                </c:pt>
                <c:pt idx="6216">
                  <c:v>17668</c:v>
                </c:pt>
                <c:pt idx="6217">
                  <c:v>17670</c:v>
                </c:pt>
                <c:pt idx="6218">
                  <c:v>17671</c:v>
                </c:pt>
                <c:pt idx="6219">
                  <c:v>17672</c:v>
                </c:pt>
                <c:pt idx="6220">
                  <c:v>17673</c:v>
                </c:pt>
                <c:pt idx="6221">
                  <c:v>17674</c:v>
                </c:pt>
                <c:pt idx="6222">
                  <c:v>17675</c:v>
                </c:pt>
                <c:pt idx="6223">
                  <c:v>17677</c:v>
                </c:pt>
                <c:pt idx="6224">
                  <c:v>17678</c:v>
                </c:pt>
                <c:pt idx="6225">
                  <c:v>17679</c:v>
                </c:pt>
                <c:pt idx="6226">
                  <c:v>17680</c:v>
                </c:pt>
                <c:pt idx="6227">
                  <c:v>17681</c:v>
                </c:pt>
                <c:pt idx="6228">
                  <c:v>17685</c:v>
                </c:pt>
                <c:pt idx="6229">
                  <c:v>17686</c:v>
                </c:pt>
                <c:pt idx="6230">
                  <c:v>17687</c:v>
                </c:pt>
                <c:pt idx="6231">
                  <c:v>17688</c:v>
                </c:pt>
                <c:pt idx="6232">
                  <c:v>17691</c:v>
                </c:pt>
                <c:pt idx="6233">
                  <c:v>17692</c:v>
                </c:pt>
                <c:pt idx="6234">
                  <c:v>17693</c:v>
                </c:pt>
                <c:pt idx="6235">
                  <c:v>17694</c:v>
                </c:pt>
                <c:pt idx="6236">
                  <c:v>17695</c:v>
                </c:pt>
                <c:pt idx="6237">
                  <c:v>17698</c:v>
                </c:pt>
                <c:pt idx="6238">
                  <c:v>17699</c:v>
                </c:pt>
                <c:pt idx="6239">
                  <c:v>17700</c:v>
                </c:pt>
                <c:pt idx="6240">
                  <c:v>17701</c:v>
                </c:pt>
                <c:pt idx="6241">
                  <c:v>17702</c:v>
                </c:pt>
                <c:pt idx="6242">
                  <c:v>17705</c:v>
                </c:pt>
                <c:pt idx="6243">
                  <c:v>17706</c:v>
                </c:pt>
                <c:pt idx="6244">
                  <c:v>17707</c:v>
                </c:pt>
                <c:pt idx="6245">
                  <c:v>17708</c:v>
                </c:pt>
                <c:pt idx="6246">
                  <c:v>17709</c:v>
                </c:pt>
                <c:pt idx="6247">
                  <c:v>17712</c:v>
                </c:pt>
                <c:pt idx="6248">
                  <c:v>17713</c:v>
                </c:pt>
                <c:pt idx="6249">
                  <c:v>17714</c:v>
                </c:pt>
                <c:pt idx="6250">
                  <c:v>17715</c:v>
                </c:pt>
                <c:pt idx="6251">
                  <c:v>17716</c:v>
                </c:pt>
                <c:pt idx="6252">
                  <c:v>17720</c:v>
                </c:pt>
                <c:pt idx="6253">
                  <c:v>17721</c:v>
                </c:pt>
                <c:pt idx="6254">
                  <c:v>17722</c:v>
                </c:pt>
                <c:pt idx="6255">
                  <c:v>17723</c:v>
                </c:pt>
                <c:pt idx="6256">
                  <c:v>17726</c:v>
                </c:pt>
                <c:pt idx="6257">
                  <c:v>17727</c:v>
                </c:pt>
                <c:pt idx="6258">
                  <c:v>17728</c:v>
                </c:pt>
                <c:pt idx="6259">
                  <c:v>17729</c:v>
                </c:pt>
                <c:pt idx="6260">
                  <c:v>17730</c:v>
                </c:pt>
                <c:pt idx="6261">
                  <c:v>17733</c:v>
                </c:pt>
                <c:pt idx="6262">
                  <c:v>17734</c:v>
                </c:pt>
                <c:pt idx="6263">
                  <c:v>17735</c:v>
                </c:pt>
                <c:pt idx="6264">
                  <c:v>17736</c:v>
                </c:pt>
                <c:pt idx="6265">
                  <c:v>17737</c:v>
                </c:pt>
                <c:pt idx="6266">
                  <c:v>17740</c:v>
                </c:pt>
                <c:pt idx="6267">
                  <c:v>17741</c:v>
                </c:pt>
                <c:pt idx="6268">
                  <c:v>17742</c:v>
                </c:pt>
                <c:pt idx="6269">
                  <c:v>17743</c:v>
                </c:pt>
                <c:pt idx="6270">
                  <c:v>17744</c:v>
                </c:pt>
                <c:pt idx="6271">
                  <c:v>17747</c:v>
                </c:pt>
                <c:pt idx="6272">
                  <c:v>17748</c:v>
                </c:pt>
                <c:pt idx="6273">
                  <c:v>17749</c:v>
                </c:pt>
                <c:pt idx="6274">
                  <c:v>17750</c:v>
                </c:pt>
                <c:pt idx="6275">
                  <c:v>17751</c:v>
                </c:pt>
                <c:pt idx="6276">
                  <c:v>17754</c:v>
                </c:pt>
                <c:pt idx="6277">
                  <c:v>17755</c:v>
                </c:pt>
                <c:pt idx="6278">
                  <c:v>17756</c:v>
                </c:pt>
                <c:pt idx="6279">
                  <c:v>17757</c:v>
                </c:pt>
                <c:pt idx="6280">
                  <c:v>17758</c:v>
                </c:pt>
                <c:pt idx="6281">
                  <c:v>17761</c:v>
                </c:pt>
                <c:pt idx="6282">
                  <c:v>17762</c:v>
                </c:pt>
                <c:pt idx="6283">
                  <c:v>17763</c:v>
                </c:pt>
                <c:pt idx="6284">
                  <c:v>17764</c:v>
                </c:pt>
                <c:pt idx="6285">
                  <c:v>17765</c:v>
                </c:pt>
                <c:pt idx="6286">
                  <c:v>17768</c:v>
                </c:pt>
                <c:pt idx="6287">
                  <c:v>17769</c:v>
                </c:pt>
                <c:pt idx="6288">
                  <c:v>17770</c:v>
                </c:pt>
                <c:pt idx="6289">
                  <c:v>17771</c:v>
                </c:pt>
                <c:pt idx="6290">
                  <c:v>17772</c:v>
                </c:pt>
                <c:pt idx="6291">
                  <c:v>17775</c:v>
                </c:pt>
                <c:pt idx="6292">
                  <c:v>17776</c:v>
                </c:pt>
                <c:pt idx="6293">
                  <c:v>17777</c:v>
                </c:pt>
                <c:pt idx="6294">
                  <c:v>17778</c:v>
                </c:pt>
                <c:pt idx="6295">
                  <c:v>17779</c:v>
                </c:pt>
                <c:pt idx="6296">
                  <c:v>17783</c:v>
                </c:pt>
                <c:pt idx="6297">
                  <c:v>17784</c:v>
                </c:pt>
                <c:pt idx="6298">
                  <c:v>17785</c:v>
                </c:pt>
                <c:pt idx="6299">
                  <c:v>17786</c:v>
                </c:pt>
                <c:pt idx="6300">
                  <c:v>17789</c:v>
                </c:pt>
                <c:pt idx="6301">
                  <c:v>17790</c:v>
                </c:pt>
                <c:pt idx="6302">
                  <c:v>17791</c:v>
                </c:pt>
                <c:pt idx="6303">
                  <c:v>17792</c:v>
                </c:pt>
                <c:pt idx="6304">
                  <c:v>17793</c:v>
                </c:pt>
                <c:pt idx="6305">
                  <c:v>17796</c:v>
                </c:pt>
                <c:pt idx="6306">
                  <c:v>17797</c:v>
                </c:pt>
                <c:pt idx="6307">
                  <c:v>17798</c:v>
                </c:pt>
                <c:pt idx="6308">
                  <c:v>17799</c:v>
                </c:pt>
                <c:pt idx="6309">
                  <c:v>17800</c:v>
                </c:pt>
                <c:pt idx="6310">
                  <c:v>17803</c:v>
                </c:pt>
                <c:pt idx="6311">
                  <c:v>17804</c:v>
                </c:pt>
                <c:pt idx="6312">
                  <c:v>17805</c:v>
                </c:pt>
                <c:pt idx="6313">
                  <c:v>17806</c:v>
                </c:pt>
                <c:pt idx="6314">
                  <c:v>17807</c:v>
                </c:pt>
                <c:pt idx="6315">
                  <c:v>17808</c:v>
                </c:pt>
                <c:pt idx="6316">
                  <c:v>17810</c:v>
                </c:pt>
                <c:pt idx="6317">
                  <c:v>17811</c:v>
                </c:pt>
                <c:pt idx="6318">
                  <c:v>17812</c:v>
                </c:pt>
                <c:pt idx="6319">
                  <c:v>17813</c:v>
                </c:pt>
                <c:pt idx="6320">
                  <c:v>17814</c:v>
                </c:pt>
                <c:pt idx="6321">
                  <c:v>17815</c:v>
                </c:pt>
                <c:pt idx="6322">
                  <c:v>17817</c:v>
                </c:pt>
                <c:pt idx="6323">
                  <c:v>17819</c:v>
                </c:pt>
                <c:pt idx="6324">
                  <c:v>17820</c:v>
                </c:pt>
                <c:pt idx="6325">
                  <c:v>17821</c:v>
                </c:pt>
                <c:pt idx="6326">
                  <c:v>17822</c:v>
                </c:pt>
                <c:pt idx="6327">
                  <c:v>17824</c:v>
                </c:pt>
                <c:pt idx="6328">
                  <c:v>17825</c:v>
                </c:pt>
                <c:pt idx="6329">
                  <c:v>17826</c:v>
                </c:pt>
                <c:pt idx="6330">
                  <c:v>17827</c:v>
                </c:pt>
                <c:pt idx="6331">
                  <c:v>17828</c:v>
                </c:pt>
                <c:pt idx="6332">
                  <c:v>17829</c:v>
                </c:pt>
                <c:pt idx="6333">
                  <c:v>17831</c:v>
                </c:pt>
                <c:pt idx="6334">
                  <c:v>17832</c:v>
                </c:pt>
                <c:pt idx="6335">
                  <c:v>17833</c:v>
                </c:pt>
                <c:pt idx="6336">
                  <c:v>17834</c:v>
                </c:pt>
                <c:pt idx="6337">
                  <c:v>17835</c:v>
                </c:pt>
                <c:pt idx="6338">
                  <c:v>17836</c:v>
                </c:pt>
                <c:pt idx="6339">
                  <c:v>17838</c:v>
                </c:pt>
                <c:pt idx="6340">
                  <c:v>17840</c:v>
                </c:pt>
                <c:pt idx="6341">
                  <c:v>17841</c:v>
                </c:pt>
                <c:pt idx="6342">
                  <c:v>17842</c:v>
                </c:pt>
                <c:pt idx="6343">
                  <c:v>17843</c:v>
                </c:pt>
                <c:pt idx="6344">
                  <c:v>17845</c:v>
                </c:pt>
                <c:pt idx="6345">
                  <c:v>17846</c:v>
                </c:pt>
                <c:pt idx="6346">
                  <c:v>17847</c:v>
                </c:pt>
                <c:pt idx="6347">
                  <c:v>17849</c:v>
                </c:pt>
                <c:pt idx="6348">
                  <c:v>17850</c:v>
                </c:pt>
                <c:pt idx="6349">
                  <c:v>17852</c:v>
                </c:pt>
                <c:pt idx="6350">
                  <c:v>17853</c:v>
                </c:pt>
                <c:pt idx="6351">
                  <c:v>17854</c:v>
                </c:pt>
                <c:pt idx="6352">
                  <c:v>17855</c:v>
                </c:pt>
                <c:pt idx="6353">
                  <c:v>17856</c:v>
                </c:pt>
                <c:pt idx="6354">
                  <c:v>17857</c:v>
                </c:pt>
                <c:pt idx="6355">
                  <c:v>17859</c:v>
                </c:pt>
                <c:pt idx="6356">
                  <c:v>17860</c:v>
                </c:pt>
                <c:pt idx="6357">
                  <c:v>17861</c:v>
                </c:pt>
                <c:pt idx="6358">
                  <c:v>17863</c:v>
                </c:pt>
                <c:pt idx="6359">
                  <c:v>17864</c:v>
                </c:pt>
                <c:pt idx="6360">
                  <c:v>17866</c:v>
                </c:pt>
                <c:pt idx="6361">
                  <c:v>17867</c:v>
                </c:pt>
                <c:pt idx="6362">
                  <c:v>17868</c:v>
                </c:pt>
                <c:pt idx="6363">
                  <c:v>17869</c:v>
                </c:pt>
                <c:pt idx="6364">
                  <c:v>17870</c:v>
                </c:pt>
                <c:pt idx="6365">
                  <c:v>17871</c:v>
                </c:pt>
                <c:pt idx="6366">
                  <c:v>17873</c:v>
                </c:pt>
                <c:pt idx="6367">
                  <c:v>17874</c:v>
                </c:pt>
                <c:pt idx="6368">
                  <c:v>17875</c:v>
                </c:pt>
                <c:pt idx="6369">
                  <c:v>17876</c:v>
                </c:pt>
                <c:pt idx="6370">
                  <c:v>17877</c:v>
                </c:pt>
                <c:pt idx="6371">
                  <c:v>17878</c:v>
                </c:pt>
                <c:pt idx="6372">
                  <c:v>17880</c:v>
                </c:pt>
                <c:pt idx="6373">
                  <c:v>17881</c:v>
                </c:pt>
                <c:pt idx="6374">
                  <c:v>17882</c:v>
                </c:pt>
                <c:pt idx="6375">
                  <c:v>17883</c:v>
                </c:pt>
                <c:pt idx="6376">
                  <c:v>17884</c:v>
                </c:pt>
                <c:pt idx="6377">
                  <c:v>17885</c:v>
                </c:pt>
                <c:pt idx="6378">
                  <c:v>17887</c:v>
                </c:pt>
                <c:pt idx="6379">
                  <c:v>17888</c:v>
                </c:pt>
                <c:pt idx="6380">
                  <c:v>17889</c:v>
                </c:pt>
                <c:pt idx="6381">
                  <c:v>17890</c:v>
                </c:pt>
                <c:pt idx="6382">
                  <c:v>17891</c:v>
                </c:pt>
                <c:pt idx="6383">
                  <c:v>17894</c:v>
                </c:pt>
                <c:pt idx="6384">
                  <c:v>17895</c:v>
                </c:pt>
                <c:pt idx="6385">
                  <c:v>17896</c:v>
                </c:pt>
                <c:pt idx="6386">
                  <c:v>17897</c:v>
                </c:pt>
                <c:pt idx="6387">
                  <c:v>17898</c:v>
                </c:pt>
                <c:pt idx="6388">
                  <c:v>17901</c:v>
                </c:pt>
                <c:pt idx="6389">
                  <c:v>17902</c:v>
                </c:pt>
                <c:pt idx="6390">
                  <c:v>17903</c:v>
                </c:pt>
                <c:pt idx="6391">
                  <c:v>17904</c:v>
                </c:pt>
                <c:pt idx="6392">
                  <c:v>17905</c:v>
                </c:pt>
                <c:pt idx="6393">
                  <c:v>17906</c:v>
                </c:pt>
                <c:pt idx="6394">
                  <c:v>17908</c:v>
                </c:pt>
                <c:pt idx="6395">
                  <c:v>17909</c:v>
                </c:pt>
                <c:pt idx="6396">
                  <c:v>17910</c:v>
                </c:pt>
                <c:pt idx="6397">
                  <c:v>17911</c:v>
                </c:pt>
                <c:pt idx="6398">
                  <c:v>17912</c:v>
                </c:pt>
                <c:pt idx="6399">
                  <c:v>17913</c:v>
                </c:pt>
                <c:pt idx="6400">
                  <c:v>17915</c:v>
                </c:pt>
                <c:pt idx="6401">
                  <c:v>17916</c:v>
                </c:pt>
                <c:pt idx="6402">
                  <c:v>17917</c:v>
                </c:pt>
                <c:pt idx="6403">
                  <c:v>17918</c:v>
                </c:pt>
                <c:pt idx="6404">
                  <c:v>17919</c:v>
                </c:pt>
                <c:pt idx="6405">
                  <c:v>17920</c:v>
                </c:pt>
                <c:pt idx="6406">
                  <c:v>17922</c:v>
                </c:pt>
                <c:pt idx="6407">
                  <c:v>17923</c:v>
                </c:pt>
                <c:pt idx="6408">
                  <c:v>17924</c:v>
                </c:pt>
                <c:pt idx="6409">
                  <c:v>17925</c:v>
                </c:pt>
                <c:pt idx="6410">
                  <c:v>17926</c:v>
                </c:pt>
                <c:pt idx="6411">
                  <c:v>17927</c:v>
                </c:pt>
                <c:pt idx="6412">
                  <c:v>17929</c:v>
                </c:pt>
                <c:pt idx="6413">
                  <c:v>17930</c:v>
                </c:pt>
                <c:pt idx="6414">
                  <c:v>17931</c:v>
                </c:pt>
                <c:pt idx="6415">
                  <c:v>17932</c:v>
                </c:pt>
                <c:pt idx="6416">
                  <c:v>17933</c:v>
                </c:pt>
                <c:pt idx="6417">
                  <c:v>17934</c:v>
                </c:pt>
                <c:pt idx="6418">
                  <c:v>17936</c:v>
                </c:pt>
                <c:pt idx="6419">
                  <c:v>17937</c:v>
                </c:pt>
                <c:pt idx="6420">
                  <c:v>17938</c:v>
                </c:pt>
                <c:pt idx="6421">
                  <c:v>17939</c:v>
                </c:pt>
                <c:pt idx="6422">
                  <c:v>17940</c:v>
                </c:pt>
                <c:pt idx="6423">
                  <c:v>17943</c:v>
                </c:pt>
                <c:pt idx="6424">
                  <c:v>17944</c:v>
                </c:pt>
                <c:pt idx="6425">
                  <c:v>17945</c:v>
                </c:pt>
                <c:pt idx="6426">
                  <c:v>17946</c:v>
                </c:pt>
                <c:pt idx="6427">
                  <c:v>17947</c:v>
                </c:pt>
                <c:pt idx="6428">
                  <c:v>17948</c:v>
                </c:pt>
                <c:pt idx="6429">
                  <c:v>17950</c:v>
                </c:pt>
                <c:pt idx="6430">
                  <c:v>17952</c:v>
                </c:pt>
                <c:pt idx="6431">
                  <c:v>17953</c:v>
                </c:pt>
                <c:pt idx="6432">
                  <c:v>17954</c:v>
                </c:pt>
                <c:pt idx="6433">
                  <c:v>17955</c:v>
                </c:pt>
                <c:pt idx="6434">
                  <c:v>17957</c:v>
                </c:pt>
                <c:pt idx="6435">
                  <c:v>17958</c:v>
                </c:pt>
                <c:pt idx="6436">
                  <c:v>17959</c:v>
                </c:pt>
                <c:pt idx="6437">
                  <c:v>17960</c:v>
                </c:pt>
                <c:pt idx="6438">
                  <c:v>17961</c:v>
                </c:pt>
                <c:pt idx="6439">
                  <c:v>17962</c:v>
                </c:pt>
                <c:pt idx="6440">
                  <c:v>17964</c:v>
                </c:pt>
                <c:pt idx="6441">
                  <c:v>17965</c:v>
                </c:pt>
                <c:pt idx="6442">
                  <c:v>17966</c:v>
                </c:pt>
                <c:pt idx="6443">
                  <c:v>17967</c:v>
                </c:pt>
                <c:pt idx="6444">
                  <c:v>17968</c:v>
                </c:pt>
                <c:pt idx="6445">
                  <c:v>17969</c:v>
                </c:pt>
                <c:pt idx="6446">
                  <c:v>17971</c:v>
                </c:pt>
                <c:pt idx="6447">
                  <c:v>17972</c:v>
                </c:pt>
                <c:pt idx="6448">
                  <c:v>17973</c:v>
                </c:pt>
                <c:pt idx="6449">
                  <c:v>17974</c:v>
                </c:pt>
                <c:pt idx="6450">
                  <c:v>17975</c:v>
                </c:pt>
                <c:pt idx="6451">
                  <c:v>17976</c:v>
                </c:pt>
                <c:pt idx="6452">
                  <c:v>17978</c:v>
                </c:pt>
                <c:pt idx="6453">
                  <c:v>17979</c:v>
                </c:pt>
                <c:pt idx="6454">
                  <c:v>17980</c:v>
                </c:pt>
                <c:pt idx="6455">
                  <c:v>17981</c:v>
                </c:pt>
                <c:pt idx="6456">
                  <c:v>17982</c:v>
                </c:pt>
                <c:pt idx="6457">
                  <c:v>17983</c:v>
                </c:pt>
                <c:pt idx="6458">
                  <c:v>17985</c:v>
                </c:pt>
                <c:pt idx="6459">
                  <c:v>17986</c:v>
                </c:pt>
                <c:pt idx="6460">
                  <c:v>17987</c:v>
                </c:pt>
                <c:pt idx="6461">
                  <c:v>17988</c:v>
                </c:pt>
                <c:pt idx="6462">
                  <c:v>17989</c:v>
                </c:pt>
                <c:pt idx="6463">
                  <c:v>17990</c:v>
                </c:pt>
                <c:pt idx="6464">
                  <c:v>17992</c:v>
                </c:pt>
                <c:pt idx="6465">
                  <c:v>17993</c:v>
                </c:pt>
                <c:pt idx="6466">
                  <c:v>17994</c:v>
                </c:pt>
                <c:pt idx="6467">
                  <c:v>17995</c:v>
                </c:pt>
                <c:pt idx="6468">
                  <c:v>17996</c:v>
                </c:pt>
                <c:pt idx="6469">
                  <c:v>17997</c:v>
                </c:pt>
                <c:pt idx="6470">
                  <c:v>17999</c:v>
                </c:pt>
                <c:pt idx="6471">
                  <c:v>18000</c:v>
                </c:pt>
                <c:pt idx="6472">
                  <c:v>18001</c:v>
                </c:pt>
                <c:pt idx="6473">
                  <c:v>18002</c:v>
                </c:pt>
                <c:pt idx="6474">
                  <c:v>18004</c:v>
                </c:pt>
                <c:pt idx="6475">
                  <c:v>18006</c:v>
                </c:pt>
                <c:pt idx="6476">
                  <c:v>18007</c:v>
                </c:pt>
                <c:pt idx="6477">
                  <c:v>18008</c:v>
                </c:pt>
                <c:pt idx="6478">
                  <c:v>18009</c:v>
                </c:pt>
                <c:pt idx="6479">
                  <c:v>18010</c:v>
                </c:pt>
                <c:pt idx="6480">
                  <c:v>18011</c:v>
                </c:pt>
                <c:pt idx="6481">
                  <c:v>18013</c:v>
                </c:pt>
                <c:pt idx="6482">
                  <c:v>18014</c:v>
                </c:pt>
                <c:pt idx="6483">
                  <c:v>18015</c:v>
                </c:pt>
                <c:pt idx="6484">
                  <c:v>18016</c:v>
                </c:pt>
                <c:pt idx="6485">
                  <c:v>18017</c:v>
                </c:pt>
                <c:pt idx="6486">
                  <c:v>18018</c:v>
                </c:pt>
                <c:pt idx="6487">
                  <c:v>18020</c:v>
                </c:pt>
                <c:pt idx="6488">
                  <c:v>18021</c:v>
                </c:pt>
                <c:pt idx="6489">
                  <c:v>18022</c:v>
                </c:pt>
                <c:pt idx="6490">
                  <c:v>18023</c:v>
                </c:pt>
                <c:pt idx="6491">
                  <c:v>18024</c:v>
                </c:pt>
                <c:pt idx="6492">
                  <c:v>18025</c:v>
                </c:pt>
                <c:pt idx="6493">
                  <c:v>18027</c:v>
                </c:pt>
                <c:pt idx="6494">
                  <c:v>18028</c:v>
                </c:pt>
                <c:pt idx="6495">
                  <c:v>18029</c:v>
                </c:pt>
                <c:pt idx="6496">
                  <c:v>18030</c:v>
                </c:pt>
                <c:pt idx="6497">
                  <c:v>18031</c:v>
                </c:pt>
                <c:pt idx="6498">
                  <c:v>18032</c:v>
                </c:pt>
                <c:pt idx="6499">
                  <c:v>18034</c:v>
                </c:pt>
                <c:pt idx="6500">
                  <c:v>18035</c:v>
                </c:pt>
                <c:pt idx="6501">
                  <c:v>18036</c:v>
                </c:pt>
                <c:pt idx="6502">
                  <c:v>18037</c:v>
                </c:pt>
                <c:pt idx="6503">
                  <c:v>18038</c:v>
                </c:pt>
                <c:pt idx="6504">
                  <c:v>18039</c:v>
                </c:pt>
                <c:pt idx="6505">
                  <c:v>18041</c:v>
                </c:pt>
                <c:pt idx="6506">
                  <c:v>18042</c:v>
                </c:pt>
                <c:pt idx="6507">
                  <c:v>18043</c:v>
                </c:pt>
                <c:pt idx="6508">
                  <c:v>18044</c:v>
                </c:pt>
                <c:pt idx="6509">
                  <c:v>18045</c:v>
                </c:pt>
                <c:pt idx="6510">
                  <c:v>18049</c:v>
                </c:pt>
                <c:pt idx="6511">
                  <c:v>18050</c:v>
                </c:pt>
                <c:pt idx="6512">
                  <c:v>18051</c:v>
                </c:pt>
                <c:pt idx="6513">
                  <c:v>18052</c:v>
                </c:pt>
                <c:pt idx="6514">
                  <c:v>18055</c:v>
                </c:pt>
                <c:pt idx="6515">
                  <c:v>18056</c:v>
                </c:pt>
                <c:pt idx="6516">
                  <c:v>18057</c:v>
                </c:pt>
                <c:pt idx="6517">
                  <c:v>18058</c:v>
                </c:pt>
                <c:pt idx="6518">
                  <c:v>18059</c:v>
                </c:pt>
                <c:pt idx="6519">
                  <c:v>18062</c:v>
                </c:pt>
                <c:pt idx="6520">
                  <c:v>18063</c:v>
                </c:pt>
                <c:pt idx="6521">
                  <c:v>18064</c:v>
                </c:pt>
                <c:pt idx="6522">
                  <c:v>18065</c:v>
                </c:pt>
                <c:pt idx="6523">
                  <c:v>18066</c:v>
                </c:pt>
                <c:pt idx="6524">
                  <c:v>18069</c:v>
                </c:pt>
                <c:pt idx="6525">
                  <c:v>18070</c:v>
                </c:pt>
                <c:pt idx="6526">
                  <c:v>18071</c:v>
                </c:pt>
                <c:pt idx="6527">
                  <c:v>18072</c:v>
                </c:pt>
                <c:pt idx="6528">
                  <c:v>18073</c:v>
                </c:pt>
                <c:pt idx="6529">
                  <c:v>18076</c:v>
                </c:pt>
                <c:pt idx="6530">
                  <c:v>18077</c:v>
                </c:pt>
                <c:pt idx="6531">
                  <c:v>18078</c:v>
                </c:pt>
                <c:pt idx="6532">
                  <c:v>18079</c:v>
                </c:pt>
                <c:pt idx="6533">
                  <c:v>18080</c:v>
                </c:pt>
                <c:pt idx="6534">
                  <c:v>18084</c:v>
                </c:pt>
                <c:pt idx="6535">
                  <c:v>18085</c:v>
                </c:pt>
                <c:pt idx="6536">
                  <c:v>18086</c:v>
                </c:pt>
                <c:pt idx="6537">
                  <c:v>18087</c:v>
                </c:pt>
                <c:pt idx="6538">
                  <c:v>18090</c:v>
                </c:pt>
                <c:pt idx="6539">
                  <c:v>18091</c:v>
                </c:pt>
                <c:pt idx="6540">
                  <c:v>18092</c:v>
                </c:pt>
                <c:pt idx="6541">
                  <c:v>18093</c:v>
                </c:pt>
                <c:pt idx="6542">
                  <c:v>18094</c:v>
                </c:pt>
                <c:pt idx="6543">
                  <c:v>18097</c:v>
                </c:pt>
                <c:pt idx="6544">
                  <c:v>18098</c:v>
                </c:pt>
                <c:pt idx="6545">
                  <c:v>18099</c:v>
                </c:pt>
                <c:pt idx="6546">
                  <c:v>18100</c:v>
                </c:pt>
                <c:pt idx="6547">
                  <c:v>18101</c:v>
                </c:pt>
                <c:pt idx="6548">
                  <c:v>18104</c:v>
                </c:pt>
                <c:pt idx="6549">
                  <c:v>18105</c:v>
                </c:pt>
                <c:pt idx="6550">
                  <c:v>18106</c:v>
                </c:pt>
                <c:pt idx="6551">
                  <c:v>18107</c:v>
                </c:pt>
                <c:pt idx="6552">
                  <c:v>18108</c:v>
                </c:pt>
                <c:pt idx="6553">
                  <c:v>18111</c:v>
                </c:pt>
                <c:pt idx="6554">
                  <c:v>18112</c:v>
                </c:pt>
                <c:pt idx="6555">
                  <c:v>18113</c:v>
                </c:pt>
                <c:pt idx="6556">
                  <c:v>18114</c:v>
                </c:pt>
                <c:pt idx="6557">
                  <c:v>18115</c:v>
                </c:pt>
                <c:pt idx="6558">
                  <c:v>18118</c:v>
                </c:pt>
                <c:pt idx="6559">
                  <c:v>18119</c:v>
                </c:pt>
                <c:pt idx="6560">
                  <c:v>18120</c:v>
                </c:pt>
                <c:pt idx="6561">
                  <c:v>18121</c:v>
                </c:pt>
                <c:pt idx="6562">
                  <c:v>18122</c:v>
                </c:pt>
                <c:pt idx="6563">
                  <c:v>18125</c:v>
                </c:pt>
                <c:pt idx="6564">
                  <c:v>18126</c:v>
                </c:pt>
                <c:pt idx="6565">
                  <c:v>18127</c:v>
                </c:pt>
                <c:pt idx="6566">
                  <c:v>18128</c:v>
                </c:pt>
                <c:pt idx="6567">
                  <c:v>18129</c:v>
                </c:pt>
                <c:pt idx="6568">
                  <c:v>18132</c:v>
                </c:pt>
                <c:pt idx="6569">
                  <c:v>18133</c:v>
                </c:pt>
                <c:pt idx="6570">
                  <c:v>18134</c:v>
                </c:pt>
                <c:pt idx="6571">
                  <c:v>18135</c:v>
                </c:pt>
                <c:pt idx="6572">
                  <c:v>18136</c:v>
                </c:pt>
                <c:pt idx="6573">
                  <c:v>18139</c:v>
                </c:pt>
                <c:pt idx="6574">
                  <c:v>18140</c:v>
                </c:pt>
                <c:pt idx="6575">
                  <c:v>18141</c:v>
                </c:pt>
                <c:pt idx="6576">
                  <c:v>18142</c:v>
                </c:pt>
                <c:pt idx="6577">
                  <c:v>18143</c:v>
                </c:pt>
                <c:pt idx="6578">
                  <c:v>18147</c:v>
                </c:pt>
                <c:pt idx="6579">
                  <c:v>18148</c:v>
                </c:pt>
                <c:pt idx="6580">
                  <c:v>18149</c:v>
                </c:pt>
                <c:pt idx="6581">
                  <c:v>18150</c:v>
                </c:pt>
                <c:pt idx="6582">
                  <c:v>18153</c:v>
                </c:pt>
                <c:pt idx="6583">
                  <c:v>18154</c:v>
                </c:pt>
                <c:pt idx="6584">
                  <c:v>18155</c:v>
                </c:pt>
                <c:pt idx="6585">
                  <c:v>18156</c:v>
                </c:pt>
                <c:pt idx="6586">
                  <c:v>18157</c:v>
                </c:pt>
                <c:pt idx="6587">
                  <c:v>18160</c:v>
                </c:pt>
                <c:pt idx="6588">
                  <c:v>18161</c:v>
                </c:pt>
                <c:pt idx="6589">
                  <c:v>18162</c:v>
                </c:pt>
                <c:pt idx="6590">
                  <c:v>18163</c:v>
                </c:pt>
                <c:pt idx="6591">
                  <c:v>18164</c:v>
                </c:pt>
                <c:pt idx="6592">
                  <c:v>18167</c:v>
                </c:pt>
                <c:pt idx="6593">
                  <c:v>18168</c:v>
                </c:pt>
                <c:pt idx="6594">
                  <c:v>18169</c:v>
                </c:pt>
                <c:pt idx="6595">
                  <c:v>18170</c:v>
                </c:pt>
                <c:pt idx="6596">
                  <c:v>18171</c:v>
                </c:pt>
                <c:pt idx="6597">
                  <c:v>18172</c:v>
                </c:pt>
                <c:pt idx="6598">
                  <c:v>18174</c:v>
                </c:pt>
                <c:pt idx="6599">
                  <c:v>18175</c:v>
                </c:pt>
                <c:pt idx="6600">
                  <c:v>18176</c:v>
                </c:pt>
                <c:pt idx="6601">
                  <c:v>18177</c:v>
                </c:pt>
                <c:pt idx="6602">
                  <c:v>18178</c:v>
                </c:pt>
                <c:pt idx="6603">
                  <c:v>18179</c:v>
                </c:pt>
                <c:pt idx="6604">
                  <c:v>18181</c:v>
                </c:pt>
                <c:pt idx="6605">
                  <c:v>18182</c:v>
                </c:pt>
                <c:pt idx="6606">
                  <c:v>18184</c:v>
                </c:pt>
                <c:pt idx="6607">
                  <c:v>18185</c:v>
                </c:pt>
                <c:pt idx="6608">
                  <c:v>18186</c:v>
                </c:pt>
                <c:pt idx="6609">
                  <c:v>18188</c:v>
                </c:pt>
                <c:pt idx="6610">
                  <c:v>18189</c:v>
                </c:pt>
                <c:pt idx="6611">
                  <c:v>18190</c:v>
                </c:pt>
                <c:pt idx="6612">
                  <c:v>18191</c:v>
                </c:pt>
                <c:pt idx="6613">
                  <c:v>18192</c:v>
                </c:pt>
                <c:pt idx="6614">
                  <c:v>18193</c:v>
                </c:pt>
                <c:pt idx="6615">
                  <c:v>18195</c:v>
                </c:pt>
                <c:pt idx="6616">
                  <c:v>18196</c:v>
                </c:pt>
                <c:pt idx="6617">
                  <c:v>18197</c:v>
                </c:pt>
                <c:pt idx="6618">
                  <c:v>18198</c:v>
                </c:pt>
                <c:pt idx="6619">
                  <c:v>18199</c:v>
                </c:pt>
                <c:pt idx="6620">
                  <c:v>18200</c:v>
                </c:pt>
                <c:pt idx="6621">
                  <c:v>18202</c:v>
                </c:pt>
                <c:pt idx="6622">
                  <c:v>18203</c:v>
                </c:pt>
                <c:pt idx="6623">
                  <c:v>18204</c:v>
                </c:pt>
                <c:pt idx="6624">
                  <c:v>18205</c:v>
                </c:pt>
                <c:pt idx="6625">
                  <c:v>18206</c:v>
                </c:pt>
                <c:pt idx="6626">
                  <c:v>18207</c:v>
                </c:pt>
                <c:pt idx="6627">
                  <c:v>18209</c:v>
                </c:pt>
                <c:pt idx="6628">
                  <c:v>18211</c:v>
                </c:pt>
                <c:pt idx="6629">
                  <c:v>18212</c:v>
                </c:pt>
                <c:pt idx="6630">
                  <c:v>18214</c:v>
                </c:pt>
                <c:pt idx="6631">
                  <c:v>18216</c:v>
                </c:pt>
                <c:pt idx="6632">
                  <c:v>18217</c:v>
                </c:pt>
                <c:pt idx="6633">
                  <c:v>18218</c:v>
                </c:pt>
                <c:pt idx="6634">
                  <c:v>18219</c:v>
                </c:pt>
                <c:pt idx="6635">
                  <c:v>18220</c:v>
                </c:pt>
                <c:pt idx="6636">
                  <c:v>18221</c:v>
                </c:pt>
                <c:pt idx="6637">
                  <c:v>18223</c:v>
                </c:pt>
                <c:pt idx="6638">
                  <c:v>18224</c:v>
                </c:pt>
                <c:pt idx="6639">
                  <c:v>18225</c:v>
                </c:pt>
                <c:pt idx="6640">
                  <c:v>18227</c:v>
                </c:pt>
                <c:pt idx="6641">
                  <c:v>18228</c:v>
                </c:pt>
                <c:pt idx="6642">
                  <c:v>18230</c:v>
                </c:pt>
                <c:pt idx="6643">
                  <c:v>18231</c:v>
                </c:pt>
                <c:pt idx="6644">
                  <c:v>18232</c:v>
                </c:pt>
                <c:pt idx="6645">
                  <c:v>18233</c:v>
                </c:pt>
                <c:pt idx="6646">
                  <c:v>18234</c:v>
                </c:pt>
                <c:pt idx="6647">
                  <c:v>18235</c:v>
                </c:pt>
                <c:pt idx="6648">
                  <c:v>18237</c:v>
                </c:pt>
                <c:pt idx="6649">
                  <c:v>18238</c:v>
                </c:pt>
                <c:pt idx="6650">
                  <c:v>18239</c:v>
                </c:pt>
                <c:pt idx="6651">
                  <c:v>18240</c:v>
                </c:pt>
                <c:pt idx="6652">
                  <c:v>18241</c:v>
                </c:pt>
                <c:pt idx="6653">
                  <c:v>18242</c:v>
                </c:pt>
                <c:pt idx="6654">
                  <c:v>18244</c:v>
                </c:pt>
                <c:pt idx="6655">
                  <c:v>18245</c:v>
                </c:pt>
                <c:pt idx="6656">
                  <c:v>18246</c:v>
                </c:pt>
                <c:pt idx="6657">
                  <c:v>18247</c:v>
                </c:pt>
                <c:pt idx="6658">
                  <c:v>18248</c:v>
                </c:pt>
                <c:pt idx="6659">
                  <c:v>18249</c:v>
                </c:pt>
                <c:pt idx="6660">
                  <c:v>18251</c:v>
                </c:pt>
                <c:pt idx="6661">
                  <c:v>18252</c:v>
                </c:pt>
                <c:pt idx="6662">
                  <c:v>18253</c:v>
                </c:pt>
                <c:pt idx="6663">
                  <c:v>18254</c:v>
                </c:pt>
                <c:pt idx="6664">
                  <c:v>18255</c:v>
                </c:pt>
                <c:pt idx="6665">
                  <c:v>18259</c:v>
                </c:pt>
                <c:pt idx="6666">
                  <c:v>18260</c:v>
                </c:pt>
                <c:pt idx="6667">
                  <c:v>18261</c:v>
                </c:pt>
                <c:pt idx="6668">
                  <c:v>18262</c:v>
                </c:pt>
                <c:pt idx="6669">
                  <c:v>18263</c:v>
                </c:pt>
                <c:pt idx="6670">
                  <c:v>18266</c:v>
                </c:pt>
                <c:pt idx="6671">
                  <c:v>18267</c:v>
                </c:pt>
                <c:pt idx="6672">
                  <c:v>18268</c:v>
                </c:pt>
                <c:pt idx="6673">
                  <c:v>18269</c:v>
                </c:pt>
                <c:pt idx="6674">
                  <c:v>18270</c:v>
                </c:pt>
                <c:pt idx="6675">
                  <c:v>18272</c:v>
                </c:pt>
                <c:pt idx="6676">
                  <c:v>18273</c:v>
                </c:pt>
                <c:pt idx="6677">
                  <c:v>18274</c:v>
                </c:pt>
                <c:pt idx="6678">
                  <c:v>18275</c:v>
                </c:pt>
                <c:pt idx="6679">
                  <c:v>18276</c:v>
                </c:pt>
                <c:pt idx="6680">
                  <c:v>18277</c:v>
                </c:pt>
                <c:pt idx="6681">
                  <c:v>18279</c:v>
                </c:pt>
                <c:pt idx="6682">
                  <c:v>18280</c:v>
                </c:pt>
                <c:pt idx="6683">
                  <c:v>18281</c:v>
                </c:pt>
                <c:pt idx="6684">
                  <c:v>18282</c:v>
                </c:pt>
                <c:pt idx="6685">
                  <c:v>18283</c:v>
                </c:pt>
                <c:pt idx="6686">
                  <c:v>18284</c:v>
                </c:pt>
                <c:pt idx="6687">
                  <c:v>18286</c:v>
                </c:pt>
                <c:pt idx="6688">
                  <c:v>18287</c:v>
                </c:pt>
                <c:pt idx="6689">
                  <c:v>18288</c:v>
                </c:pt>
                <c:pt idx="6690">
                  <c:v>18289</c:v>
                </c:pt>
                <c:pt idx="6691">
                  <c:v>18290</c:v>
                </c:pt>
                <c:pt idx="6692">
                  <c:v>18291</c:v>
                </c:pt>
                <c:pt idx="6693">
                  <c:v>18293</c:v>
                </c:pt>
                <c:pt idx="6694">
                  <c:v>18294</c:v>
                </c:pt>
                <c:pt idx="6695">
                  <c:v>18295</c:v>
                </c:pt>
                <c:pt idx="6696">
                  <c:v>18296</c:v>
                </c:pt>
                <c:pt idx="6697">
                  <c:v>18297</c:v>
                </c:pt>
                <c:pt idx="6698">
                  <c:v>18298</c:v>
                </c:pt>
                <c:pt idx="6699">
                  <c:v>18300</c:v>
                </c:pt>
                <c:pt idx="6700">
                  <c:v>18301</c:v>
                </c:pt>
                <c:pt idx="6701">
                  <c:v>18302</c:v>
                </c:pt>
                <c:pt idx="6702">
                  <c:v>18303</c:v>
                </c:pt>
                <c:pt idx="6703">
                  <c:v>18304</c:v>
                </c:pt>
                <c:pt idx="6704">
                  <c:v>18305</c:v>
                </c:pt>
                <c:pt idx="6705">
                  <c:v>18308</c:v>
                </c:pt>
                <c:pt idx="6706">
                  <c:v>18309</c:v>
                </c:pt>
                <c:pt idx="6707">
                  <c:v>18310</c:v>
                </c:pt>
                <c:pt idx="6708">
                  <c:v>18311</c:v>
                </c:pt>
                <c:pt idx="6709">
                  <c:v>18312</c:v>
                </c:pt>
                <c:pt idx="6710">
                  <c:v>18314</c:v>
                </c:pt>
                <c:pt idx="6711">
                  <c:v>18315</c:v>
                </c:pt>
                <c:pt idx="6712">
                  <c:v>18317</c:v>
                </c:pt>
                <c:pt idx="6713">
                  <c:v>18318</c:v>
                </c:pt>
                <c:pt idx="6714">
                  <c:v>18319</c:v>
                </c:pt>
                <c:pt idx="6715">
                  <c:v>18321</c:v>
                </c:pt>
                <c:pt idx="6716">
                  <c:v>18322</c:v>
                </c:pt>
                <c:pt idx="6717">
                  <c:v>18323</c:v>
                </c:pt>
                <c:pt idx="6718">
                  <c:v>18324</c:v>
                </c:pt>
                <c:pt idx="6719">
                  <c:v>18325</c:v>
                </c:pt>
                <c:pt idx="6720">
                  <c:v>18326</c:v>
                </c:pt>
                <c:pt idx="6721">
                  <c:v>18328</c:v>
                </c:pt>
                <c:pt idx="6722">
                  <c:v>18329</c:v>
                </c:pt>
                <c:pt idx="6723">
                  <c:v>18330</c:v>
                </c:pt>
                <c:pt idx="6724">
                  <c:v>18331</c:v>
                </c:pt>
                <c:pt idx="6725">
                  <c:v>18332</c:v>
                </c:pt>
                <c:pt idx="6726">
                  <c:v>18333</c:v>
                </c:pt>
                <c:pt idx="6727">
                  <c:v>18335</c:v>
                </c:pt>
                <c:pt idx="6728">
                  <c:v>18336</c:v>
                </c:pt>
                <c:pt idx="6729">
                  <c:v>18337</c:v>
                </c:pt>
                <c:pt idx="6730">
                  <c:v>18338</c:v>
                </c:pt>
                <c:pt idx="6731">
                  <c:v>18339</c:v>
                </c:pt>
                <c:pt idx="6732">
                  <c:v>18340</c:v>
                </c:pt>
                <c:pt idx="6733">
                  <c:v>18342</c:v>
                </c:pt>
                <c:pt idx="6734">
                  <c:v>18343</c:v>
                </c:pt>
                <c:pt idx="6735">
                  <c:v>18344</c:v>
                </c:pt>
                <c:pt idx="6736">
                  <c:v>18345</c:v>
                </c:pt>
                <c:pt idx="6737">
                  <c:v>18346</c:v>
                </c:pt>
                <c:pt idx="6738">
                  <c:v>18347</c:v>
                </c:pt>
                <c:pt idx="6739">
                  <c:v>18349</c:v>
                </c:pt>
                <c:pt idx="6740">
                  <c:v>18350</c:v>
                </c:pt>
                <c:pt idx="6741">
                  <c:v>18351</c:v>
                </c:pt>
                <c:pt idx="6742">
                  <c:v>18352</c:v>
                </c:pt>
                <c:pt idx="6743">
                  <c:v>18353</c:v>
                </c:pt>
                <c:pt idx="6744">
                  <c:v>18354</c:v>
                </c:pt>
                <c:pt idx="6745">
                  <c:v>18356</c:v>
                </c:pt>
                <c:pt idx="6746">
                  <c:v>18357</c:v>
                </c:pt>
                <c:pt idx="6747">
                  <c:v>18358</c:v>
                </c:pt>
                <c:pt idx="6748">
                  <c:v>18359</c:v>
                </c:pt>
                <c:pt idx="6749">
                  <c:v>18361</c:v>
                </c:pt>
                <c:pt idx="6750">
                  <c:v>18363</c:v>
                </c:pt>
                <c:pt idx="6751">
                  <c:v>18364</c:v>
                </c:pt>
                <c:pt idx="6752">
                  <c:v>18365</c:v>
                </c:pt>
                <c:pt idx="6753">
                  <c:v>18366</c:v>
                </c:pt>
                <c:pt idx="6754">
                  <c:v>18367</c:v>
                </c:pt>
                <c:pt idx="6755">
                  <c:v>18368</c:v>
                </c:pt>
                <c:pt idx="6756">
                  <c:v>18370</c:v>
                </c:pt>
                <c:pt idx="6757">
                  <c:v>18371</c:v>
                </c:pt>
                <c:pt idx="6758">
                  <c:v>18372</c:v>
                </c:pt>
                <c:pt idx="6759">
                  <c:v>18373</c:v>
                </c:pt>
                <c:pt idx="6760">
                  <c:v>18374</c:v>
                </c:pt>
                <c:pt idx="6761">
                  <c:v>18375</c:v>
                </c:pt>
                <c:pt idx="6762">
                  <c:v>18377</c:v>
                </c:pt>
                <c:pt idx="6763">
                  <c:v>18378</c:v>
                </c:pt>
                <c:pt idx="6764">
                  <c:v>18379</c:v>
                </c:pt>
                <c:pt idx="6765">
                  <c:v>18380</c:v>
                </c:pt>
                <c:pt idx="6766">
                  <c:v>18381</c:v>
                </c:pt>
                <c:pt idx="6767">
                  <c:v>18382</c:v>
                </c:pt>
                <c:pt idx="6768">
                  <c:v>18384</c:v>
                </c:pt>
                <c:pt idx="6769">
                  <c:v>18385</c:v>
                </c:pt>
                <c:pt idx="6770">
                  <c:v>18386</c:v>
                </c:pt>
                <c:pt idx="6771">
                  <c:v>18387</c:v>
                </c:pt>
                <c:pt idx="6772">
                  <c:v>18388</c:v>
                </c:pt>
                <c:pt idx="6773">
                  <c:v>18389</c:v>
                </c:pt>
                <c:pt idx="6774">
                  <c:v>18391</c:v>
                </c:pt>
                <c:pt idx="6775">
                  <c:v>18392</c:v>
                </c:pt>
                <c:pt idx="6776">
                  <c:v>18393</c:v>
                </c:pt>
                <c:pt idx="6777">
                  <c:v>18394</c:v>
                </c:pt>
                <c:pt idx="6778">
                  <c:v>18395</c:v>
                </c:pt>
                <c:pt idx="6779">
                  <c:v>18396</c:v>
                </c:pt>
                <c:pt idx="6780">
                  <c:v>18398</c:v>
                </c:pt>
                <c:pt idx="6781">
                  <c:v>18399</c:v>
                </c:pt>
                <c:pt idx="6782">
                  <c:v>18400</c:v>
                </c:pt>
                <c:pt idx="6783">
                  <c:v>18401</c:v>
                </c:pt>
                <c:pt idx="6784">
                  <c:v>18402</c:v>
                </c:pt>
                <c:pt idx="6785">
                  <c:v>18403</c:v>
                </c:pt>
                <c:pt idx="6786">
                  <c:v>18405</c:v>
                </c:pt>
                <c:pt idx="6787">
                  <c:v>18406</c:v>
                </c:pt>
                <c:pt idx="6788">
                  <c:v>18407</c:v>
                </c:pt>
                <c:pt idx="6789">
                  <c:v>18408</c:v>
                </c:pt>
                <c:pt idx="6790">
                  <c:v>18409</c:v>
                </c:pt>
                <c:pt idx="6791">
                  <c:v>18410</c:v>
                </c:pt>
                <c:pt idx="6792">
                  <c:v>18412</c:v>
                </c:pt>
                <c:pt idx="6793">
                  <c:v>18414</c:v>
                </c:pt>
                <c:pt idx="6794">
                  <c:v>18415</c:v>
                </c:pt>
                <c:pt idx="6795">
                  <c:v>18416</c:v>
                </c:pt>
                <c:pt idx="6796">
                  <c:v>18419</c:v>
                </c:pt>
                <c:pt idx="6797">
                  <c:v>18420</c:v>
                </c:pt>
                <c:pt idx="6798">
                  <c:v>18421</c:v>
                </c:pt>
                <c:pt idx="6799">
                  <c:v>18422</c:v>
                </c:pt>
                <c:pt idx="6800">
                  <c:v>18423</c:v>
                </c:pt>
                <c:pt idx="6801">
                  <c:v>18426</c:v>
                </c:pt>
                <c:pt idx="6802">
                  <c:v>18427</c:v>
                </c:pt>
                <c:pt idx="6803">
                  <c:v>18428</c:v>
                </c:pt>
                <c:pt idx="6804">
                  <c:v>18429</c:v>
                </c:pt>
                <c:pt idx="6805">
                  <c:v>18430</c:v>
                </c:pt>
                <c:pt idx="6806">
                  <c:v>18433</c:v>
                </c:pt>
                <c:pt idx="6807">
                  <c:v>18434</c:v>
                </c:pt>
                <c:pt idx="6808">
                  <c:v>18435</c:v>
                </c:pt>
                <c:pt idx="6809">
                  <c:v>18436</c:v>
                </c:pt>
                <c:pt idx="6810">
                  <c:v>18437</c:v>
                </c:pt>
                <c:pt idx="6811">
                  <c:v>18440</c:v>
                </c:pt>
                <c:pt idx="6812">
                  <c:v>18441</c:v>
                </c:pt>
                <c:pt idx="6813">
                  <c:v>18442</c:v>
                </c:pt>
                <c:pt idx="6814">
                  <c:v>18443</c:v>
                </c:pt>
                <c:pt idx="6815">
                  <c:v>18444</c:v>
                </c:pt>
                <c:pt idx="6816">
                  <c:v>18447</c:v>
                </c:pt>
                <c:pt idx="6817">
                  <c:v>18449</c:v>
                </c:pt>
                <c:pt idx="6818">
                  <c:v>18450</c:v>
                </c:pt>
                <c:pt idx="6819">
                  <c:v>18451</c:v>
                </c:pt>
                <c:pt idx="6820">
                  <c:v>18454</c:v>
                </c:pt>
                <c:pt idx="6821">
                  <c:v>18455</c:v>
                </c:pt>
                <c:pt idx="6822">
                  <c:v>18456</c:v>
                </c:pt>
                <c:pt idx="6823">
                  <c:v>18457</c:v>
                </c:pt>
                <c:pt idx="6824">
                  <c:v>18458</c:v>
                </c:pt>
                <c:pt idx="6825">
                  <c:v>18461</c:v>
                </c:pt>
                <c:pt idx="6826">
                  <c:v>18462</c:v>
                </c:pt>
                <c:pt idx="6827">
                  <c:v>18463</c:v>
                </c:pt>
                <c:pt idx="6828">
                  <c:v>18464</c:v>
                </c:pt>
                <c:pt idx="6829">
                  <c:v>18465</c:v>
                </c:pt>
                <c:pt idx="6830">
                  <c:v>18468</c:v>
                </c:pt>
                <c:pt idx="6831">
                  <c:v>18469</c:v>
                </c:pt>
                <c:pt idx="6832">
                  <c:v>18470</c:v>
                </c:pt>
                <c:pt idx="6833">
                  <c:v>18471</c:v>
                </c:pt>
                <c:pt idx="6834">
                  <c:v>18472</c:v>
                </c:pt>
                <c:pt idx="6835">
                  <c:v>18475</c:v>
                </c:pt>
                <c:pt idx="6836">
                  <c:v>18476</c:v>
                </c:pt>
                <c:pt idx="6837">
                  <c:v>18477</c:v>
                </c:pt>
                <c:pt idx="6838">
                  <c:v>18478</c:v>
                </c:pt>
                <c:pt idx="6839">
                  <c:v>18479</c:v>
                </c:pt>
                <c:pt idx="6840">
                  <c:v>18482</c:v>
                </c:pt>
                <c:pt idx="6841">
                  <c:v>18483</c:v>
                </c:pt>
                <c:pt idx="6842">
                  <c:v>18484</c:v>
                </c:pt>
                <c:pt idx="6843">
                  <c:v>18485</c:v>
                </c:pt>
                <c:pt idx="6844">
                  <c:v>18486</c:v>
                </c:pt>
                <c:pt idx="6845">
                  <c:v>18489</c:v>
                </c:pt>
                <c:pt idx="6846">
                  <c:v>18490</c:v>
                </c:pt>
                <c:pt idx="6847">
                  <c:v>18491</c:v>
                </c:pt>
                <c:pt idx="6848">
                  <c:v>18492</c:v>
                </c:pt>
                <c:pt idx="6849">
                  <c:v>18493</c:v>
                </c:pt>
                <c:pt idx="6850">
                  <c:v>18496</c:v>
                </c:pt>
                <c:pt idx="6851">
                  <c:v>18497</c:v>
                </c:pt>
                <c:pt idx="6852">
                  <c:v>18498</c:v>
                </c:pt>
                <c:pt idx="6853">
                  <c:v>18499</c:v>
                </c:pt>
                <c:pt idx="6854">
                  <c:v>18500</c:v>
                </c:pt>
                <c:pt idx="6855">
                  <c:v>18503</c:v>
                </c:pt>
                <c:pt idx="6856">
                  <c:v>18504</c:v>
                </c:pt>
                <c:pt idx="6857">
                  <c:v>18505</c:v>
                </c:pt>
                <c:pt idx="6858">
                  <c:v>18506</c:v>
                </c:pt>
                <c:pt idx="6859">
                  <c:v>18507</c:v>
                </c:pt>
                <c:pt idx="6860">
                  <c:v>18511</c:v>
                </c:pt>
                <c:pt idx="6861">
                  <c:v>18512</c:v>
                </c:pt>
                <c:pt idx="6862">
                  <c:v>18513</c:v>
                </c:pt>
                <c:pt idx="6863">
                  <c:v>18514</c:v>
                </c:pt>
                <c:pt idx="6864">
                  <c:v>18517</c:v>
                </c:pt>
                <c:pt idx="6865">
                  <c:v>18518</c:v>
                </c:pt>
                <c:pt idx="6866">
                  <c:v>18519</c:v>
                </c:pt>
                <c:pt idx="6867">
                  <c:v>18520</c:v>
                </c:pt>
                <c:pt idx="6868">
                  <c:v>18521</c:v>
                </c:pt>
                <c:pt idx="6869">
                  <c:v>18524</c:v>
                </c:pt>
                <c:pt idx="6870">
                  <c:v>18525</c:v>
                </c:pt>
                <c:pt idx="6871">
                  <c:v>18526</c:v>
                </c:pt>
                <c:pt idx="6872">
                  <c:v>18527</c:v>
                </c:pt>
                <c:pt idx="6873">
                  <c:v>18528</c:v>
                </c:pt>
                <c:pt idx="6874">
                  <c:v>18531</c:v>
                </c:pt>
                <c:pt idx="6875">
                  <c:v>18532</c:v>
                </c:pt>
                <c:pt idx="6876">
                  <c:v>18533</c:v>
                </c:pt>
                <c:pt idx="6877">
                  <c:v>18534</c:v>
                </c:pt>
                <c:pt idx="6878">
                  <c:v>18535</c:v>
                </c:pt>
                <c:pt idx="6879">
                  <c:v>18538</c:v>
                </c:pt>
                <c:pt idx="6880">
                  <c:v>18539</c:v>
                </c:pt>
                <c:pt idx="6881">
                  <c:v>18540</c:v>
                </c:pt>
                <c:pt idx="6882">
                  <c:v>18541</c:v>
                </c:pt>
                <c:pt idx="6883">
                  <c:v>18542</c:v>
                </c:pt>
                <c:pt idx="6884">
                  <c:v>18543</c:v>
                </c:pt>
                <c:pt idx="6885">
                  <c:v>18545</c:v>
                </c:pt>
                <c:pt idx="6886">
                  <c:v>18546</c:v>
                </c:pt>
                <c:pt idx="6887">
                  <c:v>18547</c:v>
                </c:pt>
                <c:pt idx="6888">
                  <c:v>18549</c:v>
                </c:pt>
                <c:pt idx="6889">
                  <c:v>18550</c:v>
                </c:pt>
                <c:pt idx="6890">
                  <c:v>18552</c:v>
                </c:pt>
                <c:pt idx="6891">
                  <c:v>18553</c:v>
                </c:pt>
                <c:pt idx="6892">
                  <c:v>18554</c:v>
                </c:pt>
                <c:pt idx="6893">
                  <c:v>18555</c:v>
                </c:pt>
                <c:pt idx="6894">
                  <c:v>18556</c:v>
                </c:pt>
                <c:pt idx="6895">
                  <c:v>18557</c:v>
                </c:pt>
                <c:pt idx="6896">
                  <c:v>18559</c:v>
                </c:pt>
                <c:pt idx="6897">
                  <c:v>18560</c:v>
                </c:pt>
                <c:pt idx="6898">
                  <c:v>18561</c:v>
                </c:pt>
                <c:pt idx="6899">
                  <c:v>18562</c:v>
                </c:pt>
                <c:pt idx="6900">
                  <c:v>18563</c:v>
                </c:pt>
                <c:pt idx="6901">
                  <c:v>18564</c:v>
                </c:pt>
                <c:pt idx="6902">
                  <c:v>18566</c:v>
                </c:pt>
                <c:pt idx="6903">
                  <c:v>18567</c:v>
                </c:pt>
                <c:pt idx="6904">
                  <c:v>18568</c:v>
                </c:pt>
                <c:pt idx="6905">
                  <c:v>18569</c:v>
                </c:pt>
                <c:pt idx="6906">
                  <c:v>18570</c:v>
                </c:pt>
                <c:pt idx="6907">
                  <c:v>18571</c:v>
                </c:pt>
                <c:pt idx="6908">
                  <c:v>18573</c:v>
                </c:pt>
                <c:pt idx="6909">
                  <c:v>18575</c:v>
                </c:pt>
                <c:pt idx="6910">
                  <c:v>18576</c:v>
                </c:pt>
                <c:pt idx="6911">
                  <c:v>18577</c:v>
                </c:pt>
                <c:pt idx="6912">
                  <c:v>18580</c:v>
                </c:pt>
                <c:pt idx="6913">
                  <c:v>18581</c:v>
                </c:pt>
                <c:pt idx="6914">
                  <c:v>18582</c:v>
                </c:pt>
                <c:pt idx="6915">
                  <c:v>18583</c:v>
                </c:pt>
                <c:pt idx="6916">
                  <c:v>18584</c:v>
                </c:pt>
                <c:pt idx="6917">
                  <c:v>18585</c:v>
                </c:pt>
                <c:pt idx="6918">
                  <c:v>18587</c:v>
                </c:pt>
                <c:pt idx="6919">
                  <c:v>18588</c:v>
                </c:pt>
                <c:pt idx="6920">
                  <c:v>18589</c:v>
                </c:pt>
                <c:pt idx="6921">
                  <c:v>18591</c:v>
                </c:pt>
                <c:pt idx="6922">
                  <c:v>18592</c:v>
                </c:pt>
                <c:pt idx="6923">
                  <c:v>18594</c:v>
                </c:pt>
                <c:pt idx="6924">
                  <c:v>18595</c:v>
                </c:pt>
                <c:pt idx="6925">
                  <c:v>18596</c:v>
                </c:pt>
                <c:pt idx="6926">
                  <c:v>18597</c:v>
                </c:pt>
                <c:pt idx="6927">
                  <c:v>18598</c:v>
                </c:pt>
                <c:pt idx="6928">
                  <c:v>18599</c:v>
                </c:pt>
                <c:pt idx="6929">
                  <c:v>18601</c:v>
                </c:pt>
                <c:pt idx="6930">
                  <c:v>18602</c:v>
                </c:pt>
                <c:pt idx="6931">
                  <c:v>18603</c:v>
                </c:pt>
                <c:pt idx="6932">
                  <c:v>18604</c:v>
                </c:pt>
                <c:pt idx="6933">
                  <c:v>18605</c:v>
                </c:pt>
                <c:pt idx="6934">
                  <c:v>18606</c:v>
                </c:pt>
                <c:pt idx="6935">
                  <c:v>18608</c:v>
                </c:pt>
                <c:pt idx="6936">
                  <c:v>18609</c:v>
                </c:pt>
                <c:pt idx="6937">
                  <c:v>18610</c:v>
                </c:pt>
                <c:pt idx="6938">
                  <c:v>18611</c:v>
                </c:pt>
                <c:pt idx="6939">
                  <c:v>18612</c:v>
                </c:pt>
                <c:pt idx="6940">
                  <c:v>18613</c:v>
                </c:pt>
                <c:pt idx="6941">
                  <c:v>18615</c:v>
                </c:pt>
                <c:pt idx="6942">
                  <c:v>18616</c:v>
                </c:pt>
                <c:pt idx="6943">
                  <c:v>18617</c:v>
                </c:pt>
                <c:pt idx="6944">
                  <c:v>18618</c:v>
                </c:pt>
                <c:pt idx="6945">
                  <c:v>18619</c:v>
                </c:pt>
                <c:pt idx="6946">
                  <c:v>18623</c:v>
                </c:pt>
                <c:pt idx="6947">
                  <c:v>18624</c:v>
                </c:pt>
                <c:pt idx="6948">
                  <c:v>18625</c:v>
                </c:pt>
                <c:pt idx="6949">
                  <c:v>18626</c:v>
                </c:pt>
                <c:pt idx="6950">
                  <c:v>18627</c:v>
                </c:pt>
                <c:pt idx="6951">
                  <c:v>18630</c:v>
                </c:pt>
                <c:pt idx="6952">
                  <c:v>18631</c:v>
                </c:pt>
                <c:pt idx="6953">
                  <c:v>18632</c:v>
                </c:pt>
                <c:pt idx="6954">
                  <c:v>18633</c:v>
                </c:pt>
                <c:pt idx="6955">
                  <c:v>18634</c:v>
                </c:pt>
                <c:pt idx="6956">
                  <c:v>18636</c:v>
                </c:pt>
                <c:pt idx="6957">
                  <c:v>18637</c:v>
                </c:pt>
                <c:pt idx="6958">
                  <c:v>18638</c:v>
                </c:pt>
                <c:pt idx="6959">
                  <c:v>18639</c:v>
                </c:pt>
                <c:pt idx="6960">
                  <c:v>18640</c:v>
                </c:pt>
                <c:pt idx="6961">
                  <c:v>18641</c:v>
                </c:pt>
                <c:pt idx="6962">
                  <c:v>18643</c:v>
                </c:pt>
                <c:pt idx="6963">
                  <c:v>18644</c:v>
                </c:pt>
                <c:pt idx="6964">
                  <c:v>18645</c:v>
                </c:pt>
                <c:pt idx="6965">
                  <c:v>18646</c:v>
                </c:pt>
                <c:pt idx="6966">
                  <c:v>18647</c:v>
                </c:pt>
                <c:pt idx="6967">
                  <c:v>18648</c:v>
                </c:pt>
                <c:pt idx="6968">
                  <c:v>18650</c:v>
                </c:pt>
                <c:pt idx="6969">
                  <c:v>18651</c:v>
                </c:pt>
                <c:pt idx="6970">
                  <c:v>18652</c:v>
                </c:pt>
                <c:pt idx="6971">
                  <c:v>18653</c:v>
                </c:pt>
                <c:pt idx="6972">
                  <c:v>18654</c:v>
                </c:pt>
                <c:pt idx="6973">
                  <c:v>18655</c:v>
                </c:pt>
                <c:pt idx="6974">
                  <c:v>18657</c:v>
                </c:pt>
                <c:pt idx="6975">
                  <c:v>18658</c:v>
                </c:pt>
                <c:pt idx="6976">
                  <c:v>18659</c:v>
                </c:pt>
                <c:pt idx="6977">
                  <c:v>18660</c:v>
                </c:pt>
                <c:pt idx="6978">
                  <c:v>18661</c:v>
                </c:pt>
                <c:pt idx="6979">
                  <c:v>18662</c:v>
                </c:pt>
                <c:pt idx="6980">
                  <c:v>18664</c:v>
                </c:pt>
                <c:pt idx="6981">
                  <c:v>18665</c:v>
                </c:pt>
                <c:pt idx="6982">
                  <c:v>18666</c:v>
                </c:pt>
                <c:pt idx="6983">
                  <c:v>18667</c:v>
                </c:pt>
                <c:pt idx="6984">
                  <c:v>18668</c:v>
                </c:pt>
                <c:pt idx="6985">
                  <c:v>18669</c:v>
                </c:pt>
                <c:pt idx="6986">
                  <c:v>18672</c:v>
                </c:pt>
                <c:pt idx="6987">
                  <c:v>18673</c:v>
                </c:pt>
                <c:pt idx="6988">
                  <c:v>18674</c:v>
                </c:pt>
                <c:pt idx="6989">
                  <c:v>18675</c:v>
                </c:pt>
                <c:pt idx="6990">
                  <c:v>18676</c:v>
                </c:pt>
                <c:pt idx="6991">
                  <c:v>18678</c:v>
                </c:pt>
                <c:pt idx="6992">
                  <c:v>18679</c:v>
                </c:pt>
                <c:pt idx="6993">
                  <c:v>18680</c:v>
                </c:pt>
                <c:pt idx="6994">
                  <c:v>18682</c:v>
                </c:pt>
                <c:pt idx="6995">
                  <c:v>18683</c:v>
                </c:pt>
                <c:pt idx="6996">
                  <c:v>18685</c:v>
                </c:pt>
                <c:pt idx="6997">
                  <c:v>18686</c:v>
                </c:pt>
                <c:pt idx="6998">
                  <c:v>18687</c:v>
                </c:pt>
                <c:pt idx="6999">
                  <c:v>18688</c:v>
                </c:pt>
                <c:pt idx="7000">
                  <c:v>18689</c:v>
                </c:pt>
                <c:pt idx="7001">
                  <c:v>18690</c:v>
                </c:pt>
                <c:pt idx="7002">
                  <c:v>18692</c:v>
                </c:pt>
                <c:pt idx="7003">
                  <c:v>18693</c:v>
                </c:pt>
                <c:pt idx="7004">
                  <c:v>18694</c:v>
                </c:pt>
                <c:pt idx="7005">
                  <c:v>18695</c:v>
                </c:pt>
                <c:pt idx="7006">
                  <c:v>18696</c:v>
                </c:pt>
                <c:pt idx="7007">
                  <c:v>18697</c:v>
                </c:pt>
                <c:pt idx="7008">
                  <c:v>18699</c:v>
                </c:pt>
                <c:pt idx="7009">
                  <c:v>18700</c:v>
                </c:pt>
                <c:pt idx="7010">
                  <c:v>18701</c:v>
                </c:pt>
                <c:pt idx="7011">
                  <c:v>18702</c:v>
                </c:pt>
                <c:pt idx="7012">
                  <c:v>18703</c:v>
                </c:pt>
                <c:pt idx="7013">
                  <c:v>18704</c:v>
                </c:pt>
                <c:pt idx="7014">
                  <c:v>18706</c:v>
                </c:pt>
                <c:pt idx="7015">
                  <c:v>18707</c:v>
                </c:pt>
                <c:pt idx="7016">
                  <c:v>18708</c:v>
                </c:pt>
                <c:pt idx="7017">
                  <c:v>18709</c:v>
                </c:pt>
                <c:pt idx="7018">
                  <c:v>18711</c:v>
                </c:pt>
                <c:pt idx="7019">
                  <c:v>18713</c:v>
                </c:pt>
                <c:pt idx="7020">
                  <c:v>18714</c:v>
                </c:pt>
                <c:pt idx="7021">
                  <c:v>18715</c:v>
                </c:pt>
                <c:pt idx="7022">
                  <c:v>18716</c:v>
                </c:pt>
                <c:pt idx="7023">
                  <c:v>18717</c:v>
                </c:pt>
                <c:pt idx="7024">
                  <c:v>18718</c:v>
                </c:pt>
                <c:pt idx="7025">
                  <c:v>18720</c:v>
                </c:pt>
                <c:pt idx="7026">
                  <c:v>18721</c:v>
                </c:pt>
                <c:pt idx="7027">
                  <c:v>18722</c:v>
                </c:pt>
                <c:pt idx="7028">
                  <c:v>18723</c:v>
                </c:pt>
                <c:pt idx="7029">
                  <c:v>18724</c:v>
                </c:pt>
                <c:pt idx="7030">
                  <c:v>18725</c:v>
                </c:pt>
                <c:pt idx="7031">
                  <c:v>18727</c:v>
                </c:pt>
                <c:pt idx="7032">
                  <c:v>18728</c:v>
                </c:pt>
                <c:pt idx="7033">
                  <c:v>18729</c:v>
                </c:pt>
                <c:pt idx="7034">
                  <c:v>18730</c:v>
                </c:pt>
                <c:pt idx="7035">
                  <c:v>18731</c:v>
                </c:pt>
                <c:pt idx="7036">
                  <c:v>18732</c:v>
                </c:pt>
                <c:pt idx="7037">
                  <c:v>18734</c:v>
                </c:pt>
                <c:pt idx="7038">
                  <c:v>18735</c:v>
                </c:pt>
                <c:pt idx="7039">
                  <c:v>18736</c:v>
                </c:pt>
                <c:pt idx="7040">
                  <c:v>18737</c:v>
                </c:pt>
                <c:pt idx="7041">
                  <c:v>18738</c:v>
                </c:pt>
                <c:pt idx="7042">
                  <c:v>18739</c:v>
                </c:pt>
                <c:pt idx="7043">
                  <c:v>18741</c:v>
                </c:pt>
                <c:pt idx="7044">
                  <c:v>18742</c:v>
                </c:pt>
                <c:pt idx="7045">
                  <c:v>18743</c:v>
                </c:pt>
                <c:pt idx="7046">
                  <c:v>18744</c:v>
                </c:pt>
                <c:pt idx="7047">
                  <c:v>18745</c:v>
                </c:pt>
                <c:pt idx="7048">
                  <c:v>18746</c:v>
                </c:pt>
                <c:pt idx="7049">
                  <c:v>18748</c:v>
                </c:pt>
                <c:pt idx="7050">
                  <c:v>18749</c:v>
                </c:pt>
                <c:pt idx="7051">
                  <c:v>18750</c:v>
                </c:pt>
                <c:pt idx="7052">
                  <c:v>18751</c:v>
                </c:pt>
                <c:pt idx="7053">
                  <c:v>18752</c:v>
                </c:pt>
                <c:pt idx="7054">
                  <c:v>18753</c:v>
                </c:pt>
                <c:pt idx="7055">
                  <c:v>18755</c:v>
                </c:pt>
                <c:pt idx="7056">
                  <c:v>18756</c:v>
                </c:pt>
                <c:pt idx="7057">
                  <c:v>18757</c:v>
                </c:pt>
                <c:pt idx="7058">
                  <c:v>18758</c:v>
                </c:pt>
                <c:pt idx="7059">
                  <c:v>18759</c:v>
                </c:pt>
                <c:pt idx="7060">
                  <c:v>18760</c:v>
                </c:pt>
                <c:pt idx="7061">
                  <c:v>18762</c:v>
                </c:pt>
                <c:pt idx="7062">
                  <c:v>18763</c:v>
                </c:pt>
                <c:pt idx="7063">
                  <c:v>18764</c:v>
                </c:pt>
                <c:pt idx="7064">
                  <c:v>18765</c:v>
                </c:pt>
                <c:pt idx="7065">
                  <c:v>18766</c:v>
                </c:pt>
                <c:pt idx="7066">
                  <c:v>18767</c:v>
                </c:pt>
                <c:pt idx="7067">
                  <c:v>18769</c:v>
                </c:pt>
                <c:pt idx="7068">
                  <c:v>18770</c:v>
                </c:pt>
                <c:pt idx="7069">
                  <c:v>18771</c:v>
                </c:pt>
                <c:pt idx="7070">
                  <c:v>18772</c:v>
                </c:pt>
                <c:pt idx="7071">
                  <c:v>18773</c:v>
                </c:pt>
                <c:pt idx="7072">
                  <c:v>18774</c:v>
                </c:pt>
                <c:pt idx="7073">
                  <c:v>18776</c:v>
                </c:pt>
                <c:pt idx="7074">
                  <c:v>18777</c:v>
                </c:pt>
                <c:pt idx="7075">
                  <c:v>18779</c:v>
                </c:pt>
                <c:pt idx="7076">
                  <c:v>18780</c:v>
                </c:pt>
                <c:pt idx="7077">
                  <c:v>18783</c:v>
                </c:pt>
                <c:pt idx="7078">
                  <c:v>18784</c:v>
                </c:pt>
                <c:pt idx="7079">
                  <c:v>18785</c:v>
                </c:pt>
                <c:pt idx="7080">
                  <c:v>18786</c:v>
                </c:pt>
                <c:pt idx="7081">
                  <c:v>18787</c:v>
                </c:pt>
                <c:pt idx="7082">
                  <c:v>18790</c:v>
                </c:pt>
                <c:pt idx="7083">
                  <c:v>18791</c:v>
                </c:pt>
                <c:pt idx="7084">
                  <c:v>18792</c:v>
                </c:pt>
                <c:pt idx="7085">
                  <c:v>18793</c:v>
                </c:pt>
                <c:pt idx="7086">
                  <c:v>18794</c:v>
                </c:pt>
                <c:pt idx="7087">
                  <c:v>18797</c:v>
                </c:pt>
                <c:pt idx="7088">
                  <c:v>18798</c:v>
                </c:pt>
                <c:pt idx="7089">
                  <c:v>18799</c:v>
                </c:pt>
                <c:pt idx="7090">
                  <c:v>18800</c:v>
                </c:pt>
                <c:pt idx="7091">
                  <c:v>18801</c:v>
                </c:pt>
                <c:pt idx="7092">
                  <c:v>18804</c:v>
                </c:pt>
                <c:pt idx="7093">
                  <c:v>18805</c:v>
                </c:pt>
                <c:pt idx="7094">
                  <c:v>18806</c:v>
                </c:pt>
                <c:pt idx="7095">
                  <c:v>18807</c:v>
                </c:pt>
                <c:pt idx="7096">
                  <c:v>18808</c:v>
                </c:pt>
                <c:pt idx="7097">
                  <c:v>18811</c:v>
                </c:pt>
                <c:pt idx="7098">
                  <c:v>18812</c:v>
                </c:pt>
                <c:pt idx="7099">
                  <c:v>18814</c:v>
                </c:pt>
                <c:pt idx="7100">
                  <c:v>18815</c:v>
                </c:pt>
                <c:pt idx="7101">
                  <c:v>18818</c:v>
                </c:pt>
                <c:pt idx="7102">
                  <c:v>18819</c:v>
                </c:pt>
                <c:pt idx="7103">
                  <c:v>18820</c:v>
                </c:pt>
                <c:pt idx="7104">
                  <c:v>18821</c:v>
                </c:pt>
                <c:pt idx="7105">
                  <c:v>18822</c:v>
                </c:pt>
                <c:pt idx="7106">
                  <c:v>18825</c:v>
                </c:pt>
                <c:pt idx="7107">
                  <c:v>18826</c:v>
                </c:pt>
                <c:pt idx="7108">
                  <c:v>18827</c:v>
                </c:pt>
                <c:pt idx="7109">
                  <c:v>18828</c:v>
                </c:pt>
                <c:pt idx="7110">
                  <c:v>18829</c:v>
                </c:pt>
                <c:pt idx="7111">
                  <c:v>18832</c:v>
                </c:pt>
                <c:pt idx="7112">
                  <c:v>18833</c:v>
                </c:pt>
                <c:pt idx="7113">
                  <c:v>18834</c:v>
                </c:pt>
                <c:pt idx="7114">
                  <c:v>18835</c:v>
                </c:pt>
                <c:pt idx="7115">
                  <c:v>18836</c:v>
                </c:pt>
                <c:pt idx="7116">
                  <c:v>18839</c:v>
                </c:pt>
                <c:pt idx="7117">
                  <c:v>18840</c:v>
                </c:pt>
                <c:pt idx="7118">
                  <c:v>18841</c:v>
                </c:pt>
                <c:pt idx="7119">
                  <c:v>18842</c:v>
                </c:pt>
                <c:pt idx="7120">
                  <c:v>18843</c:v>
                </c:pt>
                <c:pt idx="7121">
                  <c:v>18846</c:v>
                </c:pt>
                <c:pt idx="7122">
                  <c:v>18847</c:v>
                </c:pt>
                <c:pt idx="7123">
                  <c:v>18848</c:v>
                </c:pt>
                <c:pt idx="7124">
                  <c:v>18849</c:v>
                </c:pt>
                <c:pt idx="7125">
                  <c:v>18850</c:v>
                </c:pt>
                <c:pt idx="7126">
                  <c:v>18853</c:v>
                </c:pt>
                <c:pt idx="7127">
                  <c:v>18854</c:v>
                </c:pt>
                <c:pt idx="7128">
                  <c:v>18855</c:v>
                </c:pt>
                <c:pt idx="7129">
                  <c:v>18856</c:v>
                </c:pt>
                <c:pt idx="7130">
                  <c:v>18857</c:v>
                </c:pt>
                <c:pt idx="7131">
                  <c:v>18860</c:v>
                </c:pt>
                <c:pt idx="7132">
                  <c:v>18861</c:v>
                </c:pt>
                <c:pt idx="7133">
                  <c:v>18862</c:v>
                </c:pt>
                <c:pt idx="7134">
                  <c:v>18863</c:v>
                </c:pt>
                <c:pt idx="7135">
                  <c:v>18864</c:v>
                </c:pt>
                <c:pt idx="7136">
                  <c:v>18867</c:v>
                </c:pt>
                <c:pt idx="7137">
                  <c:v>18868</c:v>
                </c:pt>
                <c:pt idx="7138">
                  <c:v>18869</c:v>
                </c:pt>
                <c:pt idx="7139">
                  <c:v>18870</c:v>
                </c:pt>
                <c:pt idx="7140">
                  <c:v>18871</c:v>
                </c:pt>
                <c:pt idx="7141">
                  <c:v>18875</c:v>
                </c:pt>
                <c:pt idx="7142">
                  <c:v>18876</c:v>
                </c:pt>
                <c:pt idx="7143">
                  <c:v>18877</c:v>
                </c:pt>
                <c:pt idx="7144">
                  <c:v>18878</c:v>
                </c:pt>
                <c:pt idx="7145">
                  <c:v>18881</c:v>
                </c:pt>
                <c:pt idx="7146">
                  <c:v>18882</c:v>
                </c:pt>
                <c:pt idx="7147">
                  <c:v>18883</c:v>
                </c:pt>
                <c:pt idx="7148">
                  <c:v>18884</c:v>
                </c:pt>
                <c:pt idx="7149">
                  <c:v>18885</c:v>
                </c:pt>
                <c:pt idx="7150">
                  <c:v>18888</c:v>
                </c:pt>
                <c:pt idx="7151">
                  <c:v>18889</c:v>
                </c:pt>
                <c:pt idx="7152">
                  <c:v>18890</c:v>
                </c:pt>
                <c:pt idx="7153">
                  <c:v>18891</c:v>
                </c:pt>
                <c:pt idx="7154">
                  <c:v>18892</c:v>
                </c:pt>
                <c:pt idx="7155">
                  <c:v>18895</c:v>
                </c:pt>
                <c:pt idx="7156">
                  <c:v>18896</c:v>
                </c:pt>
                <c:pt idx="7157">
                  <c:v>18897</c:v>
                </c:pt>
                <c:pt idx="7158">
                  <c:v>18898</c:v>
                </c:pt>
                <c:pt idx="7159">
                  <c:v>18899</c:v>
                </c:pt>
                <c:pt idx="7160">
                  <c:v>18902</c:v>
                </c:pt>
                <c:pt idx="7161">
                  <c:v>18903</c:v>
                </c:pt>
                <c:pt idx="7162">
                  <c:v>18904</c:v>
                </c:pt>
                <c:pt idx="7163">
                  <c:v>18905</c:v>
                </c:pt>
                <c:pt idx="7164">
                  <c:v>18906</c:v>
                </c:pt>
                <c:pt idx="7165">
                  <c:v>18907</c:v>
                </c:pt>
                <c:pt idx="7166">
                  <c:v>18909</c:v>
                </c:pt>
                <c:pt idx="7167">
                  <c:v>18910</c:v>
                </c:pt>
                <c:pt idx="7168">
                  <c:v>18911</c:v>
                </c:pt>
                <c:pt idx="7169">
                  <c:v>18912</c:v>
                </c:pt>
                <c:pt idx="7170">
                  <c:v>18914</c:v>
                </c:pt>
                <c:pt idx="7171">
                  <c:v>18916</c:v>
                </c:pt>
                <c:pt idx="7172">
                  <c:v>18917</c:v>
                </c:pt>
                <c:pt idx="7173">
                  <c:v>18918</c:v>
                </c:pt>
                <c:pt idx="7174">
                  <c:v>18919</c:v>
                </c:pt>
                <c:pt idx="7175">
                  <c:v>18920</c:v>
                </c:pt>
                <c:pt idx="7176">
                  <c:v>18921</c:v>
                </c:pt>
                <c:pt idx="7177">
                  <c:v>18923</c:v>
                </c:pt>
                <c:pt idx="7178">
                  <c:v>18924</c:v>
                </c:pt>
                <c:pt idx="7179">
                  <c:v>18925</c:v>
                </c:pt>
                <c:pt idx="7180">
                  <c:v>18926</c:v>
                </c:pt>
                <c:pt idx="7181">
                  <c:v>18927</c:v>
                </c:pt>
                <c:pt idx="7182">
                  <c:v>18928</c:v>
                </c:pt>
                <c:pt idx="7183">
                  <c:v>18930</c:v>
                </c:pt>
                <c:pt idx="7184">
                  <c:v>18931</c:v>
                </c:pt>
                <c:pt idx="7185">
                  <c:v>18932</c:v>
                </c:pt>
                <c:pt idx="7186">
                  <c:v>18933</c:v>
                </c:pt>
                <c:pt idx="7187">
                  <c:v>18934</c:v>
                </c:pt>
                <c:pt idx="7188">
                  <c:v>18935</c:v>
                </c:pt>
                <c:pt idx="7189">
                  <c:v>18937</c:v>
                </c:pt>
                <c:pt idx="7190">
                  <c:v>18939</c:v>
                </c:pt>
                <c:pt idx="7191">
                  <c:v>18940</c:v>
                </c:pt>
                <c:pt idx="7192">
                  <c:v>18941</c:v>
                </c:pt>
                <c:pt idx="7193">
                  <c:v>18942</c:v>
                </c:pt>
                <c:pt idx="7194">
                  <c:v>18945</c:v>
                </c:pt>
                <c:pt idx="7195">
                  <c:v>18946</c:v>
                </c:pt>
                <c:pt idx="7196">
                  <c:v>18947</c:v>
                </c:pt>
                <c:pt idx="7197">
                  <c:v>18948</c:v>
                </c:pt>
                <c:pt idx="7198">
                  <c:v>18949</c:v>
                </c:pt>
                <c:pt idx="7199">
                  <c:v>18951</c:v>
                </c:pt>
                <c:pt idx="7200">
                  <c:v>18952</c:v>
                </c:pt>
                <c:pt idx="7201">
                  <c:v>18953</c:v>
                </c:pt>
                <c:pt idx="7202">
                  <c:v>18955</c:v>
                </c:pt>
                <c:pt idx="7203">
                  <c:v>18956</c:v>
                </c:pt>
                <c:pt idx="7204">
                  <c:v>18958</c:v>
                </c:pt>
                <c:pt idx="7205">
                  <c:v>18959</c:v>
                </c:pt>
                <c:pt idx="7206">
                  <c:v>18960</c:v>
                </c:pt>
                <c:pt idx="7207">
                  <c:v>18961</c:v>
                </c:pt>
                <c:pt idx="7208">
                  <c:v>18962</c:v>
                </c:pt>
                <c:pt idx="7209">
                  <c:v>18963</c:v>
                </c:pt>
                <c:pt idx="7210">
                  <c:v>18965</c:v>
                </c:pt>
                <c:pt idx="7211">
                  <c:v>18966</c:v>
                </c:pt>
                <c:pt idx="7212">
                  <c:v>18967</c:v>
                </c:pt>
                <c:pt idx="7213">
                  <c:v>18968</c:v>
                </c:pt>
                <c:pt idx="7214">
                  <c:v>18969</c:v>
                </c:pt>
                <c:pt idx="7215">
                  <c:v>18970</c:v>
                </c:pt>
                <c:pt idx="7216">
                  <c:v>18972</c:v>
                </c:pt>
                <c:pt idx="7217">
                  <c:v>18973</c:v>
                </c:pt>
                <c:pt idx="7218">
                  <c:v>18974</c:v>
                </c:pt>
                <c:pt idx="7219">
                  <c:v>18975</c:v>
                </c:pt>
                <c:pt idx="7220">
                  <c:v>18976</c:v>
                </c:pt>
                <c:pt idx="7221">
                  <c:v>18977</c:v>
                </c:pt>
                <c:pt idx="7222">
                  <c:v>18979</c:v>
                </c:pt>
                <c:pt idx="7223">
                  <c:v>18980</c:v>
                </c:pt>
                <c:pt idx="7224">
                  <c:v>18981</c:v>
                </c:pt>
                <c:pt idx="7225">
                  <c:v>18982</c:v>
                </c:pt>
                <c:pt idx="7226">
                  <c:v>18983</c:v>
                </c:pt>
                <c:pt idx="7227">
                  <c:v>18984</c:v>
                </c:pt>
                <c:pt idx="7228">
                  <c:v>18986</c:v>
                </c:pt>
                <c:pt idx="7229">
                  <c:v>18988</c:v>
                </c:pt>
                <c:pt idx="7230">
                  <c:v>18989</c:v>
                </c:pt>
                <c:pt idx="7231">
                  <c:v>18990</c:v>
                </c:pt>
                <c:pt idx="7232">
                  <c:v>18991</c:v>
                </c:pt>
                <c:pt idx="7233">
                  <c:v>18993</c:v>
                </c:pt>
                <c:pt idx="7234">
                  <c:v>18995</c:v>
                </c:pt>
                <c:pt idx="7235">
                  <c:v>18996</c:v>
                </c:pt>
                <c:pt idx="7236">
                  <c:v>18997</c:v>
                </c:pt>
                <c:pt idx="7237">
                  <c:v>18998</c:v>
                </c:pt>
                <c:pt idx="7238">
                  <c:v>19000</c:v>
                </c:pt>
                <c:pt idx="7239">
                  <c:v>19001</c:v>
                </c:pt>
                <c:pt idx="7240">
                  <c:v>19002</c:v>
                </c:pt>
                <c:pt idx="7241">
                  <c:v>19003</c:v>
                </c:pt>
                <c:pt idx="7242">
                  <c:v>19004</c:v>
                </c:pt>
                <c:pt idx="7243">
                  <c:v>19005</c:v>
                </c:pt>
                <c:pt idx="7244">
                  <c:v>19007</c:v>
                </c:pt>
                <c:pt idx="7245">
                  <c:v>19008</c:v>
                </c:pt>
                <c:pt idx="7246">
                  <c:v>19009</c:v>
                </c:pt>
                <c:pt idx="7247">
                  <c:v>19010</c:v>
                </c:pt>
                <c:pt idx="7248">
                  <c:v>19011</c:v>
                </c:pt>
                <c:pt idx="7249">
                  <c:v>19012</c:v>
                </c:pt>
                <c:pt idx="7250">
                  <c:v>19014</c:v>
                </c:pt>
                <c:pt idx="7251">
                  <c:v>19015</c:v>
                </c:pt>
                <c:pt idx="7252">
                  <c:v>19016</c:v>
                </c:pt>
                <c:pt idx="7253">
                  <c:v>19017</c:v>
                </c:pt>
                <c:pt idx="7254">
                  <c:v>19018</c:v>
                </c:pt>
                <c:pt idx="7255">
                  <c:v>19019</c:v>
                </c:pt>
                <c:pt idx="7256">
                  <c:v>19021</c:v>
                </c:pt>
                <c:pt idx="7257">
                  <c:v>19022</c:v>
                </c:pt>
                <c:pt idx="7258">
                  <c:v>19023</c:v>
                </c:pt>
                <c:pt idx="7259">
                  <c:v>19024</c:v>
                </c:pt>
                <c:pt idx="7260">
                  <c:v>19025</c:v>
                </c:pt>
                <c:pt idx="7261">
                  <c:v>19026</c:v>
                </c:pt>
                <c:pt idx="7262">
                  <c:v>19028</c:v>
                </c:pt>
                <c:pt idx="7263">
                  <c:v>19029</c:v>
                </c:pt>
                <c:pt idx="7264">
                  <c:v>19030</c:v>
                </c:pt>
                <c:pt idx="7265">
                  <c:v>19031</c:v>
                </c:pt>
                <c:pt idx="7266">
                  <c:v>19032</c:v>
                </c:pt>
                <c:pt idx="7267">
                  <c:v>19033</c:v>
                </c:pt>
                <c:pt idx="7268">
                  <c:v>19035</c:v>
                </c:pt>
                <c:pt idx="7269">
                  <c:v>19037</c:v>
                </c:pt>
                <c:pt idx="7270">
                  <c:v>19038</c:v>
                </c:pt>
                <c:pt idx="7271">
                  <c:v>19039</c:v>
                </c:pt>
                <c:pt idx="7272">
                  <c:v>19040</c:v>
                </c:pt>
                <c:pt idx="7273">
                  <c:v>19042</c:v>
                </c:pt>
                <c:pt idx="7274">
                  <c:v>19043</c:v>
                </c:pt>
                <c:pt idx="7275">
                  <c:v>19044</c:v>
                </c:pt>
                <c:pt idx="7276">
                  <c:v>19045</c:v>
                </c:pt>
                <c:pt idx="7277">
                  <c:v>19047</c:v>
                </c:pt>
                <c:pt idx="7278">
                  <c:v>19049</c:v>
                </c:pt>
                <c:pt idx="7279">
                  <c:v>19050</c:v>
                </c:pt>
                <c:pt idx="7280">
                  <c:v>19051</c:v>
                </c:pt>
                <c:pt idx="7281">
                  <c:v>19052</c:v>
                </c:pt>
                <c:pt idx="7282">
                  <c:v>19053</c:v>
                </c:pt>
                <c:pt idx="7283">
                  <c:v>19054</c:v>
                </c:pt>
                <c:pt idx="7284">
                  <c:v>19056</c:v>
                </c:pt>
                <c:pt idx="7285">
                  <c:v>19057</c:v>
                </c:pt>
                <c:pt idx="7286">
                  <c:v>19058</c:v>
                </c:pt>
                <c:pt idx="7287">
                  <c:v>19059</c:v>
                </c:pt>
                <c:pt idx="7288">
                  <c:v>19060</c:v>
                </c:pt>
                <c:pt idx="7289">
                  <c:v>19061</c:v>
                </c:pt>
                <c:pt idx="7290">
                  <c:v>19063</c:v>
                </c:pt>
                <c:pt idx="7291">
                  <c:v>19064</c:v>
                </c:pt>
                <c:pt idx="7292">
                  <c:v>19065</c:v>
                </c:pt>
                <c:pt idx="7293">
                  <c:v>19066</c:v>
                </c:pt>
                <c:pt idx="7294">
                  <c:v>19067</c:v>
                </c:pt>
                <c:pt idx="7295">
                  <c:v>19068</c:v>
                </c:pt>
                <c:pt idx="7296">
                  <c:v>19070</c:v>
                </c:pt>
                <c:pt idx="7297">
                  <c:v>19071</c:v>
                </c:pt>
                <c:pt idx="7298">
                  <c:v>19072</c:v>
                </c:pt>
                <c:pt idx="7299">
                  <c:v>19073</c:v>
                </c:pt>
                <c:pt idx="7300">
                  <c:v>19074</c:v>
                </c:pt>
                <c:pt idx="7301">
                  <c:v>19075</c:v>
                </c:pt>
                <c:pt idx="7302">
                  <c:v>19077</c:v>
                </c:pt>
                <c:pt idx="7303">
                  <c:v>19078</c:v>
                </c:pt>
                <c:pt idx="7304">
                  <c:v>19079</c:v>
                </c:pt>
                <c:pt idx="7305">
                  <c:v>19080</c:v>
                </c:pt>
                <c:pt idx="7306">
                  <c:v>19081</c:v>
                </c:pt>
                <c:pt idx="7307">
                  <c:v>19082</c:v>
                </c:pt>
                <c:pt idx="7308">
                  <c:v>19084</c:v>
                </c:pt>
                <c:pt idx="7309">
                  <c:v>19085</c:v>
                </c:pt>
                <c:pt idx="7310">
                  <c:v>19086</c:v>
                </c:pt>
                <c:pt idx="7311">
                  <c:v>19087</c:v>
                </c:pt>
                <c:pt idx="7312">
                  <c:v>19088</c:v>
                </c:pt>
                <c:pt idx="7313">
                  <c:v>19089</c:v>
                </c:pt>
                <c:pt idx="7314">
                  <c:v>19091</c:v>
                </c:pt>
                <c:pt idx="7315">
                  <c:v>19092</c:v>
                </c:pt>
                <c:pt idx="7316">
                  <c:v>19093</c:v>
                </c:pt>
                <c:pt idx="7317">
                  <c:v>19094</c:v>
                </c:pt>
                <c:pt idx="7318">
                  <c:v>19096</c:v>
                </c:pt>
                <c:pt idx="7319">
                  <c:v>19098</c:v>
                </c:pt>
                <c:pt idx="7320">
                  <c:v>19099</c:v>
                </c:pt>
                <c:pt idx="7321">
                  <c:v>19100</c:v>
                </c:pt>
                <c:pt idx="7322">
                  <c:v>19101</c:v>
                </c:pt>
                <c:pt idx="7323">
                  <c:v>19102</c:v>
                </c:pt>
                <c:pt idx="7324">
                  <c:v>19103</c:v>
                </c:pt>
                <c:pt idx="7325">
                  <c:v>19105</c:v>
                </c:pt>
                <c:pt idx="7326">
                  <c:v>19106</c:v>
                </c:pt>
                <c:pt idx="7327">
                  <c:v>19107</c:v>
                </c:pt>
                <c:pt idx="7328">
                  <c:v>19108</c:v>
                </c:pt>
                <c:pt idx="7329">
                  <c:v>19109</c:v>
                </c:pt>
                <c:pt idx="7330">
                  <c:v>19110</c:v>
                </c:pt>
                <c:pt idx="7331">
                  <c:v>19112</c:v>
                </c:pt>
                <c:pt idx="7332">
                  <c:v>19113</c:v>
                </c:pt>
                <c:pt idx="7333">
                  <c:v>19114</c:v>
                </c:pt>
                <c:pt idx="7334">
                  <c:v>19115</c:v>
                </c:pt>
                <c:pt idx="7335">
                  <c:v>19116</c:v>
                </c:pt>
                <c:pt idx="7336">
                  <c:v>19117</c:v>
                </c:pt>
                <c:pt idx="7337">
                  <c:v>19119</c:v>
                </c:pt>
                <c:pt idx="7338">
                  <c:v>19120</c:v>
                </c:pt>
                <c:pt idx="7339">
                  <c:v>19121</c:v>
                </c:pt>
                <c:pt idx="7340">
                  <c:v>19122</c:v>
                </c:pt>
                <c:pt idx="7341">
                  <c:v>19123</c:v>
                </c:pt>
                <c:pt idx="7342">
                  <c:v>19124</c:v>
                </c:pt>
                <c:pt idx="7343">
                  <c:v>19126</c:v>
                </c:pt>
                <c:pt idx="7344">
                  <c:v>19127</c:v>
                </c:pt>
                <c:pt idx="7345">
                  <c:v>19128</c:v>
                </c:pt>
                <c:pt idx="7346">
                  <c:v>19129</c:v>
                </c:pt>
                <c:pt idx="7347">
                  <c:v>19130</c:v>
                </c:pt>
                <c:pt idx="7348">
                  <c:v>19131</c:v>
                </c:pt>
                <c:pt idx="7349">
                  <c:v>19133</c:v>
                </c:pt>
                <c:pt idx="7350">
                  <c:v>19134</c:v>
                </c:pt>
                <c:pt idx="7351">
                  <c:v>19135</c:v>
                </c:pt>
                <c:pt idx="7352">
                  <c:v>19136</c:v>
                </c:pt>
                <c:pt idx="7353">
                  <c:v>19137</c:v>
                </c:pt>
                <c:pt idx="7354">
                  <c:v>19138</c:v>
                </c:pt>
                <c:pt idx="7355">
                  <c:v>19140</c:v>
                </c:pt>
                <c:pt idx="7356">
                  <c:v>19141</c:v>
                </c:pt>
                <c:pt idx="7357">
                  <c:v>19142</c:v>
                </c:pt>
                <c:pt idx="7358">
                  <c:v>19143</c:v>
                </c:pt>
                <c:pt idx="7359">
                  <c:v>19147</c:v>
                </c:pt>
                <c:pt idx="7360">
                  <c:v>19148</c:v>
                </c:pt>
                <c:pt idx="7361">
                  <c:v>19149</c:v>
                </c:pt>
                <c:pt idx="7362">
                  <c:v>19150</c:v>
                </c:pt>
                <c:pt idx="7363">
                  <c:v>19151</c:v>
                </c:pt>
                <c:pt idx="7364">
                  <c:v>19154</c:v>
                </c:pt>
                <c:pt idx="7365">
                  <c:v>19155</c:v>
                </c:pt>
                <c:pt idx="7366">
                  <c:v>19156</c:v>
                </c:pt>
                <c:pt idx="7367">
                  <c:v>19157</c:v>
                </c:pt>
                <c:pt idx="7368">
                  <c:v>19158</c:v>
                </c:pt>
                <c:pt idx="7369">
                  <c:v>19161</c:v>
                </c:pt>
                <c:pt idx="7370">
                  <c:v>19162</c:v>
                </c:pt>
                <c:pt idx="7371">
                  <c:v>19163</c:v>
                </c:pt>
                <c:pt idx="7372">
                  <c:v>19164</c:v>
                </c:pt>
                <c:pt idx="7373">
                  <c:v>19165</c:v>
                </c:pt>
                <c:pt idx="7374">
                  <c:v>19168</c:v>
                </c:pt>
                <c:pt idx="7375">
                  <c:v>19169</c:v>
                </c:pt>
                <c:pt idx="7376">
                  <c:v>19170</c:v>
                </c:pt>
                <c:pt idx="7377">
                  <c:v>19171</c:v>
                </c:pt>
                <c:pt idx="7378">
                  <c:v>19172</c:v>
                </c:pt>
                <c:pt idx="7379">
                  <c:v>19175</c:v>
                </c:pt>
                <c:pt idx="7380">
                  <c:v>19176</c:v>
                </c:pt>
                <c:pt idx="7381">
                  <c:v>19177</c:v>
                </c:pt>
                <c:pt idx="7382">
                  <c:v>19178</c:v>
                </c:pt>
                <c:pt idx="7383">
                  <c:v>19182</c:v>
                </c:pt>
                <c:pt idx="7384">
                  <c:v>19183</c:v>
                </c:pt>
                <c:pt idx="7385">
                  <c:v>19184</c:v>
                </c:pt>
                <c:pt idx="7386">
                  <c:v>19185</c:v>
                </c:pt>
                <c:pt idx="7387">
                  <c:v>19186</c:v>
                </c:pt>
                <c:pt idx="7388">
                  <c:v>19189</c:v>
                </c:pt>
                <c:pt idx="7389">
                  <c:v>19190</c:v>
                </c:pt>
                <c:pt idx="7390">
                  <c:v>19191</c:v>
                </c:pt>
                <c:pt idx="7391">
                  <c:v>19192</c:v>
                </c:pt>
                <c:pt idx="7392">
                  <c:v>19193</c:v>
                </c:pt>
                <c:pt idx="7393">
                  <c:v>19196</c:v>
                </c:pt>
                <c:pt idx="7394">
                  <c:v>19197</c:v>
                </c:pt>
                <c:pt idx="7395">
                  <c:v>19198</c:v>
                </c:pt>
                <c:pt idx="7396">
                  <c:v>19199</c:v>
                </c:pt>
                <c:pt idx="7397">
                  <c:v>19200</c:v>
                </c:pt>
                <c:pt idx="7398">
                  <c:v>19203</c:v>
                </c:pt>
                <c:pt idx="7399">
                  <c:v>19204</c:v>
                </c:pt>
                <c:pt idx="7400">
                  <c:v>19205</c:v>
                </c:pt>
                <c:pt idx="7401">
                  <c:v>19206</c:v>
                </c:pt>
                <c:pt idx="7402">
                  <c:v>19207</c:v>
                </c:pt>
                <c:pt idx="7403">
                  <c:v>19210</c:v>
                </c:pt>
                <c:pt idx="7404">
                  <c:v>19211</c:v>
                </c:pt>
                <c:pt idx="7405">
                  <c:v>19212</c:v>
                </c:pt>
                <c:pt idx="7406">
                  <c:v>19213</c:v>
                </c:pt>
                <c:pt idx="7407">
                  <c:v>19214</c:v>
                </c:pt>
                <c:pt idx="7408">
                  <c:v>19217</c:v>
                </c:pt>
                <c:pt idx="7409">
                  <c:v>19218</c:v>
                </c:pt>
                <c:pt idx="7410">
                  <c:v>19219</c:v>
                </c:pt>
                <c:pt idx="7411">
                  <c:v>19220</c:v>
                </c:pt>
                <c:pt idx="7412">
                  <c:v>19221</c:v>
                </c:pt>
                <c:pt idx="7413">
                  <c:v>19224</c:v>
                </c:pt>
                <c:pt idx="7414">
                  <c:v>19225</c:v>
                </c:pt>
                <c:pt idx="7415">
                  <c:v>19226</c:v>
                </c:pt>
                <c:pt idx="7416">
                  <c:v>19227</c:v>
                </c:pt>
                <c:pt idx="7417">
                  <c:v>19228</c:v>
                </c:pt>
                <c:pt idx="7418">
                  <c:v>19231</c:v>
                </c:pt>
                <c:pt idx="7419">
                  <c:v>19232</c:v>
                </c:pt>
                <c:pt idx="7420">
                  <c:v>19233</c:v>
                </c:pt>
                <c:pt idx="7421">
                  <c:v>19234</c:v>
                </c:pt>
                <c:pt idx="7422">
                  <c:v>19235</c:v>
                </c:pt>
                <c:pt idx="7423">
                  <c:v>19239</c:v>
                </c:pt>
                <c:pt idx="7424">
                  <c:v>19240</c:v>
                </c:pt>
                <c:pt idx="7425">
                  <c:v>19241</c:v>
                </c:pt>
                <c:pt idx="7426">
                  <c:v>19242</c:v>
                </c:pt>
                <c:pt idx="7427">
                  <c:v>19245</c:v>
                </c:pt>
                <c:pt idx="7428">
                  <c:v>19246</c:v>
                </c:pt>
                <c:pt idx="7429">
                  <c:v>19247</c:v>
                </c:pt>
                <c:pt idx="7430">
                  <c:v>19248</c:v>
                </c:pt>
                <c:pt idx="7431">
                  <c:v>19249</c:v>
                </c:pt>
                <c:pt idx="7432">
                  <c:v>19252</c:v>
                </c:pt>
                <c:pt idx="7433">
                  <c:v>19253</c:v>
                </c:pt>
                <c:pt idx="7434">
                  <c:v>19254</c:v>
                </c:pt>
                <c:pt idx="7435">
                  <c:v>19255</c:v>
                </c:pt>
                <c:pt idx="7436">
                  <c:v>19256</c:v>
                </c:pt>
                <c:pt idx="7437">
                  <c:v>19259</c:v>
                </c:pt>
                <c:pt idx="7438">
                  <c:v>19260</c:v>
                </c:pt>
                <c:pt idx="7439">
                  <c:v>19261</c:v>
                </c:pt>
                <c:pt idx="7440">
                  <c:v>19262</c:v>
                </c:pt>
                <c:pt idx="7441">
                  <c:v>19263</c:v>
                </c:pt>
                <c:pt idx="7442">
                  <c:v>19266</c:v>
                </c:pt>
                <c:pt idx="7443">
                  <c:v>19267</c:v>
                </c:pt>
                <c:pt idx="7444">
                  <c:v>19268</c:v>
                </c:pt>
                <c:pt idx="7445">
                  <c:v>19269</c:v>
                </c:pt>
                <c:pt idx="7446">
                  <c:v>19270</c:v>
                </c:pt>
                <c:pt idx="7447">
                  <c:v>19273</c:v>
                </c:pt>
                <c:pt idx="7448">
                  <c:v>19274</c:v>
                </c:pt>
                <c:pt idx="7449">
                  <c:v>19275</c:v>
                </c:pt>
                <c:pt idx="7450">
                  <c:v>19276</c:v>
                </c:pt>
                <c:pt idx="7451">
                  <c:v>19277</c:v>
                </c:pt>
                <c:pt idx="7452">
                  <c:v>19281</c:v>
                </c:pt>
                <c:pt idx="7453">
                  <c:v>19282</c:v>
                </c:pt>
                <c:pt idx="7454">
                  <c:v>19283</c:v>
                </c:pt>
                <c:pt idx="7455">
                  <c:v>19284</c:v>
                </c:pt>
                <c:pt idx="7456">
                  <c:v>19287</c:v>
                </c:pt>
                <c:pt idx="7457">
                  <c:v>19288</c:v>
                </c:pt>
                <c:pt idx="7458">
                  <c:v>19289</c:v>
                </c:pt>
                <c:pt idx="7459">
                  <c:v>19290</c:v>
                </c:pt>
                <c:pt idx="7460">
                  <c:v>19291</c:v>
                </c:pt>
                <c:pt idx="7461">
                  <c:v>19294</c:v>
                </c:pt>
                <c:pt idx="7462">
                  <c:v>19295</c:v>
                </c:pt>
                <c:pt idx="7463">
                  <c:v>19296</c:v>
                </c:pt>
                <c:pt idx="7464">
                  <c:v>19297</c:v>
                </c:pt>
                <c:pt idx="7465">
                  <c:v>19298</c:v>
                </c:pt>
                <c:pt idx="7466">
                  <c:v>19301</c:v>
                </c:pt>
                <c:pt idx="7467">
                  <c:v>19303</c:v>
                </c:pt>
                <c:pt idx="7468">
                  <c:v>19304</c:v>
                </c:pt>
                <c:pt idx="7469">
                  <c:v>19305</c:v>
                </c:pt>
                <c:pt idx="7470">
                  <c:v>19308</c:v>
                </c:pt>
                <c:pt idx="7471">
                  <c:v>19310</c:v>
                </c:pt>
                <c:pt idx="7472">
                  <c:v>19311</c:v>
                </c:pt>
                <c:pt idx="7473">
                  <c:v>19312</c:v>
                </c:pt>
                <c:pt idx="7474">
                  <c:v>19315</c:v>
                </c:pt>
                <c:pt idx="7475">
                  <c:v>19316</c:v>
                </c:pt>
                <c:pt idx="7476">
                  <c:v>19317</c:v>
                </c:pt>
                <c:pt idx="7477">
                  <c:v>19318</c:v>
                </c:pt>
                <c:pt idx="7478">
                  <c:v>19319</c:v>
                </c:pt>
                <c:pt idx="7479">
                  <c:v>19322</c:v>
                </c:pt>
                <c:pt idx="7480">
                  <c:v>19323</c:v>
                </c:pt>
                <c:pt idx="7481">
                  <c:v>19324</c:v>
                </c:pt>
                <c:pt idx="7482">
                  <c:v>19326</c:v>
                </c:pt>
                <c:pt idx="7483">
                  <c:v>19329</c:v>
                </c:pt>
                <c:pt idx="7484">
                  <c:v>19330</c:v>
                </c:pt>
                <c:pt idx="7485">
                  <c:v>19331</c:v>
                </c:pt>
                <c:pt idx="7486">
                  <c:v>19332</c:v>
                </c:pt>
                <c:pt idx="7487">
                  <c:v>19333</c:v>
                </c:pt>
                <c:pt idx="7488">
                  <c:v>19336</c:v>
                </c:pt>
                <c:pt idx="7489">
                  <c:v>19337</c:v>
                </c:pt>
                <c:pt idx="7490">
                  <c:v>19338</c:v>
                </c:pt>
                <c:pt idx="7491">
                  <c:v>19339</c:v>
                </c:pt>
                <c:pt idx="7492">
                  <c:v>19340</c:v>
                </c:pt>
                <c:pt idx="7493">
                  <c:v>19343</c:v>
                </c:pt>
                <c:pt idx="7494">
                  <c:v>19344</c:v>
                </c:pt>
                <c:pt idx="7495">
                  <c:v>19345</c:v>
                </c:pt>
                <c:pt idx="7496">
                  <c:v>19346</c:v>
                </c:pt>
                <c:pt idx="7497">
                  <c:v>19347</c:v>
                </c:pt>
                <c:pt idx="7498">
                  <c:v>19350</c:v>
                </c:pt>
                <c:pt idx="7499">
                  <c:v>19351</c:v>
                </c:pt>
                <c:pt idx="7500">
                  <c:v>19352</c:v>
                </c:pt>
                <c:pt idx="7501">
                  <c:v>19354</c:v>
                </c:pt>
                <c:pt idx="7502">
                  <c:v>19357</c:v>
                </c:pt>
                <c:pt idx="7503">
                  <c:v>19358</c:v>
                </c:pt>
                <c:pt idx="7504">
                  <c:v>19359</c:v>
                </c:pt>
                <c:pt idx="7505">
                  <c:v>19361</c:v>
                </c:pt>
                <c:pt idx="7506">
                  <c:v>19364</c:v>
                </c:pt>
                <c:pt idx="7507">
                  <c:v>19365</c:v>
                </c:pt>
                <c:pt idx="7508">
                  <c:v>19366</c:v>
                </c:pt>
                <c:pt idx="7509">
                  <c:v>19367</c:v>
                </c:pt>
                <c:pt idx="7510">
                  <c:v>19368</c:v>
                </c:pt>
                <c:pt idx="7511">
                  <c:v>19371</c:v>
                </c:pt>
                <c:pt idx="7512">
                  <c:v>19372</c:v>
                </c:pt>
                <c:pt idx="7513">
                  <c:v>19373</c:v>
                </c:pt>
                <c:pt idx="7514">
                  <c:v>19374</c:v>
                </c:pt>
                <c:pt idx="7515">
                  <c:v>19375</c:v>
                </c:pt>
                <c:pt idx="7516">
                  <c:v>19378</c:v>
                </c:pt>
                <c:pt idx="7517">
                  <c:v>19379</c:v>
                </c:pt>
                <c:pt idx="7518">
                  <c:v>19380</c:v>
                </c:pt>
                <c:pt idx="7519">
                  <c:v>19381</c:v>
                </c:pt>
                <c:pt idx="7520">
                  <c:v>19382</c:v>
                </c:pt>
                <c:pt idx="7521">
                  <c:v>19385</c:v>
                </c:pt>
                <c:pt idx="7522">
                  <c:v>19386</c:v>
                </c:pt>
                <c:pt idx="7523">
                  <c:v>19387</c:v>
                </c:pt>
                <c:pt idx="7524">
                  <c:v>19388</c:v>
                </c:pt>
                <c:pt idx="7525">
                  <c:v>19389</c:v>
                </c:pt>
                <c:pt idx="7526">
                  <c:v>19392</c:v>
                </c:pt>
                <c:pt idx="7527">
                  <c:v>19393</c:v>
                </c:pt>
                <c:pt idx="7528">
                  <c:v>19394</c:v>
                </c:pt>
                <c:pt idx="7529">
                  <c:v>19395</c:v>
                </c:pt>
                <c:pt idx="7530">
                  <c:v>19396</c:v>
                </c:pt>
                <c:pt idx="7531">
                  <c:v>19399</c:v>
                </c:pt>
                <c:pt idx="7532">
                  <c:v>19400</c:v>
                </c:pt>
                <c:pt idx="7533">
                  <c:v>19401</c:v>
                </c:pt>
                <c:pt idx="7534">
                  <c:v>19403</c:v>
                </c:pt>
                <c:pt idx="7535">
                  <c:v>19406</c:v>
                </c:pt>
                <c:pt idx="7536">
                  <c:v>19407</c:v>
                </c:pt>
                <c:pt idx="7537">
                  <c:v>19408</c:v>
                </c:pt>
                <c:pt idx="7538">
                  <c:v>19409</c:v>
                </c:pt>
                <c:pt idx="7539">
                  <c:v>19410</c:v>
                </c:pt>
                <c:pt idx="7540">
                  <c:v>19414</c:v>
                </c:pt>
                <c:pt idx="7541">
                  <c:v>19415</c:v>
                </c:pt>
                <c:pt idx="7542">
                  <c:v>19416</c:v>
                </c:pt>
                <c:pt idx="7543">
                  <c:v>19417</c:v>
                </c:pt>
                <c:pt idx="7544">
                  <c:v>19420</c:v>
                </c:pt>
                <c:pt idx="7545">
                  <c:v>19421</c:v>
                </c:pt>
                <c:pt idx="7546">
                  <c:v>19422</c:v>
                </c:pt>
                <c:pt idx="7547">
                  <c:v>19423</c:v>
                </c:pt>
                <c:pt idx="7548">
                  <c:v>19424</c:v>
                </c:pt>
                <c:pt idx="7549">
                  <c:v>19427</c:v>
                </c:pt>
                <c:pt idx="7550">
                  <c:v>19428</c:v>
                </c:pt>
                <c:pt idx="7551">
                  <c:v>19429</c:v>
                </c:pt>
                <c:pt idx="7552">
                  <c:v>19430</c:v>
                </c:pt>
                <c:pt idx="7553">
                  <c:v>19431</c:v>
                </c:pt>
                <c:pt idx="7554">
                  <c:v>19434</c:v>
                </c:pt>
                <c:pt idx="7555">
                  <c:v>19435</c:v>
                </c:pt>
                <c:pt idx="7556">
                  <c:v>19436</c:v>
                </c:pt>
                <c:pt idx="7557">
                  <c:v>19437</c:v>
                </c:pt>
                <c:pt idx="7558">
                  <c:v>19438</c:v>
                </c:pt>
                <c:pt idx="7559">
                  <c:v>19441</c:v>
                </c:pt>
                <c:pt idx="7560">
                  <c:v>19442</c:v>
                </c:pt>
                <c:pt idx="7561">
                  <c:v>19443</c:v>
                </c:pt>
                <c:pt idx="7562">
                  <c:v>19444</c:v>
                </c:pt>
                <c:pt idx="7563">
                  <c:v>19445</c:v>
                </c:pt>
                <c:pt idx="7564">
                  <c:v>19448</c:v>
                </c:pt>
                <c:pt idx="7565">
                  <c:v>19449</c:v>
                </c:pt>
                <c:pt idx="7566">
                  <c:v>19450</c:v>
                </c:pt>
                <c:pt idx="7567">
                  <c:v>19451</c:v>
                </c:pt>
                <c:pt idx="7568">
                  <c:v>19455</c:v>
                </c:pt>
                <c:pt idx="7569">
                  <c:v>19456</c:v>
                </c:pt>
                <c:pt idx="7570">
                  <c:v>19457</c:v>
                </c:pt>
                <c:pt idx="7571">
                  <c:v>19458</c:v>
                </c:pt>
                <c:pt idx="7572">
                  <c:v>19459</c:v>
                </c:pt>
                <c:pt idx="7573">
                  <c:v>19462</c:v>
                </c:pt>
                <c:pt idx="7574">
                  <c:v>19463</c:v>
                </c:pt>
                <c:pt idx="7575">
                  <c:v>19464</c:v>
                </c:pt>
                <c:pt idx="7576">
                  <c:v>19465</c:v>
                </c:pt>
                <c:pt idx="7577">
                  <c:v>19466</c:v>
                </c:pt>
                <c:pt idx="7578">
                  <c:v>19469</c:v>
                </c:pt>
                <c:pt idx="7579">
                  <c:v>19470</c:v>
                </c:pt>
                <c:pt idx="7580">
                  <c:v>19471</c:v>
                </c:pt>
                <c:pt idx="7581">
                  <c:v>19472</c:v>
                </c:pt>
                <c:pt idx="7582">
                  <c:v>19473</c:v>
                </c:pt>
                <c:pt idx="7583">
                  <c:v>19476</c:v>
                </c:pt>
                <c:pt idx="7584">
                  <c:v>19477</c:v>
                </c:pt>
                <c:pt idx="7585">
                  <c:v>19478</c:v>
                </c:pt>
                <c:pt idx="7586">
                  <c:v>19479</c:v>
                </c:pt>
                <c:pt idx="7587">
                  <c:v>19480</c:v>
                </c:pt>
                <c:pt idx="7588">
                  <c:v>19483</c:v>
                </c:pt>
                <c:pt idx="7589">
                  <c:v>19484</c:v>
                </c:pt>
                <c:pt idx="7590">
                  <c:v>19485</c:v>
                </c:pt>
                <c:pt idx="7591">
                  <c:v>19486</c:v>
                </c:pt>
                <c:pt idx="7592">
                  <c:v>19487</c:v>
                </c:pt>
                <c:pt idx="7593">
                  <c:v>19490</c:v>
                </c:pt>
                <c:pt idx="7594">
                  <c:v>19491</c:v>
                </c:pt>
                <c:pt idx="7595">
                  <c:v>19492</c:v>
                </c:pt>
                <c:pt idx="7596">
                  <c:v>19493</c:v>
                </c:pt>
                <c:pt idx="7597">
                  <c:v>19494</c:v>
                </c:pt>
                <c:pt idx="7598">
                  <c:v>19497</c:v>
                </c:pt>
                <c:pt idx="7599">
                  <c:v>19498</c:v>
                </c:pt>
                <c:pt idx="7600">
                  <c:v>19499</c:v>
                </c:pt>
                <c:pt idx="7601">
                  <c:v>19500</c:v>
                </c:pt>
                <c:pt idx="7602">
                  <c:v>19501</c:v>
                </c:pt>
                <c:pt idx="7603">
                  <c:v>19504</c:v>
                </c:pt>
                <c:pt idx="7604">
                  <c:v>19505</c:v>
                </c:pt>
                <c:pt idx="7605">
                  <c:v>19506</c:v>
                </c:pt>
                <c:pt idx="7606">
                  <c:v>19507</c:v>
                </c:pt>
                <c:pt idx="7607">
                  <c:v>19508</c:v>
                </c:pt>
                <c:pt idx="7608">
                  <c:v>19511</c:v>
                </c:pt>
                <c:pt idx="7609">
                  <c:v>19512</c:v>
                </c:pt>
                <c:pt idx="7610">
                  <c:v>19513</c:v>
                </c:pt>
                <c:pt idx="7611">
                  <c:v>19514</c:v>
                </c:pt>
                <c:pt idx="7612">
                  <c:v>19515</c:v>
                </c:pt>
                <c:pt idx="7613">
                  <c:v>19518</c:v>
                </c:pt>
                <c:pt idx="7614">
                  <c:v>19519</c:v>
                </c:pt>
                <c:pt idx="7615">
                  <c:v>19520</c:v>
                </c:pt>
                <c:pt idx="7616">
                  <c:v>19521</c:v>
                </c:pt>
                <c:pt idx="7617">
                  <c:v>19522</c:v>
                </c:pt>
                <c:pt idx="7618">
                  <c:v>19525</c:v>
                </c:pt>
                <c:pt idx="7619">
                  <c:v>19526</c:v>
                </c:pt>
                <c:pt idx="7620">
                  <c:v>19527</c:v>
                </c:pt>
                <c:pt idx="7621">
                  <c:v>19528</c:v>
                </c:pt>
                <c:pt idx="7622">
                  <c:v>19529</c:v>
                </c:pt>
                <c:pt idx="7623">
                  <c:v>19532</c:v>
                </c:pt>
                <c:pt idx="7624">
                  <c:v>19533</c:v>
                </c:pt>
                <c:pt idx="7625">
                  <c:v>19534</c:v>
                </c:pt>
                <c:pt idx="7626">
                  <c:v>19535</c:v>
                </c:pt>
                <c:pt idx="7627">
                  <c:v>19536</c:v>
                </c:pt>
                <c:pt idx="7628">
                  <c:v>19539</c:v>
                </c:pt>
                <c:pt idx="7629">
                  <c:v>19540</c:v>
                </c:pt>
                <c:pt idx="7630">
                  <c:v>19541</c:v>
                </c:pt>
                <c:pt idx="7631">
                  <c:v>19542</c:v>
                </c:pt>
                <c:pt idx="7632">
                  <c:v>19543</c:v>
                </c:pt>
                <c:pt idx="7633">
                  <c:v>19546</c:v>
                </c:pt>
                <c:pt idx="7634">
                  <c:v>19547</c:v>
                </c:pt>
                <c:pt idx="7635">
                  <c:v>19548</c:v>
                </c:pt>
                <c:pt idx="7636">
                  <c:v>19549</c:v>
                </c:pt>
                <c:pt idx="7637">
                  <c:v>19550</c:v>
                </c:pt>
                <c:pt idx="7638">
                  <c:v>19553</c:v>
                </c:pt>
                <c:pt idx="7639">
                  <c:v>19554</c:v>
                </c:pt>
                <c:pt idx="7640">
                  <c:v>19555</c:v>
                </c:pt>
                <c:pt idx="7641">
                  <c:v>19556</c:v>
                </c:pt>
                <c:pt idx="7642">
                  <c:v>19557</c:v>
                </c:pt>
                <c:pt idx="7643">
                  <c:v>19560</c:v>
                </c:pt>
                <c:pt idx="7644">
                  <c:v>19561</c:v>
                </c:pt>
                <c:pt idx="7645">
                  <c:v>19562</c:v>
                </c:pt>
                <c:pt idx="7646">
                  <c:v>19563</c:v>
                </c:pt>
                <c:pt idx="7647">
                  <c:v>19564</c:v>
                </c:pt>
                <c:pt idx="7648">
                  <c:v>19567</c:v>
                </c:pt>
                <c:pt idx="7649">
                  <c:v>19568</c:v>
                </c:pt>
                <c:pt idx="7650">
                  <c:v>19569</c:v>
                </c:pt>
                <c:pt idx="7651">
                  <c:v>19570</c:v>
                </c:pt>
                <c:pt idx="7652">
                  <c:v>19571</c:v>
                </c:pt>
                <c:pt idx="7653">
                  <c:v>19574</c:v>
                </c:pt>
                <c:pt idx="7654">
                  <c:v>19575</c:v>
                </c:pt>
                <c:pt idx="7655">
                  <c:v>19576</c:v>
                </c:pt>
                <c:pt idx="7656">
                  <c:v>19577</c:v>
                </c:pt>
                <c:pt idx="7657">
                  <c:v>19578</c:v>
                </c:pt>
                <c:pt idx="7658">
                  <c:v>19581</c:v>
                </c:pt>
                <c:pt idx="7659">
                  <c:v>19582</c:v>
                </c:pt>
                <c:pt idx="7660">
                  <c:v>19583</c:v>
                </c:pt>
                <c:pt idx="7661">
                  <c:v>19584</c:v>
                </c:pt>
                <c:pt idx="7662">
                  <c:v>19585</c:v>
                </c:pt>
                <c:pt idx="7663">
                  <c:v>19588</c:v>
                </c:pt>
                <c:pt idx="7664">
                  <c:v>19589</c:v>
                </c:pt>
                <c:pt idx="7665">
                  <c:v>19590</c:v>
                </c:pt>
                <c:pt idx="7666">
                  <c:v>19591</c:v>
                </c:pt>
                <c:pt idx="7667">
                  <c:v>19592</c:v>
                </c:pt>
                <c:pt idx="7668">
                  <c:v>19595</c:v>
                </c:pt>
                <c:pt idx="7669">
                  <c:v>19596</c:v>
                </c:pt>
                <c:pt idx="7670">
                  <c:v>19597</c:v>
                </c:pt>
                <c:pt idx="7671">
                  <c:v>19598</c:v>
                </c:pt>
                <c:pt idx="7672">
                  <c:v>19599</c:v>
                </c:pt>
                <c:pt idx="7673">
                  <c:v>19602</c:v>
                </c:pt>
                <c:pt idx="7674">
                  <c:v>19603</c:v>
                </c:pt>
                <c:pt idx="7675">
                  <c:v>19604</c:v>
                </c:pt>
                <c:pt idx="7676">
                  <c:v>19605</c:v>
                </c:pt>
                <c:pt idx="7677">
                  <c:v>19606</c:v>
                </c:pt>
                <c:pt idx="7678">
                  <c:v>19610</c:v>
                </c:pt>
                <c:pt idx="7679">
                  <c:v>19611</c:v>
                </c:pt>
                <c:pt idx="7680">
                  <c:v>19612</c:v>
                </c:pt>
                <c:pt idx="7681">
                  <c:v>19613</c:v>
                </c:pt>
                <c:pt idx="7682">
                  <c:v>19616</c:v>
                </c:pt>
                <c:pt idx="7683">
                  <c:v>19617</c:v>
                </c:pt>
                <c:pt idx="7684">
                  <c:v>19618</c:v>
                </c:pt>
                <c:pt idx="7685">
                  <c:v>19619</c:v>
                </c:pt>
                <c:pt idx="7686">
                  <c:v>19620</c:v>
                </c:pt>
                <c:pt idx="7687">
                  <c:v>19623</c:v>
                </c:pt>
                <c:pt idx="7688">
                  <c:v>19624</c:v>
                </c:pt>
                <c:pt idx="7689">
                  <c:v>19625</c:v>
                </c:pt>
                <c:pt idx="7690">
                  <c:v>19626</c:v>
                </c:pt>
                <c:pt idx="7691">
                  <c:v>19627</c:v>
                </c:pt>
                <c:pt idx="7692">
                  <c:v>19630</c:v>
                </c:pt>
                <c:pt idx="7693">
                  <c:v>19631</c:v>
                </c:pt>
                <c:pt idx="7694">
                  <c:v>19632</c:v>
                </c:pt>
                <c:pt idx="7695">
                  <c:v>19633</c:v>
                </c:pt>
                <c:pt idx="7696">
                  <c:v>19634</c:v>
                </c:pt>
                <c:pt idx="7697">
                  <c:v>19637</c:v>
                </c:pt>
                <c:pt idx="7698">
                  <c:v>19638</c:v>
                </c:pt>
                <c:pt idx="7699">
                  <c:v>19639</c:v>
                </c:pt>
                <c:pt idx="7700">
                  <c:v>19640</c:v>
                </c:pt>
                <c:pt idx="7701">
                  <c:v>19641</c:v>
                </c:pt>
                <c:pt idx="7702">
                  <c:v>19645</c:v>
                </c:pt>
                <c:pt idx="7703">
                  <c:v>19646</c:v>
                </c:pt>
                <c:pt idx="7704">
                  <c:v>19647</c:v>
                </c:pt>
                <c:pt idx="7705">
                  <c:v>19648</c:v>
                </c:pt>
                <c:pt idx="7706">
                  <c:v>19651</c:v>
                </c:pt>
                <c:pt idx="7707">
                  <c:v>19652</c:v>
                </c:pt>
                <c:pt idx="7708">
                  <c:v>19653</c:v>
                </c:pt>
                <c:pt idx="7709">
                  <c:v>19654</c:v>
                </c:pt>
                <c:pt idx="7710">
                  <c:v>19655</c:v>
                </c:pt>
                <c:pt idx="7711">
                  <c:v>19658</c:v>
                </c:pt>
                <c:pt idx="7712">
                  <c:v>19659</c:v>
                </c:pt>
                <c:pt idx="7713">
                  <c:v>19660</c:v>
                </c:pt>
                <c:pt idx="7714">
                  <c:v>19661</c:v>
                </c:pt>
                <c:pt idx="7715">
                  <c:v>19662</c:v>
                </c:pt>
                <c:pt idx="7716">
                  <c:v>19665</c:v>
                </c:pt>
                <c:pt idx="7717">
                  <c:v>19667</c:v>
                </c:pt>
                <c:pt idx="7718">
                  <c:v>19668</c:v>
                </c:pt>
                <c:pt idx="7719">
                  <c:v>19669</c:v>
                </c:pt>
                <c:pt idx="7720">
                  <c:v>19672</c:v>
                </c:pt>
                <c:pt idx="7721">
                  <c:v>19673</c:v>
                </c:pt>
                <c:pt idx="7722">
                  <c:v>19675</c:v>
                </c:pt>
                <c:pt idx="7723">
                  <c:v>19676</c:v>
                </c:pt>
                <c:pt idx="7724">
                  <c:v>19679</c:v>
                </c:pt>
                <c:pt idx="7725">
                  <c:v>19680</c:v>
                </c:pt>
                <c:pt idx="7726">
                  <c:v>19681</c:v>
                </c:pt>
                <c:pt idx="7727">
                  <c:v>19682</c:v>
                </c:pt>
                <c:pt idx="7728">
                  <c:v>19683</c:v>
                </c:pt>
                <c:pt idx="7729">
                  <c:v>19686</c:v>
                </c:pt>
                <c:pt idx="7730">
                  <c:v>19687</c:v>
                </c:pt>
                <c:pt idx="7731">
                  <c:v>19688</c:v>
                </c:pt>
                <c:pt idx="7732">
                  <c:v>19690</c:v>
                </c:pt>
                <c:pt idx="7733">
                  <c:v>19693</c:v>
                </c:pt>
                <c:pt idx="7734">
                  <c:v>19694</c:v>
                </c:pt>
                <c:pt idx="7735">
                  <c:v>19695</c:v>
                </c:pt>
                <c:pt idx="7736">
                  <c:v>19696</c:v>
                </c:pt>
                <c:pt idx="7737">
                  <c:v>19697</c:v>
                </c:pt>
                <c:pt idx="7738">
                  <c:v>19700</c:v>
                </c:pt>
                <c:pt idx="7739">
                  <c:v>19701</c:v>
                </c:pt>
                <c:pt idx="7740">
                  <c:v>19702</c:v>
                </c:pt>
                <c:pt idx="7741">
                  <c:v>19703</c:v>
                </c:pt>
                <c:pt idx="7742">
                  <c:v>19704</c:v>
                </c:pt>
                <c:pt idx="7743">
                  <c:v>19707</c:v>
                </c:pt>
                <c:pt idx="7744">
                  <c:v>19708</c:v>
                </c:pt>
                <c:pt idx="7745">
                  <c:v>19709</c:v>
                </c:pt>
                <c:pt idx="7746">
                  <c:v>19710</c:v>
                </c:pt>
                <c:pt idx="7747">
                  <c:v>19711</c:v>
                </c:pt>
                <c:pt idx="7748">
                  <c:v>19714</c:v>
                </c:pt>
                <c:pt idx="7749">
                  <c:v>19715</c:v>
                </c:pt>
                <c:pt idx="7750">
                  <c:v>19716</c:v>
                </c:pt>
                <c:pt idx="7751">
                  <c:v>19717</c:v>
                </c:pt>
                <c:pt idx="7752">
                  <c:v>19721</c:v>
                </c:pt>
                <c:pt idx="7753">
                  <c:v>19722</c:v>
                </c:pt>
                <c:pt idx="7754">
                  <c:v>19723</c:v>
                </c:pt>
                <c:pt idx="7755">
                  <c:v>19724</c:v>
                </c:pt>
                <c:pt idx="7756">
                  <c:v>19728</c:v>
                </c:pt>
                <c:pt idx="7757">
                  <c:v>19729</c:v>
                </c:pt>
                <c:pt idx="7758">
                  <c:v>19730</c:v>
                </c:pt>
                <c:pt idx="7759">
                  <c:v>19731</c:v>
                </c:pt>
                <c:pt idx="7760">
                  <c:v>19732</c:v>
                </c:pt>
                <c:pt idx="7761">
                  <c:v>19735</c:v>
                </c:pt>
                <c:pt idx="7762">
                  <c:v>19736</c:v>
                </c:pt>
                <c:pt idx="7763">
                  <c:v>19737</c:v>
                </c:pt>
                <c:pt idx="7764">
                  <c:v>19738</c:v>
                </c:pt>
                <c:pt idx="7765">
                  <c:v>19739</c:v>
                </c:pt>
                <c:pt idx="7766">
                  <c:v>19742</c:v>
                </c:pt>
                <c:pt idx="7767">
                  <c:v>19743</c:v>
                </c:pt>
                <c:pt idx="7768">
                  <c:v>19744</c:v>
                </c:pt>
                <c:pt idx="7769">
                  <c:v>19745</c:v>
                </c:pt>
                <c:pt idx="7770">
                  <c:v>19746</c:v>
                </c:pt>
                <c:pt idx="7771">
                  <c:v>19749</c:v>
                </c:pt>
                <c:pt idx="7772">
                  <c:v>19750</c:v>
                </c:pt>
                <c:pt idx="7773">
                  <c:v>19751</c:v>
                </c:pt>
                <c:pt idx="7774">
                  <c:v>19752</c:v>
                </c:pt>
                <c:pt idx="7775">
                  <c:v>19753</c:v>
                </c:pt>
                <c:pt idx="7776">
                  <c:v>19756</c:v>
                </c:pt>
                <c:pt idx="7777">
                  <c:v>19757</c:v>
                </c:pt>
                <c:pt idx="7778">
                  <c:v>19758</c:v>
                </c:pt>
                <c:pt idx="7779">
                  <c:v>19759</c:v>
                </c:pt>
                <c:pt idx="7780">
                  <c:v>19760</c:v>
                </c:pt>
                <c:pt idx="7781">
                  <c:v>19763</c:v>
                </c:pt>
                <c:pt idx="7782">
                  <c:v>19764</c:v>
                </c:pt>
                <c:pt idx="7783">
                  <c:v>19765</c:v>
                </c:pt>
                <c:pt idx="7784">
                  <c:v>19766</c:v>
                </c:pt>
                <c:pt idx="7785">
                  <c:v>19767</c:v>
                </c:pt>
                <c:pt idx="7786">
                  <c:v>19770</c:v>
                </c:pt>
                <c:pt idx="7787">
                  <c:v>19771</c:v>
                </c:pt>
                <c:pt idx="7788">
                  <c:v>19772</c:v>
                </c:pt>
                <c:pt idx="7789">
                  <c:v>19773</c:v>
                </c:pt>
                <c:pt idx="7790">
                  <c:v>19774</c:v>
                </c:pt>
                <c:pt idx="7791">
                  <c:v>19778</c:v>
                </c:pt>
                <c:pt idx="7792">
                  <c:v>19779</c:v>
                </c:pt>
                <c:pt idx="7793">
                  <c:v>19780</c:v>
                </c:pt>
                <c:pt idx="7794">
                  <c:v>19781</c:v>
                </c:pt>
                <c:pt idx="7795">
                  <c:v>19784</c:v>
                </c:pt>
                <c:pt idx="7796">
                  <c:v>19785</c:v>
                </c:pt>
                <c:pt idx="7797">
                  <c:v>19786</c:v>
                </c:pt>
                <c:pt idx="7798">
                  <c:v>19787</c:v>
                </c:pt>
                <c:pt idx="7799">
                  <c:v>19788</c:v>
                </c:pt>
                <c:pt idx="7800">
                  <c:v>19791</c:v>
                </c:pt>
                <c:pt idx="7801">
                  <c:v>19792</c:v>
                </c:pt>
                <c:pt idx="7802">
                  <c:v>19793</c:v>
                </c:pt>
                <c:pt idx="7803">
                  <c:v>19794</c:v>
                </c:pt>
                <c:pt idx="7804">
                  <c:v>19795</c:v>
                </c:pt>
                <c:pt idx="7805">
                  <c:v>19798</c:v>
                </c:pt>
                <c:pt idx="7806">
                  <c:v>19799</c:v>
                </c:pt>
                <c:pt idx="7807">
                  <c:v>19800</c:v>
                </c:pt>
                <c:pt idx="7808">
                  <c:v>19801</c:v>
                </c:pt>
                <c:pt idx="7809">
                  <c:v>19802</c:v>
                </c:pt>
                <c:pt idx="7810">
                  <c:v>19805</c:v>
                </c:pt>
                <c:pt idx="7811">
                  <c:v>19806</c:v>
                </c:pt>
                <c:pt idx="7812">
                  <c:v>19807</c:v>
                </c:pt>
                <c:pt idx="7813">
                  <c:v>19808</c:v>
                </c:pt>
                <c:pt idx="7814">
                  <c:v>19809</c:v>
                </c:pt>
                <c:pt idx="7815">
                  <c:v>19812</c:v>
                </c:pt>
                <c:pt idx="7816">
                  <c:v>19813</c:v>
                </c:pt>
                <c:pt idx="7817">
                  <c:v>19814</c:v>
                </c:pt>
                <c:pt idx="7818">
                  <c:v>19815</c:v>
                </c:pt>
                <c:pt idx="7819">
                  <c:v>19816</c:v>
                </c:pt>
                <c:pt idx="7820">
                  <c:v>19819</c:v>
                </c:pt>
                <c:pt idx="7821">
                  <c:v>19820</c:v>
                </c:pt>
                <c:pt idx="7822">
                  <c:v>19821</c:v>
                </c:pt>
                <c:pt idx="7823">
                  <c:v>19822</c:v>
                </c:pt>
                <c:pt idx="7824">
                  <c:v>19823</c:v>
                </c:pt>
                <c:pt idx="7825">
                  <c:v>19826</c:v>
                </c:pt>
                <c:pt idx="7826">
                  <c:v>19827</c:v>
                </c:pt>
                <c:pt idx="7827">
                  <c:v>19828</c:v>
                </c:pt>
                <c:pt idx="7828">
                  <c:v>19829</c:v>
                </c:pt>
                <c:pt idx="7829">
                  <c:v>19833</c:v>
                </c:pt>
                <c:pt idx="7830">
                  <c:v>19834</c:v>
                </c:pt>
                <c:pt idx="7831">
                  <c:v>19835</c:v>
                </c:pt>
                <c:pt idx="7832">
                  <c:v>19836</c:v>
                </c:pt>
                <c:pt idx="7833">
                  <c:v>19837</c:v>
                </c:pt>
                <c:pt idx="7834">
                  <c:v>19840</c:v>
                </c:pt>
                <c:pt idx="7835">
                  <c:v>19841</c:v>
                </c:pt>
                <c:pt idx="7836">
                  <c:v>19842</c:v>
                </c:pt>
                <c:pt idx="7837">
                  <c:v>19843</c:v>
                </c:pt>
                <c:pt idx="7838">
                  <c:v>19844</c:v>
                </c:pt>
                <c:pt idx="7839">
                  <c:v>19847</c:v>
                </c:pt>
                <c:pt idx="7840">
                  <c:v>19848</c:v>
                </c:pt>
                <c:pt idx="7841">
                  <c:v>19849</c:v>
                </c:pt>
                <c:pt idx="7842">
                  <c:v>19850</c:v>
                </c:pt>
                <c:pt idx="7843">
                  <c:v>19851</c:v>
                </c:pt>
                <c:pt idx="7844">
                  <c:v>19854</c:v>
                </c:pt>
                <c:pt idx="7845">
                  <c:v>19855</c:v>
                </c:pt>
                <c:pt idx="7846">
                  <c:v>19856</c:v>
                </c:pt>
                <c:pt idx="7847">
                  <c:v>19857</c:v>
                </c:pt>
                <c:pt idx="7848">
                  <c:v>19858</c:v>
                </c:pt>
                <c:pt idx="7849">
                  <c:v>19861</c:v>
                </c:pt>
                <c:pt idx="7850">
                  <c:v>19862</c:v>
                </c:pt>
                <c:pt idx="7851">
                  <c:v>19863</c:v>
                </c:pt>
                <c:pt idx="7852">
                  <c:v>19864</c:v>
                </c:pt>
                <c:pt idx="7853">
                  <c:v>19865</c:v>
                </c:pt>
                <c:pt idx="7854">
                  <c:v>19868</c:v>
                </c:pt>
                <c:pt idx="7855">
                  <c:v>19869</c:v>
                </c:pt>
                <c:pt idx="7856">
                  <c:v>19870</c:v>
                </c:pt>
                <c:pt idx="7857">
                  <c:v>19871</c:v>
                </c:pt>
                <c:pt idx="7858">
                  <c:v>19872</c:v>
                </c:pt>
                <c:pt idx="7859">
                  <c:v>19876</c:v>
                </c:pt>
                <c:pt idx="7860">
                  <c:v>19877</c:v>
                </c:pt>
                <c:pt idx="7861">
                  <c:v>19878</c:v>
                </c:pt>
                <c:pt idx="7862">
                  <c:v>19879</c:v>
                </c:pt>
                <c:pt idx="7863">
                  <c:v>19882</c:v>
                </c:pt>
                <c:pt idx="7864">
                  <c:v>19883</c:v>
                </c:pt>
                <c:pt idx="7865">
                  <c:v>19884</c:v>
                </c:pt>
                <c:pt idx="7866">
                  <c:v>19885</c:v>
                </c:pt>
                <c:pt idx="7867">
                  <c:v>19886</c:v>
                </c:pt>
                <c:pt idx="7868">
                  <c:v>19889</c:v>
                </c:pt>
                <c:pt idx="7869">
                  <c:v>19890</c:v>
                </c:pt>
                <c:pt idx="7870">
                  <c:v>19891</c:v>
                </c:pt>
                <c:pt idx="7871">
                  <c:v>19892</c:v>
                </c:pt>
                <c:pt idx="7872">
                  <c:v>19893</c:v>
                </c:pt>
                <c:pt idx="7873">
                  <c:v>19896</c:v>
                </c:pt>
                <c:pt idx="7874">
                  <c:v>19897</c:v>
                </c:pt>
                <c:pt idx="7875">
                  <c:v>19898</c:v>
                </c:pt>
                <c:pt idx="7876">
                  <c:v>19899</c:v>
                </c:pt>
                <c:pt idx="7877">
                  <c:v>19900</c:v>
                </c:pt>
                <c:pt idx="7878">
                  <c:v>19903</c:v>
                </c:pt>
                <c:pt idx="7879">
                  <c:v>19904</c:v>
                </c:pt>
                <c:pt idx="7880">
                  <c:v>19905</c:v>
                </c:pt>
                <c:pt idx="7881">
                  <c:v>19906</c:v>
                </c:pt>
                <c:pt idx="7882">
                  <c:v>19907</c:v>
                </c:pt>
                <c:pt idx="7883">
                  <c:v>19911</c:v>
                </c:pt>
                <c:pt idx="7884">
                  <c:v>19912</c:v>
                </c:pt>
                <c:pt idx="7885">
                  <c:v>19913</c:v>
                </c:pt>
                <c:pt idx="7886">
                  <c:v>19914</c:v>
                </c:pt>
                <c:pt idx="7887">
                  <c:v>19917</c:v>
                </c:pt>
                <c:pt idx="7888">
                  <c:v>19918</c:v>
                </c:pt>
                <c:pt idx="7889">
                  <c:v>19919</c:v>
                </c:pt>
                <c:pt idx="7890">
                  <c:v>19920</c:v>
                </c:pt>
                <c:pt idx="7891">
                  <c:v>19921</c:v>
                </c:pt>
                <c:pt idx="7892">
                  <c:v>19924</c:v>
                </c:pt>
                <c:pt idx="7893">
                  <c:v>19925</c:v>
                </c:pt>
                <c:pt idx="7894">
                  <c:v>19926</c:v>
                </c:pt>
                <c:pt idx="7895">
                  <c:v>19927</c:v>
                </c:pt>
                <c:pt idx="7896">
                  <c:v>19928</c:v>
                </c:pt>
                <c:pt idx="7897">
                  <c:v>19931</c:v>
                </c:pt>
                <c:pt idx="7898">
                  <c:v>19932</c:v>
                </c:pt>
                <c:pt idx="7899">
                  <c:v>19933</c:v>
                </c:pt>
                <c:pt idx="7900">
                  <c:v>19934</c:v>
                </c:pt>
                <c:pt idx="7901">
                  <c:v>19935</c:v>
                </c:pt>
                <c:pt idx="7902">
                  <c:v>19938</c:v>
                </c:pt>
                <c:pt idx="7903">
                  <c:v>19939</c:v>
                </c:pt>
                <c:pt idx="7904">
                  <c:v>19940</c:v>
                </c:pt>
                <c:pt idx="7905">
                  <c:v>19941</c:v>
                </c:pt>
                <c:pt idx="7906">
                  <c:v>19942</c:v>
                </c:pt>
                <c:pt idx="7907">
                  <c:v>19945</c:v>
                </c:pt>
                <c:pt idx="7908">
                  <c:v>19946</c:v>
                </c:pt>
                <c:pt idx="7909">
                  <c:v>19947</c:v>
                </c:pt>
                <c:pt idx="7910">
                  <c:v>19948</c:v>
                </c:pt>
                <c:pt idx="7911">
                  <c:v>19949</c:v>
                </c:pt>
                <c:pt idx="7912">
                  <c:v>19952</c:v>
                </c:pt>
                <c:pt idx="7913">
                  <c:v>19953</c:v>
                </c:pt>
                <c:pt idx="7914">
                  <c:v>19954</c:v>
                </c:pt>
                <c:pt idx="7915">
                  <c:v>19955</c:v>
                </c:pt>
                <c:pt idx="7916">
                  <c:v>19956</c:v>
                </c:pt>
                <c:pt idx="7917">
                  <c:v>19959</c:v>
                </c:pt>
                <c:pt idx="7918">
                  <c:v>19960</c:v>
                </c:pt>
                <c:pt idx="7919">
                  <c:v>19961</c:v>
                </c:pt>
                <c:pt idx="7920">
                  <c:v>19962</c:v>
                </c:pt>
                <c:pt idx="7921">
                  <c:v>19963</c:v>
                </c:pt>
                <c:pt idx="7922">
                  <c:v>19966</c:v>
                </c:pt>
                <c:pt idx="7923">
                  <c:v>19967</c:v>
                </c:pt>
                <c:pt idx="7924">
                  <c:v>19968</c:v>
                </c:pt>
                <c:pt idx="7925">
                  <c:v>19969</c:v>
                </c:pt>
                <c:pt idx="7926">
                  <c:v>19970</c:v>
                </c:pt>
                <c:pt idx="7927">
                  <c:v>19974</c:v>
                </c:pt>
                <c:pt idx="7928">
                  <c:v>19975</c:v>
                </c:pt>
                <c:pt idx="7929">
                  <c:v>19976</c:v>
                </c:pt>
                <c:pt idx="7930">
                  <c:v>19977</c:v>
                </c:pt>
                <c:pt idx="7931">
                  <c:v>19980</c:v>
                </c:pt>
                <c:pt idx="7932">
                  <c:v>19981</c:v>
                </c:pt>
                <c:pt idx="7933">
                  <c:v>19982</c:v>
                </c:pt>
                <c:pt idx="7934">
                  <c:v>19983</c:v>
                </c:pt>
                <c:pt idx="7935">
                  <c:v>19984</c:v>
                </c:pt>
                <c:pt idx="7936">
                  <c:v>19987</c:v>
                </c:pt>
                <c:pt idx="7937">
                  <c:v>19988</c:v>
                </c:pt>
                <c:pt idx="7938">
                  <c:v>19989</c:v>
                </c:pt>
                <c:pt idx="7939">
                  <c:v>19990</c:v>
                </c:pt>
                <c:pt idx="7940">
                  <c:v>19991</c:v>
                </c:pt>
                <c:pt idx="7941">
                  <c:v>19994</c:v>
                </c:pt>
                <c:pt idx="7942">
                  <c:v>19995</c:v>
                </c:pt>
                <c:pt idx="7943">
                  <c:v>19996</c:v>
                </c:pt>
                <c:pt idx="7944">
                  <c:v>19997</c:v>
                </c:pt>
                <c:pt idx="7945">
                  <c:v>19998</c:v>
                </c:pt>
                <c:pt idx="7946">
                  <c:v>20001</c:v>
                </c:pt>
                <c:pt idx="7947">
                  <c:v>20002</c:v>
                </c:pt>
                <c:pt idx="7948">
                  <c:v>20003</c:v>
                </c:pt>
                <c:pt idx="7949">
                  <c:v>20004</c:v>
                </c:pt>
                <c:pt idx="7950">
                  <c:v>20005</c:v>
                </c:pt>
                <c:pt idx="7951">
                  <c:v>20008</c:v>
                </c:pt>
                <c:pt idx="7952">
                  <c:v>20009</c:v>
                </c:pt>
                <c:pt idx="7953">
                  <c:v>20010</c:v>
                </c:pt>
                <c:pt idx="7954">
                  <c:v>20011</c:v>
                </c:pt>
                <c:pt idx="7955">
                  <c:v>20012</c:v>
                </c:pt>
                <c:pt idx="7956">
                  <c:v>20015</c:v>
                </c:pt>
                <c:pt idx="7957">
                  <c:v>20016</c:v>
                </c:pt>
                <c:pt idx="7958">
                  <c:v>20017</c:v>
                </c:pt>
                <c:pt idx="7959">
                  <c:v>20018</c:v>
                </c:pt>
                <c:pt idx="7960">
                  <c:v>20019</c:v>
                </c:pt>
                <c:pt idx="7961">
                  <c:v>20022</c:v>
                </c:pt>
                <c:pt idx="7962">
                  <c:v>20023</c:v>
                </c:pt>
                <c:pt idx="7963">
                  <c:v>20024</c:v>
                </c:pt>
                <c:pt idx="7964">
                  <c:v>20025</c:v>
                </c:pt>
                <c:pt idx="7965">
                  <c:v>20026</c:v>
                </c:pt>
                <c:pt idx="7966">
                  <c:v>20029</c:v>
                </c:pt>
                <c:pt idx="7967">
                  <c:v>20031</c:v>
                </c:pt>
                <c:pt idx="7968">
                  <c:v>20032</c:v>
                </c:pt>
                <c:pt idx="7969">
                  <c:v>20033</c:v>
                </c:pt>
                <c:pt idx="7970">
                  <c:v>20036</c:v>
                </c:pt>
                <c:pt idx="7971">
                  <c:v>20037</c:v>
                </c:pt>
                <c:pt idx="7972">
                  <c:v>20038</c:v>
                </c:pt>
                <c:pt idx="7973">
                  <c:v>20039</c:v>
                </c:pt>
                <c:pt idx="7974">
                  <c:v>20040</c:v>
                </c:pt>
                <c:pt idx="7975">
                  <c:v>20043</c:v>
                </c:pt>
                <c:pt idx="7976">
                  <c:v>20044</c:v>
                </c:pt>
                <c:pt idx="7977">
                  <c:v>20045</c:v>
                </c:pt>
                <c:pt idx="7978">
                  <c:v>20046</c:v>
                </c:pt>
                <c:pt idx="7979">
                  <c:v>20047</c:v>
                </c:pt>
                <c:pt idx="7980">
                  <c:v>20050</c:v>
                </c:pt>
                <c:pt idx="7981">
                  <c:v>20051</c:v>
                </c:pt>
                <c:pt idx="7982">
                  <c:v>20052</c:v>
                </c:pt>
                <c:pt idx="7983">
                  <c:v>20054</c:v>
                </c:pt>
                <c:pt idx="7984">
                  <c:v>20057</c:v>
                </c:pt>
                <c:pt idx="7985">
                  <c:v>20058</c:v>
                </c:pt>
                <c:pt idx="7986">
                  <c:v>20059</c:v>
                </c:pt>
                <c:pt idx="7987">
                  <c:v>20060</c:v>
                </c:pt>
                <c:pt idx="7988">
                  <c:v>20061</c:v>
                </c:pt>
                <c:pt idx="7989">
                  <c:v>20064</c:v>
                </c:pt>
                <c:pt idx="7990">
                  <c:v>20065</c:v>
                </c:pt>
                <c:pt idx="7991">
                  <c:v>20066</c:v>
                </c:pt>
                <c:pt idx="7992">
                  <c:v>20067</c:v>
                </c:pt>
                <c:pt idx="7993">
                  <c:v>20068</c:v>
                </c:pt>
                <c:pt idx="7994">
                  <c:v>20071</c:v>
                </c:pt>
                <c:pt idx="7995">
                  <c:v>20072</c:v>
                </c:pt>
                <c:pt idx="7996">
                  <c:v>20073</c:v>
                </c:pt>
                <c:pt idx="7997">
                  <c:v>20074</c:v>
                </c:pt>
                <c:pt idx="7998">
                  <c:v>20075</c:v>
                </c:pt>
                <c:pt idx="7999">
                  <c:v>20078</c:v>
                </c:pt>
                <c:pt idx="8000">
                  <c:v>20079</c:v>
                </c:pt>
                <c:pt idx="8001">
                  <c:v>20080</c:v>
                </c:pt>
                <c:pt idx="8002">
                  <c:v>20081</c:v>
                </c:pt>
                <c:pt idx="8003">
                  <c:v>20085</c:v>
                </c:pt>
                <c:pt idx="8004">
                  <c:v>20086</c:v>
                </c:pt>
                <c:pt idx="8005">
                  <c:v>20087</c:v>
                </c:pt>
                <c:pt idx="8006">
                  <c:v>20088</c:v>
                </c:pt>
                <c:pt idx="8007">
                  <c:v>20089</c:v>
                </c:pt>
                <c:pt idx="8008">
                  <c:v>20092</c:v>
                </c:pt>
                <c:pt idx="8009">
                  <c:v>20093</c:v>
                </c:pt>
                <c:pt idx="8010">
                  <c:v>20094</c:v>
                </c:pt>
                <c:pt idx="8011">
                  <c:v>20095</c:v>
                </c:pt>
                <c:pt idx="8012">
                  <c:v>20096</c:v>
                </c:pt>
                <c:pt idx="8013">
                  <c:v>20099</c:v>
                </c:pt>
                <c:pt idx="8014">
                  <c:v>20100</c:v>
                </c:pt>
                <c:pt idx="8015">
                  <c:v>20101</c:v>
                </c:pt>
                <c:pt idx="8016">
                  <c:v>20102</c:v>
                </c:pt>
                <c:pt idx="8017">
                  <c:v>20103</c:v>
                </c:pt>
                <c:pt idx="8018">
                  <c:v>20106</c:v>
                </c:pt>
                <c:pt idx="8019">
                  <c:v>20107</c:v>
                </c:pt>
                <c:pt idx="8020">
                  <c:v>20108</c:v>
                </c:pt>
                <c:pt idx="8021">
                  <c:v>20109</c:v>
                </c:pt>
                <c:pt idx="8022">
                  <c:v>20110</c:v>
                </c:pt>
                <c:pt idx="8023">
                  <c:v>20113</c:v>
                </c:pt>
                <c:pt idx="8024">
                  <c:v>20114</c:v>
                </c:pt>
                <c:pt idx="8025">
                  <c:v>20115</c:v>
                </c:pt>
                <c:pt idx="8026">
                  <c:v>20116</c:v>
                </c:pt>
                <c:pt idx="8027">
                  <c:v>20117</c:v>
                </c:pt>
                <c:pt idx="8028">
                  <c:v>20120</c:v>
                </c:pt>
                <c:pt idx="8029">
                  <c:v>20121</c:v>
                </c:pt>
                <c:pt idx="8030">
                  <c:v>20122</c:v>
                </c:pt>
                <c:pt idx="8031">
                  <c:v>20123</c:v>
                </c:pt>
                <c:pt idx="8032">
                  <c:v>20124</c:v>
                </c:pt>
                <c:pt idx="8033">
                  <c:v>20127</c:v>
                </c:pt>
                <c:pt idx="8034">
                  <c:v>20128</c:v>
                </c:pt>
                <c:pt idx="8035">
                  <c:v>20129</c:v>
                </c:pt>
                <c:pt idx="8036">
                  <c:v>20130</c:v>
                </c:pt>
                <c:pt idx="8037">
                  <c:v>20131</c:v>
                </c:pt>
                <c:pt idx="8038">
                  <c:v>20134</c:v>
                </c:pt>
                <c:pt idx="8039">
                  <c:v>20135</c:v>
                </c:pt>
                <c:pt idx="8040">
                  <c:v>20136</c:v>
                </c:pt>
                <c:pt idx="8041">
                  <c:v>20137</c:v>
                </c:pt>
                <c:pt idx="8042">
                  <c:v>20138</c:v>
                </c:pt>
                <c:pt idx="8043">
                  <c:v>20141</c:v>
                </c:pt>
                <c:pt idx="8044">
                  <c:v>20143</c:v>
                </c:pt>
                <c:pt idx="8045">
                  <c:v>20144</c:v>
                </c:pt>
                <c:pt idx="8046">
                  <c:v>20145</c:v>
                </c:pt>
                <c:pt idx="8047">
                  <c:v>20148</c:v>
                </c:pt>
                <c:pt idx="8048">
                  <c:v>20149</c:v>
                </c:pt>
                <c:pt idx="8049">
                  <c:v>20150</c:v>
                </c:pt>
                <c:pt idx="8050">
                  <c:v>20151</c:v>
                </c:pt>
                <c:pt idx="8051">
                  <c:v>20152</c:v>
                </c:pt>
                <c:pt idx="8052">
                  <c:v>20155</c:v>
                </c:pt>
                <c:pt idx="8053">
                  <c:v>20156</c:v>
                </c:pt>
                <c:pt idx="8054">
                  <c:v>20157</c:v>
                </c:pt>
                <c:pt idx="8055">
                  <c:v>20158</c:v>
                </c:pt>
                <c:pt idx="8056">
                  <c:v>20159</c:v>
                </c:pt>
                <c:pt idx="8057">
                  <c:v>20162</c:v>
                </c:pt>
                <c:pt idx="8058">
                  <c:v>20163</c:v>
                </c:pt>
                <c:pt idx="8059">
                  <c:v>20164</c:v>
                </c:pt>
                <c:pt idx="8060">
                  <c:v>20165</c:v>
                </c:pt>
                <c:pt idx="8061">
                  <c:v>20166</c:v>
                </c:pt>
                <c:pt idx="8062">
                  <c:v>20169</c:v>
                </c:pt>
                <c:pt idx="8063">
                  <c:v>20170</c:v>
                </c:pt>
                <c:pt idx="8064">
                  <c:v>20171</c:v>
                </c:pt>
                <c:pt idx="8065">
                  <c:v>20172</c:v>
                </c:pt>
                <c:pt idx="8066">
                  <c:v>20173</c:v>
                </c:pt>
                <c:pt idx="8067">
                  <c:v>20176</c:v>
                </c:pt>
                <c:pt idx="8068">
                  <c:v>20177</c:v>
                </c:pt>
                <c:pt idx="8069">
                  <c:v>20178</c:v>
                </c:pt>
                <c:pt idx="8070">
                  <c:v>20179</c:v>
                </c:pt>
                <c:pt idx="8071">
                  <c:v>20180</c:v>
                </c:pt>
                <c:pt idx="8072">
                  <c:v>20183</c:v>
                </c:pt>
                <c:pt idx="8073">
                  <c:v>20184</c:v>
                </c:pt>
                <c:pt idx="8074">
                  <c:v>20185</c:v>
                </c:pt>
                <c:pt idx="8075">
                  <c:v>20186</c:v>
                </c:pt>
                <c:pt idx="8076">
                  <c:v>20190</c:v>
                </c:pt>
                <c:pt idx="8077">
                  <c:v>20191</c:v>
                </c:pt>
                <c:pt idx="8078">
                  <c:v>20192</c:v>
                </c:pt>
                <c:pt idx="8079">
                  <c:v>20193</c:v>
                </c:pt>
                <c:pt idx="8080">
                  <c:v>20194</c:v>
                </c:pt>
                <c:pt idx="8081">
                  <c:v>20197</c:v>
                </c:pt>
                <c:pt idx="8082">
                  <c:v>20198</c:v>
                </c:pt>
                <c:pt idx="8083">
                  <c:v>20199</c:v>
                </c:pt>
                <c:pt idx="8084">
                  <c:v>20200</c:v>
                </c:pt>
                <c:pt idx="8085">
                  <c:v>20201</c:v>
                </c:pt>
                <c:pt idx="8086">
                  <c:v>20204</c:v>
                </c:pt>
                <c:pt idx="8087">
                  <c:v>20205</c:v>
                </c:pt>
                <c:pt idx="8088">
                  <c:v>20206</c:v>
                </c:pt>
                <c:pt idx="8089">
                  <c:v>20207</c:v>
                </c:pt>
                <c:pt idx="8090">
                  <c:v>20208</c:v>
                </c:pt>
                <c:pt idx="8091">
                  <c:v>20211</c:v>
                </c:pt>
                <c:pt idx="8092">
                  <c:v>20212</c:v>
                </c:pt>
                <c:pt idx="8093">
                  <c:v>20213</c:v>
                </c:pt>
                <c:pt idx="8094">
                  <c:v>20214</c:v>
                </c:pt>
                <c:pt idx="8095">
                  <c:v>20215</c:v>
                </c:pt>
                <c:pt idx="8096">
                  <c:v>20218</c:v>
                </c:pt>
                <c:pt idx="8097">
                  <c:v>20219</c:v>
                </c:pt>
                <c:pt idx="8098">
                  <c:v>20220</c:v>
                </c:pt>
                <c:pt idx="8099">
                  <c:v>20221</c:v>
                </c:pt>
                <c:pt idx="8100">
                  <c:v>20222</c:v>
                </c:pt>
                <c:pt idx="8101">
                  <c:v>20225</c:v>
                </c:pt>
                <c:pt idx="8102">
                  <c:v>20226</c:v>
                </c:pt>
                <c:pt idx="8103">
                  <c:v>20227</c:v>
                </c:pt>
                <c:pt idx="8104">
                  <c:v>20228</c:v>
                </c:pt>
                <c:pt idx="8105">
                  <c:v>20229</c:v>
                </c:pt>
                <c:pt idx="8106">
                  <c:v>20232</c:v>
                </c:pt>
                <c:pt idx="8107">
                  <c:v>20233</c:v>
                </c:pt>
                <c:pt idx="8108">
                  <c:v>20234</c:v>
                </c:pt>
                <c:pt idx="8109">
                  <c:v>20235</c:v>
                </c:pt>
                <c:pt idx="8110">
                  <c:v>20236</c:v>
                </c:pt>
                <c:pt idx="8111">
                  <c:v>20240</c:v>
                </c:pt>
                <c:pt idx="8112">
                  <c:v>20241</c:v>
                </c:pt>
                <c:pt idx="8113">
                  <c:v>20242</c:v>
                </c:pt>
                <c:pt idx="8114">
                  <c:v>20243</c:v>
                </c:pt>
                <c:pt idx="8115">
                  <c:v>20246</c:v>
                </c:pt>
                <c:pt idx="8116">
                  <c:v>20247</c:v>
                </c:pt>
                <c:pt idx="8117">
                  <c:v>20248</c:v>
                </c:pt>
                <c:pt idx="8118">
                  <c:v>20249</c:v>
                </c:pt>
                <c:pt idx="8119">
                  <c:v>20250</c:v>
                </c:pt>
                <c:pt idx="8120">
                  <c:v>20253</c:v>
                </c:pt>
                <c:pt idx="8121">
                  <c:v>20254</c:v>
                </c:pt>
                <c:pt idx="8122">
                  <c:v>20255</c:v>
                </c:pt>
                <c:pt idx="8123">
                  <c:v>20256</c:v>
                </c:pt>
                <c:pt idx="8124">
                  <c:v>20257</c:v>
                </c:pt>
                <c:pt idx="8125">
                  <c:v>20260</c:v>
                </c:pt>
                <c:pt idx="8126">
                  <c:v>20261</c:v>
                </c:pt>
                <c:pt idx="8127">
                  <c:v>20262</c:v>
                </c:pt>
                <c:pt idx="8128">
                  <c:v>20263</c:v>
                </c:pt>
                <c:pt idx="8129">
                  <c:v>20264</c:v>
                </c:pt>
                <c:pt idx="8130">
                  <c:v>20267</c:v>
                </c:pt>
                <c:pt idx="8131">
                  <c:v>20268</c:v>
                </c:pt>
                <c:pt idx="8132">
                  <c:v>20269</c:v>
                </c:pt>
                <c:pt idx="8133">
                  <c:v>20270</c:v>
                </c:pt>
                <c:pt idx="8134">
                  <c:v>20271</c:v>
                </c:pt>
                <c:pt idx="8135">
                  <c:v>20275</c:v>
                </c:pt>
                <c:pt idx="8136">
                  <c:v>20276</c:v>
                </c:pt>
                <c:pt idx="8137">
                  <c:v>20277</c:v>
                </c:pt>
                <c:pt idx="8138">
                  <c:v>20278</c:v>
                </c:pt>
                <c:pt idx="8139">
                  <c:v>20281</c:v>
                </c:pt>
                <c:pt idx="8140">
                  <c:v>20282</c:v>
                </c:pt>
                <c:pt idx="8141">
                  <c:v>20283</c:v>
                </c:pt>
                <c:pt idx="8142">
                  <c:v>20284</c:v>
                </c:pt>
                <c:pt idx="8143">
                  <c:v>20285</c:v>
                </c:pt>
                <c:pt idx="8144">
                  <c:v>20288</c:v>
                </c:pt>
                <c:pt idx="8145">
                  <c:v>20289</c:v>
                </c:pt>
                <c:pt idx="8146">
                  <c:v>20290</c:v>
                </c:pt>
                <c:pt idx="8147">
                  <c:v>20291</c:v>
                </c:pt>
                <c:pt idx="8148">
                  <c:v>20292</c:v>
                </c:pt>
                <c:pt idx="8149">
                  <c:v>20295</c:v>
                </c:pt>
                <c:pt idx="8150">
                  <c:v>20296</c:v>
                </c:pt>
                <c:pt idx="8151">
                  <c:v>20297</c:v>
                </c:pt>
                <c:pt idx="8152">
                  <c:v>20298</c:v>
                </c:pt>
                <c:pt idx="8153">
                  <c:v>20299</c:v>
                </c:pt>
                <c:pt idx="8154">
                  <c:v>20302</c:v>
                </c:pt>
                <c:pt idx="8155">
                  <c:v>20303</c:v>
                </c:pt>
                <c:pt idx="8156">
                  <c:v>20304</c:v>
                </c:pt>
                <c:pt idx="8157">
                  <c:v>20305</c:v>
                </c:pt>
                <c:pt idx="8158">
                  <c:v>20306</c:v>
                </c:pt>
                <c:pt idx="8159">
                  <c:v>20309</c:v>
                </c:pt>
                <c:pt idx="8160">
                  <c:v>20310</c:v>
                </c:pt>
                <c:pt idx="8161">
                  <c:v>20311</c:v>
                </c:pt>
                <c:pt idx="8162">
                  <c:v>20312</c:v>
                </c:pt>
                <c:pt idx="8163">
                  <c:v>20313</c:v>
                </c:pt>
                <c:pt idx="8164">
                  <c:v>20316</c:v>
                </c:pt>
                <c:pt idx="8165">
                  <c:v>20317</c:v>
                </c:pt>
                <c:pt idx="8166">
                  <c:v>20318</c:v>
                </c:pt>
                <c:pt idx="8167">
                  <c:v>20319</c:v>
                </c:pt>
                <c:pt idx="8168">
                  <c:v>20320</c:v>
                </c:pt>
                <c:pt idx="8169">
                  <c:v>20323</c:v>
                </c:pt>
                <c:pt idx="8170">
                  <c:v>20324</c:v>
                </c:pt>
                <c:pt idx="8171">
                  <c:v>20325</c:v>
                </c:pt>
                <c:pt idx="8172">
                  <c:v>20326</c:v>
                </c:pt>
                <c:pt idx="8173">
                  <c:v>20327</c:v>
                </c:pt>
                <c:pt idx="8174">
                  <c:v>20330</c:v>
                </c:pt>
                <c:pt idx="8175">
                  <c:v>20331</c:v>
                </c:pt>
                <c:pt idx="8176">
                  <c:v>20332</c:v>
                </c:pt>
                <c:pt idx="8177">
                  <c:v>20333</c:v>
                </c:pt>
                <c:pt idx="8178">
                  <c:v>20334</c:v>
                </c:pt>
                <c:pt idx="8179">
                  <c:v>20338</c:v>
                </c:pt>
                <c:pt idx="8180">
                  <c:v>20339</c:v>
                </c:pt>
                <c:pt idx="8181">
                  <c:v>20340</c:v>
                </c:pt>
                <c:pt idx="8182">
                  <c:v>20341</c:v>
                </c:pt>
                <c:pt idx="8183">
                  <c:v>20344</c:v>
                </c:pt>
                <c:pt idx="8184">
                  <c:v>20345</c:v>
                </c:pt>
                <c:pt idx="8185">
                  <c:v>20346</c:v>
                </c:pt>
                <c:pt idx="8186">
                  <c:v>20347</c:v>
                </c:pt>
                <c:pt idx="8187">
                  <c:v>20348</c:v>
                </c:pt>
                <c:pt idx="8188">
                  <c:v>20351</c:v>
                </c:pt>
                <c:pt idx="8189">
                  <c:v>20352</c:v>
                </c:pt>
                <c:pt idx="8190">
                  <c:v>20353</c:v>
                </c:pt>
                <c:pt idx="8191">
                  <c:v>20354</c:v>
                </c:pt>
                <c:pt idx="8192">
                  <c:v>20355</c:v>
                </c:pt>
                <c:pt idx="8193">
                  <c:v>20358</c:v>
                </c:pt>
                <c:pt idx="8194">
                  <c:v>20359</c:v>
                </c:pt>
                <c:pt idx="8195">
                  <c:v>20360</c:v>
                </c:pt>
                <c:pt idx="8196">
                  <c:v>20361</c:v>
                </c:pt>
                <c:pt idx="8197">
                  <c:v>20362</c:v>
                </c:pt>
                <c:pt idx="8198">
                  <c:v>20365</c:v>
                </c:pt>
                <c:pt idx="8199">
                  <c:v>20366</c:v>
                </c:pt>
                <c:pt idx="8200">
                  <c:v>20367</c:v>
                </c:pt>
                <c:pt idx="8201">
                  <c:v>20368</c:v>
                </c:pt>
                <c:pt idx="8202">
                  <c:v>20369</c:v>
                </c:pt>
                <c:pt idx="8203">
                  <c:v>20372</c:v>
                </c:pt>
                <c:pt idx="8204">
                  <c:v>20373</c:v>
                </c:pt>
                <c:pt idx="8205">
                  <c:v>20374</c:v>
                </c:pt>
                <c:pt idx="8206">
                  <c:v>20375</c:v>
                </c:pt>
                <c:pt idx="8207">
                  <c:v>20376</c:v>
                </c:pt>
                <c:pt idx="8208">
                  <c:v>20379</c:v>
                </c:pt>
                <c:pt idx="8209">
                  <c:v>20380</c:v>
                </c:pt>
                <c:pt idx="8210">
                  <c:v>20381</c:v>
                </c:pt>
                <c:pt idx="8211">
                  <c:v>20382</c:v>
                </c:pt>
                <c:pt idx="8212">
                  <c:v>20383</c:v>
                </c:pt>
                <c:pt idx="8213">
                  <c:v>20386</c:v>
                </c:pt>
                <c:pt idx="8214">
                  <c:v>20387</c:v>
                </c:pt>
                <c:pt idx="8215">
                  <c:v>20388</c:v>
                </c:pt>
                <c:pt idx="8216">
                  <c:v>20389</c:v>
                </c:pt>
                <c:pt idx="8217">
                  <c:v>20390</c:v>
                </c:pt>
                <c:pt idx="8218">
                  <c:v>20393</c:v>
                </c:pt>
                <c:pt idx="8219">
                  <c:v>20394</c:v>
                </c:pt>
                <c:pt idx="8220">
                  <c:v>20395</c:v>
                </c:pt>
                <c:pt idx="8221">
                  <c:v>20396</c:v>
                </c:pt>
                <c:pt idx="8222">
                  <c:v>20397</c:v>
                </c:pt>
                <c:pt idx="8223">
                  <c:v>20400</c:v>
                </c:pt>
                <c:pt idx="8224">
                  <c:v>20402</c:v>
                </c:pt>
                <c:pt idx="8225">
                  <c:v>20403</c:v>
                </c:pt>
                <c:pt idx="8226">
                  <c:v>20404</c:v>
                </c:pt>
                <c:pt idx="8227">
                  <c:v>20407</c:v>
                </c:pt>
                <c:pt idx="8228">
                  <c:v>20408</c:v>
                </c:pt>
                <c:pt idx="8229">
                  <c:v>20409</c:v>
                </c:pt>
                <c:pt idx="8230">
                  <c:v>20410</c:v>
                </c:pt>
                <c:pt idx="8231">
                  <c:v>20411</c:v>
                </c:pt>
                <c:pt idx="8232">
                  <c:v>20414</c:v>
                </c:pt>
                <c:pt idx="8233">
                  <c:v>20415</c:v>
                </c:pt>
                <c:pt idx="8234">
                  <c:v>20416</c:v>
                </c:pt>
                <c:pt idx="8235">
                  <c:v>20418</c:v>
                </c:pt>
                <c:pt idx="8236">
                  <c:v>20421</c:v>
                </c:pt>
                <c:pt idx="8237">
                  <c:v>20422</c:v>
                </c:pt>
                <c:pt idx="8238">
                  <c:v>20423</c:v>
                </c:pt>
                <c:pt idx="8239">
                  <c:v>20424</c:v>
                </c:pt>
                <c:pt idx="8240">
                  <c:v>20425</c:v>
                </c:pt>
                <c:pt idx="8241">
                  <c:v>20428</c:v>
                </c:pt>
                <c:pt idx="8242">
                  <c:v>20429</c:v>
                </c:pt>
                <c:pt idx="8243">
                  <c:v>20430</c:v>
                </c:pt>
                <c:pt idx="8244">
                  <c:v>20431</c:v>
                </c:pt>
                <c:pt idx="8245">
                  <c:v>20432</c:v>
                </c:pt>
                <c:pt idx="8246">
                  <c:v>20435</c:v>
                </c:pt>
                <c:pt idx="8247">
                  <c:v>20436</c:v>
                </c:pt>
                <c:pt idx="8248">
                  <c:v>20437</c:v>
                </c:pt>
                <c:pt idx="8249">
                  <c:v>20438</c:v>
                </c:pt>
                <c:pt idx="8250">
                  <c:v>20439</c:v>
                </c:pt>
                <c:pt idx="8251">
                  <c:v>20442</c:v>
                </c:pt>
                <c:pt idx="8252">
                  <c:v>20443</c:v>
                </c:pt>
                <c:pt idx="8253">
                  <c:v>20444</c:v>
                </c:pt>
                <c:pt idx="8254">
                  <c:v>20445</c:v>
                </c:pt>
                <c:pt idx="8255">
                  <c:v>20446</c:v>
                </c:pt>
                <c:pt idx="8256">
                  <c:v>20450</c:v>
                </c:pt>
                <c:pt idx="8257">
                  <c:v>20451</c:v>
                </c:pt>
                <c:pt idx="8258">
                  <c:v>20452</c:v>
                </c:pt>
                <c:pt idx="8259">
                  <c:v>20453</c:v>
                </c:pt>
                <c:pt idx="8260">
                  <c:v>20457</c:v>
                </c:pt>
                <c:pt idx="8261">
                  <c:v>20458</c:v>
                </c:pt>
                <c:pt idx="8262">
                  <c:v>20459</c:v>
                </c:pt>
                <c:pt idx="8263">
                  <c:v>20460</c:v>
                </c:pt>
                <c:pt idx="8264">
                  <c:v>20463</c:v>
                </c:pt>
                <c:pt idx="8265">
                  <c:v>20464</c:v>
                </c:pt>
                <c:pt idx="8266">
                  <c:v>20465</c:v>
                </c:pt>
                <c:pt idx="8267">
                  <c:v>20466</c:v>
                </c:pt>
                <c:pt idx="8268">
                  <c:v>20467</c:v>
                </c:pt>
                <c:pt idx="8269">
                  <c:v>20470</c:v>
                </c:pt>
                <c:pt idx="8270">
                  <c:v>20471</c:v>
                </c:pt>
                <c:pt idx="8271">
                  <c:v>20472</c:v>
                </c:pt>
                <c:pt idx="8272">
                  <c:v>20473</c:v>
                </c:pt>
                <c:pt idx="8273">
                  <c:v>20474</c:v>
                </c:pt>
                <c:pt idx="8274">
                  <c:v>20477</c:v>
                </c:pt>
                <c:pt idx="8275">
                  <c:v>20478</c:v>
                </c:pt>
                <c:pt idx="8276">
                  <c:v>20479</c:v>
                </c:pt>
                <c:pt idx="8277">
                  <c:v>20480</c:v>
                </c:pt>
                <c:pt idx="8278">
                  <c:v>20481</c:v>
                </c:pt>
                <c:pt idx="8279">
                  <c:v>20484</c:v>
                </c:pt>
                <c:pt idx="8280">
                  <c:v>20485</c:v>
                </c:pt>
                <c:pt idx="8281">
                  <c:v>20486</c:v>
                </c:pt>
                <c:pt idx="8282">
                  <c:v>20487</c:v>
                </c:pt>
                <c:pt idx="8283">
                  <c:v>20488</c:v>
                </c:pt>
                <c:pt idx="8284">
                  <c:v>20491</c:v>
                </c:pt>
                <c:pt idx="8285">
                  <c:v>20492</c:v>
                </c:pt>
                <c:pt idx="8286">
                  <c:v>20493</c:v>
                </c:pt>
                <c:pt idx="8287">
                  <c:v>20494</c:v>
                </c:pt>
                <c:pt idx="8288">
                  <c:v>20495</c:v>
                </c:pt>
                <c:pt idx="8289">
                  <c:v>20498</c:v>
                </c:pt>
                <c:pt idx="8290">
                  <c:v>20499</c:v>
                </c:pt>
                <c:pt idx="8291">
                  <c:v>20500</c:v>
                </c:pt>
                <c:pt idx="8292">
                  <c:v>20501</c:v>
                </c:pt>
                <c:pt idx="8293">
                  <c:v>20502</c:v>
                </c:pt>
                <c:pt idx="8294">
                  <c:v>20505</c:v>
                </c:pt>
                <c:pt idx="8295">
                  <c:v>20506</c:v>
                </c:pt>
                <c:pt idx="8296">
                  <c:v>20508</c:v>
                </c:pt>
                <c:pt idx="8297">
                  <c:v>20509</c:v>
                </c:pt>
                <c:pt idx="8298">
                  <c:v>20512</c:v>
                </c:pt>
                <c:pt idx="8299">
                  <c:v>20513</c:v>
                </c:pt>
                <c:pt idx="8300">
                  <c:v>20514</c:v>
                </c:pt>
                <c:pt idx="8301">
                  <c:v>20515</c:v>
                </c:pt>
                <c:pt idx="8302">
                  <c:v>20516</c:v>
                </c:pt>
                <c:pt idx="8303">
                  <c:v>20519</c:v>
                </c:pt>
                <c:pt idx="8304">
                  <c:v>20520</c:v>
                </c:pt>
                <c:pt idx="8305">
                  <c:v>20521</c:v>
                </c:pt>
                <c:pt idx="8306">
                  <c:v>20522</c:v>
                </c:pt>
                <c:pt idx="8307">
                  <c:v>20523</c:v>
                </c:pt>
                <c:pt idx="8308">
                  <c:v>20526</c:v>
                </c:pt>
                <c:pt idx="8309">
                  <c:v>20527</c:v>
                </c:pt>
                <c:pt idx="8310">
                  <c:v>20528</c:v>
                </c:pt>
                <c:pt idx="8311">
                  <c:v>20529</c:v>
                </c:pt>
                <c:pt idx="8312">
                  <c:v>20530</c:v>
                </c:pt>
                <c:pt idx="8313">
                  <c:v>20533</c:v>
                </c:pt>
                <c:pt idx="8314">
                  <c:v>20534</c:v>
                </c:pt>
                <c:pt idx="8315">
                  <c:v>20535</c:v>
                </c:pt>
                <c:pt idx="8316">
                  <c:v>20536</c:v>
                </c:pt>
                <c:pt idx="8317">
                  <c:v>20537</c:v>
                </c:pt>
                <c:pt idx="8318">
                  <c:v>20540</c:v>
                </c:pt>
                <c:pt idx="8319">
                  <c:v>20541</c:v>
                </c:pt>
                <c:pt idx="8320">
                  <c:v>20542</c:v>
                </c:pt>
                <c:pt idx="8321">
                  <c:v>20543</c:v>
                </c:pt>
                <c:pt idx="8322">
                  <c:v>20547</c:v>
                </c:pt>
                <c:pt idx="8323">
                  <c:v>20548</c:v>
                </c:pt>
                <c:pt idx="8324">
                  <c:v>20549</c:v>
                </c:pt>
                <c:pt idx="8325">
                  <c:v>20550</c:v>
                </c:pt>
                <c:pt idx="8326">
                  <c:v>20551</c:v>
                </c:pt>
                <c:pt idx="8327">
                  <c:v>20554</c:v>
                </c:pt>
                <c:pt idx="8328">
                  <c:v>20555</c:v>
                </c:pt>
                <c:pt idx="8329">
                  <c:v>20556</c:v>
                </c:pt>
                <c:pt idx="8330">
                  <c:v>20557</c:v>
                </c:pt>
                <c:pt idx="8331">
                  <c:v>20558</c:v>
                </c:pt>
                <c:pt idx="8332">
                  <c:v>20561</c:v>
                </c:pt>
                <c:pt idx="8333">
                  <c:v>20562</c:v>
                </c:pt>
                <c:pt idx="8334">
                  <c:v>20563</c:v>
                </c:pt>
                <c:pt idx="8335">
                  <c:v>20564</c:v>
                </c:pt>
                <c:pt idx="8336">
                  <c:v>20565</c:v>
                </c:pt>
                <c:pt idx="8337">
                  <c:v>20568</c:v>
                </c:pt>
                <c:pt idx="8338">
                  <c:v>20569</c:v>
                </c:pt>
                <c:pt idx="8339">
                  <c:v>20570</c:v>
                </c:pt>
                <c:pt idx="8340">
                  <c:v>20571</c:v>
                </c:pt>
                <c:pt idx="8341">
                  <c:v>20572</c:v>
                </c:pt>
                <c:pt idx="8342">
                  <c:v>20575</c:v>
                </c:pt>
                <c:pt idx="8343">
                  <c:v>20576</c:v>
                </c:pt>
                <c:pt idx="8344">
                  <c:v>20577</c:v>
                </c:pt>
                <c:pt idx="8345">
                  <c:v>20578</c:v>
                </c:pt>
                <c:pt idx="8346">
                  <c:v>20579</c:v>
                </c:pt>
                <c:pt idx="8347">
                  <c:v>20582</c:v>
                </c:pt>
                <c:pt idx="8348">
                  <c:v>20583</c:v>
                </c:pt>
                <c:pt idx="8349">
                  <c:v>20584</c:v>
                </c:pt>
                <c:pt idx="8350">
                  <c:v>20585</c:v>
                </c:pt>
                <c:pt idx="8351">
                  <c:v>20586</c:v>
                </c:pt>
                <c:pt idx="8352">
                  <c:v>20589</c:v>
                </c:pt>
                <c:pt idx="8353">
                  <c:v>20590</c:v>
                </c:pt>
                <c:pt idx="8354">
                  <c:v>20591</c:v>
                </c:pt>
                <c:pt idx="8355">
                  <c:v>20592</c:v>
                </c:pt>
                <c:pt idx="8356">
                  <c:v>20593</c:v>
                </c:pt>
                <c:pt idx="8357">
                  <c:v>20596</c:v>
                </c:pt>
                <c:pt idx="8358">
                  <c:v>20597</c:v>
                </c:pt>
                <c:pt idx="8359">
                  <c:v>20598</c:v>
                </c:pt>
                <c:pt idx="8360">
                  <c:v>20599</c:v>
                </c:pt>
                <c:pt idx="8361">
                  <c:v>20600</c:v>
                </c:pt>
                <c:pt idx="8362">
                  <c:v>20603</c:v>
                </c:pt>
                <c:pt idx="8363">
                  <c:v>20604</c:v>
                </c:pt>
                <c:pt idx="8364">
                  <c:v>20606</c:v>
                </c:pt>
                <c:pt idx="8365">
                  <c:v>20607</c:v>
                </c:pt>
                <c:pt idx="8366">
                  <c:v>20610</c:v>
                </c:pt>
                <c:pt idx="8367">
                  <c:v>20611</c:v>
                </c:pt>
                <c:pt idx="8368">
                  <c:v>20612</c:v>
                </c:pt>
                <c:pt idx="8369">
                  <c:v>20613</c:v>
                </c:pt>
                <c:pt idx="8370">
                  <c:v>20614</c:v>
                </c:pt>
                <c:pt idx="8371">
                  <c:v>20617</c:v>
                </c:pt>
                <c:pt idx="8372">
                  <c:v>20618</c:v>
                </c:pt>
                <c:pt idx="8373">
                  <c:v>20619</c:v>
                </c:pt>
                <c:pt idx="8374">
                  <c:v>20620</c:v>
                </c:pt>
                <c:pt idx="8375">
                  <c:v>20621</c:v>
                </c:pt>
                <c:pt idx="8376">
                  <c:v>20624</c:v>
                </c:pt>
                <c:pt idx="8377">
                  <c:v>20625</c:v>
                </c:pt>
                <c:pt idx="8378">
                  <c:v>20626</c:v>
                </c:pt>
                <c:pt idx="8379">
                  <c:v>20627</c:v>
                </c:pt>
                <c:pt idx="8380">
                  <c:v>20628</c:v>
                </c:pt>
                <c:pt idx="8381">
                  <c:v>20631</c:v>
                </c:pt>
                <c:pt idx="8382">
                  <c:v>20632</c:v>
                </c:pt>
                <c:pt idx="8383">
                  <c:v>20633</c:v>
                </c:pt>
                <c:pt idx="8384">
                  <c:v>20634</c:v>
                </c:pt>
                <c:pt idx="8385">
                  <c:v>20635</c:v>
                </c:pt>
                <c:pt idx="8386">
                  <c:v>20638</c:v>
                </c:pt>
                <c:pt idx="8387">
                  <c:v>20639</c:v>
                </c:pt>
                <c:pt idx="8388">
                  <c:v>20641</c:v>
                </c:pt>
                <c:pt idx="8389">
                  <c:v>20642</c:v>
                </c:pt>
                <c:pt idx="8390">
                  <c:v>20645</c:v>
                </c:pt>
                <c:pt idx="8391">
                  <c:v>20646</c:v>
                </c:pt>
                <c:pt idx="8392">
                  <c:v>20647</c:v>
                </c:pt>
                <c:pt idx="8393">
                  <c:v>20648</c:v>
                </c:pt>
                <c:pt idx="8394">
                  <c:v>20649</c:v>
                </c:pt>
                <c:pt idx="8395">
                  <c:v>20652</c:v>
                </c:pt>
                <c:pt idx="8396">
                  <c:v>20653</c:v>
                </c:pt>
                <c:pt idx="8397">
                  <c:v>20654</c:v>
                </c:pt>
                <c:pt idx="8398">
                  <c:v>20655</c:v>
                </c:pt>
                <c:pt idx="8399">
                  <c:v>20656</c:v>
                </c:pt>
                <c:pt idx="8400">
                  <c:v>20659</c:v>
                </c:pt>
                <c:pt idx="8401">
                  <c:v>20660</c:v>
                </c:pt>
                <c:pt idx="8402">
                  <c:v>20661</c:v>
                </c:pt>
                <c:pt idx="8403">
                  <c:v>20662</c:v>
                </c:pt>
                <c:pt idx="8404">
                  <c:v>20663</c:v>
                </c:pt>
                <c:pt idx="8405">
                  <c:v>20666</c:v>
                </c:pt>
                <c:pt idx="8406">
                  <c:v>20667</c:v>
                </c:pt>
                <c:pt idx="8407">
                  <c:v>20668</c:v>
                </c:pt>
                <c:pt idx="8408">
                  <c:v>20669</c:v>
                </c:pt>
                <c:pt idx="8409">
                  <c:v>20670</c:v>
                </c:pt>
                <c:pt idx="8410">
                  <c:v>20673</c:v>
                </c:pt>
                <c:pt idx="8411">
                  <c:v>20674</c:v>
                </c:pt>
                <c:pt idx="8412">
                  <c:v>20675</c:v>
                </c:pt>
                <c:pt idx="8413">
                  <c:v>20676</c:v>
                </c:pt>
                <c:pt idx="8414">
                  <c:v>20677</c:v>
                </c:pt>
                <c:pt idx="8415">
                  <c:v>20680</c:v>
                </c:pt>
                <c:pt idx="8416">
                  <c:v>20681</c:v>
                </c:pt>
                <c:pt idx="8417">
                  <c:v>20682</c:v>
                </c:pt>
                <c:pt idx="8418">
                  <c:v>20683</c:v>
                </c:pt>
                <c:pt idx="8419">
                  <c:v>20684</c:v>
                </c:pt>
                <c:pt idx="8420">
                  <c:v>20687</c:v>
                </c:pt>
                <c:pt idx="8421">
                  <c:v>20688</c:v>
                </c:pt>
                <c:pt idx="8422">
                  <c:v>20689</c:v>
                </c:pt>
                <c:pt idx="8423">
                  <c:v>20690</c:v>
                </c:pt>
                <c:pt idx="8424">
                  <c:v>20691</c:v>
                </c:pt>
                <c:pt idx="8425">
                  <c:v>20694</c:v>
                </c:pt>
                <c:pt idx="8426">
                  <c:v>20695</c:v>
                </c:pt>
                <c:pt idx="8427">
                  <c:v>20696</c:v>
                </c:pt>
                <c:pt idx="8428">
                  <c:v>20697</c:v>
                </c:pt>
                <c:pt idx="8429">
                  <c:v>20698</c:v>
                </c:pt>
                <c:pt idx="8430">
                  <c:v>20702</c:v>
                </c:pt>
                <c:pt idx="8431">
                  <c:v>20703</c:v>
                </c:pt>
                <c:pt idx="8432">
                  <c:v>20704</c:v>
                </c:pt>
                <c:pt idx="8433">
                  <c:v>20705</c:v>
                </c:pt>
                <c:pt idx="8434">
                  <c:v>20708</c:v>
                </c:pt>
                <c:pt idx="8435">
                  <c:v>20709</c:v>
                </c:pt>
                <c:pt idx="8436">
                  <c:v>20710</c:v>
                </c:pt>
                <c:pt idx="8437">
                  <c:v>20711</c:v>
                </c:pt>
                <c:pt idx="8438">
                  <c:v>20712</c:v>
                </c:pt>
                <c:pt idx="8439">
                  <c:v>20715</c:v>
                </c:pt>
                <c:pt idx="8440">
                  <c:v>20716</c:v>
                </c:pt>
                <c:pt idx="8441">
                  <c:v>20717</c:v>
                </c:pt>
                <c:pt idx="8442">
                  <c:v>20718</c:v>
                </c:pt>
                <c:pt idx="8443">
                  <c:v>20719</c:v>
                </c:pt>
                <c:pt idx="8444">
                  <c:v>20722</c:v>
                </c:pt>
                <c:pt idx="8445">
                  <c:v>20723</c:v>
                </c:pt>
                <c:pt idx="8446">
                  <c:v>20724</c:v>
                </c:pt>
                <c:pt idx="8447">
                  <c:v>20725</c:v>
                </c:pt>
                <c:pt idx="8448">
                  <c:v>20726</c:v>
                </c:pt>
                <c:pt idx="8449">
                  <c:v>20729</c:v>
                </c:pt>
                <c:pt idx="8450">
                  <c:v>20730</c:v>
                </c:pt>
                <c:pt idx="8451">
                  <c:v>20731</c:v>
                </c:pt>
                <c:pt idx="8452">
                  <c:v>20732</c:v>
                </c:pt>
                <c:pt idx="8453">
                  <c:v>20733</c:v>
                </c:pt>
                <c:pt idx="8454">
                  <c:v>20736</c:v>
                </c:pt>
                <c:pt idx="8455">
                  <c:v>20737</c:v>
                </c:pt>
                <c:pt idx="8456">
                  <c:v>20738</c:v>
                </c:pt>
                <c:pt idx="8457">
                  <c:v>20739</c:v>
                </c:pt>
                <c:pt idx="8458">
                  <c:v>20740</c:v>
                </c:pt>
                <c:pt idx="8459">
                  <c:v>20743</c:v>
                </c:pt>
                <c:pt idx="8460">
                  <c:v>20744</c:v>
                </c:pt>
                <c:pt idx="8461">
                  <c:v>20745</c:v>
                </c:pt>
                <c:pt idx="8462">
                  <c:v>20746</c:v>
                </c:pt>
                <c:pt idx="8463">
                  <c:v>20747</c:v>
                </c:pt>
                <c:pt idx="8464">
                  <c:v>20750</c:v>
                </c:pt>
                <c:pt idx="8465">
                  <c:v>20751</c:v>
                </c:pt>
                <c:pt idx="8466">
                  <c:v>20752</c:v>
                </c:pt>
                <c:pt idx="8467">
                  <c:v>20753</c:v>
                </c:pt>
                <c:pt idx="8468">
                  <c:v>20754</c:v>
                </c:pt>
                <c:pt idx="8469">
                  <c:v>20757</c:v>
                </c:pt>
                <c:pt idx="8470">
                  <c:v>20758</c:v>
                </c:pt>
                <c:pt idx="8471">
                  <c:v>20759</c:v>
                </c:pt>
                <c:pt idx="8472">
                  <c:v>20760</c:v>
                </c:pt>
                <c:pt idx="8473">
                  <c:v>20761</c:v>
                </c:pt>
                <c:pt idx="8474">
                  <c:v>20764</c:v>
                </c:pt>
                <c:pt idx="8475">
                  <c:v>20766</c:v>
                </c:pt>
                <c:pt idx="8476">
                  <c:v>20767</c:v>
                </c:pt>
                <c:pt idx="8477">
                  <c:v>20768</c:v>
                </c:pt>
                <c:pt idx="8478">
                  <c:v>20771</c:v>
                </c:pt>
                <c:pt idx="8479">
                  <c:v>20772</c:v>
                </c:pt>
                <c:pt idx="8480">
                  <c:v>20773</c:v>
                </c:pt>
                <c:pt idx="8481">
                  <c:v>20774</c:v>
                </c:pt>
                <c:pt idx="8482">
                  <c:v>20775</c:v>
                </c:pt>
                <c:pt idx="8483">
                  <c:v>20778</c:v>
                </c:pt>
                <c:pt idx="8484">
                  <c:v>20779</c:v>
                </c:pt>
                <c:pt idx="8485">
                  <c:v>20780</c:v>
                </c:pt>
                <c:pt idx="8486">
                  <c:v>20782</c:v>
                </c:pt>
                <c:pt idx="8487">
                  <c:v>20785</c:v>
                </c:pt>
                <c:pt idx="8488">
                  <c:v>20786</c:v>
                </c:pt>
                <c:pt idx="8489">
                  <c:v>20787</c:v>
                </c:pt>
                <c:pt idx="8490">
                  <c:v>20788</c:v>
                </c:pt>
                <c:pt idx="8491">
                  <c:v>20789</c:v>
                </c:pt>
                <c:pt idx="8492">
                  <c:v>20792</c:v>
                </c:pt>
                <c:pt idx="8493">
                  <c:v>20793</c:v>
                </c:pt>
                <c:pt idx="8494">
                  <c:v>20794</c:v>
                </c:pt>
                <c:pt idx="8495">
                  <c:v>20795</c:v>
                </c:pt>
                <c:pt idx="8496">
                  <c:v>20796</c:v>
                </c:pt>
                <c:pt idx="8497">
                  <c:v>20799</c:v>
                </c:pt>
                <c:pt idx="8498">
                  <c:v>20800</c:v>
                </c:pt>
                <c:pt idx="8499">
                  <c:v>20801</c:v>
                </c:pt>
                <c:pt idx="8500">
                  <c:v>20802</c:v>
                </c:pt>
                <c:pt idx="8501">
                  <c:v>20803</c:v>
                </c:pt>
                <c:pt idx="8502">
                  <c:v>20806</c:v>
                </c:pt>
                <c:pt idx="8503">
                  <c:v>20807</c:v>
                </c:pt>
                <c:pt idx="8504">
                  <c:v>20808</c:v>
                </c:pt>
                <c:pt idx="8505">
                  <c:v>20809</c:v>
                </c:pt>
                <c:pt idx="8506">
                  <c:v>20810</c:v>
                </c:pt>
                <c:pt idx="8507">
                  <c:v>20815</c:v>
                </c:pt>
                <c:pt idx="8508">
                  <c:v>20816</c:v>
                </c:pt>
                <c:pt idx="8509">
                  <c:v>20817</c:v>
                </c:pt>
                <c:pt idx="8510">
                  <c:v>20820</c:v>
                </c:pt>
                <c:pt idx="8511">
                  <c:v>20822</c:v>
                </c:pt>
                <c:pt idx="8512">
                  <c:v>20823</c:v>
                </c:pt>
                <c:pt idx="8513">
                  <c:v>20824</c:v>
                </c:pt>
                <c:pt idx="8514">
                  <c:v>20827</c:v>
                </c:pt>
                <c:pt idx="8515">
                  <c:v>20828</c:v>
                </c:pt>
                <c:pt idx="8516">
                  <c:v>20829</c:v>
                </c:pt>
                <c:pt idx="8517">
                  <c:v>20830</c:v>
                </c:pt>
                <c:pt idx="8518">
                  <c:v>20831</c:v>
                </c:pt>
                <c:pt idx="8519">
                  <c:v>20834</c:v>
                </c:pt>
                <c:pt idx="8520">
                  <c:v>20835</c:v>
                </c:pt>
                <c:pt idx="8521">
                  <c:v>20836</c:v>
                </c:pt>
                <c:pt idx="8522">
                  <c:v>20837</c:v>
                </c:pt>
                <c:pt idx="8523">
                  <c:v>20838</c:v>
                </c:pt>
                <c:pt idx="8524">
                  <c:v>20841</c:v>
                </c:pt>
                <c:pt idx="8525">
                  <c:v>20842</c:v>
                </c:pt>
                <c:pt idx="8526">
                  <c:v>20843</c:v>
                </c:pt>
                <c:pt idx="8527">
                  <c:v>20844</c:v>
                </c:pt>
                <c:pt idx="8528">
                  <c:v>20845</c:v>
                </c:pt>
                <c:pt idx="8529">
                  <c:v>20848</c:v>
                </c:pt>
                <c:pt idx="8530">
                  <c:v>20849</c:v>
                </c:pt>
                <c:pt idx="8531">
                  <c:v>20850</c:v>
                </c:pt>
                <c:pt idx="8532">
                  <c:v>20851</c:v>
                </c:pt>
                <c:pt idx="8533">
                  <c:v>20852</c:v>
                </c:pt>
                <c:pt idx="8534">
                  <c:v>20855</c:v>
                </c:pt>
                <c:pt idx="8535">
                  <c:v>20856</c:v>
                </c:pt>
                <c:pt idx="8536">
                  <c:v>20857</c:v>
                </c:pt>
                <c:pt idx="8537">
                  <c:v>20858</c:v>
                </c:pt>
                <c:pt idx="8538">
                  <c:v>20859</c:v>
                </c:pt>
                <c:pt idx="8539">
                  <c:v>20862</c:v>
                </c:pt>
                <c:pt idx="8540">
                  <c:v>20863</c:v>
                </c:pt>
                <c:pt idx="8541">
                  <c:v>20864</c:v>
                </c:pt>
                <c:pt idx="8542">
                  <c:v>20865</c:v>
                </c:pt>
                <c:pt idx="8543">
                  <c:v>20866</c:v>
                </c:pt>
                <c:pt idx="8544">
                  <c:v>20869</c:v>
                </c:pt>
                <c:pt idx="8545">
                  <c:v>20870</c:v>
                </c:pt>
                <c:pt idx="8546">
                  <c:v>20871</c:v>
                </c:pt>
                <c:pt idx="8547">
                  <c:v>20872</c:v>
                </c:pt>
                <c:pt idx="8548">
                  <c:v>20876</c:v>
                </c:pt>
                <c:pt idx="8549">
                  <c:v>20877</c:v>
                </c:pt>
                <c:pt idx="8550">
                  <c:v>20878</c:v>
                </c:pt>
                <c:pt idx="8551">
                  <c:v>20879</c:v>
                </c:pt>
                <c:pt idx="8552">
                  <c:v>20880</c:v>
                </c:pt>
                <c:pt idx="8553">
                  <c:v>20883</c:v>
                </c:pt>
                <c:pt idx="8554">
                  <c:v>20884</c:v>
                </c:pt>
                <c:pt idx="8555">
                  <c:v>20885</c:v>
                </c:pt>
                <c:pt idx="8556">
                  <c:v>20886</c:v>
                </c:pt>
                <c:pt idx="8557">
                  <c:v>20887</c:v>
                </c:pt>
                <c:pt idx="8558">
                  <c:v>20890</c:v>
                </c:pt>
                <c:pt idx="8559">
                  <c:v>20891</c:v>
                </c:pt>
                <c:pt idx="8560">
                  <c:v>20892</c:v>
                </c:pt>
                <c:pt idx="8561">
                  <c:v>20893</c:v>
                </c:pt>
                <c:pt idx="8562">
                  <c:v>20894</c:v>
                </c:pt>
                <c:pt idx="8563">
                  <c:v>20897</c:v>
                </c:pt>
                <c:pt idx="8564">
                  <c:v>20898</c:v>
                </c:pt>
                <c:pt idx="8565">
                  <c:v>20899</c:v>
                </c:pt>
                <c:pt idx="8566">
                  <c:v>20900</c:v>
                </c:pt>
                <c:pt idx="8567">
                  <c:v>20901</c:v>
                </c:pt>
                <c:pt idx="8568">
                  <c:v>20904</c:v>
                </c:pt>
                <c:pt idx="8569">
                  <c:v>20905</c:v>
                </c:pt>
                <c:pt idx="8570">
                  <c:v>20906</c:v>
                </c:pt>
                <c:pt idx="8571">
                  <c:v>20907</c:v>
                </c:pt>
                <c:pt idx="8572">
                  <c:v>20908</c:v>
                </c:pt>
                <c:pt idx="8573">
                  <c:v>20911</c:v>
                </c:pt>
                <c:pt idx="8574">
                  <c:v>20912</c:v>
                </c:pt>
                <c:pt idx="8575">
                  <c:v>20913</c:v>
                </c:pt>
                <c:pt idx="8576">
                  <c:v>20914</c:v>
                </c:pt>
                <c:pt idx="8577">
                  <c:v>20915</c:v>
                </c:pt>
                <c:pt idx="8578">
                  <c:v>20918</c:v>
                </c:pt>
                <c:pt idx="8579">
                  <c:v>20919</c:v>
                </c:pt>
                <c:pt idx="8580">
                  <c:v>20920</c:v>
                </c:pt>
                <c:pt idx="8581">
                  <c:v>20921</c:v>
                </c:pt>
                <c:pt idx="8582">
                  <c:v>20922</c:v>
                </c:pt>
                <c:pt idx="8583">
                  <c:v>20925</c:v>
                </c:pt>
                <c:pt idx="8584">
                  <c:v>20926</c:v>
                </c:pt>
                <c:pt idx="8585">
                  <c:v>20927</c:v>
                </c:pt>
                <c:pt idx="8586">
                  <c:v>20928</c:v>
                </c:pt>
                <c:pt idx="8587">
                  <c:v>20932</c:v>
                </c:pt>
                <c:pt idx="8588">
                  <c:v>20933</c:v>
                </c:pt>
                <c:pt idx="8589">
                  <c:v>20934</c:v>
                </c:pt>
                <c:pt idx="8590">
                  <c:v>20935</c:v>
                </c:pt>
                <c:pt idx="8591">
                  <c:v>20936</c:v>
                </c:pt>
                <c:pt idx="8592">
                  <c:v>20939</c:v>
                </c:pt>
                <c:pt idx="8593">
                  <c:v>20940</c:v>
                </c:pt>
                <c:pt idx="8594">
                  <c:v>20941</c:v>
                </c:pt>
                <c:pt idx="8595">
                  <c:v>20942</c:v>
                </c:pt>
                <c:pt idx="8596">
                  <c:v>20943</c:v>
                </c:pt>
                <c:pt idx="8597">
                  <c:v>20946</c:v>
                </c:pt>
                <c:pt idx="8598">
                  <c:v>20947</c:v>
                </c:pt>
                <c:pt idx="8599">
                  <c:v>20948</c:v>
                </c:pt>
                <c:pt idx="8600">
                  <c:v>20949</c:v>
                </c:pt>
                <c:pt idx="8601">
                  <c:v>20950</c:v>
                </c:pt>
                <c:pt idx="8602">
                  <c:v>20953</c:v>
                </c:pt>
                <c:pt idx="8603">
                  <c:v>20954</c:v>
                </c:pt>
                <c:pt idx="8604">
                  <c:v>20955</c:v>
                </c:pt>
                <c:pt idx="8605">
                  <c:v>20956</c:v>
                </c:pt>
                <c:pt idx="8606">
                  <c:v>20957</c:v>
                </c:pt>
                <c:pt idx="8607">
                  <c:v>20960</c:v>
                </c:pt>
                <c:pt idx="8608">
                  <c:v>20961</c:v>
                </c:pt>
                <c:pt idx="8609">
                  <c:v>20962</c:v>
                </c:pt>
                <c:pt idx="8610">
                  <c:v>20963</c:v>
                </c:pt>
                <c:pt idx="8611">
                  <c:v>20964</c:v>
                </c:pt>
                <c:pt idx="8612">
                  <c:v>20967</c:v>
                </c:pt>
                <c:pt idx="8613">
                  <c:v>20968</c:v>
                </c:pt>
                <c:pt idx="8614">
                  <c:v>20969</c:v>
                </c:pt>
                <c:pt idx="8615">
                  <c:v>20971</c:v>
                </c:pt>
                <c:pt idx="8616">
                  <c:v>20974</c:v>
                </c:pt>
                <c:pt idx="8617">
                  <c:v>20975</c:v>
                </c:pt>
                <c:pt idx="8618">
                  <c:v>20976</c:v>
                </c:pt>
                <c:pt idx="8619">
                  <c:v>20977</c:v>
                </c:pt>
                <c:pt idx="8620">
                  <c:v>20978</c:v>
                </c:pt>
                <c:pt idx="8621">
                  <c:v>20981</c:v>
                </c:pt>
                <c:pt idx="8622">
                  <c:v>20982</c:v>
                </c:pt>
                <c:pt idx="8623">
                  <c:v>20983</c:v>
                </c:pt>
                <c:pt idx="8624">
                  <c:v>20984</c:v>
                </c:pt>
                <c:pt idx="8625">
                  <c:v>20985</c:v>
                </c:pt>
                <c:pt idx="8626">
                  <c:v>20988</c:v>
                </c:pt>
                <c:pt idx="8627">
                  <c:v>20989</c:v>
                </c:pt>
                <c:pt idx="8628">
                  <c:v>20990</c:v>
                </c:pt>
                <c:pt idx="8629">
                  <c:v>20991</c:v>
                </c:pt>
                <c:pt idx="8630">
                  <c:v>20992</c:v>
                </c:pt>
                <c:pt idx="8631">
                  <c:v>20995</c:v>
                </c:pt>
                <c:pt idx="8632">
                  <c:v>20996</c:v>
                </c:pt>
                <c:pt idx="8633">
                  <c:v>20997</c:v>
                </c:pt>
                <c:pt idx="8634">
                  <c:v>20998</c:v>
                </c:pt>
                <c:pt idx="8635">
                  <c:v>20999</c:v>
                </c:pt>
                <c:pt idx="8636">
                  <c:v>21002</c:v>
                </c:pt>
                <c:pt idx="8637">
                  <c:v>21003</c:v>
                </c:pt>
                <c:pt idx="8638">
                  <c:v>21004</c:v>
                </c:pt>
                <c:pt idx="8639">
                  <c:v>21006</c:v>
                </c:pt>
                <c:pt idx="8640">
                  <c:v>21009</c:v>
                </c:pt>
                <c:pt idx="8641">
                  <c:v>21010</c:v>
                </c:pt>
                <c:pt idx="8642">
                  <c:v>21011</c:v>
                </c:pt>
                <c:pt idx="8643">
                  <c:v>21012</c:v>
                </c:pt>
                <c:pt idx="8644">
                  <c:v>21013</c:v>
                </c:pt>
                <c:pt idx="8645">
                  <c:v>21016</c:v>
                </c:pt>
                <c:pt idx="8646">
                  <c:v>21017</c:v>
                </c:pt>
                <c:pt idx="8647">
                  <c:v>21018</c:v>
                </c:pt>
                <c:pt idx="8648">
                  <c:v>21019</c:v>
                </c:pt>
                <c:pt idx="8649">
                  <c:v>21020</c:v>
                </c:pt>
                <c:pt idx="8650">
                  <c:v>21023</c:v>
                </c:pt>
                <c:pt idx="8651">
                  <c:v>21024</c:v>
                </c:pt>
                <c:pt idx="8652">
                  <c:v>21025</c:v>
                </c:pt>
                <c:pt idx="8653">
                  <c:v>21026</c:v>
                </c:pt>
                <c:pt idx="8654">
                  <c:v>21027</c:v>
                </c:pt>
                <c:pt idx="8655">
                  <c:v>21030</c:v>
                </c:pt>
                <c:pt idx="8656">
                  <c:v>21031</c:v>
                </c:pt>
                <c:pt idx="8657">
                  <c:v>21032</c:v>
                </c:pt>
                <c:pt idx="8658">
                  <c:v>21033</c:v>
                </c:pt>
                <c:pt idx="8659">
                  <c:v>21034</c:v>
                </c:pt>
                <c:pt idx="8660">
                  <c:v>21037</c:v>
                </c:pt>
                <c:pt idx="8661">
                  <c:v>21038</c:v>
                </c:pt>
                <c:pt idx="8662">
                  <c:v>21039</c:v>
                </c:pt>
                <c:pt idx="8663">
                  <c:v>21040</c:v>
                </c:pt>
                <c:pt idx="8664">
                  <c:v>21041</c:v>
                </c:pt>
                <c:pt idx="8665">
                  <c:v>21044</c:v>
                </c:pt>
                <c:pt idx="8666">
                  <c:v>21045</c:v>
                </c:pt>
                <c:pt idx="8667">
                  <c:v>21046</c:v>
                </c:pt>
                <c:pt idx="8668">
                  <c:v>21047</c:v>
                </c:pt>
                <c:pt idx="8669">
                  <c:v>21048</c:v>
                </c:pt>
                <c:pt idx="8670">
                  <c:v>21051</c:v>
                </c:pt>
                <c:pt idx="8671">
                  <c:v>21052</c:v>
                </c:pt>
                <c:pt idx="8672">
                  <c:v>21053</c:v>
                </c:pt>
                <c:pt idx="8673">
                  <c:v>21054</c:v>
                </c:pt>
                <c:pt idx="8674">
                  <c:v>21055</c:v>
                </c:pt>
                <c:pt idx="8675">
                  <c:v>21058</c:v>
                </c:pt>
                <c:pt idx="8676">
                  <c:v>21059</c:v>
                </c:pt>
                <c:pt idx="8677">
                  <c:v>21060</c:v>
                </c:pt>
                <c:pt idx="8678">
                  <c:v>21061</c:v>
                </c:pt>
                <c:pt idx="8679">
                  <c:v>21062</c:v>
                </c:pt>
                <c:pt idx="8680">
                  <c:v>21066</c:v>
                </c:pt>
                <c:pt idx="8681">
                  <c:v>21067</c:v>
                </c:pt>
                <c:pt idx="8682">
                  <c:v>21068</c:v>
                </c:pt>
                <c:pt idx="8683">
                  <c:v>21069</c:v>
                </c:pt>
                <c:pt idx="8684">
                  <c:v>21072</c:v>
                </c:pt>
                <c:pt idx="8685">
                  <c:v>21073</c:v>
                </c:pt>
                <c:pt idx="8686">
                  <c:v>21074</c:v>
                </c:pt>
                <c:pt idx="8687">
                  <c:v>21075</c:v>
                </c:pt>
                <c:pt idx="8688">
                  <c:v>21076</c:v>
                </c:pt>
                <c:pt idx="8689">
                  <c:v>21079</c:v>
                </c:pt>
                <c:pt idx="8690">
                  <c:v>21080</c:v>
                </c:pt>
                <c:pt idx="8691">
                  <c:v>21081</c:v>
                </c:pt>
                <c:pt idx="8692">
                  <c:v>21082</c:v>
                </c:pt>
                <c:pt idx="8693">
                  <c:v>21083</c:v>
                </c:pt>
                <c:pt idx="8694">
                  <c:v>21086</c:v>
                </c:pt>
                <c:pt idx="8695">
                  <c:v>21087</c:v>
                </c:pt>
                <c:pt idx="8696">
                  <c:v>21088</c:v>
                </c:pt>
                <c:pt idx="8697">
                  <c:v>21089</c:v>
                </c:pt>
                <c:pt idx="8698">
                  <c:v>21090</c:v>
                </c:pt>
                <c:pt idx="8699">
                  <c:v>21093</c:v>
                </c:pt>
                <c:pt idx="8700">
                  <c:v>21094</c:v>
                </c:pt>
                <c:pt idx="8701">
                  <c:v>21095</c:v>
                </c:pt>
                <c:pt idx="8702">
                  <c:v>21096</c:v>
                </c:pt>
                <c:pt idx="8703">
                  <c:v>21097</c:v>
                </c:pt>
                <c:pt idx="8704">
                  <c:v>21100</c:v>
                </c:pt>
                <c:pt idx="8705">
                  <c:v>21101</c:v>
                </c:pt>
                <c:pt idx="8706">
                  <c:v>21102</c:v>
                </c:pt>
                <c:pt idx="8707">
                  <c:v>21103</c:v>
                </c:pt>
                <c:pt idx="8708">
                  <c:v>21104</c:v>
                </c:pt>
                <c:pt idx="8709">
                  <c:v>21107</c:v>
                </c:pt>
                <c:pt idx="8710">
                  <c:v>21108</c:v>
                </c:pt>
                <c:pt idx="8711">
                  <c:v>21109</c:v>
                </c:pt>
                <c:pt idx="8712">
                  <c:v>21110</c:v>
                </c:pt>
                <c:pt idx="8713">
                  <c:v>21111</c:v>
                </c:pt>
                <c:pt idx="8714">
                  <c:v>21114</c:v>
                </c:pt>
                <c:pt idx="8715">
                  <c:v>21115</c:v>
                </c:pt>
                <c:pt idx="8716">
                  <c:v>21116</c:v>
                </c:pt>
                <c:pt idx="8717">
                  <c:v>21117</c:v>
                </c:pt>
                <c:pt idx="8718">
                  <c:v>21118</c:v>
                </c:pt>
                <c:pt idx="8719">
                  <c:v>21121</c:v>
                </c:pt>
                <c:pt idx="8720">
                  <c:v>21122</c:v>
                </c:pt>
                <c:pt idx="8721">
                  <c:v>21123</c:v>
                </c:pt>
                <c:pt idx="8722">
                  <c:v>21124</c:v>
                </c:pt>
                <c:pt idx="8723">
                  <c:v>21125</c:v>
                </c:pt>
                <c:pt idx="8724">
                  <c:v>21128</c:v>
                </c:pt>
                <c:pt idx="8725">
                  <c:v>21130</c:v>
                </c:pt>
                <c:pt idx="8726">
                  <c:v>21131</c:v>
                </c:pt>
                <c:pt idx="8727">
                  <c:v>21132</c:v>
                </c:pt>
                <c:pt idx="8728">
                  <c:v>21135</c:v>
                </c:pt>
                <c:pt idx="8729">
                  <c:v>21136</c:v>
                </c:pt>
                <c:pt idx="8730">
                  <c:v>21137</c:v>
                </c:pt>
                <c:pt idx="8731">
                  <c:v>21138</c:v>
                </c:pt>
                <c:pt idx="8732">
                  <c:v>21139</c:v>
                </c:pt>
                <c:pt idx="8733">
                  <c:v>21142</c:v>
                </c:pt>
                <c:pt idx="8734">
                  <c:v>21143</c:v>
                </c:pt>
                <c:pt idx="8735">
                  <c:v>21144</c:v>
                </c:pt>
                <c:pt idx="8736">
                  <c:v>21145</c:v>
                </c:pt>
                <c:pt idx="8737">
                  <c:v>21146</c:v>
                </c:pt>
                <c:pt idx="8738">
                  <c:v>21149</c:v>
                </c:pt>
                <c:pt idx="8739">
                  <c:v>21150</c:v>
                </c:pt>
                <c:pt idx="8740">
                  <c:v>21151</c:v>
                </c:pt>
                <c:pt idx="8741">
                  <c:v>21153</c:v>
                </c:pt>
                <c:pt idx="8742">
                  <c:v>21156</c:v>
                </c:pt>
                <c:pt idx="8743">
                  <c:v>21157</c:v>
                </c:pt>
                <c:pt idx="8744">
                  <c:v>21158</c:v>
                </c:pt>
                <c:pt idx="8745">
                  <c:v>21159</c:v>
                </c:pt>
                <c:pt idx="8746">
                  <c:v>21160</c:v>
                </c:pt>
                <c:pt idx="8747">
                  <c:v>21163</c:v>
                </c:pt>
                <c:pt idx="8748">
                  <c:v>21164</c:v>
                </c:pt>
                <c:pt idx="8749">
                  <c:v>21165</c:v>
                </c:pt>
                <c:pt idx="8750">
                  <c:v>21166</c:v>
                </c:pt>
                <c:pt idx="8751">
                  <c:v>21167</c:v>
                </c:pt>
                <c:pt idx="8752">
                  <c:v>21170</c:v>
                </c:pt>
                <c:pt idx="8753">
                  <c:v>21171</c:v>
                </c:pt>
                <c:pt idx="8754">
                  <c:v>21172</c:v>
                </c:pt>
                <c:pt idx="8755">
                  <c:v>21173</c:v>
                </c:pt>
                <c:pt idx="8756">
                  <c:v>21174</c:v>
                </c:pt>
                <c:pt idx="8757">
                  <c:v>21177</c:v>
                </c:pt>
                <c:pt idx="8758">
                  <c:v>21178</c:v>
                </c:pt>
                <c:pt idx="8759">
                  <c:v>21180</c:v>
                </c:pt>
                <c:pt idx="8760">
                  <c:v>21181</c:v>
                </c:pt>
                <c:pt idx="8761">
                  <c:v>21184</c:v>
                </c:pt>
                <c:pt idx="8762">
                  <c:v>21185</c:v>
                </c:pt>
                <c:pt idx="8763">
                  <c:v>21187</c:v>
                </c:pt>
                <c:pt idx="8764">
                  <c:v>21188</c:v>
                </c:pt>
                <c:pt idx="8765">
                  <c:v>21191</c:v>
                </c:pt>
                <c:pt idx="8766">
                  <c:v>21192</c:v>
                </c:pt>
                <c:pt idx="8767">
                  <c:v>21193</c:v>
                </c:pt>
                <c:pt idx="8768">
                  <c:v>21194</c:v>
                </c:pt>
                <c:pt idx="8769">
                  <c:v>21195</c:v>
                </c:pt>
                <c:pt idx="8770">
                  <c:v>21198</c:v>
                </c:pt>
                <c:pt idx="8771">
                  <c:v>21199</c:v>
                </c:pt>
                <c:pt idx="8772">
                  <c:v>21200</c:v>
                </c:pt>
                <c:pt idx="8773">
                  <c:v>21201</c:v>
                </c:pt>
                <c:pt idx="8774">
                  <c:v>21202</c:v>
                </c:pt>
                <c:pt idx="8775">
                  <c:v>21205</c:v>
                </c:pt>
                <c:pt idx="8776">
                  <c:v>21206</c:v>
                </c:pt>
                <c:pt idx="8777">
                  <c:v>21207</c:v>
                </c:pt>
                <c:pt idx="8778">
                  <c:v>21208</c:v>
                </c:pt>
                <c:pt idx="8779">
                  <c:v>21209</c:v>
                </c:pt>
                <c:pt idx="8780">
                  <c:v>21212</c:v>
                </c:pt>
                <c:pt idx="8781">
                  <c:v>21213</c:v>
                </c:pt>
                <c:pt idx="8782">
                  <c:v>21214</c:v>
                </c:pt>
                <c:pt idx="8783">
                  <c:v>21215</c:v>
                </c:pt>
                <c:pt idx="8784">
                  <c:v>21216</c:v>
                </c:pt>
                <c:pt idx="8785">
                  <c:v>21219</c:v>
                </c:pt>
                <c:pt idx="8786">
                  <c:v>21220</c:v>
                </c:pt>
                <c:pt idx="8787">
                  <c:v>21221</c:v>
                </c:pt>
                <c:pt idx="8788">
                  <c:v>21222</c:v>
                </c:pt>
                <c:pt idx="8789">
                  <c:v>21223</c:v>
                </c:pt>
                <c:pt idx="8790">
                  <c:v>21226</c:v>
                </c:pt>
                <c:pt idx="8791">
                  <c:v>21227</c:v>
                </c:pt>
                <c:pt idx="8792">
                  <c:v>21228</c:v>
                </c:pt>
                <c:pt idx="8793">
                  <c:v>21229</c:v>
                </c:pt>
                <c:pt idx="8794">
                  <c:v>21230</c:v>
                </c:pt>
                <c:pt idx="8795">
                  <c:v>21233</c:v>
                </c:pt>
                <c:pt idx="8796">
                  <c:v>21234</c:v>
                </c:pt>
                <c:pt idx="8797">
                  <c:v>21235</c:v>
                </c:pt>
                <c:pt idx="8798">
                  <c:v>21236</c:v>
                </c:pt>
                <c:pt idx="8799">
                  <c:v>21237</c:v>
                </c:pt>
                <c:pt idx="8800">
                  <c:v>21240</c:v>
                </c:pt>
                <c:pt idx="8801">
                  <c:v>21241</c:v>
                </c:pt>
                <c:pt idx="8802">
                  <c:v>21242</c:v>
                </c:pt>
                <c:pt idx="8803">
                  <c:v>21243</c:v>
                </c:pt>
                <c:pt idx="8804">
                  <c:v>21244</c:v>
                </c:pt>
                <c:pt idx="8805">
                  <c:v>21247</c:v>
                </c:pt>
                <c:pt idx="8806">
                  <c:v>21248</c:v>
                </c:pt>
                <c:pt idx="8807">
                  <c:v>21249</c:v>
                </c:pt>
                <c:pt idx="8808">
                  <c:v>21250</c:v>
                </c:pt>
                <c:pt idx="8809">
                  <c:v>21251</c:v>
                </c:pt>
                <c:pt idx="8810">
                  <c:v>21254</c:v>
                </c:pt>
                <c:pt idx="8811">
                  <c:v>21255</c:v>
                </c:pt>
                <c:pt idx="8812">
                  <c:v>21256</c:v>
                </c:pt>
                <c:pt idx="8813">
                  <c:v>21257</c:v>
                </c:pt>
                <c:pt idx="8814">
                  <c:v>21258</c:v>
                </c:pt>
                <c:pt idx="8815">
                  <c:v>21261</c:v>
                </c:pt>
                <c:pt idx="8816">
                  <c:v>21262</c:v>
                </c:pt>
                <c:pt idx="8817">
                  <c:v>21263</c:v>
                </c:pt>
                <c:pt idx="8818">
                  <c:v>21264</c:v>
                </c:pt>
                <c:pt idx="8819">
                  <c:v>21265</c:v>
                </c:pt>
                <c:pt idx="8820">
                  <c:v>21268</c:v>
                </c:pt>
                <c:pt idx="8821">
                  <c:v>21269</c:v>
                </c:pt>
                <c:pt idx="8822">
                  <c:v>21270</c:v>
                </c:pt>
                <c:pt idx="8823">
                  <c:v>21271</c:v>
                </c:pt>
                <c:pt idx="8824">
                  <c:v>21272</c:v>
                </c:pt>
                <c:pt idx="8825">
                  <c:v>21275</c:v>
                </c:pt>
                <c:pt idx="8826">
                  <c:v>21276</c:v>
                </c:pt>
                <c:pt idx="8827">
                  <c:v>21277</c:v>
                </c:pt>
                <c:pt idx="8828">
                  <c:v>21278</c:v>
                </c:pt>
                <c:pt idx="8829">
                  <c:v>21282</c:v>
                </c:pt>
                <c:pt idx="8830">
                  <c:v>21283</c:v>
                </c:pt>
                <c:pt idx="8831">
                  <c:v>21284</c:v>
                </c:pt>
                <c:pt idx="8832">
                  <c:v>21285</c:v>
                </c:pt>
                <c:pt idx="8833">
                  <c:v>21286</c:v>
                </c:pt>
                <c:pt idx="8834">
                  <c:v>21289</c:v>
                </c:pt>
                <c:pt idx="8835">
                  <c:v>21290</c:v>
                </c:pt>
                <c:pt idx="8836">
                  <c:v>21291</c:v>
                </c:pt>
                <c:pt idx="8837">
                  <c:v>21292</c:v>
                </c:pt>
                <c:pt idx="8838">
                  <c:v>21293</c:v>
                </c:pt>
                <c:pt idx="8839">
                  <c:v>21296</c:v>
                </c:pt>
                <c:pt idx="8840">
                  <c:v>21297</c:v>
                </c:pt>
                <c:pt idx="8841">
                  <c:v>21298</c:v>
                </c:pt>
                <c:pt idx="8842">
                  <c:v>21299</c:v>
                </c:pt>
                <c:pt idx="8843">
                  <c:v>21300</c:v>
                </c:pt>
                <c:pt idx="8844">
                  <c:v>21303</c:v>
                </c:pt>
                <c:pt idx="8845">
                  <c:v>21304</c:v>
                </c:pt>
                <c:pt idx="8846">
                  <c:v>21305</c:v>
                </c:pt>
                <c:pt idx="8847">
                  <c:v>21306</c:v>
                </c:pt>
                <c:pt idx="8848">
                  <c:v>21307</c:v>
                </c:pt>
                <c:pt idx="8849">
                  <c:v>21310</c:v>
                </c:pt>
                <c:pt idx="8850">
                  <c:v>21311</c:v>
                </c:pt>
                <c:pt idx="8851">
                  <c:v>21312</c:v>
                </c:pt>
                <c:pt idx="8852">
                  <c:v>21313</c:v>
                </c:pt>
                <c:pt idx="8853">
                  <c:v>21314</c:v>
                </c:pt>
                <c:pt idx="8854">
                  <c:v>21317</c:v>
                </c:pt>
                <c:pt idx="8855">
                  <c:v>21318</c:v>
                </c:pt>
                <c:pt idx="8856">
                  <c:v>21319</c:v>
                </c:pt>
                <c:pt idx="8857">
                  <c:v>21320</c:v>
                </c:pt>
                <c:pt idx="8858">
                  <c:v>21321</c:v>
                </c:pt>
                <c:pt idx="8859">
                  <c:v>21324</c:v>
                </c:pt>
                <c:pt idx="8860">
                  <c:v>21325</c:v>
                </c:pt>
                <c:pt idx="8861">
                  <c:v>21326</c:v>
                </c:pt>
                <c:pt idx="8862">
                  <c:v>21327</c:v>
                </c:pt>
                <c:pt idx="8863">
                  <c:v>21328</c:v>
                </c:pt>
                <c:pt idx="8864">
                  <c:v>21331</c:v>
                </c:pt>
                <c:pt idx="8865">
                  <c:v>21332</c:v>
                </c:pt>
                <c:pt idx="8866">
                  <c:v>21333</c:v>
                </c:pt>
                <c:pt idx="8867">
                  <c:v>21334</c:v>
                </c:pt>
                <c:pt idx="8868">
                  <c:v>21338</c:v>
                </c:pt>
                <c:pt idx="8869">
                  <c:v>21339</c:v>
                </c:pt>
                <c:pt idx="8870">
                  <c:v>21340</c:v>
                </c:pt>
                <c:pt idx="8871">
                  <c:v>21341</c:v>
                </c:pt>
                <c:pt idx="8872">
                  <c:v>21342</c:v>
                </c:pt>
                <c:pt idx="8873">
                  <c:v>21345</c:v>
                </c:pt>
                <c:pt idx="8874">
                  <c:v>21346</c:v>
                </c:pt>
                <c:pt idx="8875">
                  <c:v>21347</c:v>
                </c:pt>
                <c:pt idx="8876">
                  <c:v>21348</c:v>
                </c:pt>
                <c:pt idx="8877">
                  <c:v>21349</c:v>
                </c:pt>
                <c:pt idx="8878">
                  <c:v>21352</c:v>
                </c:pt>
                <c:pt idx="8879">
                  <c:v>21353</c:v>
                </c:pt>
                <c:pt idx="8880">
                  <c:v>21354</c:v>
                </c:pt>
                <c:pt idx="8881">
                  <c:v>21355</c:v>
                </c:pt>
                <c:pt idx="8882">
                  <c:v>21356</c:v>
                </c:pt>
                <c:pt idx="8883">
                  <c:v>21359</c:v>
                </c:pt>
                <c:pt idx="8884">
                  <c:v>21360</c:v>
                </c:pt>
                <c:pt idx="8885">
                  <c:v>21361</c:v>
                </c:pt>
                <c:pt idx="8886">
                  <c:v>21362</c:v>
                </c:pt>
                <c:pt idx="8887">
                  <c:v>21363</c:v>
                </c:pt>
                <c:pt idx="8888">
                  <c:v>21366</c:v>
                </c:pt>
                <c:pt idx="8889">
                  <c:v>21367</c:v>
                </c:pt>
                <c:pt idx="8890">
                  <c:v>21368</c:v>
                </c:pt>
                <c:pt idx="8891">
                  <c:v>21369</c:v>
                </c:pt>
                <c:pt idx="8892">
                  <c:v>21373</c:v>
                </c:pt>
                <c:pt idx="8893">
                  <c:v>21374</c:v>
                </c:pt>
                <c:pt idx="8894">
                  <c:v>21375</c:v>
                </c:pt>
                <c:pt idx="8895">
                  <c:v>21376</c:v>
                </c:pt>
                <c:pt idx="8896">
                  <c:v>21377</c:v>
                </c:pt>
                <c:pt idx="8897">
                  <c:v>21380</c:v>
                </c:pt>
                <c:pt idx="8898">
                  <c:v>21381</c:v>
                </c:pt>
                <c:pt idx="8899">
                  <c:v>21382</c:v>
                </c:pt>
                <c:pt idx="8900">
                  <c:v>21383</c:v>
                </c:pt>
                <c:pt idx="8901">
                  <c:v>21384</c:v>
                </c:pt>
                <c:pt idx="8902">
                  <c:v>21387</c:v>
                </c:pt>
                <c:pt idx="8903">
                  <c:v>21388</c:v>
                </c:pt>
                <c:pt idx="8904">
                  <c:v>21389</c:v>
                </c:pt>
                <c:pt idx="8905">
                  <c:v>21390</c:v>
                </c:pt>
                <c:pt idx="8906">
                  <c:v>21391</c:v>
                </c:pt>
                <c:pt idx="8907">
                  <c:v>21394</c:v>
                </c:pt>
                <c:pt idx="8908">
                  <c:v>21395</c:v>
                </c:pt>
                <c:pt idx="8909">
                  <c:v>21396</c:v>
                </c:pt>
                <c:pt idx="8910">
                  <c:v>21397</c:v>
                </c:pt>
                <c:pt idx="8911">
                  <c:v>21398</c:v>
                </c:pt>
                <c:pt idx="8912">
                  <c:v>21401</c:v>
                </c:pt>
                <c:pt idx="8913">
                  <c:v>21402</c:v>
                </c:pt>
                <c:pt idx="8914">
                  <c:v>21403</c:v>
                </c:pt>
                <c:pt idx="8915">
                  <c:v>21404</c:v>
                </c:pt>
                <c:pt idx="8916">
                  <c:v>21405</c:v>
                </c:pt>
                <c:pt idx="8917">
                  <c:v>21408</c:v>
                </c:pt>
                <c:pt idx="8918">
                  <c:v>21409</c:v>
                </c:pt>
                <c:pt idx="8919">
                  <c:v>21410</c:v>
                </c:pt>
                <c:pt idx="8920">
                  <c:v>21411</c:v>
                </c:pt>
                <c:pt idx="8921">
                  <c:v>21412</c:v>
                </c:pt>
                <c:pt idx="8922">
                  <c:v>21415</c:v>
                </c:pt>
                <c:pt idx="8923">
                  <c:v>21416</c:v>
                </c:pt>
                <c:pt idx="8924">
                  <c:v>21417</c:v>
                </c:pt>
                <c:pt idx="8925">
                  <c:v>21418</c:v>
                </c:pt>
                <c:pt idx="8926">
                  <c:v>21419</c:v>
                </c:pt>
                <c:pt idx="8927">
                  <c:v>21422</c:v>
                </c:pt>
                <c:pt idx="8928">
                  <c:v>21423</c:v>
                </c:pt>
                <c:pt idx="8929">
                  <c:v>21424</c:v>
                </c:pt>
                <c:pt idx="8930">
                  <c:v>21425</c:v>
                </c:pt>
                <c:pt idx="8931">
                  <c:v>21426</c:v>
                </c:pt>
                <c:pt idx="8932">
                  <c:v>21430</c:v>
                </c:pt>
                <c:pt idx="8933">
                  <c:v>21431</c:v>
                </c:pt>
                <c:pt idx="8934">
                  <c:v>21432</c:v>
                </c:pt>
                <c:pt idx="8935">
                  <c:v>21433</c:v>
                </c:pt>
                <c:pt idx="8936">
                  <c:v>21436</c:v>
                </c:pt>
                <c:pt idx="8937">
                  <c:v>21437</c:v>
                </c:pt>
                <c:pt idx="8938">
                  <c:v>21438</c:v>
                </c:pt>
                <c:pt idx="8939">
                  <c:v>21439</c:v>
                </c:pt>
                <c:pt idx="8940">
                  <c:v>21440</c:v>
                </c:pt>
                <c:pt idx="8941">
                  <c:v>21443</c:v>
                </c:pt>
                <c:pt idx="8942">
                  <c:v>21444</c:v>
                </c:pt>
                <c:pt idx="8943">
                  <c:v>21445</c:v>
                </c:pt>
                <c:pt idx="8944">
                  <c:v>21446</c:v>
                </c:pt>
                <c:pt idx="8945">
                  <c:v>21447</c:v>
                </c:pt>
                <c:pt idx="8946">
                  <c:v>21450</c:v>
                </c:pt>
                <c:pt idx="8947">
                  <c:v>21451</c:v>
                </c:pt>
                <c:pt idx="8948">
                  <c:v>21452</c:v>
                </c:pt>
                <c:pt idx="8949">
                  <c:v>21453</c:v>
                </c:pt>
                <c:pt idx="8950">
                  <c:v>21454</c:v>
                </c:pt>
                <c:pt idx="8951">
                  <c:v>21457</c:v>
                </c:pt>
                <c:pt idx="8952">
                  <c:v>21458</c:v>
                </c:pt>
                <c:pt idx="8953">
                  <c:v>21459</c:v>
                </c:pt>
                <c:pt idx="8954">
                  <c:v>21460</c:v>
                </c:pt>
                <c:pt idx="8955">
                  <c:v>21461</c:v>
                </c:pt>
                <c:pt idx="8956">
                  <c:v>21464</c:v>
                </c:pt>
                <c:pt idx="8957">
                  <c:v>21465</c:v>
                </c:pt>
                <c:pt idx="8958">
                  <c:v>21466</c:v>
                </c:pt>
                <c:pt idx="8959">
                  <c:v>21467</c:v>
                </c:pt>
                <c:pt idx="8960">
                  <c:v>21468</c:v>
                </c:pt>
                <c:pt idx="8961">
                  <c:v>21471</c:v>
                </c:pt>
                <c:pt idx="8962">
                  <c:v>21472</c:v>
                </c:pt>
                <c:pt idx="8963">
                  <c:v>21473</c:v>
                </c:pt>
                <c:pt idx="8964">
                  <c:v>21474</c:v>
                </c:pt>
                <c:pt idx="8965">
                  <c:v>21475</c:v>
                </c:pt>
                <c:pt idx="8966">
                  <c:v>21478</c:v>
                </c:pt>
                <c:pt idx="8967">
                  <c:v>21479</c:v>
                </c:pt>
                <c:pt idx="8968">
                  <c:v>21480</c:v>
                </c:pt>
                <c:pt idx="8969">
                  <c:v>21481</c:v>
                </c:pt>
                <c:pt idx="8970">
                  <c:v>21482</c:v>
                </c:pt>
                <c:pt idx="8971">
                  <c:v>21485</c:v>
                </c:pt>
                <c:pt idx="8972">
                  <c:v>21486</c:v>
                </c:pt>
                <c:pt idx="8973">
                  <c:v>21487</c:v>
                </c:pt>
                <c:pt idx="8974">
                  <c:v>21488</c:v>
                </c:pt>
                <c:pt idx="8975">
                  <c:v>21489</c:v>
                </c:pt>
                <c:pt idx="8976">
                  <c:v>21492</c:v>
                </c:pt>
                <c:pt idx="8977">
                  <c:v>21494</c:v>
                </c:pt>
                <c:pt idx="8978">
                  <c:v>21495</c:v>
                </c:pt>
                <c:pt idx="8979">
                  <c:v>21496</c:v>
                </c:pt>
                <c:pt idx="8980">
                  <c:v>21499</c:v>
                </c:pt>
                <c:pt idx="8981">
                  <c:v>21500</c:v>
                </c:pt>
                <c:pt idx="8982">
                  <c:v>21501</c:v>
                </c:pt>
                <c:pt idx="8983">
                  <c:v>21502</c:v>
                </c:pt>
                <c:pt idx="8984">
                  <c:v>21503</c:v>
                </c:pt>
                <c:pt idx="8985">
                  <c:v>21506</c:v>
                </c:pt>
                <c:pt idx="8986">
                  <c:v>21507</c:v>
                </c:pt>
                <c:pt idx="8987">
                  <c:v>21508</c:v>
                </c:pt>
                <c:pt idx="8988">
                  <c:v>21509</c:v>
                </c:pt>
                <c:pt idx="8989">
                  <c:v>21510</c:v>
                </c:pt>
                <c:pt idx="8990">
                  <c:v>21513</c:v>
                </c:pt>
                <c:pt idx="8991">
                  <c:v>21514</c:v>
                </c:pt>
                <c:pt idx="8992">
                  <c:v>21515</c:v>
                </c:pt>
                <c:pt idx="8993">
                  <c:v>21517</c:v>
                </c:pt>
                <c:pt idx="8994">
                  <c:v>21520</c:v>
                </c:pt>
                <c:pt idx="8995">
                  <c:v>21521</c:v>
                </c:pt>
                <c:pt idx="8996">
                  <c:v>21522</c:v>
                </c:pt>
                <c:pt idx="8997">
                  <c:v>21523</c:v>
                </c:pt>
                <c:pt idx="8998">
                  <c:v>21524</c:v>
                </c:pt>
                <c:pt idx="8999">
                  <c:v>21527</c:v>
                </c:pt>
                <c:pt idx="9000">
                  <c:v>21528</c:v>
                </c:pt>
                <c:pt idx="9001">
                  <c:v>21529</c:v>
                </c:pt>
                <c:pt idx="9002">
                  <c:v>21530</c:v>
                </c:pt>
                <c:pt idx="9003">
                  <c:v>21531</c:v>
                </c:pt>
                <c:pt idx="9004">
                  <c:v>21534</c:v>
                </c:pt>
                <c:pt idx="9005">
                  <c:v>21535</c:v>
                </c:pt>
                <c:pt idx="9006">
                  <c:v>21536</c:v>
                </c:pt>
                <c:pt idx="9007">
                  <c:v>21537</c:v>
                </c:pt>
                <c:pt idx="9008">
                  <c:v>21538</c:v>
                </c:pt>
                <c:pt idx="9009">
                  <c:v>21541</c:v>
                </c:pt>
                <c:pt idx="9010">
                  <c:v>21542</c:v>
                </c:pt>
                <c:pt idx="9011">
                  <c:v>21543</c:v>
                </c:pt>
                <c:pt idx="9012">
                  <c:v>21548</c:v>
                </c:pt>
                <c:pt idx="9013">
                  <c:v>21549</c:v>
                </c:pt>
                <c:pt idx="9014">
                  <c:v>21550</c:v>
                </c:pt>
                <c:pt idx="9015">
                  <c:v>21552</c:v>
                </c:pt>
                <c:pt idx="9016">
                  <c:v>21555</c:v>
                </c:pt>
                <c:pt idx="9017">
                  <c:v>21556</c:v>
                </c:pt>
                <c:pt idx="9018">
                  <c:v>21557</c:v>
                </c:pt>
                <c:pt idx="9019">
                  <c:v>21558</c:v>
                </c:pt>
                <c:pt idx="9020">
                  <c:v>21559</c:v>
                </c:pt>
                <c:pt idx="9021">
                  <c:v>21562</c:v>
                </c:pt>
                <c:pt idx="9022">
                  <c:v>21563</c:v>
                </c:pt>
                <c:pt idx="9023">
                  <c:v>21564</c:v>
                </c:pt>
                <c:pt idx="9024">
                  <c:v>21565</c:v>
                </c:pt>
                <c:pt idx="9025">
                  <c:v>21566</c:v>
                </c:pt>
                <c:pt idx="9026">
                  <c:v>21569</c:v>
                </c:pt>
                <c:pt idx="9027">
                  <c:v>21570</c:v>
                </c:pt>
                <c:pt idx="9028">
                  <c:v>21571</c:v>
                </c:pt>
                <c:pt idx="9029">
                  <c:v>21572</c:v>
                </c:pt>
                <c:pt idx="9030">
                  <c:v>21573</c:v>
                </c:pt>
                <c:pt idx="9031">
                  <c:v>21576</c:v>
                </c:pt>
                <c:pt idx="9032">
                  <c:v>21577</c:v>
                </c:pt>
                <c:pt idx="9033">
                  <c:v>21578</c:v>
                </c:pt>
                <c:pt idx="9034">
                  <c:v>21579</c:v>
                </c:pt>
                <c:pt idx="9035">
                  <c:v>21580</c:v>
                </c:pt>
                <c:pt idx="9036">
                  <c:v>21583</c:v>
                </c:pt>
                <c:pt idx="9037">
                  <c:v>21584</c:v>
                </c:pt>
                <c:pt idx="9038">
                  <c:v>21585</c:v>
                </c:pt>
                <c:pt idx="9039">
                  <c:v>21586</c:v>
                </c:pt>
                <c:pt idx="9040">
                  <c:v>21587</c:v>
                </c:pt>
                <c:pt idx="9041">
                  <c:v>21590</c:v>
                </c:pt>
                <c:pt idx="9042">
                  <c:v>21591</c:v>
                </c:pt>
                <c:pt idx="9043">
                  <c:v>21592</c:v>
                </c:pt>
                <c:pt idx="9044">
                  <c:v>21593</c:v>
                </c:pt>
                <c:pt idx="9045">
                  <c:v>21594</c:v>
                </c:pt>
                <c:pt idx="9046">
                  <c:v>21597</c:v>
                </c:pt>
                <c:pt idx="9047">
                  <c:v>21598</c:v>
                </c:pt>
                <c:pt idx="9048">
                  <c:v>21599</c:v>
                </c:pt>
                <c:pt idx="9049">
                  <c:v>21600</c:v>
                </c:pt>
                <c:pt idx="9050">
                  <c:v>21601</c:v>
                </c:pt>
                <c:pt idx="9051">
                  <c:v>21605</c:v>
                </c:pt>
                <c:pt idx="9052">
                  <c:v>21606</c:v>
                </c:pt>
                <c:pt idx="9053">
                  <c:v>21607</c:v>
                </c:pt>
                <c:pt idx="9054">
                  <c:v>21608</c:v>
                </c:pt>
                <c:pt idx="9055">
                  <c:v>21611</c:v>
                </c:pt>
                <c:pt idx="9056">
                  <c:v>21612</c:v>
                </c:pt>
                <c:pt idx="9057">
                  <c:v>21613</c:v>
                </c:pt>
                <c:pt idx="9058">
                  <c:v>21614</c:v>
                </c:pt>
                <c:pt idx="9059">
                  <c:v>21615</c:v>
                </c:pt>
                <c:pt idx="9060">
                  <c:v>21618</c:v>
                </c:pt>
                <c:pt idx="9061">
                  <c:v>21619</c:v>
                </c:pt>
                <c:pt idx="9062">
                  <c:v>21620</c:v>
                </c:pt>
                <c:pt idx="9063">
                  <c:v>21621</c:v>
                </c:pt>
                <c:pt idx="9064">
                  <c:v>21622</c:v>
                </c:pt>
                <c:pt idx="9065">
                  <c:v>21625</c:v>
                </c:pt>
                <c:pt idx="9066">
                  <c:v>21626</c:v>
                </c:pt>
                <c:pt idx="9067">
                  <c:v>21627</c:v>
                </c:pt>
                <c:pt idx="9068">
                  <c:v>21628</c:v>
                </c:pt>
                <c:pt idx="9069">
                  <c:v>21629</c:v>
                </c:pt>
                <c:pt idx="9070">
                  <c:v>21632</c:v>
                </c:pt>
                <c:pt idx="9071">
                  <c:v>21633</c:v>
                </c:pt>
                <c:pt idx="9072">
                  <c:v>21634</c:v>
                </c:pt>
                <c:pt idx="9073">
                  <c:v>21635</c:v>
                </c:pt>
                <c:pt idx="9074">
                  <c:v>21639</c:v>
                </c:pt>
                <c:pt idx="9075">
                  <c:v>21640</c:v>
                </c:pt>
                <c:pt idx="9076">
                  <c:v>21641</c:v>
                </c:pt>
                <c:pt idx="9077">
                  <c:v>21642</c:v>
                </c:pt>
                <c:pt idx="9078">
                  <c:v>21643</c:v>
                </c:pt>
                <c:pt idx="9079">
                  <c:v>21646</c:v>
                </c:pt>
                <c:pt idx="9080">
                  <c:v>21647</c:v>
                </c:pt>
                <c:pt idx="9081">
                  <c:v>21648</c:v>
                </c:pt>
                <c:pt idx="9082">
                  <c:v>21649</c:v>
                </c:pt>
                <c:pt idx="9083">
                  <c:v>21650</c:v>
                </c:pt>
                <c:pt idx="9084">
                  <c:v>21653</c:v>
                </c:pt>
                <c:pt idx="9085">
                  <c:v>21654</c:v>
                </c:pt>
                <c:pt idx="9086">
                  <c:v>21655</c:v>
                </c:pt>
                <c:pt idx="9087">
                  <c:v>21656</c:v>
                </c:pt>
                <c:pt idx="9088">
                  <c:v>21657</c:v>
                </c:pt>
                <c:pt idx="9089">
                  <c:v>21660</c:v>
                </c:pt>
                <c:pt idx="9090">
                  <c:v>21661</c:v>
                </c:pt>
                <c:pt idx="9091">
                  <c:v>21662</c:v>
                </c:pt>
                <c:pt idx="9092">
                  <c:v>21663</c:v>
                </c:pt>
                <c:pt idx="9093">
                  <c:v>21664</c:v>
                </c:pt>
                <c:pt idx="9094">
                  <c:v>21667</c:v>
                </c:pt>
                <c:pt idx="9095">
                  <c:v>21668</c:v>
                </c:pt>
                <c:pt idx="9096">
                  <c:v>21669</c:v>
                </c:pt>
                <c:pt idx="9097">
                  <c:v>21670</c:v>
                </c:pt>
                <c:pt idx="9098">
                  <c:v>21671</c:v>
                </c:pt>
                <c:pt idx="9099">
                  <c:v>21674</c:v>
                </c:pt>
                <c:pt idx="9100">
                  <c:v>21675</c:v>
                </c:pt>
                <c:pt idx="9101">
                  <c:v>21676</c:v>
                </c:pt>
                <c:pt idx="9102">
                  <c:v>21677</c:v>
                </c:pt>
                <c:pt idx="9103">
                  <c:v>21678</c:v>
                </c:pt>
                <c:pt idx="9104">
                  <c:v>21681</c:v>
                </c:pt>
                <c:pt idx="9105">
                  <c:v>21682</c:v>
                </c:pt>
                <c:pt idx="9106">
                  <c:v>21683</c:v>
                </c:pt>
                <c:pt idx="9107">
                  <c:v>21684</c:v>
                </c:pt>
                <c:pt idx="9108">
                  <c:v>21685</c:v>
                </c:pt>
                <c:pt idx="9109">
                  <c:v>21688</c:v>
                </c:pt>
                <c:pt idx="9110">
                  <c:v>21689</c:v>
                </c:pt>
                <c:pt idx="9111">
                  <c:v>21690</c:v>
                </c:pt>
                <c:pt idx="9112">
                  <c:v>21691</c:v>
                </c:pt>
                <c:pt idx="9113">
                  <c:v>21692</c:v>
                </c:pt>
                <c:pt idx="9114">
                  <c:v>21695</c:v>
                </c:pt>
                <c:pt idx="9115">
                  <c:v>21696</c:v>
                </c:pt>
                <c:pt idx="9116">
                  <c:v>21697</c:v>
                </c:pt>
                <c:pt idx="9117">
                  <c:v>21698</c:v>
                </c:pt>
                <c:pt idx="9118">
                  <c:v>21699</c:v>
                </c:pt>
                <c:pt idx="9119">
                  <c:v>21702</c:v>
                </c:pt>
                <c:pt idx="9120">
                  <c:v>21703</c:v>
                </c:pt>
                <c:pt idx="9121">
                  <c:v>21704</c:v>
                </c:pt>
                <c:pt idx="9122">
                  <c:v>21705</c:v>
                </c:pt>
                <c:pt idx="9123">
                  <c:v>21706</c:v>
                </c:pt>
                <c:pt idx="9124">
                  <c:v>21709</c:v>
                </c:pt>
                <c:pt idx="9125">
                  <c:v>21710</c:v>
                </c:pt>
                <c:pt idx="9126">
                  <c:v>21711</c:v>
                </c:pt>
                <c:pt idx="9127">
                  <c:v>21712</c:v>
                </c:pt>
                <c:pt idx="9128">
                  <c:v>21713</c:v>
                </c:pt>
                <c:pt idx="9129">
                  <c:v>21716</c:v>
                </c:pt>
                <c:pt idx="9130">
                  <c:v>21717</c:v>
                </c:pt>
                <c:pt idx="9131">
                  <c:v>21718</c:v>
                </c:pt>
                <c:pt idx="9132">
                  <c:v>21719</c:v>
                </c:pt>
                <c:pt idx="9133">
                  <c:v>21720</c:v>
                </c:pt>
                <c:pt idx="9134">
                  <c:v>21723</c:v>
                </c:pt>
                <c:pt idx="9135">
                  <c:v>21724</c:v>
                </c:pt>
                <c:pt idx="9136">
                  <c:v>21725</c:v>
                </c:pt>
                <c:pt idx="9137">
                  <c:v>21726</c:v>
                </c:pt>
                <c:pt idx="9138">
                  <c:v>21727</c:v>
                </c:pt>
                <c:pt idx="9139">
                  <c:v>21730</c:v>
                </c:pt>
                <c:pt idx="9140">
                  <c:v>21731</c:v>
                </c:pt>
                <c:pt idx="9141">
                  <c:v>21732</c:v>
                </c:pt>
                <c:pt idx="9142">
                  <c:v>21733</c:v>
                </c:pt>
                <c:pt idx="9143">
                  <c:v>21737</c:v>
                </c:pt>
                <c:pt idx="9144">
                  <c:v>21738</c:v>
                </c:pt>
                <c:pt idx="9145">
                  <c:v>21739</c:v>
                </c:pt>
                <c:pt idx="9146">
                  <c:v>21740</c:v>
                </c:pt>
                <c:pt idx="9147">
                  <c:v>21741</c:v>
                </c:pt>
                <c:pt idx="9148">
                  <c:v>21744</c:v>
                </c:pt>
                <c:pt idx="9149">
                  <c:v>21745</c:v>
                </c:pt>
                <c:pt idx="9150">
                  <c:v>21746</c:v>
                </c:pt>
                <c:pt idx="9151">
                  <c:v>21747</c:v>
                </c:pt>
                <c:pt idx="9152">
                  <c:v>21748</c:v>
                </c:pt>
                <c:pt idx="9153">
                  <c:v>21751</c:v>
                </c:pt>
                <c:pt idx="9154">
                  <c:v>21752</c:v>
                </c:pt>
                <c:pt idx="9155">
                  <c:v>21753</c:v>
                </c:pt>
                <c:pt idx="9156">
                  <c:v>21754</c:v>
                </c:pt>
                <c:pt idx="9157">
                  <c:v>21755</c:v>
                </c:pt>
                <c:pt idx="9158">
                  <c:v>21758</c:v>
                </c:pt>
                <c:pt idx="9159">
                  <c:v>21759</c:v>
                </c:pt>
                <c:pt idx="9160">
                  <c:v>21760</c:v>
                </c:pt>
                <c:pt idx="9161">
                  <c:v>21761</c:v>
                </c:pt>
                <c:pt idx="9162">
                  <c:v>21762</c:v>
                </c:pt>
                <c:pt idx="9163">
                  <c:v>21765</c:v>
                </c:pt>
                <c:pt idx="9164">
                  <c:v>21766</c:v>
                </c:pt>
                <c:pt idx="9165">
                  <c:v>21767</c:v>
                </c:pt>
                <c:pt idx="9166">
                  <c:v>21768</c:v>
                </c:pt>
                <c:pt idx="9167">
                  <c:v>21769</c:v>
                </c:pt>
                <c:pt idx="9168">
                  <c:v>21772</c:v>
                </c:pt>
                <c:pt idx="9169">
                  <c:v>21773</c:v>
                </c:pt>
                <c:pt idx="9170">
                  <c:v>21774</c:v>
                </c:pt>
                <c:pt idx="9171">
                  <c:v>21775</c:v>
                </c:pt>
                <c:pt idx="9172">
                  <c:v>21776</c:v>
                </c:pt>
                <c:pt idx="9173">
                  <c:v>21779</c:v>
                </c:pt>
                <c:pt idx="9174">
                  <c:v>21780</c:v>
                </c:pt>
                <c:pt idx="9175">
                  <c:v>21781</c:v>
                </c:pt>
                <c:pt idx="9176">
                  <c:v>21782</c:v>
                </c:pt>
                <c:pt idx="9177">
                  <c:v>21783</c:v>
                </c:pt>
                <c:pt idx="9178">
                  <c:v>21786</c:v>
                </c:pt>
                <c:pt idx="9179">
                  <c:v>21787</c:v>
                </c:pt>
                <c:pt idx="9180">
                  <c:v>21788</c:v>
                </c:pt>
                <c:pt idx="9181">
                  <c:v>21789</c:v>
                </c:pt>
                <c:pt idx="9182">
                  <c:v>21790</c:v>
                </c:pt>
                <c:pt idx="9183">
                  <c:v>21793</c:v>
                </c:pt>
                <c:pt idx="9184">
                  <c:v>21794</c:v>
                </c:pt>
                <c:pt idx="9185">
                  <c:v>21795</c:v>
                </c:pt>
                <c:pt idx="9186">
                  <c:v>21796</c:v>
                </c:pt>
                <c:pt idx="9187">
                  <c:v>21797</c:v>
                </c:pt>
                <c:pt idx="9188">
                  <c:v>21801</c:v>
                </c:pt>
                <c:pt idx="9189">
                  <c:v>21802</c:v>
                </c:pt>
                <c:pt idx="9190">
                  <c:v>21803</c:v>
                </c:pt>
                <c:pt idx="9191">
                  <c:v>21804</c:v>
                </c:pt>
                <c:pt idx="9192">
                  <c:v>21807</c:v>
                </c:pt>
                <c:pt idx="9193">
                  <c:v>21808</c:v>
                </c:pt>
                <c:pt idx="9194">
                  <c:v>21809</c:v>
                </c:pt>
                <c:pt idx="9195">
                  <c:v>21810</c:v>
                </c:pt>
                <c:pt idx="9196">
                  <c:v>21811</c:v>
                </c:pt>
                <c:pt idx="9197">
                  <c:v>21814</c:v>
                </c:pt>
                <c:pt idx="9198">
                  <c:v>21815</c:v>
                </c:pt>
                <c:pt idx="9199">
                  <c:v>21816</c:v>
                </c:pt>
                <c:pt idx="9200">
                  <c:v>21817</c:v>
                </c:pt>
                <c:pt idx="9201">
                  <c:v>21818</c:v>
                </c:pt>
                <c:pt idx="9202">
                  <c:v>21821</c:v>
                </c:pt>
                <c:pt idx="9203">
                  <c:v>21822</c:v>
                </c:pt>
                <c:pt idx="9204">
                  <c:v>21823</c:v>
                </c:pt>
                <c:pt idx="9205">
                  <c:v>21824</c:v>
                </c:pt>
                <c:pt idx="9206">
                  <c:v>21825</c:v>
                </c:pt>
                <c:pt idx="9207">
                  <c:v>21828</c:v>
                </c:pt>
                <c:pt idx="9208">
                  <c:v>21829</c:v>
                </c:pt>
                <c:pt idx="9209">
                  <c:v>21830</c:v>
                </c:pt>
                <c:pt idx="9210">
                  <c:v>21831</c:v>
                </c:pt>
                <c:pt idx="9211">
                  <c:v>21832</c:v>
                </c:pt>
                <c:pt idx="9212">
                  <c:v>21835</c:v>
                </c:pt>
                <c:pt idx="9213">
                  <c:v>21836</c:v>
                </c:pt>
                <c:pt idx="9214">
                  <c:v>21837</c:v>
                </c:pt>
                <c:pt idx="9215">
                  <c:v>21838</c:v>
                </c:pt>
                <c:pt idx="9216">
                  <c:v>21839</c:v>
                </c:pt>
                <c:pt idx="9217">
                  <c:v>21842</c:v>
                </c:pt>
                <c:pt idx="9218">
                  <c:v>21843</c:v>
                </c:pt>
                <c:pt idx="9219">
                  <c:v>21844</c:v>
                </c:pt>
                <c:pt idx="9220">
                  <c:v>21845</c:v>
                </c:pt>
                <c:pt idx="9221">
                  <c:v>21846</c:v>
                </c:pt>
                <c:pt idx="9222">
                  <c:v>21849</c:v>
                </c:pt>
                <c:pt idx="9223">
                  <c:v>21850</c:v>
                </c:pt>
                <c:pt idx="9224">
                  <c:v>21851</c:v>
                </c:pt>
                <c:pt idx="9225">
                  <c:v>21852</c:v>
                </c:pt>
                <c:pt idx="9226">
                  <c:v>21853</c:v>
                </c:pt>
                <c:pt idx="9227">
                  <c:v>21856</c:v>
                </c:pt>
                <c:pt idx="9228">
                  <c:v>21858</c:v>
                </c:pt>
                <c:pt idx="9229">
                  <c:v>21859</c:v>
                </c:pt>
                <c:pt idx="9230">
                  <c:v>21860</c:v>
                </c:pt>
                <c:pt idx="9231">
                  <c:v>21863</c:v>
                </c:pt>
                <c:pt idx="9232">
                  <c:v>21864</c:v>
                </c:pt>
                <c:pt idx="9233">
                  <c:v>21865</c:v>
                </c:pt>
                <c:pt idx="9234">
                  <c:v>21866</c:v>
                </c:pt>
                <c:pt idx="9235">
                  <c:v>21867</c:v>
                </c:pt>
                <c:pt idx="9236">
                  <c:v>21870</c:v>
                </c:pt>
                <c:pt idx="9237">
                  <c:v>21871</c:v>
                </c:pt>
                <c:pt idx="9238">
                  <c:v>21872</c:v>
                </c:pt>
                <c:pt idx="9239">
                  <c:v>21873</c:v>
                </c:pt>
                <c:pt idx="9240">
                  <c:v>21874</c:v>
                </c:pt>
                <c:pt idx="9241">
                  <c:v>21877</c:v>
                </c:pt>
                <c:pt idx="9242">
                  <c:v>21878</c:v>
                </c:pt>
                <c:pt idx="9243">
                  <c:v>21879</c:v>
                </c:pt>
                <c:pt idx="9244">
                  <c:v>21881</c:v>
                </c:pt>
                <c:pt idx="9245">
                  <c:v>21884</c:v>
                </c:pt>
                <c:pt idx="9246">
                  <c:v>21885</c:v>
                </c:pt>
                <c:pt idx="9247">
                  <c:v>21886</c:v>
                </c:pt>
                <c:pt idx="9248">
                  <c:v>21887</c:v>
                </c:pt>
                <c:pt idx="9249">
                  <c:v>21888</c:v>
                </c:pt>
                <c:pt idx="9250">
                  <c:v>21891</c:v>
                </c:pt>
                <c:pt idx="9251">
                  <c:v>21892</c:v>
                </c:pt>
                <c:pt idx="9252">
                  <c:v>21893</c:v>
                </c:pt>
                <c:pt idx="9253">
                  <c:v>21894</c:v>
                </c:pt>
                <c:pt idx="9254">
                  <c:v>21895</c:v>
                </c:pt>
                <c:pt idx="9255">
                  <c:v>21898</c:v>
                </c:pt>
                <c:pt idx="9256">
                  <c:v>21899</c:v>
                </c:pt>
                <c:pt idx="9257">
                  <c:v>21900</c:v>
                </c:pt>
                <c:pt idx="9258">
                  <c:v>21901</c:v>
                </c:pt>
                <c:pt idx="9259">
                  <c:v>21902</c:v>
                </c:pt>
                <c:pt idx="9260">
                  <c:v>21905</c:v>
                </c:pt>
                <c:pt idx="9261">
                  <c:v>21906</c:v>
                </c:pt>
                <c:pt idx="9262">
                  <c:v>21907</c:v>
                </c:pt>
                <c:pt idx="9263">
                  <c:v>21908</c:v>
                </c:pt>
                <c:pt idx="9264">
                  <c:v>21912</c:v>
                </c:pt>
                <c:pt idx="9265">
                  <c:v>21913</c:v>
                </c:pt>
                <c:pt idx="9266">
                  <c:v>21914</c:v>
                </c:pt>
                <c:pt idx="9267">
                  <c:v>21915</c:v>
                </c:pt>
                <c:pt idx="9268">
                  <c:v>21919</c:v>
                </c:pt>
                <c:pt idx="9269">
                  <c:v>21920</c:v>
                </c:pt>
                <c:pt idx="9270">
                  <c:v>21921</c:v>
                </c:pt>
                <c:pt idx="9271">
                  <c:v>21922</c:v>
                </c:pt>
                <c:pt idx="9272">
                  <c:v>21923</c:v>
                </c:pt>
                <c:pt idx="9273">
                  <c:v>21926</c:v>
                </c:pt>
                <c:pt idx="9274">
                  <c:v>21927</c:v>
                </c:pt>
                <c:pt idx="9275">
                  <c:v>21928</c:v>
                </c:pt>
                <c:pt idx="9276">
                  <c:v>21929</c:v>
                </c:pt>
                <c:pt idx="9277">
                  <c:v>21930</c:v>
                </c:pt>
                <c:pt idx="9278">
                  <c:v>21933</c:v>
                </c:pt>
                <c:pt idx="9279">
                  <c:v>21934</c:v>
                </c:pt>
                <c:pt idx="9280">
                  <c:v>21935</c:v>
                </c:pt>
                <c:pt idx="9281">
                  <c:v>21936</c:v>
                </c:pt>
                <c:pt idx="9282">
                  <c:v>21937</c:v>
                </c:pt>
                <c:pt idx="9283">
                  <c:v>21940</c:v>
                </c:pt>
                <c:pt idx="9284">
                  <c:v>21941</c:v>
                </c:pt>
                <c:pt idx="9285">
                  <c:v>21942</c:v>
                </c:pt>
                <c:pt idx="9286">
                  <c:v>21943</c:v>
                </c:pt>
                <c:pt idx="9287">
                  <c:v>21944</c:v>
                </c:pt>
                <c:pt idx="9288">
                  <c:v>21947</c:v>
                </c:pt>
                <c:pt idx="9289">
                  <c:v>21948</c:v>
                </c:pt>
                <c:pt idx="9290">
                  <c:v>21949</c:v>
                </c:pt>
                <c:pt idx="9291">
                  <c:v>21950</c:v>
                </c:pt>
                <c:pt idx="9292">
                  <c:v>21951</c:v>
                </c:pt>
                <c:pt idx="9293">
                  <c:v>21954</c:v>
                </c:pt>
                <c:pt idx="9294">
                  <c:v>21955</c:v>
                </c:pt>
                <c:pt idx="9295">
                  <c:v>21956</c:v>
                </c:pt>
                <c:pt idx="9296">
                  <c:v>21957</c:v>
                </c:pt>
                <c:pt idx="9297">
                  <c:v>21958</c:v>
                </c:pt>
                <c:pt idx="9298">
                  <c:v>21961</c:v>
                </c:pt>
                <c:pt idx="9299">
                  <c:v>21962</c:v>
                </c:pt>
                <c:pt idx="9300">
                  <c:v>21963</c:v>
                </c:pt>
                <c:pt idx="9301">
                  <c:v>21964</c:v>
                </c:pt>
                <c:pt idx="9302">
                  <c:v>21965</c:v>
                </c:pt>
                <c:pt idx="9303">
                  <c:v>21969</c:v>
                </c:pt>
                <c:pt idx="9304">
                  <c:v>21970</c:v>
                </c:pt>
                <c:pt idx="9305">
                  <c:v>21971</c:v>
                </c:pt>
                <c:pt idx="9306">
                  <c:v>21972</c:v>
                </c:pt>
                <c:pt idx="9307">
                  <c:v>21975</c:v>
                </c:pt>
                <c:pt idx="9308">
                  <c:v>21976</c:v>
                </c:pt>
                <c:pt idx="9309">
                  <c:v>21977</c:v>
                </c:pt>
                <c:pt idx="9310">
                  <c:v>21978</c:v>
                </c:pt>
                <c:pt idx="9311">
                  <c:v>21979</c:v>
                </c:pt>
                <c:pt idx="9312">
                  <c:v>21982</c:v>
                </c:pt>
                <c:pt idx="9313">
                  <c:v>21983</c:v>
                </c:pt>
                <c:pt idx="9314">
                  <c:v>21984</c:v>
                </c:pt>
                <c:pt idx="9315">
                  <c:v>21985</c:v>
                </c:pt>
                <c:pt idx="9316">
                  <c:v>21986</c:v>
                </c:pt>
                <c:pt idx="9317">
                  <c:v>21989</c:v>
                </c:pt>
                <c:pt idx="9318">
                  <c:v>21990</c:v>
                </c:pt>
                <c:pt idx="9319">
                  <c:v>21991</c:v>
                </c:pt>
                <c:pt idx="9320">
                  <c:v>21992</c:v>
                </c:pt>
                <c:pt idx="9321">
                  <c:v>21993</c:v>
                </c:pt>
                <c:pt idx="9322">
                  <c:v>21996</c:v>
                </c:pt>
                <c:pt idx="9323">
                  <c:v>21997</c:v>
                </c:pt>
                <c:pt idx="9324">
                  <c:v>21998</c:v>
                </c:pt>
                <c:pt idx="9325">
                  <c:v>21999</c:v>
                </c:pt>
                <c:pt idx="9326">
                  <c:v>22000</c:v>
                </c:pt>
                <c:pt idx="9327">
                  <c:v>22003</c:v>
                </c:pt>
                <c:pt idx="9328">
                  <c:v>22004</c:v>
                </c:pt>
                <c:pt idx="9329">
                  <c:v>22005</c:v>
                </c:pt>
                <c:pt idx="9330">
                  <c:v>22006</c:v>
                </c:pt>
                <c:pt idx="9331">
                  <c:v>22007</c:v>
                </c:pt>
                <c:pt idx="9332">
                  <c:v>22010</c:v>
                </c:pt>
                <c:pt idx="9333">
                  <c:v>22011</c:v>
                </c:pt>
                <c:pt idx="9334">
                  <c:v>22012</c:v>
                </c:pt>
                <c:pt idx="9335">
                  <c:v>22013</c:v>
                </c:pt>
                <c:pt idx="9336">
                  <c:v>22014</c:v>
                </c:pt>
                <c:pt idx="9337">
                  <c:v>22017</c:v>
                </c:pt>
                <c:pt idx="9338">
                  <c:v>22018</c:v>
                </c:pt>
                <c:pt idx="9339">
                  <c:v>22019</c:v>
                </c:pt>
                <c:pt idx="9340">
                  <c:v>22020</c:v>
                </c:pt>
                <c:pt idx="9341">
                  <c:v>22024</c:v>
                </c:pt>
                <c:pt idx="9342">
                  <c:v>22025</c:v>
                </c:pt>
                <c:pt idx="9343">
                  <c:v>22026</c:v>
                </c:pt>
                <c:pt idx="9344">
                  <c:v>22027</c:v>
                </c:pt>
                <c:pt idx="9345">
                  <c:v>22028</c:v>
                </c:pt>
                <c:pt idx="9346">
                  <c:v>22031</c:v>
                </c:pt>
                <c:pt idx="9347">
                  <c:v>22032</c:v>
                </c:pt>
                <c:pt idx="9348">
                  <c:v>22033</c:v>
                </c:pt>
                <c:pt idx="9349">
                  <c:v>22034</c:v>
                </c:pt>
                <c:pt idx="9350">
                  <c:v>22035</c:v>
                </c:pt>
                <c:pt idx="9351">
                  <c:v>22038</c:v>
                </c:pt>
                <c:pt idx="9352">
                  <c:v>22039</c:v>
                </c:pt>
                <c:pt idx="9353">
                  <c:v>22040</c:v>
                </c:pt>
                <c:pt idx="9354">
                  <c:v>22041</c:v>
                </c:pt>
                <c:pt idx="9355">
                  <c:v>22042</c:v>
                </c:pt>
                <c:pt idx="9356">
                  <c:v>22045</c:v>
                </c:pt>
                <c:pt idx="9357">
                  <c:v>22046</c:v>
                </c:pt>
                <c:pt idx="9358">
                  <c:v>22047</c:v>
                </c:pt>
                <c:pt idx="9359">
                  <c:v>22048</c:v>
                </c:pt>
                <c:pt idx="9360">
                  <c:v>22049</c:v>
                </c:pt>
                <c:pt idx="9361">
                  <c:v>22052</c:v>
                </c:pt>
                <c:pt idx="9362">
                  <c:v>22053</c:v>
                </c:pt>
                <c:pt idx="9363">
                  <c:v>22054</c:v>
                </c:pt>
                <c:pt idx="9364">
                  <c:v>22055</c:v>
                </c:pt>
                <c:pt idx="9365">
                  <c:v>22056</c:v>
                </c:pt>
                <c:pt idx="9366">
                  <c:v>22059</c:v>
                </c:pt>
                <c:pt idx="9367">
                  <c:v>22060</c:v>
                </c:pt>
                <c:pt idx="9368">
                  <c:v>22061</c:v>
                </c:pt>
                <c:pt idx="9369">
                  <c:v>22062</c:v>
                </c:pt>
                <c:pt idx="9370">
                  <c:v>22063</c:v>
                </c:pt>
                <c:pt idx="9371">
                  <c:v>22067</c:v>
                </c:pt>
                <c:pt idx="9372">
                  <c:v>22068</c:v>
                </c:pt>
                <c:pt idx="9373">
                  <c:v>22069</c:v>
                </c:pt>
                <c:pt idx="9374">
                  <c:v>22070</c:v>
                </c:pt>
                <c:pt idx="9375">
                  <c:v>22073</c:v>
                </c:pt>
                <c:pt idx="9376">
                  <c:v>22074</c:v>
                </c:pt>
                <c:pt idx="9377">
                  <c:v>22075</c:v>
                </c:pt>
                <c:pt idx="9378">
                  <c:v>22076</c:v>
                </c:pt>
                <c:pt idx="9379">
                  <c:v>22077</c:v>
                </c:pt>
                <c:pt idx="9380">
                  <c:v>22080</c:v>
                </c:pt>
                <c:pt idx="9381">
                  <c:v>22081</c:v>
                </c:pt>
                <c:pt idx="9382">
                  <c:v>22082</c:v>
                </c:pt>
                <c:pt idx="9383">
                  <c:v>22083</c:v>
                </c:pt>
                <c:pt idx="9384">
                  <c:v>22084</c:v>
                </c:pt>
                <c:pt idx="9385">
                  <c:v>22087</c:v>
                </c:pt>
                <c:pt idx="9386">
                  <c:v>22088</c:v>
                </c:pt>
                <c:pt idx="9387">
                  <c:v>22089</c:v>
                </c:pt>
                <c:pt idx="9388">
                  <c:v>22090</c:v>
                </c:pt>
                <c:pt idx="9389">
                  <c:v>22091</c:v>
                </c:pt>
                <c:pt idx="9390">
                  <c:v>22094</c:v>
                </c:pt>
                <c:pt idx="9391">
                  <c:v>22095</c:v>
                </c:pt>
                <c:pt idx="9392">
                  <c:v>22096</c:v>
                </c:pt>
                <c:pt idx="9393">
                  <c:v>22097</c:v>
                </c:pt>
                <c:pt idx="9394">
                  <c:v>22098</c:v>
                </c:pt>
                <c:pt idx="9395">
                  <c:v>22102</c:v>
                </c:pt>
                <c:pt idx="9396">
                  <c:v>22103</c:v>
                </c:pt>
                <c:pt idx="9397">
                  <c:v>22104</c:v>
                </c:pt>
                <c:pt idx="9398">
                  <c:v>22105</c:v>
                </c:pt>
                <c:pt idx="9399">
                  <c:v>22108</c:v>
                </c:pt>
                <c:pt idx="9400">
                  <c:v>22109</c:v>
                </c:pt>
                <c:pt idx="9401">
                  <c:v>22110</c:v>
                </c:pt>
                <c:pt idx="9402">
                  <c:v>22111</c:v>
                </c:pt>
                <c:pt idx="9403">
                  <c:v>22112</c:v>
                </c:pt>
                <c:pt idx="9404">
                  <c:v>22115</c:v>
                </c:pt>
                <c:pt idx="9405">
                  <c:v>22116</c:v>
                </c:pt>
                <c:pt idx="9406">
                  <c:v>22117</c:v>
                </c:pt>
                <c:pt idx="9407">
                  <c:v>22118</c:v>
                </c:pt>
                <c:pt idx="9408">
                  <c:v>22119</c:v>
                </c:pt>
                <c:pt idx="9409">
                  <c:v>22122</c:v>
                </c:pt>
                <c:pt idx="9410">
                  <c:v>22123</c:v>
                </c:pt>
                <c:pt idx="9411">
                  <c:v>22124</c:v>
                </c:pt>
                <c:pt idx="9412">
                  <c:v>22125</c:v>
                </c:pt>
                <c:pt idx="9413">
                  <c:v>22126</c:v>
                </c:pt>
                <c:pt idx="9414">
                  <c:v>22129</c:v>
                </c:pt>
                <c:pt idx="9415">
                  <c:v>22130</c:v>
                </c:pt>
                <c:pt idx="9416">
                  <c:v>22131</c:v>
                </c:pt>
                <c:pt idx="9417">
                  <c:v>22132</c:v>
                </c:pt>
                <c:pt idx="9418">
                  <c:v>22133</c:v>
                </c:pt>
                <c:pt idx="9419">
                  <c:v>22136</c:v>
                </c:pt>
                <c:pt idx="9420">
                  <c:v>22137</c:v>
                </c:pt>
                <c:pt idx="9421">
                  <c:v>22138</c:v>
                </c:pt>
                <c:pt idx="9422">
                  <c:v>22139</c:v>
                </c:pt>
                <c:pt idx="9423">
                  <c:v>22140</c:v>
                </c:pt>
                <c:pt idx="9424">
                  <c:v>22143</c:v>
                </c:pt>
                <c:pt idx="9425">
                  <c:v>22144</c:v>
                </c:pt>
                <c:pt idx="9426">
                  <c:v>22145</c:v>
                </c:pt>
                <c:pt idx="9427">
                  <c:v>22146</c:v>
                </c:pt>
                <c:pt idx="9428">
                  <c:v>22147</c:v>
                </c:pt>
                <c:pt idx="9429">
                  <c:v>22150</c:v>
                </c:pt>
                <c:pt idx="9430">
                  <c:v>22151</c:v>
                </c:pt>
                <c:pt idx="9431">
                  <c:v>22152</c:v>
                </c:pt>
                <c:pt idx="9432">
                  <c:v>22153</c:v>
                </c:pt>
                <c:pt idx="9433">
                  <c:v>22154</c:v>
                </c:pt>
                <c:pt idx="9434">
                  <c:v>22157</c:v>
                </c:pt>
                <c:pt idx="9435">
                  <c:v>22158</c:v>
                </c:pt>
                <c:pt idx="9436">
                  <c:v>22159</c:v>
                </c:pt>
                <c:pt idx="9437">
                  <c:v>22160</c:v>
                </c:pt>
                <c:pt idx="9438">
                  <c:v>22161</c:v>
                </c:pt>
                <c:pt idx="9439">
                  <c:v>22165</c:v>
                </c:pt>
                <c:pt idx="9440">
                  <c:v>22166</c:v>
                </c:pt>
                <c:pt idx="9441">
                  <c:v>22167</c:v>
                </c:pt>
                <c:pt idx="9442">
                  <c:v>22168</c:v>
                </c:pt>
                <c:pt idx="9443">
                  <c:v>22171</c:v>
                </c:pt>
                <c:pt idx="9444">
                  <c:v>22172</c:v>
                </c:pt>
                <c:pt idx="9445">
                  <c:v>22173</c:v>
                </c:pt>
                <c:pt idx="9446">
                  <c:v>22174</c:v>
                </c:pt>
                <c:pt idx="9447">
                  <c:v>22175</c:v>
                </c:pt>
                <c:pt idx="9448">
                  <c:v>22178</c:v>
                </c:pt>
                <c:pt idx="9449">
                  <c:v>22179</c:v>
                </c:pt>
                <c:pt idx="9450">
                  <c:v>22180</c:v>
                </c:pt>
                <c:pt idx="9451">
                  <c:v>22181</c:v>
                </c:pt>
                <c:pt idx="9452">
                  <c:v>22182</c:v>
                </c:pt>
                <c:pt idx="9453">
                  <c:v>22185</c:v>
                </c:pt>
                <c:pt idx="9454">
                  <c:v>22186</c:v>
                </c:pt>
                <c:pt idx="9455">
                  <c:v>22187</c:v>
                </c:pt>
                <c:pt idx="9456">
                  <c:v>22188</c:v>
                </c:pt>
                <c:pt idx="9457">
                  <c:v>22189</c:v>
                </c:pt>
                <c:pt idx="9458">
                  <c:v>22192</c:v>
                </c:pt>
                <c:pt idx="9459">
                  <c:v>22193</c:v>
                </c:pt>
                <c:pt idx="9460">
                  <c:v>22194</c:v>
                </c:pt>
                <c:pt idx="9461">
                  <c:v>22195</c:v>
                </c:pt>
                <c:pt idx="9462">
                  <c:v>22196</c:v>
                </c:pt>
                <c:pt idx="9463">
                  <c:v>22199</c:v>
                </c:pt>
                <c:pt idx="9464">
                  <c:v>22200</c:v>
                </c:pt>
                <c:pt idx="9465">
                  <c:v>22201</c:v>
                </c:pt>
                <c:pt idx="9466">
                  <c:v>22202</c:v>
                </c:pt>
                <c:pt idx="9467">
                  <c:v>22203</c:v>
                </c:pt>
                <c:pt idx="9468">
                  <c:v>22206</c:v>
                </c:pt>
                <c:pt idx="9469">
                  <c:v>22207</c:v>
                </c:pt>
                <c:pt idx="9470">
                  <c:v>22208</c:v>
                </c:pt>
                <c:pt idx="9471">
                  <c:v>22209</c:v>
                </c:pt>
                <c:pt idx="9472">
                  <c:v>22210</c:v>
                </c:pt>
                <c:pt idx="9473">
                  <c:v>22213</c:v>
                </c:pt>
                <c:pt idx="9474">
                  <c:v>22214</c:v>
                </c:pt>
                <c:pt idx="9475">
                  <c:v>22215</c:v>
                </c:pt>
                <c:pt idx="9476">
                  <c:v>22216</c:v>
                </c:pt>
                <c:pt idx="9477">
                  <c:v>22217</c:v>
                </c:pt>
                <c:pt idx="9478">
                  <c:v>22220</c:v>
                </c:pt>
                <c:pt idx="9479">
                  <c:v>22221</c:v>
                </c:pt>
                <c:pt idx="9480">
                  <c:v>22222</c:v>
                </c:pt>
                <c:pt idx="9481">
                  <c:v>22223</c:v>
                </c:pt>
                <c:pt idx="9482">
                  <c:v>22224</c:v>
                </c:pt>
                <c:pt idx="9483">
                  <c:v>22227</c:v>
                </c:pt>
                <c:pt idx="9484">
                  <c:v>22229</c:v>
                </c:pt>
                <c:pt idx="9485">
                  <c:v>22230</c:v>
                </c:pt>
                <c:pt idx="9486">
                  <c:v>22231</c:v>
                </c:pt>
                <c:pt idx="9487">
                  <c:v>22234</c:v>
                </c:pt>
                <c:pt idx="9488">
                  <c:v>22235</c:v>
                </c:pt>
                <c:pt idx="9489">
                  <c:v>22236</c:v>
                </c:pt>
                <c:pt idx="9490">
                  <c:v>22237</c:v>
                </c:pt>
                <c:pt idx="9491">
                  <c:v>22238</c:v>
                </c:pt>
                <c:pt idx="9492">
                  <c:v>22241</c:v>
                </c:pt>
                <c:pt idx="9493">
                  <c:v>22242</c:v>
                </c:pt>
                <c:pt idx="9494">
                  <c:v>22243</c:v>
                </c:pt>
                <c:pt idx="9495">
                  <c:v>22245</c:v>
                </c:pt>
                <c:pt idx="9496">
                  <c:v>22248</c:v>
                </c:pt>
                <c:pt idx="9497">
                  <c:v>22249</c:v>
                </c:pt>
                <c:pt idx="9498">
                  <c:v>22250</c:v>
                </c:pt>
                <c:pt idx="9499">
                  <c:v>22251</c:v>
                </c:pt>
                <c:pt idx="9500">
                  <c:v>22252</c:v>
                </c:pt>
                <c:pt idx="9501">
                  <c:v>22255</c:v>
                </c:pt>
                <c:pt idx="9502">
                  <c:v>22256</c:v>
                </c:pt>
                <c:pt idx="9503">
                  <c:v>22257</c:v>
                </c:pt>
                <c:pt idx="9504">
                  <c:v>22258</c:v>
                </c:pt>
                <c:pt idx="9505">
                  <c:v>22259</c:v>
                </c:pt>
                <c:pt idx="9506">
                  <c:v>22262</c:v>
                </c:pt>
                <c:pt idx="9507">
                  <c:v>22263</c:v>
                </c:pt>
                <c:pt idx="9508">
                  <c:v>22264</c:v>
                </c:pt>
                <c:pt idx="9509">
                  <c:v>22265</c:v>
                </c:pt>
                <c:pt idx="9510">
                  <c:v>22266</c:v>
                </c:pt>
                <c:pt idx="9511">
                  <c:v>22269</c:v>
                </c:pt>
                <c:pt idx="9512">
                  <c:v>22270</c:v>
                </c:pt>
                <c:pt idx="9513">
                  <c:v>22271</c:v>
                </c:pt>
                <c:pt idx="9514">
                  <c:v>22272</c:v>
                </c:pt>
                <c:pt idx="9515">
                  <c:v>22273</c:v>
                </c:pt>
                <c:pt idx="9516">
                  <c:v>22277</c:v>
                </c:pt>
                <c:pt idx="9517">
                  <c:v>22278</c:v>
                </c:pt>
                <c:pt idx="9518">
                  <c:v>22279</c:v>
                </c:pt>
                <c:pt idx="9519">
                  <c:v>22280</c:v>
                </c:pt>
                <c:pt idx="9520">
                  <c:v>22284</c:v>
                </c:pt>
                <c:pt idx="9521">
                  <c:v>22285</c:v>
                </c:pt>
                <c:pt idx="9522">
                  <c:v>22286</c:v>
                </c:pt>
                <c:pt idx="9523">
                  <c:v>22287</c:v>
                </c:pt>
                <c:pt idx="9524">
                  <c:v>22290</c:v>
                </c:pt>
                <c:pt idx="9525">
                  <c:v>22291</c:v>
                </c:pt>
                <c:pt idx="9526">
                  <c:v>22292</c:v>
                </c:pt>
                <c:pt idx="9527">
                  <c:v>22293</c:v>
                </c:pt>
                <c:pt idx="9528">
                  <c:v>22294</c:v>
                </c:pt>
                <c:pt idx="9529">
                  <c:v>22297</c:v>
                </c:pt>
                <c:pt idx="9530">
                  <c:v>22298</c:v>
                </c:pt>
                <c:pt idx="9531">
                  <c:v>22299</c:v>
                </c:pt>
                <c:pt idx="9532">
                  <c:v>22300</c:v>
                </c:pt>
                <c:pt idx="9533">
                  <c:v>22301</c:v>
                </c:pt>
                <c:pt idx="9534">
                  <c:v>22304</c:v>
                </c:pt>
                <c:pt idx="9535">
                  <c:v>22305</c:v>
                </c:pt>
                <c:pt idx="9536">
                  <c:v>22306</c:v>
                </c:pt>
                <c:pt idx="9537">
                  <c:v>22307</c:v>
                </c:pt>
                <c:pt idx="9538">
                  <c:v>22308</c:v>
                </c:pt>
                <c:pt idx="9539">
                  <c:v>22311</c:v>
                </c:pt>
                <c:pt idx="9540">
                  <c:v>22312</c:v>
                </c:pt>
                <c:pt idx="9541">
                  <c:v>22313</c:v>
                </c:pt>
                <c:pt idx="9542">
                  <c:v>22314</c:v>
                </c:pt>
                <c:pt idx="9543">
                  <c:v>22315</c:v>
                </c:pt>
                <c:pt idx="9544">
                  <c:v>22318</c:v>
                </c:pt>
                <c:pt idx="9545">
                  <c:v>22319</c:v>
                </c:pt>
                <c:pt idx="9546">
                  <c:v>22320</c:v>
                </c:pt>
                <c:pt idx="9547">
                  <c:v>22321</c:v>
                </c:pt>
                <c:pt idx="9548">
                  <c:v>22322</c:v>
                </c:pt>
                <c:pt idx="9549">
                  <c:v>22325</c:v>
                </c:pt>
                <c:pt idx="9550">
                  <c:v>22326</c:v>
                </c:pt>
                <c:pt idx="9551">
                  <c:v>22327</c:v>
                </c:pt>
                <c:pt idx="9552">
                  <c:v>22328</c:v>
                </c:pt>
                <c:pt idx="9553">
                  <c:v>22329</c:v>
                </c:pt>
                <c:pt idx="9554">
                  <c:v>22332</c:v>
                </c:pt>
                <c:pt idx="9555">
                  <c:v>22333</c:v>
                </c:pt>
                <c:pt idx="9556">
                  <c:v>22335</c:v>
                </c:pt>
                <c:pt idx="9557">
                  <c:v>22336</c:v>
                </c:pt>
                <c:pt idx="9558">
                  <c:v>22339</c:v>
                </c:pt>
                <c:pt idx="9559">
                  <c:v>22340</c:v>
                </c:pt>
                <c:pt idx="9560">
                  <c:v>22341</c:v>
                </c:pt>
                <c:pt idx="9561">
                  <c:v>22342</c:v>
                </c:pt>
                <c:pt idx="9562">
                  <c:v>22343</c:v>
                </c:pt>
                <c:pt idx="9563">
                  <c:v>22346</c:v>
                </c:pt>
                <c:pt idx="9564">
                  <c:v>22347</c:v>
                </c:pt>
                <c:pt idx="9565">
                  <c:v>22348</c:v>
                </c:pt>
                <c:pt idx="9566">
                  <c:v>22349</c:v>
                </c:pt>
                <c:pt idx="9567">
                  <c:v>22350</c:v>
                </c:pt>
                <c:pt idx="9568">
                  <c:v>22353</c:v>
                </c:pt>
                <c:pt idx="9569">
                  <c:v>22354</c:v>
                </c:pt>
                <c:pt idx="9570">
                  <c:v>22355</c:v>
                </c:pt>
                <c:pt idx="9571">
                  <c:v>22356</c:v>
                </c:pt>
                <c:pt idx="9572">
                  <c:v>22357</c:v>
                </c:pt>
                <c:pt idx="9573">
                  <c:v>22360</c:v>
                </c:pt>
                <c:pt idx="9574">
                  <c:v>22361</c:v>
                </c:pt>
                <c:pt idx="9575">
                  <c:v>22362</c:v>
                </c:pt>
                <c:pt idx="9576">
                  <c:v>22363</c:v>
                </c:pt>
                <c:pt idx="9577">
                  <c:v>22364</c:v>
                </c:pt>
                <c:pt idx="9578">
                  <c:v>22367</c:v>
                </c:pt>
                <c:pt idx="9579">
                  <c:v>22368</c:v>
                </c:pt>
                <c:pt idx="9580">
                  <c:v>22369</c:v>
                </c:pt>
                <c:pt idx="9581">
                  <c:v>22370</c:v>
                </c:pt>
                <c:pt idx="9582">
                  <c:v>22374</c:v>
                </c:pt>
                <c:pt idx="9583">
                  <c:v>22375</c:v>
                </c:pt>
                <c:pt idx="9584">
                  <c:v>22376</c:v>
                </c:pt>
                <c:pt idx="9585">
                  <c:v>22377</c:v>
                </c:pt>
                <c:pt idx="9586">
                  <c:v>22378</c:v>
                </c:pt>
                <c:pt idx="9587">
                  <c:v>22381</c:v>
                </c:pt>
                <c:pt idx="9588">
                  <c:v>22382</c:v>
                </c:pt>
                <c:pt idx="9589">
                  <c:v>22383</c:v>
                </c:pt>
                <c:pt idx="9590">
                  <c:v>22384</c:v>
                </c:pt>
                <c:pt idx="9591">
                  <c:v>22385</c:v>
                </c:pt>
                <c:pt idx="9592">
                  <c:v>22388</c:v>
                </c:pt>
                <c:pt idx="9593">
                  <c:v>22389</c:v>
                </c:pt>
                <c:pt idx="9594">
                  <c:v>22390</c:v>
                </c:pt>
                <c:pt idx="9595">
                  <c:v>22391</c:v>
                </c:pt>
                <c:pt idx="9596">
                  <c:v>22392</c:v>
                </c:pt>
                <c:pt idx="9597">
                  <c:v>22395</c:v>
                </c:pt>
                <c:pt idx="9598">
                  <c:v>22396</c:v>
                </c:pt>
                <c:pt idx="9599">
                  <c:v>22397</c:v>
                </c:pt>
                <c:pt idx="9600">
                  <c:v>22398</c:v>
                </c:pt>
                <c:pt idx="9601">
                  <c:v>22399</c:v>
                </c:pt>
                <c:pt idx="9602">
                  <c:v>22402</c:v>
                </c:pt>
                <c:pt idx="9603">
                  <c:v>22403</c:v>
                </c:pt>
                <c:pt idx="9604">
                  <c:v>22404</c:v>
                </c:pt>
                <c:pt idx="9605">
                  <c:v>22405</c:v>
                </c:pt>
                <c:pt idx="9606">
                  <c:v>22406</c:v>
                </c:pt>
                <c:pt idx="9607">
                  <c:v>22409</c:v>
                </c:pt>
                <c:pt idx="9608">
                  <c:v>22410</c:v>
                </c:pt>
                <c:pt idx="9609">
                  <c:v>22411</c:v>
                </c:pt>
                <c:pt idx="9610">
                  <c:v>22412</c:v>
                </c:pt>
                <c:pt idx="9611">
                  <c:v>22413</c:v>
                </c:pt>
                <c:pt idx="9612">
                  <c:v>22416</c:v>
                </c:pt>
                <c:pt idx="9613">
                  <c:v>22417</c:v>
                </c:pt>
                <c:pt idx="9614">
                  <c:v>22418</c:v>
                </c:pt>
                <c:pt idx="9615">
                  <c:v>22419</c:v>
                </c:pt>
                <c:pt idx="9616">
                  <c:v>22420</c:v>
                </c:pt>
                <c:pt idx="9617">
                  <c:v>22423</c:v>
                </c:pt>
                <c:pt idx="9618">
                  <c:v>22424</c:v>
                </c:pt>
                <c:pt idx="9619">
                  <c:v>22425</c:v>
                </c:pt>
                <c:pt idx="9620">
                  <c:v>22426</c:v>
                </c:pt>
                <c:pt idx="9621">
                  <c:v>22427</c:v>
                </c:pt>
                <c:pt idx="9622">
                  <c:v>22432</c:v>
                </c:pt>
                <c:pt idx="9623">
                  <c:v>22433</c:v>
                </c:pt>
                <c:pt idx="9624">
                  <c:v>22434</c:v>
                </c:pt>
                <c:pt idx="9625">
                  <c:v>22437</c:v>
                </c:pt>
                <c:pt idx="9626">
                  <c:v>22438</c:v>
                </c:pt>
                <c:pt idx="9627">
                  <c:v>22439</c:v>
                </c:pt>
                <c:pt idx="9628">
                  <c:v>22440</c:v>
                </c:pt>
                <c:pt idx="9629">
                  <c:v>22441</c:v>
                </c:pt>
                <c:pt idx="9630">
                  <c:v>22444</c:v>
                </c:pt>
                <c:pt idx="9631">
                  <c:v>22445</c:v>
                </c:pt>
                <c:pt idx="9632">
                  <c:v>22446</c:v>
                </c:pt>
                <c:pt idx="9633">
                  <c:v>22447</c:v>
                </c:pt>
                <c:pt idx="9634">
                  <c:v>22448</c:v>
                </c:pt>
                <c:pt idx="9635">
                  <c:v>22451</c:v>
                </c:pt>
                <c:pt idx="9636">
                  <c:v>22452</c:v>
                </c:pt>
                <c:pt idx="9637">
                  <c:v>22453</c:v>
                </c:pt>
                <c:pt idx="9638">
                  <c:v>22454</c:v>
                </c:pt>
                <c:pt idx="9639">
                  <c:v>22455</c:v>
                </c:pt>
                <c:pt idx="9640">
                  <c:v>22458</c:v>
                </c:pt>
                <c:pt idx="9641">
                  <c:v>22459</c:v>
                </c:pt>
                <c:pt idx="9642">
                  <c:v>22460</c:v>
                </c:pt>
                <c:pt idx="9643">
                  <c:v>22461</c:v>
                </c:pt>
                <c:pt idx="9644">
                  <c:v>22462</c:v>
                </c:pt>
                <c:pt idx="9645">
                  <c:v>22465</c:v>
                </c:pt>
                <c:pt idx="9646">
                  <c:v>22467</c:v>
                </c:pt>
                <c:pt idx="9647">
                  <c:v>22468</c:v>
                </c:pt>
                <c:pt idx="9648">
                  <c:v>22469</c:v>
                </c:pt>
                <c:pt idx="9649">
                  <c:v>22472</c:v>
                </c:pt>
                <c:pt idx="9650">
                  <c:v>22473</c:v>
                </c:pt>
                <c:pt idx="9651">
                  <c:v>22474</c:v>
                </c:pt>
                <c:pt idx="9652">
                  <c:v>22475</c:v>
                </c:pt>
                <c:pt idx="9653">
                  <c:v>22476</c:v>
                </c:pt>
                <c:pt idx="9654">
                  <c:v>22479</c:v>
                </c:pt>
                <c:pt idx="9655">
                  <c:v>22480</c:v>
                </c:pt>
                <c:pt idx="9656">
                  <c:v>22481</c:v>
                </c:pt>
                <c:pt idx="9657">
                  <c:v>22482</c:v>
                </c:pt>
                <c:pt idx="9658">
                  <c:v>22483</c:v>
                </c:pt>
                <c:pt idx="9659">
                  <c:v>22486</c:v>
                </c:pt>
                <c:pt idx="9660">
                  <c:v>22487</c:v>
                </c:pt>
                <c:pt idx="9661">
                  <c:v>22488</c:v>
                </c:pt>
                <c:pt idx="9662">
                  <c:v>22489</c:v>
                </c:pt>
                <c:pt idx="9663">
                  <c:v>22490</c:v>
                </c:pt>
                <c:pt idx="9664">
                  <c:v>22493</c:v>
                </c:pt>
                <c:pt idx="9665">
                  <c:v>22494</c:v>
                </c:pt>
                <c:pt idx="9666">
                  <c:v>22495</c:v>
                </c:pt>
                <c:pt idx="9667">
                  <c:v>22496</c:v>
                </c:pt>
                <c:pt idx="9668">
                  <c:v>22497</c:v>
                </c:pt>
                <c:pt idx="9669">
                  <c:v>22500</c:v>
                </c:pt>
                <c:pt idx="9670">
                  <c:v>22501</c:v>
                </c:pt>
                <c:pt idx="9671">
                  <c:v>22502</c:v>
                </c:pt>
                <c:pt idx="9672">
                  <c:v>22503</c:v>
                </c:pt>
                <c:pt idx="9673">
                  <c:v>22504</c:v>
                </c:pt>
                <c:pt idx="9674">
                  <c:v>22507</c:v>
                </c:pt>
                <c:pt idx="9675">
                  <c:v>22508</c:v>
                </c:pt>
                <c:pt idx="9676">
                  <c:v>22509</c:v>
                </c:pt>
                <c:pt idx="9677">
                  <c:v>22510</c:v>
                </c:pt>
                <c:pt idx="9678">
                  <c:v>22511</c:v>
                </c:pt>
                <c:pt idx="9679">
                  <c:v>22514</c:v>
                </c:pt>
                <c:pt idx="9680">
                  <c:v>22515</c:v>
                </c:pt>
                <c:pt idx="9681">
                  <c:v>22516</c:v>
                </c:pt>
                <c:pt idx="9682">
                  <c:v>22517</c:v>
                </c:pt>
                <c:pt idx="9683">
                  <c:v>22518</c:v>
                </c:pt>
                <c:pt idx="9684">
                  <c:v>22521</c:v>
                </c:pt>
                <c:pt idx="9685">
                  <c:v>22522</c:v>
                </c:pt>
                <c:pt idx="9686">
                  <c:v>22523</c:v>
                </c:pt>
                <c:pt idx="9687">
                  <c:v>22524</c:v>
                </c:pt>
                <c:pt idx="9688">
                  <c:v>22525</c:v>
                </c:pt>
                <c:pt idx="9689">
                  <c:v>22529</c:v>
                </c:pt>
                <c:pt idx="9690">
                  <c:v>22530</c:v>
                </c:pt>
                <c:pt idx="9691">
                  <c:v>22531</c:v>
                </c:pt>
                <c:pt idx="9692">
                  <c:v>22532</c:v>
                </c:pt>
                <c:pt idx="9693">
                  <c:v>22535</c:v>
                </c:pt>
                <c:pt idx="9694">
                  <c:v>22536</c:v>
                </c:pt>
                <c:pt idx="9695">
                  <c:v>22537</c:v>
                </c:pt>
                <c:pt idx="9696">
                  <c:v>22538</c:v>
                </c:pt>
                <c:pt idx="9697">
                  <c:v>22539</c:v>
                </c:pt>
                <c:pt idx="9698">
                  <c:v>22542</c:v>
                </c:pt>
                <c:pt idx="9699">
                  <c:v>22543</c:v>
                </c:pt>
                <c:pt idx="9700">
                  <c:v>22544</c:v>
                </c:pt>
                <c:pt idx="9701">
                  <c:v>22545</c:v>
                </c:pt>
                <c:pt idx="9702">
                  <c:v>22546</c:v>
                </c:pt>
                <c:pt idx="9703">
                  <c:v>22549</c:v>
                </c:pt>
                <c:pt idx="9704">
                  <c:v>22550</c:v>
                </c:pt>
                <c:pt idx="9705">
                  <c:v>22551</c:v>
                </c:pt>
                <c:pt idx="9706">
                  <c:v>22552</c:v>
                </c:pt>
                <c:pt idx="9707">
                  <c:v>22553</c:v>
                </c:pt>
                <c:pt idx="9708">
                  <c:v>22556</c:v>
                </c:pt>
                <c:pt idx="9709">
                  <c:v>22557</c:v>
                </c:pt>
                <c:pt idx="9710">
                  <c:v>22558</c:v>
                </c:pt>
                <c:pt idx="9711">
                  <c:v>22559</c:v>
                </c:pt>
                <c:pt idx="9712">
                  <c:v>22560</c:v>
                </c:pt>
                <c:pt idx="9713">
                  <c:v>22563</c:v>
                </c:pt>
                <c:pt idx="9714">
                  <c:v>22564</c:v>
                </c:pt>
                <c:pt idx="9715">
                  <c:v>22565</c:v>
                </c:pt>
                <c:pt idx="9716">
                  <c:v>22566</c:v>
                </c:pt>
                <c:pt idx="9717">
                  <c:v>22567</c:v>
                </c:pt>
                <c:pt idx="9718">
                  <c:v>22570</c:v>
                </c:pt>
                <c:pt idx="9719">
                  <c:v>22571</c:v>
                </c:pt>
                <c:pt idx="9720">
                  <c:v>22572</c:v>
                </c:pt>
                <c:pt idx="9721">
                  <c:v>22573</c:v>
                </c:pt>
                <c:pt idx="9722">
                  <c:v>22574</c:v>
                </c:pt>
                <c:pt idx="9723">
                  <c:v>22577</c:v>
                </c:pt>
                <c:pt idx="9724">
                  <c:v>22578</c:v>
                </c:pt>
                <c:pt idx="9725">
                  <c:v>22579</c:v>
                </c:pt>
                <c:pt idx="9726">
                  <c:v>22580</c:v>
                </c:pt>
                <c:pt idx="9727">
                  <c:v>22581</c:v>
                </c:pt>
                <c:pt idx="9728">
                  <c:v>22584</c:v>
                </c:pt>
                <c:pt idx="9729">
                  <c:v>22585</c:v>
                </c:pt>
                <c:pt idx="9730">
                  <c:v>22586</c:v>
                </c:pt>
                <c:pt idx="9731">
                  <c:v>22587</c:v>
                </c:pt>
                <c:pt idx="9732">
                  <c:v>22588</c:v>
                </c:pt>
                <c:pt idx="9733">
                  <c:v>22591</c:v>
                </c:pt>
                <c:pt idx="9734">
                  <c:v>22593</c:v>
                </c:pt>
                <c:pt idx="9735">
                  <c:v>22594</c:v>
                </c:pt>
                <c:pt idx="9736">
                  <c:v>22595</c:v>
                </c:pt>
                <c:pt idx="9737">
                  <c:v>22598</c:v>
                </c:pt>
                <c:pt idx="9738">
                  <c:v>22599</c:v>
                </c:pt>
                <c:pt idx="9739">
                  <c:v>22600</c:v>
                </c:pt>
                <c:pt idx="9740">
                  <c:v>22601</c:v>
                </c:pt>
                <c:pt idx="9741">
                  <c:v>22602</c:v>
                </c:pt>
                <c:pt idx="9742">
                  <c:v>22605</c:v>
                </c:pt>
                <c:pt idx="9743">
                  <c:v>22606</c:v>
                </c:pt>
                <c:pt idx="9744">
                  <c:v>22607</c:v>
                </c:pt>
                <c:pt idx="9745">
                  <c:v>22609</c:v>
                </c:pt>
                <c:pt idx="9746">
                  <c:v>22612</c:v>
                </c:pt>
                <c:pt idx="9747">
                  <c:v>22613</c:v>
                </c:pt>
                <c:pt idx="9748">
                  <c:v>22614</c:v>
                </c:pt>
                <c:pt idx="9749">
                  <c:v>22615</c:v>
                </c:pt>
                <c:pt idx="9750">
                  <c:v>22616</c:v>
                </c:pt>
                <c:pt idx="9751">
                  <c:v>22619</c:v>
                </c:pt>
                <c:pt idx="9752">
                  <c:v>22620</c:v>
                </c:pt>
                <c:pt idx="9753">
                  <c:v>22621</c:v>
                </c:pt>
                <c:pt idx="9754">
                  <c:v>22622</c:v>
                </c:pt>
                <c:pt idx="9755">
                  <c:v>22623</c:v>
                </c:pt>
                <c:pt idx="9756">
                  <c:v>22626</c:v>
                </c:pt>
                <c:pt idx="9757">
                  <c:v>22627</c:v>
                </c:pt>
                <c:pt idx="9758">
                  <c:v>22628</c:v>
                </c:pt>
                <c:pt idx="9759">
                  <c:v>22629</c:v>
                </c:pt>
                <c:pt idx="9760">
                  <c:v>22630</c:v>
                </c:pt>
                <c:pt idx="9761">
                  <c:v>22633</c:v>
                </c:pt>
                <c:pt idx="9762">
                  <c:v>22634</c:v>
                </c:pt>
                <c:pt idx="9763">
                  <c:v>22635</c:v>
                </c:pt>
                <c:pt idx="9764">
                  <c:v>22636</c:v>
                </c:pt>
                <c:pt idx="9765">
                  <c:v>22637</c:v>
                </c:pt>
                <c:pt idx="9766">
                  <c:v>22641</c:v>
                </c:pt>
                <c:pt idx="9767">
                  <c:v>22642</c:v>
                </c:pt>
                <c:pt idx="9768">
                  <c:v>22643</c:v>
                </c:pt>
                <c:pt idx="9769">
                  <c:v>22644</c:v>
                </c:pt>
                <c:pt idx="9770">
                  <c:v>22648</c:v>
                </c:pt>
                <c:pt idx="9771">
                  <c:v>22649</c:v>
                </c:pt>
                <c:pt idx="9772">
                  <c:v>22650</c:v>
                </c:pt>
                <c:pt idx="9773">
                  <c:v>22651</c:v>
                </c:pt>
                <c:pt idx="9774">
                  <c:v>22654</c:v>
                </c:pt>
                <c:pt idx="9775">
                  <c:v>22655</c:v>
                </c:pt>
                <c:pt idx="9776">
                  <c:v>22656</c:v>
                </c:pt>
                <c:pt idx="9777">
                  <c:v>22657</c:v>
                </c:pt>
                <c:pt idx="9778">
                  <c:v>22658</c:v>
                </c:pt>
                <c:pt idx="9779">
                  <c:v>22661</c:v>
                </c:pt>
                <c:pt idx="9780">
                  <c:v>22662</c:v>
                </c:pt>
                <c:pt idx="9781">
                  <c:v>22663</c:v>
                </c:pt>
                <c:pt idx="9782">
                  <c:v>22664</c:v>
                </c:pt>
                <c:pt idx="9783">
                  <c:v>22665</c:v>
                </c:pt>
                <c:pt idx="9784">
                  <c:v>22668</c:v>
                </c:pt>
                <c:pt idx="9785">
                  <c:v>22669</c:v>
                </c:pt>
                <c:pt idx="9786">
                  <c:v>22670</c:v>
                </c:pt>
                <c:pt idx="9787">
                  <c:v>22671</c:v>
                </c:pt>
                <c:pt idx="9788">
                  <c:v>22672</c:v>
                </c:pt>
                <c:pt idx="9789">
                  <c:v>22675</c:v>
                </c:pt>
                <c:pt idx="9790">
                  <c:v>22676</c:v>
                </c:pt>
                <c:pt idx="9791">
                  <c:v>22677</c:v>
                </c:pt>
                <c:pt idx="9792">
                  <c:v>22678</c:v>
                </c:pt>
                <c:pt idx="9793">
                  <c:v>22679</c:v>
                </c:pt>
                <c:pt idx="9794">
                  <c:v>22682</c:v>
                </c:pt>
                <c:pt idx="9795">
                  <c:v>22683</c:v>
                </c:pt>
                <c:pt idx="9796">
                  <c:v>22684</c:v>
                </c:pt>
                <c:pt idx="9797">
                  <c:v>22685</c:v>
                </c:pt>
                <c:pt idx="9798">
                  <c:v>22686</c:v>
                </c:pt>
                <c:pt idx="9799">
                  <c:v>22689</c:v>
                </c:pt>
                <c:pt idx="9800">
                  <c:v>22690</c:v>
                </c:pt>
                <c:pt idx="9801">
                  <c:v>22691</c:v>
                </c:pt>
                <c:pt idx="9802">
                  <c:v>22692</c:v>
                </c:pt>
                <c:pt idx="9803">
                  <c:v>22693</c:v>
                </c:pt>
                <c:pt idx="9804">
                  <c:v>22696</c:v>
                </c:pt>
                <c:pt idx="9805">
                  <c:v>22697</c:v>
                </c:pt>
                <c:pt idx="9806">
                  <c:v>22698</c:v>
                </c:pt>
                <c:pt idx="9807">
                  <c:v>22700</c:v>
                </c:pt>
                <c:pt idx="9808">
                  <c:v>22703</c:v>
                </c:pt>
                <c:pt idx="9809">
                  <c:v>22704</c:v>
                </c:pt>
                <c:pt idx="9810">
                  <c:v>22705</c:v>
                </c:pt>
                <c:pt idx="9811">
                  <c:v>22706</c:v>
                </c:pt>
                <c:pt idx="9812">
                  <c:v>22707</c:v>
                </c:pt>
                <c:pt idx="9813">
                  <c:v>22710</c:v>
                </c:pt>
                <c:pt idx="9814">
                  <c:v>22711</c:v>
                </c:pt>
                <c:pt idx="9815">
                  <c:v>22712</c:v>
                </c:pt>
                <c:pt idx="9816">
                  <c:v>22713</c:v>
                </c:pt>
                <c:pt idx="9817">
                  <c:v>22714</c:v>
                </c:pt>
                <c:pt idx="9818">
                  <c:v>22717</c:v>
                </c:pt>
                <c:pt idx="9819">
                  <c:v>22718</c:v>
                </c:pt>
                <c:pt idx="9820">
                  <c:v>22719</c:v>
                </c:pt>
                <c:pt idx="9821">
                  <c:v>22720</c:v>
                </c:pt>
                <c:pt idx="9822">
                  <c:v>22721</c:v>
                </c:pt>
                <c:pt idx="9823">
                  <c:v>22724</c:v>
                </c:pt>
                <c:pt idx="9824">
                  <c:v>22725</c:v>
                </c:pt>
                <c:pt idx="9825">
                  <c:v>22726</c:v>
                </c:pt>
                <c:pt idx="9826">
                  <c:v>22727</c:v>
                </c:pt>
                <c:pt idx="9827">
                  <c:v>22728</c:v>
                </c:pt>
                <c:pt idx="9828">
                  <c:v>22731</c:v>
                </c:pt>
                <c:pt idx="9829">
                  <c:v>22732</c:v>
                </c:pt>
                <c:pt idx="9830">
                  <c:v>22733</c:v>
                </c:pt>
                <c:pt idx="9831">
                  <c:v>22734</c:v>
                </c:pt>
                <c:pt idx="9832">
                  <c:v>22735</c:v>
                </c:pt>
                <c:pt idx="9833">
                  <c:v>22738</c:v>
                </c:pt>
                <c:pt idx="9834">
                  <c:v>22739</c:v>
                </c:pt>
                <c:pt idx="9835">
                  <c:v>22740</c:v>
                </c:pt>
                <c:pt idx="9836">
                  <c:v>22741</c:v>
                </c:pt>
                <c:pt idx="9837">
                  <c:v>22742</c:v>
                </c:pt>
                <c:pt idx="9838">
                  <c:v>22745</c:v>
                </c:pt>
                <c:pt idx="9839">
                  <c:v>22746</c:v>
                </c:pt>
                <c:pt idx="9840">
                  <c:v>22747</c:v>
                </c:pt>
                <c:pt idx="9841">
                  <c:v>22748</c:v>
                </c:pt>
                <c:pt idx="9842">
                  <c:v>22749</c:v>
                </c:pt>
                <c:pt idx="9843">
                  <c:v>22752</c:v>
                </c:pt>
                <c:pt idx="9844">
                  <c:v>22753</c:v>
                </c:pt>
                <c:pt idx="9845">
                  <c:v>22754</c:v>
                </c:pt>
                <c:pt idx="9846">
                  <c:v>22755</c:v>
                </c:pt>
                <c:pt idx="9847">
                  <c:v>22759</c:v>
                </c:pt>
                <c:pt idx="9848">
                  <c:v>22760</c:v>
                </c:pt>
                <c:pt idx="9849">
                  <c:v>22761</c:v>
                </c:pt>
                <c:pt idx="9850">
                  <c:v>22762</c:v>
                </c:pt>
                <c:pt idx="9851">
                  <c:v>22763</c:v>
                </c:pt>
                <c:pt idx="9852">
                  <c:v>22766</c:v>
                </c:pt>
                <c:pt idx="9853">
                  <c:v>22767</c:v>
                </c:pt>
                <c:pt idx="9854">
                  <c:v>22768</c:v>
                </c:pt>
                <c:pt idx="9855">
                  <c:v>22769</c:v>
                </c:pt>
                <c:pt idx="9856">
                  <c:v>22770</c:v>
                </c:pt>
                <c:pt idx="9857">
                  <c:v>22773</c:v>
                </c:pt>
                <c:pt idx="9858">
                  <c:v>22774</c:v>
                </c:pt>
                <c:pt idx="9859">
                  <c:v>22775</c:v>
                </c:pt>
                <c:pt idx="9860">
                  <c:v>22776</c:v>
                </c:pt>
                <c:pt idx="9861">
                  <c:v>22777</c:v>
                </c:pt>
                <c:pt idx="9862">
                  <c:v>22780</c:v>
                </c:pt>
                <c:pt idx="9863">
                  <c:v>22781</c:v>
                </c:pt>
                <c:pt idx="9864">
                  <c:v>22782</c:v>
                </c:pt>
                <c:pt idx="9865">
                  <c:v>22783</c:v>
                </c:pt>
                <c:pt idx="9866">
                  <c:v>22784</c:v>
                </c:pt>
                <c:pt idx="9867">
                  <c:v>22787</c:v>
                </c:pt>
                <c:pt idx="9868">
                  <c:v>22788</c:v>
                </c:pt>
                <c:pt idx="9869">
                  <c:v>22789</c:v>
                </c:pt>
                <c:pt idx="9870">
                  <c:v>22790</c:v>
                </c:pt>
                <c:pt idx="9871">
                  <c:v>22791</c:v>
                </c:pt>
                <c:pt idx="9872">
                  <c:v>22794</c:v>
                </c:pt>
                <c:pt idx="9873">
                  <c:v>22795</c:v>
                </c:pt>
                <c:pt idx="9874">
                  <c:v>22797</c:v>
                </c:pt>
                <c:pt idx="9875">
                  <c:v>22798</c:v>
                </c:pt>
                <c:pt idx="9876">
                  <c:v>22801</c:v>
                </c:pt>
                <c:pt idx="9877">
                  <c:v>22802</c:v>
                </c:pt>
                <c:pt idx="9878">
                  <c:v>22803</c:v>
                </c:pt>
                <c:pt idx="9879">
                  <c:v>22804</c:v>
                </c:pt>
                <c:pt idx="9880">
                  <c:v>22805</c:v>
                </c:pt>
                <c:pt idx="9881">
                  <c:v>22808</c:v>
                </c:pt>
                <c:pt idx="9882">
                  <c:v>22809</c:v>
                </c:pt>
                <c:pt idx="9883">
                  <c:v>22810</c:v>
                </c:pt>
                <c:pt idx="9884">
                  <c:v>22811</c:v>
                </c:pt>
                <c:pt idx="9885">
                  <c:v>22812</c:v>
                </c:pt>
                <c:pt idx="9886">
                  <c:v>22815</c:v>
                </c:pt>
                <c:pt idx="9887">
                  <c:v>22816</c:v>
                </c:pt>
                <c:pt idx="9888">
                  <c:v>22817</c:v>
                </c:pt>
                <c:pt idx="9889">
                  <c:v>22818</c:v>
                </c:pt>
                <c:pt idx="9890">
                  <c:v>22819</c:v>
                </c:pt>
                <c:pt idx="9891">
                  <c:v>22822</c:v>
                </c:pt>
                <c:pt idx="9892">
                  <c:v>22823</c:v>
                </c:pt>
                <c:pt idx="9893">
                  <c:v>22824</c:v>
                </c:pt>
                <c:pt idx="9894">
                  <c:v>22825</c:v>
                </c:pt>
                <c:pt idx="9895">
                  <c:v>22826</c:v>
                </c:pt>
                <c:pt idx="9896">
                  <c:v>22829</c:v>
                </c:pt>
                <c:pt idx="9897">
                  <c:v>22830</c:v>
                </c:pt>
                <c:pt idx="9898">
                  <c:v>22832</c:v>
                </c:pt>
                <c:pt idx="9899">
                  <c:v>22833</c:v>
                </c:pt>
                <c:pt idx="9900">
                  <c:v>22836</c:v>
                </c:pt>
                <c:pt idx="9901">
                  <c:v>22837</c:v>
                </c:pt>
                <c:pt idx="9902">
                  <c:v>22838</c:v>
                </c:pt>
                <c:pt idx="9903">
                  <c:v>22839</c:v>
                </c:pt>
                <c:pt idx="9904">
                  <c:v>22840</c:v>
                </c:pt>
                <c:pt idx="9905">
                  <c:v>22843</c:v>
                </c:pt>
                <c:pt idx="9906">
                  <c:v>22844</c:v>
                </c:pt>
                <c:pt idx="9907">
                  <c:v>22845</c:v>
                </c:pt>
                <c:pt idx="9908">
                  <c:v>22846</c:v>
                </c:pt>
                <c:pt idx="9909">
                  <c:v>22847</c:v>
                </c:pt>
                <c:pt idx="9910">
                  <c:v>22850</c:v>
                </c:pt>
                <c:pt idx="9911">
                  <c:v>22851</c:v>
                </c:pt>
                <c:pt idx="9912">
                  <c:v>22852</c:v>
                </c:pt>
                <c:pt idx="9913">
                  <c:v>22853</c:v>
                </c:pt>
                <c:pt idx="9914">
                  <c:v>22854</c:v>
                </c:pt>
                <c:pt idx="9915">
                  <c:v>22857</c:v>
                </c:pt>
                <c:pt idx="9916">
                  <c:v>22858</c:v>
                </c:pt>
                <c:pt idx="9917">
                  <c:v>22859</c:v>
                </c:pt>
                <c:pt idx="9918">
                  <c:v>22860</c:v>
                </c:pt>
                <c:pt idx="9919">
                  <c:v>22861</c:v>
                </c:pt>
                <c:pt idx="9920">
                  <c:v>22864</c:v>
                </c:pt>
                <c:pt idx="9921">
                  <c:v>22865</c:v>
                </c:pt>
                <c:pt idx="9922">
                  <c:v>22866</c:v>
                </c:pt>
                <c:pt idx="9923">
                  <c:v>22867</c:v>
                </c:pt>
                <c:pt idx="9924">
                  <c:v>22868</c:v>
                </c:pt>
                <c:pt idx="9925">
                  <c:v>22871</c:v>
                </c:pt>
                <c:pt idx="9926">
                  <c:v>22872</c:v>
                </c:pt>
                <c:pt idx="9927">
                  <c:v>22873</c:v>
                </c:pt>
                <c:pt idx="9928">
                  <c:v>22874</c:v>
                </c:pt>
                <c:pt idx="9929">
                  <c:v>22875</c:v>
                </c:pt>
                <c:pt idx="9930">
                  <c:v>22878</c:v>
                </c:pt>
                <c:pt idx="9931">
                  <c:v>22879</c:v>
                </c:pt>
                <c:pt idx="9932">
                  <c:v>22880</c:v>
                </c:pt>
                <c:pt idx="9933">
                  <c:v>22881</c:v>
                </c:pt>
                <c:pt idx="9934">
                  <c:v>22882</c:v>
                </c:pt>
                <c:pt idx="9935">
                  <c:v>22885</c:v>
                </c:pt>
                <c:pt idx="9936">
                  <c:v>22886</c:v>
                </c:pt>
                <c:pt idx="9937">
                  <c:v>22887</c:v>
                </c:pt>
                <c:pt idx="9938">
                  <c:v>22888</c:v>
                </c:pt>
                <c:pt idx="9939">
                  <c:v>22889</c:v>
                </c:pt>
                <c:pt idx="9940">
                  <c:v>22893</c:v>
                </c:pt>
                <c:pt idx="9941">
                  <c:v>22894</c:v>
                </c:pt>
                <c:pt idx="9942">
                  <c:v>22895</c:v>
                </c:pt>
                <c:pt idx="9943">
                  <c:v>22896</c:v>
                </c:pt>
                <c:pt idx="9944">
                  <c:v>22899</c:v>
                </c:pt>
                <c:pt idx="9945">
                  <c:v>22900</c:v>
                </c:pt>
                <c:pt idx="9946">
                  <c:v>22901</c:v>
                </c:pt>
                <c:pt idx="9947">
                  <c:v>22902</c:v>
                </c:pt>
                <c:pt idx="9948">
                  <c:v>22903</c:v>
                </c:pt>
                <c:pt idx="9949">
                  <c:v>22906</c:v>
                </c:pt>
                <c:pt idx="9950">
                  <c:v>22907</c:v>
                </c:pt>
                <c:pt idx="9951">
                  <c:v>22908</c:v>
                </c:pt>
                <c:pt idx="9952">
                  <c:v>22909</c:v>
                </c:pt>
                <c:pt idx="9953">
                  <c:v>22910</c:v>
                </c:pt>
                <c:pt idx="9954">
                  <c:v>22913</c:v>
                </c:pt>
                <c:pt idx="9955">
                  <c:v>22914</c:v>
                </c:pt>
                <c:pt idx="9956">
                  <c:v>22915</c:v>
                </c:pt>
                <c:pt idx="9957">
                  <c:v>22916</c:v>
                </c:pt>
                <c:pt idx="9958">
                  <c:v>22917</c:v>
                </c:pt>
                <c:pt idx="9959">
                  <c:v>22920</c:v>
                </c:pt>
                <c:pt idx="9960">
                  <c:v>22921</c:v>
                </c:pt>
                <c:pt idx="9961">
                  <c:v>22922</c:v>
                </c:pt>
                <c:pt idx="9962">
                  <c:v>22923</c:v>
                </c:pt>
                <c:pt idx="9963">
                  <c:v>22924</c:v>
                </c:pt>
                <c:pt idx="9964">
                  <c:v>22927</c:v>
                </c:pt>
                <c:pt idx="9965">
                  <c:v>22928</c:v>
                </c:pt>
                <c:pt idx="9966">
                  <c:v>22929</c:v>
                </c:pt>
                <c:pt idx="9967">
                  <c:v>22930</c:v>
                </c:pt>
                <c:pt idx="9968">
                  <c:v>22931</c:v>
                </c:pt>
                <c:pt idx="9969">
                  <c:v>22934</c:v>
                </c:pt>
                <c:pt idx="9970">
                  <c:v>22935</c:v>
                </c:pt>
                <c:pt idx="9971">
                  <c:v>22936</c:v>
                </c:pt>
                <c:pt idx="9972">
                  <c:v>22937</c:v>
                </c:pt>
                <c:pt idx="9973">
                  <c:v>22938</c:v>
                </c:pt>
                <c:pt idx="9974">
                  <c:v>22941</c:v>
                </c:pt>
                <c:pt idx="9975">
                  <c:v>22942</c:v>
                </c:pt>
                <c:pt idx="9976">
                  <c:v>22943</c:v>
                </c:pt>
                <c:pt idx="9977">
                  <c:v>22944</c:v>
                </c:pt>
                <c:pt idx="9978">
                  <c:v>22945</c:v>
                </c:pt>
                <c:pt idx="9979">
                  <c:v>22948</c:v>
                </c:pt>
                <c:pt idx="9980">
                  <c:v>22949</c:v>
                </c:pt>
                <c:pt idx="9981">
                  <c:v>22950</c:v>
                </c:pt>
                <c:pt idx="9982">
                  <c:v>22951</c:v>
                </c:pt>
                <c:pt idx="9983">
                  <c:v>22952</c:v>
                </c:pt>
                <c:pt idx="9984">
                  <c:v>22955</c:v>
                </c:pt>
                <c:pt idx="9985">
                  <c:v>22957</c:v>
                </c:pt>
                <c:pt idx="9986">
                  <c:v>22958</c:v>
                </c:pt>
                <c:pt idx="9987">
                  <c:v>22959</c:v>
                </c:pt>
                <c:pt idx="9988">
                  <c:v>22962</c:v>
                </c:pt>
                <c:pt idx="9989">
                  <c:v>22963</c:v>
                </c:pt>
                <c:pt idx="9990">
                  <c:v>22964</c:v>
                </c:pt>
                <c:pt idx="9991">
                  <c:v>22965</c:v>
                </c:pt>
                <c:pt idx="9992">
                  <c:v>22966</c:v>
                </c:pt>
                <c:pt idx="9993">
                  <c:v>22969</c:v>
                </c:pt>
                <c:pt idx="9994">
                  <c:v>22970</c:v>
                </c:pt>
                <c:pt idx="9995">
                  <c:v>22971</c:v>
                </c:pt>
                <c:pt idx="9996">
                  <c:v>22973</c:v>
                </c:pt>
                <c:pt idx="9997">
                  <c:v>22976</c:v>
                </c:pt>
                <c:pt idx="9998">
                  <c:v>22977</c:v>
                </c:pt>
                <c:pt idx="9999">
                  <c:v>22978</c:v>
                </c:pt>
                <c:pt idx="10000">
                  <c:v>22979</c:v>
                </c:pt>
                <c:pt idx="10001">
                  <c:v>22980</c:v>
                </c:pt>
                <c:pt idx="10002">
                  <c:v>22983</c:v>
                </c:pt>
                <c:pt idx="10003">
                  <c:v>22984</c:v>
                </c:pt>
                <c:pt idx="10004">
                  <c:v>22985</c:v>
                </c:pt>
                <c:pt idx="10005">
                  <c:v>22986</c:v>
                </c:pt>
                <c:pt idx="10006">
                  <c:v>22987</c:v>
                </c:pt>
                <c:pt idx="10007">
                  <c:v>22990</c:v>
                </c:pt>
                <c:pt idx="10008">
                  <c:v>22991</c:v>
                </c:pt>
                <c:pt idx="10009">
                  <c:v>22992</c:v>
                </c:pt>
                <c:pt idx="10010">
                  <c:v>22993</c:v>
                </c:pt>
                <c:pt idx="10011">
                  <c:v>22994</c:v>
                </c:pt>
                <c:pt idx="10012">
                  <c:v>22997</c:v>
                </c:pt>
                <c:pt idx="10013">
                  <c:v>22998</c:v>
                </c:pt>
                <c:pt idx="10014">
                  <c:v>22999</c:v>
                </c:pt>
                <c:pt idx="10015">
                  <c:v>23000</c:v>
                </c:pt>
                <c:pt idx="10016">
                  <c:v>23001</c:v>
                </c:pt>
                <c:pt idx="10017">
                  <c:v>23004</c:v>
                </c:pt>
                <c:pt idx="10018">
                  <c:v>23006</c:v>
                </c:pt>
                <c:pt idx="10019">
                  <c:v>23007</c:v>
                </c:pt>
                <c:pt idx="10020">
                  <c:v>23008</c:v>
                </c:pt>
                <c:pt idx="10021">
                  <c:v>23011</c:v>
                </c:pt>
                <c:pt idx="10022">
                  <c:v>23013</c:v>
                </c:pt>
                <c:pt idx="10023">
                  <c:v>23014</c:v>
                </c:pt>
                <c:pt idx="10024">
                  <c:v>23015</c:v>
                </c:pt>
                <c:pt idx="10025">
                  <c:v>23018</c:v>
                </c:pt>
                <c:pt idx="10026">
                  <c:v>23019</c:v>
                </c:pt>
                <c:pt idx="10027">
                  <c:v>23020</c:v>
                </c:pt>
                <c:pt idx="10028">
                  <c:v>23021</c:v>
                </c:pt>
                <c:pt idx="10029">
                  <c:v>23022</c:v>
                </c:pt>
                <c:pt idx="10030">
                  <c:v>23025</c:v>
                </c:pt>
                <c:pt idx="10031">
                  <c:v>23026</c:v>
                </c:pt>
                <c:pt idx="10032">
                  <c:v>23027</c:v>
                </c:pt>
                <c:pt idx="10033">
                  <c:v>23028</c:v>
                </c:pt>
                <c:pt idx="10034">
                  <c:v>23029</c:v>
                </c:pt>
                <c:pt idx="10035">
                  <c:v>23032</c:v>
                </c:pt>
                <c:pt idx="10036">
                  <c:v>23033</c:v>
                </c:pt>
                <c:pt idx="10037">
                  <c:v>23034</c:v>
                </c:pt>
                <c:pt idx="10038">
                  <c:v>23035</c:v>
                </c:pt>
                <c:pt idx="10039">
                  <c:v>23036</c:v>
                </c:pt>
                <c:pt idx="10040">
                  <c:v>23039</c:v>
                </c:pt>
                <c:pt idx="10041">
                  <c:v>23040</c:v>
                </c:pt>
                <c:pt idx="10042">
                  <c:v>23041</c:v>
                </c:pt>
                <c:pt idx="10043">
                  <c:v>23042</c:v>
                </c:pt>
                <c:pt idx="10044">
                  <c:v>23043</c:v>
                </c:pt>
                <c:pt idx="10045">
                  <c:v>23046</c:v>
                </c:pt>
                <c:pt idx="10046">
                  <c:v>23047</c:v>
                </c:pt>
                <c:pt idx="10047">
                  <c:v>23048</c:v>
                </c:pt>
                <c:pt idx="10048">
                  <c:v>23049</c:v>
                </c:pt>
                <c:pt idx="10049">
                  <c:v>23050</c:v>
                </c:pt>
                <c:pt idx="10050">
                  <c:v>23053</c:v>
                </c:pt>
                <c:pt idx="10051">
                  <c:v>23054</c:v>
                </c:pt>
                <c:pt idx="10052">
                  <c:v>23055</c:v>
                </c:pt>
                <c:pt idx="10053">
                  <c:v>23056</c:v>
                </c:pt>
                <c:pt idx="10054">
                  <c:v>23057</c:v>
                </c:pt>
                <c:pt idx="10055">
                  <c:v>23060</c:v>
                </c:pt>
                <c:pt idx="10056">
                  <c:v>23061</c:v>
                </c:pt>
                <c:pt idx="10057">
                  <c:v>23062</c:v>
                </c:pt>
                <c:pt idx="10058">
                  <c:v>23063</c:v>
                </c:pt>
                <c:pt idx="10059">
                  <c:v>23067</c:v>
                </c:pt>
                <c:pt idx="10060">
                  <c:v>23068</c:v>
                </c:pt>
                <c:pt idx="10061">
                  <c:v>23069</c:v>
                </c:pt>
                <c:pt idx="10062">
                  <c:v>23070</c:v>
                </c:pt>
                <c:pt idx="10063">
                  <c:v>23071</c:v>
                </c:pt>
                <c:pt idx="10064">
                  <c:v>23074</c:v>
                </c:pt>
                <c:pt idx="10065">
                  <c:v>23075</c:v>
                </c:pt>
                <c:pt idx="10066">
                  <c:v>23076</c:v>
                </c:pt>
                <c:pt idx="10067">
                  <c:v>23077</c:v>
                </c:pt>
                <c:pt idx="10068">
                  <c:v>23078</c:v>
                </c:pt>
                <c:pt idx="10069">
                  <c:v>23081</c:v>
                </c:pt>
                <c:pt idx="10070">
                  <c:v>23082</c:v>
                </c:pt>
                <c:pt idx="10071">
                  <c:v>23083</c:v>
                </c:pt>
                <c:pt idx="10072">
                  <c:v>23084</c:v>
                </c:pt>
                <c:pt idx="10073">
                  <c:v>23085</c:v>
                </c:pt>
                <c:pt idx="10074">
                  <c:v>23088</c:v>
                </c:pt>
                <c:pt idx="10075">
                  <c:v>23089</c:v>
                </c:pt>
                <c:pt idx="10076">
                  <c:v>23090</c:v>
                </c:pt>
                <c:pt idx="10077">
                  <c:v>23091</c:v>
                </c:pt>
                <c:pt idx="10078">
                  <c:v>23092</c:v>
                </c:pt>
                <c:pt idx="10079">
                  <c:v>23095</c:v>
                </c:pt>
                <c:pt idx="10080">
                  <c:v>23096</c:v>
                </c:pt>
                <c:pt idx="10081">
                  <c:v>23097</c:v>
                </c:pt>
                <c:pt idx="10082">
                  <c:v>23098</c:v>
                </c:pt>
                <c:pt idx="10083">
                  <c:v>23099</c:v>
                </c:pt>
                <c:pt idx="10084">
                  <c:v>23102</c:v>
                </c:pt>
                <c:pt idx="10085">
                  <c:v>23103</c:v>
                </c:pt>
                <c:pt idx="10086">
                  <c:v>23104</c:v>
                </c:pt>
                <c:pt idx="10087">
                  <c:v>23105</c:v>
                </c:pt>
                <c:pt idx="10088">
                  <c:v>23106</c:v>
                </c:pt>
                <c:pt idx="10089">
                  <c:v>23109</c:v>
                </c:pt>
                <c:pt idx="10090">
                  <c:v>23110</c:v>
                </c:pt>
                <c:pt idx="10091">
                  <c:v>23111</c:v>
                </c:pt>
                <c:pt idx="10092">
                  <c:v>23112</c:v>
                </c:pt>
                <c:pt idx="10093">
                  <c:v>23116</c:v>
                </c:pt>
                <c:pt idx="10094">
                  <c:v>23117</c:v>
                </c:pt>
                <c:pt idx="10095">
                  <c:v>23118</c:v>
                </c:pt>
                <c:pt idx="10096">
                  <c:v>23119</c:v>
                </c:pt>
                <c:pt idx="10097">
                  <c:v>23120</c:v>
                </c:pt>
                <c:pt idx="10098">
                  <c:v>23123</c:v>
                </c:pt>
                <c:pt idx="10099">
                  <c:v>23124</c:v>
                </c:pt>
                <c:pt idx="10100">
                  <c:v>23125</c:v>
                </c:pt>
                <c:pt idx="10101">
                  <c:v>23126</c:v>
                </c:pt>
                <c:pt idx="10102">
                  <c:v>23127</c:v>
                </c:pt>
                <c:pt idx="10103">
                  <c:v>23130</c:v>
                </c:pt>
                <c:pt idx="10104">
                  <c:v>23131</c:v>
                </c:pt>
                <c:pt idx="10105">
                  <c:v>23132</c:v>
                </c:pt>
                <c:pt idx="10106">
                  <c:v>23133</c:v>
                </c:pt>
                <c:pt idx="10107">
                  <c:v>23134</c:v>
                </c:pt>
                <c:pt idx="10108">
                  <c:v>23137</c:v>
                </c:pt>
                <c:pt idx="10109">
                  <c:v>23138</c:v>
                </c:pt>
                <c:pt idx="10110">
                  <c:v>23139</c:v>
                </c:pt>
                <c:pt idx="10111">
                  <c:v>23140</c:v>
                </c:pt>
                <c:pt idx="10112">
                  <c:v>23141</c:v>
                </c:pt>
                <c:pt idx="10113">
                  <c:v>23144</c:v>
                </c:pt>
                <c:pt idx="10114">
                  <c:v>23145</c:v>
                </c:pt>
                <c:pt idx="10115">
                  <c:v>23146</c:v>
                </c:pt>
                <c:pt idx="10116">
                  <c:v>23147</c:v>
                </c:pt>
                <c:pt idx="10117">
                  <c:v>23148</c:v>
                </c:pt>
                <c:pt idx="10118">
                  <c:v>23151</c:v>
                </c:pt>
                <c:pt idx="10119">
                  <c:v>23152</c:v>
                </c:pt>
                <c:pt idx="10120">
                  <c:v>23153</c:v>
                </c:pt>
                <c:pt idx="10121">
                  <c:v>23154</c:v>
                </c:pt>
                <c:pt idx="10122">
                  <c:v>23155</c:v>
                </c:pt>
                <c:pt idx="10123">
                  <c:v>23158</c:v>
                </c:pt>
                <c:pt idx="10124">
                  <c:v>23159</c:v>
                </c:pt>
                <c:pt idx="10125">
                  <c:v>23160</c:v>
                </c:pt>
                <c:pt idx="10126">
                  <c:v>23162</c:v>
                </c:pt>
                <c:pt idx="10127">
                  <c:v>23165</c:v>
                </c:pt>
                <c:pt idx="10128">
                  <c:v>23166</c:v>
                </c:pt>
                <c:pt idx="10129">
                  <c:v>23167</c:v>
                </c:pt>
                <c:pt idx="10130">
                  <c:v>23168</c:v>
                </c:pt>
                <c:pt idx="10131">
                  <c:v>23169</c:v>
                </c:pt>
                <c:pt idx="10132">
                  <c:v>23172</c:v>
                </c:pt>
                <c:pt idx="10133">
                  <c:v>23173</c:v>
                </c:pt>
                <c:pt idx="10134">
                  <c:v>23174</c:v>
                </c:pt>
                <c:pt idx="10135">
                  <c:v>23175</c:v>
                </c:pt>
                <c:pt idx="10136">
                  <c:v>23176</c:v>
                </c:pt>
                <c:pt idx="10137">
                  <c:v>23179</c:v>
                </c:pt>
                <c:pt idx="10138">
                  <c:v>23180</c:v>
                </c:pt>
                <c:pt idx="10139">
                  <c:v>23181</c:v>
                </c:pt>
                <c:pt idx="10140">
                  <c:v>23182</c:v>
                </c:pt>
                <c:pt idx="10141">
                  <c:v>23183</c:v>
                </c:pt>
                <c:pt idx="10142">
                  <c:v>23186</c:v>
                </c:pt>
                <c:pt idx="10143">
                  <c:v>23187</c:v>
                </c:pt>
                <c:pt idx="10144">
                  <c:v>23188</c:v>
                </c:pt>
                <c:pt idx="10145">
                  <c:v>23189</c:v>
                </c:pt>
                <c:pt idx="10146">
                  <c:v>23190</c:v>
                </c:pt>
                <c:pt idx="10147">
                  <c:v>23193</c:v>
                </c:pt>
                <c:pt idx="10148">
                  <c:v>23194</c:v>
                </c:pt>
                <c:pt idx="10149">
                  <c:v>23195</c:v>
                </c:pt>
                <c:pt idx="10150">
                  <c:v>23197</c:v>
                </c:pt>
                <c:pt idx="10151">
                  <c:v>23200</c:v>
                </c:pt>
                <c:pt idx="10152">
                  <c:v>23201</c:v>
                </c:pt>
                <c:pt idx="10153">
                  <c:v>23202</c:v>
                </c:pt>
                <c:pt idx="10154">
                  <c:v>23203</c:v>
                </c:pt>
                <c:pt idx="10155">
                  <c:v>23204</c:v>
                </c:pt>
                <c:pt idx="10156">
                  <c:v>23207</c:v>
                </c:pt>
                <c:pt idx="10157">
                  <c:v>23208</c:v>
                </c:pt>
                <c:pt idx="10158">
                  <c:v>23209</c:v>
                </c:pt>
                <c:pt idx="10159">
                  <c:v>23210</c:v>
                </c:pt>
                <c:pt idx="10160">
                  <c:v>23211</c:v>
                </c:pt>
                <c:pt idx="10161">
                  <c:v>23214</c:v>
                </c:pt>
                <c:pt idx="10162">
                  <c:v>23215</c:v>
                </c:pt>
                <c:pt idx="10163">
                  <c:v>23216</c:v>
                </c:pt>
                <c:pt idx="10164">
                  <c:v>23217</c:v>
                </c:pt>
                <c:pt idx="10165">
                  <c:v>23218</c:v>
                </c:pt>
                <c:pt idx="10166">
                  <c:v>23221</c:v>
                </c:pt>
                <c:pt idx="10167">
                  <c:v>23222</c:v>
                </c:pt>
                <c:pt idx="10168">
                  <c:v>23223</c:v>
                </c:pt>
                <c:pt idx="10169">
                  <c:v>23224</c:v>
                </c:pt>
                <c:pt idx="10170">
                  <c:v>23225</c:v>
                </c:pt>
                <c:pt idx="10171">
                  <c:v>23228</c:v>
                </c:pt>
                <c:pt idx="10172">
                  <c:v>23229</c:v>
                </c:pt>
                <c:pt idx="10173">
                  <c:v>23230</c:v>
                </c:pt>
                <c:pt idx="10174">
                  <c:v>23231</c:v>
                </c:pt>
                <c:pt idx="10175">
                  <c:v>23232</c:v>
                </c:pt>
                <c:pt idx="10176">
                  <c:v>23235</c:v>
                </c:pt>
                <c:pt idx="10177">
                  <c:v>23236</c:v>
                </c:pt>
                <c:pt idx="10178">
                  <c:v>23237</c:v>
                </c:pt>
                <c:pt idx="10179">
                  <c:v>23238</c:v>
                </c:pt>
                <c:pt idx="10180">
                  <c:v>23239</c:v>
                </c:pt>
                <c:pt idx="10181">
                  <c:v>23242</c:v>
                </c:pt>
                <c:pt idx="10182">
                  <c:v>23243</c:v>
                </c:pt>
                <c:pt idx="10183">
                  <c:v>23244</c:v>
                </c:pt>
                <c:pt idx="10184">
                  <c:v>23245</c:v>
                </c:pt>
                <c:pt idx="10185">
                  <c:v>23246</c:v>
                </c:pt>
                <c:pt idx="10186">
                  <c:v>23249</c:v>
                </c:pt>
                <c:pt idx="10187">
                  <c:v>23250</c:v>
                </c:pt>
                <c:pt idx="10188">
                  <c:v>23251</c:v>
                </c:pt>
                <c:pt idx="10189">
                  <c:v>23252</c:v>
                </c:pt>
                <c:pt idx="10190">
                  <c:v>23253</c:v>
                </c:pt>
                <c:pt idx="10191">
                  <c:v>23257</c:v>
                </c:pt>
                <c:pt idx="10192">
                  <c:v>23258</c:v>
                </c:pt>
                <c:pt idx="10193">
                  <c:v>23259</c:v>
                </c:pt>
                <c:pt idx="10194">
                  <c:v>23260</c:v>
                </c:pt>
                <c:pt idx="10195">
                  <c:v>23263</c:v>
                </c:pt>
                <c:pt idx="10196">
                  <c:v>23264</c:v>
                </c:pt>
                <c:pt idx="10197">
                  <c:v>23265</c:v>
                </c:pt>
                <c:pt idx="10198">
                  <c:v>23266</c:v>
                </c:pt>
                <c:pt idx="10199">
                  <c:v>23267</c:v>
                </c:pt>
                <c:pt idx="10200">
                  <c:v>23270</c:v>
                </c:pt>
                <c:pt idx="10201">
                  <c:v>23271</c:v>
                </c:pt>
                <c:pt idx="10202">
                  <c:v>23272</c:v>
                </c:pt>
                <c:pt idx="10203">
                  <c:v>23273</c:v>
                </c:pt>
                <c:pt idx="10204">
                  <c:v>23274</c:v>
                </c:pt>
                <c:pt idx="10205">
                  <c:v>23277</c:v>
                </c:pt>
                <c:pt idx="10206">
                  <c:v>23278</c:v>
                </c:pt>
                <c:pt idx="10207">
                  <c:v>23279</c:v>
                </c:pt>
                <c:pt idx="10208">
                  <c:v>23280</c:v>
                </c:pt>
                <c:pt idx="10209">
                  <c:v>23281</c:v>
                </c:pt>
                <c:pt idx="10210">
                  <c:v>23284</c:v>
                </c:pt>
                <c:pt idx="10211">
                  <c:v>23285</c:v>
                </c:pt>
                <c:pt idx="10212">
                  <c:v>23286</c:v>
                </c:pt>
                <c:pt idx="10213">
                  <c:v>23287</c:v>
                </c:pt>
                <c:pt idx="10214">
                  <c:v>23288</c:v>
                </c:pt>
                <c:pt idx="10215">
                  <c:v>23291</c:v>
                </c:pt>
                <c:pt idx="10216">
                  <c:v>23292</c:v>
                </c:pt>
                <c:pt idx="10217">
                  <c:v>23293</c:v>
                </c:pt>
                <c:pt idx="10218">
                  <c:v>23294</c:v>
                </c:pt>
                <c:pt idx="10219">
                  <c:v>23295</c:v>
                </c:pt>
                <c:pt idx="10220">
                  <c:v>23298</c:v>
                </c:pt>
                <c:pt idx="10221">
                  <c:v>23299</c:v>
                </c:pt>
                <c:pt idx="10222">
                  <c:v>23300</c:v>
                </c:pt>
                <c:pt idx="10223">
                  <c:v>23301</c:v>
                </c:pt>
                <c:pt idx="10224">
                  <c:v>23302</c:v>
                </c:pt>
                <c:pt idx="10225">
                  <c:v>23305</c:v>
                </c:pt>
                <c:pt idx="10226">
                  <c:v>23306</c:v>
                </c:pt>
                <c:pt idx="10227">
                  <c:v>23307</c:v>
                </c:pt>
                <c:pt idx="10228">
                  <c:v>23308</c:v>
                </c:pt>
                <c:pt idx="10229">
                  <c:v>23309</c:v>
                </c:pt>
                <c:pt idx="10230">
                  <c:v>23312</c:v>
                </c:pt>
                <c:pt idx="10231">
                  <c:v>23313</c:v>
                </c:pt>
                <c:pt idx="10232">
                  <c:v>23314</c:v>
                </c:pt>
                <c:pt idx="10233">
                  <c:v>23315</c:v>
                </c:pt>
                <c:pt idx="10234">
                  <c:v>23316</c:v>
                </c:pt>
                <c:pt idx="10235">
                  <c:v>23319</c:v>
                </c:pt>
                <c:pt idx="10236">
                  <c:v>23321</c:v>
                </c:pt>
                <c:pt idx="10237">
                  <c:v>23322</c:v>
                </c:pt>
                <c:pt idx="10238">
                  <c:v>23323</c:v>
                </c:pt>
                <c:pt idx="10239">
                  <c:v>23326</c:v>
                </c:pt>
                <c:pt idx="10240">
                  <c:v>23327</c:v>
                </c:pt>
                <c:pt idx="10241">
                  <c:v>23328</c:v>
                </c:pt>
                <c:pt idx="10242">
                  <c:v>23329</c:v>
                </c:pt>
                <c:pt idx="10243">
                  <c:v>23330</c:v>
                </c:pt>
                <c:pt idx="10244">
                  <c:v>23333</c:v>
                </c:pt>
                <c:pt idx="10245">
                  <c:v>23334</c:v>
                </c:pt>
                <c:pt idx="10246">
                  <c:v>23335</c:v>
                </c:pt>
                <c:pt idx="10247">
                  <c:v>23336</c:v>
                </c:pt>
                <c:pt idx="10248">
                  <c:v>23337</c:v>
                </c:pt>
                <c:pt idx="10249">
                  <c:v>23341</c:v>
                </c:pt>
                <c:pt idx="10250">
                  <c:v>23342</c:v>
                </c:pt>
                <c:pt idx="10251">
                  <c:v>23344</c:v>
                </c:pt>
                <c:pt idx="10252">
                  <c:v>23347</c:v>
                </c:pt>
                <c:pt idx="10253">
                  <c:v>23348</c:v>
                </c:pt>
                <c:pt idx="10254">
                  <c:v>23349</c:v>
                </c:pt>
                <c:pt idx="10255">
                  <c:v>23350</c:v>
                </c:pt>
                <c:pt idx="10256">
                  <c:v>23351</c:v>
                </c:pt>
                <c:pt idx="10257">
                  <c:v>23354</c:v>
                </c:pt>
                <c:pt idx="10258">
                  <c:v>23355</c:v>
                </c:pt>
                <c:pt idx="10259">
                  <c:v>23356</c:v>
                </c:pt>
                <c:pt idx="10260">
                  <c:v>23357</c:v>
                </c:pt>
                <c:pt idx="10261">
                  <c:v>23358</c:v>
                </c:pt>
                <c:pt idx="10262">
                  <c:v>23361</c:v>
                </c:pt>
                <c:pt idx="10263">
                  <c:v>23362</c:v>
                </c:pt>
                <c:pt idx="10264">
                  <c:v>23363</c:v>
                </c:pt>
                <c:pt idx="10265">
                  <c:v>23364</c:v>
                </c:pt>
                <c:pt idx="10266">
                  <c:v>23365</c:v>
                </c:pt>
                <c:pt idx="10267">
                  <c:v>23368</c:v>
                </c:pt>
                <c:pt idx="10268">
                  <c:v>23369</c:v>
                </c:pt>
                <c:pt idx="10269">
                  <c:v>23371</c:v>
                </c:pt>
                <c:pt idx="10270">
                  <c:v>23372</c:v>
                </c:pt>
                <c:pt idx="10271">
                  <c:v>23375</c:v>
                </c:pt>
                <c:pt idx="10272">
                  <c:v>23376</c:v>
                </c:pt>
                <c:pt idx="10273">
                  <c:v>23378</c:v>
                </c:pt>
                <c:pt idx="10274">
                  <c:v>23379</c:v>
                </c:pt>
                <c:pt idx="10275">
                  <c:v>23382</c:v>
                </c:pt>
                <c:pt idx="10276">
                  <c:v>23383</c:v>
                </c:pt>
                <c:pt idx="10277">
                  <c:v>23384</c:v>
                </c:pt>
                <c:pt idx="10278">
                  <c:v>23385</c:v>
                </c:pt>
                <c:pt idx="10279">
                  <c:v>23386</c:v>
                </c:pt>
                <c:pt idx="10280">
                  <c:v>23389</c:v>
                </c:pt>
                <c:pt idx="10281">
                  <c:v>23390</c:v>
                </c:pt>
                <c:pt idx="10282">
                  <c:v>23391</c:v>
                </c:pt>
                <c:pt idx="10283">
                  <c:v>23392</c:v>
                </c:pt>
                <c:pt idx="10284">
                  <c:v>23393</c:v>
                </c:pt>
                <c:pt idx="10285">
                  <c:v>23396</c:v>
                </c:pt>
                <c:pt idx="10286">
                  <c:v>23397</c:v>
                </c:pt>
                <c:pt idx="10287">
                  <c:v>23398</c:v>
                </c:pt>
                <c:pt idx="10288">
                  <c:v>23399</c:v>
                </c:pt>
                <c:pt idx="10289">
                  <c:v>23400</c:v>
                </c:pt>
                <c:pt idx="10290">
                  <c:v>23403</c:v>
                </c:pt>
                <c:pt idx="10291">
                  <c:v>23404</c:v>
                </c:pt>
                <c:pt idx="10292">
                  <c:v>23405</c:v>
                </c:pt>
                <c:pt idx="10293">
                  <c:v>23406</c:v>
                </c:pt>
                <c:pt idx="10294">
                  <c:v>23407</c:v>
                </c:pt>
                <c:pt idx="10295">
                  <c:v>23410</c:v>
                </c:pt>
                <c:pt idx="10296">
                  <c:v>23411</c:v>
                </c:pt>
                <c:pt idx="10297">
                  <c:v>23412</c:v>
                </c:pt>
                <c:pt idx="10298">
                  <c:v>23413</c:v>
                </c:pt>
                <c:pt idx="10299">
                  <c:v>23414</c:v>
                </c:pt>
                <c:pt idx="10300">
                  <c:v>23417</c:v>
                </c:pt>
                <c:pt idx="10301">
                  <c:v>23418</c:v>
                </c:pt>
                <c:pt idx="10302">
                  <c:v>23419</c:v>
                </c:pt>
                <c:pt idx="10303">
                  <c:v>23420</c:v>
                </c:pt>
                <c:pt idx="10304">
                  <c:v>23421</c:v>
                </c:pt>
                <c:pt idx="10305">
                  <c:v>23424</c:v>
                </c:pt>
                <c:pt idx="10306">
                  <c:v>23425</c:v>
                </c:pt>
                <c:pt idx="10307">
                  <c:v>23426</c:v>
                </c:pt>
                <c:pt idx="10308">
                  <c:v>23427</c:v>
                </c:pt>
                <c:pt idx="10309">
                  <c:v>23431</c:v>
                </c:pt>
                <c:pt idx="10310">
                  <c:v>23432</c:v>
                </c:pt>
                <c:pt idx="10311">
                  <c:v>23433</c:v>
                </c:pt>
                <c:pt idx="10312">
                  <c:v>23434</c:v>
                </c:pt>
                <c:pt idx="10313">
                  <c:v>23435</c:v>
                </c:pt>
                <c:pt idx="10314">
                  <c:v>23438</c:v>
                </c:pt>
                <c:pt idx="10315">
                  <c:v>23439</c:v>
                </c:pt>
                <c:pt idx="10316">
                  <c:v>23440</c:v>
                </c:pt>
                <c:pt idx="10317">
                  <c:v>23441</c:v>
                </c:pt>
                <c:pt idx="10318">
                  <c:v>23442</c:v>
                </c:pt>
                <c:pt idx="10319">
                  <c:v>23445</c:v>
                </c:pt>
                <c:pt idx="10320">
                  <c:v>23446</c:v>
                </c:pt>
                <c:pt idx="10321">
                  <c:v>23447</c:v>
                </c:pt>
                <c:pt idx="10322">
                  <c:v>23448</c:v>
                </c:pt>
                <c:pt idx="10323">
                  <c:v>23449</c:v>
                </c:pt>
                <c:pt idx="10324">
                  <c:v>23452</c:v>
                </c:pt>
                <c:pt idx="10325">
                  <c:v>23453</c:v>
                </c:pt>
                <c:pt idx="10326">
                  <c:v>23454</c:v>
                </c:pt>
                <c:pt idx="10327">
                  <c:v>23455</c:v>
                </c:pt>
                <c:pt idx="10328">
                  <c:v>23456</c:v>
                </c:pt>
                <c:pt idx="10329">
                  <c:v>23459</c:v>
                </c:pt>
                <c:pt idx="10330">
                  <c:v>23460</c:v>
                </c:pt>
                <c:pt idx="10331">
                  <c:v>23461</c:v>
                </c:pt>
                <c:pt idx="10332">
                  <c:v>23462</c:v>
                </c:pt>
                <c:pt idx="10333">
                  <c:v>23466</c:v>
                </c:pt>
                <c:pt idx="10334">
                  <c:v>23467</c:v>
                </c:pt>
                <c:pt idx="10335">
                  <c:v>23468</c:v>
                </c:pt>
                <c:pt idx="10336">
                  <c:v>23469</c:v>
                </c:pt>
                <c:pt idx="10337">
                  <c:v>23470</c:v>
                </c:pt>
                <c:pt idx="10338">
                  <c:v>23473</c:v>
                </c:pt>
                <c:pt idx="10339">
                  <c:v>23474</c:v>
                </c:pt>
                <c:pt idx="10340">
                  <c:v>23475</c:v>
                </c:pt>
                <c:pt idx="10341">
                  <c:v>23476</c:v>
                </c:pt>
                <c:pt idx="10342">
                  <c:v>23477</c:v>
                </c:pt>
                <c:pt idx="10343">
                  <c:v>23480</c:v>
                </c:pt>
                <c:pt idx="10344">
                  <c:v>23481</c:v>
                </c:pt>
                <c:pt idx="10345">
                  <c:v>23482</c:v>
                </c:pt>
                <c:pt idx="10346">
                  <c:v>23483</c:v>
                </c:pt>
                <c:pt idx="10347">
                  <c:v>23484</c:v>
                </c:pt>
                <c:pt idx="10348">
                  <c:v>23487</c:v>
                </c:pt>
                <c:pt idx="10349">
                  <c:v>23488</c:v>
                </c:pt>
                <c:pt idx="10350">
                  <c:v>23489</c:v>
                </c:pt>
                <c:pt idx="10351">
                  <c:v>23490</c:v>
                </c:pt>
                <c:pt idx="10352">
                  <c:v>23491</c:v>
                </c:pt>
                <c:pt idx="10353">
                  <c:v>23494</c:v>
                </c:pt>
                <c:pt idx="10354">
                  <c:v>23495</c:v>
                </c:pt>
                <c:pt idx="10355">
                  <c:v>23496</c:v>
                </c:pt>
                <c:pt idx="10356">
                  <c:v>23497</c:v>
                </c:pt>
                <c:pt idx="10357">
                  <c:v>23498</c:v>
                </c:pt>
                <c:pt idx="10358">
                  <c:v>23501</c:v>
                </c:pt>
                <c:pt idx="10359">
                  <c:v>23502</c:v>
                </c:pt>
                <c:pt idx="10360">
                  <c:v>23503</c:v>
                </c:pt>
                <c:pt idx="10361">
                  <c:v>23504</c:v>
                </c:pt>
                <c:pt idx="10362">
                  <c:v>23505</c:v>
                </c:pt>
                <c:pt idx="10363">
                  <c:v>23508</c:v>
                </c:pt>
                <c:pt idx="10364">
                  <c:v>23509</c:v>
                </c:pt>
                <c:pt idx="10365">
                  <c:v>23510</c:v>
                </c:pt>
                <c:pt idx="10366">
                  <c:v>23511</c:v>
                </c:pt>
                <c:pt idx="10367">
                  <c:v>23512</c:v>
                </c:pt>
                <c:pt idx="10368">
                  <c:v>23515</c:v>
                </c:pt>
                <c:pt idx="10369">
                  <c:v>23516</c:v>
                </c:pt>
                <c:pt idx="10370">
                  <c:v>23517</c:v>
                </c:pt>
                <c:pt idx="10371">
                  <c:v>23518</c:v>
                </c:pt>
                <c:pt idx="10372">
                  <c:v>23519</c:v>
                </c:pt>
                <c:pt idx="10373">
                  <c:v>23522</c:v>
                </c:pt>
                <c:pt idx="10374">
                  <c:v>23523</c:v>
                </c:pt>
                <c:pt idx="10375">
                  <c:v>23524</c:v>
                </c:pt>
                <c:pt idx="10376">
                  <c:v>23525</c:v>
                </c:pt>
                <c:pt idx="10377">
                  <c:v>23529</c:v>
                </c:pt>
                <c:pt idx="10378">
                  <c:v>23530</c:v>
                </c:pt>
                <c:pt idx="10379">
                  <c:v>23531</c:v>
                </c:pt>
                <c:pt idx="10380">
                  <c:v>23532</c:v>
                </c:pt>
                <c:pt idx="10381">
                  <c:v>23533</c:v>
                </c:pt>
                <c:pt idx="10382">
                  <c:v>23536</c:v>
                </c:pt>
                <c:pt idx="10383">
                  <c:v>23537</c:v>
                </c:pt>
                <c:pt idx="10384">
                  <c:v>23538</c:v>
                </c:pt>
                <c:pt idx="10385">
                  <c:v>23539</c:v>
                </c:pt>
                <c:pt idx="10386">
                  <c:v>23540</c:v>
                </c:pt>
                <c:pt idx="10387">
                  <c:v>23543</c:v>
                </c:pt>
                <c:pt idx="10388">
                  <c:v>23544</c:v>
                </c:pt>
                <c:pt idx="10389">
                  <c:v>23545</c:v>
                </c:pt>
                <c:pt idx="10390">
                  <c:v>23546</c:v>
                </c:pt>
                <c:pt idx="10391">
                  <c:v>23547</c:v>
                </c:pt>
                <c:pt idx="10392">
                  <c:v>23550</c:v>
                </c:pt>
                <c:pt idx="10393">
                  <c:v>23551</c:v>
                </c:pt>
                <c:pt idx="10394">
                  <c:v>23552</c:v>
                </c:pt>
                <c:pt idx="10395">
                  <c:v>23553</c:v>
                </c:pt>
                <c:pt idx="10396">
                  <c:v>23554</c:v>
                </c:pt>
                <c:pt idx="10397">
                  <c:v>23557</c:v>
                </c:pt>
                <c:pt idx="10398">
                  <c:v>23558</c:v>
                </c:pt>
                <c:pt idx="10399">
                  <c:v>23559</c:v>
                </c:pt>
                <c:pt idx="10400">
                  <c:v>23560</c:v>
                </c:pt>
                <c:pt idx="10401">
                  <c:v>23564</c:v>
                </c:pt>
                <c:pt idx="10402">
                  <c:v>23565</c:v>
                </c:pt>
                <c:pt idx="10403">
                  <c:v>23566</c:v>
                </c:pt>
                <c:pt idx="10404">
                  <c:v>23567</c:v>
                </c:pt>
                <c:pt idx="10405">
                  <c:v>23568</c:v>
                </c:pt>
                <c:pt idx="10406">
                  <c:v>23571</c:v>
                </c:pt>
                <c:pt idx="10407">
                  <c:v>23572</c:v>
                </c:pt>
                <c:pt idx="10408">
                  <c:v>23573</c:v>
                </c:pt>
                <c:pt idx="10409">
                  <c:v>23574</c:v>
                </c:pt>
                <c:pt idx="10410">
                  <c:v>23575</c:v>
                </c:pt>
                <c:pt idx="10411">
                  <c:v>23578</c:v>
                </c:pt>
                <c:pt idx="10412">
                  <c:v>23579</c:v>
                </c:pt>
                <c:pt idx="10413">
                  <c:v>23580</c:v>
                </c:pt>
                <c:pt idx="10414">
                  <c:v>23581</c:v>
                </c:pt>
                <c:pt idx="10415">
                  <c:v>23582</c:v>
                </c:pt>
                <c:pt idx="10416">
                  <c:v>23585</c:v>
                </c:pt>
                <c:pt idx="10417">
                  <c:v>23586</c:v>
                </c:pt>
                <c:pt idx="10418">
                  <c:v>23587</c:v>
                </c:pt>
                <c:pt idx="10419">
                  <c:v>23588</c:v>
                </c:pt>
                <c:pt idx="10420">
                  <c:v>23589</c:v>
                </c:pt>
                <c:pt idx="10421">
                  <c:v>23592</c:v>
                </c:pt>
                <c:pt idx="10422">
                  <c:v>23593</c:v>
                </c:pt>
                <c:pt idx="10423">
                  <c:v>23594</c:v>
                </c:pt>
                <c:pt idx="10424">
                  <c:v>23595</c:v>
                </c:pt>
                <c:pt idx="10425">
                  <c:v>23596</c:v>
                </c:pt>
                <c:pt idx="10426">
                  <c:v>23599</c:v>
                </c:pt>
                <c:pt idx="10427">
                  <c:v>23600</c:v>
                </c:pt>
                <c:pt idx="10428">
                  <c:v>23601</c:v>
                </c:pt>
                <c:pt idx="10429">
                  <c:v>23602</c:v>
                </c:pt>
                <c:pt idx="10430">
                  <c:v>23603</c:v>
                </c:pt>
                <c:pt idx="10431">
                  <c:v>23606</c:v>
                </c:pt>
                <c:pt idx="10432">
                  <c:v>23607</c:v>
                </c:pt>
                <c:pt idx="10433">
                  <c:v>23608</c:v>
                </c:pt>
                <c:pt idx="10434">
                  <c:v>23609</c:v>
                </c:pt>
                <c:pt idx="10435">
                  <c:v>23610</c:v>
                </c:pt>
                <c:pt idx="10436">
                  <c:v>23613</c:v>
                </c:pt>
                <c:pt idx="10437">
                  <c:v>23614</c:v>
                </c:pt>
                <c:pt idx="10438">
                  <c:v>23615</c:v>
                </c:pt>
                <c:pt idx="10439">
                  <c:v>23616</c:v>
                </c:pt>
                <c:pt idx="10440">
                  <c:v>23617</c:v>
                </c:pt>
                <c:pt idx="10441">
                  <c:v>23620</c:v>
                </c:pt>
                <c:pt idx="10442">
                  <c:v>23621</c:v>
                </c:pt>
                <c:pt idx="10443">
                  <c:v>23622</c:v>
                </c:pt>
                <c:pt idx="10444">
                  <c:v>23623</c:v>
                </c:pt>
                <c:pt idx="10445">
                  <c:v>23624</c:v>
                </c:pt>
                <c:pt idx="10446">
                  <c:v>23628</c:v>
                </c:pt>
                <c:pt idx="10447">
                  <c:v>23629</c:v>
                </c:pt>
                <c:pt idx="10448">
                  <c:v>23630</c:v>
                </c:pt>
                <c:pt idx="10449">
                  <c:v>23631</c:v>
                </c:pt>
                <c:pt idx="10450">
                  <c:v>23634</c:v>
                </c:pt>
                <c:pt idx="10451">
                  <c:v>23635</c:v>
                </c:pt>
                <c:pt idx="10452">
                  <c:v>23636</c:v>
                </c:pt>
                <c:pt idx="10453">
                  <c:v>23637</c:v>
                </c:pt>
                <c:pt idx="10454">
                  <c:v>23638</c:v>
                </c:pt>
                <c:pt idx="10455">
                  <c:v>23641</c:v>
                </c:pt>
                <c:pt idx="10456">
                  <c:v>23642</c:v>
                </c:pt>
                <c:pt idx="10457">
                  <c:v>23643</c:v>
                </c:pt>
                <c:pt idx="10458">
                  <c:v>23644</c:v>
                </c:pt>
                <c:pt idx="10459">
                  <c:v>23645</c:v>
                </c:pt>
                <c:pt idx="10460">
                  <c:v>23648</c:v>
                </c:pt>
                <c:pt idx="10461">
                  <c:v>23649</c:v>
                </c:pt>
                <c:pt idx="10462">
                  <c:v>23650</c:v>
                </c:pt>
                <c:pt idx="10463">
                  <c:v>23651</c:v>
                </c:pt>
                <c:pt idx="10464">
                  <c:v>23652</c:v>
                </c:pt>
                <c:pt idx="10465">
                  <c:v>23655</c:v>
                </c:pt>
                <c:pt idx="10466">
                  <c:v>23656</c:v>
                </c:pt>
                <c:pt idx="10467">
                  <c:v>23657</c:v>
                </c:pt>
                <c:pt idx="10468">
                  <c:v>23658</c:v>
                </c:pt>
                <c:pt idx="10469">
                  <c:v>23659</c:v>
                </c:pt>
                <c:pt idx="10470">
                  <c:v>23662</c:v>
                </c:pt>
                <c:pt idx="10471">
                  <c:v>23663</c:v>
                </c:pt>
                <c:pt idx="10472">
                  <c:v>23664</c:v>
                </c:pt>
                <c:pt idx="10473">
                  <c:v>23665</c:v>
                </c:pt>
                <c:pt idx="10474">
                  <c:v>23666</c:v>
                </c:pt>
                <c:pt idx="10475">
                  <c:v>23669</c:v>
                </c:pt>
                <c:pt idx="10476">
                  <c:v>23670</c:v>
                </c:pt>
                <c:pt idx="10477">
                  <c:v>23671</c:v>
                </c:pt>
                <c:pt idx="10478">
                  <c:v>23672</c:v>
                </c:pt>
                <c:pt idx="10479">
                  <c:v>23673</c:v>
                </c:pt>
                <c:pt idx="10480">
                  <c:v>23676</c:v>
                </c:pt>
                <c:pt idx="10481">
                  <c:v>23677</c:v>
                </c:pt>
                <c:pt idx="10482">
                  <c:v>23678</c:v>
                </c:pt>
                <c:pt idx="10483">
                  <c:v>23679</c:v>
                </c:pt>
                <c:pt idx="10484">
                  <c:v>23680</c:v>
                </c:pt>
                <c:pt idx="10485">
                  <c:v>23683</c:v>
                </c:pt>
                <c:pt idx="10486">
                  <c:v>23685</c:v>
                </c:pt>
                <c:pt idx="10487">
                  <c:v>23686</c:v>
                </c:pt>
                <c:pt idx="10488">
                  <c:v>23687</c:v>
                </c:pt>
                <c:pt idx="10489">
                  <c:v>23690</c:v>
                </c:pt>
                <c:pt idx="10490">
                  <c:v>23691</c:v>
                </c:pt>
                <c:pt idx="10491">
                  <c:v>23692</c:v>
                </c:pt>
                <c:pt idx="10492">
                  <c:v>23693</c:v>
                </c:pt>
                <c:pt idx="10493">
                  <c:v>23694</c:v>
                </c:pt>
                <c:pt idx="10494">
                  <c:v>23697</c:v>
                </c:pt>
                <c:pt idx="10495">
                  <c:v>23698</c:v>
                </c:pt>
                <c:pt idx="10496">
                  <c:v>23699</c:v>
                </c:pt>
                <c:pt idx="10497">
                  <c:v>23700</c:v>
                </c:pt>
                <c:pt idx="10498">
                  <c:v>23701</c:v>
                </c:pt>
                <c:pt idx="10499">
                  <c:v>23704</c:v>
                </c:pt>
                <c:pt idx="10500">
                  <c:v>23705</c:v>
                </c:pt>
                <c:pt idx="10501">
                  <c:v>23706</c:v>
                </c:pt>
                <c:pt idx="10502">
                  <c:v>23708</c:v>
                </c:pt>
                <c:pt idx="10503">
                  <c:v>23711</c:v>
                </c:pt>
                <c:pt idx="10504">
                  <c:v>23712</c:v>
                </c:pt>
                <c:pt idx="10505">
                  <c:v>23713</c:v>
                </c:pt>
                <c:pt idx="10506">
                  <c:v>23714</c:v>
                </c:pt>
                <c:pt idx="10507">
                  <c:v>23715</c:v>
                </c:pt>
                <c:pt idx="10508">
                  <c:v>23718</c:v>
                </c:pt>
                <c:pt idx="10509">
                  <c:v>23719</c:v>
                </c:pt>
                <c:pt idx="10510">
                  <c:v>23720</c:v>
                </c:pt>
                <c:pt idx="10511">
                  <c:v>23721</c:v>
                </c:pt>
                <c:pt idx="10512">
                  <c:v>23722</c:v>
                </c:pt>
                <c:pt idx="10513">
                  <c:v>23725</c:v>
                </c:pt>
                <c:pt idx="10514">
                  <c:v>23726</c:v>
                </c:pt>
                <c:pt idx="10515">
                  <c:v>23727</c:v>
                </c:pt>
                <c:pt idx="10516">
                  <c:v>23728</c:v>
                </c:pt>
                <c:pt idx="10517">
                  <c:v>23729</c:v>
                </c:pt>
                <c:pt idx="10518">
                  <c:v>23732</c:v>
                </c:pt>
                <c:pt idx="10519">
                  <c:v>23733</c:v>
                </c:pt>
                <c:pt idx="10520">
                  <c:v>23734</c:v>
                </c:pt>
                <c:pt idx="10521">
                  <c:v>23735</c:v>
                </c:pt>
                <c:pt idx="10522">
                  <c:v>23739</c:v>
                </c:pt>
                <c:pt idx="10523">
                  <c:v>23740</c:v>
                </c:pt>
                <c:pt idx="10524">
                  <c:v>23741</c:v>
                </c:pt>
                <c:pt idx="10525">
                  <c:v>23742</c:v>
                </c:pt>
                <c:pt idx="10526">
                  <c:v>23746</c:v>
                </c:pt>
                <c:pt idx="10527">
                  <c:v>23747</c:v>
                </c:pt>
                <c:pt idx="10528">
                  <c:v>23748</c:v>
                </c:pt>
                <c:pt idx="10529">
                  <c:v>23749</c:v>
                </c:pt>
                <c:pt idx="10530">
                  <c:v>23750</c:v>
                </c:pt>
                <c:pt idx="10531">
                  <c:v>23753</c:v>
                </c:pt>
                <c:pt idx="10532">
                  <c:v>23754</c:v>
                </c:pt>
                <c:pt idx="10533">
                  <c:v>23755</c:v>
                </c:pt>
                <c:pt idx="10534">
                  <c:v>23756</c:v>
                </c:pt>
                <c:pt idx="10535">
                  <c:v>23757</c:v>
                </c:pt>
                <c:pt idx="10536">
                  <c:v>23760</c:v>
                </c:pt>
                <c:pt idx="10537">
                  <c:v>23761</c:v>
                </c:pt>
                <c:pt idx="10538">
                  <c:v>23762</c:v>
                </c:pt>
                <c:pt idx="10539">
                  <c:v>23763</c:v>
                </c:pt>
                <c:pt idx="10540">
                  <c:v>23764</c:v>
                </c:pt>
                <c:pt idx="10541">
                  <c:v>23767</c:v>
                </c:pt>
                <c:pt idx="10542">
                  <c:v>23768</c:v>
                </c:pt>
                <c:pt idx="10543">
                  <c:v>23769</c:v>
                </c:pt>
                <c:pt idx="10544">
                  <c:v>23770</c:v>
                </c:pt>
                <c:pt idx="10545">
                  <c:v>23771</c:v>
                </c:pt>
                <c:pt idx="10546">
                  <c:v>23774</c:v>
                </c:pt>
                <c:pt idx="10547">
                  <c:v>23775</c:v>
                </c:pt>
                <c:pt idx="10548">
                  <c:v>23776</c:v>
                </c:pt>
                <c:pt idx="10549">
                  <c:v>23777</c:v>
                </c:pt>
                <c:pt idx="10550">
                  <c:v>23778</c:v>
                </c:pt>
                <c:pt idx="10551">
                  <c:v>23781</c:v>
                </c:pt>
                <c:pt idx="10552">
                  <c:v>23782</c:v>
                </c:pt>
                <c:pt idx="10553">
                  <c:v>23783</c:v>
                </c:pt>
                <c:pt idx="10554">
                  <c:v>23784</c:v>
                </c:pt>
                <c:pt idx="10555">
                  <c:v>23785</c:v>
                </c:pt>
                <c:pt idx="10556">
                  <c:v>23788</c:v>
                </c:pt>
                <c:pt idx="10557">
                  <c:v>23789</c:v>
                </c:pt>
                <c:pt idx="10558">
                  <c:v>23790</c:v>
                </c:pt>
                <c:pt idx="10559">
                  <c:v>23791</c:v>
                </c:pt>
                <c:pt idx="10560">
                  <c:v>23792</c:v>
                </c:pt>
                <c:pt idx="10561">
                  <c:v>23796</c:v>
                </c:pt>
                <c:pt idx="10562">
                  <c:v>23797</c:v>
                </c:pt>
                <c:pt idx="10563">
                  <c:v>23798</c:v>
                </c:pt>
                <c:pt idx="10564">
                  <c:v>23799</c:v>
                </c:pt>
                <c:pt idx="10565">
                  <c:v>23802</c:v>
                </c:pt>
                <c:pt idx="10566">
                  <c:v>23803</c:v>
                </c:pt>
                <c:pt idx="10567">
                  <c:v>23804</c:v>
                </c:pt>
                <c:pt idx="10568">
                  <c:v>23805</c:v>
                </c:pt>
                <c:pt idx="10569">
                  <c:v>23806</c:v>
                </c:pt>
                <c:pt idx="10570">
                  <c:v>23809</c:v>
                </c:pt>
                <c:pt idx="10571">
                  <c:v>23810</c:v>
                </c:pt>
                <c:pt idx="10572">
                  <c:v>23811</c:v>
                </c:pt>
                <c:pt idx="10573">
                  <c:v>23812</c:v>
                </c:pt>
                <c:pt idx="10574">
                  <c:v>23813</c:v>
                </c:pt>
                <c:pt idx="10575">
                  <c:v>23816</c:v>
                </c:pt>
                <c:pt idx="10576">
                  <c:v>23817</c:v>
                </c:pt>
                <c:pt idx="10577">
                  <c:v>23818</c:v>
                </c:pt>
                <c:pt idx="10578">
                  <c:v>23819</c:v>
                </c:pt>
                <c:pt idx="10579">
                  <c:v>23820</c:v>
                </c:pt>
                <c:pt idx="10580">
                  <c:v>23823</c:v>
                </c:pt>
                <c:pt idx="10581">
                  <c:v>23824</c:v>
                </c:pt>
                <c:pt idx="10582">
                  <c:v>23825</c:v>
                </c:pt>
                <c:pt idx="10583">
                  <c:v>23826</c:v>
                </c:pt>
                <c:pt idx="10584">
                  <c:v>23827</c:v>
                </c:pt>
                <c:pt idx="10585">
                  <c:v>23830</c:v>
                </c:pt>
                <c:pt idx="10586">
                  <c:v>23831</c:v>
                </c:pt>
                <c:pt idx="10587">
                  <c:v>23832</c:v>
                </c:pt>
                <c:pt idx="10588">
                  <c:v>23833</c:v>
                </c:pt>
                <c:pt idx="10589">
                  <c:v>23834</c:v>
                </c:pt>
                <c:pt idx="10590">
                  <c:v>23837</c:v>
                </c:pt>
                <c:pt idx="10591">
                  <c:v>23838</c:v>
                </c:pt>
                <c:pt idx="10592">
                  <c:v>23839</c:v>
                </c:pt>
                <c:pt idx="10593">
                  <c:v>23840</c:v>
                </c:pt>
                <c:pt idx="10594">
                  <c:v>23841</c:v>
                </c:pt>
                <c:pt idx="10595">
                  <c:v>23844</c:v>
                </c:pt>
                <c:pt idx="10596">
                  <c:v>23845</c:v>
                </c:pt>
                <c:pt idx="10597">
                  <c:v>23846</c:v>
                </c:pt>
                <c:pt idx="10598">
                  <c:v>23847</c:v>
                </c:pt>
                <c:pt idx="10599">
                  <c:v>23851</c:v>
                </c:pt>
                <c:pt idx="10600">
                  <c:v>23852</c:v>
                </c:pt>
                <c:pt idx="10601">
                  <c:v>23853</c:v>
                </c:pt>
                <c:pt idx="10602">
                  <c:v>23854</c:v>
                </c:pt>
                <c:pt idx="10603">
                  <c:v>23855</c:v>
                </c:pt>
                <c:pt idx="10604">
                  <c:v>23858</c:v>
                </c:pt>
                <c:pt idx="10605">
                  <c:v>23859</c:v>
                </c:pt>
                <c:pt idx="10606">
                  <c:v>23860</c:v>
                </c:pt>
                <c:pt idx="10607">
                  <c:v>23861</c:v>
                </c:pt>
                <c:pt idx="10608">
                  <c:v>23862</c:v>
                </c:pt>
                <c:pt idx="10609">
                  <c:v>23865</c:v>
                </c:pt>
                <c:pt idx="10610">
                  <c:v>23866</c:v>
                </c:pt>
                <c:pt idx="10611">
                  <c:v>23867</c:v>
                </c:pt>
                <c:pt idx="10612">
                  <c:v>23868</c:v>
                </c:pt>
                <c:pt idx="10613">
                  <c:v>23869</c:v>
                </c:pt>
                <c:pt idx="10614">
                  <c:v>23872</c:v>
                </c:pt>
                <c:pt idx="10615">
                  <c:v>23873</c:v>
                </c:pt>
                <c:pt idx="10616">
                  <c:v>23874</c:v>
                </c:pt>
                <c:pt idx="10617">
                  <c:v>23875</c:v>
                </c:pt>
                <c:pt idx="10618">
                  <c:v>23876</c:v>
                </c:pt>
                <c:pt idx="10619">
                  <c:v>23879</c:v>
                </c:pt>
                <c:pt idx="10620">
                  <c:v>23880</c:v>
                </c:pt>
                <c:pt idx="10621">
                  <c:v>23881</c:v>
                </c:pt>
                <c:pt idx="10622">
                  <c:v>23882</c:v>
                </c:pt>
                <c:pt idx="10623">
                  <c:v>23883</c:v>
                </c:pt>
                <c:pt idx="10624">
                  <c:v>23886</c:v>
                </c:pt>
                <c:pt idx="10625">
                  <c:v>23887</c:v>
                </c:pt>
                <c:pt idx="10626">
                  <c:v>23888</c:v>
                </c:pt>
                <c:pt idx="10627">
                  <c:v>23889</c:v>
                </c:pt>
                <c:pt idx="10628">
                  <c:v>23890</c:v>
                </c:pt>
                <c:pt idx="10629">
                  <c:v>23894</c:v>
                </c:pt>
                <c:pt idx="10630">
                  <c:v>23895</c:v>
                </c:pt>
                <c:pt idx="10631">
                  <c:v>23896</c:v>
                </c:pt>
                <c:pt idx="10632">
                  <c:v>23897</c:v>
                </c:pt>
                <c:pt idx="10633">
                  <c:v>23900</c:v>
                </c:pt>
                <c:pt idx="10634">
                  <c:v>23901</c:v>
                </c:pt>
                <c:pt idx="10635">
                  <c:v>23902</c:v>
                </c:pt>
                <c:pt idx="10636">
                  <c:v>23903</c:v>
                </c:pt>
                <c:pt idx="10637">
                  <c:v>23904</c:v>
                </c:pt>
                <c:pt idx="10638">
                  <c:v>23907</c:v>
                </c:pt>
                <c:pt idx="10639">
                  <c:v>23908</c:v>
                </c:pt>
                <c:pt idx="10640">
                  <c:v>23909</c:v>
                </c:pt>
                <c:pt idx="10641">
                  <c:v>23910</c:v>
                </c:pt>
                <c:pt idx="10642">
                  <c:v>23911</c:v>
                </c:pt>
                <c:pt idx="10643">
                  <c:v>23914</c:v>
                </c:pt>
                <c:pt idx="10644">
                  <c:v>23915</c:v>
                </c:pt>
                <c:pt idx="10645">
                  <c:v>23916</c:v>
                </c:pt>
                <c:pt idx="10646">
                  <c:v>23917</c:v>
                </c:pt>
                <c:pt idx="10647">
                  <c:v>23918</c:v>
                </c:pt>
                <c:pt idx="10648">
                  <c:v>23921</c:v>
                </c:pt>
                <c:pt idx="10649">
                  <c:v>23922</c:v>
                </c:pt>
                <c:pt idx="10650">
                  <c:v>23923</c:v>
                </c:pt>
                <c:pt idx="10651">
                  <c:v>23924</c:v>
                </c:pt>
                <c:pt idx="10652">
                  <c:v>23925</c:v>
                </c:pt>
                <c:pt idx="10653">
                  <c:v>23929</c:v>
                </c:pt>
                <c:pt idx="10654">
                  <c:v>23930</c:v>
                </c:pt>
                <c:pt idx="10655">
                  <c:v>23931</c:v>
                </c:pt>
                <c:pt idx="10656">
                  <c:v>23932</c:v>
                </c:pt>
                <c:pt idx="10657">
                  <c:v>23935</c:v>
                </c:pt>
                <c:pt idx="10658">
                  <c:v>23936</c:v>
                </c:pt>
                <c:pt idx="10659">
                  <c:v>23937</c:v>
                </c:pt>
                <c:pt idx="10660">
                  <c:v>23938</c:v>
                </c:pt>
                <c:pt idx="10661">
                  <c:v>23939</c:v>
                </c:pt>
                <c:pt idx="10662">
                  <c:v>23942</c:v>
                </c:pt>
                <c:pt idx="10663">
                  <c:v>23943</c:v>
                </c:pt>
                <c:pt idx="10664">
                  <c:v>23944</c:v>
                </c:pt>
                <c:pt idx="10665">
                  <c:v>23945</c:v>
                </c:pt>
                <c:pt idx="10666">
                  <c:v>23946</c:v>
                </c:pt>
                <c:pt idx="10667">
                  <c:v>23949</c:v>
                </c:pt>
                <c:pt idx="10668">
                  <c:v>23950</c:v>
                </c:pt>
                <c:pt idx="10669">
                  <c:v>23951</c:v>
                </c:pt>
                <c:pt idx="10670">
                  <c:v>23952</c:v>
                </c:pt>
                <c:pt idx="10671">
                  <c:v>23953</c:v>
                </c:pt>
                <c:pt idx="10672">
                  <c:v>23956</c:v>
                </c:pt>
                <c:pt idx="10673">
                  <c:v>23957</c:v>
                </c:pt>
                <c:pt idx="10674">
                  <c:v>23958</c:v>
                </c:pt>
                <c:pt idx="10675">
                  <c:v>23959</c:v>
                </c:pt>
                <c:pt idx="10676">
                  <c:v>23960</c:v>
                </c:pt>
                <c:pt idx="10677">
                  <c:v>23963</c:v>
                </c:pt>
                <c:pt idx="10678">
                  <c:v>23964</c:v>
                </c:pt>
                <c:pt idx="10679">
                  <c:v>23965</c:v>
                </c:pt>
                <c:pt idx="10680">
                  <c:v>23966</c:v>
                </c:pt>
                <c:pt idx="10681">
                  <c:v>23967</c:v>
                </c:pt>
                <c:pt idx="10682">
                  <c:v>23970</c:v>
                </c:pt>
                <c:pt idx="10683">
                  <c:v>23971</c:v>
                </c:pt>
                <c:pt idx="10684">
                  <c:v>23972</c:v>
                </c:pt>
                <c:pt idx="10685">
                  <c:v>23973</c:v>
                </c:pt>
                <c:pt idx="10686">
                  <c:v>23974</c:v>
                </c:pt>
                <c:pt idx="10687">
                  <c:v>23977</c:v>
                </c:pt>
                <c:pt idx="10688">
                  <c:v>23978</c:v>
                </c:pt>
                <c:pt idx="10689">
                  <c:v>23979</c:v>
                </c:pt>
                <c:pt idx="10690">
                  <c:v>23980</c:v>
                </c:pt>
                <c:pt idx="10691">
                  <c:v>23981</c:v>
                </c:pt>
                <c:pt idx="10692">
                  <c:v>23984</c:v>
                </c:pt>
                <c:pt idx="10693">
                  <c:v>23985</c:v>
                </c:pt>
                <c:pt idx="10694">
                  <c:v>23986</c:v>
                </c:pt>
                <c:pt idx="10695">
                  <c:v>23987</c:v>
                </c:pt>
                <c:pt idx="10696">
                  <c:v>23988</c:v>
                </c:pt>
                <c:pt idx="10697">
                  <c:v>23992</c:v>
                </c:pt>
                <c:pt idx="10698">
                  <c:v>23993</c:v>
                </c:pt>
                <c:pt idx="10699">
                  <c:v>23994</c:v>
                </c:pt>
                <c:pt idx="10700">
                  <c:v>23995</c:v>
                </c:pt>
                <c:pt idx="10701">
                  <c:v>23998</c:v>
                </c:pt>
                <c:pt idx="10702">
                  <c:v>23999</c:v>
                </c:pt>
                <c:pt idx="10703">
                  <c:v>24000</c:v>
                </c:pt>
                <c:pt idx="10704">
                  <c:v>24001</c:v>
                </c:pt>
                <c:pt idx="10705">
                  <c:v>24002</c:v>
                </c:pt>
                <c:pt idx="10706">
                  <c:v>24005</c:v>
                </c:pt>
                <c:pt idx="10707">
                  <c:v>24006</c:v>
                </c:pt>
                <c:pt idx="10708">
                  <c:v>24007</c:v>
                </c:pt>
                <c:pt idx="10709">
                  <c:v>24008</c:v>
                </c:pt>
                <c:pt idx="10710">
                  <c:v>24009</c:v>
                </c:pt>
                <c:pt idx="10711">
                  <c:v>24012</c:v>
                </c:pt>
                <c:pt idx="10712">
                  <c:v>24013</c:v>
                </c:pt>
                <c:pt idx="10713">
                  <c:v>24014</c:v>
                </c:pt>
                <c:pt idx="10714">
                  <c:v>24015</c:v>
                </c:pt>
                <c:pt idx="10715">
                  <c:v>24016</c:v>
                </c:pt>
                <c:pt idx="10716">
                  <c:v>24019</c:v>
                </c:pt>
                <c:pt idx="10717">
                  <c:v>24020</c:v>
                </c:pt>
                <c:pt idx="10718">
                  <c:v>24021</c:v>
                </c:pt>
                <c:pt idx="10719">
                  <c:v>24022</c:v>
                </c:pt>
                <c:pt idx="10720">
                  <c:v>24023</c:v>
                </c:pt>
                <c:pt idx="10721">
                  <c:v>24026</c:v>
                </c:pt>
                <c:pt idx="10722">
                  <c:v>24027</c:v>
                </c:pt>
                <c:pt idx="10723">
                  <c:v>24028</c:v>
                </c:pt>
                <c:pt idx="10724">
                  <c:v>24029</c:v>
                </c:pt>
                <c:pt idx="10725">
                  <c:v>24030</c:v>
                </c:pt>
                <c:pt idx="10726">
                  <c:v>24033</c:v>
                </c:pt>
                <c:pt idx="10727">
                  <c:v>24034</c:v>
                </c:pt>
                <c:pt idx="10728">
                  <c:v>24035</c:v>
                </c:pt>
                <c:pt idx="10729">
                  <c:v>24036</c:v>
                </c:pt>
                <c:pt idx="10730">
                  <c:v>24037</c:v>
                </c:pt>
                <c:pt idx="10731">
                  <c:v>24040</c:v>
                </c:pt>
                <c:pt idx="10732">
                  <c:v>24041</c:v>
                </c:pt>
                <c:pt idx="10733">
                  <c:v>24042</c:v>
                </c:pt>
                <c:pt idx="10734">
                  <c:v>24043</c:v>
                </c:pt>
                <c:pt idx="10735">
                  <c:v>24044</c:v>
                </c:pt>
                <c:pt idx="10736">
                  <c:v>24047</c:v>
                </c:pt>
                <c:pt idx="10737">
                  <c:v>24049</c:v>
                </c:pt>
                <c:pt idx="10738">
                  <c:v>24050</c:v>
                </c:pt>
                <c:pt idx="10739">
                  <c:v>24051</c:v>
                </c:pt>
                <c:pt idx="10740">
                  <c:v>24054</c:v>
                </c:pt>
                <c:pt idx="10741">
                  <c:v>24055</c:v>
                </c:pt>
                <c:pt idx="10742">
                  <c:v>24056</c:v>
                </c:pt>
                <c:pt idx="10743">
                  <c:v>24057</c:v>
                </c:pt>
                <c:pt idx="10744">
                  <c:v>24058</c:v>
                </c:pt>
                <c:pt idx="10745">
                  <c:v>24061</c:v>
                </c:pt>
                <c:pt idx="10746">
                  <c:v>24062</c:v>
                </c:pt>
                <c:pt idx="10747">
                  <c:v>24063</c:v>
                </c:pt>
                <c:pt idx="10748">
                  <c:v>24064</c:v>
                </c:pt>
                <c:pt idx="10749">
                  <c:v>24065</c:v>
                </c:pt>
                <c:pt idx="10750">
                  <c:v>24068</c:v>
                </c:pt>
                <c:pt idx="10751">
                  <c:v>24069</c:v>
                </c:pt>
                <c:pt idx="10752">
                  <c:v>24070</c:v>
                </c:pt>
                <c:pt idx="10753">
                  <c:v>24072</c:v>
                </c:pt>
                <c:pt idx="10754">
                  <c:v>24075</c:v>
                </c:pt>
                <c:pt idx="10755">
                  <c:v>24076</c:v>
                </c:pt>
                <c:pt idx="10756">
                  <c:v>24077</c:v>
                </c:pt>
                <c:pt idx="10757">
                  <c:v>24078</c:v>
                </c:pt>
                <c:pt idx="10758">
                  <c:v>24079</c:v>
                </c:pt>
                <c:pt idx="10759">
                  <c:v>24082</c:v>
                </c:pt>
                <c:pt idx="10760">
                  <c:v>24083</c:v>
                </c:pt>
                <c:pt idx="10761">
                  <c:v>24084</c:v>
                </c:pt>
                <c:pt idx="10762">
                  <c:v>24085</c:v>
                </c:pt>
                <c:pt idx="10763">
                  <c:v>24086</c:v>
                </c:pt>
                <c:pt idx="10764">
                  <c:v>24089</c:v>
                </c:pt>
                <c:pt idx="10765">
                  <c:v>24090</c:v>
                </c:pt>
                <c:pt idx="10766">
                  <c:v>24091</c:v>
                </c:pt>
                <c:pt idx="10767">
                  <c:v>24092</c:v>
                </c:pt>
                <c:pt idx="10768">
                  <c:v>24093</c:v>
                </c:pt>
                <c:pt idx="10769">
                  <c:v>24096</c:v>
                </c:pt>
                <c:pt idx="10770">
                  <c:v>24097</c:v>
                </c:pt>
                <c:pt idx="10771">
                  <c:v>24098</c:v>
                </c:pt>
                <c:pt idx="10772">
                  <c:v>24099</c:v>
                </c:pt>
                <c:pt idx="10773">
                  <c:v>24103</c:v>
                </c:pt>
                <c:pt idx="10774">
                  <c:v>24104</c:v>
                </c:pt>
                <c:pt idx="10775">
                  <c:v>24105</c:v>
                </c:pt>
                <c:pt idx="10776">
                  <c:v>24106</c:v>
                </c:pt>
                <c:pt idx="10777">
                  <c:v>24107</c:v>
                </c:pt>
                <c:pt idx="10778">
                  <c:v>24110</c:v>
                </c:pt>
                <c:pt idx="10779">
                  <c:v>24111</c:v>
                </c:pt>
                <c:pt idx="10780">
                  <c:v>24112</c:v>
                </c:pt>
                <c:pt idx="10781">
                  <c:v>24113</c:v>
                </c:pt>
                <c:pt idx="10782">
                  <c:v>24114</c:v>
                </c:pt>
                <c:pt idx="10783">
                  <c:v>24117</c:v>
                </c:pt>
                <c:pt idx="10784">
                  <c:v>24118</c:v>
                </c:pt>
                <c:pt idx="10785">
                  <c:v>24119</c:v>
                </c:pt>
                <c:pt idx="10786">
                  <c:v>24120</c:v>
                </c:pt>
                <c:pt idx="10787">
                  <c:v>24121</c:v>
                </c:pt>
                <c:pt idx="10788">
                  <c:v>24124</c:v>
                </c:pt>
                <c:pt idx="10789">
                  <c:v>24125</c:v>
                </c:pt>
                <c:pt idx="10790">
                  <c:v>24126</c:v>
                </c:pt>
                <c:pt idx="10791">
                  <c:v>24127</c:v>
                </c:pt>
                <c:pt idx="10792">
                  <c:v>24128</c:v>
                </c:pt>
                <c:pt idx="10793">
                  <c:v>24131</c:v>
                </c:pt>
                <c:pt idx="10794">
                  <c:v>24132</c:v>
                </c:pt>
                <c:pt idx="10795">
                  <c:v>24133</c:v>
                </c:pt>
                <c:pt idx="10796">
                  <c:v>24134</c:v>
                </c:pt>
                <c:pt idx="10797">
                  <c:v>24135</c:v>
                </c:pt>
                <c:pt idx="10798">
                  <c:v>24138</c:v>
                </c:pt>
                <c:pt idx="10799">
                  <c:v>24139</c:v>
                </c:pt>
                <c:pt idx="10800">
                  <c:v>24140</c:v>
                </c:pt>
                <c:pt idx="10801">
                  <c:v>24141</c:v>
                </c:pt>
                <c:pt idx="10802">
                  <c:v>24142</c:v>
                </c:pt>
                <c:pt idx="10803">
                  <c:v>24145</c:v>
                </c:pt>
                <c:pt idx="10804">
                  <c:v>24146</c:v>
                </c:pt>
                <c:pt idx="10805">
                  <c:v>24147</c:v>
                </c:pt>
                <c:pt idx="10806">
                  <c:v>24148</c:v>
                </c:pt>
                <c:pt idx="10807">
                  <c:v>24149</c:v>
                </c:pt>
                <c:pt idx="10808">
                  <c:v>24152</c:v>
                </c:pt>
                <c:pt idx="10809">
                  <c:v>24153</c:v>
                </c:pt>
                <c:pt idx="10810">
                  <c:v>24154</c:v>
                </c:pt>
                <c:pt idx="10811">
                  <c:v>24155</c:v>
                </c:pt>
                <c:pt idx="10812">
                  <c:v>24156</c:v>
                </c:pt>
                <c:pt idx="10813">
                  <c:v>24159</c:v>
                </c:pt>
                <c:pt idx="10814">
                  <c:v>24161</c:v>
                </c:pt>
                <c:pt idx="10815">
                  <c:v>24162</c:v>
                </c:pt>
                <c:pt idx="10816">
                  <c:v>24163</c:v>
                </c:pt>
                <c:pt idx="10817">
                  <c:v>24166</c:v>
                </c:pt>
                <c:pt idx="10818">
                  <c:v>24167</c:v>
                </c:pt>
                <c:pt idx="10819">
                  <c:v>24168</c:v>
                </c:pt>
                <c:pt idx="10820">
                  <c:v>24169</c:v>
                </c:pt>
                <c:pt idx="10821">
                  <c:v>24170</c:v>
                </c:pt>
                <c:pt idx="10822">
                  <c:v>24173</c:v>
                </c:pt>
                <c:pt idx="10823">
                  <c:v>24174</c:v>
                </c:pt>
                <c:pt idx="10824">
                  <c:v>24175</c:v>
                </c:pt>
                <c:pt idx="10825">
                  <c:v>24176</c:v>
                </c:pt>
                <c:pt idx="10826">
                  <c:v>24177</c:v>
                </c:pt>
                <c:pt idx="10827">
                  <c:v>24180</c:v>
                </c:pt>
                <c:pt idx="10828">
                  <c:v>24181</c:v>
                </c:pt>
                <c:pt idx="10829">
                  <c:v>24182</c:v>
                </c:pt>
                <c:pt idx="10830">
                  <c:v>24183</c:v>
                </c:pt>
                <c:pt idx="10831">
                  <c:v>24184</c:v>
                </c:pt>
                <c:pt idx="10832">
                  <c:v>24187</c:v>
                </c:pt>
                <c:pt idx="10833">
                  <c:v>24188</c:v>
                </c:pt>
                <c:pt idx="10834">
                  <c:v>24189</c:v>
                </c:pt>
                <c:pt idx="10835">
                  <c:v>24190</c:v>
                </c:pt>
                <c:pt idx="10836">
                  <c:v>24191</c:v>
                </c:pt>
                <c:pt idx="10837">
                  <c:v>24194</c:v>
                </c:pt>
                <c:pt idx="10838">
                  <c:v>24195</c:v>
                </c:pt>
                <c:pt idx="10839">
                  <c:v>24196</c:v>
                </c:pt>
                <c:pt idx="10840">
                  <c:v>24197</c:v>
                </c:pt>
                <c:pt idx="10841">
                  <c:v>24198</c:v>
                </c:pt>
                <c:pt idx="10842">
                  <c:v>24201</c:v>
                </c:pt>
                <c:pt idx="10843">
                  <c:v>24202</c:v>
                </c:pt>
                <c:pt idx="10844">
                  <c:v>24203</c:v>
                </c:pt>
                <c:pt idx="10845">
                  <c:v>24204</c:v>
                </c:pt>
                <c:pt idx="10846">
                  <c:v>24208</c:v>
                </c:pt>
                <c:pt idx="10847">
                  <c:v>24209</c:v>
                </c:pt>
                <c:pt idx="10848">
                  <c:v>24210</c:v>
                </c:pt>
                <c:pt idx="10849">
                  <c:v>24211</c:v>
                </c:pt>
                <c:pt idx="10850">
                  <c:v>24212</c:v>
                </c:pt>
                <c:pt idx="10851">
                  <c:v>24215</c:v>
                </c:pt>
                <c:pt idx="10852">
                  <c:v>24216</c:v>
                </c:pt>
                <c:pt idx="10853">
                  <c:v>24217</c:v>
                </c:pt>
                <c:pt idx="10854">
                  <c:v>24218</c:v>
                </c:pt>
                <c:pt idx="10855">
                  <c:v>24219</c:v>
                </c:pt>
                <c:pt idx="10856">
                  <c:v>24222</c:v>
                </c:pt>
                <c:pt idx="10857">
                  <c:v>24223</c:v>
                </c:pt>
                <c:pt idx="10858">
                  <c:v>24224</c:v>
                </c:pt>
                <c:pt idx="10859">
                  <c:v>24225</c:v>
                </c:pt>
                <c:pt idx="10860">
                  <c:v>24226</c:v>
                </c:pt>
                <c:pt idx="10861">
                  <c:v>24229</c:v>
                </c:pt>
                <c:pt idx="10862">
                  <c:v>24230</c:v>
                </c:pt>
                <c:pt idx="10863">
                  <c:v>24231</c:v>
                </c:pt>
                <c:pt idx="10864">
                  <c:v>24232</c:v>
                </c:pt>
                <c:pt idx="10865">
                  <c:v>24233</c:v>
                </c:pt>
                <c:pt idx="10866">
                  <c:v>24236</c:v>
                </c:pt>
                <c:pt idx="10867">
                  <c:v>24237</c:v>
                </c:pt>
                <c:pt idx="10868">
                  <c:v>24238</c:v>
                </c:pt>
                <c:pt idx="10869">
                  <c:v>24239</c:v>
                </c:pt>
                <c:pt idx="10870">
                  <c:v>24240</c:v>
                </c:pt>
                <c:pt idx="10871">
                  <c:v>24243</c:v>
                </c:pt>
                <c:pt idx="10872">
                  <c:v>24244</c:v>
                </c:pt>
                <c:pt idx="10873">
                  <c:v>24245</c:v>
                </c:pt>
                <c:pt idx="10874">
                  <c:v>24246</c:v>
                </c:pt>
                <c:pt idx="10875">
                  <c:v>24247</c:v>
                </c:pt>
                <c:pt idx="10876">
                  <c:v>24250</c:v>
                </c:pt>
                <c:pt idx="10877">
                  <c:v>24251</c:v>
                </c:pt>
                <c:pt idx="10878">
                  <c:v>24252</c:v>
                </c:pt>
                <c:pt idx="10879">
                  <c:v>24253</c:v>
                </c:pt>
                <c:pt idx="10880">
                  <c:v>24254</c:v>
                </c:pt>
                <c:pt idx="10881">
                  <c:v>24258</c:v>
                </c:pt>
                <c:pt idx="10882">
                  <c:v>24259</c:v>
                </c:pt>
                <c:pt idx="10883">
                  <c:v>24260</c:v>
                </c:pt>
                <c:pt idx="10884">
                  <c:v>24261</c:v>
                </c:pt>
                <c:pt idx="10885">
                  <c:v>24264</c:v>
                </c:pt>
                <c:pt idx="10886">
                  <c:v>24265</c:v>
                </c:pt>
                <c:pt idx="10887">
                  <c:v>24266</c:v>
                </c:pt>
                <c:pt idx="10888">
                  <c:v>24267</c:v>
                </c:pt>
                <c:pt idx="10889">
                  <c:v>24268</c:v>
                </c:pt>
                <c:pt idx="10890">
                  <c:v>24271</c:v>
                </c:pt>
                <c:pt idx="10891">
                  <c:v>24272</c:v>
                </c:pt>
                <c:pt idx="10892">
                  <c:v>24273</c:v>
                </c:pt>
                <c:pt idx="10893">
                  <c:v>24274</c:v>
                </c:pt>
                <c:pt idx="10894">
                  <c:v>24275</c:v>
                </c:pt>
                <c:pt idx="10895">
                  <c:v>24278</c:v>
                </c:pt>
                <c:pt idx="10896">
                  <c:v>24279</c:v>
                </c:pt>
                <c:pt idx="10897">
                  <c:v>24280</c:v>
                </c:pt>
                <c:pt idx="10898">
                  <c:v>24281</c:v>
                </c:pt>
                <c:pt idx="10899">
                  <c:v>24282</c:v>
                </c:pt>
                <c:pt idx="10900">
                  <c:v>24285</c:v>
                </c:pt>
                <c:pt idx="10901">
                  <c:v>24286</c:v>
                </c:pt>
                <c:pt idx="10902">
                  <c:v>24287</c:v>
                </c:pt>
                <c:pt idx="10903">
                  <c:v>24288</c:v>
                </c:pt>
                <c:pt idx="10904">
                  <c:v>24289</c:v>
                </c:pt>
                <c:pt idx="10905">
                  <c:v>24293</c:v>
                </c:pt>
                <c:pt idx="10906">
                  <c:v>24294</c:v>
                </c:pt>
                <c:pt idx="10907">
                  <c:v>24295</c:v>
                </c:pt>
                <c:pt idx="10908">
                  <c:v>24296</c:v>
                </c:pt>
                <c:pt idx="10909">
                  <c:v>24299</c:v>
                </c:pt>
                <c:pt idx="10910">
                  <c:v>24300</c:v>
                </c:pt>
                <c:pt idx="10911">
                  <c:v>24301</c:v>
                </c:pt>
                <c:pt idx="10912">
                  <c:v>24302</c:v>
                </c:pt>
                <c:pt idx="10913">
                  <c:v>24303</c:v>
                </c:pt>
                <c:pt idx="10914">
                  <c:v>24306</c:v>
                </c:pt>
                <c:pt idx="10915">
                  <c:v>24307</c:v>
                </c:pt>
                <c:pt idx="10916">
                  <c:v>24308</c:v>
                </c:pt>
                <c:pt idx="10917">
                  <c:v>24309</c:v>
                </c:pt>
                <c:pt idx="10918">
                  <c:v>24310</c:v>
                </c:pt>
                <c:pt idx="10919">
                  <c:v>24313</c:v>
                </c:pt>
                <c:pt idx="10920">
                  <c:v>24314</c:v>
                </c:pt>
                <c:pt idx="10921">
                  <c:v>24315</c:v>
                </c:pt>
                <c:pt idx="10922">
                  <c:v>24316</c:v>
                </c:pt>
                <c:pt idx="10923">
                  <c:v>24317</c:v>
                </c:pt>
                <c:pt idx="10924">
                  <c:v>24320</c:v>
                </c:pt>
                <c:pt idx="10925">
                  <c:v>24321</c:v>
                </c:pt>
                <c:pt idx="10926">
                  <c:v>24322</c:v>
                </c:pt>
                <c:pt idx="10927">
                  <c:v>24323</c:v>
                </c:pt>
                <c:pt idx="10928">
                  <c:v>24324</c:v>
                </c:pt>
                <c:pt idx="10929">
                  <c:v>24327</c:v>
                </c:pt>
                <c:pt idx="10930">
                  <c:v>24328</c:v>
                </c:pt>
                <c:pt idx="10931">
                  <c:v>24329</c:v>
                </c:pt>
                <c:pt idx="10932">
                  <c:v>24330</c:v>
                </c:pt>
                <c:pt idx="10933">
                  <c:v>24331</c:v>
                </c:pt>
                <c:pt idx="10934">
                  <c:v>24334</c:v>
                </c:pt>
                <c:pt idx="10935">
                  <c:v>24335</c:v>
                </c:pt>
                <c:pt idx="10936">
                  <c:v>24336</c:v>
                </c:pt>
                <c:pt idx="10937">
                  <c:v>24337</c:v>
                </c:pt>
                <c:pt idx="10938">
                  <c:v>24338</c:v>
                </c:pt>
                <c:pt idx="10939">
                  <c:v>24341</c:v>
                </c:pt>
                <c:pt idx="10940">
                  <c:v>24342</c:v>
                </c:pt>
                <c:pt idx="10941">
                  <c:v>24343</c:v>
                </c:pt>
                <c:pt idx="10942">
                  <c:v>24344</c:v>
                </c:pt>
                <c:pt idx="10943">
                  <c:v>24345</c:v>
                </c:pt>
                <c:pt idx="10944">
                  <c:v>24348</c:v>
                </c:pt>
                <c:pt idx="10945">
                  <c:v>24349</c:v>
                </c:pt>
                <c:pt idx="10946">
                  <c:v>24350</c:v>
                </c:pt>
                <c:pt idx="10947">
                  <c:v>24351</c:v>
                </c:pt>
                <c:pt idx="10948">
                  <c:v>24352</c:v>
                </c:pt>
                <c:pt idx="10949">
                  <c:v>24356</c:v>
                </c:pt>
                <c:pt idx="10950">
                  <c:v>24357</c:v>
                </c:pt>
                <c:pt idx="10951">
                  <c:v>24358</c:v>
                </c:pt>
                <c:pt idx="10952">
                  <c:v>24359</c:v>
                </c:pt>
                <c:pt idx="10953">
                  <c:v>24362</c:v>
                </c:pt>
                <c:pt idx="10954">
                  <c:v>24363</c:v>
                </c:pt>
                <c:pt idx="10955">
                  <c:v>24364</c:v>
                </c:pt>
                <c:pt idx="10956">
                  <c:v>24365</c:v>
                </c:pt>
                <c:pt idx="10957">
                  <c:v>24366</c:v>
                </c:pt>
                <c:pt idx="10958">
                  <c:v>24369</c:v>
                </c:pt>
                <c:pt idx="10959">
                  <c:v>24370</c:v>
                </c:pt>
                <c:pt idx="10960">
                  <c:v>24371</c:v>
                </c:pt>
                <c:pt idx="10961">
                  <c:v>24372</c:v>
                </c:pt>
                <c:pt idx="10962">
                  <c:v>24373</c:v>
                </c:pt>
                <c:pt idx="10963">
                  <c:v>24376</c:v>
                </c:pt>
                <c:pt idx="10964">
                  <c:v>24377</c:v>
                </c:pt>
                <c:pt idx="10965">
                  <c:v>24378</c:v>
                </c:pt>
                <c:pt idx="10966">
                  <c:v>24379</c:v>
                </c:pt>
                <c:pt idx="10967">
                  <c:v>24380</c:v>
                </c:pt>
                <c:pt idx="10968">
                  <c:v>24383</c:v>
                </c:pt>
                <c:pt idx="10969">
                  <c:v>24384</c:v>
                </c:pt>
                <c:pt idx="10970">
                  <c:v>24385</c:v>
                </c:pt>
                <c:pt idx="10971">
                  <c:v>24386</c:v>
                </c:pt>
                <c:pt idx="10972">
                  <c:v>24387</c:v>
                </c:pt>
                <c:pt idx="10973">
                  <c:v>24390</c:v>
                </c:pt>
                <c:pt idx="10974">
                  <c:v>24391</c:v>
                </c:pt>
                <c:pt idx="10975">
                  <c:v>24392</c:v>
                </c:pt>
                <c:pt idx="10976">
                  <c:v>24393</c:v>
                </c:pt>
                <c:pt idx="10977">
                  <c:v>24394</c:v>
                </c:pt>
                <c:pt idx="10978">
                  <c:v>24397</c:v>
                </c:pt>
                <c:pt idx="10979">
                  <c:v>24398</c:v>
                </c:pt>
                <c:pt idx="10980">
                  <c:v>24399</c:v>
                </c:pt>
                <c:pt idx="10981">
                  <c:v>24400</c:v>
                </c:pt>
                <c:pt idx="10982">
                  <c:v>24401</c:v>
                </c:pt>
                <c:pt idx="10983">
                  <c:v>24404</c:v>
                </c:pt>
                <c:pt idx="10984">
                  <c:v>24405</c:v>
                </c:pt>
                <c:pt idx="10985">
                  <c:v>24406</c:v>
                </c:pt>
                <c:pt idx="10986">
                  <c:v>24407</c:v>
                </c:pt>
                <c:pt idx="10987">
                  <c:v>24408</c:v>
                </c:pt>
                <c:pt idx="10988">
                  <c:v>24411</c:v>
                </c:pt>
                <c:pt idx="10989">
                  <c:v>24412</c:v>
                </c:pt>
                <c:pt idx="10990">
                  <c:v>24413</c:v>
                </c:pt>
                <c:pt idx="10991">
                  <c:v>24414</c:v>
                </c:pt>
                <c:pt idx="10992">
                  <c:v>24415</c:v>
                </c:pt>
                <c:pt idx="10993">
                  <c:v>24418</c:v>
                </c:pt>
                <c:pt idx="10994">
                  <c:v>24420</c:v>
                </c:pt>
                <c:pt idx="10995">
                  <c:v>24421</c:v>
                </c:pt>
                <c:pt idx="10996">
                  <c:v>24422</c:v>
                </c:pt>
                <c:pt idx="10997">
                  <c:v>24425</c:v>
                </c:pt>
                <c:pt idx="10998">
                  <c:v>24426</c:v>
                </c:pt>
                <c:pt idx="10999">
                  <c:v>24427</c:v>
                </c:pt>
                <c:pt idx="11000">
                  <c:v>24428</c:v>
                </c:pt>
                <c:pt idx="11001">
                  <c:v>24429</c:v>
                </c:pt>
                <c:pt idx="11002">
                  <c:v>24432</c:v>
                </c:pt>
                <c:pt idx="11003">
                  <c:v>24433</c:v>
                </c:pt>
                <c:pt idx="11004">
                  <c:v>24434</c:v>
                </c:pt>
                <c:pt idx="11005">
                  <c:v>24436</c:v>
                </c:pt>
                <c:pt idx="11006">
                  <c:v>24439</c:v>
                </c:pt>
                <c:pt idx="11007">
                  <c:v>24440</c:v>
                </c:pt>
                <c:pt idx="11008">
                  <c:v>24441</c:v>
                </c:pt>
                <c:pt idx="11009">
                  <c:v>24442</c:v>
                </c:pt>
                <c:pt idx="11010">
                  <c:v>24443</c:v>
                </c:pt>
                <c:pt idx="11011">
                  <c:v>24446</c:v>
                </c:pt>
                <c:pt idx="11012">
                  <c:v>24447</c:v>
                </c:pt>
                <c:pt idx="11013">
                  <c:v>24448</c:v>
                </c:pt>
                <c:pt idx="11014">
                  <c:v>24449</c:v>
                </c:pt>
                <c:pt idx="11015">
                  <c:v>24450</c:v>
                </c:pt>
                <c:pt idx="11016">
                  <c:v>24453</c:v>
                </c:pt>
                <c:pt idx="11017">
                  <c:v>24454</c:v>
                </c:pt>
                <c:pt idx="11018">
                  <c:v>24455</c:v>
                </c:pt>
                <c:pt idx="11019">
                  <c:v>24456</c:v>
                </c:pt>
                <c:pt idx="11020">
                  <c:v>24457</c:v>
                </c:pt>
                <c:pt idx="11021">
                  <c:v>24460</c:v>
                </c:pt>
                <c:pt idx="11022">
                  <c:v>24461</c:v>
                </c:pt>
                <c:pt idx="11023">
                  <c:v>24462</c:v>
                </c:pt>
                <c:pt idx="11024">
                  <c:v>24463</c:v>
                </c:pt>
                <c:pt idx="11025">
                  <c:v>24464</c:v>
                </c:pt>
                <c:pt idx="11026">
                  <c:v>24468</c:v>
                </c:pt>
                <c:pt idx="11027">
                  <c:v>24469</c:v>
                </c:pt>
                <c:pt idx="11028">
                  <c:v>24470</c:v>
                </c:pt>
                <c:pt idx="11029">
                  <c:v>24471</c:v>
                </c:pt>
                <c:pt idx="11030">
                  <c:v>24475</c:v>
                </c:pt>
                <c:pt idx="11031">
                  <c:v>24476</c:v>
                </c:pt>
                <c:pt idx="11032">
                  <c:v>24477</c:v>
                </c:pt>
                <c:pt idx="11033">
                  <c:v>24478</c:v>
                </c:pt>
                <c:pt idx="11034">
                  <c:v>24481</c:v>
                </c:pt>
                <c:pt idx="11035">
                  <c:v>24482</c:v>
                </c:pt>
                <c:pt idx="11036">
                  <c:v>24483</c:v>
                </c:pt>
                <c:pt idx="11037">
                  <c:v>24484</c:v>
                </c:pt>
                <c:pt idx="11038">
                  <c:v>24485</c:v>
                </c:pt>
                <c:pt idx="11039">
                  <c:v>24488</c:v>
                </c:pt>
                <c:pt idx="11040">
                  <c:v>24489</c:v>
                </c:pt>
                <c:pt idx="11041">
                  <c:v>24490</c:v>
                </c:pt>
                <c:pt idx="11042">
                  <c:v>24491</c:v>
                </c:pt>
                <c:pt idx="11043">
                  <c:v>24492</c:v>
                </c:pt>
                <c:pt idx="11044">
                  <c:v>24495</c:v>
                </c:pt>
                <c:pt idx="11045">
                  <c:v>24496</c:v>
                </c:pt>
                <c:pt idx="11046">
                  <c:v>24497</c:v>
                </c:pt>
                <c:pt idx="11047">
                  <c:v>24498</c:v>
                </c:pt>
                <c:pt idx="11048">
                  <c:v>24499</c:v>
                </c:pt>
                <c:pt idx="11049">
                  <c:v>24502</c:v>
                </c:pt>
                <c:pt idx="11050">
                  <c:v>24503</c:v>
                </c:pt>
                <c:pt idx="11051">
                  <c:v>24504</c:v>
                </c:pt>
                <c:pt idx="11052">
                  <c:v>24505</c:v>
                </c:pt>
                <c:pt idx="11053">
                  <c:v>24506</c:v>
                </c:pt>
                <c:pt idx="11054">
                  <c:v>24509</c:v>
                </c:pt>
                <c:pt idx="11055">
                  <c:v>24510</c:v>
                </c:pt>
                <c:pt idx="11056">
                  <c:v>24511</c:v>
                </c:pt>
                <c:pt idx="11057">
                  <c:v>24512</c:v>
                </c:pt>
                <c:pt idx="11058">
                  <c:v>24513</c:v>
                </c:pt>
                <c:pt idx="11059">
                  <c:v>24516</c:v>
                </c:pt>
                <c:pt idx="11060">
                  <c:v>24517</c:v>
                </c:pt>
                <c:pt idx="11061">
                  <c:v>24518</c:v>
                </c:pt>
                <c:pt idx="11062">
                  <c:v>24519</c:v>
                </c:pt>
                <c:pt idx="11063">
                  <c:v>24520</c:v>
                </c:pt>
                <c:pt idx="11064">
                  <c:v>24523</c:v>
                </c:pt>
                <c:pt idx="11065">
                  <c:v>24524</c:v>
                </c:pt>
                <c:pt idx="11066">
                  <c:v>24526</c:v>
                </c:pt>
                <c:pt idx="11067">
                  <c:v>24527</c:v>
                </c:pt>
                <c:pt idx="11068">
                  <c:v>24530</c:v>
                </c:pt>
                <c:pt idx="11069">
                  <c:v>24531</c:v>
                </c:pt>
                <c:pt idx="11070">
                  <c:v>24532</c:v>
                </c:pt>
                <c:pt idx="11071">
                  <c:v>24533</c:v>
                </c:pt>
                <c:pt idx="11072">
                  <c:v>24534</c:v>
                </c:pt>
                <c:pt idx="11073">
                  <c:v>24537</c:v>
                </c:pt>
                <c:pt idx="11074">
                  <c:v>24538</c:v>
                </c:pt>
                <c:pt idx="11075">
                  <c:v>24539</c:v>
                </c:pt>
                <c:pt idx="11076">
                  <c:v>24540</c:v>
                </c:pt>
                <c:pt idx="11077">
                  <c:v>24541</c:v>
                </c:pt>
                <c:pt idx="11078">
                  <c:v>24544</c:v>
                </c:pt>
                <c:pt idx="11079">
                  <c:v>24545</c:v>
                </c:pt>
                <c:pt idx="11080">
                  <c:v>24546</c:v>
                </c:pt>
                <c:pt idx="11081">
                  <c:v>24547</c:v>
                </c:pt>
                <c:pt idx="11082">
                  <c:v>24548</c:v>
                </c:pt>
                <c:pt idx="11083">
                  <c:v>24551</c:v>
                </c:pt>
                <c:pt idx="11084">
                  <c:v>24552</c:v>
                </c:pt>
                <c:pt idx="11085">
                  <c:v>24553</c:v>
                </c:pt>
                <c:pt idx="11086">
                  <c:v>24554</c:v>
                </c:pt>
                <c:pt idx="11087">
                  <c:v>24558</c:v>
                </c:pt>
                <c:pt idx="11088">
                  <c:v>24559</c:v>
                </c:pt>
                <c:pt idx="11089">
                  <c:v>24560</c:v>
                </c:pt>
                <c:pt idx="11090">
                  <c:v>24561</c:v>
                </c:pt>
                <c:pt idx="11091">
                  <c:v>24562</c:v>
                </c:pt>
                <c:pt idx="11092">
                  <c:v>24565</c:v>
                </c:pt>
                <c:pt idx="11093">
                  <c:v>24566</c:v>
                </c:pt>
                <c:pt idx="11094">
                  <c:v>24567</c:v>
                </c:pt>
                <c:pt idx="11095">
                  <c:v>24568</c:v>
                </c:pt>
                <c:pt idx="11096">
                  <c:v>24569</c:v>
                </c:pt>
                <c:pt idx="11097">
                  <c:v>24572</c:v>
                </c:pt>
                <c:pt idx="11098">
                  <c:v>24573</c:v>
                </c:pt>
                <c:pt idx="11099">
                  <c:v>24574</c:v>
                </c:pt>
                <c:pt idx="11100">
                  <c:v>24575</c:v>
                </c:pt>
                <c:pt idx="11101">
                  <c:v>24576</c:v>
                </c:pt>
                <c:pt idx="11102">
                  <c:v>24579</c:v>
                </c:pt>
                <c:pt idx="11103">
                  <c:v>24580</c:v>
                </c:pt>
                <c:pt idx="11104">
                  <c:v>24581</c:v>
                </c:pt>
                <c:pt idx="11105">
                  <c:v>24582</c:v>
                </c:pt>
                <c:pt idx="11106">
                  <c:v>24583</c:v>
                </c:pt>
                <c:pt idx="11107">
                  <c:v>24586</c:v>
                </c:pt>
                <c:pt idx="11108">
                  <c:v>24587</c:v>
                </c:pt>
                <c:pt idx="11109">
                  <c:v>24588</c:v>
                </c:pt>
                <c:pt idx="11110">
                  <c:v>24589</c:v>
                </c:pt>
                <c:pt idx="11111">
                  <c:v>24590</c:v>
                </c:pt>
                <c:pt idx="11112">
                  <c:v>24593</c:v>
                </c:pt>
                <c:pt idx="11113">
                  <c:v>24594</c:v>
                </c:pt>
                <c:pt idx="11114">
                  <c:v>24595</c:v>
                </c:pt>
                <c:pt idx="11115">
                  <c:v>24596</c:v>
                </c:pt>
                <c:pt idx="11116">
                  <c:v>24597</c:v>
                </c:pt>
                <c:pt idx="11117">
                  <c:v>24600</c:v>
                </c:pt>
                <c:pt idx="11118">
                  <c:v>24601</c:v>
                </c:pt>
                <c:pt idx="11119">
                  <c:v>24602</c:v>
                </c:pt>
                <c:pt idx="11120">
                  <c:v>24603</c:v>
                </c:pt>
                <c:pt idx="11121">
                  <c:v>24604</c:v>
                </c:pt>
                <c:pt idx="11122">
                  <c:v>24607</c:v>
                </c:pt>
                <c:pt idx="11123">
                  <c:v>24608</c:v>
                </c:pt>
                <c:pt idx="11124">
                  <c:v>24609</c:v>
                </c:pt>
                <c:pt idx="11125">
                  <c:v>24610</c:v>
                </c:pt>
                <c:pt idx="11126">
                  <c:v>24611</c:v>
                </c:pt>
                <c:pt idx="11127">
                  <c:v>24614</c:v>
                </c:pt>
                <c:pt idx="11128">
                  <c:v>24615</c:v>
                </c:pt>
                <c:pt idx="11129">
                  <c:v>24616</c:v>
                </c:pt>
                <c:pt idx="11130">
                  <c:v>24617</c:v>
                </c:pt>
                <c:pt idx="11131">
                  <c:v>24618</c:v>
                </c:pt>
                <c:pt idx="11132">
                  <c:v>24621</c:v>
                </c:pt>
                <c:pt idx="11133">
                  <c:v>24623</c:v>
                </c:pt>
                <c:pt idx="11134">
                  <c:v>24624</c:v>
                </c:pt>
                <c:pt idx="11135">
                  <c:v>24625</c:v>
                </c:pt>
                <c:pt idx="11136">
                  <c:v>24628</c:v>
                </c:pt>
                <c:pt idx="11137">
                  <c:v>24629</c:v>
                </c:pt>
                <c:pt idx="11138">
                  <c:v>24630</c:v>
                </c:pt>
                <c:pt idx="11139">
                  <c:v>24631</c:v>
                </c:pt>
                <c:pt idx="11140">
                  <c:v>24632</c:v>
                </c:pt>
                <c:pt idx="11141">
                  <c:v>24635</c:v>
                </c:pt>
                <c:pt idx="11142">
                  <c:v>24636</c:v>
                </c:pt>
                <c:pt idx="11143">
                  <c:v>24637</c:v>
                </c:pt>
                <c:pt idx="11144">
                  <c:v>24638</c:v>
                </c:pt>
                <c:pt idx="11145">
                  <c:v>24639</c:v>
                </c:pt>
                <c:pt idx="11146">
                  <c:v>24642</c:v>
                </c:pt>
                <c:pt idx="11147">
                  <c:v>24643</c:v>
                </c:pt>
                <c:pt idx="11148">
                  <c:v>24644</c:v>
                </c:pt>
                <c:pt idx="11149">
                  <c:v>24645</c:v>
                </c:pt>
                <c:pt idx="11150">
                  <c:v>24646</c:v>
                </c:pt>
                <c:pt idx="11151">
                  <c:v>24649</c:v>
                </c:pt>
                <c:pt idx="11152">
                  <c:v>24650</c:v>
                </c:pt>
                <c:pt idx="11153">
                  <c:v>24651</c:v>
                </c:pt>
                <c:pt idx="11154">
                  <c:v>24652</c:v>
                </c:pt>
                <c:pt idx="11155">
                  <c:v>24653</c:v>
                </c:pt>
                <c:pt idx="11156">
                  <c:v>24656</c:v>
                </c:pt>
                <c:pt idx="11157">
                  <c:v>24658</c:v>
                </c:pt>
                <c:pt idx="11158">
                  <c:v>24659</c:v>
                </c:pt>
                <c:pt idx="11159">
                  <c:v>24660</c:v>
                </c:pt>
                <c:pt idx="11160">
                  <c:v>24663</c:v>
                </c:pt>
                <c:pt idx="11161">
                  <c:v>24664</c:v>
                </c:pt>
                <c:pt idx="11162">
                  <c:v>24665</c:v>
                </c:pt>
                <c:pt idx="11163">
                  <c:v>24666</c:v>
                </c:pt>
                <c:pt idx="11164">
                  <c:v>24667</c:v>
                </c:pt>
                <c:pt idx="11165">
                  <c:v>24670</c:v>
                </c:pt>
                <c:pt idx="11166">
                  <c:v>24671</c:v>
                </c:pt>
                <c:pt idx="11167">
                  <c:v>24672</c:v>
                </c:pt>
                <c:pt idx="11168">
                  <c:v>24673</c:v>
                </c:pt>
                <c:pt idx="11169">
                  <c:v>24674</c:v>
                </c:pt>
                <c:pt idx="11170">
                  <c:v>24677</c:v>
                </c:pt>
                <c:pt idx="11171">
                  <c:v>24678</c:v>
                </c:pt>
                <c:pt idx="11172">
                  <c:v>24679</c:v>
                </c:pt>
                <c:pt idx="11173">
                  <c:v>24680</c:v>
                </c:pt>
                <c:pt idx="11174">
                  <c:v>24681</c:v>
                </c:pt>
                <c:pt idx="11175">
                  <c:v>24684</c:v>
                </c:pt>
                <c:pt idx="11176">
                  <c:v>24685</c:v>
                </c:pt>
                <c:pt idx="11177">
                  <c:v>24686</c:v>
                </c:pt>
                <c:pt idx="11178">
                  <c:v>24687</c:v>
                </c:pt>
                <c:pt idx="11179">
                  <c:v>24688</c:v>
                </c:pt>
                <c:pt idx="11180">
                  <c:v>24691</c:v>
                </c:pt>
                <c:pt idx="11181">
                  <c:v>24692</c:v>
                </c:pt>
                <c:pt idx="11182">
                  <c:v>24693</c:v>
                </c:pt>
                <c:pt idx="11183">
                  <c:v>24694</c:v>
                </c:pt>
                <c:pt idx="11184">
                  <c:v>24695</c:v>
                </c:pt>
                <c:pt idx="11185">
                  <c:v>24698</c:v>
                </c:pt>
                <c:pt idx="11186">
                  <c:v>24699</c:v>
                </c:pt>
                <c:pt idx="11187">
                  <c:v>24700</c:v>
                </c:pt>
                <c:pt idx="11188">
                  <c:v>24701</c:v>
                </c:pt>
                <c:pt idx="11189">
                  <c:v>24702</c:v>
                </c:pt>
                <c:pt idx="11190">
                  <c:v>24705</c:v>
                </c:pt>
                <c:pt idx="11191">
                  <c:v>24706</c:v>
                </c:pt>
                <c:pt idx="11192">
                  <c:v>24707</c:v>
                </c:pt>
                <c:pt idx="11193">
                  <c:v>24708</c:v>
                </c:pt>
                <c:pt idx="11194">
                  <c:v>24709</c:v>
                </c:pt>
                <c:pt idx="11195">
                  <c:v>24712</c:v>
                </c:pt>
                <c:pt idx="11196">
                  <c:v>24713</c:v>
                </c:pt>
                <c:pt idx="11197">
                  <c:v>24714</c:v>
                </c:pt>
                <c:pt idx="11198">
                  <c:v>24715</c:v>
                </c:pt>
                <c:pt idx="11199">
                  <c:v>24716</c:v>
                </c:pt>
                <c:pt idx="11200">
                  <c:v>24720</c:v>
                </c:pt>
                <c:pt idx="11201">
                  <c:v>24721</c:v>
                </c:pt>
                <c:pt idx="11202">
                  <c:v>24722</c:v>
                </c:pt>
                <c:pt idx="11203">
                  <c:v>24723</c:v>
                </c:pt>
                <c:pt idx="11204">
                  <c:v>24726</c:v>
                </c:pt>
                <c:pt idx="11205">
                  <c:v>24727</c:v>
                </c:pt>
                <c:pt idx="11206">
                  <c:v>24728</c:v>
                </c:pt>
                <c:pt idx="11207">
                  <c:v>24729</c:v>
                </c:pt>
                <c:pt idx="11208">
                  <c:v>24730</c:v>
                </c:pt>
                <c:pt idx="11209">
                  <c:v>24733</c:v>
                </c:pt>
                <c:pt idx="11210">
                  <c:v>24734</c:v>
                </c:pt>
                <c:pt idx="11211">
                  <c:v>24735</c:v>
                </c:pt>
                <c:pt idx="11212">
                  <c:v>24736</c:v>
                </c:pt>
                <c:pt idx="11213">
                  <c:v>24737</c:v>
                </c:pt>
                <c:pt idx="11214">
                  <c:v>24740</c:v>
                </c:pt>
                <c:pt idx="11215">
                  <c:v>24741</c:v>
                </c:pt>
                <c:pt idx="11216">
                  <c:v>24742</c:v>
                </c:pt>
                <c:pt idx="11217">
                  <c:v>24743</c:v>
                </c:pt>
                <c:pt idx="11218">
                  <c:v>24744</c:v>
                </c:pt>
                <c:pt idx="11219">
                  <c:v>24747</c:v>
                </c:pt>
                <c:pt idx="11220">
                  <c:v>24748</c:v>
                </c:pt>
                <c:pt idx="11221">
                  <c:v>24749</c:v>
                </c:pt>
                <c:pt idx="11222">
                  <c:v>24750</c:v>
                </c:pt>
                <c:pt idx="11223">
                  <c:v>24751</c:v>
                </c:pt>
                <c:pt idx="11224">
                  <c:v>24754</c:v>
                </c:pt>
                <c:pt idx="11225">
                  <c:v>24755</c:v>
                </c:pt>
                <c:pt idx="11226">
                  <c:v>24756</c:v>
                </c:pt>
                <c:pt idx="11227">
                  <c:v>24757</c:v>
                </c:pt>
                <c:pt idx="11228">
                  <c:v>24758</c:v>
                </c:pt>
                <c:pt idx="11229">
                  <c:v>24761</c:v>
                </c:pt>
                <c:pt idx="11230">
                  <c:v>24762</c:v>
                </c:pt>
                <c:pt idx="11231">
                  <c:v>24763</c:v>
                </c:pt>
                <c:pt idx="11232">
                  <c:v>24764</c:v>
                </c:pt>
                <c:pt idx="11233">
                  <c:v>24765</c:v>
                </c:pt>
                <c:pt idx="11234">
                  <c:v>24768</c:v>
                </c:pt>
                <c:pt idx="11235">
                  <c:v>24769</c:v>
                </c:pt>
                <c:pt idx="11236">
                  <c:v>24770</c:v>
                </c:pt>
                <c:pt idx="11237">
                  <c:v>24771</c:v>
                </c:pt>
                <c:pt idx="11238">
                  <c:v>24772</c:v>
                </c:pt>
                <c:pt idx="11239">
                  <c:v>24775</c:v>
                </c:pt>
                <c:pt idx="11240">
                  <c:v>24776</c:v>
                </c:pt>
                <c:pt idx="11241">
                  <c:v>24777</c:v>
                </c:pt>
                <c:pt idx="11242">
                  <c:v>24778</c:v>
                </c:pt>
                <c:pt idx="11243">
                  <c:v>24779</c:v>
                </c:pt>
                <c:pt idx="11244">
                  <c:v>24782</c:v>
                </c:pt>
                <c:pt idx="11245">
                  <c:v>24784</c:v>
                </c:pt>
                <c:pt idx="11246">
                  <c:v>24785</c:v>
                </c:pt>
                <c:pt idx="11247">
                  <c:v>24786</c:v>
                </c:pt>
                <c:pt idx="11248">
                  <c:v>24789</c:v>
                </c:pt>
                <c:pt idx="11249">
                  <c:v>24790</c:v>
                </c:pt>
                <c:pt idx="11250">
                  <c:v>24791</c:v>
                </c:pt>
                <c:pt idx="11251">
                  <c:v>24792</c:v>
                </c:pt>
                <c:pt idx="11252">
                  <c:v>24793</c:v>
                </c:pt>
                <c:pt idx="11253">
                  <c:v>24796</c:v>
                </c:pt>
                <c:pt idx="11254">
                  <c:v>24797</c:v>
                </c:pt>
                <c:pt idx="11255">
                  <c:v>24798</c:v>
                </c:pt>
                <c:pt idx="11256">
                  <c:v>24800</c:v>
                </c:pt>
                <c:pt idx="11257">
                  <c:v>24803</c:v>
                </c:pt>
                <c:pt idx="11258">
                  <c:v>24804</c:v>
                </c:pt>
                <c:pt idx="11259">
                  <c:v>24805</c:v>
                </c:pt>
                <c:pt idx="11260">
                  <c:v>24806</c:v>
                </c:pt>
                <c:pt idx="11261">
                  <c:v>24807</c:v>
                </c:pt>
                <c:pt idx="11262">
                  <c:v>24810</c:v>
                </c:pt>
                <c:pt idx="11263">
                  <c:v>24811</c:v>
                </c:pt>
                <c:pt idx="11264">
                  <c:v>24812</c:v>
                </c:pt>
                <c:pt idx="11265">
                  <c:v>24813</c:v>
                </c:pt>
                <c:pt idx="11266">
                  <c:v>24814</c:v>
                </c:pt>
                <c:pt idx="11267">
                  <c:v>24817</c:v>
                </c:pt>
                <c:pt idx="11268">
                  <c:v>24818</c:v>
                </c:pt>
                <c:pt idx="11269">
                  <c:v>24819</c:v>
                </c:pt>
                <c:pt idx="11270">
                  <c:v>24820</c:v>
                </c:pt>
                <c:pt idx="11271">
                  <c:v>24821</c:v>
                </c:pt>
                <c:pt idx="11272">
                  <c:v>24824</c:v>
                </c:pt>
                <c:pt idx="11273">
                  <c:v>24825</c:v>
                </c:pt>
                <c:pt idx="11274">
                  <c:v>24826</c:v>
                </c:pt>
                <c:pt idx="11275">
                  <c:v>24827</c:v>
                </c:pt>
                <c:pt idx="11276">
                  <c:v>24828</c:v>
                </c:pt>
                <c:pt idx="11277">
                  <c:v>24832</c:v>
                </c:pt>
                <c:pt idx="11278">
                  <c:v>24833</c:v>
                </c:pt>
                <c:pt idx="11279">
                  <c:v>24834</c:v>
                </c:pt>
                <c:pt idx="11280">
                  <c:v>24835</c:v>
                </c:pt>
                <c:pt idx="11281">
                  <c:v>24839</c:v>
                </c:pt>
                <c:pt idx="11282">
                  <c:v>24840</c:v>
                </c:pt>
                <c:pt idx="11283">
                  <c:v>24841</c:v>
                </c:pt>
                <c:pt idx="11284">
                  <c:v>24842</c:v>
                </c:pt>
                <c:pt idx="11285">
                  <c:v>24845</c:v>
                </c:pt>
                <c:pt idx="11286">
                  <c:v>24846</c:v>
                </c:pt>
                <c:pt idx="11287">
                  <c:v>24847</c:v>
                </c:pt>
                <c:pt idx="11288">
                  <c:v>24848</c:v>
                </c:pt>
                <c:pt idx="11289">
                  <c:v>24849</c:v>
                </c:pt>
                <c:pt idx="11290">
                  <c:v>24852</c:v>
                </c:pt>
                <c:pt idx="11291">
                  <c:v>24853</c:v>
                </c:pt>
                <c:pt idx="11292">
                  <c:v>24854</c:v>
                </c:pt>
                <c:pt idx="11293">
                  <c:v>24855</c:v>
                </c:pt>
                <c:pt idx="11294">
                  <c:v>24856</c:v>
                </c:pt>
                <c:pt idx="11295">
                  <c:v>24859</c:v>
                </c:pt>
                <c:pt idx="11296">
                  <c:v>24860</c:v>
                </c:pt>
                <c:pt idx="11297">
                  <c:v>24861</c:v>
                </c:pt>
                <c:pt idx="11298">
                  <c:v>24862</c:v>
                </c:pt>
                <c:pt idx="11299">
                  <c:v>24863</c:v>
                </c:pt>
                <c:pt idx="11300">
                  <c:v>24866</c:v>
                </c:pt>
                <c:pt idx="11301">
                  <c:v>24867</c:v>
                </c:pt>
                <c:pt idx="11302">
                  <c:v>24868</c:v>
                </c:pt>
                <c:pt idx="11303">
                  <c:v>24869</c:v>
                </c:pt>
                <c:pt idx="11304">
                  <c:v>24870</c:v>
                </c:pt>
                <c:pt idx="11305">
                  <c:v>24873</c:v>
                </c:pt>
                <c:pt idx="11306">
                  <c:v>24874</c:v>
                </c:pt>
                <c:pt idx="11307">
                  <c:v>24875</c:v>
                </c:pt>
                <c:pt idx="11308">
                  <c:v>24876</c:v>
                </c:pt>
                <c:pt idx="11309">
                  <c:v>24877</c:v>
                </c:pt>
                <c:pt idx="11310">
                  <c:v>24881</c:v>
                </c:pt>
                <c:pt idx="11311">
                  <c:v>24882</c:v>
                </c:pt>
                <c:pt idx="11312">
                  <c:v>24883</c:v>
                </c:pt>
                <c:pt idx="11313">
                  <c:v>24884</c:v>
                </c:pt>
                <c:pt idx="11314">
                  <c:v>24887</c:v>
                </c:pt>
                <c:pt idx="11315">
                  <c:v>24888</c:v>
                </c:pt>
                <c:pt idx="11316">
                  <c:v>24889</c:v>
                </c:pt>
                <c:pt idx="11317">
                  <c:v>24891</c:v>
                </c:pt>
                <c:pt idx="11318">
                  <c:v>24894</c:v>
                </c:pt>
                <c:pt idx="11319">
                  <c:v>24895</c:v>
                </c:pt>
                <c:pt idx="11320">
                  <c:v>24896</c:v>
                </c:pt>
                <c:pt idx="11321">
                  <c:v>24897</c:v>
                </c:pt>
                <c:pt idx="11322">
                  <c:v>24898</c:v>
                </c:pt>
                <c:pt idx="11323">
                  <c:v>24901</c:v>
                </c:pt>
                <c:pt idx="11324">
                  <c:v>24902</c:v>
                </c:pt>
                <c:pt idx="11325">
                  <c:v>24903</c:v>
                </c:pt>
                <c:pt idx="11326">
                  <c:v>24904</c:v>
                </c:pt>
                <c:pt idx="11327">
                  <c:v>24905</c:v>
                </c:pt>
                <c:pt idx="11328">
                  <c:v>24908</c:v>
                </c:pt>
                <c:pt idx="11329">
                  <c:v>24909</c:v>
                </c:pt>
                <c:pt idx="11330">
                  <c:v>24910</c:v>
                </c:pt>
                <c:pt idx="11331">
                  <c:v>24911</c:v>
                </c:pt>
                <c:pt idx="11332">
                  <c:v>24912</c:v>
                </c:pt>
                <c:pt idx="11333">
                  <c:v>24915</c:v>
                </c:pt>
                <c:pt idx="11334">
                  <c:v>24916</c:v>
                </c:pt>
                <c:pt idx="11335">
                  <c:v>24917</c:v>
                </c:pt>
                <c:pt idx="11336">
                  <c:v>24918</c:v>
                </c:pt>
                <c:pt idx="11337">
                  <c:v>24919</c:v>
                </c:pt>
                <c:pt idx="11338">
                  <c:v>24922</c:v>
                </c:pt>
                <c:pt idx="11339">
                  <c:v>24923</c:v>
                </c:pt>
                <c:pt idx="11340">
                  <c:v>24924</c:v>
                </c:pt>
                <c:pt idx="11341">
                  <c:v>24925</c:v>
                </c:pt>
                <c:pt idx="11342">
                  <c:v>24926</c:v>
                </c:pt>
                <c:pt idx="11343">
                  <c:v>24929</c:v>
                </c:pt>
                <c:pt idx="11344">
                  <c:v>24930</c:v>
                </c:pt>
                <c:pt idx="11345">
                  <c:v>24931</c:v>
                </c:pt>
                <c:pt idx="11346">
                  <c:v>24932</c:v>
                </c:pt>
                <c:pt idx="11347">
                  <c:v>24933</c:v>
                </c:pt>
                <c:pt idx="11348">
                  <c:v>24936</c:v>
                </c:pt>
                <c:pt idx="11349">
                  <c:v>24938</c:v>
                </c:pt>
                <c:pt idx="11350">
                  <c:v>24939</c:v>
                </c:pt>
                <c:pt idx="11351">
                  <c:v>24943</c:v>
                </c:pt>
                <c:pt idx="11352">
                  <c:v>24944</c:v>
                </c:pt>
                <c:pt idx="11353">
                  <c:v>24945</c:v>
                </c:pt>
                <c:pt idx="11354">
                  <c:v>24946</c:v>
                </c:pt>
                <c:pt idx="11355">
                  <c:v>24947</c:v>
                </c:pt>
                <c:pt idx="11356">
                  <c:v>24950</c:v>
                </c:pt>
                <c:pt idx="11357">
                  <c:v>24951</c:v>
                </c:pt>
                <c:pt idx="11358">
                  <c:v>24952</c:v>
                </c:pt>
                <c:pt idx="11359">
                  <c:v>24953</c:v>
                </c:pt>
                <c:pt idx="11360">
                  <c:v>24954</c:v>
                </c:pt>
                <c:pt idx="11361">
                  <c:v>24957</c:v>
                </c:pt>
                <c:pt idx="11362">
                  <c:v>24958</c:v>
                </c:pt>
                <c:pt idx="11363">
                  <c:v>24959</c:v>
                </c:pt>
                <c:pt idx="11364">
                  <c:v>24960</c:v>
                </c:pt>
                <c:pt idx="11365">
                  <c:v>24961</c:v>
                </c:pt>
                <c:pt idx="11366">
                  <c:v>24964</c:v>
                </c:pt>
                <c:pt idx="11367">
                  <c:v>24965</c:v>
                </c:pt>
                <c:pt idx="11368">
                  <c:v>24966</c:v>
                </c:pt>
                <c:pt idx="11369">
                  <c:v>24967</c:v>
                </c:pt>
                <c:pt idx="11370">
                  <c:v>24968</c:v>
                </c:pt>
                <c:pt idx="11371">
                  <c:v>24971</c:v>
                </c:pt>
                <c:pt idx="11372">
                  <c:v>24972</c:v>
                </c:pt>
                <c:pt idx="11373">
                  <c:v>24973</c:v>
                </c:pt>
                <c:pt idx="11374">
                  <c:v>24974</c:v>
                </c:pt>
                <c:pt idx="11375">
                  <c:v>24975</c:v>
                </c:pt>
                <c:pt idx="11376">
                  <c:v>24978</c:v>
                </c:pt>
                <c:pt idx="11377">
                  <c:v>24979</c:v>
                </c:pt>
                <c:pt idx="11378">
                  <c:v>24980</c:v>
                </c:pt>
                <c:pt idx="11379">
                  <c:v>24981</c:v>
                </c:pt>
                <c:pt idx="11380">
                  <c:v>24982</c:v>
                </c:pt>
                <c:pt idx="11381">
                  <c:v>24985</c:v>
                </c:pt>
                <c:pt idx="11382">
                  <c:v>24986</c:v>
                </c:pt>
                <c:pt idx="11383">
                  <c:v>24987</c:v>
                </c:pt>
                <c:pt idx="11384">
                  <c:v>24989</c:v>
                </c:pt>
                <c:pt idx="11385">
                  <c:v>24992</c:v>
                </c:pt>
                <c:pt idx="11386">
                  <c:v>24993</c:v>
                </c:pt>
                <c:pt idx="11387">
                  <c:v>24994</c:v>
                </c:pt>
                <c:pt idx="11388">
                  <c:v>24995</c:v>
                </c:pt>
                <c:pt idx="11389">
                  <c:v>24996</c:v>
                </c:pt>
                <c:pt idx="11390">
                  <c:v>24999</c:v>
                </c:pt>
                <c:pt idx="11391">
                  <c:v>25000</c:v>
                </c:pt>
                <c:pt idx="11392">
                  <c:v>25002</c:v>
                </c:pt>
                <c:pt idx="11393">
                  <c:v>25003</c:v>
                </c:pt>
                <c:pt idx="11394">
                  <c:v>25006</c:v>
                </c:pt>
                <c:pt idx="11395">
                  <c:v>25007</c:v>
                </c:pt>
                <c:pt idx="11396">
                  <c:v>25009</c:v>
                </c:pt>
                <c:pt idx="11397">
                  <c:v>25010</c:v>
                </c:pt>
                <c:pt idx="11398">
                  <c:v>25013</c:v>
                </c:pt>
                <c:pt idx="11399">
                  <c:v>25014</c:v>
                </c:pt>
                <c:pt idx="11400">
                  <c:v>25016</c:v>
                </c:pt>
                <c:pt idx="11401">
                  <c:v>25017</c:v>
                </c:pt>
                <c:pt idx="11402">
                  <c:v>25020</c:v>
                </c:pt>
                <c:pt idx="11403">
                  <c:v>25021</c:v>
                </c:pt>
                <c:pt idx="11404">
                  <c:v>25022</c:v>
                </c:pt>
                <c:pt idx="11405">
                  <c:v>25027</c:v>
                </c:pt>
                <c:pt idx="11406">
                  <c:v>25028</c:v>
                </c:pt>
                <c:pt idx="11407">
                  <c:v>25030</c:v>
                </c:pt>
                <c:pt idx="11408">
                  <c:v>25031</c:v>
                </c:pt>
                <c:pt idx="11409">
                  <c:v>25034</c:v>
                </c:pt>
                <c:pt idx="11410">
                  <c:v>25035</c:v>
                </c:pt>
                <c:pt idx="11411">
                  <c:v>25037</c:v>
                </c:pt>
                <c:pt idx="11412">
                  <c:v>25038</c:v>
                </c:pt>
                <c:pt idx="11413">
                  <c:v>25041</c:v>
                </c:pt>
                <c:pt idx="11414">
                  <c:v>25042</c:v>
                </c:pt>
                <c:pt idx="11415">
                  <c:v>25044</c:v>
                </c:pt>
                <c:pt idx="11416">
                  <c:v>25045</c:v>
                </c:pt>
                <c:pt idx="11417">
                  <c:v>25048</c:v>
                </c:pt>
                <c:pt idx="11418">
                  <c:v>25049</c:v>
                </c:pt>
                <c:pt idx="11419">
                  <c:v>25051</c:v>
                </c:pt>
                <c:pt idx="11420">
                  <c:v>25052</c:v>
                </c:pt>
                <c:pt idx="11421">
                  <c:v>25055</c:v>
                </c:pt>
                <c:pt idx="11422">
                  <c:v>25056</c:v>
                </c:pt>
                <c:pt idx="11423">
                  <c:v>25058</c:v>
                </c:pt>
                <c:pt idx="11424">
                  <c:v>25059</c:v>
                </c:pt>
                <c:pt idx="11425">
                  <c:v>25062</c:v>
                </c:pt>
                <c:pt idx="11426">
                  <c:v>25063</c:v>
                </c:pt>
                <c:pt idx="11427">
                  <c:v>25065</c:v>
                </c:pt>
                <c:pt idx="11428">
                  <c:v>25066</c:v>
                </c:pt>
                <c:pt idx="11429">
                  <c:v>25069</c:v>
                </c:pt>
                <c:pt idx="11430">
                  <c:v>25070</c:v>
                </c:pt>
                <c:pt idx="11431">
                  <c:v>25072</c:v>
                </c:pt>
                <c:pt idx="11432">
                  <c:v>25073</c:v>
                </c:pt>
                <c:pt idx="11433">
                  <c:v>25076</c:v>
                </c:pt>
                <c:pt idx="11434">
                  <c:v>25077</c:v>
                </c:pt>
                <c:pt idx="11435">
                  <c:v>25079</c:v>
                </c:pt>
                <c:pt idx="11436">
                  <c:v>25080</c:v>
                </c:pt>
                <c:pt idx="11437">
                  <c:v>25084</c:v>
                </c:pt>
                <c:pt idx="11438">
                  <c:v>25085</c:v>
                </c:pt>
                <c:pt idx="11439">
                  <c:v>25086</c:v>
                </c:pt>
                <c:pt idx="11440">
                  <c:v>25087</c:v>
                </c:pt>
                <c:pt idx="11441">
                  <c:v>25090</c:v>
                </c:pt>
                <c:pt idx="11442">
                  <c:v>25091</c:v>
                </c:pt>
                <c:pt idx="11443">
                  <c:v>25093</c:v>
                </c:pt>
                <c:pt idx="11444">
                  <c:v>25094</c:v>
                </c:pt>
                <c:pt idx="11445">
                  <c:v>25097</c:v>
                </c:pt>
                <c:pt idx="11446">
                  <c:v>25098</c:v>
                </c:pt>
                <c:pt idx="11447">
                  <c:v>25100</c:v>
                </c:pt>
                <c:pt idx="11448">
                  <c:v>25101</c:v>
                </c:pt>
                <c:pt idx="11449">
                  <c:v>25104</c:v>
                </c:pt>
                <c:pt idx="11450">
                  <c:v>25105</c:v>
                </c:pt>
                <c:pt idx="11451">
                  <c:v>25107</c:v>
                </c:pt>
                <c:pt idx="11452">
                  <c:v>25108</c:v>
                </c:pt>
                <c:pt idx="11453">
                  <c:v>25111</c:v>
                </c:pt>
                <c:pt idx="11454">
                  <c:v>25112</c:v>
                </c:pt>
                <c:pt idx="11455">
                  <c:v>25114</c:v>
                </c:pt>
                <c:pt idx="11456">
                  <c:v>25115</c:v>
                </c:pt>
                <c:pt idx="11457">
                  <c:v>25118</c:v>
                </c:pt>
                <c:pt idx="11458">
                  <c:v>25119</c:v>
                </c:pt>
                <c:pt idx="11459">
                  <c:v>25121</c:v>
                </c:pt>
                <c:pt idx="11460">
                  <c:v>25122</c:v>
                </c:pt>
                <c:pt idx="11461">
                  <c:v>25125</c:v>
                </c:pt>
                <c:pt idx="11462">
                  <c:v>25126</c:v>
                </c:pt>
                <c:pt idx="11463">
                  <c:v>25128</c:v>
                </c:pt>
                <c:pt idx="11464">
                  <c:v>25129</c:v>
                </c:pt>
                <c:pt idx="11465">
                  <c:v>25132</c:v>
                </c:pt>
                <c:pt idx="11466">
                  <c:v>25133</c:v>
                </c:pt>
                <c:pt idx="11467">
                  <c:v>25135</c:v>
                </c:pt>
                <c:pt idx="11468">
                  <c:v>25136</c:v>
                </c:pt>
                <c:pt idx="11469">
                  <c:v>25139</c:v>
                </c:pt>
                <c:pt idx="11470">
                  <c:v>25140</c:v>
                </c:pt>
                <c:pt idx="11471">
                  <c:v>25142</c:v>
                </c:pt>
                <c:pt idx="11472">
                  <c:v>25143</c:v>
                </c:pt>
                <c:pt idx="11473">
                  <c:v>25146</c:v>
                </c:pt>
                <c:pt idx="11474">
                  <c:v>25148</c:v>
                </c:pt>
                <c:pt idx="11475">
                  <c:v>25149</c:v>
                </c:pt>
                <c:pt idx="11476">
                  <c:v>25150</c:v>
                </c:pt>
                <c:pt idx="11477">
                  <c:v>25154</c:v>
                </c:pt>
                <c:pt idx="11478">
                  <c:v>25155</c:v>
                </c:pt>
                <c:pt idx="11479">
                  <c:v>25156</c:v>
                </c:pt>
                <c:pt idx="11480">
                  <c:v>25157</c:v>
                </c:pt>
                <c:pt idx="11481">
                  <c:v>25160</c:v>
                </c:pt>
                <c:pt idx="11482">
                  <c:v>25161</c:v>
                </c:pt>
                <c:pt idx="11483">
                  <c:v>25163</c:v>
                </c:pt>
                <c:pt idx="11484">
                  <c:v>25164</c:v>
                </c:pt>
                <c:pt idx="11485">
                  <c:v>25167</c:v>
                </c:pt>
                <c:pt idx="11486">
                  <c:v>25168</c:v>
                </c:pt>
                <c:pt idx="11487">
                  <c:v>25169</c:v>
                </c:pt>
                <c:pt idx="11488">
                  <c:v>25171</c:v>
                </c:pt>
                <c:pt idx="11489">
                  <c:v>25174</c:v>
                </c:pt>
                <c:pt idx="11490">
                  <c:v>25175</c:v>
                </c:pt>
                <c:pt idx="11491">
                  <c:v>25177</c:v>
                </c:pt>
                <c:pt idx="11492">
                  <c:v>25178</c:v>
                </c:pt>
                <c:pt idx="11493">
                  <c:v>25181</c:v>
                </c:pt>
                <c:pt idx="11494">
                  <c:v>25182</c:v>
                </c:pt>
                <c:pt idx="11495">
                  <c:v>25184</c:v>
                </c:pt>
                <c:pt idx="11496">
                  <c:v>25185</c:v>
                </c:pt>
                <c:pt idx="11497">
                  <c:v>25188</c:v>
                </c:pt>
                <c:pt idx="11498">
                  <c:v>25189</c:v>
                </c:pt>
                <c:pt idx="11499">
                  <c:v>25191</c:v>
                </c:pt>
                <c:pt idx="11500">
                  <c:v>25192</c:v>
                </c:pt>
                <c:pt idx="11501">
                  <c:v>25195</c:v>
                </c:pt>
                <c:pt idx="11502">
                  <c:v>25196</c:v>
                </c:pt>
                <c:pt idx="11503">
                  <c:v>25198</c:v>
                </c:pt>
                <c:pt idx="11504">
                  <c:v>25199</c:v>
                </c:pt>
                <c:pt idx="11505">
                  <c:v>25202</c:v>
                </c:pt>
                <c:pt idx="11506">
                  <c:v>25203</c:v>
                </c:pt>
                <c:pt idx="11507">
                  <c:v>25205</c:v>
                </c:pt>
                <c:pt idx="11508">
                  <c:v>25206</c:v>
                </c:pt>
                <c:pt idx="11509">
                  <c:v>25209</c:v>
                </c:pt>
                <c:pt idx="11510">
                  <c:v>25210</c:v>
                </c:pt>
                <c:pt idx="11511">
                  <c:v>25211</c:v>
                </c:pt>
                <c:pt idx="11512">
                  <c:v>25212</c:v>
                </c:pt>
                <c:pt idx="11513">
                  <c:v>25213</c:v>
                </c:pt>
                <c:pt idx="11514">
                  <c:v>25216</c:v>
                </c:pt>
                <c:pt idx="11515">
                  <c:v>25217</c:v>
                </c:pt>
                <c:pt idx="11516">
                  <c:v>25218</c:v>
                </c:pt>
                <c:pt idx="11517">
                  <c:v>25219</c:v>
                </c:pt>
                <c:pt idx="11518">
                  <c:v>25220</c:v>
                </c:pt>
                <c:pt idx="11519">
                  <c:v>25223</c:v>
                </c:pt>
                <c:pt idx="11520">
                  <c:v>25224</c:v>
                </c:pt>
                <c:pt idx="11521">
                  <c:v>25225</c:v>
                </c:pt>
                <c:pt idx="11522">
                  <c:v>25226</c:v>
                </c:pt>
                <c:pt idx="11523">
                  <c:v>25227</c:v>
                </c:pt>
                <c:pt idx="11524">
                  <c:v>25230</c:v>
                </c:pt>
                <c:pt idx="11525">
                  <c:v>25231</c:v>
                </c:pt>
                <c:pt idx="11526">
                  <c:v>25232</c:v>
                </c:pt>
                <c:pt idx="11527">
                  <c:v>25233</c:v>
                </c:pt>
                <c:pt idx="11528">
                  <c:v>25234</c:v>
                </c:pt>
                <c:pt idx="11529">
                  <c:v>25237</c:v>
                </c:pt>
                <c:pt idx="11530">
                  <c:v>25238</c:v>
                </c:pt>
                <c:pt idx="11531">
                  <c:v>25239</c:v>
                </c:pt>
                <c:pt idx="11532">
                  <c:v>25240</c:v>
                </c:pt>
                <c:pt idx="11533">
                  <c:v>25241</c:v>
                </c:pt>
                <c:pt idx="11534">
                  <c:v>25245</c:v>
                </c:pt>
                <c:pt idx="11535">
                  <c:v>25246</c:v>
                </c:pt>
                <c:pt idx="11536">
                  <c:v>25247</c:v>
                </c:pt>
                <c:pt idx="11537">
                  <c:v>25248</c:v>
                </c:pt>
                <c:pt idx="11538">
                  <c:v>25251</c:v>
                </c:pt>
                <c:pt idx="11539">
                  <c:v>25252</c:v>
                </c:pt>
                <c:pt idx="11540">
                  <c:v>25253</c:v>
                </c:pt>
                <c:pt idx="11541">
                  <c:v>25254</c:v>
                </c:pt>
                <c:pt idx="11542">
                  <c:v>25258</c:v>
                </c:pt>
                <c:pt idx="11543">
                  <c:v>25259</c:v>
                </c:pt>
                <c:pt idx="11544">
                  <c:v>25260</c:v>
                </c:pt>
                <c:pt idx="11545">
                  <c:v>25261</c:v>
                </c:pt>
                <c:pt idx="11546">
                  <c:v>25262</c:v>
                </c:pt>
                <c:pt idx="11547">
                  <c:v>25265</c:v>
                </c:pt>
                <c:pt idx="11548">
                  <c:v>25266</c:v>
                </c:pt>
                <c:pt idx="11549">
                  <c:v>25267</c:v>
                </c:pt>
                <c:pt idx="11550">
                  <c:v>25268</c:v>
                </c:pt>
                <c:pt idx="11551">
                  <c:v>25269</c:v>
                </c:pt>
                <c:pt idx="11552">
                  <c:v>25272</c:v>
                </c:pt>
                <c:pt idx="11553">
                  <c:v>25273</c:v>
                </c:pt>
                <c:pt idx="11554">
                  <c:v>25274</c:v>
                </c:pt>
                <c:pt idx="11555">
                  <c:v>25275</c:v>
                </c:pt>
                <c:pt idx="11556">
                  <c:v>25276</c:v>
                </c:pt>
                <c:pt idx="11557">
                  <c:v>25279</c:v>
                </c:pt>
                <c:pt idx="11558">
                  <c:v>25280</c:v>
                </c:pt>
                <c:pt idx="11559">
                  <c:v>25281</c:v>
                </c:pt>
                <c:pt idx="11560">
                  <c:v>25282</c:v>
                </c:pt>
                <c:pt idx="11561">
                  <c:v>25283</c:v>
                </c:pt>
                <c:pt idx="11562">
                  <c:v>25286</c:v>
                </c:pt>
                <c:pt idx="11563">
                  <c:v>25287</c:v>
                </c:pt>
                <c:pt idx="11564">
                  <c:v>25288</c:v>
                </c:pt>
                <c:pt idx="11565">
                  <c:v>25289</c:v>
                </c:pt>
                <c:pt idx="11566">
                  <c:v>25290</c:v>
                </c:pt>
                <c:pt idx="11567">
                  <c:v>25294</c:v>
                </c:pt>
                <c:pt idx="11568">
                  <c:v>25295</c:v>
                </c:pt>
                <c:pt idx="11569">
                  <c:v>25296</c:v>
                </c:pt>
                <c:pt idx="11570">
                  <c:v>25300</c:v>
                </c:pt>
                <c:pt idx="11571">
                  <c:v>25301</c:v>
                </c:pt>
                <c:pt idx="11572">
                  <c:v>25302</c:v>
                </c:pt>
                <c:pt idx="11573">
                  <c:v>25303</c:v>
                </c:pt>
                <c:pt idx="11574">
                  <c:v>25304</c:v>
                </c:pt>
                <c:pt idx="11575">
                  <c:v>25307</c:v>
                </c:pt>
                <c:pt idx="11576">
                  <c:v>25308</c:v>
                </c:pt>
                <c:pt idx="11577">
                  <c:v>25309</c:v>
                </c:pt>
                <c:pt idx="11578">
                  <c:v>25310</c:v>
                </c:pt>
                <c:pt idx="11579">
                  <c:v>25311</c:v>
                </c:pt>
                <c:pt idx="11580">
                  <c:v>25314</c:v>
                </c:pt>
                <c:pt idx="11581">
                  <c:v>25315</c:v>
                </c:pt>
                <c:pt idx="11582">
                  <c:v>25316</c:v>
                </c:pt>
                <c:pt idx="11583">
                  <c:v>25317</c:v>
                </c:pt>
                <c:pt idx="11584">
                  <c:v>25318</c:v>
                </c:pt>
                <c:pt idx="11585">
                  <c:v>25321</c:v>
                </c:pt>
                <c:pt idx="11586">
                  <c:v>25322</c:v>
                </c:pt>
                <c:pt idx="11587">
                  <c:v>25323</c:v>
                </c:pt>
                <c:pt idx="11588">
                  <c:v>25324</c:v>
                </c:pt>
                <c:pt idx="11589">
                  <c:v>25325</c:v>
                </c:pt>
                <c:pt idx="11590">
                  <c:v>25328</c:v>
                </c:pt>
                <c:pt idx="11591">
                  <c:v>25329</c:v>
                </c:pt>
                <c:pt idx="11592">
                  <c:v>25330</c:v>
                </c:pt>
                <c:pt idx="11593">
                  <c:v>25331</c:v>
                </c:pt>
                <c:pt idx="11594">
                  <c:v>25332</c:v>
                </c:pt>
                <c:pt idx="11595">
                  <c:v>25335</c:v>
                </c:pt>
                <c:pt idx="11596">
                  <c:v>25336</c:v>
                </c:pt>
                <c:pt idx="11597">
                  <c:v>25337</c:v>
                </c:pt>
                <c:pt idx="11598">
                  <c:v>25338</c:v>
                </c:pt>
                <c:pt idx="11599">
                  <c:v>25339</c:v>
                </c:pt>
                <c:pt idx="11600">
                  <c:v>25342</c:v>
                </c:pt>
                <c:pt idx="11601">
                  <c:v>25343</c:v>
                </c:pt>
                <c:pt idx="11602">
                  <c:v>25344</c:v>
                </c:pt>
                <c:pt idx="11603">
                  <c:v>25345</c:v>
                </c:pt>
                <c:pt idx="11604">
                  <c:v>25346</c:v>
                </c:pt>
                <c:pt idx="11605">
                  <c:v>25349</c:v>
                </c:pt>
                <c:pt idx="11606">
                  <c:v>25350</c:v>
                </c:pt>
                <c:pt idx="11607">
                  <c:v>25351</c:v>
                </c:pt>
                <c:pt idx="11608">
                  <c:v>25352</c:v>
                </c:pt>
                <c:pt idx="11609">
                  <c:v>25356</c:v>
                </c:pt>
                <c:pt idx="11610">
                  <c:v>25357</c:v>
                </c:pt>
                <c:pt idx="11611">
                  <c:v>25358</c:v>
                </c:pt>
                <c:pt idx="11612">
                  <c:v>25359</c:v>
                </c:pt>
                <c:pt idx="11613">
                  <c:v>25360</c:v>
                </c:pt>
                <c:pt idx="11614">
                  <c:v>25363</c:v>
                </c:pt>
                <c:pt idx="11615">
                  <c:v>25364</c:v>
                </c:pt>
                <c:pt idx="11616">
                  <c:v>25365</c:v>
                </c:pt>
                <c:pt idx="11617">
                  <c:v>25366</c:v>
                </c:pt>
                <c:pt idx="11618">
                  <c:v>25367</c:v>
                </c:pt>
                <c:pt idx="11619">
                  <c:v>25370</c:v>
                </c:pt>
                <c:pt idx="11620">
                  <c:v>25371</c:v>
                </c:pt>
                <c:pt idx="11621">
                  <c:v>25372</c:v>
                </c:pt>
                <c:pt idx="11622">
                  <c:v>25373</c:v>
                </c:pt>
                <c:pt idx="11623">
                  <c:v>25374</c:v>
                </c:pt>
                <c:pt idx="11624">
                  <c:v>25377</c:v>
                </c:pt>
                <c:pt idx="11625">
                  <c:v>25378</c:v>
                </c:pt>
                <c:pt idx="11626">
                  <c:v>25379</c:v>
                </c:pt>
                <c:pt idx="11627">
                  <c:v>25380</c:v>
                </c:pt>
                <c:pt idx="11628">
                  <c:v>25381</c:v>
                </c:pt>
                <c:pt idx="11629">
                  <c:v>25384</c:v>
                </c:pt>
                <c:pt idx="11630">
                  <c:v>25385</c:v>
                </c:pt>
                <c:pt idx="11631">
                  <c:v>25386</c:v>
                </c:pt>
                <c:pt idx="11632">
                  <c:v>25387</c:v>
                </c:pt>
                <c:pt idx="11633">
                  <c:v>25391</c:v>
                </c:pt>
                <c:pt idx="11634">
                  <c:v>25392</c:v>
                </c:pt>
                <c:pt idx="11635">
                  <c:v>25393</c:v>
                </c:pt>
                <c:pt idx="11636">
                  <c:v>25394</c:v>
                </c:pt>
                <c:pt idx="11637">
                  <c:v>25395</c:v>
                </c:pt>
                <c:pt idx="11638">
                  <c:v>25398</c:v>
                </c:pt>
                <c:pt idx="11639">
                  <c:v>25399</c:v>
                </c:pt>
                <c:pt idx="11640">
                  <c:v>25400</c:v>
                </c:pt>
                <c:pt idx="11641">
                  <c:v>25401</c:v>
                </c:pt>
                <c:pt idx="11642">
                  <c:v>25402</c:v>
                </c:pt>
                <c:pt idx="11643">
                  <c:v>25406</c:v>
                </c:pt>
                <c:pt idx="11644">
                  <c:v>25407</c:v>
                </c:pt>
                <c:pt idx="11645">
                  <c:v>25408</c:v>
                </c:pt>
                <c:pt idx="11646">
                  <c:v>25409</c:v>
                </c:pt>
                <c:pt idx="11647">
                  <c:v>25412</c:v>
                </c:pt>
                <c:pt idx="11648">
                  <c:v>25413</c:v>
                </c:pt>
                <c:pt idx="11649">
                  <c:v>25414</c:v>
                </c:pt>
                <c:pt idx="11650">
                  <c:v>25415</c:v>
                </c:pt>
                <c:pt idx="11651">
                  <c:v>25416</c:v>
                </c:pt>
                <c:pt idx="11652">
                  <c:v>25419</c:v>
                </c:pt>
                <c:pt idx="11653">
                  <c:v>25420</c:v>
                </c:pt>
                <c:pt idx="11654">
                  <c:v>25421</c:v>
                </c:pt>
                <c:pt idx="11655">
                  <c:v>25422</c:v>
                </c:pt>
                <c:pt idx="11656">
                  <c:v>25423</c:v>
                </c:pt>
                <c:pt idx="11657">
                  <c:v>25426</c:v>
                </c:pt>
                <c:pt idx="11658">
                  <c:v>25427</c:v>
                </c:pt>
                <c:pt idx="11659">
                  <c:v>25428</c:v>
                </c:pt>
                <c:pt idx="11660">
                  <c:v>25429</c:v>
                </c:pt>
                <c:pt idx="11661">
                  <c:v>25430</c:v>
                </c:pt>
                <c:pt idx="11662">
                  <c:v>25433</c:v>
                </c:pt>
                <c:pt idx="11663">
                  <c:v>25434</c:v>
                </c:pt>
                <c:pt idx="11664">
                  <c:v>25435</c:v>
                </c:pt>
                <c:pt idx="11665">
                  <c:v>25436</c:v>
                </c:pt>
                <c:pt idx="11666">
                  <c:v>25437</c:v>
                </c:pt>
                <c:pt idx="11667">
                  <c:v>25440</c:v>
                </c:pt>
                <c:pt idx="11668">
                  <c:v>25441</c:v>
                </c:pt>
                <c:pt idx="11669">
                  <c:v>25442</c:v>
                </c:pt>
                <c:pt idx="11670">
                  <c:v>25443</c:v>
                </c:pt>
                <c:pt idx="11671">
                  <c:v>25444</c:v>
                </c:pt>
                <c:pt idx="11672">
                  <c:v>25448</c:v>
                </c:pt>
                <c:pt idx="11673">
                  <c:v>25449</c:v>
                </c:pt>
                <c:pt idx="11674">
                  <c:v>25450</c:v>
                </c:pt>
                <c:pt idx="11675">
                  <c:v>25451</c:v>
                </c:pt>
                <c:pt idx="11676">
                  <c:v>25454</c:v>
                </c:pt>
                <c:pt idx="11677">
                  <c:v>25455</c:v>
                </c:pt>
                <c:pt idx="11678">
                  <c:v>25456</c:v>
                </c:pt>
                <c:pt idx="11679">
                  <c:v>25457</c:v>
                </c:pt>
                <c:pt idx="11680">
                  <c:v>25458</c:v>
                </c:pt>
                <c:pt idx="11681">
                  <c:v>25461</c:v>
                </c:pt>
                <c:pt idx="11682">
                  <c:v>25462</c:v>
                </c:pt>
                <c:pt idx="11683">
                  <c:v>25463</c:v>
                </c:pt>
                <c:pt idx="11684">
                  <c:v>25464</c:v>
                </c:pt>
                <c:pt idx="11685">
                  <c:v>25465</c:v>
                </c:pt>
                <c:pt idx="11686">
                  <c:v>25468</c:v>
                </c:pt>
                <c:pt idx="11687">
                  <c:v>25469</c:v>
                </c:pt>
                <c:pt idx="11688">
                  <c:v>25470</c:v>
                </c:pt>
                <c:pt idx="11689">
                  <c:v>25471</c:v>
                </c:pt>
                <c:pt idx="11690">
                  <c:v>25472</c:v>
                </c:pt>
                <c:pt idx="11691">
                  <c:v>25475</c:v>
                </c:pt>
                <c:pt idx="11692">
                  <c:v>25476</c:v>
                </c:pt>
                <c:pt idx="11693">
                  <c:v>25477</c:v>
                </c:pt>
                <c:pt idx="11694">
                  <c:v>25478</c:v>
                </c:pt>
                <c:pt idx="11695">
                  <c:v>25479</c:v>
                </c:pt>
                <c:pt idx="11696">
                  <c:v>25482</c:v>
                </c:pt>
                <c:pt idx="11697">
                  <c:v>25483</c:v>
                </c:pt>
                <c:pt idx="11698">
                  <c:v>25484</c:v>
                </c:pt>
                <c:pt idx="11699">
                  <c:v>25485</c:v>
                </c:pt>
                <c:pt idx="11700">
                  <c:v>25486</c:v>
                </c:pt>
                <c:pt idx="11701">
                  <c:v>25489</c:v>
                </c:pt>
                <c:pt idx="11702">
                  <c:v>25490</c:v>
                </c:pt>
                <c:pt idx="11703">
                  <c:v>25491</c:v>
                </c:pt>
                <c:pt idx="11704">
                  <c:v>25492</c:v>
                </c:pt>
                <c:pt idx="11705">
                  <c:v>25493</c:v>
                </c:pt>
                <c:pt idx="11706">
                  <c:v>25496</c:v>
                </c:pt>
                <c:pt idx="11707">
                  <c:v>25497</c:v>
                </c:pt>
                <c:pt idx="11708">
                  <c:v>25498</c:v>
                </c:pt>
                <c:pt idx="11709">
                  <c:v>25499</c:v>
                </c:pt>
                <c:pt idx="11710">
                  <c:v>25500</c:v>
                </c:pt>
                <c:pt idx="11711">
                  <c:v>25503</c:v>
                </c:pt>
                <c:pt idx="11712">
                  <c:v>25504</c:v>
                </c:pt>
                <c:pt idx="11713">
                  <c:v>25505</c:v>
                </c:pt>
                <c:pt idx="11714">
                  <c:v>25506</c:v>
                </c:pt>
                <c:pt idx="11715">
                  <c:v>25507</c:v>
                </c:pt>
                <c:pt idx="11716">
                  <c:v>25510</c:v>
                </c:pt>
                <c:pt idx="11717">
                  <c:v>25511</c:v>
                </c:pt>
                <c:pt idx="11718">
                  <c:v>25512</c:v>
                </c:pt>
                <c:pt idx="11719">
                  <c:v>25513</c:v>
                </c:pt>
                <c:pt idx="11720">
                  <c:v>25514</c:v>
                </c:pt>
                <c:pt idx="11721">
                  <c:v>25517</c:v>
                </c:pt>
                <c:pt idx="11722">
                  <c:v>25518</c:v>
                </c:pt>
                <c:pt idx="11723">
                  <c:v>25519</c:v>
                </c:pt>
                <c:pt idx="11724">
                  <c:v>25520</c:v>
                </c:pt>
                <c:pt idx="11725">
                  <c:v>25521</c:v>
                </c:pt>
                <c:pt idx="11726">
                  <c:v>25524</c:v>
                </c:pt>
                <c:pt idx="11727">
                  <c:v>25525</c:v>
                </c:pt>
                <c:pt idx="11728">
                  <c:v>25526</c:v>
                </c:pt>
                <c:pt idx="11729">
                  <c:v>25527</c:v>
                </c:pt>
                <c:pt idx="11730">
                  <c:v>25528</c:v>
                </c:pt>
                <c:pt idx="11731">
                  <c:v>25531</c:v>
                </c:pt>
                <c:pt idx="11732">
                  <c:v>25532</c:v>
                </c:pt>
                <c:pt idx="11733">
                  <c:v>25533</c:v>
                </c:pt>
                <c:pt idx="11734">
                  <c:v>25535</c:v>
                </c:pt>
                <c:pt idx="11735">
                  <c:v>25538</c:v>
                </c:pt>
                <c:pt idx="11736">
                  <c:v>25539</c:v>
                </c:pt>
                <c:pt idx="11737">
                  <c:v>25540</c:v>
                </c:pt>
                <c:pt idx="11738">
                  <c:v>25541</c:v>
                </c:pt>
                <c:pt idx="11739">
                  <c:v>25542</c:v>
                </c:pt>
                <c:pt idx="11740">
                  <c:v>25545</c:v>
                </c:pt>
                <c:pt idx="11741">
                  <c:v>25546</c:v>
                </c:pt>
                <c:pt idx="11742">
                  <c:v>25547</c:v>
                </c:pt>
                <c:pt idx="11743">
                  <c:v>25548</c:v>
                </c:pt>
                <c:pt idx="11744">
                  <c:v>25549</c:v>
                </c:pt>
                <c:pt idx="11745">
                  <c:v>25552</c:v>
                </c:pt>
                <c:pt idx="11746">
                  <c:v>25553</c:v>
                </c:pt>
                <c:pt idx="11747">
                  <c:v>25554</c:v>
                </c:pt>
                <c:pt idx="11748">
                  <c:v>25555</c:v>
                </c:pt>
                <c:pt idx="11749">
                  <c:v>25556</c:v>
                </c:pt>
                <c:pt idx="11750">
                  <c:v>25559</c:v>
                </c:pt>
                <c:pt idx="11751">
                  <c:v>25560</c:v>
                </c:pt>
                <c:pt idx="11752">
                  <c:v>25561</c:v>
                </c:pt>
                <c:pt idx="11753">
                  <c:v>25563</c:v>
                </c:pt>
                <c:pt idx="11754">
                  <c:v>25566</c:v>
                </c:pt>
                <c:pt idx="11755">
                  <c:v>25567</c:v>
                </c:pt>
                <c:pt idx="11756">
                  <c:v>25568</c:v>
                </c:pt>
                <c:pt idx="11757">
                  <c:v>25570</c:v>
                </c:pt>
                <c:pt idx="11758">
                  <c:v>25573</c:v>
                </c:pt>
                <c:pt idx="11759">
                  <c:v>25574</c:v>
                </c:pt>
                <c:pt idx="11760">
                  <c:v>25575</c:v>
                </c:pt>
                <c:pt idx="11761">
                  <c:v>25576</c:v>
                </c:pt>
                <c:pt idx="11762">
                  <c:v>25577</c:v>
                </c:pt>
                <c:pt idx="11763">
                  <c:v>25580</c:v>
                </c:pt>
                <c:pt idx="11764">
                  <c:v>25581</c:v>
                </c:pt>
                <c:pt idx="11765">
                  <c:v>25582</c:v>
                </c:pt>
                <c:pt idx="11766">
                  <c:v>25583</c:v>
                </c:pt>
                <c:pt idx="11767">
                  <c:v>25584</c:v>
                </c:pt>
                <c:pt idx="11768">
                  <c:v>25587</c:v>
                </c:pt>
                <c:pt idx="11769">
                  <c:v>25588</c:v>
                </c:pt>
                <c:pt idx="11770">
                  <c:v>25589</c:v>
                </c:pt>
                <c:pt idx="11771">
                  <c:v>25590</c:v>
                </c:pt>
                <c:pt idx="11772">
                  <c:v>25591</c:v>
                </c:pt>
                <c:pt idx="11773">
                  <c:v>25594</c:v>
                </c:pt>
                <c:pt idx="11774">
                  <c:v>25595</c:v>
                </c:pt>
                <c:pt idx="11775">
                  <c:v>25596</c:v>
                </c:pt>
                <c:pt idx="11776">
                  <c:v>25597</c:v>
                </c:pt>
                <c:pt idx="11777">
                  <c:v>25598</c:v>
                </c:pt>
                <c:pt idx="11778">
                  <c:v>25601</c:v>
                </c:pt>
                <c:pt idx="11779">
                  <c:v>25602</c:v>
                </c:pt>
                <c:pt idx="11780">
                  <c:v>25603</c:v>
                </c:pt>
                <c:pt idx="11781">
                  <c:v>25604</c:v>
                </c:pt>
                <c:pt idx="11782">
                  <c:v>25605</c:v>
                </c:pt>
                <c:pt idx="11783">
                  <c:v>25608</c:v>
                </c:pt>
                <c:pt idx="11784">
                  <c:v>25609</c:v>
                </c:pt>
                <c:pt idx="11785">
                  <c:v>25610</c:v>
                </c:pt>
                <c:pt idx="11786">
                  <c:v>25611</c:v>
                </c:pt>
                <c:pt idx="11787">
                  <c:v>25612</c:v>
                </c:pt>
                <c:pt idx="11788">
                  <c:v>25615</c:v>
                </c:pt>
                <c:pt idx="11789">
                  <c:v>25616</c:v>
                </c:pt>
                <c:pt idx="11790">
                  <c:v>25617</c:v>
                </c:pt>
                <c:pt idx="11791">
                  <c:v>25618</c:v>
                </c:pt>
                <c:pt idx="11792">
                  <c:v>25619</c:v>
                </c:pt>
                <c:pt idx="11793">
                  <c:v>25623</c:v>
                </c:pt>
                <c:pt idx="11794">
                  <c:v>25624</c:v>
                </c:pt>
                <c:pt idx="11795">
                  <c:v>25625</c:v>
                </c:pt>
                <c:pt idx="11796">
                  <c:v>25626</c:v>
                </c:pt>
                <c:pt idx="11797">
                  <c:v>25629</c:v>
                </c:pt>
                <c:pt idx="11798">
                  <c:v>25630</c:v>
                </c:pt>
                <c:pt idx="11799">
                  <c:v>25631</c:v>
                </c:pt>
                <c:pt idx="11800">
                  <c:v>25632</c:v>
                </c:pt>
                <c:pt idx="11801">
                  <c:v>25633</c:v>
                </c:pt>
                <c:pt idx="11802">
                  <c:v>25636</c:v>
                </c:pt>
                <c:pt idx="11803">
                  <c:v>25637</c:v>
                </c:pt>
                <c:pt idx="11804">
                  <c:v>25638</c:v>
                </c:pt>
                <c:pt idx="11805">
                  <c:v>25639</c:v>
                </c:pt>
                <c:pt idx="11806">
                  <c:v>25640</c:v>
                </c:pt>
                <c:pt idx="11807">
                  <c:v>25643</c:v>
                </c:pt>
                <c:pt idx="11808">
                  <c:v>25644</c:v>
                </c:pt>
                <c:pt idx="11809">
                  <c:v>25645</c:v>
                </c:pt>
                <c:pt idx="11810">
                  <c:v>25646</c:v>
                </c:pt>
                <c:pt idx="11811">
                  <c:v>25647</c:v>
                </c:pt>
                <c:pt idx="11812">
                  <c:v>25650</c:v>
                </c:pt>
                <c:pt idx="11813">
                  <c:v>25651</c:v>
                </c:pt>
                <c:pt idx="11814">
                  <c:v>25652</c:v>
                </c:pt>
                <c:pt idx="11815">
                  <c:v>25653</c:v>
                </c:pt>
                <c:pt idx="11816">
                  <c:v>25657</c:v>
                </c:pt>
                <c:pt idx="11817">
                  <c:v>25658</c:v>
                </c:pt>
                <c:pt idx="11818">
                  <c:v>25659</c:v>
                </c:pt>
                <c:pt idx="11819">
                  <c:v>25660</c:v>
                </c:pt>
                <c:pt idx="11820">
                  <c:v>25661</c:v>
                </c:pt>
                <c:pt idx="11821">
                  <c:v>25664</c:v>
                </c:pt>
                <c:pt idx="11822">
                  <c:v>25665</c:v>
                </c:pt>
                <c:pt idx="11823">
                  <c:v>25666</c:v>
                </c:pt>
                <c:pt idx="11824">
                  <c:v>25667</c:v>
                </c:pt>
                <c:pt idx="11825">
                  <c:v>25668</c:v>
                </c:pt>
                <c:pt idx="11826">
                  <c:v>25671</c:v>
                </c:pt>
                <c:pt idx="11827">
                  <c:v>25672</c:v>
                </c:pt>
                <c:pt idx="11828">
                  <c:v>25673</c:v>
                </c:pt>
                <c:pt idx="11829">
                  <c:v>25674</c:v>
                </c:pt>
                <c:pt idx="11830">
                  <c:v>25675</c:v>
                </c:pt>
                <c:pt idx="11831">
                  <c:v>25678</c:v>
                </c:pt>
                <c:pt idx="11832">
                  <c:v>25679</c:v>
                </c:pt>
                <c:pt idx="11833">
                  <c:v>25680</c:v>
                </c:pt>
                <c:pt idx="11834">
                  <c:v>25681</c:v>
                </c:pt>
                <c:pt idx="11835">
                  <c:v>25682</c:v>
                </c:pt>
                <c:pt idx="11836">
                  <c:v>25685</c:v>
                </c:pt>
                <c:pt idx="11837">
                  <c:v>25686</c:v>
                </c:pt>
                <c:pt idx="11838">
                  <c:v>25687</c:v>
                </c:pt>
                <c:pt idx="11839">
                  <c:v>25688</c:v>
                </c:pt>
                <c:pt idx="11840">
                  <c:v>25689</c:v>
                </c:pt>
                <c:pt idx="11841">
                  <c:v>25692</c:v>
                </c:pt>
                <c:pt idx="11842">
                  <c:v>25693</c:v>
                </c:pt>
                <c:pt idx="11843">
                  <c:v>25694</c:v>
                </c:pt>
                <c:pt idx="11844">
                  <c:v>25695</c:v>
                </c:pt>
                <c:pt idx="11845">
                  <c:v>25696</c:v>
                </c:pt>
                <c:pt idx="11846">
                  <c:v>25699</c:v>
                </c:pt>
                <c:pt idx="11847">
                  <c:v>25700</c:v>
                </c:pt>
                <c:pt idx="11848">
                  <c:v>25701</c:v>
                </c:pt>
                <c:pt idx="11849">
                  <c:v>25702</c:v>
                </c:pt>
                <c:pt idx="11850">
                  <c:v>25703</c:v>
                </c:pt>
                <c:pt idx="11851">
                  <c:v>25706</c:v>
                </c:pt>
                <c:pt idx="11852">
                  <c:v>25707</c:v>
                </c:pt>
                <c:pt idx="11853">
                  <c:v>25708</c:v>
                </c:pt>
                <c:pt idx="11854">
                  <c:v>25709</c:v>
                </c:pt>
                <c:pt idx="11855">
                  <c:v>25710</c:v>
                </c:pt>
                <c:pt idx="11856">
                  <c:v>25713</c:v>
                </c:pt>
                <c:pt idx="11857">
                  <c:v>25714</c:v>
                </c:pt>
                <c:pt idx="11858">
                  <c:v>25715</c:v>
                </c:pt>
                <c:pt idx="11859">
                  <c:v>25716</c:v>
                </c:pt>
                <c:pt idx="11860">
                  <c:v>25717</c:v>
                </c:pt>
                <c:pt idx="11861">
                  <c:v>25720</c:v>
                </c:pt>
                <c:pt idx="11862">
                  <c:v>25721</c:v>
                </c:pt>
                <c:pt idx="11863">
                  <c:v>25722</c:v>
                </c:pt>
                <c:pt idx="11864">
                  <c:v>25723</c:v>
                </c:pt>
                <c:pt idx="11865">
                  <c:v>25724</c:v>
                </c:pt>
                <c:pt idx="11866">
                  <c:v>25727</c:v>
                </c:pt>
                <c:pt idx="11867">
                  <c:v>25728</c:v>
                </c:pt>
                <c:pt idx="11868">
                  <c:v>25729</c:v>
                </c:pt>
                <c:pt idx="11869">
                  <c:v>25730</c:v>
                </c:pt>
                <c:pt idx="11870">
                  <c:v>25731</c:v>
                </c:pt>
                <c:pt idx="11871">
                  <c:v>25734</c:v>
                </c:pt>
                <c:pt idx="11872">
                  <c:v>25735</c:v>
                </c:pt>
                <c:pt idx="11873">
                  <c:v>25736</c:v>
                </c:pt>
                <c:pt idx="11874">
                  <c:v>25737</c:v>
                </c:pt>
                <c:pt idx="11875">
                  <c:v>25738</c:v>
                </c:pt>
                <c:pt idx="11876">
                  <c:v>25741</c:v>
                </c:pt>
                <c:pt idx="11877">
                  <c:v>25742</c:v>
                </c:pt>
                <c:pt idx="11878">
                  <c:v>25743</c:v>
                </c:pt>
                <c:pt idx="11879">
                  <c:v>25744</c:v>
                </c:pt>
                <c:pt idx="11880">
                  <c:v>25745</c:v>
                </c:pt>
                <c:pt idx="11881">
                  <c:v>25748</c:v>
                </c:pt>
                <c:pt idx="11882">
                  <c:v>25749</c:v>
                </c:pt>
                <c:pt idx="11883">
                  <c:v>25750</c:v>
                </c:pt>
                <c:pt idx="11884">
                  <c:v>25751</c:v>
                </c:pt>
                <c:pt idx="11885">
                  <c:v>25755</c:v>
                </c:pt>
                <c:pt idx="11886">
                  <c:v>25756</c:v>
                </c:pt>
                <c:pt idx="11887">
                  <c:v>25757</c:v>
                </c:pt>
                <c:pt idx="11888">
                  <c:v>25758</c:v>
                </c:pt>
                <c:pt idx="11889">
                  <c:v>25759</c:v>
                </c:pt>
                <c:pt idx="11890">
                  <c:v>25762</c:v>
                </c:pt>
                <c:pt idx="11891">
                  <c:v>25763</c:v>
                </c:pt>
                <c:pt idx="11892">
                  <c:v>25764</c:v>
                </c:pt>
                <c:pt idx="11893">
                  <c:v>25765</c:v>
                </c:pt>
                <c:pt idx="11894">
                  <c:v>25766</c:v>
                </c:pt>
                <c:pt idx="11895">
                  <c:v>25769</c:v>
                </c:pt>
                <c:pt idx="11896">
                  <c:v>25770</c:v>
                </c:pt>
                <c:pt idx="11897">
                  <c:v>25771</c:v>
                </c:pt>
                <c:pt idx="11898">
                  <c:v>25772</c:v>
                </c:pt>
                <c:pt idx="11899">
                  <c:v>25773</c:v>
                </c:pt>
                <c:pt idx="11900">
                  <c:v>25776</c:v>
                </c:pt>
                <c:pt idx="11901">
                  <c:v>25777</c:v>
                </c:pt>
                <c:pt idx="11902">
                  <c:v>25778</c:v>
                </c:pt>
                <c:pt idx="11903">
                  <c:v>25779</c:v>
                </c:pt>
                <c:pt idx="11904">
                  <c:v>25780</c:v>
                </c:pt>
                <c:pt idx="11905">
                  <c:v>25783</c:v>
                </c:pt>
                <c:pt idx="11906">
                  <c:v>25784</c:v>
                </c:pt>
                <c:pt idx="11907">
                  <c:v>25785</c:v>
                </c:pt>
                <c:pt idx="11908">
                  <c:v>25786</c:v>
                </c:pt>
                <c:pt idx="11909">
                  <c:v>25787</c:v>
                </c:pt>
                <c:pt idx="11910">
                  <c:v>25790</c:v>
                </c:pt>
                <c:pt idx="11911">
                  <c:v>25791</c:v>
                </c:pt>
                <c:pt idx="11912">
                  <c:v>25792</c:v>
                </c:pt>
                <c:pt idx="11913">
                  <c:v>25793</c:v>
                </c:pt>
                <c:pt idx="11914">
                  <c:v>25794</c:v>
                </c:pt>
                <c:pt idx="11915">
                  <c:v>25797</c:v>
                </c:pt>
                <c:pt idx="11916">
                  <c:v>25798</c:v>
                </c:pt>
                <c:pt idx="11917">
                  <c:v>25799</c:v>
                </c:pt>
                <c:pt idx="11918">
                  <c:v>25800</c:v>
                </c:pt>
                <c:pt idx="11919">
                  <c:v>25801</c:v>
                </c:pt>
                <c:pt idx="11920">
                  <c:v>25804</c:v>
                </c:pt>
                <c:pt idx="11921">
                  <c:v>25805</c:v>
                </c:pt>
                <c:pt idx="11922">
                  <c:v>25806</c:v>
                </c:pt>
                <c:pt idx="11923">
                  <c:v>25807</c:v>
                </c:pt>
                <c:pt idx="11924">
                  <c:v>25808</c:v>
                </c:pt>
                <c:pt idx="11925">
                  <c:v>25811</c:v>
                </c:pt>
                <c:pt idx="11926">
                  <c:v>25812</c:v>
                </c:pt>
                <c:pt idx="11927">
                  <c:v>25813</c:v>
                </c:pt>
                <c:pt idx="11928">
                  <c:v>25814</c:v>
                </c:pt>
                <c:pt idx="11929">
                  <c:v>25815</c:v>
                </c:pt>
                <c:pt idx="11930">
                  <c:v>25819</c:v>
                </c:pt>
                <c:pt idx="11931">
                  <c:v>25820</c:v>
                </c:pt>
                <c:pt idx="11932">
                  <c:v>25821</c:v>
                </c:pt>
                <c:pt idx="11933">
                  <c:v>25822</c:v>
                </c:pt>
                <c:pt idx="11934">
                  <c:v>25825</c:v>
                </c:pt>
                <c:pt idx="11935">
                  <c:v>25826</c:v>
                </c:pt>
                <c:pt idx="11936">
                  <c:v>25827</c:v>
                </c:pt>
                <c:pt idx="11937">
                  <c:v>25828</c:v>
                </c:pt>
                <c:pt idx="11938">
                  <c:v>25829</c:v>
                </c:pt>
                <c:pt idx="11939">
                  <c:v>25832</c:v>
                </c:pt>
                <c:pt idx="11940">
                  <c:v>25833</c:v>
                </c:pt>
                <c:pt idx="11941">
                  <c:v>25834</c:v>
                </c:pt>
                <c:pt idx="11942">
                  <c:v>25835</c:v>
                </c:pt>
                <c:pt idx="11943">
                  <c:v>25836</c:v>
                </c:pt>
                <c:pt idx="11944">
                  <c:v>25839</c:v>
                </c:pt>
                <c:pt idx="11945">
                  <c:v>25840</c:v>
                </c:pt>
                <c:pt idx="11946">
                  <c:v>25841</c:v>
                </c:pt>
                <c:pt idx="11947">
                  <c:v>25842</c:v>
                </c:pt>
                <c:pt idx="11948">
                  <c:v>25843</c:v>
                </c:pt>
                <c:pt idx="11949">
                  <c:v>25846</c:v>
                </c:pt>
                <c:pt idx="11950">
                  <c:v>25847</c:v>
                </c:pt>
                <c:pt idx="11951">
                  <c:v>25848</c:v>
                </c:pt>
                <c:pt idx="11952">
                  <c:v>25849</c:v>
                </c:pt>
                <c:pt idx="11953">
                  <c:v>25850</c:v>
                </c:pt>
                <c:pt idx="11954">
                  <c:v>25853</c:v>
                </c:pt>
                <c:pt idx="11955">
                  <c:v>25854</c:v>
                </c:pt>
                <c:pt idx="11956">
                  <c:v>25855</c:v>
                </c:pt>
                <c:pt idx="11957">
                  <c:v>25856</c:v>
                </c:pt>
                <c:pt idx="11958">
                  <c:v>25857</c:v>
                </c:pt>
                <c:pt idx="11959">
                  <c:v>25860</c:v>
                </c:pt>
                <c:pt idx="11960">
                  <c:v>25861</c:v>
                </c:pt>
                <c:pt idx="11961">
                  <c:v>25862</c:v>
                </c:pt>
                <c:pt idx="11962">
                  <c:v>25863</c:v>
                </c:pt>
                <c:pt idx="11963">
                  <c:v>25864</c:v>
                </c:pt>
                <c:pt idx="11964">
                  <c:v>25867</c:v>
                </c:pt>
                <c:pt idx="11965">
                  <c:v>25868</c:v>
                </c:pt>
                <c:pt idx="11966">
                  <c:v>25869</c:v>
                </c:pt>
                <c:pt idx="11967">
                  <c:v>25870</c:v>
                </c:pt>
                <c:pt idx="11968">
                  <c:v>25871</c:v>
                </c:pt>
                <c:pt idx="11969">
                  <c:v>25874</c:v>
                </c:pt>
                <c:pt idx="11970">
                  <c:v>25875</c:v>
                </c:pt>
                <c:pt idx="11971">
                  <c:v>25876</c:v>
                </c:pt>
                <c:pt idx="11972">
                  <c:v>25877</c:v>
                </c:pt>
                <c:pt idx="11973">
                  <c:v>25878</c:v>
                </c:pt>
                <c:pt idx="11974">
                  <c:v>25881</c:v>
                </c:pt>
                <c:pt idx="11975">
                  <c:v>25882</c:v>
                </c:pt>
                <c:pt idx="11976">
                  <c:v>25883</c:v>
                </c:pt>
                <c:pt idx="11977">
                  <c:v>25884</c:v>
                </c:pt>
                <c:pt idx="11978">
                  <c:v>25885</c:v>
                </c:pt>
                <c:pt idx="11979">
                  <c:v>25888</c:v>
                </c:pt>
                <c:pt idx="11980">
                  <c:v>25889</c:v>
                </c:pt>
                <c:pt idx="11981">
                  <c:v>25890</c:v>
                </c:pt>
                <c:pt idx="11982">
                  <c:v>25891</c:v>
                </c:pt>
                <c:pt idx="11983">
                  <c:v>25892</c:v>
                </c:pt>
                <c:pt idx="11984">
                  <c:v>25895</c:v>
                </c:pt>
                <c:pt idx="11985">
                  <c:v>25896</c:v>
                </c:pt>
                <c:pt idx="11986">
                  <c:v>25897</c:v>
                </c:pt>
                <c:pt idx="11987">
                  <c:v>25899</c:v>
                </c:pt>
                <c:pt idx="11988">
                  <c:v>25902</c:v>
                </c:pt>
                <c:pt idx="11989">
                  <c:v>25903</c:v>
                </c:pt>
                <c:pt idx="11990">
                  <c:v>25904</c:v>
                </c:pt>
                <c:pt idx="11991">
                  <c:v>25905</c:v>
                </c:pt>
                <c:pt idx="11992">
                  <c:v>25906</c:v>
                </c:pt>
                <c:pt idx="11993">
                  <c:v>25909</c:v>
                </c:pt>
                <c:pt idx="11994">
                  <c:v>25910</c:v>
                </c:pt>
                <c:pt idx="11995">
                  <c:v>25911</c:v>
                </c:pt>
                <c:pt idx="11996">
                  <c:v>25912</c:v>
                </c:pt>
                <c:pt idx="11997">
                  <c:v>25913</c:v>
                </c:pt>
                <c:pt idx="11998">
                  <c:v>25916</c:v>
                </c:pt>
                <c:pt idx="11999">
                  <c:v>25917</c:v>
                </c:pt>
                <c:pt idx="12000">
                  <c:v>25918</c:v>
                </c:pt>
                <c:pt idx="12001">
                  <c:v>25919</c:v>
                </c:pt>
                <c:pt idx="12002">
                  <c:v>25920</c:v>
                </c:pt>
                <c:pt idx="12003">
                  <c:v>25923</c:v>
                </c:pt>
                <c:pt idx="12004">
                  <c:v>25924</c:v>
                </c:pt>
                <c:pt idx="12005">
                  <c:v>25925</c:v>
                </c:pt>
                <c:pt idx="12006">
                  <c:v>25926</c:v>
                </c:pt>
                <c:pt idx="12007">
                  <c:v>25930</c:v>
                </c:pt>
                <c:pt idx="12008">
                  <c:v>25931</c:v>
                </c:pt>
                <c:pt idx="12009">
                  <c:v>25932</c:v>
                </c:pt>
                <c:pt idx="12010">
                  <c:v>25933</c:v>
                </c:pt>
                <c:pt idx="12011">
                  <c:v>25937</c:v>
                </c:pt>
                <c:pt idx="12012">
                  <c:v>25938</c:v>
                </c:pt>
                <c:pt idx="12013">
                  <c:v>25939</c:v>
                </c:pt>
                <c:pt idx="12014">
                  <c:v>25940</c:v>
                </c:pt>
                <c:pt idx="12015">
                  <c:v>25941</c:v>
                </c:pt>
                <c:pt idx="12016">
                  <c:v>25944</c:v>
                </c:pt>
                <c:pt idx="12017">
                  <c:v>25945</c:v>
                </c:pt>
                <c:pt idx="12018">
                  <c:v>25946</c:v>
                </c:pt>
                <c:pt idx="12019">
                  <c:v>25947</c:v>
                </c:pt>
                <c:pt idx="12020">
                  <c:v>25948</c:v>
                </c:pt>
                <c:pt idx="12021">
                  <c:v>25951</c:v>
                </c:pt>
                <c:pt idx="12022">
                  <c:v>25952</c:v>
                </c:pt>
                <c:pt idx="12023">
                  <c:v>25953</c:v>
                </c:pt>
                <c:pt idx="12024">
                  <c:v>25954</c:v>
                </c:pt>
                <c:pt idx="12025">
                  <c:v>25955</c:v>
                </c:pt>
                <c:pt idx="12026">
                  <c:v>25958</c:v>
                </c:pt>
                <c:pt idx="12027">
                  <c:v>25959</c:v>
                </c:pt>
                <c:pt idx="12028">
                  <c:v>25960</c:v>
                </c:pt>
                <c:pt idx="12029">
                  <c:v>25961</c:v>
                </c:pt>
                <c:pt idx="12030">
                  <c:v>25962</c:v>
                </c:pt>
                <c:pt idx="12031">
                  <c:v>25965</c:v>
                </c:pt>
                <c:pt idx="12032">
                  <c:v>25966</c:v>
                </c:pt>
                <c:pt idx="12033">
                  <c:v>25967</c:v>
                </c:pt>
                <c:pt idx="12034">
                  <c:v>25968</c:v>
                </c:pt>
                <c:pt idx="12035">
                  <c:v>25969</c:v>
                </c:pt>
                <c:pt idx="12036">
                  <c:v>25972</c:v>
                </c:pt>
                <c:pt idx="12037">
                  <c:v>25973</c:v>
                </c:pt>
                <c:pt idx="12038">
                  <c:v>25974</c:v>
                </c:pt>
                <c:pt idx="12039">
                  <c:v>25975</c:v>
                </c:pt>
                <c:pt idx="12040">
                  <c:v>25976</c:v>
                </c:pt>
                <c:pt idx="12041">
                  <c:v>25980</c:v>
                </c:pt>
                <c:pt idx="12042">
                  <c:v>25981</c:v>
                </c:pt>
                <c:pt idx="12043">
                  <c:v>25982</c:v>
                </c:pt>
                <c:pt idx="12044">
                  <c:v>25983</c:v>
                </c:pt>
                <c:pt idx="12045">
                  <c:v>25986</c:v>
                </c:pt>
                <c:pt idx="12046">
                  <c:v>25987</c:v>
                </c:pt>
                <c:pt idx="12047">
                  <c:v>25988</c:v>
                </c:pt>
                <c:pt idx="12048">
                  <c:v>25989</c:v>
                </c:pt>
                <c:pt idx="12049">
                  <c:v>25990</c:v>
                </c:pt>
                <c:pt idx="12050">
                  <c:v>25993</c:v>
                </c:pt>
                <c:pt idx="12051">
                  <c:v>25994</c:v>
                </c:pt>
                <c:pt idx="12052">
                  <c:v>25995</c:v>
                </c:pt>
                <c:pt idx="12053">
                  <c:v>25996</c:v>
                </c:pt>
                <c:pt idx="12054">
                  <c:v>25997</c:v>
                </c:pt>
                <c:pt idx="12055">
                  <c:v>26000</c:v>
                </c:pt>
                <c:pt idx="12056">
                  <c:v>26001</c:v>
                </c:pt>
                <c:pt idx="12057">
                  <c:v>26002</c:v>
                </c:pt>
                <c:pt idx="12058">
                  <c:v>26003</c:v>
                </c:pt>
                <c:pt idx="12059">
                  <c:v>26004</c:v>
                </c:pt>
                <c:pt idx="12060">
                  <c:v>26007</c:v>
                </c:pt>
                <c:pt idx="12061">
                  <c:v>26008</c:v>
                </c:pt>
                <c:pt idx="12062">
                  <c:v>26009</c:v>
                </c:pt>
                <c:pt idx="12063">
                  <c:v>26010</c:v>
                </c:pt>
                <c:pt idx="12064">
                  <c:v>26011</c:v>
                </c:pt>
                <c:pt idx="12065">
                  <c:v>26014</c:v>
                </c:pt>
                <c:pt idx="12066">
                  <c:v>26015</c:v>
                </c:pt>
                <c:pt idx="12067">
                  <c:v>26016</c:v>
                </c:pt>
                <c:pt idx="12068">
                  <c:v>26017</c:v>
                </c:pt>
                <c:pt idx="12069">
                  <c:v>26018</c:v>
                </c:pt>
                <c:pt idx="12070">
                  <c:v>26021</c:v>
                </c:pt>
                <c:pt idx="12071">
                  <c:v>26022</c:v>
                </c:pt>
                <c:pt idx="12072">
                  <c:v>26023</c:v>
                </c:pt>
                <c:pt idx="12073">
                  <c:v>26024</c:v>
                </c:pt>
                <c:pt idx="12074">
                  <c:v>26025</c:v>
                </c:pt>
                <c:pt idx="12075">
                  <c:v>26028</c:v>
                </c:pt>
                <c:pt idx="12076">
                  <c:v>26029</c:v>
                </c:pt>
                <c:pt idx="12077">
                  <c:v>26030</c:v>
                </c:pt>
                <c:pt idx="12078">
                  <c:v>26031</c:v>
                </c:pt>
                <c:pt idx="12079">
                  <c:v>26035</c:v>
                </c:pt>
                <c:pt idx="12080">
                  <c:v>26036</c:v>
                </c:pt>
                <c:pt idx="12081">
                  <c:v>26037</c:v>
                </c:pt>
                <c:pt idx="12082">
                  <c:v>26038</c:v>
                </c:pt>
                <c:pt idx="12083">
                  <c:v>26039</c:v>
                </c:pt>
                <c:pt idx="12084">
                  <c:v>26042</c:v>
                </c:pt>
                <c:pt idx="12085">
                  <c:v>26043</c:v>
                </c:pt>
                <c:pt idx="12086">
                  <c:v>26044</c:v>
                </c:pt>
                <c:pt idx="12087">
                  <c:v>26045</c:v>
                </c:pt>
                <c:pt idx="12088">
                  <c:v>26046</c:v>
                </c:pt>
                <c:pt idx="12089">
                  <c:v>26049</c:v>
                </c:pt>
                <c:pt idx="12090">
                  <c:v>26050</c:v>
                </c:pt>
                <c:pt idx="12091">
                  <c:v>26051</c:v>
                </c:pt>
                <c:pt idx="12092">
                  <c:v>26052</c:v>
                </c:pt>
                <c:pt idx="12093">
                  <c:v>26053</c:v>
                </c:pt>
                <c:pt idx="12094">
                  <c:v>26056</c:v>
                </c:pt>
                <c:pt idx="12095">
                  <c:v>26057</c:v>
                </c:pt>
                <c:pt idx="12096">
                  <c:v>26058</c:v>
                </c:pt>
                <c:pt idx="12097">
                  <c:v>26059</c:v>
                </c:pt>
                <c:pt idx="12098">
                  <c:v>26060</c:v>
                </c:pt>
                <c:pt idx="12099">
                  <c:v>26063</c:v>
                </c:pt>
                <c:pt idx="12100">
                  <c:v>26064</c:v>
                </c:pt>
                <c:pt idx="12101">
                  <c:v>26065</c:v>
                </c:pt>
                <c:pt idx="12102">
                  <c:v>26066</c:v>
                </c:pt>
                <c:pt idx="12103">
                  <c:v>26067</c:v>
                </c:pt>
                <c:pt idx="12104">
                  <c:v>26070</c:v>
                </c:pt>
                <c:pt idx="12105">
                  <c:v>26071</c:v>
                </c:pt>
                <c:pt idx="12106">
                  <c:v>26072</c:v>
                </c:pt>
                <c:pt idx="12107">
                  <c:v>26073</c:v>
                </c:pt>
                <c:pt idx="12108">
                  <c:v>26074</c:v>
                </c:pt>
                <c:pt idx="12109">
                  <c:v>26077</c:v>
                </c:pt>
                <c:pt idx="12110">
                  <c:v>26078</c:v>
                </c:pt>
                <c:pt idx="12111">
                  <c:v>26079</c:v>
                </c:pt>
                <c:pt idx="12112">
                  <c:v>26080</c:v>
                </c:pt>
                <c:pt idx="12113">
                  <c:v>26081</c:v>
                </c:pt>
                <c:pt idx="12114">
                  <c:v>26085</c:v>
                </c:pt>
                <c:pt idx="12115">
                  <c:v>26086</c:v>
                </c:pt>
                <c:pt idx="12116">
                  <c:v>26087</c:v>
                </c:pt>
                <c:pt idx="12117">
                  <c:v>26088</c:v>
                </c:pt>
                <c:pt idx="12118">
                  <c:v>26091</c:v>
                </c:pt>
                <c:pt idx="12119">
                  <c:v>26092</c:v>
                </c:pt>
                <c:pt idx="12120">
                  <c:v>26093</c:v>
                </c:pt>
                <c:pt idx="12121">
                  <c:v>26094</c:v>
                </c:pt>
                <c:pt idx="12122">
                  <c:v>26095</c:v>
                </c:pt>
                <c:pt idx="12123">
                  <c:v>26098</c:v>
                </c:pt>
                <c:pt idx="12124">
                  <c:v>26099</c:v>
                </c:pt>
                <c:pt idx="12125">
                  <c:v>26100</c:v>
                </c:pt>
                <c:pt idx="12126">
                  <c:v>26101</c:v>
                </c:pt>
                <c:pt idx="12127">
                  <c:v>26102</c:v>
                </c:pt>
                <c:pt idx="12128">
                  <c:v>26105</c:v>
                </c:pt>
                <c:pt idx="12129">
                  <c:v>26106</c:v>
                </c:pt>
                <c:pt idx="12130">
                  <c:v>26107</c:v>
                </c:pt>
                <c:pt idx="12131">
                  <c:v>26108</c:v>
                </c:pt>
                <c:pt idx="12132">
                  <c:v>26109</c:v>
                </c:pt>
                <c:pt idx="12133">
                  <c:v>26112</c:v>
                </c:pt>
                <c:pt idx="12134">
                  <c:v>26113</c:v>
                </c:pt>
                <c:pt idx="12135">
                  <c:v>26114</c:v>
                </c:pt>
                <c:pt idx="12136">
                  <c:v>26115</c:v>
                </c:pt>
                <c:pt idx="12137">
                  <c:v>26116</c:v>
                </c:pt>
                <c:pt idx="12138">
                  <c:v>26120</c:v>
                </c:pt>
                <c:pt idx="12139">
                  <c:v>26121</c:v>
                </c:pt>
                <c:pt idx="12140">
                  <c:v>26122</c:v>
                </c:pt>
                <c:pt idx="12141">
                  <c:v>26123</c:v>
                </c:pt>
                <c:pt idx="12142">
                  <c:v>26126</c:v>
                </c:pt>
                <c:pt idx="12143">
                  <c:v>26127</c:v>
                </c:pt>
                <c:pt idx="12144">
                  <c:v>26128</c:v>
                </c:pt>
                <c:pt idx="12145">
                  <c:v>26129</c:v>
                </c:pt>
                <c:pt idx="12146">
                  <c:v>26130</c:v>
                </c:pt>
                <c:pt idx="12147">
                  <c:v>26133</c:v>
                </c:pt>
                <c:pt idx="12148">
                  <c:v>26134</c:v>
                </c:pt>
                <c:pt idx="12149">
                  <c:v>26135</c:v>
                </c:pt>
                <c:pt idx="12150">
                  <c:v>26136</c:v>
                </c:pt>
                <c:pt idx="12151">
                  <c:v>26137</c:v>
                </c:pt>
                <c:pt idx="12152">
                  <c:v>26140</c:v>
                </c:pt>
                <c:pt idx="12153">
                  <c:v>26141</c:v>
                </c:pt>
                <c:pt idx="12154">
                  <c:v>26142</c:v>
                </c:pt>
                <c:pt idx="12155">
                  <c:v>26143</c:v>
                </c:pt>
                <c:pt idx="12156">
                  <c:v>26144</c:v>
                </c:pt>
                <c:pt idx="12157">
                  <c:v>26147</c:v>
                </c:pt>
                <c:pt idx="12158">
                  <c:v>26148</c:v>
                </c:pt>
                <c:pt idx="12159">
                  <c:v>26149</c:v>
                </c:pt>
                <c:pt idx="12160">
                  <c:v>26150</c:v>
                </c:pt>
                <c:pt idx="12161">
                  <c:v>26151</c:v>
                </c:pt>
                <c:pt idx="12162">
                  <c:v>26154</c:v>
                </c:pt>
                <c:pt idx="12163">
                  <c:v>26155</c:v>
                </c:pt>
                <c:pt idx="12164">
                  <c:v>26156</c:v>
                </c:pt>
                <c:pt idx="12165">
                  <c:v>26157</c:v>
                </c:pt>
                <c:pt idx="12166">
                  <c:v>26158</c:v>
                </c:pt>
                <c:pt idx="12167">
                  <c:v>26161</c:v>
                </c:pt>
                <c:pt idx="12168">
                  <c:v>26162</c:v>
                </c:pt>
                <c:pt idx="12169">
                  <c:v>26163</c:v>
                </c:pt>
                <c:pt idx="12170">
                  <c:v>26164</c:v>
                </c:pt>
                <c:pt idx="12171">
                  <c:v>26165</c:v>
                </c:pt>
                <c:pt idx="12172">
                  <c:v>26168</c:v>
                </c:pt>
                <c:pt idx="12173">
                  <c:v>26169</c:v>
                </c:pt>
                <c:pt idx="12174">
                  <c:v>26170</c:v>
                </c:pt>
                <c:pt idx="12175">
                  <c:v>26171</c:v>
                </c:pt>
                <c:pt idx="12176">
                  <c:v>26172</c:v>
                </c:pt>
                <c:pt idx="12177">
                  <c:v>26175</c:v>
                </c:pt>
                <c:pt idx="12178">
                  <c:v>26176</c:v>
                </c:pt>
                <c:pt idx="12179">
                  <c:v>26177</c:v>
                </c:pt>
                <c:pt idx="12180">
                  <c:v>26178</c:v>
                </c:pt>
                <c:pt idx="12181">
                  <c:v>26179</c:v>
                </c:pt>
                <c:pt idx="12182">
                  <c:v>26183</c:v>
                </c:pt>
                <c:pt idx="12183">
                  <c:v>26184</c:v>
                </c:pt>
                <c:pt idx="12184">
                  <c:v>26185</c:v>
                </c:pt>
                <c:pt idx="12185">
                  <c:v>26186</c:v>
                </c:pt>
                <c:pt idx="12186">
                  <c:v>26189</c:v>
                </c:pt>
                <c:pt idx="12187">
                  <c:v>26190</c:v>
                </c:pt>
                <c:pt idx="12188">
                  <c:v>26191</c:v>
                </c:pt>
                <c:pt idx="12189">
                  <c:v>26192</c:v>
                </c:pt>
                <c:pt idx="12190">
                  <c:v>26193</c:v>
                </c:pt>
                <c:pt idx="12191">
                  <c:v>26196</c:v>
                </c:pt>
                <c:pt idx="12192">
                  <c:v>26197</c:v>
                </c:pt>
                <c:pt idx="12193">
                  <c:v>26198</c:v>
                </c:pt>
                <c:pt idx="12194">
                  <c:v>26199</c:v>
                </c:pt>
                <c:pt idx="12195">
                  <c:v>26200</c:v>
                </c:pt>
                <c:pt idx="12196">
                  <c:v>26203</c:v>
                </c:pt>
                <c:pt idx="12197">
                  <c:v>26204</c:v>
                </c:pt>
                <c:pt idx="12198">
                  <c:v>26205</c:v>
                </c:pt>
                <c:pt idx="12199">
                  <c:v>26206</c:v>
                </c:pt>
                <c:pt idx="12200">
                  <c:v>26207</c:v>
                </c:pt>
                <c:pt idx="12201">
                  <c:v>26210</c:v>
                </c:pt>
                <c:pt idx="12202">
                  <c:v>26211</c:v>
                </c:pt>
                <c:pt idx="12203">
                  <c:v>26212</c:v>
                </c:pt>
                <c:pt idx="12204">
                  <c:v>26213</c:v>
                </c:pt>
                <c:pt idx="12205">
                  <c:v>26214</c:v>
                </c:pt>
                <c:pt idx="12206">
                  <c:v>26217</c:v>
                </c:pt>
                <c:pt idx="12207">
                  <c:v>26218</c:v>
                </c:pt>
                <c:pt idx="12208">
                  <c:v>26219</c:v>
                </c:pt>
                <c:pt idx="12209">
                  <c:v>26220</c:v>
                </c:pt>
                <c:pt idx="12210">
                  <c:v>26221</c:v>
                </c:pt>
                <c:pt idx="12211">
                  <c:v>26224</c:v>
                </c:pt>
                <c:pt idx="12212">
                  <c:v>26225</c:v>
                </c:pt>
                <c:pt idx="12213">
                  <c:v>26226</c:v>
                </c:pt>
                <c:pt idx="12214">
                  <c:v>26227</c:v>
                </c:pt>
                <c:pt idx="12215">
                  <c:v>26228</c:v>
                </c:pt>
                <c:pt idx="12216">
                  <c:v>26231</c:v>
                </c:pt>
                <c:pt idx="12217">
                  <c:v>26232</c:v>
                </c:pt>
                <c:pt idx="12218">
                  <c:v>26233</c:v>
                </c:pt>
                <c:pt idx="12219">
                  <c:v>26234</c:v>
                </c:pt>
                <c:pt idx="12220">
                  <c:v>26235</c:v>
                </c:pt>
                <c:pt idx="12221">
                  <c:v>26238</c:v>
                </c:pt>
                <c:pt idx="12222">
                  <c:v>26239</c:v>
                </c:pt>
                <c:pt idx="12223">
                  <c:v>26240</c:v>
                </c:pt>
                <c:pt idx="12224">
                  <c:v>26241</c:v>
                </c:pt>
                <c:pt idx="12225">
                  <c:v>26242</c:v>
                </c:pt>
                <c:pt idx="12226">
                  <c:v>26245</c:v>
                </c:pt>
                <c:pt idx="12227">
                  <c:v>26246</c:v>
                </c:pt>
                <c:pt idx="12228">
                  <c:v>26247</c:v>
                </c:pt>
                <c:pt idx="12229">
                  <c:v>26248</c:v>
                </c:pt>
                <c:pt idx="12230">
                  <c:v>26249</c:v>
                </c:pt>
                <c:pt idx="12231">
                  <c:v>26252</c:v>
                </c:pt>
                <c:pt idx="12232">
                  <c:v>26253</c:v>
                </c:pt>
                <c:pt idx="12233">
                  <c:v>26254</c:v>
                </c:pt>
                <c:pt idx="12234">
                  <c:v>26255</c:v>
                </c:pt>
                <c:pt idx="12235">
                  <c:v>26256</c:v>
                </c:pt>
                <c:pt idx="12236">
                  <c:v>26259</c:v>
                </c:pt>
                <c:pt idx="12237">
                  <c:v>26260</c:v>
                </c:pt>
                <c:pt idx="12238">
                  <c:v>26261</c:v>
                </c:pt>
                <c:pt idx="12239">
                  <c:v>26263</c:v>
                </c:pt>
                <c:pt idx="12240">
                  <c:v>26266</c:v>
                </c:pt>
                <c:pt idx="12241">
                  <c:v>26267</c:v>
                </c:pt>
                <c:pt idx="12242">
                  <c:v>26268</c:v>
                </c:pt>
                <c:pt idx="12243">
                  <c:v>26269</c:v>
                </c:pt>
                <c:pt idx="12244">
                  <c:v>26270</c:v>
                </c:pt>
                <c:pt idx="12245">
                  <c:v>26273</c:v>
                </c:pt>
                <c:pt idx="12246">
                  <c:v>26274</c:v>
                </c:pt>
                <c:pt idx="12247">
                  <c:v>26275</c:v>
                </c:pt>
                <c:pt idx="12248">
                  <c:v>26276</c:v>
                </c:pt>
                <c:pt idx="12249">
                  <c:v>26277</c:v>
                </c:pt>
                <c:pt idx="12250">
                  <c:v>26280</c:v>
                </c:pt>
                <c:pt idx="12251">
                  <c:v>26281</c:v>
                </c:pt>
                <c:pt idx="12252">
                  <c:v>26282</c:v>
                </c:pt>
                <c:pt idx="12253">
                  <c:v>26283</c:v>
                </c:pt>
                <c:pt idx="12254">
                  <c:v>26284</c:v>
                </c:pt>
                <c:pt idx="12255">
                  <c:v>26287</c:v>
                </c:pt>
                <c:pt idx="12256">
                  <c:v>26288</c:v>
                </c:pt>
                <c:pt idx="12257">
                  <c:v>26289</c:v>
                </c:pt>
                <c:pt idx="12258">
                  <c:v>26290</c:v>
                </c:pt>
                <c:pt idx="12259">
                  <c:v>26294</c:v>
                </c:pt>
                <c:pt idx="12260">
                  <c:v>26295</c:v>
                </c:pt>
                <c:pt idx="12261">
                  <c:v>26296</c:v>
                </c:pt>
                <c:pt idx="12262">
                  <c:v>26297</c:v>
                </c:pt>
                <c:pt idx="12263">
                  <c:v>26298</c:v>
                </c:pt>
                <c:pt idx="12264">
                  <c:v>26301</c:v>
                </c:pt>
                <c:pt idx="12265">
                  <c:v>26302</c:v>
                </c:pt>
                <c:pt idx="12266">
                  <c:v>26303</c:v>
                </c:pt>
                <c:pt idx="12267">
                  <c:v>26304</c:v>
                </c:pt>
                <c:pt idx="12268">
                  <c:v>26305</c:v>
                </c:pt>
                <c:pt idx="12269">
                  <c:v>26308</c:v>
                </c:pt>
                <c:pt idx="12270">
                  <c:v>26309</c:v>
                </c:pt>
                <c:pt idx="12271">
                  <c:v>26310</c:v>
                </c:pt>
                <c:pt idx="12272">
                  <c:v>26311</c:v>
                </c:pt>
                <c:pt idx="12273">
                  <c:v>26312</c:v>
                </c:pt>
                <c:pt idx="12274">
                  <c:v>26315</c:v>
                </c:pt>
                <c:pt idx="12275">
                  <c:v>26316</c:v>
                </c:pt>
                <c:pt idx="12276">
                  <c:v>26317</c:v>
                </c:pt>
                <c:pt idx="12277">
                  <c:v>26318</c:v>
                </c:pt>
                <c:pt idx="12278">
                  <c:v>26319</c:v>
                </c:pt>
                <c:pt idx="12279">
                  <c:v>26322</c:v>
                </c:pt>
                <c:pt idx="12280">
                  <c:v>26323</c:v>
                </c:pt>
                <c:pt idx="12281">
                  <c:v>26324</c:v>
                </c:pt>
                <c:pt idx="12282">
                  <c:v>26325</c:v>
                </c:pt>
                <c:pt idx="12283">
                  <c:v>26326</c:v>
                </c:pt>
                <c:pt idx="12284">
                  <c:v>26329</c:v>
                </c:pt>
                <c:pt idx="12285">
                  <c:v>26330</c:v>
                </c:pt>
                <c:pt idx="12286">
                  <c:v>26331</c:v>
                </c:pt>
                <c:pt idx="12287">
                  <c:v>26332</c:v>
                </c:pt>
                <c:pt idx="12288">
                  <c:v>26333</c:v>
                </c:pt>
                <c:pt idx="12289">
                  <c:v>26336</c:v>
                </c:pt>
                <c:pt idx="12290">
                  <c:v>26337</c:v>
                </c:pt>
                <c:pt idx="12291">
                  <c:v>26338</c:v>
                </c:pt>
                <c:pt idx="12292">
                  <c:v>26339</c:v>
                </c:pt>
                <c:pt idx="12293">
                  <c:v>26340</c:v>
                </c:pt>
                <c:pt idx="12294">
                  <c:v>26343</c:v>
                </c:pt>
                <c:pt idx="12295">
                  <c:v>26344</c:v>
                </c:pt>
                <c:pt idx="12296">
                  <c:v>26345</c:v>
                </c:pt>
                <c:pt idx="12297">
                  <c:v>26346</c:v>
                </c:pt>
                <c:pt idx="12298">
                  <c:v>26347</c:v>
                </c:pt>
                <c:pt idx="12299">
                  <c:v>26351</c:v>
                </c:pt>
                <c:pt idx="12300">
                  <c:v>26352</c:v>
                </c:pt>
                <c:pt idx="12301">
                  <c:v>26353</c:v>
                </c:pt>
                <c:pt idx="12302">
                  <c:v>26354</c:v>
                </c:pt>
                <c:pt idx="12303">
                  <c:v>26357</c:v>
                </c:pt>
                <c:pt idx="12304">
                  <c:v>26358</c:v>
                </c:pt>
                <c:pt idx="12305">
                  <c:v>26359</c:v>
                </c:pt>
                <c:pt idx="12306">
                  <c:v>26360</c:v>
                </c:pt>
                <c:pt idx="12307">
                  <c:v>26361</c:v>
                </c:pt>
                <c:pt idx="12308">
                  <c:v>26364</c:v>
                </c:pt>
                <c:pt idx="12309">
                  <c:v>26365</c:v>
                </c:pt>
                <c:pt idx="12310">
                  <c:v>26366</c:v>
                </c:pt>
                <c:pt idx="12311">
                  <c:v>26367</c:v>
                </c:pt>
                <c:pt idx="12312">
                  <c:v>26368</c:v>
                </c:pt>
                <c:pt idx="12313">
                  <c:v>26371</c:v>
                </c:pt>
                <c:pt idx="12314">
                  <c:v>26372</c:v>
                </c:pt>
                <c:pt idx="12315">
                  <c:v>26373</c:v>
                </c:pt>
                <c:pt idx="12316">
                  <c:v>26374</c:v>
                </c:pt>
                <c:pt idx="12317">
                  <c:v>26375</c:v>
                </c:pt>
                <c:pt idx="12318">
                  <c:v>26378</c:v>
                </c:pt>
                <c:pt idx="12319">
                  <c:v>26379</c:v>
                </c:pt>
                <c:pt idx="12320">
                  <c:v>26380</c:v>
                </c:pt>
                <c:pt idx="12321">
                  <c:v>26381</c:v>
                </c:pt>
                <c:pt idx="12322">
                  <c:v>26382</c:v>
                </c:pt>
                <c:pt idx="12323">
                  <c:v>26385</c:v>
                </c:pt>
                <c:pt idx="12324">
                  <c:v>26386</c:v>
                </c:pt>
                <c:pt idx="12325">
                  <c:v>26387</c:v>
                </c:pt>
                <c:pt idx="12326">
                  <c:v>26388</c:v>
                </c:pt>
                <c:pt idx="12327">
                  <c:v>26392</c:v>
                </c:pt>
                <c:pt idx="12328">
                  <c:v>26393</c:v>
                </c:pt>
                <c:pt idx="12329">
                  <c:v>26394</c:v>
                </c:pt>
                <c:pt idx="12330">
                  <c:v>26395</c:v>
                </c:pt>
                <c:pt idx="12331">
                  <c:v>26396</c:v>
                </c:pt>
                <c:pt idx="12332">
                  <c:v>26399</c:v>
                </c:pt>
                <c:pt idx="12333">
                  <c:v>26400</c:v>
                </c:pt>
                <c:pt idx="12334">
                  <c:v>26401</c:v>
                </c:pt>
                <c:pt idx="12335">
                  <c:v>26402</c:v>
                </c:pt>
                <c:pt idx="12336">
                  <c:v>26403</c:v>
                </c:pt>
                <c:pt idx="12337">
                  <c:v>26406</c:v>
                </c:pt>
                <c:pt idx="12338">
                  <c:v>26407</c:v>
                </c:pt>
                <c:pt idx="12339">
                  <c:v>26408</c:v>
                </c:pt>
                <c:pt idx="12340">
                  <c:v>26409</c:v>
                </c:pt>
                <c:pt idx="12341">
                  <c:v>26410</c:v>
                </c:pt>
                <c:pt idx="12342">
                  <c:v>26413</c:v>
                </c:pt>
                <c:pt idx="12343">
                  <c:v>26414</c:v>
                </c:pt>
                <c:pt idx="12344">
                  <c:v>26415</c:v>
                </c:pt>
                <c:pt idx="12345">
                  <c:v>26416</c:v>
                </c:pt>
                <c:pt idx="12346">
                  <c:v>26417</c:v>
                </c:pt>
                <c:pt idx="12347">
                  <c:v>26420</c:v>
                </c:pt>
                <c:pt idx="12348">
                  <c:v>26421</c:v>
                </c:pt>
                <c:pt idx="12349">
                  <c:v>26422</c:v>
                </c:pt>
                <c:pt idx="12350">
                  <c:v>26423</c:v>
                </c:pt>
                <c:pt idx="12351">
                  <c:v>26424</c:v>
                </c:pt>
                <c:pt idx="12352">
                  <c:v>26427</c:v>
                </c:pt>
                <c:pt idx="12353">
                  <c:v>26428</c:v>
                </c:pt>
                <c:pt idx="12354">
                  <c:v>26429</c:v>
                </c:pt>
                <c:pt idx="12355">
                  <c:v>26430</c:v>
                </c:pt>
                <c:pt idx="12356">
                  <c:v>26431</c:v>
                </c:pt>
                <c:pt idx="12357">
                  <c:v>26434</c:v>
                </c:pt>
                <c:pt idx="12358">
                  <c:v>26435</c:v>
                </c:pt>
                <c:pt idx="12359">
                  <c:v>26436</c:v>
                </c:pt>
                <c:pt idx="12360">
                  <c:v>26437</c:v>
                </c:pt>
                <c:pt idx="12361">
                  <c:v>26438</c:v>
                </c:pt>
                <c:pt idx="12362">
                  <c:v>26441</c:v>
                </c:pt>
                <c:pt idx="12363">
                  <c:v>26442</c:v>
                </c:pt>
                <c:pt idx="12364">
                  <c:v>26443</c:v>
                </c:pt>
                <c:pt idx="12365">
                  <c:v>26444</c:v>
                </c:pt>
                <c:pt idx="12366">
                  <c:v>26445</c:v>
                </c:pt>
                <c:pt idx="12367">
                  <c:v>26449</c:v>
                </c:pt>
                <c:pt idx="12368">
                  <c:v>26450</c:v>
                </c:pt>
                <c:pt idx="12369">
                  <c:v>26451</c:v>
                </c:pt>
                <c:pt idx="12370">
                  <c:v>26452</c:v>
                </c:pt>
                <c:pt idx="12371">
                  <c:v>26455</c:v>
                </c:pt>
                <c:pt idx="12372">
                  <c:v>26456</c:v>
                </c:pt>
                <c:pt idx="12373">
                  <c:v>26457</c:v>
                </c:pt>
                <c:pt idx="12374">
                  <c:v>26458</c:v>
                </c:pt>
                <c:pt idx="12375">
                  <c:v>26459</c:v>
                </c:pt>
                <c:pt idx="12376">
                  <c:v>26462</c:v>
                </c:pt>
                <c:pt idx="12377">
                  <c:v>26463</c:v>
                </c:pt>
                <c:pt idx="12378">
                  <c:v>26464</c:v>
                </c:pt>
                <c:pt idx="12379">
                  <c:v>26465</c:v>
                </c:pt>
                <c:pt idx="12380">
                  <c:v>26466</c:v>
                </c:pt>
                <c:pt idx="12381">
                  <c:v>26469</c:v>
                </c:pt>
                <c:pt idx="12382">
                  <c:v>26470</c:v>
                </c:pt>
                <c:pt idx="12383">
                  <c:v>26471</c:v>
                </c:pt>
                <c:pt idx="12384">
                  <c:v>26472</c:v>
                </c:pt>
                <c:pt idx="12385">
                  <c:v>26473</c:v>
                </c:pt>
                <c:pt idx="12386">
                  <c:v>26476</c:v>
                </c:pt>
                <c:pt idx="12387">
                  <c:v>26477</c:v>
                </c:pt>
                <c:pt idx="12388">
                  <c:v>26478</c:v>
                </c:pt>
                <c:pt idx="12389">
                  <c:v>26479</c:v>
                </c:pt>
                <c:pt idx="12390">
                  <c:v>26480</c:v>
                </c:pt>
                <c:pt idx="12391">
                  <c:v>26483</c:v>
                </c:pt>
                <c:pt idx="12392">
                  <c:v>26485</c:v>
                </c:pt>
                <c:pt idx="12393">
                  <c:v>26486</c:v>
                </c:pt>
                <c:pt idx="12394">
                  <c:v>26487</c:v>
                </c:pt>
                <c:pt idx="12395">
                  <c:v>26490</c:v>
                </c:pt>
                <c:pt idx="12396">
                  <c:v>26491</c:v>
                </c:pt>
                <c:pt idx="12397">
                  <c:v>26492</c:v>
                </c:pt>
                <c:pt idx="12398">
                  <c:v>26493</c:v>
                </c:pt>
                <c:pt idx="12399">
                  <c:v>26494</c:v>
                </c:pt>
                <c:pt idx="12400">
                  <c:v>26497</c:v>
                </c:pt>
                <c:pt idx="12401">
                  <c:v>26498</c:v>
                </c:pt>
                <c:pt idx="12402">
                  <c:v>26499</c:v>
                </c:pt>
                <c:pt idx="12403">
                  <c:v>26500</c:v>
                </c:pt>
                <c:pt idx="12404">
                  <c:v>26501</c:v>
                </c:pt>
                <c:pt idx="12405">
                  <c:v>26504</c:v>
                </c:pt>
                <c:pt idx="12406">
                  <c:v>26505</c:v>
                </c:pt>
                <c:pt idx="12407">
                  <c:v>26506</c:v>
                </c:pt>
                <c:pt idx="12408">
                  <c:v>26507</c:v>
                </c:pt>
                <c:pt idx="12409">
                  <c:v>26508</c:v>
                </c:pt>
                <c:pt idx="12410">
                  <c:v>26511</c:v>
                </c:pt>
                <c:pt idx="12411">
                  <c:v>26512</c:v>
                </c:pt>
                <c:pt idx="12412">
                  <c:v>26513</c:v>
                </c:pt>
                <c:pt idx="12413">
                  <c:v>26514</c:v>
                </c:pt>
                <c:pt idx="12414">
                  <c:v>26515</c:v>
                </c:pt>
                <c:pt idx="12415">
                  <c:v>26518</c:v>
                </c:pt>
                <c:pt idx="12416">
                  <c:v>26519</c:v>
                </c:pt>
                <c:pt idx="12417">
                  <c:v>26520</c:v>
                </c:pt>
                <c:pt idx="12418">
                  <c:v>26521</c:v>
                </c:pt>
                <c:pt idx="12419">
                  <c:v>26522</c:v>
                </c:pt>
                <c:pt idx="12420">
                  <c:v>26525</c:v>
                </c:pt>
                <c:pt idx="12421">
                  <c:v>26526</c:v>
                </c:pt>
                <c:pt idx="12422">
                  <c:v>26527</c:v>
                </c:pt>
                <c:pt idx="12423">
                  <c:v>26528</c:v>
                </c:pt>
                <c:pt idx="12424">
                  <c:v>26529</c:v>
                </c:pt>
                <c:pt idx="12425">
                  <c:v>26532</c:v>
                </c:pt>
                <c:pt idx="12426">
                  <c:v>26533</c:v>
                </c:pt>
                <c:pt idx="12427">
                  <c:v>26534</c:v>
                </c:pt>
                <c:pt idx="12428">
                  <c:v>26535</c:v>
                </c:pt>
                <c:pt idx="12429">
                  <c:v>26536</c:v>
                </c:pt>
                <c:pt idx="12430">
                  <c:v>26539</c:v>
                </c:pt>
                <c:pt idx="12431">
                  <c:v>26540</c:v>
                </c:pt>
                <c:pt idx="12432">
                  <c:v>26541</c:v>
                </c:pt>
                <c:pt idx="12433">
                  <c:v>26542</c:v>
                </c:pt>
                <c:pt idx="12434">
                  <c:v>26543</c:v>
                </c:pt>
                <c:pt idx="12435">
                  <c:v>26547</c:v>
                </c:pt>
                <c:pt idx="12436">
                  <c:v>26548</c:v>
                </c:pt>
                <c:pt idx="12437">
                  <c:v>26549</c:v>
                </c:pt>
                <c:pt idx="12438">
                  <c:v>26550</c:v>
                </c:pt>
                <c:pt idx="12439">
                  <c:v>26553</c:v>
                </c:pt>
                <c:pt idx="12440">
                  <c:v>26554</c:v>
                </c:pt>
                <c:pt idx="12441">
                  <c:v>26555</c:v>
                </c:pt>
                <c:pt idx="12442">
                  <c:v>26556</c:v>
                </c:pt>
                <c:pt idx="12443">
                  <c:v>26557</c:v>
                </c:pt>
                <c:pt idx="12444">
                  <c:v>26560</c:v>
                </c:pt>
                <c:pt idx="12445">
                  <c:v>26561</c:v>
                </c:pt>
                <c:pt idx="12446">
                  <c:v>26562</c:v>
                </c:pt>
                <c:pt idx="12447">
                  <c:v>26563</c:v>
                </c:pt>
                <c:pt idx="12448">
                  <c:v>26564</c:v>
                </c:pt>
                <c:pt idx="12449">
                  <c:v>26567</c:v>
                </c:pt>
                <c:pt idx="12450">
                  <c:v>26568</c:v>
                </c:pt>
                <c:pt idx="12451">
                  <c:v>26569</c:v>
                </c:pt>
                <c:pt idx="12452">
                  <c:v>26570</c:v>
                </c:pt>
                <c:pt idx="12453">
                  <c:v>26571</c:v>
                </c:pt>
                <c:pt idx="12454">
                  <c:v>26574</c:v>
                </c:pt>
                <c:pt idx="12455">
                  <c:v>26575</c:v>
                </c:pt>
                <c:pt idx="12456">
                  <c:v>26576</c:v>
                </c:pt>
                <c:pt idx="12457">
                  <c:v>26577</c:v>
                </c:pt>
                <c:pt idx="12458">
                  <c:v>26578</c:v>
                </c:pt>
                <c:pt idx="12459">
                  <c:v>26581</c:v>
                </c:pt>
                <c:pt idx="12460">
                  <c:v>26582</c:v>
                </c:pt>
                <c:pt idx="12461">
                  <c:v>26583</c:v>
                </c:pt>
                <c:pt idx="12462">
                  <c:v>26584</c:v>
                </c:pt>
                <c:pt idx="12463">
                  <c:v>26585</c:v>
                </c:pt>
                <c:pt idx="12464">
                  <c:v>26588</c:v>
                </c:pt>
                <c:pt idx="12465">
                  <c:v>26589</c:v>
                </c:pt>
                <c:pt idx="12466">
                  <c:v>26590</c:v>
                </c:pt>
                <c:pt idx="12467">
                  <c:v>26591</c:v>
                </c:pt>
                <c:pt idx="12468">
                  <c:v>26592</c:v>
                </c:pt>
                <c:pt idx="12469">
                  <c:v>26595</c:v>
                </c:pt>
                <c:pt idx="12470">
                  <c:v>26596</c:v>
                </c:pt>
                <c:pt idx="12471">
                  <c:v>26597</c:v>
                </c:pt>
                <c:pt idx="12472">
                  <c:v>26598</c:v>
                </c:pt>
                <c:pt idx="12473">
                  <c:v>26599</c:v>
                </c:pt>
                <c:pt idx="12474">
                  <c:v>26602</c:v>
                </c:pt>
                <c:pt idx="12475">
                  <c:v>26603</c:v>
                </c:pt>
                <c:pt idx="12476">
                  <c:v>26604</c:v>
                </c:pt>
                <c:pt idx="12477">
                  <c:v>26605</c:v>
                </c:pt>
                <c:pt idx="12478">
                  <c:v>26606</c:v>
                </c:pt>
                <c:pt idx="12479">
                  <c:v>26609</c:v>
                </c:pt>
                <c:pt idx="12480">
                  <c:v>26611</c:v>
                </c:pt>
                <c:pt idx="12481">
                  <c:v>26612</c:v>
                </c:pt>
                <c:pt idx="12482">
                  <c:v>26613</c:v>
                </c:pt>
                <c:pt idx="12483">
                  <c:v>26616</c:v>
                </c:pt>
                <c:pt idx="12484">
                  <c:v>26617</c:v>
                </c:pt>
                <c:pt idx="12485">
                  <c:v>26618</c:v>
                </c:pt>
                <c:pt idx="12486">
                  <c:v>26619</c:v>
                </c:pt>
                <c:pt idx="12487">
                  <c:v>26620</c:v>
                </c:pt>
                <c:pt idx="12488">
                  <c:v>26623</c:v>
                </c:pt>
                <c:pt idx="12489">
                  <c:v>26624</c:v>
                </c:pt>
                <c:pt idx="12490">
                  <c:v>26625</c:v>
                </c:pt>
                <c:pt idx="12491">
                  <c:v>26627</c:v>
                </c:pt>
                <c:pt idx="12492">
                  <c:v>26630</c:v>
                </c:pt>
                <c:pt idx="12493">
                  <c:v>26631</c:v>
                </c:pt>
                <c:pt idx="12494">
                  <c:v>26632</c:v>
                </c:pt>
                <c:pt idx="12495">
                  <c:v>26633</c:v>
                </c:pt>
                <c:pt idx="12496">
                  <c:v>26634</c:v>
                </c:pt>
                <c:pt idx="12497">
                  <c:v>26637</c:v>
                </c:pt>
                <c:pt idx="12498">
                  <c:v>26638</c:v>
                </c:pt>
                <c:pt idx="12499">
                  <c:v>26639</c:v>
                </c:pt>
                <c:pt idx="12500">
                  <c:v>26640</c:v>
                </c:pt>
                <c:pt idx="12501">
                  <c:v>26641</c:v>
                </c:pt>
                <c:pt idx="12502">
                  <c:v>26644</c:v>
                </c:pt>
                <c:pt idx="12503">
                  <c:v>26645</c:v>
                </c:pt>
                <c:pt idx="12504">
                  <c:v>26646</c:v>
                </c:pt>
                <c:pt idx="12505">
                  <c:v>26647</c:v>
                </c:pt>
                <c:pt idx="12506">
                  <c:v>26648</c:v>
                </c:pt>
                <c:pt idx="12507">
                  <c:v>26651</c:v>
                </c:pt>
                <c:pt idx="12508">
                  <c:v>26652</c:v>
                </c:pt>
                <c:pt idx="12509">
                  <c:v>26653</c:v>
                </c:pt>
                <c:pt idx="12510">
                  <c:v>26654</c:v>
                </c:pt>
                <c:pt idx="12511">
                  <c:v>26655</c:v>
                </c:pt>
                <c:pt idx="12512">
                  <c:v>26659</c:v>
                </c:pt>
                <c:pt idx="12513">
                  <c:v>26660</c:v>
                </c:pt>
                <c:pt idx="12514">
                  <c:v>26662</c:v>
                </c:pt>
                <c:pt idx="12515">
                  <c:v>26666</c:v>
                </c:pt>
                <c:pt idx="12516">
                  <c:v>26667</c:v>
                </c:pt>
                <c:pt idx="12517">
                  <c:v>26668</c:v>
                </c:pt>
                <c:pt idx="12518">
                  <c:v>26669</c:v>
                </c:pt>
                <c:pt idx="12519">
                  <c:v>26672</c:v>
                </c:pt>
                <c:pt idx="12520">
                  <c:v>26673</c:v>
                </c:pt>
                <c:pt idx="12521">
                  <c:v>26674</c:v>
                </c:pt>
                <c:pt idx="12522">
                  <c:v>26675</c:v>
                </c:pt>
                <c:pt idx="12523">
                  <c:v>26676</c:v>
                </c:pt>
                <c:pt idx="12524">
                  <c:v>26679</c:v>
                </c:pt>
                <c:pt idx="12525">
                  <c:v>26680</c:v>
                </c:pt>
                <c:pt idx="12526">
                  <c:v>26681</c:v>
                </c:pt>
                <c:pt idx="12527">
                  <c:v>26682</c:v>
                </c:pt>
                <c:pt idx="12528">
                  <c:v>26683</c:v>
                </c:pt>
                <c:pt idx="12529">
                  <c:v>26686</c:v>
                </c:pt>
                <c:pt idx="12530">
                  <c:v>26687</c:v>
                </c:pt>
                <c:pt idx="12531">
                  <c:v>26688</c:v>
                </c:pt>
                <c:pt idx="12532">
                  <c:v>26690</c:v>
                </c:pt>
                <c:pt idx="12533">
                  <c:v>26693</c:v>
                </c:pt>
                <c:pt idx="12534">
                  <c:v>26694</c:v>
                </c:pt>
                <c:pt idx="12535">
                  <c:v>26695</c:v>
                </c:pt>
                <c:pt idx="12536">
                  <c:v>26696</c:v>
                </c:pt>
                <c:pt idx="12537">
                  <c:v>26697</c:v>
                </c:pt>
                <c:pt idx="12538">
                  <c:v>26700</c:v>
                </c:pt>
                <c:pt idx="12539">
                  <c:v>26701</c:v>
                </c:pt>
                <c:pt idx="12540">
                  <c:v>26702</c:v>
                </c:pt>
                <c:pt idx="12541">
                  <c:v>26703</c:v>
                </c:pt>
                <c:pt idx="12542">
                  <c:v>26704</c:v>
                </c:pt>
                <c:pt idx="12543">
                  <c:v>26707</c:v>
                </c:pt>
                <c:pt idx="12544">
                  <c:v>26708</c:v>
                </c:pt>
                <c:pt idx="12545">
                  <c:v>26709</c:v>
                </c:pt>
                <c:pt idx="12546">
                  <c:v>26710</c:v>
                </c:pt>
                <c:pt idx="12547">
                  <c:v>26711</c:v>
                </c:pt>
                <c:pt idx="12548">
                  <c:v>26715</c:v>
                </c:pt>
                <c:pt idx="12549">
                  <c:v>26716</c:v>
                </c:pt>
                <c:pt idx="12550">
                  <c:v>26717</c:v>
                </c:pt>
                <c:pt idx="12551">
                  <c:v>26718</c:v>
                </c:pt>
                <c:pt idx="12552">
                  <c:v>26721</c:v>
                </c:pt>
                <c:pt idx="12553">
                  <c:v>26722</c:v>
                </c:pt>
                <c:pt idx="12554">
                  <c:v>26723</c:v>
                </c:pt>
                <c:pt idx="12555">
                  <c:v>26724</c:v>
                </c:pt>
                <c:pt idx="12556">
                  <c:v>26725</c:v>
                </c:pt>
                <c:pt idx="12557">
                  <c:v>26728</c:v>
                </c:pt>
                <c:pt idx="12558">
                  <c:v>26729</c:v>
                </c:pt>
                <c:pt idx="12559">
                  <c:v>26730</c:v>
                </c:pt>
                <c:pt idx="12560">
                  <c:v>26731</c:v>
                </c:pt>
                <c:pt idx="12561">
                  <c:v>26732</c:v>
                </c:pt>
                <c:pt idx="12562">
                  <c:v>26735</c:v>
                </c:pt>
                <c:pt idx="12563">
                  <c:v>26736</c:v>
                </c:pt>
                <c:pt idx="12564">
                  <c:v>26737</c:v>
                </c:pt>
                <c:pt idx="12565">
                  <c:v>26738</c:v>
                </c:pt>
                <c:pt idx="12566">
                  <c:v>26739</c:v>
                </c:pt>
                <c:pt idx="12567">
                  <c:v>26742</c:v>
                </c:pt>
                <c:pt idx="12568">
                  <c:v>26743</c:v>
                </c:pt>
                <c:pt idx="12569">
                  <c:v>26744</c:v>
                </c:pt>
                <c:pt idx="12570">
                  <c:v>26745</c:v>
                </c:pt>
                <c:pt idx="12571">
                  <c:v>26746</c:v>
                </c:pt>
                <c:pt idx="12572">
                  <c:v>26749</c:v>
                </c:pt>
                <c:pt idx="12573">
                  <c:v>26750</c:v>
                </c:pt>
                <c:pt idx="12574">
                  <c:v>26751</c:v>
                </c:pt>
                <c:pt idx="12575">
                  <c:v>26752</c:v>
                </c:pt>
                <c:pt idx="12576">
                  <c:v>26753</c:v>
                </c:pt>
                <c:pt idx="12577">
                  <c:v>26756</c:v>
                </c:pt>
                <c:pt idx="12578">
                  <c:v>26757</c:v>
                </c:pt>
                <c:pt idx="12579">
                  <c:v>26758</c:v>
                </c:pt>
                <c:pt idx="12580">
                  <c:v>26759</c:v>
                </c:pt>
                <c:pt idx="12581">
                  <c:v>26760</c:v>
                </c:pt>
                <c:pt idx="12582">
                  <c:v>26763</c:v>
                </c:pt>
                <c:pt idx="12583">
                  <c:v>26764</c:v>
                </c:pt>
                <c:pt idx="12584">
                  <c:v>26765</c:v>
                </c:pt>
                <c:pt idx="12585">
                  <c:v>26766</c:v>
                </c:pt>
                <c:pt idx="12586">
                  <c:v>26767</c:v>
                </c:pt>
                <c:pt idx="12587">
                  <c:v>26770</c:v>
                </c:pt>
                <c:pt idx="12588">
                  <c:v>26771</c:v>
                </c:pt>
                <c:pt idx="12589">
                  <c:v>26772</c:v>
                </c:pt>
                <c:pt idx="12590">
                  <c:v>26773</c:v>
                </c:pt>
                <c:pt idx="12591">
                  <c:v>26777</c:v>
                </c:pt>
                <c:pt idx="12592">
                  <c:v>26778</c:v>
                </c:pt>
                <c:pt idx="12593">
                  <c:v>26779</c:v>
                </c:pt>
                <c:pt idx="12594">
                  <c:v>26780</c:v>
                </c:pt>
                <c:pt idx="12595">
                  <c:v>26781</c:v>
                </c:pt>
                <c:pt idx="12596">
                  <c:v>26784</c:v>
                </c:pt>
                <c:pt idx="12597">
                  <c:v>26785</c:v>
                </c:pt>
                <c:pt idx="12598">
                  <c:v>26786</c:v>
                </c:pt>
                <c:pt idx="12599">
                  <c:v>26787</c:v>
                </c:pt>
                <c:pt idx="12600">
                  <c:v>26788</c:v>
                </c:pt>
                <c:pt idx="12601">
                  <c:v>26791</c:v>
                </c:pt>
                <c:pt idx="12602">
                  <c:v>26792</c:v>
                </c:pt>
                <c:pt idx="12603">
                  <c:v>26793</c:v>
                </c:pt>
                <c:pt idx="12604">
                  <c:v>26794</c:v>
                </c:pt>
                <c:pt idx="12605">
                  <c:v>26795</c:v>
                </c:pt>
                <c:pt idx="12606">
                  <c:v>26798</c:v>
                </c:pt>
                <c:pt idx="12607">
                  <c:v>26799</c:v>
                </c:pt>
                <c:pt idx="12608">
                  <c:v>26800</c:v>
                </c:pt>
                <c:pt idx="12609">
                  <c:v>26801</c:v>
                </c:pt>
                <c:pt idx="12610">
                  <c:v>26802</c:v>
                </c:pt>
                <c:pt idx="12611">
                  <c:v>26805</c:v>
                </c:pt>
                <c:pt idx="12612">
                  <c:v>26806</c:v>
                </c:pt>
                <c:pt idx="12613">
                  <c:v>26807</c:v>
                </c:pt>
                <c:pt idx="12614">
                  <c:v>26808</c:v>
                </c:pt>
                <c:pt idx="12615">
                  <c:v>26809</c:v>
                </c:pt>
                <c:pt idx="12616">
                  <c:v>26813</c:v>
                </c:pt>
                <c:pt idx="12617">
                  <c:v>26814</c:v>
                </c:pt>
                <c:pt idx="12618">
                  <c:v>26815</c:v>
                </c:pt>
                <c:pt idx="12619">
                  <c:v>26816</c:v>
                </c:pt>
                <c:pt idx="12620">
                  <c:v>26819</c:v>
                </c:pt>
                <c:pt idx="12621">
                  <c:v>26820</c:v>
                </c:pt>
                <c:pt idx="12622">
                  <c:v>26821</c:v>
                </c:pt>
                <c:pt idx="12623">
                  <c:v>26822</c:v>
                </c:pt>
                <c:pt idx="12624">
                  <c:v>26823</c:v>
                </c:pt>
                <c:pt idx="12625">
                  <c:v>26826</c:v>
                </c:pt>
                <c:pt idx="12626">
                  <c:v>26827</c:v>
                </c:pt>
                <c:pt idx="12627">
                  <c:v>26828</c:v>
                </c:pt>
                <c:pt idx="12628">
                  <c:v>26829</c:v>
                </c:pt>
                <c:pt idx="12629">
                  <c:v>26830</c:v>
                </c:pt>
                <c:pt idx="12630">
                  <c:v>26833</c:v>
                </c:pt>
                <c:pt idx="12631">
                  <c:v>26834</c:v>
                </c:pt>
                <c:pt idx="12632">
                  <c:v>26835</c:v>
                </c:pt>
                <c:pt idx="12633">
                  <c:v>26836</c:v>
                </c:pt>
                <c:pt idx="12634">
                  <c:v>26837</c:v>
                </c:pt>
                <c:pt idx="12635">
                  <c:v>26840</c:v>
                </c:pt>
                <c:pt idx="12636">
                  <c:v>26841</c:v>
                </c:pt>
                <c:pt idx="12637">
                  <c:v>26842</c:v>
                </c:pt>
                <c:pt idx="12638">
                  <c:v>26843</c:v>
                </c:pt>
                <c:pt idx="12639">
                  <c:v>26844</c:v>
                </c:pt>
                <c:pt idx="12640">
                  <c:v>26847</c:v>
                </c:pt>
                <c:pt idx="12641">
                  <c:v>26848</c:v>
                </c:pt>
                <c:pt idx="12642">
                  <c:v>26850</c:v>
                </c:pt>
                <c:pt idx="12643">
                  <c:v>26851</c:v>
                </c:pt>
                <c:pt idx="12644">
                  <c:v>26854</c:v>
                </c:pt>
                <c:pt idx="12645">
                  <c:v>26855</c:v>
                </c:pt>
                <c:pt idx="12646">
                  <c:v>26856</c:v>
                </c:pt>
                <c:pt idx="12647">
                  <c:v>26857</c:v>
                </c:pt>
                <c:pt idx="12648">
                  <c:v>26858</c:v>
                </c:pt>
                <c:pt idx="12649">
                  <c:v>26861</c:v>
                </c:pt>
                <c:pt idx="12650">
                  <c:v>26862</c:v>
                </c:pt>
                <c:pt idx="12651">
                  <c:v>26863</c:v>
                </c:pt>
                <c:pt idx="12652">
                  <c:v>26864</c:v>
                </c:pt>
                <c:pt idx="12653">
                  <c:v>26865</c:v>
                </c:pt>
                <c:pt idx="12654">
                  <c:v>26868</c:v>
                </c:pt>
                <c:pt idx="12655">
                  <c:v>26869</c:v>
                </c:pt>
                <c:pt idx="12656">
                  <c:v>26870</c:v>
                </c:pt>
                <c:pt idx="12657">
                  <c:v>26871</c:v>
                </c:pt>
                <c:pt idx="12658">
                  <c:v>26872</c:v>
                </c:pt>
                <c:pt idx="12659">
                  <c:v>26875</c:v>
                </c:pt>
                <c:pt idx="12660">
                  <c:v>26876</c:v>
                </c:pt>
                <c:pt idx="12661">
                  <c:v>26877</c:v>
                </c:pt>
                <c:pt idx="12662">
                  <c:v>26878</c:v>
                </c:pt>
                <c:pt idx="12663">
                  <c:v>26879</c:v>
                </c:pt>
                <c:pt idx="12664">
                  <c:v>26882</c:v>
                </c:pt>
                <c:pt idx="12665">
                  <c:v>26883</c:v>
                </c:pt>
                <c:pt idx="12666">
                  <c:v>26884</c:v>
                </c:pt>
                <c:pt idx="12667">
                  <c:v>26885</c:v>
                </c:pt>
                <c:pt idx="12668">
                  <c:v>26886</c:v>
                </c:pt>
                <c:pt idx="12669">
                  <c:v>26889</c:v>
                </c:pt>
                <c:pt idx="12670">
                  <c:v>26890</c:v>
                </c:pt>
                <c:pt idx="12671">
                  <c:v>26891</c:v>
                </c:pt>
                <c:pt idx="12672">
                  <c:v>26892</c:v>
                </c:pt>
                <c:pt idx="12673">
                  <c:v>26893</c:v>
                </c:pt>
                <c:pt idx="12674">
                  <c:v>26896</c:v>
                </c:pt>
                <c:pt idx="12675">
                  <c:v>26897</c:v>
                </c:pt>
                <c:pt idx="12676">
                  <c:v>26898</c:v>
                </c:pt>
                <c:pt idx="12677">
                  <c:v>26899</c:v>
                </c:pt>
                <c:pt idx="12678">
                  <c:v>26900</c:v>
                </c:pt>
                <c:pt idx="12679">
                  <c:v>26903</c:v>
                </c:pt>
                <c:pt idx="12680">
                  <c:v>26904</c:v>
                </c:pt>
                <c:pt idx="12681">
                  <c:v>26905</c:v>
                </c:pt>
                <c:pt idx="12682">
                  <c:v>26906</c:v>
                </c:pt>
                <c:pt idx="12683">
                  <c:v>26907</c:v>
                </c:pt>
                <c:pt idx="12684">
                  <c:v>26911</c:v>
                </c:pt>
                <c:pt idx="12685">
                  <c:v>26912</c:v>
                </c:pt>
                <c:pt idx="12686">
                  <c:v>26913</c:v>
                </c:pt>
                <c:pt idx="12687">
                  <c:v>26914</c:v>
                </c:pt>
                <c:pt idx="12688">
                  <c:v>26917</c:v>
                </c:pt>
                <c:pt idx="12689">
                  <c:v>26918</c:v>
                </c:pt>
                <c:pt idx="12690">
                  <c:v>26919</c:v>
                </c:pt>
                <c:pt idx="12691">
                  <c:v>26920</c:v>
                </c:pt>
                <c:pt idx="12692">
                  <c:v>26921</c:v>
                </c:pt>
                <c:pt idx="12693">
                  <c:v>26924</c:v>
                </c:pt>
                <c:pt idx="12694">
                  <c:v>26925</c:v>
                </c:pt>
                <c:pt idx="12695">
                  <c:v>26926</c:v>
                </c:pt>
                <c:pt idx="12696">
                  <c:v>26927</c:v>
                </c:pt>
                <c:pt idx="12697">
                  <c:v>26928</c:v>
                </c:pt>
                <c:pt idx="12698">
                  <c:v>26931</c:v>
                </c:pt>
                <c:pt idx="12699">
                  <c:v>26932</c:v>
                </c:pt>
                <c:pt idx="12700">
                  <c:v>26933</c:v>
                </c:pt>
                <c:pt idx="12701">
                  <c:v>26934</c:v>
                </c:pt>
                <c:pt idx="12702">
                  <c:v>26935</c:v>
                </c:pt>
                <c:pt idx="12703">
                  <c:v>26938</c:v>
                </c:pt>
                <c:pt idx="12704">
                  <c:v>26939</c:v>
                </c:pt>
                <c:pt idx="12705">
                  <c:v>26940</c:v>
                </c:pt>
                <c:pt idx="12706">
                  <c:v>26941</c:v>
                </c:pt>
                <c:pt idx="12707">
                  <c:v>26942</c:v>
                </c:pt>
                <c:pt idx="12708">
                  <c:v>26945</c:v>
                </c:pt>
                <c:pt idx="12709">
                  <c:v>26946</c:v>
                </c:pt>
                <c:pt idx="12710">
                  <c:v>26947</c:v>
                </c:pt>
                <c:pt idx="12711">
                  <c:v>26948</c:v>
                </c:pt>
                <c:pt idx="12712">
                  <c:v>26949</c:v>
                </c:pt>
                <c:pt idx="12713">
                  <c:v>26952</c:v>
                </c:pt>
                <c:pt idx="12714">
                  <c:v>26953</c:v>
                </c:pt>
                <c:pt idx="12715">
                  <c:v>26954</c:v>
                </c:pt>
                <c:pt idx="12716">
                  <c:v>26955</c:v>
                </c:pt>
                <c:pt idx="12717">
                  <c:v>26956</c:v>
                </c:pt>
                <c:pt idx="12718">
                  <c:v>26959</c:v>
                </c:pt>
                <c:pt idx="12719">
                  <c:v>26960</c:v>
                </c:pt>
                <c:pt idx="12720">
                  <c:v>26961</c:v>
                </c:pt>
                <c:pt idx="12721">
                  <c:v>26962</c:v>
                </c:pt>
                <c:pt idx="12722">
                  <c:v>26963</c:v>
                </c:pt>
                <c:pt idx="12723">
                  <c:v>26966</c:v>
                </c:pt>
                <c:pt idx="12724">
                  <c:v>26967</c:v>
                </c:pt>
                <c:pt idx="12725">
                  <c:v>26968</c:v>
                </c:pt>
                <c:pt idx="12726">
                  <c:v>26969</c:v>
                </c:pt>
                <c:pt idx="12727">
                  <c:v>26970</c:v>
                </c:pt>
                <c:pt idx="12728">
                  <c:v>26973</c:v>
                </c:pt>
                <c:pt idx="12729">
                  <c:v>26974</c:v>
                </c:pt>
                <c:pt idx="12730">
                  <c:v>26975</c:v>
                </c:pt>
                <c:pt idx="12731">
                  <c:v>26976</c:v>
                </c:pt>
                <c:pt idx="12732">
                  <c:v>26977</c:v>
                </c:pt>
                <c:pt idx="12733">
                  <c:v>26980</c:v>
                </c:pt>
                <c:pt idx="12734">
                  <c:v>26981</c:v>
                </c:pt>
                <c:pt idx="12735">
                  <c:v>26982</c:v>
                </c:pt>
                <c:pt idx="12736">
                  <c:v>26983</c:v>
                </c:pt>
                <c:pt idx="12737">
                  <c:v>26984</c:v>
                </c:pt>
                <c:pt idx="12738">
                  <c:v>26987</c:v>
                </c:pt>
                <c:pt idx="12739">
                  <c:v>26988</c:v>
                </c:pt>
                <c:pt idx="12740">
                  <c:v>26989</c:v>
                </c:pt>
                <c:pt idx="12741">
                  <c:v>26991</c:v>
                </c:pt>
                <c:pt idx="12742">
                  <c:v>26994</c:v>
                </c:pt>
                <c:pt idx="12743">
                  <c:v>26995</c:v>
                </c:pt>
                <c:pt idx="12744">
                  <c:v>26996</c:v>
                </c:pt>
                <c:pt idx="12745">
                  <c:v>26997</c:v>
                </c:pt>
                <c:pt idx="12746">
                  <c:v>26998</c:v>
                </c:pt>
                <c:pt idx="12747">
                  <c:v>27001</c:v>
                </c:pt>
                <c:pt idx="12748">
                  <c:v>27002</c:v>
                </c:pt>
                <c:pt idx="12749">
                  <c:v>27003</c:v>
                </c:pt>
                <c:pt idx="12750">
                  <c:v>27004</c:v>
                </c:pt>
                <c:pt idx="12751">
                  <c:v>27005</c:v>
                </c:pt>
                <c:pt idx="12752">
                  <c:v>27008</c:v>
                </c:pt>
                <c:pt idx="12753">
                  <c:v>27009</c:v>
                </c:pt>
                <c:pt idx="12754">
                  <c:v>27010</c:v>
                </c:pt>
                <c:pt idx="12755">
                  <c:v>27011</c:v>
                </c:pt>
                <c:pt idx="12756">
                  <c:v>27012</c:v>
                </c:pt>
                <c:pt idx="12757">
                  <c:v>27015</c:v>
                </c:pt>
                <c:pt idx="12758">
                  <c:v>27016</c:v>
                </c:pt>
                <c:pt idx="12759">
                  <c:v>27017</c:v>
                </c:pt>
                <c:pt idx="12760">
                  <c:v>27018</c:v>
                </c:pt>
                <c:pt idx="12761">
                  <c:v>27019</c:v>
                </c:pt>
                <c:pt idx="12762">
                  <c:v>27022</c:v>
                </c:pt>
                <c:pt idx="12763">
                  <c:v>27024</c:v>
                </c:pt>
                <c:pt idx="12764">
                  <c:v>27025</c:v>
                </c:pt>
                <c:pt idx="12765">
                  <c:v>27026</c:v>
                </c:pt>
                <c:pt idx="12766">
                  <c:v>27029</c:v>
                </c:pt>
                <c:pt idx="12767">
                  <c:v>27031</c:v>
                </c:pt>
                <c:pt idx="12768">
                  <c:v>27032</c:v>
                </c:pt>
                <c:pt idx="12769">
                  <c:v>27033</c:v>
                </c:pt>
                <c:pt idx="12770">
                  <c:v>27036</c:v>
                </c:pt>
                <c:pt idx="12771">
                  <c:v>27037</c:v>
                </c:pt>
                <c:pt idx="12772">
                  <c:v>27038</c:v>
                </c:pt>
                <c:pt idx="12773">
                  <c:v>27039</c:v>
                </c:pt>
                <c:pt idx="12774">
                  <c:v>27040</c:v>
                </c:pt>
                <c:pt idx="12775">
                  <c:v>27043</c:v>
                </c:pt>
                <c:pt idx="12776">
                  <c:v>27044</c:v>
                </c:pt>
                <c:pt idx="12777">
                  <c:v>27045</c:v>
                </c:pt>
                <c:pt idx="12778">
                  <c:v>27046</c:v>
                </c:pt>
                <c:pt idx="12779">
                  <c:v>27047</c:v>
                </c:pt>
                <c:pt idx="12780">
                  <c:v>27050</c:v>
                </c:pt>
                <c:pt idx="12781">
                  <c:v>27051</c:v>
                </c:pt>
                <c:pt idx="12782">
                  <c:v>27052</c:v>
                </c:pt>
                <c:pt idx="12783">
                  <c:v>27053</c:v>
                </c:pt>
                <c:pt idx="12784">
                  <c:v>27054</c:v>
                </c:pt>
                <c:pt idx="12785">
                  <c:v>27057</c:v>
                </c:pt>
                <c:pt idx="12786">
                  <c:v>27058</c:v>
                </c:pt>
                <c:pt idx="12787">
                  <c:v>27059</c:v>
                </c:pt>
                <c:pt idx="12788">
                  <c:v>27060</c:v>
                </c:pt>
                <c:pt idx="12789">
                  <c:v>27061</c:v>
                </c:pt>
                <c:pt idx="12790">
                  <c:v>27064</c:v>
                </c:pt>
                <c:pt idx="12791">
                  <c:v>27065</c:v>
                </c:pt>
                <c:pt idx="12792">
                  <c:v>27066</c:v>
                </c:pt>
                <c:pt idx="12793">
                  <c:v>27067</c:v>
                </c:pt>
                <c:pt idx="12794">
                  <c:v>27068</c:v>
                </c:pt>
                <c:pt idx="12795">
                  <c:v>27071</c:v>
                </c:pt>
                <c:pt idx="12796">
                  <c:v>27072</c:v>
                </c:pt>
                <c:pt idx="12797">
                  <c:v>27073</c:v>
                </c:pt>
                <c:pt idx="12798">
                  <c:v>27074</c:v>
                </c:pt>
                <c:pt idx="12799">
                  <c:v>27075</c:v>
                </c:pt>
                <c:pt idx="12800">
                  <c:v>27079</c:v>
                </c:pt>
                <c:pt idx="12801">
                  <c:v>27080</c:v>
                </c:pt>
                <c:pt idx="12802">
                  <c:v>27081</c:v>
                </c:pt>
                <c:pt idx="12803">
                  <c:v>27082</c:v>
                </c:pt>
                <c:pt idx="12804">
                  <c:v>27085</c:v>
                </c:pt>
                <c:pt idx="12805">
                  <c:v>27086</c:v>
                </c:pt>
                <c:pt idx="12806">
                  <c:v>27087</c:v>
                </c:pt>
                <c:pt idx="12807">
                  <c:v>27088</c:v>
                </c:pt>
                <c:pt idx="12808">
                  <c:v>27089</c:v>
                </c:pt>
                <c:pt idx="12809">
                  <c:v>27092</c:v>
                </c:pt>
                <c:pt idx="12810">
                  <c:v>27093</c:v>
                </c:pt>
                <c:pt idx="12811">
                  <c:v>27094</c:v>
                </c:pt>
                <c:pt idx="12812">
                  <c:v>27095</c:v>
                </c:pt>
                <c:pt idx="12813">
                  <c:v>27096</c:v>
                </c:pt>
                <c:pt idx="12814">
                  <c:v>27099</c:v>
                </c:pt>
                <c:pt idx="12815">
                  <c:v>27100</c:v>
                </c:pt>
                <c:pt idx="12816">
                  <c:v>27101</c:v>
                </c:pt>
                <c:pt idx="12817">
                  <c:v>27102</c:v>
                </c:pt>
                <c:pt idx="12818">
                  <c:v>27103</c:v>
                </c:pt>
                <c:pt idx="12819">
                  <c:v>27106</c:v>
                </c:pt>
                <c:pt idx="12820">
                  <c:v>27107</c:v>
                </c:pt>
                <c:pt idx="12821">
                  <c:v>27108</c:v>
                </c:pt>
                <c:pt idx="12822">
                  <c:v>27109</c:v>
                </c:pt>
                <c:pt idx="12823">
                  <c:v>27110</c:v>
                </c:pt>
                <c:pt idx="12824">
                  <c:v>27113</c:v>
                </c:pt>
                <c:pt idx="12825">
                  <c:v>27114</c:v>
                </c:pt>
                <c:pt idx="12826">
                  <c:v>27115</c:v>
                </c:pt>
                <c:pt idx="12827">
                  <c:v>27116</c:v>
                </c:pt>
                <c:pt idx="12828">
                  <c:v>27117</c:v>
                </c:pt>
                <c:pt idx="12829">
                  <c:v>27120</c:v>
                </c:pt>
                <c:pt idx="12830">
                  <c:v>27121</c:v>
                </c:pt>
                <c:pt idx="12831">
                  <c:v>27122</c:v>
                </c:pt>
                <c:pt idx="12832">
                  <c:v>27123</c:v>
                </c:pt>
                <c:pt idx="12833">
                  <c:v>27124</c:v>
                </c:pt>
                <c:pt idx="12834">
                  <c:v>27127</c:v>
                </c:pt>
                <c:pt idx="12835">
                  <c:v>27128</c:v>
                </c:pt>
                <c:pt idx="12836">
                  <c:v>27129</c:v>
                </c:pt>
                <c:pt idx="12837">
                  <c:v>27130</c:v>
                </c:pt>
                <c:pt idx="12838">
                  <c:v>27134</c:v>
                </c:pt>
                <c:pt idx="12839">
                  <c:v>27135</c:v>
                </c:pt>
                <c:pt idx="12840">
                  <c:v>27136</c:v>
                </c:pt>
                <c:pt idx="12841">
                  <c:v>27137</c:v>
                </c:pt>
                <c:pt idx="12842">
                  <c:v>27138</c:v>
                </c:pt>
                <c:pt idx="12843">
                  <c:v>27141</c:v>
                </c:pt>
                <c:pt idx="12844">
                  <c:v>27142</c:v>
                </c:pt>
                <c:pt idx="12845">
                  <c:v>27143</c:v>
                </c:pt>
                <c:pt idx="12846">
                  <c:v>27144</c:v>
                </c:pt>
                <c:pt idx="12847">
                  <c:v>27145</c:v>
                </c:pt>
                <c:pt idx="12848">
                  <c:v>27148</c:v>
                </c:pt>
                <c:pt idx="12849">
                  <c:v>27149</c:v>
                </c:pt>
                <c:pt idx="12850">
                  <c:v>27150</c:v>
                </c:pt>
                <c:pt idx="12851">
                  <c:v>27151</c:v>
                </c:pt>
                <c:pt idx="12852">
                  <c:v>27152</c:v>
                </c:pt>
                <c:pt idx="12853">
                  <c:v>27155</c:v>
                </c:pt>
                <c:pt idx="12854">
                  <c:v>27156</c:v>
                </c:pt>
                <c:pt idx="12855">
                  <c:v>27157</c:v>
                </c:pt>
                <c:pt idx="12856">
                  <c:v>27158</c:v>
                </c:pt>
                <c:pt idx="12857">
                  <c:v>27159</c:v>
                </c:pt>
                <c:pt idx="12858">
                  <c:v>27162</c:v>
                </c:pt>
                <c:pt idx="12859">
                  <c:v>27163</c:v>
                </c:pt>
                <c:pt idx="12860">
                  <c:v>27164</c:v>
                </c:pt>
                <c:pt idx="12861">
                  <c:v>27165</c:v>
                </c:pt>
                <c:pt idx="12862">
                  <c:v>27166</c:v>
                </c:pt>
                <c:pt idx="12863">
                  <c:v>27169</c:v>
                </c:pt>
                <c:pt idx="12864">
                  <c:v>27170</c:v>
                </c:pt>
                <c:pt idx="12865">
                  <c:v>27171</c:v>
                </c:pt>
                <c:pt idx="12866">
                  <c:v>27172</c:v>
                </c:pt>
                <c:pt idx="12867">
                  <c:v>27173</c:v>
                </c:pt>
                <c:pt idx="12868">
                  <c:v>27177</c:v>
                </c:pt>
                <c:pt idx="12869">
                  <c:v>27178</c:v>
                </c:pt>
                <c:pt idx="12870">
                  <c:v>27179</c:v>
                </c:pt>
                <c:pt idx="12871">
                  <c:v>27180</c:v>
                </c:pt>
                <c:pt idx="12872">
                  <c:v>27183</c:v>
                </c:pt>
                <c:pt idx="12873">
                  <c:v>27184</c:v>
                </c:pt>
                <c:pt idx="12874">
                  <c:v>27185</c:v>
                </c:pt>
                <c:pt idx="12875">
                  <c:v>27186</c:v>
                </c:pt>
                <c:pt idx="12876">
                  <c:v>27187</c:v>
                </c:pt>
                <c:pt idx="12877">
                  <c:v>27190</c:v>
                </c:pt>
                <c:pt idx="12878">
                  <c:v>27191</c:v>
                </c:pt>
                <c:pt idx="12879">
                  <c:v>27192</c:v>
                </c:pt>
                <c:pt idx="12880">
                  <c:v>27193</c:v>
                </c:pt>
                <c:pt idx="12881">
                  <c:v>27194</c:v>
                </c:pt>
                <c:pt idx="12882">
                  <c:v>27197</c:v>
                </c:pt>
                <c:pt idx="12883">
                  <c:v>27198</c:v>
                </c:pt>
                <c:pt idx="12884">
                  <c:v>27199</c:v>
                </c:pt>
                <c:pt idx="12885">
                  <c:v>27200</c:v>
                </c:pt>
                <c:pt idx="12886">
                  <c:v>27201</c:v>
                </c:pt>
                <c:pt idx="12887">
                  <c:v>27204</c:v>
                </c:pt>
                <c:pt idx="12888">
                  <c:v>27205</c:v>
                </c:pt>
                <c:pt idx="12889">
                  <c:v>27206</c:v>
                </c:pt>
                <c:pt idx="12890">
                  <c:v>27207</c:v>
                </c:pt>
                <c:pt idx="12891">
                  <c:v>27208</c:v>
                </c:pt>
                <c:pt idx="12892">
                  <c:v>27211</c:v>
                </c:pt>
                <c:pt idx="12893">
                  <c:v>27212</c:v>
                </c:pt>
                <c:pt idx="12894">
                  <c:v>27213</c:v>
                </c:pt>
                <c:pt idx="12895">
                  <c:v>27215</c:v>
                </c:pt>
                <c:pt idx="12896">
                  <c:v>27218</c:v>
                </c:pt>
                <c:pt idx="12897">
                  <c:v>27219</c:v>
                </c:pt>
                <c:pt idx="12898">
                  <c:v>27220</c:v>
                </c:pt>
                <c:pt idx="12899">
                  <c:v>27221</c:v>
                </c:pt>
                <c:pt idx="12900">
                  <c:v>27222</c:v>
                </c:pt>
                <c:pt idx="12901">
                  <c:v>27225</c:v>
                </c:pt>
                <c:pt idx="12902">
                  <c:v>27226</c:v>
                </c:pt>
                <c:pt idx="12903">
                  <c:v>27227</c:v>
                </c:pt>
                <c:pt idx="12904">
                  <c:v>27228</c:v>
                </c:pt>
                <c:pt idx="12905">
                  <c:v>27229</c:v>
                </c:pt>
                <c:pt idx="12906">
                  <c:v>27232</c:v>
                </c:pt>
                <c:pt idx="12907">
                  <c:v>27233</c:v>
                </c:pt>
                <c:pt idx="12908">
                  <c:v>27234</c:v>
                </c:pt>
                <c:pt idx="12909">
                  <c:v>27235</c:v>
                </c:pt>
                <c:pt idx="12910">
                  <c:v>27236</c:v>
                </c:pt>
                <c:pt idx="12911">
                  <c:v>27239</c:v>
                </c:pt>
                <c:pt idx="12912">
                  <c:v>27240</c:v>
                </c:pt>
                <c:pt idx="12913">
                  <c:v>27241</c:v>
                </c:pt>
                <c:pt idx="12914">
                  <c:v>27242</c:v>
                </c:pt>
                <c:pt idx="12915">
                  <c:v>27243</c:v>
                </c:pt>
                <c:pt idx="12916">
                  <c:v>27246</c:v>
                </c:pt>
                <c:pt idx="12917">
                  <c:v>27247</c:v>
                </c:pt>
                <c:pt idx="12918">
                  <c:v>27248</c:v>
                </c:pt>
                <c:pt idx="12919">
                  <c:v>27249</c:v>
                </c:pt>
                <c:pt idx="12920">
                  <c:v>27250</c:v>
                </c:pt>
                <c:pt idx="12921">
                  <c:v>27253</c:v>
                </c:pt>
                <c:pt idx="12922">
                  <c:v>27254</c:v>
                </c:pt>
                <c:pt idx="12923">
                  <c:v>27255</c:v>
                </c:pt>
                <c:pt idx="12924">
                  <c:v>27256</c:v>
                </c:pt>
                <c:pt idx="12925">
                  <c:v>27257</c:v>
                </c:pt>
                <c:pt idx="12926">
                  <c:v>27260</c:v>
                </c:pt>
                <c:pt idx="12927">
                  <c:v>27261</c:v>
                </c:pt>
                <c:pt idx="12928">
                  <c:v>27262</c:v>
                </c:pt>
                <c:pt idx="12929">
                  <c:v>27263</c:v>
                </c:pt>
                <c:pt idx="12930">
                  <c:v>27264</c:v>
                </c:pt>
                <c:pt idx="12931">
                  <c:v>27267</c:v>
                </c:pt>
                <c:pt idx="12932">
                  <c:v>27268</c:v>
                </c:pt>
                <c:pt idx="12933">
                  <c:v>27269</c:v>
                </c:pt>
                <c:pt idx="12934">
                  <c:v>27270</c:v>
                </c:pt>
                <c:pt idx="12935">
                  <c:v>27271</c:v>
                </c:pt>
                <c:pt idx="12936">
                  <c:v>27275</c:v>
                </c:pt>
                <c:pt idx="12937">
                  <c:v>27276</c:v>
                </c:pt>
                <c:pt idx="12938">
                  <c:v>27277</c:v>
                </c:pt>
                <c:pt idx="12939">
                  <c:v>27278</c:v>
                </c:pt>
                <c:pt idx="12940">
                  <c:v>27281</c:v>
                </c:pt>
                <c:pt idx="12941">
                  <c:v>27282</c:v>
                </c:pt>
                <c:pt idx="12942">
                  <c:v>27283</c:v>
                </c:pt>
                <c:pt idx="12943">
                  <c:v>27284</c:v>
                </c:pt>
                <c:pt idx="12944">
                  <c:v>27285</c:v>
                </c:pt>
                <c:pt idx="12945">
                  <c:v>27288</c:v>
                </c:pt>
                <c:pt idx="12946">
                  <c:v>27289</c:v>
                </c:pt>
                <c:pt idx="12947">
                  <c:v>27290</c:v>
                </c:pt>
                <c:pt idx="12948">
                  <c:v>27291</c:v>
                </c:pt>
                <c:pt idx="12949">
                  <c:v>27292</c:v>
                </c:pt>
                <c:pt idx="12950">
                  <c:v>27295</c:v>
                </c:pt>
                <c:pt idx="12951">
                  <c:v>27296</c:v>
                </c:pt>
                <c:pt idx="12952">
                  <c:v>27297</c:v>
                </c:pt>
                <c:pt idx="12953">
                  <c:v>27298</c:v>
                </c:pt>
                <c:pt idx="12954">
                  <c:v>27299</c:v>
                </c:pt>
                <c:pt idx="12955">
                  <c:v>27302</c:v>
                </c:pt>
                <c:pt idx="12956">
                  <c:v>27303</c:v>
                </c:pt>
                <c:pt idx="12957">
                  <c:v>27304</c:v>
                </c:pt>
                <c:pt idx="12958">
                  <c:v>27305</c:v>
                </c:pt>
                <c:pt idx="12959">
                  <c:v>27306</c:v>
                </c:pt>
                <c:pt idx="12960">
                  <c:v>27309</c:v>
                </c:pt>
                <c:pt idx="12961">
                  <c:v>27310</c:v>
                </c:pt>
                <c:pt idx="12962">
                  <c:v>27311</c:v>
                </c:pt>
                <c:pt idx="12963">
                  <c:v>27312</c:v>
                </c:pt>
                <c:pt idx="12964">
                  <c:v>27313</c:v>
                </c:pt>
                <c:pt idx="12965">
                  <c:v>27316</c:v>
                </c:pt>
                <c:pt idx="12966">
                  <c:v>27317</c:v>
                </c:pt>
                <c:pt idx="12967">
                  <c:v>27318</c:v>
                </c:pt>
                <c:pt idx="12968">
                  <c:v>27319</c:v>
                </c:pt>
                <c:pt idx="12969">
                  <c:v>27320</c:v>
                </c:pt>
                <c:pt idx="12970">
                  <c:v>27323</c:v>
                </c:pt>
                <c:pt idx="12971">
                  <c:v>27324</c:v>
                </c:pt>
                <c:pt idx="12972">
                  <c:v>27325</c:v>
                </c:pt>
                <c:pt idx="12973">
                  <c:v>27326</c:v>
                </c:pt>
                <c:pt idx="12974">
                  <c:v>27327</c:v>
                </c:pt>
                <c:pt idx="12975">
                  <c:v>27330</c:v>
                </c:pt>
                <c:pt idx="12976">
                  <c:v>27331</c:v>
                </c:pt>
                <c:pt idx="12977">
                  <c:v>27332</c:v>
                </c:pt>
                <c:pt idx="12978">
                  <c:v>27333</c:v>
                </c:pt>
                <c:pt idx="12979">
                  <c:v>27334</c:v>
                </c:pt>
                <c:pt idx="12980">
                  <c:v>27337</c:v>
                </c:pt>
                <c:pt idx="12981">
                  <c:v>27338</c:v>
                </c:pt>
                <c:pt idx="12982">
                  <c:v>27339</c:v>
                </c:pt>
                <c:pt idx="12983">
                  <c:v>27340</c:v>
                </c:pt>
                <c:pt idx="12984">
                  <c:v>27341</c:v>
                </c:pt>
                <c:pt idx="12985">
                  <c:v>27344</c:v>
                </c:pt>
                <c:pt idx="12986">
                  <c:v>27345</c:v>
                </c:pt>
                <c:pt idx="12987">
                  <c:v>27346</c:v>
                </c:pt>
                <c:pt idx="12988">
                  <c:v>27347</c:v>
                </c:pt>
                <c:pt idx="12989">
                  <c:v>27348</c:v>
                </c:pt>
                <c:pt idx="12990">
                  <c:v>27351</c:v>
                </c:pt>
                <c:pt idx="12991">
                  <c:v>27352</c:v>
                </c:pt>
                <c:pt idx="12992">
                  <c:v>27353</c:v>
                </c:pt>
                <c:pt idx="12993">
                  <c:v>27354</c:v>
                </c:pt>
                <c:pt idx="12994">
                  <c:v>27355</c:v>
                </c:pt>
                <c:pt idx="12995">
                  <c:v>27358</c:v>
                </c:pt>
                <c:pt idx="12996">
                  <c:v>27359</c:v>
                </c:pt>
                <c:pt idx="12997">
                  <c:v>27360</c:v>
                </c:pt>
                <c:pt idx="12998">
                  <c:v>27362</c:v>
                </c:pt>
                <c:pt idx="12999">
                  <c:v>27365</c:v>
                </c:pt>
                <c:pt idx="13000">
                  <c:v>27366</c:v>
                </c:pt>
                <c:pt idx="13001">
                  <c:v>27367</c:v>
                </c:pt>
                <c:pt idx="13002">
                  <c:v>27368</c:v>
                </c:pt>
                <c:pt idx="13003">
                  <c:v>27369</c:v>
                </c:pt>
                <c:pt idx="13004">
                  <c:v>27372</c:v>
                </c:pt>
                <c:pt idx="13005">
                  <c:v>27373</c:v>
                </c:pt>
                <c:pt idx="13006">
                  <c:v>27374</c:v>
                </c:pt>
                <c:pt idx="13007">
                  <c:v>27375</c:v>
                </c:pt>
                <c:pt idx="13008">
                  <c:v>27376</c:v>
                </c:pt>
                <c:pt idx="13009">
                  <c:v>27379</c:v>
                </c:pt>
                <c:pt idx="13010">
                  <c:v>27380</c:v>
                </c:pt>
                <c:pt idx="13011">
                  <c:v>27381</c:v>
                </c:pt>
                <c:pt idx="13012">
                  <c:v>27382</c:v>
                </c:pt>
                <c:pt idx="13013">
                  <c:v>27383</c:v>
                </c:pt>
                <c:pt idx="13014">
                  <c:v>27386</c:v>
                </c:pt>
                <c:pt idx="13015">
                  <c:v>27387</c:v>
                </c:pt>
                <c:pt idx="13016">
                  <c:v>27389</c:v>
                </c:pt>
                <c:pt idx="13017">
                  <c:v>27390</c:v>
                </c:pt>
                <c:pt idx="13018">
                  <c:v>27393</c:v>
                </c:pt>
                <c:pt idx="13019">
                  <c:v>27394</c:v>
                </c:pt>
                <c:pt idx="13020">
                  <c:v>27396</c:v>
                </c:pt>
                <c:pt idx="13021">
                  <c:v>27397</c:v>
                </c:pt>
                <c:pt idx="13022">
                  <c:v>27400</c:v>
                </c:pt>
                <c:pt idx="13023">
                  <c:v>27401</c:v>
                </c:pt>
                <c:pt idx="13024">
                  <c:v>27402</c:v>
                </c:pt>
                <c:pt idx="13025">
                  <c:v>27403</c:v>
                </c:pt>
                <c:pt idx="13026">
                  <c:v>27404</c:v>
                </c:pt>
                <c:pt idx="13027">
                  <c:v>27407</c:v>
                </c:pt>
                <c:pt idx="13028">
                  <c:v>27408</c:v>
                </c:pt>
                <c:pt idx="13029">
                  <c:v>27409</c:v>
                </c:pt>
                <c:pt idx="13030">
                  <c:v>27410</c:v>
                </c:pt>
                <c:pt idx="13031">
                  <c:v>27411</c:v>
                </c:pt>
                <c:pt idx="13032">
                  <c:v>27414</c:v>
                </c:pt>
                <c:pt idx="13033">
                  <c:v>27415</c:v>
                </c:pt>
                <c:pt idx="13034">
                  <c:v>27416</c:v>
                </c:pt>
                <c:pt idx="13035">
                  <c:v>27417</c:v>
                </c:pt>
                <c:pt idx="13036">
                  <c:v>27418</c:v>
                </c:pt>
                <c:pt idx="13037">
                  <c:v>27421</c:v>
                </c:pt>
                <c:pt idx="13038">
                  <c:v>27422</c:v>
                </c:pt>
                <c:pt idx="13039">
                  <c:v>27423</c:v>
                </c:pt>
                <c:pt idx="13040">
                  <c:v>27424</c:v>
                </c:pt>
                <c:pt idx="13041">
                  <c:v>27425</c:v>
                </c:pt>
                <c:pt idx="13042">
                  <c:v>27428</c:v>
                </c:pt>
                <c:pt idx="13043">
                  <c:v>27429</c:v>
                </c:pt>
                <c:pt idx="13044">
                  <c:v>27430</c:v>
                </c:pt>
                <c:pt idx="13045">
                  <c:v>27431</c:v>
                </c:pt>
                <c:pt idx="13046">
                  <c:v>27432</c:v>
                </c:pt>
                <c:pt idx="13047">
                  <c:v>27435</c:v>
                </c:pt>
                <c:pt idx="13048">
                  <c:v>27436</c:v>
                </c:pt>
                <c:pt idx="13049">
                  <c:v>27437</c:v>
                </c:pt>
                <c:pt idx="13050">
                  <c:v>27438</c:v>
                </c:pt>
                <c:pt idx="13051">
                  <c:v>27439</c:v>
                </c:pt>
                <c:pt idx="13052">
                  <c:v>27443</c:v>
                </c:pt>
                <c:pt idx="13053">
                  <c:v>27444</c:v>
                </c:pt>
                <c:pt idx="13054">
                  <c:v>27445</c:v>
                </c:pt>
                <c:pt idx="13055">
                  <c:v>27446</c:v>
                </c:pt>
                <c:pt idx="13056">
                  <c:v>27449</c:v>
                </c:pt>
                <c:pt idx="13057">
                  <c:v>27450</c:v>
                </c:pt>
                <c:pt idx="13058">
                  <c:v>27451</c:v>
                </c:pt>
                <c:pt idx="13059">
                  <c:v>27452</c:v>
                </c:pt>
                <c:pt idx="13060">
                  <c:v>27453</c:v>
                </c:pt>
                <c:pt idx="13061">
                  <c:v>27456</c:v>
                </c:pt>
                <c:pt idx="13062">
                  <c:v>27457</c:v>
                </c:pt>
                <c:pt idx="13063">
                  <c:v>27458</c:v>
                </c:pt>
                <c:pt idx="13064">
                  <c:v>27459</c:v>
                </c:pt>
                <c:pt idx="13065">
                  <c:v>27460</c:v>
                </c:pt>
                <c:pt idx="13066">
                  <c:v>27463</c:v>
                </c:pt>
                <c:pt idx="13067">
                  <c:v>27464</c:v>
                </c:pt>
                <c:pt idx="13068">
                  <c:v>27465</c:v>
                </c:pt>
                <c:pt idx="13069">
                  <c:v>27466</c:v>
                </c:pt>
                <c:pt idx="13070">
                  <c:v>27467</c:v>
                </c:pt>
                <c:pt idx="13071">
                  <c:v>27470</c:v>
                </c:pt>
                <c:pt idx="13072">
                  <c:v>27471</c:v>
                </c:pt>
                <c:pt idx="13073">
                  <c:v>27472</c:v>
                </c:pt>
                <c:pt idx="13074">
                  <c:v>27473</c:v>
                </c:pt>
                <c:pt idx="13075">
                  <c:v>27474</c:v>
                </c:pt>
                <c:pt idx="13076">
                  <c:v>27477</c:v>
                </c:pt>
                <c:pt idx="13077">
                  <c:v>27478</c:v>
                </c:pt>
                <c:pt idx="13078">
                  <c:v>27479</c:v>
                </c:pt>
                <c:pt idx="13079">
                  <c:v>27480</c:v>
                </c:pt>
                <c:pt idx="13080">
                  <c:v>27484</c:v>
                </c:pt>
                <c:pt idx="13081">
                  <c:v>27485</c:v>
                </c:pt>
                <c:pt idx="13082">
                  <c:v>27486</c:v>
                </c:pt>
                <c:pt idx="13083">
                  <c:v>27487</c:v>
                </c:pt>
                <c:pt idx="13084">
                  <c:v>27488</c:v>
                </c:pt>
                <c:pt idx="13085">
                  <c:v>27491</c:v>
                </c:pt>
                <c:pt idx="13086">
                  <c:v>27492</c:v>
                </c:pt>
                <c:pt idx="13087">
                  <c:v>27493</c:v>
                </c:pt>
                <c:pt idx="13088">
                  <c:v>27494</c:v>
                </c:pt>
                <c:pt idx="13089">
                  <c:v>27495</c:v>
                </c:pt>
                <c:pt idx="13090">
                  <c:v>27498</c:v>
                </c:pt>
                <c:pt idx="13091">
                  <c:v>27499</c:v>
                </c:pt>
                <c:pt idx="13092">
                  <c:v>27500</c:v>
                </c:pt>
                <c:pt idx="13093">
                  <c:v>27501</c:v>
                </c:pt>
                <c:pt idx="13094">
                  <c:v>27502</c:v>
                </c:pt>
                <c:pt idx="13095">
                  <c:v>27505</c:v>
                </c:pt>
                <c:pt idx="13096">
                  <c:v>27506</c:v>
                </c:pt>
                <c:pt idx="13097">
                  <c:v>27507</c:v>
                </c:pt>
                <c:pt idx="13098">
                  <c:v>27508</c:v>
                </c:pt>
                <c:pt idx="13099">
                  <c:v>27509</c:v>
                </c:pt>
                <c:pt idx="13100">
                  <c:v>27512</c:v>
                </c:pt>
                <c:pt idx="13101">
                  <c:v>27513</c:v>
                </c:pt>
                <c:pt idx="13102">
                  <c:v>27514</c:v>
                </c:pt>
                <c:pt idx="13103">
                  <c:v>27515</c:v>
                </c:pt>
                <c:pt idx="13104">
                  <c:v>27516</c:v>
                </c:pt>
                <c:pt idx="13105">
                  <c:v>27519</c:v>
                </c:pt>
                <c:pt idx="13106">
                  <c:v>27520</c:v>
                </c:pt>
                <c:pt idx="13107">
                  <c:v>27521</c:v>
                </c:pt>
                <c:pt idx="13108">
                  <c:v>27522</c:v>
                </c:pt>
                <c:pt idx="13109">
                  <c:v>27523</c:v>
                </c:pt>
                <c:pt idx="13110">
                  <c:v>27526</c:v>
                </c:pt>
                <c:pt idx="13111">
                  <c:v>27527</c:v>
                </c:pt>
                <c:pt idx="13112">
                  <c:v>27528</c:v>
                </c:pt>
                <c:pt idx="13113">
                  <c:v>27529</c:v>
                </c:pt>
                <c:pt idx="13114">
                  <c:v>27530</c:v>
                </c:pt>
                <c:pt idx="13115">
                  <c:v>27533</c:v>
                </c:pt>
                <c:pt idx="13116">
                  <c:v>27534</c:v>
                </c:pt>
                <c:pt idx="13117">
                  <c:v>27535</c:v>
                </c:pt>
                <c:pt idx="13118">
                  <c:v>27536</c:v>
                </c:pt>
                <c:pt idx="13119">
                  <c:v>27537</c:v>
                </c:pt>
                <c:pt idx="13120">
                  <c:v>27541</c:v>
                </c:pt>
                <c:pt idx="13121">
                  <c:v>27542</c:v>
                </c:pt>
                <c:pt idx="13122">
                  <c:v>27543</c:v>
                </c:pt>
                <c:pt idx="13123">
                  <c:v>27544</c:v>
                </c:pt>
                <c:pt idx="13124">
                  <c:v>27547</c:v>
                </c:pt>
                <c:pt idx="13125">
                  <c:v>27548</c:v>
                </c:pt>
                <c:pt idx="13126">
                  <c:v>27549</c:v>
                </c:pt>
                <c:pt idx="13127">
                  <c:v>27550</c:v>
                </c:pt>
                <c:pt idx="13128">
                  <c:v>27551</c:v>
                </c:pt>
                <c:pt idx="13129">
                  <c:v>27554</c:v>
                </c:pt>
                <c:pt idx="13130">
                  <c:v>27555</c:v>
                </c:pt>
                <c:pt idx="13131">
                  <c:v>27556</c:v>
                </c:pt>
                <c:pt idx="13132">
                  <c:v>27557</c:v>
                </c:pt>
                <c:pt idx="13133">
                  <c:v>27558</c:v>
                </c:pt>
                <c:pt idx="13134">
                  <c:v>27561</c:v>
                </c:pt>
                <c:pt idx="13135">
                  <c:v>27562</c:v>
                </c:pt>
                <c:pt idx="13136">
                  <c:v>27563</c:v>
                </c:pt>
                <c:pt idx="13137">
                  <c:v>27564</c:v>
                </c:pt>
                <c:pt idx="13138">
                  <c:v>27565</c:v>
                </c:pt>
                <c:pt idx="13139">
                  <c:v>27568</c:v>
                </c:pt>
                <c:pt idx="13140">
                  <c:v>27569</c:v>
                </c:pt>
                <c:pt idx="13141">
                  <c:v>27570</c:v>
                </c:pt>
                <c:pt idx="13142">
                  <c:v>27571</c:v>
                </c:pt>
                <c:pt idx="13143">
                  <c:v>27572</c:v>
                </c:pt>
                <c:pt idx="13144">
                  <c:v>27575</c:v>
                </c:pt>
                <c:pt idx="13145">
                  <c:v>27576</c:v>
                </c:pt>
                <c:pt idx="13146">
                  <c:v>27577</c:v>
                </c:pt>
                <c:pt idx="13147">
                  <c:v>27578</c:v>
                </c:pt>
                <c:pt idx="13148">
                  <c:v>27582</c:v>
                </c:pt>
                <c:pt idx="13149">
                  <c:v>27583</c:v>
                </c:pt>
                <c:pt idx="13150">
                  <c:v>27584</c:v>
                </c:pt>
                <c:pt idx="13151">
                  <c:v>27585</c:v>
                </c:pt>
                <c:pt idx="13152">
                  <c:v>27586</c:v>
                </c:pt>
                <c:pt idx="13153">
                  <c:v>27589</c:v>
                </c:pt>
                <c:pt idx="13154">
                  <c:v>27590</c:v>
                </c:pt>
                <c:pt idx="13155">
                  <c:v>27591</c:v>
                </c:pt>
                <c:pt idx="13156">
                  <c:v>27592</c:v>
                </c:pt>
                <c:pt idx="13157">
                  <c:v>27593</c:v>
                </c:pt>
                <c:pt idx="13158">
                  <c:v>27596</c:v>
                </c:pt>
                <c:pt idx="13159">
                  <c:v>27597</c:v>
                </c:pt>
                <c:pt idx="13160">
                  <c:v>27598</c:v>
                </c:pt>
                <c:pt idx="13161">
                  <c:v>27599</c:v>
                </c:pt>
                <c:pt idx="13162">
                  <c:v>27600</c:v>
                </c:pt>
                <c:pt idx="13163">
                  <c:v>27603</c:v>
                </c:pt>
                <c:pt idx="13164">
                  <c:v>27604</c:v>
                </c:pt>
                <c:pt idx="13165">
                  <c:v>27605</c:v>
                </c:pt>
                <c:pt idx="13166">
                  <c:v>27606</c:v>
                </c:pt>
                <c:pt idx="13167">
                  <c:v>27607</c:v>
                </c:pt>
                <c:pt idx="13168">
                  <c:v>27610</c:v>
                </c:pt>
                <c:pt idx="13169">
                  <c:v>27611</c:v>
                </c:pt>
                <c:pt idx="13170">
                  <c:v>27612</c:v>
                </c:pt>
                <c:pt idx="13171">
                  <c:v>27613</c:v>
                </c:pt>
                <c:pt idx="13172">
                  <c:v>27614</c:v>
                </c:pt>
                <c:pt idx="13173">
                  <c:v>27617</c:v>
                </c:pt>
                <c:pt idx="13174">
                  <c:v>27618</c:v>
                </c:pt>
                <c:pt idx="13175">
                  <c:v>27619</c:v>
                </c:pt>
                <c:pt idx="13176">
                  <c:v>27620</c:v>
                </c:pt>
                <c:pt idx="13177">
                  <c:v>27621</c:v>
                </c:pt>
                <c:pt idx="13178">
                  <c:v>27624</c:v>
                </c:pt>
                <c:pt idx="13179">
                  <c:v>27625</c:v>
                </c:pt>
                <c:pt idx="13180">
                  <c:v>27626</c:v>
                </c:pt>
                <c:pt idx="13181">
                  <c:v>27627</c:v>
                </c:pt>
                <c:pt idx="13182">
                  <c:v>27628</c:v>
                </c:pt>
                <c:pt idx="13183">
                  <c:v>27631</c:v>
                </c:pt>
                <c:pt idx="13184">
                  <c:v>27632</c:v>
                </c:pt>
                <c:pt idx="13185">
                  <c:v>27633</c:v>
                </c:pt>
                <c:pt idx="13186">
                  <c:v>27634</c:v>
                </c:pt>
                <c:pt idx="13187">
                  <c:v>27635</c:v>
                </c:pt>
                <c:pt idx="13188">
                  <c:v>27639</c:v>
                </c:pt>
                <c:pt idx="13189">
                  <c:v>27640</c:v>
                </c:pt>
                <c:pt idx="13190">
                  <c:v>27641</c:v>
                </c:pt>
                <c:pt idx="13191">
                  <c:v>27642</c:v>
                </c:pt>
                <c:pt idx="13192">
                  <c:v>27645</c:v>
                </c:pt>
                <c:pt idx="13193">
                  <c:v>27646</c:v>
                </c:pt>
                <c:pt idx="13194">
                  <c:v>27647</c:v>
                </c:pt>
                <c:pt idx="13195">
                  <c:v>27648</c:v>
                </c:pt>
                <c:pt idx="13196">
                  <c:v>27649</c:v>
                </c:pt>
                <c:pt idx="13197">
                  <c:v>27652</c:v>
                </c:pt>
                <c:pt idx="13198">
                  <c:v>27653</c:v>
                </c:pt>
                <c:pt idx="13199">
                  <c:v>27654</c:v>
                </c:pt>
                <c:pt idx="13200">
                  <c:v>27655</c:v>
                </c:pt>
                <c:pt idx="13201">
                  <c:v>27656</c:v>
                </c:pt>
                <c:pt idx="13202">
                  <c:v>27659</c:v>
                </c:pt>
                <c:pt idx="13203">
                  <c:v>27660</c:v>
                </c:pt>
                <c:pt idx="13204">
                  <c:v>27661</c:v>
                </c:pt>
                <c:pt idx="13205">
                  <c:v>27662</c:v>
                </c:pt>
                <c:pt idx="13206">
                  <c:v>27663</c:v>
                </c:pt>
                <c:pt idx="13207">
                  <c:v>27666</c:v>
                </c:pt>
                <c:pt idx="13208">
                  <c:v>27667</c:v>
                </c:pt>
                <c:pt idx="13209">
                  <c:v>27668</c:v>
                </c:pt>
                <c:pt idx="13210">
                  <c:v>27669</c:v>
                </c:pt>
                <c:pt idx="13211">
                  <c:v>27670</c:v>
                </c:pt>
                <c:pt idx="13212">
                  <c:v>27673</c:v>
                </c:pt>
                <c:pt idx="13213">
                  <c:v>27674</c:v>
                </c:pt>
                <c:pt idx="13214">
                  <c:v>27675</c:v>
                </c:pt>
                <c:pt idx="13215">
                  <c:v>27676</c:v>
                </c:pt>
                <c:pt idx="13216">
                  <c:v>27677</c:v>
                </c:pt>
                <c:pt idx="13217">
                  <c:v>27680</c:v>
                </c:pt>
                <c:pt idx="13218">
                  <c:v>27681</c:v>
                </c:pt>
                <c:pt idx="13219">
                  <c:v>27682</c:v>
                </c:pt>
                <c:pt idx="13220">
                  <c:v>27683</c:v>
                </c:pt>
                <c:pt idx="13221">
                  <c:v>27684</c:v>
                </c:pt>
                <c:pt idx="13222">
                  <c:v>27687</c:v>
                </c:pt>
                <c:pt idx="13223">
                  <c:v>27688</c:v>
                </c:pt>
                <c:pt idx="13224">
                  <c:v>27689</c:v>
                </c:pt>
                <c:pt idx="13225">
                  <c:v>27690</c:v>
                </c:pt>
                <c:pt idx="13226">
                  <c:v>27691</c:v>
                </c:pt>
                <c:pt idx="13227">
                  <c:v>27694</c:v>
                </c:pt>
                <c:pt idx="13228">
                  <c:v>27695</c:v>
                </c:pt>
                <c:pt idx="13229">
                  <c:v>27696</c:v>
                </c:pt>
                <c:pt idx="13230">
                  <c:v>27697</c:v>
                </c:pt>
                <c:pt idx="13231">
                  <c:v>27698</c:v>
                </c:pt>
                <c:pt idx="13232">
                  <c:v>27701</c:v>
                </c:pt>
                <c:pt idx="13233">
                  <c:v>27702</c:v>
                </c:pt>
                <c:pt idx="13234">
                  <c:v>27703</c:v>
                </c:pt>
                <c:pt idx="13235">
                  <c:v>27704</c:v>
                </c:pt>
                <c:pt idx="13236">
                  <c:v>27705</c:v>
                </c:pt>
                <c:pt idx="13237">
                  <c:v>27708</c:v>
                </c:pt>
                <c:pt idx="13238">
                  <c:v>27709</c:v>
                </c:pt>
                <c:pt idx="13239">
                  <c:v>27710</c:v>
                </c:pt>
                <c:pt idx="13240">
                  <c:v>27711</c:v>
                </c:pt>
                <c:pt idx="13241">
                  <c:v>27712</c:v>
                </c:pt>
                <c:pt idx="13242">
                  <c:v>27715</c:v>
                </c:pt>
                <c:pt idx="13243">
                  <c:v>27716</c:v>
                </c:pt>
                <c:pt idx="13244">
                  <c:v>27717</c:v>
                </c:pt>
                <c:pt idx="13245">
                  <c:v>27718</c:v>
                </c:pt>
                <c:pt idx="13246">
                  <c:v>27719</c:v>
                </c:pt>
                <c:pt idx="13247">
                  <c:v>27722</c:v>
                </c:pt>
                <c:pt idx="13248">
                  <c:v>27723</c:v>
                </c:pt>
                <c:pt idx="13249">
                  <c:v>27724</c:v>
                </c:pt>
                <c:pt idx="13250">
                  <c:v>27726</c:v>
                </c:pt>
                <c:pt idx="13251">
                  <c:v>27729</c:v>
                </c:pt>
                <c:pt idx="13252">
                  <c:v>27730</c:v>
                </c:pt>
                <c:pt idx="13253">
                  <c:v>27731</c:v>
                </c:pt>
                <c:pt idx="13254">
                  <c:v>27732</c:v>
                </c:pt>
                <c:pt idx="13255">
                  <c:v>27733</c:v>
                </c:pt>
                <c:pt idx="13256">
                  <c:v>27736</c:v>
                </c:pt>
                <c:pt idx="13257">
                  <c:v>27737</c:v>
                </c:pt>
                <c:pt idx="13258">
                  <c:v>27738</c:v>
                </c:pt>
                <c:pt idx="13259">
                  <c:v>27739</c:v>
                </c:pt>
                <c:pt idx="13260">
                  <c:v>27740</c:v>
                </c:pt>
                <c:pt idx="13261">
                  <c:v>27743</c:v>
                </c:pt>
                <c:pt idx="13262">
                  <c:v>27744</c:v>
                </c:pt>
                <c:pt idx="13263">
                  <c:v>27745</c:v>
                </c:pt>
                <c:pt idx="13264">
                  <c:v>27746</c:v>
                </c:pt>
                <c:pt idx="13265">
                  <c:v>27747</c:v>
                </c:pt>
                <c:pt idx="13266">
                  <c:v>27750</c:v>
                </c:pt>
                <c:pt idx="13267">
                  <c:v>27751</c:v>
                </c:pt>
                <c:pt idx="13268">
                  <c:v>27752</c:v>
                </c:pt>
                <c:pt idx="13269">
                  <c:v>27754</c:v>
                </c:pt>
                <c:pt idx="13270">
                  <c:v>27757</c:v>
                </c:pt>
                <c:pt idx="13271">
                  <c:v>27758</c:v>
                </c:pt>
                <c:pt idx="13272">
                  <c:v>27759</c:v>
                </c:pt>
                <c:pt idx="13273">
                  <c:v>27761</c:v>
                </c:pt>
                <c:pt idx="13274">
                  <c:v>27764</c:v>
                </c:pt>
                <c:pt idx="13275">
                  <c:v>27765</c:v>
                </c:pt>
                <c:pt idx="13276">
                  <c:v>27766</c:v>
                </c:pt>
                <c:pt idx="13277">
                  <c:v>27767</c:v>
                </c:pt>
                <c:pt idx="13278">
                  <c:v>27768</c:v>
                </c:pt>
                <c:pt idx="13279">
                  <c:v>27771</c:v>
                </c:pt>
                <c:pt idx="13280">
                  <c:v>27772</c:v>
                </c:pt>
                <c:pt idx="13281">
                  <c:v>27773</c:v>
                </c:pt>
                <c:pt idx="13282">
                  <c:v>27774</c:v>
                </c:pt>
                <c:pt idx="13283">
                  <c:v>27775</c:v>
                </c:pt>
                <c:pt idx="13284">
                  <c:v>27778</c:v>
                </c:pt>
                <c:pt idx="13285">
                  <c:v>27779</c:v>
                </c:pt>
                <c:pt idx="13286">
                  <c:v>27780</c:v>
                </c:pt>
                <c:pt idx="13287">
                  <c:v>27781</c:v>
                </c:pt>
                <c:pt idx="13288">
                  <c:v>27782</c:v>
                </c:pt>
                <c:pt idx="13289">
                  <c:v>27785</c:v>
                </c:pt>
                <c:pt idx="13290">
                  <c:v>27786</c:v>
                </c:pt>
                <c:pt idx="13291">
                  <c:v>27787</c:v>
                </c:pt>
                <c:pt idx="13292">
                  <c:v>27788</c:v>
                </c:pt>
                <c:pt idx="13293">
                  <c:v>27789</c:v>
                </c:pt>
                <c:pt idx="13294">
                  <c:v>27792</c:v>
                </c:pt>
                <c:pt idx="13295">
                  <c:v>27793</c:v>
                </c:pt>
                <c:pt idx="13296">
                  <c:v>27794</c:v>
                </c:pt>
                <c:pt idx="13297">
                  <c:v>27795</c:v>
                </c:pt>
                <c:pt idx="13298">
                  <c:v>27796</c:v>
                </c:pt>
                <c:pt idx="13299">
                  <c:v>27799</c:v>
                </c:pt>
                <c:pt idx="13300">
                  <c:v>27800</c:v>
                </c:pt>
                <c:pt idx="13301">
                  <c:v>27801</c:v>
                </c:pt>
                <c:pt idx="13302">
                  <c:v>27802</c:v>
                </c:pt>
                <c:pt idx="13303">
                  <c:v>27803</c:v>
                </c:pt>
                <c:pt idx="13304">
                  <c:v>27807</c:v>
                </c:pt>
                <c:pt idx="13305">
                  <c:v>27808</c:v>
                </c:pt>
                <c:pt idx="13306">
                  <c:v>27809</c:v>
                </c:pt>
                <c:pt idx="13307">
                  <c:v>27810</c:v>
                </c:pt>
                <c:pt idx="13308">
                  <c:v>27813</c:v>
                </c:pt>
                <c:pt idx="13309">
                  <c:v>27814</c:v>
                </c:pt>
                <c:pt idx="13310">
                  <c:v>27815</c:v>
                </c:pt>
                <c:pt idx="13311">
                  <c:v>27816</c:v>
                </c:pt>
                <c:pt idx="13312">
                  <c:v>27817</c:v>
                </c:pt>
                <c:pt idx="13313">
                  <c:v>27820</c:v>
                </c:pt>
                <c:pt idx="13314">
                  <c:v>27821</c:v>
                </c:pt>
                <c:pt idx="13315">
                  <c:v>27822</c:v>
                </c:pt>
                <c:pt idx="13316">
                  <c:v>27823</c:v>
                </c:pt>
                <c:pt idx="13317">
                  <c:v>27824</c:v>
                </c:pt>
                <c:pt idx="13318">
                  <c:v>27827</c:v>
                </c:pt>
                <c:pt idx="13319">
                  <c:v>27828</c:v>
                </c:pt>
                <c:pt idx="13320">
                  <c:v>27829</c:v>
                </c:pt>
                <c:pt idx="13321">
                  <c:v>27830</c:v>
                </c:pt>
                <c:pt idx="13322">
                  <c:v>27831</c:v>
                </c:pt>
                <c:pt idx="13323">
                  <c:v>27834</c:v>
                </c:pt>
                <c:pt idx="13324">
                  <c:v>27835</c:v>
                </c:pt>
                <c:pt idx="13325">
                  <c:v>27836</c:v>
                </c:pt>
                <c:pt idx="13326">
                  <c:v>27837</c:v>
                </c:pt>
                <c:pt idx="13327">
                  <c:v>27838</c:v>
                </c:pt>
                <c:pt idx="13328">
                  <c:v>27841</c:v>
                </c:pt>
                <c:pt idx="13329">
                  <c:v>27842</c:v>
                </c:pt>
                <c:pt idx="13330">
                  <c:v>27843</c:v>
                </c:pt>
                <c:pt idx="13331">
                  <c:v>27844</c:v>
                </c:pt>
                <c:pt idx="13332">
                  <c:v>27845</c:v>
                </c:pt>
                <c:pt idx="13333">
                  <c:v>27848</c:v>
                </c:pt>
                <c:pt idx="13334">
                  <c:v>27849</c:v>
                </c:pt>
                <c:pt idx="13335">
                  <c:v>27850</c:v>
                </c:pt>
                <c:pt idx="13336">
                  <c:v>27851</c:v>
                </c:pt>
                <c:pt idx="13337">
                  <c:v>27852</c:v>
                </c:pt>
                <c:pt idx="13338">
                  <c:v>27855</c:v>
                </c:pt>
                <c:pt idx="13339">
                  <c:v>27856</c:v>
                </c:pt>
                <c:pt idx="13340">
                  <c:v>27857</c:v>
                </c:pt>
                <c:pt idx="13341">
                  <c:v>27858</c:v>
                </c:pt>
                <c:pt idx="13342">
                  <c:v>27859</c:v>
                </c:pt>
                <c:pt idx="13343">
                  <c:v>27862</c:v>
                </c:pt>
                <c:pt idx="13344">
                  <c:v>27863</c:v>
                </c:pt>
                <c:pt idx="13345">
                  <c:v>27864</c:v>
                </c:pt>
                <c:pt idx="13346">
                  <c:v>27865</c:v>
                </c:pt>
                <c:pt idx="13347">
                  <c:v>27869</c:v>
                </c:pt>
                <c:pt idx="13348">
                  <c:v>27870</c:v>
                </c:pt>
                <c:pt idx="13349">
                  <c:v>27871</c:v>
                </c:pt>
                <c:pt idx="13350">
                  <c:v>27872</c:v>
                </c:pt>
                <c:pt idx="13351">
                  <c:v>27873</c:v>
                </c:pt>
                <c:pt idx="13352">
                  <c:v>27876</c:v>
                </c:pt>
                <c:pt idx="13353">
                  <c:v>27877</c:v>
                </c:pt>
                <c:pt idx="13354">
                  <c:v>27878</c:v>
                </c:pt>
                <c:pt idx="13355">
                  <c:v>27879</c:v>
                </c:pt>
                <c:pt idx="13356">
                  <c:v>27880</c:v>
                </c:pt>
                <c:pt idx="13357">
                  <c:v>27883</c:v>
                </c:pt>
                <c:pt idx="13358">
                  <c:v>27884</c:v>
                </c:pt>
                <c:pt idx="13359">
                  <c:v>27885</c:v>
                </c:pt>
                <c:pt idx="13360">
                  <c:v>27886</c:v>
                </c:pt>
                <c:pt idx="13361">
                  <c:v>27887</c:v>
                </c:pt>
                <c:pt idx="13362">
                  <c:v>27890</c:v>
                </c:pt>
                <c:pt idx="13363">
                  <c:v>27891</c:v>
                </c:pt>
                <c:pt idx="13364">
                  <c:v>27892</c:v>
                </c:pt>
                <c:pt idx="13365">
                  <c:v>27893</c:v>
                </c:pt>
                <c:pt idx="13366">
                  <c:v>27894</c:v>
                </c:pt>
                <c:pt idx="13367">
                  <c:v>27897</c:v>
                </c:pt>
                <c:pt idx="13368">
                  <c:v>27898</c:v>
                </c:pt>
                <c:pt idx="13369">
                  <c:v>27899</c:v>
                </c:pt>
                <c:pt idx="13370">
                  <c:v>27900</c:v>
                </c:pt>
                <c:pt idx="13371">
                  <c:v>27901</c:v>
                </c:pt>
                <c:pt idx="13372">
                  <c:v>27904</c:v>
                </c:pt>
                <c:pt idx="13373">
                  <c:v>27905</c:v>
                </c:pt>
                <c:pt idx="13374">
                  <c:v>27906</c:v>
                </c:pt>
                <c:pt idx="13375">
                  <c:v>27907</c:v>
                </c:pt>
                <c:pt idx="13376">
                  <c:v>27908</c:v>
                </c:pt>
                <c:pt idx="13377">
                  <c:v>27912</c:v>
                </c:pt>
                <c:pt idx="13378">
                  <c:v>27913</c:v>
                </c:pt>
                <c:pt idx="13379">
                  <c:v>27914</c:v>
                </c:pt>
                <c:pt idx="13380">
                  <c:v>27915</c:v>
                </c:pt>
                <c:pt idx="13381">
                  <c:v>27918</c:v>
                </c:pt>
                <c:pt idx="13382">
                  <c:v>27919</c:v>
                </c:pt>
                <c:pt idx="13383">
                  <c:v>27920</c:v>
                </c:pt>
                <c:pt idx="13384">
                  <c:v>27921</c:v>
                </c:pt>
                <c:pt idx="13385">
                  <c:v>27922</c:v>
                </c:pt>
                <c:pt idx="13386">
                  <c:v>27925</c:v>
                </c:pt>
                <c:pt idx="13387">
                  <c:v>27926</c:v>
                </c:pt>
                <c:pt idx="13388">
                  <c:v>27927</c:v>
                </c:pt>
                <c:pt idx="13389">
                  <c:v>27928</c:v>
                </c:pt>
                <c:pt idx="13390">
                  <c:v>27929</c:v>
                </c:pt>
                <c:pt idx="13391">
                  <c:v>27932</c:v>
                </c:pt>
                <c:pt idx="13392">
                  <c:v>27933</c:v>
                </c:pt>
                <c:pt idx="13393">
                  <c:v>27934</c:v>
                </c:pt>
                <c:pt idx="13394">
                  <c:v>27935</c:v>
                </c:pt>
                <c:pt idx="13395">
                  <c:v>27936</c:v>
                </c:pt>
                <c:pt idx="13396">
                  <c:v>27939</c:v>
                </c:pt>
                <c:pt idx="13397">
                  <c:v>27940</c:v>
                </c:pt>
                <c:pt idx="13398">
                  <c:v>27941</c:v>
                </c:pt>
                <c:pt idx="13399">
                  <c:v>27942</c:v>
                </c:pt>
                <c:pt idx="13400">
                  <c:v>27943</c:v>
                </c:pt>
                <c:pt idx="13401">
                  <c:v>27947</c:v>
                </c:pt>
                <c:pt idx="13402">
                  <c:v>27948</c:v>
                </c:pt>
                <c:pt idx="13403">
                  <c:v>27949</c:v>
                </c:pt>
                <c:pt idx="13404">
                  <c:v>27950</c:v>
                </c:pt>
                <c:pt idx="13405">
                  <c:v>27953</c:v>
                </c:pt>
                <c:pt idx="13406">
                  <c:v>27954</c:v>
                </c:pt>
                <c:pt idx="13407">
                  <c:v>27955</c:v>
                </c:pt>
                <c:pt idx="13408">
                  <c:v>27956</c:v>
                </c:pt>
                <c:pt idx="13409">
                  <c:v>27957</c:v>
                </c:pt>
                <c:pt idx="13410">
                  <c:v>27960</c:v>
                </c:pt>
                <c:pt idx="13411">
                  <c:v>27961</c:v>
                </c:pt>
                <c:pt idx="13412">
                  <c:v>27962</c:v>
                </c:pt>
                <c:pt idx="13413">
                  <c:v>27963</c:v>
                </c:pt>
                <c:pt idx="13414">
                  <c:v>27964</c:v>
                </c:pt>
                <c:pt idx="13415">
                  <c:v>27967</c:v>
                </c:pt>
                <c:pt idx="13416">
                  <c:v>27968</c:v>
                </c:pt>
                <c:pt idx="13417">
                  <c:v>27969</c:v>
                </c:pt>
                <c:pt idx="13418">
                  <c:v>27970</c:v>
                </c:pt>
                <c:pt idx="13419">
                  <c:v>27971</c:v>
                </c:pt>
                <c:pt idx="13420">
                  <c:v>27974</c:v>
                </c:pt>
                <c:pt idx="13421">
                  <c:v>27975</c:v>
                </c:pt>
                <c:pt idx="13422">
                  <c:v>27976</c:v>
                </c:pt>
                <c:pt idx="13423">
                  <c:v>27977</c:v>
                </c:pt>
                <c:pt idx="13424">
                  <c:v>27978</c:v>
                </c:pt>
                <c:pt idx="13425">
                  <c:v>27981</c:v>
                </c:pt>
                <c:pt idx="13426">
                  <c:v>27982</c:v>
                </c:pt>
                <c:pt idx="13427">
                  <c:v>27983</c:v>
                </c:pt>
                <c:pt idx="13428">
                  <c:v>27984</c:v>
                </c:pt>
                <c:pt idx="13429">
                  <c:v>27985</c:v>
                </c:pt>
                <c:pt idx="13430">
                  <c:v>27988</c:v>
                </c:pt>
                <c:pt idx="13431">
                  <c:v>27989</c:v>
                </c:pt>
                <c:pt idx="13432">
                  <c:v>27990</c:v>
                </c:pt>
                <c:pt idx="13433">
                  <c:v>27991</c:v>
                </c:pt>
                <c:pt idx="13434">
                  <c:v>27992</c:v>
                </c:pt>
                <c:pt idx="13435">
                  <c:v>27995</c:v>
                </c:pt>
                <c:pt idx="13436">
                  <c:v>27996</c:v>
                </c:pt>
                <c:pt idx="13437">
                  <c:v>27997</c:v>
                </c:pt>
                <c:pt idx="13438">
                  <c:v>27998</c:v>
                </c:pt>
                <c:pt idx="13439">
                  <c:v>27999</c:v>
                </c:pt>
                <c:pt idx="13440">
                  <c:v>28002</c:v>
                </c:pt>
                <c:pt idx="13441">
                  <c:v>28003</c:v>
                </c:pt>
                <c:pt idx="13442">
                  <c:v>28004</c:v>
                </c:pt>
                <c:pt idx="13443">
                  <c:v>28005</c:v>
                </c:pt>
                <c:pt idx="13444">
                  <c:v>28006</c:v>
                </c:pt>
                <c:pt idx="13445">
                  <c:v>28010</c:v>
                </c:pt>
                <c:pt idx="13446">
                  <c:v>28011</c:v>
                </c:pt>
                <c:pt idx="13447">
                  <c:v>28012</c:v>
                </c:pt>
                <c:pt idx="13448">
                  <c:v>28013</c:v>
                </c:pt>
                <c:pt idx="13449">
                  <c:v>28016</c:v>
                </c:pt>
                <c:pt idx="13450">
                  <c:v>28017</c:v>
                </c:pt>
                <c:pt idx="13451">
                  <c:v>28018</c:v>
                </c:pt>
                <c:pt idx="13452">
                  <c:v>28019</c:v>
                </c:pt>
                <c:pt idx="13453">
                  <c:v>28020</c:v>
                </c:pt>
                <c:pt idx="13454">
                  <c:v>28023</c:v>
                </c:pt>
                <c:pt idx="13455">
                  <c:v>28024</c:v>
                </c:pt>
                <c:pt idx="13456">
                  <c:v>28025</c:v>
                </c:pt>
                <c:pt idx="13457">
                  <c:v>28026</c:v>
                </c:pt>
                <c:pt idx="13458">
                  <c:v>28027</c:v>
                </c:pt>
                <c:pt idx="13459">
                  <c:v>28030</c:v>
                </c:pt>
                <c:pt idx="13460">
                  <c:v>28031</c:v>
                </c:pt>
                <c:pt idx="13461">
                  <c:v>28032</c:v>
                </c:pt>
                <c:pt idx="13462">
                  <c:v>28033</c:v>
                </c:pt>
                <c:pt idx="13463">
                  <c:v>28034</c:v>
                </c:pt>
                <c:pt idx="13464">
                  <c:v>28037</c:v>
                </c:pt>
                <c:pt idx="13465">
                  <c:v>28038</c:v>
                </c:pt>
                <c:pt idx="13466">
                  <c:v>28039</c:v>
                </c:pt>
                <c:pt idx="13467">
                  <c:v>28040</c:v>
                </c:pt>
                <c:pt idx="13468">
                  <c:v>28041</c:v>
                </c:pt>
                <c:pt idx="13469">
                  <c:v>28044</c:v>
                </c:pt>
                <c:pt idx="13470">
                  <c:v>28045</c:v>
                </c:pt>
                <c:pt idx="13471">
                  <c:v>28046</c:v>
                </c:pt>
                <c:pt idx="13472">
                  <c:v>28047</c:v>
                </c:pt>
                <c:pt idx="13473">
                  <c:v>28048</c:v>
                </c:pt>
                <c:pt idx="13474">
                  <c:v>28051</c:v>
                </c:pt>
                <c:pt idx="13475">
                  <c:v>28052</c:v>
                </c:pt>
                <c:pt idx="13476">
                  <c:v>28053</c:v>
                </c:pt>
                <c:pt idx="13477">
                  <c:v>28054</c:v>
                </c:pt>
                <c:pt idx="13478">
                  <c:v>28055</c:v>
                </c:pt>
                <c:pt idx="13479">
                  <c:v>28058</c:v>
                </c:pt>
                <c:pt idx="13480">
                  <c:v>28059</c:v>
                </c:pt>
                <c:pt idx="13481">
                  <c:v>28060</c:v>
                </c:pt>
                <c:pt idx="13482">
                  <c:v>28061</c:v>
                </c:pt>
                <c:pt idx="13483">
                  <c:v>28062</c:v>
                </c:pt>
                <c:pt idx="13484">
                  <c:v>28065</c:v>
                </c:pt>
                <c:pt idx="13485">
                  <c:v>28067</c:v>
                </c:pt>
                <c:pt idx="13486">
                  <c:v>28068</c:v>
                </c:pt>
                <c:pt idx="13487">
                  <c:v>28069</c:v>
                </c:pt>
                <c:pt idx="13488">
                  <c:v>28072</c:v>
                </c:pt>
                <c:pt idx="13489">
                  <c:v>28073</c:v>
                </c:pt>
                <c:pt idx="13490">
                  <c:v>28074</c:v>
                </c:pt>
                <c:pt idx="13491">
                  <c:v>28075</c:v>
                </c:pt>
                <c:pt idx="13492">
                  <c:v>28076</c:v>
                </c:pt>
                <c:pt idx="13493">
                  <c:v>28079</c:v>
                </c:pt>
                <c:pt idx="13494">
                  <c:v>28080</c:v>
                </c:pt>
                <c:pt idx="13495">
                  <c:v>28081</c:v>
                </c:pt>
                <c:pt idx="13496">
                  <c:v>28082</c:v>
                </c:pt>
                <c:pt idx="13497">
                  <c:v>28083</c:v>
                </c:pt>
                <c:pt idx="13498">
                  <c:v>28086</c:v>
                </c:pt>
                <c:pt idx="13499">
                  <c:v>28087</c:v>
                </c:pt>
                <c:pt idx="13500">
                  <c:v>28088</c:v>
                </c:pt>
                <c:pt idx="13501">
                  <c:v>28090</c:v>
                </c:pt>
                <c:pt idx="13502">
                  <c:v>28093</c:v>
                </c:pt>
                <c:pt idx="13503">
                  <c:v>28094</c:v>
                </c:pt>
                <c:pt idx="13504">
                  <c:v>28095</c:v>
                </c:pt>
                <c:pt idx="13505">
                  <c:v>28096</c:v>
                </c:pt>
                <c:pt idx="13506">
                  <c:v>28097</c:v>
                </c:pt>
                <c:pt idx="13507">
                  <c:v>28100</c:v>
                </c:pt>
                <c:pt idx="13508">
                  <c:v>28101</c:v>
                </c:pt>
                <c:pt idx="13509">
                  <c:v>28102</c:v>
                </c:pt>
                <c:pt idx="13510">
                  <c:v>28103</c:v>
                </c:pt>
                <c:pt idx="13511">
                  <c:v>28104</c:v>
                </c:pt>
                <c:pt idx="13512">
                  <c:v>28107</c:v>
                </c:pt>
                <c:pt idx="13513">
                  <c:v>28108</c:v>
                </c:pt>
                <c:pt idx="13514">
                  <c:v>28109</c:v>
                </c:pt>
                <c:pt idx="13515">
                  <c:v>28110</c:v>
                </c:pt>
                <c:pt idx="13516">
                  <c:v>28111</c:v>
                </c:pt>
                <c:pt idx="13517">
                  <c:v>28114</c:v>
                </c:pt>
                <c:pt idx="13518">
                  <c:v>28115</c:v>
                </c:pt>
                <c:pt idx="13519">
                  <c:v>28116</c:v>
                </c:pt>
                <c:pt idx="13520">
                  <c:v>28117</c:v>
                </c:pt>
                <c:pt idx="13521">
                  <c:v>28121</c:v>
                </c:pt>
                <c:pt idx="13522">
                  <c:v>28122</c:v>
                </c:pt>
                <c:pt idx="13523">
                  <c:v>28123</c:v>
                </c:pt>
                <c:pt idx="13524">
                  <c:v>28124</c:v>
                </c:pt>
                <c:pt idx="13525">
                  <c:v>28125</c:v>
                </c:pt>
                <c:pt idx="13526">
                  <c:v>28128</c:v>
                </c:pt>
                <c:pt idx="13527">
                  <c:v>28129</c:v>
                </c:pt>
                <c:pt idx="13528">
                  <c:v>28130</c:v>
                </c:pt>
                <c:pt idx="13529">
                  <c:v>28131</c:v>
                </c:pt>
                <c:pt idx="13530">
                  <c:v>28132</c:v>
                </c:pt>
                <c:pt idx="13531">
                  <c:v>28135</c:v>
                </c:pt>
                <c:pt idx="13532">
                  <c:v>28136</c:v>
                </c:pt>
                <c:pt idx="13533">
                  <c:v>28137</c:v>
                </c:pt>
                <c:pt idx="13534">
                  <c:v>28138</c:v>
                </c:pt>
                <c:pt idx="13535">
                  <c:v>28139</c:v>
                </c:pt>
                <c:pt idx="13536">
                  <c:v>28142</c:v>
                </c:pt>
                <c:pt idx="13537">
                  <c:v>28143</c:v>
                </c:pt>
                <c:pt idx="13538">
                  <c:v>28144</c:v>
                </c:pt>
                <c:pt idx="13539">
                  <c:v>28145</c:v>
                </c:pt>
                <c:pt idx="13540">
                  <c:v>28146</c:v>
                </c:pt>
                <c:pt idx="13541">
                  <c:v>28149</c:v>
                </c:pt>
                <c:pt idx="13542">
                  <c:v>28150</c:v>
                </c:pt>
                <c:pt idx="13543">
                  <c:v>28151</c:v>
                </c:pt>
                <c:pt idx="13544">
                  <c:v>28152</c:v>
                </c:pt>
                <c:pt idx="13545">
                  <c:v>28153</c:v>
                </c:pt>
                <c:pt idx="13546">
                  <c:v>28156</c:v>
                </c:pt>
                <c:pt idx="13547">
                  <c:v>28157</c:v>
                </c:pt>
                <c:pt idx="13548">
                  <c:v>28158</c:v>
                </c:pt>
                <c:pt idx="13549">
                  <c:v>28159</c:v>
                </c:pt>
                <c:pt idx="13550">
                  <c:v>28160</c:v>
                </c:pt>
                <c:pt idx="13551">
                  <c:v>28163</c:v>
                </c:pt>
                <c:pt idx="13552">
                  <c:v>28164</c:v>
                </c:pt>
                <c:pt idx="13553">
                  <c:v>28165</c:v>
                </c:pt>
                <c:pt idx="13554">
                  <c:v>28166</c:v>
                </c:pt>
                <c:pt idx="13555">
                  <c:v>28167</c:v>
                </c:pt>
                <c:pt idx="13556">
                  <c:v>28170</c:v>
                </c:pt>
                <c:pt idx="13557">
                  <c:v>28171</c:v>
                </c:pt>
                <c:pt idx="13558">
                  <c:v>28172</c:v>
                </c:pt>
                <c:pt idx="13559">
                  <c:v>28173</c:v>
                </c:pt>
                <c:pt idx="13560">
                  <c:v>28174</c:v>
                </c:pt>
                <c:pt idx="13561">
                  <c:v>28178</c:v>
                </c:pt>
                <c:pt idx="13562">
                  <c:v>28179</c:v>
                </c:pt>
                <c:pt idx="13563">
                  <c:v>28180</c:v>
                </c:pt>
                <c:pt idx="13564">
                  <c:v>28181</c:v>
                </c:pt>
                <c:pt idx="13565">
                  <c:v>28184</c:v>
                </c:pt>
                <c:pt idx="13566">
                  <c:v>28185</c:v>
                </c:pt>
                <c:pt idx="13567">
                  <c:v>28186</c:v>
                </c:pt>
                <c:pt idx="13568">
                  <c:v>28187</c:v>
                </c:pt>
                <c:pt idx="13569">
                  <c:v>28188</c:v>
                </c:pt>
                <c:pt idx="13570">
                  <c:v>28191</c:v>
                </c:pt>
                <c:pt idx="13571">
                  <c:v>28192</c:v>
                </c:pt>
                <c:pt idx="13572">
                  <c:v>28193</c:v>
                </c:pt>
                <c:pt idx="13573">
                  <c:v>28194</c:v>
                </c:pt>
                <c:pt idx="13574">
                  <c:v>28195</c:v>
                </c:pt>
                <c:pt idx="13575">
                  <c:v>28198</c:v>
                </c:pt>
                <c:pt idx="13576">
                  <c:v>28199</c:v>
                </c:pt>
                <c:pt idx="13577">
                  <c:v>28200</c:v>
                </c:pt>
                <c:pt idx="13578">
                  <c:v>28201</c:v>
                </c:pt>
                <c:pt idx="13579">
                  <c:v>28202</c:v>
                </c:pt>
                <c:pt idx="13580">
                  <c:v>28205</c:v>
                </c:pt>
                <c:pt idx="13581">
                  <c:v>28206</c:v>
                </c:pt>
                <c:pt idx="13582">
                  <c:v>28207</c:v>
                </c:pt>
                <c:pt idx="13583">
                  <c:v>28208</c:v>
                </c:pt>
                <c:pt idx="13584">
                  <c:v>28209</c:v>
                </c:pt>
                <c:pt idx="13585">
                  <c:v>28212</c:v>
                </c:pt>
                <c:pt idx="13586">
                  <c:v>28213</c:v>
                </c:pt>
                <c:pt idx="13587">
                  <c:v>28214</c:v>
                </c:pt>
                <c:pt idx="13588">
                  <c:v>28215</c:v>
                </c:pt>
                <c:pt idx="13589">
                  <c:v>28216</c:v>
                </c:pt>
                <c:pt idx="13590">
                  <c:v>28219</c:v>
                </c:pt>
                <c:pt idx="13591">
                  <c:v>28220</c:v>
                </c:pt>
                <c:pt idx="13592">
                  <c:v>28221</c:v>
                </c:pt>
                <c:pt idx="13593">
                  <c:v>28222</c:v>
                </c:pt>
                <c:pt idx="13594">
                  <c:v>28226</c:v>
                </c:pt>
                <c:pt idx="13595">
                  <c:v>28227</c:v>
                </c:pt>
                <c:pt idx="13596">
                  <c:v>28228</c:v>
                </c:pt>
                <c:pt idx="13597">
                  <c:v>28229</c:v>
                </c:pt>
                <c:pt idx="13598">
                  <c:v>28230</c:v>
                </c:pt>
                <c:pt idx="13599">
                  <c:v>28233</c:v>
                </c:pt>
                <c:pt idx="13600">
                  <c:v>28234</c:v>
                </c:pt>
                <c:pt idx="13601">
                  <c:v>28235</c:v>
                </c:pt>
                <c:pt idx="13602">
                  <c:v>28236</c:v>
                </c:pt>
                <c:pt idx="13603">
                  <c:v>28237</c:v>
                </c:pt>
                <c:pt idx="13604">
                  <c:v>28240</c:v>
                </c:pt>
                <c:pt idx="13605">
                  <c:v>28241</c:v>
                </c:pt>
                <c:pt idx="13606">
                  <c:v>28242</c:v>
                </c:pt>
                <c:pt idx="13607">
                  <c:v>28243</c:v>
                </c:pt>
                <c:pt idx="13608">
                  <c:v>28244</c:v>
                </c:pt>
                <c:pt idx="13609">
                  <c:v>28247</c:v>
                </c:pt>
                <c:pt idx="13610">
                  <c:v>28248</c:v>
                </c:pt>
                <c:pt idx="13611">
                  <c:v>28249</c:v>
                </c:pt>
                <c:pt idx="13612">
                  <c:v>28250</c:v>
                </c:pt>
                <c:pt idx="13613">
                  <c:v>28251</c:v>
                </c:pt>
                <c:pt idx="13614">
                  <c:v>28254</c:v>
                </c:pt>
                <c:pt idx="13615">
                  <c:v>28255</c:v>
                </c:pt>
                <c:pt idx="13616">
                  <c:v>28256</c:v>
                </c:pt>
                <c:pt idx="13617">
                  <c:v>28257</c:v>
                </c:pt>
                <c:pt idx="13618">
                  <c:v>28258</c:v>
                </c:pt>
                <c:pt idx="13619">
                  <c:v>28261</c:v>
                </c:pt>
                <c:pt idx="13620">
                  <c:v>28262</c:v>
                </c:pt>
                <c:pt idx="13621">
                  <c:v>28263</c:v>
                </c:pt>
                <c:pt idx="13622">
                  <c:v>28264</c:v>
                </c:pt>
                <c:pt idx="13623">
                  <c:v>28265</c:v>
                </c:pt>
                <c:pt idx="13624">
                  <c:v>28268</c:v>
                </c:pt>
                <c:pt idx="13625">
                  <c:v>28269</c:v>
                </c:pt>
                <c:pt idx="13626">
                  <c:v>28270</c:v>
                </c:pt>
                <c:pt idx="13627">
                  <c:v>28271</c:v>
                </c:pt>
                <c:pt idx="13628">
                  <c:v>28272</c:v>
                </c:pt>
                <c:pt idx="13629">
                  <c:v>28276</c:v>
                </c:pt>
                <c:pt idx="13630">
                  <c:v>28277</c:v>
                </c:pt>
                <c:pt idx="13631">
                  <c:v>28278</c:v>
                </c:pt>
                <c:pt idx="13632">
                  <c:v>28279</c:v>
                </c:pt>
                <c:pt idx="13633">
                  <c:v>28282</c:v>
                </c:pt>
                <c:pt idx="13634">
                  <c:v>28283</c:v>
                </c:pt>
                <c:pt idx="13635">
                  <c:v>28284</c:v>
                </c:pt>
                <c:pt idx="13636">
                  <c:v>28285</c:v>
                </c:pt>
                <c:pt idx="13637">
                  <c:v>28286</c:v>
                </c:pt>
                <c:pt idx="13638">
                  <c:v>28289</c:v>
                </c:pt>
                <c:pt idx="13639">
                  <c:v>28290</c:v>
                </c:pt>
                <c:pt idx="13640">
                  <c:v>28291</c:v>
                </c:pt>
                <c:pt idx="13641">
                  <c:v>28292</c:v>
                </c:pt>
                <c:pt idx="13642">
                  <c:v>28293</c:v>
                </c:pt>
                <c:pt idx="13643">
                  <c:v>28296</c:v>
                </c:pt>
                <c:pt idx="13644">
                  <c:v>28297</c:v>
                </c:pt>
                <c:pt idx="13645">
                  <c:v>28298</c:v>
                </c:pt>
                <c:pt idx="13646">
                  <c:v>28299</c:v>
                </c:pt>
                <c:pt idx="13647">
                  <c:v>28300</c:v>
                </c:pt>
                <c:pt idx="13648">
                  <c:v>28303</c:v>
                </c:pt>
                <c:pt idx="13649">
                  <c:v>28304</c:v>
                </c:pt>
                <c:pt idx="13650">
                  <c:v>28305</c:v>
                </c:pt>
                <c:pt idx="13651">
                  <c:v>28306</c:v>
                </c:pt>
                <c:pt idx="13652">
                  <c:v>28307</c:v>
                </c:pt>
                <c:pt idx="13653">
                  <c:v>28311</c:v>
                </c:pt>
                <c:pt idx="13654">
                  <c:v>28312</c:v>
                </c:pt>
                <c:pt idx="13655">
                  <c:v>28313</c:v>
                </c:pt>
                <c:pt idx="13656">
                  <c:v>28314</c:v>
                </c:pt>
                <c:pt idx="13657">
                  <c:v>28317</c:v>
                </c:pt>
                <c:pt idx="13658">
                  <c:v>28318</c:v>
                </c:pt>
                <c:pt idx="13659">
                  <c:v>28319</c:v>
                </c:pt>
                <c:pt idx="13660">
                  <c:v>28321</c:v>
                </c:pt>
                <c:pt idx="13661">
                  <c:v>28324</c:v>
                </c:pt>
                <c:pt idx="13662">
                  <c:v>28325</c:v>
                </c:pt>
                <c:pt idx="13663">
                  <c:v>28326</c:v>
                </c:pt>
                <c:pt idx="13664">
                  <c:v>28327</c:v>
                </c:pt>
                <c:pt idx="13665">
                  <c:v>28328</c:v>
                </c:pt>
                <c:pt idx="13666">
                  <c:v>28331</c:v>
                </c:pt>
                <c:pt idx="13667">
                  <c:v>28332</c:v>
                </c:pt>
                <c:pt idx="13668">
                  <c:v>28333</c:v>
                </c:pt>
                <c:pt idx="13669">
                  <c:v>28334</c:v>
                </c:pt>
                <c:pt idx="13670">
                  <c:v>28335</c:v>
                </c:pt>
                <c:pt idx="13671">
                  <c:v>28338</c:v>
                </c:pt>
                <c:pt idx="13672">
                  <c:v>28339</c:v>
                </c:pt>
                <c:pt idx="13673">
                  <c:v>28340</c:v>
                </c:pt>
                <c:pt idx="13674">
                  <c:v>28341</c:v>
                </c:pt>
                <c:pt idx="13675">
                  <c:v>28342</c:v>
                </c:pt>
                <c:pt idx="13676">
                  <c:v>28345</c:v>
                </c:pt>
                <c:pt idx="13677">
                  <c:v>28346</c:v>
                </c:pt>
                <c:pt idx="13678">
                  <c:v>28347</c:v>
                </c:pt>
                <c:pt idx="13679">
                  <c:v>28348</c:v>
                </c:pt>
                <c:pt idx="13680">
                  <c:v>28349</c:v>
                </c:pt>
                <c:pt idx="13681">
                  <c:v>28352</c:v>
                </c:pt>
                <c:pt idx="13682">
                  <c:v>28353</c:v>
                </c:pt>
                <c:pt idx="13683">
                  <c:v>28354</c:v>
                </c:pt>
                <c:pt idx="13684">
                  <c:v>28355</c:v>
                </c:pt>
                <c:pt idx="13685">
                  <c:v>28356</c:v>
                </c:pt>
                <c:pt idx="13686">
                  <c:v>28359</c:v>
                </c:pt>
                <c:pt idx="13687">
                  <c:v>28360</c:v>
                </c:pt>
                <c:pt idx="13688">
                  <c:v>28361</c:v>
                </c:pt>
                <c:pt idx="13689">
                  <c:v>28362</c:v>
                </c:pt>
                <c:pt idx="13690">
                  <c:v>28363</c:v>
                </c:pt>
                <c:pt idx="13691">
                  <c:v>28366</c:v>
                </c:pt>
                <c:pt idx="13692">
                  <c:v>28367</c:v>
                </c:pt>
                <c:pt idx="13693">
                  <c:v>28368</c:v>
                </c:pt>
                <c:pt idx="13694">
                  <c:v>28369</c:v>
                </c:pt>
                <c:pt idx="13695">
                  <c:v>28370</c:v>
                </c:pt>
                <c:pt idx="13696">
                  <c:v>28374</c:v>
                </c:pt>
                <c:pt idx="13697">
                  <c:v>28375</c:v>
                </c:pt>
                <c:pt idx="13698">
                  <c:v>28376</c:v>
                </c:pt>
                <c:pt idx="13699">
                  <c:v>28377</c:v>
                </c:pt>
                <c:pt idx="13700">
                  <c:v>28380</c:v>
                </c:pt>
                <c:pt idx="13701">
                  <c:v>28381</c:v>
                </c:pt>
                <c:pt idx="13702">
                  <c:v>28382</c:v>
                </c:pt>
                <c:pt idx="13703">
                  <c:v>28383</c:v>
                </c:pt>
                <c:pt idx="13704">
                  <c:v>28384</c:v>
                </c:pt>
                <c:pt idx="13705">
                  <c:v>28387</c:v>
                </c:pt>
                <c:pt idx="13706">
                  <c:v>28388</c:v>
                </c:pt>
                <c:pt idx="13707">
                  <c:v>28389</c:v>
                </c:pt>
                <c:pt idx="13708">
                  <c:v>28390</c:v>
                </c:pt>
                <c:pt idx="13709">
                  <c:v>28391</c:v>
                </c:pt>
                <c:pt idx="13710">
                  <c:v>28394</c:v>
                </c:pt>
                <c:pt idx="13711">
                  <c:v>28395</c:v>
                </c:pt>
                <c:pt idx="13712">
                  <c:v>28396</c:v>
                </c:pt>
                <c:pt idx="13713">
                  <c:v>28397</c:v>
                </c:pt>
                <c:pt idx="13714">
                  <c:v>28398</c:v>
                </c:pt>
                <c:pt idx="13715">
                  <c:v>28401</c:v>
                </c:pt>
                <c:pt idx="13716">
                  <c:v>28402</c:v>
                </c:pt>
                <c:pt idx="13717">
                  <c:v>28403</c:v>
                </c:pt>
                <c:pt idx="13718">
                  <c:v>28404</c:v>
                </c:pt>
                <c:pt idx="13719">
                  <c:v>28405</c:v>
                </c:pt>
                <c:pt idx="13720">
                  <c:v>28408</c:v>
                </c:pt>
                <c:pt idx="13721">
                  <c:v>28409</c:v>
                </c:pt>
                <c:pt idx="13722">
                  <c:v>28410</c:v>
                </c:pt>
                <c:pt idx="13723">
                  <c:v>28411</c:v>
                </c:pt>
                <c:pt idx="13724">
                  <c:v>28412</c:v>
                </c:pt>
                <c:pt idx="13725">
                  <c:v>28415</c:v>
                </c:pt>
                <c:pt idx="13726">
                  <c:v>28416</c:v>
                </c:pt>
                <c:pt idx="13727">
                  <c:v>28417</c:v>
                </c:pt>
                <c:pt idx="13728">
                  <c:v>28418</c:v>
                </c:pt>
                <c:pt idx="13729">
                  <c:v>28419</c:v>
                </c:pt>
                <c:pt idx="13730">
                  <c:v>28422</c:v>
                </c:pt>
                <c:pt idx="13731">
                  <c:v>28423</c:v>
                </c:pt>
                <c:pt idx="13732">
                  <c:v>28424</c:v>
                </c:pt>
                <c:pt idx="13733">
                  <c:v>28425</c:v>
                </c:pt>
                <c:pt idx="13734">
                  <c:v>28426</c:v>
                </c:pt>
                <c:pt idx="13735">
                  <c:v>28429</c:v>
                </c:pt>
                <c:pt idx="13736">
                  <c:v>28430</c:v>
                </c:pt>
                <c:pt idx="13737">
                  <c:v>28431</c:v>
                </c:pt>
                <c:pt idx="13738">
                  <c:v>28432</c:v>
                </c:pt>
                <c:pt idx="13739">
                  <c:v>28433</c:v>
                </c:pt>
                <c:pt idx="13740">
                  <c:v>28436</c:v>
                </c:pt>
                <c:pt idx="13741">
                  <c:v>28437</c:v>
                </c:pt>
                <c:pt idx="13742">
                  <c:v>28438</c:v>
                </c:pt>
                <c:pt idx="13743">
                  <c:v>28439</c:v>
                </c:pt>
                <c:pt idx="13744">
                  <c:v>28440</c:v>
                </c:pt>
                <c:pt idx="13745">
                  <c:v>28443</c:v>
                </c:pt>
                <c:pt idx="13746">
                  <c:v>28444</c:v>
                </c:pt>
                <c:pt idx="13747">
                  <c:v>28445</c:v>
                </c:pt>
                <c:pt idx="13748">
                  <c:v>28446</c:v>
                </c:pt>
                <c:pt idx="13749">
                  <c:v>28447</c:v>
                </c:pt>
                <c:pt idx="13750">
                  <c:v>28450</c:v>
                </c:pt>
                <c:pt idx="13751">
                  <c:v>28451</c:v>
                </c:pt>
                <c:pt idx="13752">
                  <c:v>28452</c:v>
                </c:pt>
                <c:pt idx="13753">
                  <c:v>28454</c:v>
                </c:pt>
                <c:pt idx="13754">
                  <c:v>28457</c:v>
                </c:pt>
                <c:pt idx="13755">
                  <c:v>28458</c:v>
                </c:pt>
                <c:pt idx="13756">
                  <c:v>28459</c:v>
                </c:pt>
                <c:pt idx="13757">
                  <c:v>28460</c:v>
                </c:pt>
                <c:pt idx="13758">
                  <c:v>28461</c:v>
                </c:pt>
                <c:pt idx="13759">
                  <c:v>28464</c:v>
                </c:pt>
                <c:pt idx="13760">
                  <c:v>28465</c:v>
                </c:pt>
                <c:pt idx="13761">
                  <c:v>28466</c:v>
                </c:pt>
                <c:pt idx="13762">
                  <c:v>28467</c:v>
                </c:pt>
                <c:pt idx="13763">
                  <c:v>28468</c:v>
                </c:pt>
                <c:pt idx="13764">
                  <c:v>28471</c:v>
                </c:pt>
                <c:pt idx="13765">
                  <c:v>28472</c:v>
                </c:pt>
                <c:pt idx="13766">
                  <c:v>28473</c:v>
                </c:pt>
                <c:pt idx="13767">
                  <c:v>28474</c:v>
                </c:pt>
                <c:pt idx="13768">
                  <c:v>28475</c:v>
                </c:pt>
                <c:pt idx="13769">
                  <c:v>28478</c:v>
                </c:pt>
                <c:pt idx="13770">
                  <c:v>28479</c:v>
                </c:pt>
                <c:pt idx="13771">
                  <c:v>28480</c:v>
                </c:pt>
                <c:pt idx="13772">
                  <c:v>28481</c:v>
                </c:pt>
                <c:pt idx="13773">
                  <c:v>28482</c:v>
                </c:pt>
                <c:pt idx="13774">
                  <c:v>28486</c:v>
                </c:pt>
                <c:pt idx="13775">
                  <c:v>28487</c:v>
                </c:pt>
                <c:pt idx="13776">
                  <c:v>28488</c:v>
                </c:pt>
                <c:pt idx="13777">
                  <c:v>28489</c:v>
                </c:pt>
                <c:pt idx="13778">
                  <c:v>28493</c:v>
                </c:pt>
                <c:pt idx="13779">
                  <c:v>28494</c:v>
                </c:pt>
                <c:pt idx="13780">
                  <c:v>28495</c:v>
                </c:pt>
                <c:pt idx="13781">
                  <c:v>28496</c:v>
                </c:pt>
                <c:pt idx="13782">
                  <c:v>28499</c:v>
                </c:pt>
                <c:pt idx="13783">
                  <c:v>28500</c:v>
                </c:pt>
                <c:pt idx="13784">
                  <c:v>28501</c:v>
                </c:pt>
                <c:pt idx="13785">
                  <c:v>28502</c:v>
                </c:pt>
                <c:pt idx="13786">
                  <c:v>28503</c:v>
                </c:pt>
                <c:pt idx="13787">
                  <c:v>28506</c:v>
                </c:pt>
                <c:pt idx="13788">
                  <c:v>28507</c:v>
                </c:pt>
                <c:pt idx="13789">
                  <c:v>28508</c:v>
                </c:pt>
                <c:pt idx="13790">
                  <c:v>28509</c:v>
                </c:pt>
                <c:pt idx="13791">
                  <c:v>28510</c:v>
                </c:pt>
                <c:pt idx="13792">
                  <c:v>28513</c:v>
                </c:pt>
                <c:pt idx="13793">
                  <c:v>28514</c:v>
                </c:pt>
                <c:pt idx="13794">
                  <c:v>28515</c:v>
                </c:pt>
                <c:pt idx="13795">
                  <c:v>28516</c:v>
                </c:pt>
                <c:pt idx="13796">
                  <c:v>28517</c:v>
                </c:pt>
                <c:pt idx="13797">
                  <c:v>28520</c:v>
                </c:pt>
                <c:pt idx="13798">
                  <c:v>28521</c:v>
                </c:pt>
                <c:pt idx="13799">
                  <c:v>28522</c:v>
                </c:pt>
                <c:pt idx="13800">
                  <c:v>28523</c:v>
                </c:pt>
                <c:pt idx="13801">
                  <c:v>28524</c:v>
                </c:pt>
                <c:pt idx="13802">
                  <c:v>28527</c:v>
                </c:pt>
                <c:pt idx="13803">
                  <c:v>28528</c:v>
                </c:pt>
                <c:pt idx="13804">
                  <c:v>28529</c:v>
                </c:pt>
                <c:pt idx="13805">
                  <c:v>28530</c:v>
                </c:pt>
                <c:pt idx="13806">
                  <c:v>28531</c:v>
                </c:pt>
                <c:pt idx="13807">
                  <c:v>28534</c:v>
                </c:pt>
                <c:pt idx="13808">
                  <c:v>28535</c:v>
                </c:pt>
                <c:pt idx="13809">
                  <c:v>28536</c:v>
                </c:pt>
                <c:pt idx="13810">
                  <c:v>28537</c:v>
                </c:pt>
                <c:pt idx="13811">
                  <c:v>28538</c:v>
                </c:pt>
                <c:pt idx="13812">
                  <c:v>28542</c:v>
                </c:pt>
                <c:pt idx="13813">
                  <c:v>28543</c:v>
                </c:pt>
                <c:pt idx="13814">
                  <c:v>28544</c:v>
                </c:pt>
                <c:pt idx="13815">
                  <c:v>28545</c:v>
                </c:pt>
                <c:pt idx="13816">
                  <c:v>28548</c:v>
                </c:pt>
                <c:pt idx="13817">
                  <c:v>28549</c:v>
                </c:pt>
                <c:pt idx="13818">
                  <c:v>28550</c:v>
                </c:pt>
                <c:pt idx="13819">
                  <c:v>28551</c:v>
                </c:pt>
                <c:pt idx="13820">
                  <c:v>28552</c:v>
                </c:pt>
                <c:pt idx="13821">
                  <c:v>28555</c:v>
                </c:pt>
                <c:pt idx="13822">
                  <c:v>28556</c:v>
                </c:pt>
                <c:pt idx="13823">
                  <c:v>28557</c:v>
                </c:pt>
                <c:pt idx="13824">
                  <c:v>28558</c:v>
                </c:pt>
                <c:pt idx="13825">
                  <c:v>28559</c:v>
                </c:pt>
                <c:pt idx="13826">
                  <c:v>28562</c:v>
                </c:pt>
                <c:pt idx="13827">
                  <c:v>28563</c:v>
                </c:pt>
                <c:pt idx="13828">
                  <c:v>28564</c:v>
                </c:pt>
                <c:pt idx="13829">
                  <c:v>28565</c:v>
                </c:pt>
                <c:pt idx="13830">
                  <c:v>28566</c:v>
                </c:pt>
                <c:pt idx="13831">
                  <c:v>28569</c:v>
                </c:pt>
                <c:pt idx="13832">
                  <c:v>28570</c:v>
                </c:pt>
                <c:pt idx="13833">
                  <c:v>28571</c:v>
                </c:pt>
                <c:pt idx="13834">
                  <c:v>28572</c:v>
                </c:pt>
                <c:pt idx="13835">
                  <c:v>28576</c:v>
                </c:pt>
                <c:pt idx="13836">
                  <c:v>28577</c:v>
                </c:pt>
                <c:pt idx="13837">
                  <c:v>28578</c:v>
                </c:pt>
                <c:pt idx="13838">
                  <c:v>28579</c:v>
                </c:pt>
                <c:pt idx="13839">
                  <c:v>28580</c:v>
                </c:pt>
                <c:pt idx="13840">
                  <c:v>28583</c:v>
                </c:pt>
                <c:pt idx="13841">
                  <c:v>28584</c:v>
                </c:pt>
                <c:pt idx="13842">
                  <c:v>28585</c:v>
                </c:pt>
                <c:pt idx="13843">
                  <c:v>28586</c:v>
                </c:pt>
                <c:pt idx="13844">
                  <c:v>28587</c:v>
                </c:pt>
                <c:pt idx="13845">
                  <c:v>28590</c:v>
                </c:pt>
                <c:pt idx="13846">
                  <c:v>28591</c:v>
                </c:pt>
                <c:pt idx="13847">
                  <c:v>28592</c:v>
                </c:pt>
                <c:pt idx="13848">
                  <c:v>28593</c:v>
                </c:pt>
                <c:pt idx="13849">
                  <c:v>28594</c:v>
                </c:pt>
                <c:pt idx="13850">
                  <c:v>28597</c:v>
                </c:pt>
                <c:pt idx="13851">
                  <c:v>28598</c:v>
                </c:pt>
                <c:pt idx="13852">
                  <c:v>28599</c:v>
                </c:pt>
                <c:pt idx="13853">
                  <c:v>28600</c:v>
                </c:pt>
                <c:pt idx="13854">
                  <c:v>28601</c:v>
                </c:pt>
                <c:pt idx="13855">
                  <c:v>28604</c:v>
                </c:pt>
                <c:pt idx="13856">
                  <c:v>28605</c:v>
                </c:pt>
                <c:pt idx="13857">
                  <c:v>28606</c:v>
                </c:pt>
                <c:pt idx="13858">
                  <c:v>28607</c:v>
                </c:pt>
                <c:pt idx="13859">
                  <c:v>28608</c:v>
                </c:pt>
                <c:pt idx="13860">
                  <c:v>28611</c:v>
                </c:pt>
                <c:pt idx="13861">
                  <c:v>28612</c:v>
                </c:pt>
                <c:pt idx="13862">
                  <c:v>28613</c:v>
                </c:pt>
                <c:pt idx="13863">
                  <c:v>28614</c:v>
                </c:pt>
                <c:pt idx="13864">
                  <c:v>28615</c:v>
                </c:pt>
                <c:pt idx="13865">
                  <c:v>28618</c:v>
                </c:pt>
                <c:pt idx="13866">
                  <c:v>28619</c:v>
                </c:pt>
                <c:pt idx="13867">
                  <c:v>28620</c:v>
                </c:pt>
                <c:pt idx="13868">
                  <c:v>28621</c:v>
                </c:pt>
                <c:pt idx="13869">
                  <c:v>28622</c:v>
                </c:pt>
                <c:pt idx="13870">
                  <c:v>28625</c:v>
                </c:pt>
                <c:pt idx="13871">
                  <c:v>28626</c:v>
                </c:pt>
                <c:pt idx="13872">
                  <c:v>28627</c:v>
                </c:pt>
                <c:pt idx="13873">
                  <c:v>28628</c:v>
                </c:pt>
                <c:pt idx="13874">
                  <c:v>28629</c:v>
                </c:pt>
                <c:pt idx="13875">
                  <c:v>28632</c:v>
                </c:pt>
                <c:pt idx="13876">
                  <c:v>28633</c:v>
                </c:pt>
                <c:pt idx="13877">
                  <c:v>28634</c:v>
                </c:pt>
                <c:pt idx="13878">
                  <c:v>28635</c:v>
                </c:pt>
                <c:pt idx="13879">
                  <c:v>28636</c:v>
                </c:pt>
                <c:pt idx="13880">
                  <c:v>28640</c:v>
                </c:pt>
                <c:pt idx="13881">
                  <c:v>28641</c:v>
                </c:pt>
                <c:pt idx="13882">
                  <c:v>28642</c:v>
                </c:pt>
                <c:pt idx="13883">
                  <c:v>28643</c:v>
                </c:pt>
                <c:pt idx="13884">
                  <c:v>28646</c:v>
                </c:pt>
                <c:pt idx="13885">
                  <c:v>28647</c:v>
                </c:pt>
                <c:pt idx="13886">
                  <c:v>28648</c:v>
                </c:pt>
                <c:pt idx="13887">
                  <c:v>28649</c:v>
                </c:pt>
                <c:pt idx="13888">
                  <c:v>28650</c:v>
                </c:pt>
                <c:pt idx="13889">
                  <c:v>28653</c:v>
                </c:pt>
                <c:pt idx="13890">
                  <c:v>28654</c:v>
                </c:pt>
                <c:pt idx="13891">
                  <c:v>28655</c:v>
                </c:pt>
                <c:pt idx="13892">
                  <c:v>28656</c:v>
                </c:pt>
                <c:pt idx="13893">
                  <c:v>28657</c:v>
                </c:pt>
                <c:pt idx="13894">
                  <c:v>28660</c:v>
                </c:pt>
                <c:pt idx="13895">
                  <c:v>28661</c:v>
                </c:pt>
                <c:pt idx="13896">
                  <c:v>28662</c:v>
                </c:pt>
                <c:pt idx="13897">
                  <c:v>28663</c:v>
                </c:pt>
                <c:pt idx="13898">
                  <c:v>28664</c:v>
                </c:pt>
                <c:pt idx="13899">
                  <c:v>28667</c:v>
                </c:pt>
                <c:pt idx="13900">
                  <c:v>28668</c:v>
                </c:pt>
                <c:pt idx="13901">
                  <c:v>28669</c:v>
                </c:pt>
                <c:pt idx="13902">
                  <c:v>28670</c:v>
                </c:pt>
                <c:pt idx="13903">
                  <c:v>28671</c:v>
                </c:pt>
                <c:pt idx="13904">
                  <c:v>28674</c:v>
                </c:pt>
                <c:pt idx="13905">
                  <c:v>28676</c:v>
                </c:pt>
                <c:pt idx="13906">
                  <c:v>28677</c:v>
                </c:pt>
                <c:pt idx="13907">
                  <c:v>28678</c:v>
                </c:pt>
                <c:pt idx="13908">
                  <c:v>28681</c:v>
                </c:pt>
                <c:pt idx="13909">
                  <c:v>28682</c:v>
                </c:pt>
                <c:pt idx="13910">
                  <c:v>28683</c:v>
                </c:pt>
                <c:pt idx="13911">
                  <c:v>28684</c:v>
                </c:pt>
                <c:pt idx="13912">
                  <c:v>28685</c:v>
                </c:pt>
                <c:pt idx="13913">
                  <c:v>28688</c:v>
                </c:pt>
                <c:pt idx="13914">
                  <c:v>28689</c:v>
                </c:pt>
                <c:pt idx="13915">
                  <c:v>28690</c:v>
                </c:pt>
                <c:pt idx="13916">
                  <c:v>28691</c:v>
                </c:pt>
                <c:pt idx="13917">
                  <c:v>28692</c:v>
                </c:pt>
                <c:pt idx="13918">
                  <c:v>28695</c:v>
                </c:pt>
                <c:pt idx="13919">
                  <c:v>28696</c:v>
                </c:pt>
                <c:pt idx="13920">
                  <c:v>28697</c:v>
                </c:pt>
                <c:pt idx="13921">
                  <c:v>28698</c:v>
                </c:pt>
                <c:pt idx="13922">
                  <c:v>28699</c:v>
                </c:pt>
                <c:pt idx="13923">
                  <c:v>28702</c:v>
                </c:pt>
                <c:pt idx="13924">
                  <c:v>28703</c:v>
                </c:pt>
                <c:pt idx="13925">
                  <c:v>28704</c:v>
                </c:pt>
                <c:pt idx="13926">
                  <c:v>28705</c:v>
                </c:pt>
                <c:pt idx="13927">
                  <c:v>28706</c:v>
                </c:pt>
                <c:pt idx="13928">
                  <c:v>28709</c:v>
                </c:pt>
                <c:pt idx="13929">
                  <c:v>28710</c:v>
                </c:pt>
                <c:pt idx="13930">
                  <c:v>28711</c:v>
                </c:pt>
                <c:pt idx="13931">
                  <c:v>28712</c:v>
                </c:pt>
                <c:pt idx="13932">
                  <c:v>28713</c:v>
                </c:pt>
                <c:pt idx="13933">
                  <c:v>28716</c:v>
                </c:pt>
                <c:pt idx="13934">
                  <c:v>28717</c:v>
                </c:pt>
                <c:pt idx="13935">
                  <c:v>28718</c:v>
                </c:pt>
                <c:pt idx="13936">
                  <c:v>28719</c:v>
                </c:pt>
                <c:pt idx="13937">
                  <c:v>28720</c:v>
                </c:pt>
                <c:pt idx="13938">
                  <c:v>28723</c:v>
                </c:pt>
                <c:pt idx="13939">
                  <c:v>28724</c:v>
                </c:pt>
                <c:pt idx="13940">
                  <c:v>28725</c:v>
                </c:pt>
                <c:pt idx="13941">
                  <c:v>28726</c:v>
                </c:pt>
                <c:pt idx="13942">
                  <c:v>28727</c:v>
                </c:pt>
                <c:pt idx="13943">
                  <c:v>28730</c:v>
                </c:pt>
                <c:pt idx="13944">
                  <c:v>28731</c:v>
                </c:pt>
                <c:pt idx="13945">
                  <c:v>28732</c:v>
                </c:pt>
                <c:pt idx="13946">
                  <c:v>28733</c:v>
                </c:pt>
                <c:pt idx="13947">
                  <c:v>28734</c:v>
                </c:pt>
                <c:pt idx="13948">
                  <c:v>28738</c:v>
                </c:pt>
                <c:pt idx="13949">
                  <c:v>28739</c:v>
                </c:pt>
                <c:pt idx="13950">
                  <c:v>28740</c:v>
                </c:pt>
                <c:pt idx="13951">
                  <c:v>28741</c:v>
                </c:pt>
                <c:pt idx="13952">
                  <c:v>28744</c:v>
                </c:pt>
                <c:pt idx="13953">
                  <c:v>28745</c:v>
                </c:pt>
                <c:pt idx="13954">
                  <c:v>28746</c:v>
                </c:pt>
                <c:pt idx="13955">
                  <c:v>28747</c:v>
                </c:pt>
                <c:pt idx="13956">
                  <c:v>28748</c:v>
                </c:pt>
                <c:pt idx="13957">
                  <c:v>28751</c:v>
                </c:pt>
                <c:pt idx="13958">
                  <c:v>28752</c:v>
                </c:pt>
                <c:pt idx="13959">
                  <c:v>28753</c:v>
                </c:pt>
                <c:pt idx="13960">
                  <c:v>28754</c:v>
                </c:pt>
                <c:pt idx="13961">
                  <c:v>28755</c:v>
                </c:pt>
                <c:pt idx="13962">
                  <c:v>28758</c:v>
                </c:pt>
                <c:pt idx="13963">
                  <c:v>28759</c:v>
                </c:pt>
                <c:pt idx="13964">
                  <c:v>28760</c:v>
                </c:pt>
                <c:pt idx="13965">
                  <c:v>28761</c:v>
                </c:pt>
                <c:pt idx="13966">
                  <c:v>28762</c:v>
                </c:pt>
                <c:pt idx="13967">
                  <c:v>28765</c:v>
                </c:pt>
                <c:pt idx="13968">
                  <c:v>28766</c:v>
                </c:pt>
                <c:pt idx="13969">
                  <c:v>28767</c:v>
                </c:pt>
                <c:pt idx="13970">
                  <c:v>28768</c:v>
                </c:pt>
                <c:pt idx="13971">
                  <c:v>28769</c:v>
                </c:pt>
                <c:pt idx="13972">
                  <c:v>28772</c:v>
                </c:pt>
                <c:pt idx="13973">
                  <c:v>28773</c:v>
                </c:pt>
                <c:pt idx="13974">
                  <c:v>28774</c:v>
                </c:pt>
                <c:pt idx="13975">
                  <c:v>28775</c:v>
                </c:pt>
                <c:pt idx="13976">
                  <c:v>28776</c:v>
                </c:pt>
                <c:pt idx="13977">
                  <c:v>28779</c:v>
                </c:pt>
                <c:pt idx="13978">
                  <c:v>28780</c:v>
                </c:pt>
                <c:pt idx="13979">
                  <c:v>28781</c:v>
                </c:pt>
                <c:pt idx="13980">
                  <c:v>28782</c:v>
                </c:pt>
                <c:pt idx="13981">
                  <c:v>28783</c:v>
                </c:pt>
                <c:pt idx="13982">
                  <c:v>28786</c:v>
                </c:pt>
                <c:pt idx="13983">
                  <c:v>28787</c:v>
                </c:pt>
                <c:pt idx="13984">
                  <c:v>28788</c:v>
                </c:pt>
                <c:pt idx="13985">
                  <c:v>28789</c:v>
                </c:pt>
                <c:pt idx="13986">
                  <c:v>28790</c:v>
                </c:pt>
                <c:pt idx="13987">
                  <c:v>28793</c:v>
                </c:pt>
                <c:pt idx="13988">
                  <c:v>28794</c:v>
                </c:pt>
                <c:pt idx="13989">
                  <c:v>28795</c:v>
                </c:pt>
                <c:pt idx="13990">
                  <c:v>28796</c:v>
                </c:pt>
                <c:pt idx="13991">
                  <c:v>28797</c:v>
                </c:pt>
                <c:pt idx="13992">
                  <c:v>28800</c:v>
                </c:pt>
                <c:pt idx="13993">
                  <c:v>28801</c:v>
                </c:pt>
                <c:pt idx="13994">
                  <c:v>28802</c:v>
                </c:pt>
                <c:pt idx="13995">
                  <c:v>28803</c:v>
                </c:pt>
                <c:pt idx="13996">
                  <c:v>28804</c:v>
                </c:pt>
                <c:pt idx="13997">
                  <c:v>28807</c:v>
                </c:pt>
                <c:pt idx="13998">
                  <c:v>28808</c:v>
                </c:pt>
                <c:pt idx="13999">
                  <c:v>28809</c:v>
                </c:pt>
                <c:pt idx="14000">
                  <c:v>28810</c:v>
                </c:pt>
                <c:pt idx="14001">
                  <c:v>28811</c:v>
                </c:pt>
                <c:pt idx="14002">
                  <c:v>28814</c:v>
                </c:pt>
                <c:pt idx="14003">
                  <c:v>28815</c:v>
                </c:pt>
                <c:pt idx="14004">
                  <c:v>28816</c:v>
                </c:pt>
                <c:pt idx="14005">
                  <c:v>28818</c:v>
                </c:pt>
                <c:pt idx="14006">
                  <c:v>28821</c:v>
                </c:pt>
                <c:pt idx="14007">
                  <c:v>28822</c:v>
                </c:pt>
                <c:pt idx="14008">
                  <c:v>28823</c:v>
                </c:pt>
                <c:pt idx="14009">
                  <c:v>28824</c:v>
                </c:pt>
                <c:pt idx="14010">
                  <c:v>28825</c:v>
                </c:pt>
                <c:pt idx="14011">
                  <c:v>28828</c:v>
                </c:pt>
                <c:pt idx="14012">
                  <c:v>28829</c:v>
                </c:pt>
                <c:pt idx="14013">
                  <c:v>28830</c:v>
                </c:pt>
                <c:pt idx="14014">
                  <c:v>28831</c:v>
                </c:pt>
                <c:pt idx="14015">
                  <c:v>28832</c:v>
                </c:pt>
                <c:pt idx="14016">
                  <c:v>28835</c:v>
                </c:pt>
                <c:pt idx="14017">
                  <c:v>28836</c:v>
                </c:pt>
                <c:pt idx="14018">
                  <c:v>28837</c:v>
                </c:pt>
                <c:pt idx="14019">
                  <c:v>28838</c:v>
                </c:pt>
                <c:pt idx="14020">
                  <c:v>28839</c:v>
                </c:pt>
                <c:pt idx="14021">
                  <c:v>28842</c:v>
                </c:pt>
                <c:pt idx="14022">
                  <c:v>28843</c:v>
                </c:pt>
                <c:pt idx="14023">
                  <c:v>28844</c:v>
                </c:pt>
                <c:pt idx="14024">
                  <c:v>28845</c:v>
                </c:pt>
                <c:pt idx="14025">
                  <c:v>28846</c:v>
                </c:pt>
                <c:pt idx="14026">
                  <c:v>28850</c:v>
                </c:pt>
                <c:pt idx="14027">
                  <c:v>28851</c:v>
                </c:pt>
                <c:pt idx="14028">
                  <c:v>28852</c:v>
                </c:pt>
                <c:pt idx="14029">
                  <c:v>28853</c:v>
                </c:pt>
                <c:pt idx="14030">
                  <c:v>28857</c:v>
                </c:pt>
                <c:pt idx="14031">
                  <c:v>28858</c:v>
                </c:pt>
                <c:pt idx="14032">
                  <c:v>28859</c:v>
                </c:pt>
                <c:pt idx="14033">
                  <c:v>28860</c:v>
                </c:pt>
                <c:pt idx="14034">
                  <c:v>28863</c:v>
                </c:pt>
                <c:pt idx="14035">
                  <c:v>28864</c:v>
                </c:pt>
                <c:pt idx="14036">
                  <c:v>28865</c:v>
                </c:pt>
                <c:pt idx="14037">
                  <c:v>28866</c:v>
                </c:pt>
                <c:pt idx="14038">
                  <c:v>28867</c:v>
                </c:pt>
                <c:pt idx="14039">
                  <c:v>28870</c:v>
                </c:pt>
                <c:pt idx="14040">
                  <c:v>28871</c:v>
                </c:pt>
                <c:pt idx="14041">
                  <c:v>28872</c:v>
                </c:pt>
                <c:pt idx="14042">
                  <c:v>28873</c:v>
                </c:pt>
                <c:pt idx="14043">
                  <c:v>28874</c:v>
                </c:pt>
                <c:pt idx="14044">
                  <c:v>28877</c:v>
                </c:pt>
                <c:pt idx="14045">
                  <c:v>28878</c:v>
                </c:pt>
                <c:pt idx="14046">
                  <c:v>28879</c:v>
                </c:pt>
                <c:pt idx="14047">
                  <c:v>28880</c:v>
                </c:pt>
                <c:pt idx="14048">
                  <c:v>28881</c:v>
                </c:pt>
                <c:pt idx="14049">
                  <c:v>28884</c:v>
                </c:pt>
                <c:pt idx="14050">
                  <c:v>28885</c:v>
                </c:pt>
                <c:pt idx="14051">
                  <c:v>28886</c:v>
                </c:pt>
                <c:pt idx="14052">
                  <c:v>28887</c:v>
                </c:pt>
                <c:pt idx="14053">
                  <c:v>28888</c:v>
                </c:pt>
                <c:pt idx="14054">
                  <c:v>28891</c:v>
                </c:pt>
                <c:pt idx="14055">
                  <c:v>28892</c:v>
                </c:pt>
                <c:pt idx="14056">
                  <c:v>28893</c:v>
                </c:pt>
                <c:pt idx="14057">
                  <c:v>28894</c:v>
                </c:pt>
                <c:pt idx="14058">
                  <c:v>28895</c:v>
                </c:pt>
                <c:pt idx="14059">
                  <c:v>28898</c:v>
                </c:pt>
                <c:pt idx="14060">
                  <c:v>28899</c:v>
                </c:pt>
                <c:pt idx="14061">
                  <c:v>28900</c:v>
                </c:pt>
                <c:pt idx="14062">
                  <c:v>28901</c:v>
                </c:pt>
                <c:pt idx="14063">
                  <c:v>28902</c:v>
                </c:pt>
                <c:pt idx="14064">
                  <c:v>28906</c:v>
                </c:pt>
                <c:pt idx="14065">
                  <c:v>28907</c:v>
                </c:pt>
                <c:pt idx="14066">
                  <c:v>28908</c:v>
                </c:pt>
                <c:pt idx="14067">
                  <c:v>28909</c:v>
                </c:pt>
                <c:pt idx="14068">
                  <c:v>28912</c:v>
                </c:pt>
                <c:pt idx="14069">
                  <c:v>28913</c:v>
                </c:pt>
                <c:pt idx="14070">
                  <c:v>28914</c:v>
                </c:pt>
                <c:pt idx="14071">
                  <c:v>28915</c:v>
                </c:pt>
                <c:pt idx="14072">
                  <c:v>28916</c:v>
                </c:pt>
                <c:pt idx="14073">
                  <c:v>28919</c:v>
                </c:pt>
                <c:pt idx="14074">
                  <c:v>28920</c:v>
                </c:pt>
                <c:pt idx="14075">
                  <c:v>28921</c:v>
                </c:pt>
                <c:pt idx="14076">
                  <c:v>28922</c:v>
                </c:pt>
                <c:pt idx="14077">
                  <c:v>28923</c:v>
                </c:pt>
                <c:pt idx="14078">
                  <c:v>28926</c:v>
                </c:pt>
                <c:pt idx="14079">
                  <c:v>28927</c:v>
                </c:pt>
                <c:pt idx="14080">
                  <c:v>28928</c:v>
                </c:pt>
                <c:pt idx="14081">
                  <c:v>28929</c:v>
                </c:pt>
                <c:pt idx="14082">
                  <c:v>28930</c:v>
                </c:pt>
                <c:pt idx="14083">
                  <c:v>28933</c:v>
                </c:pt>
                <c:pt idx="14084">
                  <c:v>28934</c:v>
                </c:pt>
                <c:pt idx="14085">
                  <c:v>28935</c:v>
                </c:pt>
                <c:pt idx="14086">
                  <c:v>28936</c:v>
                </c:pt>
                <c:pt idx="14087">
                  <c:v>28937</c:v>
                </c:pt>
                <c:pt idx="14088">
                  <c:v>28940</c:v>
                </c:pt>
                <c:pt idx="14089">
                  <c:v>28941</c:v>
                </c:pt>
                <c:pt idx="14090">
                  <c:v>28942</c:v>
                </c:pt>
                <c:pt idx="14091">
                  <c:v>28943</c:v>
                </c:pt>
                <c:pt idx="14092">
                  <c:v>28944</c:v>
                </c:pt>
                <c:pt idx="14093">
                  <c:v>28947</c:v>
                </c:pt>
                <c:pt idx="14094">
                  <c:v>28948</c:v>
                </c:pt>
                <c:pt idx="14095">
                  <c:v>28949</c:v>
                </c:pt>
                <c:pt idx="14096">
                  <c:v>28950</c:v>
                </c:pt>
                <c:pt idx="14097">
                  <c:v>28951</c:v>
                </c:pt>
                <c:pt idx="14098">
                  <c:v>28954</c:v>
                </c:pt>
                <c:pt idx="14099">
                  <c:v>28955</c:v>
                </c:pt>
                <c:pt idx="14100">
                  <c:v>28956</c:v>
                </c:pt>
                <c:pt idx="14101">
                  <c:v>28957</c:v>
                </c:pt>
                <c:pt idx="14102">
                  <c:v>28961</c:v>
                </c:pt>
                <c:pt idx="14103">
                  <c:v>28962</c:v>
                </c:pt>
                <c:pt idx="14104">
                  <c:v>28963</c:v>
                </c:pt>
                <c:pt idx="14105">
                  <c:v>28964</c:v>
                </c:pt>
                <c:pt idx="14106">
                  <c:v>28965</c:v>
                </c:pt>
                <c:pt idx="14107">
                  <c:v>28968</c:v>
                </c:pt>
                <c:pt idx="14108">
                  <c:v>28969</c:v>
                </c:pt>
                <c:pt idx="14109">
                  <c:v>28970</c:v>
                </c:pt>
                <c:pt idx="14110">
                  <c:v>28971</c:v>
                </c:pt>
                <c:pt idx="14111">
                  <c:v>28972</c:v>
                </c:pt>
                <c:pt idx="14112">
                  <c:v>28975</c:v>
                </c:pt>
                <c:pt idx="14113">
                  <c:v>28976</c:v>
                </c:pt>
                <c:pt idx="14114">
                  <c:v>28977</c:v>
                </c:pt>
                <c:pt idx="14115">
                  <c:v>28978</c:v>
                </c:pt>
                <c:pt idx="14116">
                  <c:v>28979</c:v>
                </c:pt>
                <c:pt idx="14117">
                  <c:v>28982</c:v>
                </c:pt>
                <c:pt idx="14118">
                  <c:v>28983</c:v>
                </c:pt>
                <c:pt idx="14119">
                  <c:v>28984</c:v>
                </c:pt>
                <c:pt idx="14120">
                  <c:v>28985</c:v>
                </c:pt>
                <c:pt idx="14121">
                  <c:v>28986</c:v>
                </c:pt>
                <c:pt idx="14122">
                  <c:v>28989</c:v>
                </c:pt>
                <c:pt idx="14123">
                  <c:v>28990</c:v>
                </c:pt>
                <c:pt idx="14124">
                  <c:v>28991</c:v>
                </c:pt>
                <c:pt idx="14125">
                  <c:v>28992</c:v>
                </c:pt>
                <c:pt idx="14126">
                  <c:v>28993</c:v>
                </c:pt>
                <c:pt idx="14127">
                  <c:v>28996</c:v>
                </c:pt>
                <c:pt idx="14128">
                  <c:v>28997</c:v>
                </c:pt>
                <c:pt idx="14129">
                  <c:v>28998</c:v>
                </c:pt>
                <c:pt idx="14130">
                  <c:v>28999</c:v>
                </c:pt>
                <c:pt idx="14131">
                  <c:v>29000</c:v>
                </c:pt>
                <c:pt idx="14132">
                  <c:v>29004</c:v>
                </c:pt>
                <c:pt idx="14133">
                  <c:v>29005</c:v>
                </c:pt>
                <c:pt idx="14134">
                  <c:v>29006</c:v>
                </c:pt>
                <c:pt idx="14135">
                  <c:v>29007</c:v>
                </c:pt>
                <c:pt idx="14136">
                  <c:v>29010</c:v>
                </c:pt>
                <c:pt idx="14137">
                  <c:v>29011</c:v>
                </c:pt>
                <c:pt idx="14138">
                  <c:v>29012</c:v>
                </c:pt>
                <c:pt idx="14139">
                  <c:v>29013</c:v>
                </c:pt>
                <c:pt idx="14140">
                  <c:v>29014</c:v>
                </c:pt>
                <c:pt idx="14141">
                  <c:v>29017</c:v>
                </c:pt>
                <c:pt idx="14142">
                  <c:v>29018</c:v>
                </c:pt>
                <c:pt idx="14143">
                  <c:v>29019</c:v>
                </c:pt>
                <c:pt idx="14144">
                  <c:v>29020</c:v>
                </c:pt>
                <c:pt idx="14145">
                  <c:v>29021</c:v>
                </c:pt>
                <c:pt idx="14146">
                  <c:v>29024</c:v>
                </c:pt>
                <c:pt idx="14147">
                  <c:v>29025</c:v>
                </c:pt>
                <c:pt idx="14148">
                  <c:v>29026</c:v>
                </c:pt>
                <c:pt idx="14149">
                  <c:v>29027</c:v>
                </c:pt>
                <c:pt idx="14150">
                  <c:v>29028</c:v>
                </c:pt>
                <c:pt idx="14151">
                  <c:v>29031</c:v>
                </c:pt>
                <c:pt idx="14152">
                  <c:v>29032</c:v>
                </c:pt>
                <c:pt idx="14153">
                  <c:v>29033</c:v>
                </c:pt>
                <c:pt idx="14154">
                  <c:v>29034</c:v>
                </c:pt>
                <c:pt idx="14155">
                  <c:v>29035</c:v>
                </c:pt>
                <c:pt idx="14156">
                  <c:v>29038</c:v>
                </c:pt>
                <c:pt idx="14157">
                  <c:v>29039</c:v>
                </c:pt>
                <c:pt idx="14158">
                  <c:v>29041</c:v>
                </c:pt>
                <c:pt idx="14159">
                  <c:v>29042</c:v>
                </c:pt>
                <c:pt idx="14160">
                  <c:v>29045</c:v>
                </c:pt>
                <c:pt idx="14161">
                  <c:v>29046</c:v>
                </c:pt>
                <c:pt idx="14162">
                  <c:v>29047</c:v>
                </c:pt>
                <c:pt idx="14163">
                  <c:v>29048</c:v>
                </c:pt>
                <c:pt idx="14164">
                  <c:v>29049</c:v>
                </c:pt>
                <c:pt idx="14165">
                  <c:v>29052</c:v>
                </c:pt>
                <c:pt idx="14166">
                  <c:v>29053</c:v>
                </c:pt>
                <c:pt idx="14167">
                  <c:v>29054</c:v>
                </c:pt>
                <c:pt idx="14168">
                  <c:v>29055</c:v>
                </c:pt>
                <c:pt idx="14169">
                  <c:v>29056</c:v>
                </c:pt>
                <c:pt idx="14170">
                  <c:v>29059</c:v>
                </c:pt>
                <c:pt idx="14171">
                  <c:v>29060</c:v>
                </c:pt>
                <c:pt idx="14172">
                  <c:v>29061</c:v>
                </c:pt>
                <c:pt idx="14173">
                  <c:v>29062</c:v>
                </c:pt>
                <c:pt idx="14174">
                  <c:v>29063</c:v>
                </c:pt>
                <c:pt idx="14175">
                  <c:v>29066</c:v>
                </c:pt>
                <c:pt idx="14176">
                  <c:v>29067</c:v>
                </c:pt>
                <c:pt idx="14177">
                  <c:v>29068</c:v>
                </c:pt>
                <c:pt idx="14178">
                  <c:v>29069</c:v>
                </c:pt>
                <c:pt idx="14179">
                  <c:v>29070</c:v>
                </c:pt>
                <c:pt idx="14180">
                  <c:v>29073</c:v>
                </c:pt>
                <c:pt idx="14181">
                  <c:v>29074</c:v>
                </c:pt>
                <c:pt idx="14182">
                  <c:v>29075</c:v>
                </c:pt>
                <c:pt idx="14183">
                  <c:v>29076</c:v>
                </c:pt>
                <c:pt idx="14184">
                  <c:v>29077</c:v>
                </c:pt>
                <c:pt idx="14185">
                  <c:v>29080</c:v>
                </c:pt>
                <c:pt idx="14186">
                  <c:v>29081</c:v>
                </c:pt>
                <c:pt idx="14187">
                  <c:v>29082</c:v>
                </c:pt>
                <c:pt idx="14188">
                  <c:v>29083</c:v>
                </c:pt>
                <c:pt idx="14189">
                  <c:v>29084</c:v>
                </c:pt>
                <c:pt idx="14190">
                  <c:v>29087</c:v>
                </c:pt>
                <c:pt idx="14191">
                  <c:v>29088</c:v>
                </c:pt>
                <c:pt idx="14192">
                  <c:v>29089</c:v>
                </c:pt>
                <c:pt idx="14193">
                  <c:v>29090</c:v>
                </c:pt>
                <c:pt idx="14194">
                  <c:v>29091</c:v>
                </c:pt>
                <c:pt idx="14195">
                  <c:v>29094</c:v>
                </c:pt>
                <c:pt idx="14196">
                  <c:v>29095</c:v>
                </c:pt>
                <c:pt idx="14197">
                  <c:v>29096</c:v>
                </c:pt>
                <c:pt idx="14198">
                  <c:v>29097</c:v>
                </c:pt>
                <c:pt idx="14199">
                  <c:v>29098</c:v>
                </c:pt>
                <c:pt idx="14200">
                  <c:v>29102</c:v>
                </c:pt>
                <c:pt idx="14201">
                  <c:v>29103</c:v>
                </c:pt>
                <c:pt idx="14202">
                  <c:v>29104</c:v>
                </c:pt>
                <c:pt idx="14203">
                  <c:v>29105</c:v>
                </c:pt>
                <c:pt idx="14204">
                  <c:v>29108</c:v>
                </c:pt>
                <c:pt idx="14205">
                  <c:v>29109</c:v>
                </c:pt>
                <c:pt idx="14206">
                  <c:v>29110</c:v>
                </c:pt>
                <c:pt idx="14207">
                  <c:v>29111</c:v>
                </c:pt>
                <c:pt idx="14208">
                  <c:v>29112</c:v>
                </c:pt>
                <c:pt idx="14209">
                  <c:v>29115</c:v>
                </c:pt>
                <c:pt idx="14210">
                  <c:v>29116</c:v>
                </c:pt>
                <c:pt idx="14211">
                  <c:v>29117</c:v>
                </c:pt>
                <c:pt idx="14212">
                  <c:v>29118</c:v>
                </c:pt>
                <c:pt idx="14213">
                  <c:v>29119</c:v>
                </c:pt>
                <c:pt idx="14214">
                  <c:v>29122</c:v>
                </c:pt>
                <c:pt idx="14215">
                  <c:v>29123</c:v>
                </c:pt>
                <c:pt idx="14216">
                  <c:v>29124</c:v>
                </c:pt>
                <c:pt idx="14217">
                  <c:v>29125</c:v>
                </c:pt>
                <c:pt idx="14218">
                  <c:v>29126</c:v>
                </c:pt>
                <c:pt idx="14219">
                  <c:v>29129</c:v>
                </c:pt>
                <c:pt idx="14220">
                  <c:v>29130</c:v>
                </c:pt>
                <c:pt idx="14221">
                  <c:v>29131</c:v>
                </c:pt>
                <c:pt idx="14222">
                  <c:v>29132</c:v>
                </c:pt>
                <c:pt idx="14223">
                  <c:v>29133</c:v>
                </c:pt>
                <c:pt idx="14224">
                  <c:v>29136</c:v>
                </c:pt>
                <c:pt idx="14225">
                  <c:v>29137</c:v>
                </c:pt>
                <c:pt idx="14226">
                  <c:v>29138</c:v>
                </c:pt>
                <c:pt idx="14227">
                  <c:v>29139</c:v>
                </c:pt>
                <c:pt idx="14228">
                  <c:v>29140</c:v>
                </c:pt>
                <c:pt idx="14229">
                  <c:v>29143</c:v>
                </c:pt>
                <c:pt idx="14230">
                  <c:v>29144</c:v>
                </c:pt>
                <c:pt idx="14231">
                  <c:v>29145</c:v>
                </c:pt>
                <c:pt idx="14232">
                  <c:v>29146</c:v>
                </c:pt>
                <c:pt idx="14233">
                  <c:v>29147</c:v>
                </c:pt>
                <c:pt idx="14234">
                  <c:v>29150</c:v>
                </c:pt>
                <c:pt idx="14235">
                  <c:v>29151</c:v>
                </c:pt>
                <c:pt idx="14236">
                  <c:v>29152</c:v>
                </c:pt>
                <c:pt idx="14237">
                  <c:v>29153</c:v>
                </c:pt>
                <c:pt idx="14238">
                  <c:v>29154</c:v>
                </c:pt>
                <c:pt idx="14239">
                  <c:v>29157</c:v>
                </c:pt>
                <c:pt idx="14240">
                  <c:v>29158</c:v>
                </c:pt>
                <c:pt idx="14241">
                  <c:v>29159</c:v>
                </c:pt>
                <c:pt idx="14242">
                  <c:v>29160</c:v>
                </c:pt>
                <c:pt idx="14243">
                  <c:v>29161</c:v>
                </c:pt>
                <c:pt idx="14244">
                  <c:v>29164</c:v>
                </c:pt>
                <c:pt idx="14245">
                  <c:v>29165</c:v>
                </c:pt>
                <c:pt idx="14246">
                  <c:v>29166</c:v>
                </c:pt>
                <c:pt idx="14247">
                  <c:v>29167</c:v>
                </c:pt>
                <c:pt idx="14248">
                  <c:v>29168</c:v>
                </c:pt>
                <c:pt idx="14249">
                  <c:v>29171</c:v>
                </c:pt>
                <c:pt idx="14250">
                  <c:v>29172</c:v>
                </c:pt>
                <c:pt idx="14251">
                  <c:v>29173</c:v>
                </c:pt>
                <c:pt idx="14252">
                  <c:v>29174</c:v>
                </c:pt>
                <c:pt idx="14253">
                  <c:v>29175</c:v>
                </c:pt>
                <c:pt idx="14254">
                  <c:v>29178</c:v>
                </c:pt>
                <c:pt idx="14255">
                  <c:v>29179</c:v>
                </c:pt>
                <c:pt idx="14256">
                  <c:v>29180</c:v>
                </c:pt>
                <c:pt idx="14257">
                  <c:v>29182</c:v>
                </c:pt>
                <c:pt idx="14258">
                  <c:v>29185</c:v>
                </c:pt>
                <c:pt idx="14259">
                  <c:v>29186</c:v>
                </c:pt>
                <c:pt idx="14260">
                  <c:v>29187</c:v>
                </c:pt>
                <c:pt idx="14261">
                  <c:v>29188</c:v>
                </c:pt>
                <c:pt idx="14262">
                  <c:v>29189</c:v>
                </c:pt>
                <c:pt idx="14263">
                  <c:v>29192</c:v>
                </c:pt>
                <c:pt idx="14264">
                  <c:v>29193</c:v>
                </c:pt>
                <c:pt idx="14265">
                  <c:v>29194</c:v>
                </c:pt>
                <c:pt idx="14266">
                  <c:v>29195</c:v>
                </c:pt>
                <c:pt idx="14267">
                  <c:v>29196</c:v>
                </c:pt>
                <c:pt idx="14268">
                  <c:v>29199</c:v>
                </c:pt>
                <c:pt idx="14269">
                  <c:v>29200</c:v>
                </c:pt>
                <c:pt idx="14270">
                  <c:v>29201</c:v>
                </c:pt>
                <c:pt idx="14271">
                  <c:v>29202</c:v>
                </c:pt>
                <c:pt idx="14272">
                  <c:v>29203</c:v>
                </c:pt>
                <c:pt idx="14273">
                  <c:v>29206</c:v>
                </c:pt>
                <c:pt idx="14274">
                  <c:v>29207</c:v>
                </c:pt>
                <c:pt idx="14275">
                  <c:v>29208</c:v>
                </c:pt>
                <c:pt idx="14276">
                  <c:v>29209</c:v>
                </c:pt>
                <c:pt idx="14277">
                  <c:v>29210</c:v>
                </c:pt>
                <c:pt idx="14278">
                  <c:v>29213</c:v>
                </c:pt>
                <c:pt idx="14279">
                  <c:v>29215</c:v>
                </c:pt>
                <c:pt idx="14280">
                  <c:v>29216</c:v>
                </c:pt>
                <c:pt idx="14281">
                  <c:v>29217</c:v>
                </c:pt>
                <c:pt idx="14282">
                  <c:v>29220</c:v>
                </c:pt>
                <c:pt idx="14283">
                  <c:v>29222</c:v>
                </c:pt>
                <c:pt idx="14284">
                  <c:v>29223</c:v>
                </c:pt>
                <c:pt idx="14285">
                  <c:v>29224</c:v>
                </c:pt>
                <c:pt idx="14286">
                  <c:v>29227</c:v>
                </c:pt>
                <c:pt idx="14287">
                  <c:v>29228</c:v>
                </c:pt>
                <c:pt idx="14288">
                  <c:v>29229</c:v>
                </c:pt>
                <c:pt idx="14289">
                  <c:v>29230</c:v>
                </c:pt>
                <c:pt idx="14290">
                  <c:v>29231</c:v>
                </c:pt>
                <c:pt idx="14291">
                  <c:v>29234</c:v>
                </c:pt>
                <c:pt idx="14292">
                  <c:v>29235</c:v>
                </c:pt>
                <c:pt idx="14293">
                  <c:v>29236</c:v>
                </c:pt>
                <c:pt idx="14294">
                  <c:v>29237</c:v>
                </c:pt>
                <c:pt idx="14295">
                  <c:v>29238</c:v>
                </c:pt>
                <c:pt idx="14296">
                  <c:v>29241</c:v>
                </c:pt>
                <c:pt idx="14297">
                  <c:v>29242</c:v>
                </c:pt>
                <c:pt idx="14298">
                  <c:v>29243</c:v>
                </c:pt>
                <c:pt idx="14299">
                  <c:v>29244</c:v>
                </c:pt>
                <c:pt idx="14300">
                  <c:v>29245</c:v>
                </c:pt>
                <c:pt idx="14301">
                  <c:v>29248</c:v>
                </c:pt>
                <c:pt idx="14302">
                  <c:v>29249</c:v>
                </c:pt>
                <c:pt idx="14303">
                  <c:v>29250</c:v>
                </c:pt>
                <c:pt idx="14304">
                  <c:v>29251</c:v>
                </c:pt>
                <c:pt idx="14305">
                  <c:v>29252</c:v>
                </c:pt>
                <c:pt idx="14306">
                  <c:v>29255</c:v>
                </c:pt>
                <c:pt idx="14307">
                  <c:v>29256</c:v>
                </c:pt>
                <c:pt idx="14308">
                  <c:v>29257</c:v>
                </c:pt>
                <c:pt idx="14309">
                  <c:v>29258</c:v>
                </c:pt>
                <c:pt idx="14310">
                  <c:v>29259</c:v>
                </c:pt>
                <c:pt idx="14311">
                  <c:v>29262</c:v>
                </c:pt>
                <c:pt idx="14312">
                  <c:v>29263</c:v>
                </c:pt>
                <c:pt idx="14313">
                  <c:v>29264</c:v>
                </c:pt>
                <c:pt idx="14314">
                  <c:v>29265</c:v>
                </c:pt>
                <c:pt idx="14315">
                  <c:v>29266</c:v>
                </c:pt>
                <c:pt idx="14316">
                  <c:v>29270</c:v>
                </c:pt>
                <c:pt idx="14317">
                  <c:v>29271</c:v>
                </c:pt>
                <c:pt idx="14318">
                  <c:v>29272</c:v>
                </c:pt>
                <c:pt idx="14319">
                  <c:v>29273</c:v>
                </c:pt>
                <c:pt idx="14320">
                  <c:v>29276</c:v>
                </c:pt>
                <c:pt idx="14321">
                  <c:v>29277</c:v>
                </c:pt>
                <c:pt idx="14322">
                  <c:v>29278</c:v>
                </c:pt>
                <c:pt idx="14323">
                  <c:v>29279</c:v>
                </c:pt>
                <c:pt idx="14324">
                  <c:v>29280</c:v>
                </c:pt>
                <c:pt idx="14325">
                  <c:v>29283</c:v>
                </c:pt>
                <c:pt idx="14326">
                  <c:v>29284</c:v>
                </c:pt>
                <c:pt idx="14327">
                  <c:v>29285</c:v>
                </c:pt>
                <c:pt idx="14328">
                  <c:v>29286</c:v>
                </c:pt>
                <c:pt idx="14329">
                  <c:v>29287</c:v>
                </c:pt>
                <c:pt idx="14330">
                  <c:v>29290</c:v>
                </c:pt>
                <c:pt idx="14331">
                  <c:v>29291</c:v>
                </c:pt>
                <c:pt idx="14332">
                  <c:v>29292</c:v>
                </c:pt>
                <c:pt idx="14333">
                  <c:v>29293</c:v>
                </c:pt>
                <c:pt idx="14334">
                  <c:v>29294</c:v>
                </c:pt>
                <c:pt idx="14335">
                  <c:v>29297</c:v>
                </c:pt>
                <c:pt idx="14336">
                  <c:v>29298</c:v>
                </c:pt>
                <c:pt idx="14337">
                  <c:v>29299</c:v>
                </c:pt>
                <c:pt idx="14338">
                  <c:v>29300</c:v>
                </c:pt>
                <c:pt idx="14339">
                  <c:v>29301</c:v>
                </c:pt>
                <c:pt idx="14340">
                  <c:v>29304</c:v>
                </c:pt>
                <c:pt idx="14341">
                  <c:v>29305</c:v>
                </c:pt>
                <c:pt idx="14342">
                  <c:v>29306</c:v>
                </c:pt>
                <c:pt idx="14343">
                  <c:v>29307</c:v>
                </c:pt>
                <c:pt idx="14344">
                  <c:v>29308</c:v>
                </c:pt>
                <c:pt idx="14345">
                  <c:v>29311</c:v>
                </c:pt>
                <c:pt idx="14346">
                  <c:v>29312</c:v>
                </c:pt>
                <c:pt idx="14347">
                  <c:v>29313</c:v>
                </c:pt>
                <c:pt idx="14348">
                  <c:v>29314</c:v>
                </c:pt>
                <c:pt idx="14349">
                  <c:v>29318</c:v>
                </c:pt>
                <c:pt idx="14350">
                  <c:v>29319</c:v>
                </c:pt>
                <c:pt idx="14351">
                  <c:v>29320</c:v>
                </c:pt>
                <c:pt idx="14352">
                  <c:v>29321</c:v>
                </c:pt>
                <c:pt idx="14353">
                  <c:v>29322</c:v>
                </c:pt>
                <c:pt idx="14354">
                  <c:v>29325</c:v>
                </c:pt>
                <c:pt idx="14355">
                  <c:v>29326</c:v>
                </c:pt>
                <c:pt idx="14356">
                  <c:v>29327</c:v>
                </c:pt>
                <c:pt idx="14357">
                  <c:v>29328</c:v>
                </c:pt>
                <c:pt idx="14358">
                  <c:v>29329</c:v>
                </c:pt>
                <c:pt idx="14359">
                  <c:v>29332</c:v>
                </c:pt>
                <c:pt idx="14360">
                  <c:v>29333</c:v>
                </c:pt>
                <c:pt idx="14361">
                  <c:v>29334</c:v>
                </c:pt>
                <c:pt idx="14362">
                  <c:v>29335</c:v>
                </c:pt>
                <c:pt idx="14363">
                  <c:v>29336</c:v>
                </c:pt>
                <c:pt idx="14364">
                  <c:v>29339</c:v>
                </c:pt>
                <c:pt idx="14365">
                  <c:v>29340</c:v>
                </c:pt>
                <c:pt idx="14366">
                  <c:v>29341</c:v>
                </c:pt>
                <c:pt idx="14367">
                  <c:v>29342</c:v>
                </c:pt>
                <c:pt idx="14368">
                  <c:v>29343</c:v>
                </c:pt>
                <c:pt idx="14369">
                  <c:v>29346</c:v>
                </c:pt>
                <c:pt idx="14370">
                  <c:v>29347</c:v>
                </c:pt>
                <c:pt idx="14371">
                  <c:v>29348</c:v>
                </c:pt>
                <c:pt idx="14372">
                  <c:v>29349</c:v>
                </c:pt>
                <c:pt idx="14373">
                  <c:v>29350</c:v>
                </c:pt>
                <c:pt idx="14374">
                  <c:v>29353</c:v>
                </c:pt>
                <c:pt idx="14375">
                  <c:v>29354</c:v>
                </c:pt>
                <c:pt idx="14376">
                  <c:v>29355</c:v>
                </c:pt>
                <c:pt idx="14377">
                  <c:v>29356</c:v>
                </c:pt>
                <c:pt idx="14378">
                  <c:v>29357</c:v>
                </c:pt>
                <c:pt idx="14379">
                  <c:v>29360</c:v>
                </c:pt>
                <c:pt idx="14380">
                  <c:v>29361</c:v>
                </c:pt>
                <c:pt idx="14381">
                  <c:v>29362</c:v>
                </c:pt>
                <c:pt idx="14382">
                  <c:v>29363</c:v>
                </c:pt>
                <c:pt idx="14383">
                  <c:v>29364</c:v>
                </c:pt>
                <c:pt idx="14384">
                  <c:v>29368</c:v>
                </c:pt>
                <c:pt idx="14385">
                  <c:v>29369</c:v>
                </c:pt>
                <c:pt idx="14386">
                  <c:v>29370</c:v>
                </c:pt>
                <c:pt idx="14387">
                  <c:v>29371</c:v>
                </c:pt>
                <c:pt idx="14388">
                  <c:v>29374</c:v>
                </c:pt>
                <c:pt idx="14389">
                  <c:v>29375</c:v>
                </c:pt>
                <c:pt idx="14390">
                  <c:v>29376</c:v>
                </c:pt>
                <c:pt idx="14391">
                  <c:v>29377</c:v>
                </c:pt>
                <c:pt idx="14392">
                  <c:v>29378</c:v>
                </c:pt>
                <c:pt idx="14393">
                  <c:v>29381</c:v>
                </c:pt>
                <c:pt idx="14394">
                  <c:v>29382</c:v>
                </c:pt>
                <c:pt idx="14395">
                  <c:v>29383</c:v>
                </c:pt>
                <c:pt idx="14396">
                  <c:v>29384</c:v>
                </c:pt>
                <c:pt idx="14397">
                  <c:v>29385</c:v>
                </c:pt>
                <c:pt idx="14398">
                  <c:v>29388</c:v>
                </c:pt>
                <c:pt idx="14399">
                  <c:v>29389</c:v>
                </c:pt>
                <c:pt idx="14400">
                  <c:v>29390</c:v>
                </c:pt>
                <c:pt idx="14401">
                  <c:v>29391</c:v>
                </c:pt>
                <c:pt idx="14402">
                  <c:v>29392</c:v>
                </c:pt>
                <c:pt idx="14403">
                  <c:v>29395</c:v>
                </c:pt>
                <c:pt idx="14404">
                  <c:v>29396</c:v>
                </c:pt>
                <c:pt idx="14405">
                  <c:v>29397</c:v>
                </c:pt>
                <c:pt idx="14406">
                  <c:v>29398</c:v>
                </c:pt>
                <c:pt idx="14407">
                  <c:v>29399</c:v>
                </c:pt>
                <c:pt idx="14408">
                  <c:v>29402</c:v>
                </c:pt>
                <c:pt idx="14409">
                  <c:v>29403</c:v>
                </c:pt>
                <c:pt idx="14410">
                  <c:v>29404</c:v>
                </c:pt>
                <c:pt idx="14411">
                  <c:v>29405</c:v>
                </c:pt>
                <c:pt idx="14412">
                  <c:v>29409</c:v>
                </c:pt>
                <c:pt idx="14413">
                  <c:v>29410</c:v>
                </c:pt>
                <c:pt idx="14414">
                  <c:v>29411</c:v>
                </c:pt>
                <c:pt idx="14415">
                  <c:v>29412</c:v>
                </c:pt>
                <c:pt idx="14416">
                  <c:v>29413</c:v>
                </c:pt>
                <c:pt idx="14417">
                  <c:v>29416</c:v>
                </c:pt>
                <c:pt idx="14418">
                  <c:v>29417</c:v>
                </c:pt>
                <c:pt idx="14419">
                  <c:v>29418</c:v>
                </c:pt>
                <c:pt idx="14420">
                  <c:v>29419</c:v>
                </c:pt>
                <c:pt idx="14421">
                  <c:v>29420</c:v>
                </c:pt>
                <c:pt idx="14422">
                  <c:v>29423</c:v>
                </c:pt>
                <c:pt idx="14423">
                  <c:v>29424</c:v>
                </c:pt>
                <c:pt idx="14424">
                  <c:v>29425</c:v>
                </c:pt>
                <c:pt idx="14425">
                  <c:v>29426</c:v>
                </c:pt>
                <c:pt idx="14426">
                  <c:v>29427</c:v>
                </c:pt>
                <c:pt idx="14427">
                  <c:v>29430</c:v>
                </c:pt>
                <c:pt idx="14428">
                  <c:v>29431</c:v>
                </c:pt>
                <c:pt idx="14429">
                  <c:v>29432</c:v>
                </c:pt>
                <c:pt idx="14430">
                  <c:v>29433</c:v>
                </c:pt>
                <c:pt idx="14431">
                  <c:v>29434</c:v>
                </c:pt>
                <c:pt idx="14432">
                  <c:v>29437</c:v>
                </c:pt>
                <c:pt idx="14433">
                  <c:v>29438</c:v>
                </c:pt>
                <c:pt idx="14434">
                  <c:v>29439</c:v>
                </c:pt>
                <c:pt idx="14435">
                  <c:v>29440</c:v>
                </c:pt>
                <c:pt idx="14436">
                  <c:v>29441</c:v>
                </c:pt>
                <c:pt idx="14437">
                  <c:v>29444</c:v>
                </c:pt>
                <c:pt idx="14438">
                  <c:v>29445</c:v>
                </c:pt>
                <c:pt idx="14439">
                  <c:v>29446</c:v>
                </c:pt>
                <c:pt idx="14440">
                  <c:v>29447</c:v>
                </c:pt>
                <c:pt idx="14441">
                  <c:v>29448</c:v>
                </c:pt>
                <c:pt idx="14442">
                  <c:v>29451</c:v>
                </c:pt>
                <c:pt idx="14443">
                  <c:v>29452</c:v>
                </c:pt>
                <c:pt idx="14444">
                  <c:v>29453</c:v>
                </c:pt>
                <c:pt idx="14445">
                  <c:v>29454</c:v>
                </c:pt>
                <c:pt idx="14446">
                  <c:v>29455</c:v>
                </c:pt>
                <c:pt idx="14447">
                  <c:v>29458</c:v>
                </c:pt>
                <c:pt idx="14448">
                  <c:v>29459</c:v>
                </c:pt>
                <c:pt idx="14449">
                  <c:v>29460</c:v>
                </c:pt>
                <c:pt idx="14450">
                  <c:v>29461</c:v>
                </c:pt>
                <c:pt idx="14451">
                  <c:v>29462</c:v>
                </c:pt>
                <c:pt idx="14452">
                  <c:v>29466</c:v>
                </c:pt>
                <c:pt idx="14453">
                  <c:v>29467</c:v>
                </c:pt>
                <c:pt idx="14454">
                  <c:v>29468</c:v>
                </c:pt>
                <c:pt idx="14455">
                  <c:v>29469</c:v>
                </c:pt>
                <c:pt idx="14456">
                  <c:v>29472</c:v>
                </c:pt>
                <c:pt idx="14457">
                  <c:v>29473</c:v>
                </c:pt>
                <c:pt idx="14458">
                  <c:v>29474</c:v>
                </c:pt>
                <c:pt idx="14459">
                  <c:v>29475</c:v>
                </c:pt>
                <c:pt idx="14460">
                  <c:v>29476</c:v>
                </c:pt>
                <c:pt idx="14461">
                  <c:v>29479</c:v>
                </c:pt>
                <c:pt idx="14462">
                  <c:v>29480</c:v>
                </c:pt>
                <c:pt idx="14463">
                  <c:v>29481</c:v>
                </c:pt>
                <c:pt idx="14464">
                  <c:v>29482</c:v>
                </c:pt>
                <c:pt idx="14465">
                  <c:v>29483</c:v>
                </c:pt>
                <c:pt idx="14466">
                  <c:v>29486</c:v>
                </c:pt>
                <c:pt idx="14467">
                  <c:v>29487</c:v>
                </c:pt>
                <c:pt idx="14468">
                  <c:v>29488</c:v>
                </c:pt>
                <c:pt idx="14469">
                  <c:v>29489</c:v>
                </c:pt>
                <c:pt idx="14470">
                  <c:v>29490</c:v>
                </c:pt>
                <c:pt idx="14471">
                  <c:v>29493</c:v>
                </c:pt>
                <c:pt idx="14472">
                  <c:v>29494</c:v>
                </c:pt>
                <c:pt idx="14473">
                  <c:v>29495</c:v>
                </c:pt>
                <c:pt idx="14474">
                  <c:v>29496</c:v>
                </c:pt>
                <c:pt idx="14475">
                  <c:v>29497</c:v>
                </c:pt>
                <c:pt idx="14476">
                  <c:v>29500</c:v>
                </c:pt>
                <c:pt idx="14477">
                  <c:v>29501</c:v>
                </c:pt>
                <c:pt idx="14478">
                  <c:v>29502</c:v>
                </c:pt>
                <c:pt idx="14479">
                  <c:v>29503</c:v>
                </c:pt>
                <c:pt idx="14480">
                  <c:v>29504</c:v>
                </c:pt>
                <c:pt idx="14481">
                  <c:v>29507</c:v>
                </c:pt>
                <c:pt idx="14482">
                  <c:v>29508</c:v>
                </c:pt>
                <c:pt idx="14483">
                  <c:v>29509</c:v>
                </c:pt>
                <c:pt idx="14484">
                  <c:v>29510</c:v>
                </c:pt>
                <c:pt idx="14485">
                  <c:v>29511</c:v>
                </c:pt>
                <c:pt idx="14486">
                  <c:v>29514</c:v>
                </c:pt>
                <c:pt idx="14487">
                  <c:v>29515</c:v>
                </c:pt>
                <c:pt idx="14488">
                  <c:v>29516</c:v>
                </c:pt>
                <c:pt idx="14489">
                  <c:v>29517</c:v>
                </c:pt>
                <c:pt idx="14490">
                  <c:v>29518</c:v>
                </c:pt>
                <c:pt idx="14491">
                  <c:v>29521</c:v>
                </c:pt>
                <c:pt idx="14492">
                  <c:v>29522</c:v>
                </c:pt>
                <c:pt idx="14493">
                  <c:v>29523</c:v>
                </c:pt>
                <c:pt idx="14494">
                  <c:v>29524</c:v>
                </c:pt>
                <c:pt idx="14495">
                  <c:v>29525</c:v>
                </c:pt>
                <c:pt idx="14496">
                  <c:v>29528</c:v>
                </c:pt>
                <c:pt idx="14497">
                  <c:v>29530</c:v>
                </c:pt>
                <c:pt idx="14498">
                  <c:v>29531</c:v>
                </c:pt>
                <c:pt idx="14499">
                  <c:v>29532</c:v>
                </c:pt>
                <c:pt idx="14500">
                  <c:v>29535</c:v>
                </c:pt>
                <c:pt idx="14501">
                  <c:v>29536</c:v>
                </c:pt>
                <c:pt idx="14502">
                  <c:v>29537</c:v>
                </c:pt>
                <c:pt idx="14503">
                  <c:v>29538</c:v>
                </c:pt>
                <c:pt idx="14504">
                  <c:v>29539</c:v>
                </c:pt>
                <c:pt idx="14505">
                  <c:v>29542</c:v>
                </c:pt>
                <c:pt idx="14506">
                  <c:v>29543</c:v>
                </c:pt>
                <c:pt idx="14507">
                  <c:v>29544</c:v>
                </c:pt>
                <c:pt idx="14508">
                  <c:v>29545</c:v>
                </c:pt>
                <c:pt idx="14509">
                  <c:v>29546</c:v>
                </c:pt>
                <c:pt idx="14510">
                  <c:v>29549</c:v>
                </c:pt>
                <c:pt idx="14511">
                  <c:v>29550</c:v>
                </c:pt>
                <c:pt idx="14512">
                  <c:v>29551</c:v>
                </c:pt>
                <c:pt idx="14513">
                  <c:v>29553</c:v>
                </c:pt>
                <c:pt idx="14514">
                  <c:v>29556</c:v>
                </c:pt>
                <c:pt idx="14515">
                  <c:v>29557</c:v>
                </c:pt>
                <c:pt idx="14516">
                  <c:v>29558</c:v>
                </c:pt>
                <c:pt idx="14517">
                  <c:v>29559</c:v>
                </c:pt>
                <c:pt idx="14518">
                  <c:v>29560</c:v>
                </c:pt>
                <c:pt idx="14519">
                  <c:v>29563</c:v>
                </c:pt>
                <c:pt idx="14520">
                  <c:v>29564</c:v>
                </c:pt>
                <c:pt idx="14521">
                  <c:v>29565</c:v>
                </c:pt>
                <c:pt idx="14522">
                  <c:v>29566</c:v>
                </c:pt>
                <c:pt idx="14523">
                  <c:v>29567</c:v>
                </c:pt>
                <c:pt idx="14524">
                  <c:v>29570</c:v>
                </c:pt>
                <c:pt idx="14525">
                  <c:v>29571</c:v>
                </c:pt>
                <c:pt idx="14526">
                  <c:v>29572</c:v>
                </c:pt>
                <c:pt idx="14527">
                  <c:v>29573</c:v>
                </c:pt>
                <c:pt idx="14528">
                  <c:v>29574</c:v>
                </c:pt>
                <c:pt idx="14529">
                  <c:v>29577</c:v>
                </c:pt>
                <c:pt idx="14530">
                  <c:v>29578</c:v>
                </c:pt>
                <c:pt idx="14531">
                  <c:v>29579</c:v>
                </c:pt>
                <c:pt idx="14532">
                  <c:v>29581</c:v>
                </c:pt>
                <c:pt idx="14533">
                  <c:v>29584</c:v>
                </c:pt>
                <c:pt idx="14534">
                  <c:v>29585</c:v>
                </c:pt>
                <c:pt idx="14535">
                  <c:v>29586</c:v>
                </c:pt>
                <c:pt idx="14536">
                  <c:v>29588</c:v>
                </c:pt>
                <c:pt idx="14537">
                  <c:v>29591</c:v>
                </c:pt>
                <c:pt idx="14538">
                  <c:v>29592</c:v>
                </c:pt>
                <c:pt idx="14539">
                  <c:v>29593</c:v>
                </c:pt>
                <c:pt idx="14540">
                  <c:v>29594</c:v>
                </c:pt>
                <c:pt idx="14541">
                  <c:v>29595</c:v>
                </c:pt>
                <c:pt idx="14542">
                  <c:v>29598</c:v>
                </c:pt>
                <c:pt idx="14543">
                  <c:v>29599</c:v>
                </c:pt>
                <c:pt idx="14544">
                  <c:v>29600</c:v>
                </c:pt>
                <c:pt idx="14545">
                  <c:v>29601</c:v>
                </c:pt>
                <c:pt idx="14546">
                  <c:v>29602</c:v>
                </c:pt>
                <c:pt idx="14547">
                  <c:v>29605</c:v>
                </c:pt>
                <c:pt idx="14548">
                  <c:v>29606</c:v>
                </c:pt>
                <c:pt idx="14549">
                  <c:v>29607</c:v>
                </c:pt>
                <c:pt idx="14550">
                  <c:v>29608</c:v>
                </c:pt>
                <c:pt idx="14551">
                  <c:v>29609</c:v>
                </c:pt>
                <c:pt idx="14552">
                  <c:v>29612</c:v>
                </c:pt>
                <c:pt idx="14553">
                  <c:v>29613</c:v>
                </c:pt>
                <c:pt idx="14554">
                  <c:v>29614</c:v>
                </c:pt>
                <c:pt idx="14555">
                  <c:v>29615</c:v>
                </c:pt>
                <c:pt idx="14556">
                  <c:v>29616</c:v>
                </c:pt>
                <c:pt idx="14557">
                  <c:v>29619</c:v>
                </c:pt>
                <c:pt idx="14558">
                  <c:v>29620</c:v>
                </c:pt>
                <c:pt idx="14559">
                  <c:v>29621</c:v>
                </c:pt>
                <c:pt idx="14560">
                  <c:v>29622</c:v>
                </c:pt>
                <c:pt idx="14561">
                  <c:v>29623</c:v>
                </c:pt>
                <c:pt idx="14562">
                  <c:v>29626</c:v>
                </c:pt>
                <c:pt idx="14563">
                  <c:v>29627</c:v>
                </c:pt>
                <c:pt idx="14564">
                  <c:v>29628</c:v>
                </c:pt>
                <c:pt idx="14565">
                  <c:v>29629</c:v>
                </c:pt>
                <c:pt idx="14566">
                  <c:v>29630</c:v>
                </c:pt>
                <c:pt idx="14567">
                  <c:v>29634</c:v>
                </c:pt>
                <c:pt idx="14568">
                  <c:v>29635</c:v>
                </c:pt>
                <c:pt idx="14569">
                  <c:v>29636</c:v>
                </c:pt>
                <c:pt idx="14570">
                  <c:v>29637</c:v>
                </c:pt>
                <c:pt idx="14571">
                  <c:v>29640</c:v>
                </c:pt>
                <c:pt idx="14572">
                  <c:v>29641</c:v>
                </c:pt>
                <c:pt idx="14573">
                  <c:v>29642</c:v>
                </c:pt>
                <c:pt idx="14574">
                  <c:v>29643</c:v>
                </c:pt>
                <c:pt idx="14575">
                  <c:v>29644</c:v>
                </c:pt>
                <c:pt idx="14576">
                  <c:v>29647</c:v>
                </c:pt>
                <c:pt idx="14577">
                  <c:v>29648</c:v>
                </c:pt>
                <c:pt idx="14578">
                  <c:v>29649</c:v>
                </c:pt>
                <c:pt idx="14579">
                  <c:v>29650</c:v>
                </c:pt>
                <c:pt idx="14580">
                  <c:v>29651</c:v>
                </c:pt>
                <c:pt idx="14581">
                  <c:v>29654</c:v>
                </c:pt>
                <c:pt idx="14582">
                  <c:v>29655</c:v>
                </c:pt>
                <c:pt idx="14583">
                  <c:v>29656</c:v>
                </c:pt>
                <c:pt idx="14584">
                  <c:v>29657</c:v>
                </c:pt>
                <c:pt idx="14585">
                  <c:v>29658</c:v>
                </c:pt>
                <c:pt idx="14586">
                  <c:v>29661</c:v>
                </c:pt>
                <c:pt idx="14587">
                  <c:v>29662</c:v>
                </c:pt>
                <c:pt idx="14588">
                  <c:v>29663</c:v>
                </c:pt>
                <c:pt idx="14589">
                  <c:v>29664</c:v>
                </c:pt>
                <c:pt idx="14590">
                  <c:v>29665</c:v>
                </c:pt>
                <c:pt idx="14591">
                  <c:v>29668</c:v>
                </c:pt>
                <c:pt idx="14592">
                  <c:v>29669</c:v>
                </c:pt>
                <c:pt idx="14593">
                  <c:v>29670</c:v>
                </c:pt>
                <c:pt idx="14594">
                  <c:v>29671</c:v>
                </c:pt>
                <c:pt idx="14595">
                  <c:v>29672</c:v>
                </c:pt>
                <c:pt idx="14596">
                  <c:v>29675</c:v>
                </c:pt>
                <c:pt idx="14597">
                  <c:v>29676</c:v>
                </c:pt>
                <c:pt idx="14598">
                  <c:v>29677</c:v>
                </c:pt>
                <c:pt idx="14599">
                  <c:v>29678</c:v>
                </c:pt>
                <c:pt idx="14600">
                  <c:v>29679</c:v>
                </c:pt>
                <c:pt idx="14601">
                  <c:v>29682</c:v>
                </c:pt>
                <c:pt idx="14602">
                  <c:v>29683</c:v>
                </c:pt>
                <c:pt idx="14603">
                  <c:v>29684</c:v>
                </c:pt>
                <c:pt idx="14604">
                  <c:v>29685</c:v>
                </c:pt>
                <c:pt idx="14605">
                  <c:v>29686</c:v>
                </c:pt>
                <c:pt idx="14606">
                  <c:v>29689</c:v>
                </c:pt>
                <c:pt idx="14607">
                  <c:v>29690</c:v>
                </c:pt>
                <c:pt idx="14608">
                  <c:v>29691</c:v>
                </c:pt>
                <c:pt idx="14609">
                  <c:v>29692</c:v>
                </c:pt>
                <c:pt idx="14610">
                  <c:v>29696</c:v>
                </c:pt>
                <c:pt idx="14611">
                  <c:v>29697</c:v>
                </c:pt>
                <c:pt idx="14612">
                  <c:v>29698</c:v>
                </c:pt>
                <c:pt idx="14613">
                  <c:v>29699</c:v>
                </c:pt>
                <c:pt idx="14614">
                  <c:v>29700</c:v>
                </c:pt>
                <c:pt idx="14615">
                  <c:v>29703</c:v>
                </c:pt>
                <c:pt idx="14616">
                  <c:v>29704</c:v>
                </c:pt>
                <c:pt idx="14617">
                  <c:v>29705</c:v>
                </c:pt>
                <c:pt idx="14618">
                  <c:v>29706</c:v>
                </c:pt>
                <c:pt idx="14619">
                  <c:v>29707</c:v>
                </c:pt>
                <c:pt idx="14620">
                  <c:v>29710</c:v>
                </c:pt>
                <c:pt idx="14621">
                  <c:v>29711</c:v>
                </c:pt>
                <c:pt idx="14622">
                  <c:v>29712</c:v>
                </c:pt>
                <c:pt idx="14623">
                  <c:v>29713</c:v>
                </c:pt>
                <c:pt idx="14624">
                  <c:v>29714</c:v>
                </c:pt>
                <c:pt idx="14625">
                  <c:v>29717</c:v>
                </c:pt>
                <c:pt idx="14626">
                  <c:v>29718</c:v>
                </c:pt>
                <c:pt idx="14627">
                  <c:v>29719</c:v>
                </c:pt>
                <c:pt idx="14628">
                  <c:v>29720</c:v>
                </c:pt>
                <c:pt idx="14629">
                  <c:v>29721</c:v>
                </c:pt>
                <c:pt idx="14630">
                  <c:v>29724</c:v>
                </c:pt>
                <c:pt idx="14631">
                  <c:v>29725</c:v>
                </c:pt>
                <c:pt idx="14632">
                  <c:v>29726</c:v>
                </c:pt>
                <c:pt idx="14633">
                  <c:v>29727</c:v>
                </c:pt>
                <c:pt idx="14634">
                  <c:v>29728</c:v>
                </c:pt>
                <c:pt idx="14635">
                  <c:v>29732</c:v>
                </c:pt>
                <c:pt idx="14636">
                  <c:v>29733</c:v>
                </c:pt>
                <c:pt idx="14637">
                  <c:v>29734</c:v>
                </c:pt>
                <c:pt idx="14638">
                  <c:v>29735</c:v>
                </c:pt>
                <c:pt idx="14639">
                  <c:v>29738</c:v>
                </c:pt>
                <c:pt idx="14640">
                  <c:v>29739</c:v>
                </c:pt>
                <c:pt idx="14641">
                  <c:v>29740</c:v>
                </c:pt>
                <c:pt idx="14642">
                  <c:v>29741</c:v>
                </c:pt>
                <c:pt idx="14643">
                  <c:v>29742</c:v>
                </c:pt>
                <c:pt idx="14644">
                  <c:v>29745</c:v>
                </c:pt>
                <c:pt idx="14645">
                  <c:v>29746</c:v>
                </c:pt>
                <c:pt idx="14646">
                  <c:v>29747</c:v>
                </c:pt>
                <c:pt idx="14647">
                  <c:v>29748</c:v>
                </c:pt>
                <c:pt idx="14648">
                  <c:v>29749</c:v>
                </c:pt>
                <c:pt idx="14649">
                  <c:v>29752</c:v>
                </c:pt>
                <c:pt idx="14650">
                  <c:v>29753</c:v>
                </c:pt>
                <c:pt idx="14651">
                  <c:v>29754</c:v>
                </c:pt>
                <c:pt idx="14652">
                  <c:v>29755</c:v>
                </c:pt>
                <c:pt idx="14653">
                  <c:v>29756</c:v>
                </c:pt>
                <c:pt idx="14654">
                  <c:v>29759</c:v>
                </c:pt>
                <c:pt idx="14655">
                  <c:v>29760</c:v>
                </c:pt>
                <c:pt idx="14656">
                  <c:v>29761</c:v>
                </c:pt>
                <c:pt idx="14657">
                  <c:v>29762</c:v>
                </c:pt>
                <c:pt idx="14658">
                  <c:v>29763</c:v>
                </c:pt>
                <c:pt idx="14659">
                  <c:v>29766</c:v>
                </c:pt>
                <c:pt idx="14660">
                  <c:v>29767</c:v>
                </c:pt>
                <c:pt idx="14661">
                  <c:v>29768</c:v>
                </c:pt>
                <c:pt idx="14662">
                  <c:v>29769</c:v>
                </c:pt>
                <c:pt idx="14663">
                  <c:v>29773</c:v>
                </c:pt>
                <c:pt idx="14664">
                  <c:v>29774</c:v>
                </c:pt>
                <c:pt idx="14665">
                  <c:v>29775</c:v>
                </c:pt>
                <c:pt idx="14666">
                  <c:v>29776</c:v>
                </c:pt>
                <c:pt idx="14667">
                  <c:v>29777</c:v>
                </c:pt>
                <c:pt idx="14668">
                  <c:v>29780</c:v>
                </c:pt>
                <c:pt idx="14669">
                  <c:v>29781</c:v>
                </c:pt>
                <c:pt idx="14670">
                  <c:v>29782</c:v>
                </c:pt>
                <c:pt idx="14671">
                  <c:v>29783</c:v>
                </c:pt>
                <c:pt idx="14672">
                  <c:v>29784</c:v>
                </c:pt>
                <c:pt idx="14673">
                  <c:v>29787</c:v>
                </c:pt>
                <c:pt idx="14674">
                  <c:v>29788</c:v>
                </c:pt>
                <c:pt idx="14675">
                  <c:v>29789</c:v>
                </c:pt>
                <c:pt idx="14676">
                  <c:v>29790</c:v>
                </c:pt>
                <c:pt idx="14677">
                  <c:v>29791</c:v>
                </c:pt>
                <c:pt idx="14678">
                  <c:v>29794</c:v>
                </c:pt>
                <c:pt idx="14679">
                  <c:v>29795</c:v>
                </c:pt>
                <c:pt idx="14680">
                  <c:v>29796</c:v>
                </c:pt>
                <c:pt idx="14681">
                  <c:v>29797</c:v>
                </c:pt>
                <c:pt idx="14682">
                  <c:v>29798</c:v>
                </c:pt>
                <c:pt idx="14683">
                  <c:v>29801</c:v>
                </c:pt>
                <c:pt idx="14684">
                  <c:v>29802</c:v>
                </c:pt>
                <c:pt idx="14685">
                  <c:v>29803</c:v>
                </c:pt>
                <c:pt idx="14686">
                  <c:v>29804</c:v>
                </c:pt>
                <c:pt idx="14687">
                  <c:v>29805</c:v>
                </c:pt>
                <c:pt idx="14688">
                  <c:v>29808</c:v>
                </c:pt>
                <c:pt idx="14689">
                  <c:v>29809</c:v>
                </c:pt>
                <c:pt idx="14690">
                  <c:v>29810</c:v>
                </c:pt>
                <c:pt idx="14691">
                  <c:v>29811</c:v>
                </c:pt>
                <c:pt idx="14692">
                  <c:v>29812</c:v>
                </c:pt>
                <c:pt idx="14693">
                  <c:v>29815</c:v>
                </c:pt>
                <c:pt idx="14694">
                  <c:v>29816</c:v>
                </c:pt>
                <c:pt idx="14695">
                  <c:v>29817</c:v>
                </c:pt>
                <c:pt idx="14696">
                  <c:v>29818</c:v>
                </c:pt>
                <c:pt idx="14697">
                  <c:v>29819</c:v>
                </c:pt>
                <c:pt idx="14698">
                  <c:v>29822</c:v>
                </c:pt>
                <c:pt idx="14699">
                  <c:v>29823</c:v>
                </c:pt>
                <c:pt idx="14700">
                  <c:v>29824</c:v>
                </c:pt>
                <c:pt idx="14701">
                  <c:v>29825</c:v>
                </c:pt>
                <c:pt idx="14702">
                  <c:v>29826</c:v>
                </c:pt>
                <c:pt idx="14703">
                  <c:v>29829</c:v>
                </c:pt>
                <c:pt idx="14704">
                  <c:v>29830</c:v>
                </c:pt>
                <c:pt idx="14705">
                  <c:v>29831</c:v>
                </c:pt>
                <c:pt idx="14706">
                  <c:v>29832</c:v>
                </c:pt>
                <c:pt idx="14707">
                  <c:v>29833</c:v>
                </c:pt>
                <c:pt idx="14708">
                  <c:v>29837</c:v>
                </c:pt>
                <c:pt idx="14709">
                  <c:v>29838</c:v>
                </c:pt>
                <c:pt idx="14710">
                  <c:v>29839</c:v>
                </c:pt>
                <c:pt idx="14711">
                  <c:v>29840</c:v>
                </c:pt>
                <c:pt idx="14712">
                  <c:v>29843</c:v>
                </c:pt>
                <c:pt idx="14713">
                  <c:v>29844</c:v>
                </c:pt>
                <c:pt idx="14714">
                  <c:v>29845</c:v>
                </c:pt>
                <c:pt idx="14715">
                  <c:v>29846</c:v>
                </c:pt>
                <c:pt idx="14716">
                  <c:v>29847</c:v>
                </c:pt>
                <c:pt idx="14717">
                  <c:v>29850</c:v>
                </c:pt>
                <c:pt idx="14718">
                  <c:v>29851</c:v>
                </c:pt>
                <c:pt idx="14719">
                  <c:v>29852</c:v>
                </c:pt>
                <c:pt idx="14720">
                  <c:v>29853</c:v>
                </c:pt>
                <c:pt idx="14721">
                  <c:v>29854</c:v>
                </c:pt>
                <c:pt idx="14722">
                  <c:v>29857</c:v>
                </c:pt>
                <c:pt idx="14723">
                  <c:v>29858</c:v>
                </c:pt>
                <c:pt idx="14724">
                  <c:v>29859</c:v>
                </c:pt>
                <c:pt idx="14725">
                  <c:v>29860</c:v>
                </c:pt>
                <c:pt idx="14726">
                  <c:v>29861</c:v>
                </c:pt>
                <c:pt idx="14727">
                  <c:v>29864</c:v>
                </c:pt>
                <c:pt idx="14728">
                  <c:v>29865</c:v>
                </c:pt>
                <c:pt idx="14729">
                  <c:v>29866</c:v>
                </c:pt>
                <c:pt idx="14730">
                  <c:v>29867</c:v>
                </c:pt>
                <c:pt idx="14731">
                  <c:v>29868</c:v>
                </c:pt>
                <c:pt idx="14732">
                  <c:v>29871</c:v>
                </c:pt>
                <c:pt idx="14733">
                  <c:v>29872</c:v>
                </c:pt>
                <c:pt idx="14734">
                  <c:v>29873</c:v>
                </c:pt>
                <c:pt idx="14735">
                  <c:v>29874</c:v>
                </c:pt>
                <c:pt idx="14736">
                  <c:v>29875</c:v>
                </c:pt>
                <c:pt idx="14737">
                  <c:v>29878</c:v>
                </c:pt>
                <c:pt idx="14738">
                  <c:v>29879</c:v>
                </c:pt>
                <c:pt idx="14739">
                  <c:v>29880</c:v>
                </c:pt>
                <c:pt idx="14740">
                  <c:v>29881</c:v>
                </c:pt>
                <c:pt idx="14741">
                  <c:v>29882</c:v>
                </c:pt>
                <c:pt idx="14742">
                  <c:v>29885</c:v>
                </c:pt>
                <c:pt idx="14743">
                  <c:v>29886</c:v>
                </c:pt>
                <c:pt idx="14744">
                  <c:v>29887</c:v>
                </c:pt>
                <c:pt idx="14745">
                  <c:v>29888</c:v>
                </c:pt>
                <c:pt idx="14746">
                  <c:v>29889</c:v>
                </c:pt>
                <c:pt idx="14747">
                  <c:v>29892</c:v>
                </c:pt>
                <c:pt idx="14748">
                  <c:v>29893</c:v>
                </c:pt>
                <c:pt idx="14749">
                  <c:v>29894</c:v>
                </c:pt>
                <c:pt idx="14750">
                  <c:v>29895</c:v>
                </c:pt>
                <c:pt idx="14751">
                  <c:v>29896</c:v>
                </c:pt>
                <c:pt idx="14752">
                  <c:v>29899</c:v>
                </c:pt>
                <c:pt idx="14753">
                  <c:v>29900</c:v>
                </c:pt>
                <c:pt idx="14754">
                  <c:v>29901</c:v>
                </c:pt>
                <c:pt idx="14755">
                  <c:v>29902</c:v>
                </c:pt>
                <c:pt idx="14756">
                  <c:v>29903</c:v>
                </c:pt>
                <c:pt idx="14757">
                  <c:v>29906</c:v>
                </c:pt>
                <c:pt idx="14758">
                  <c:v>29907</c:v>
                </c:pt>
                <c:pt idx="14759">
                  <c:v>29908</c:v>
                </c:pt>
                <c:pt idx="14760">
                  <c:v>29909</c:v>
                </c:pt>
                <c:pt idx="14761">
                  <c:v>29910</c:v>
                </c:pt>
                <c:pt idx="14762">
                  <c:v>29913</c:v>
                </c:pt>
                <c:pt idx="14763">
                  <c:v>29914</c:v>
                </c:pt>
                <c:pt idx="14764">
                  <c:v>29915</c:v>
                </c:pt>
                <c:pt idx="14765">
                  <c:v>29917</c:v>
                </c:pt>
                <c:pt idx="14766">
                  <c:v>29920</c:v>
                </c:pt>
                <c:pt idx="14767">
                  <c:v>29921</c:v>
                </c:pt>
                <c:pt idx="14768">
                  <c:v>29922</c:v>
                </c:pt>
                <c:pt idx="14769">
                  <c:v>29923</c:v>
                </c:pt>
                <c:pt idx="14770">
                  <c:v>29924</c:v>
                </c:pt>
                <c:pt idx="14771">
                  <c:v>29927</c:v>
                </c:pt>
                <c:pt idx="14772">
                  <c:v>29928</c:v>
                </c:pt>
                <c:pt idx="14773">
                  <c:v>29929</c:v>
                </c:pt>
                <c:pt idx="14774">
                  <c:v>29930</c:v>
                </c:pt>
                <c:pt idx="14775">
                  <c:v>29931</c:v>
                </c:pt>
                <c:pt idx="14776">
                  <c:v>29934</c:v>
                </c:pt>
                <c:pt idx="14777">
                  <c:v>29935</c:v>
                </c:pt>
                <c:pt idx="14778">
                  <c:v>29936</c:v>
                </c:pt>
                <c:pt idx="14779">
                  <c:v>29937</c:v>
                </c:pt>
                <c:pt idx="14780">
                  <c:v>29938</c:v>
                </c:pt>
                <c:pt idx="14781">
                  <c:v>29941</c:v>
                </c:pt>
                <c:pt idx="14782">
                  <c:v>29942</c:v>
                </c:pt>
                <c:pt idx="14783">
                  <c:v>29943</c:v>
                </c:pt>
                <c:pt idx="14784">
                  <c:v>29944</c:v>
                </c:pt>
                <c:pt idx="14785">
                  <c:v>29948</c:v>
                </c:pt>
                <c:pt idx="14786">
                  <c:v>29949</c:v>
                </c:pt>
                <c:pt idx="14787">
                  <c:v>29950</c:v>
                </c:pt>
                <c:pt idx="14788">
                  <c:v>29951</c:v>
                </c:pt>
                <c:pt idx="14789">
                  <c:v>29955</c:v>
                </c:pt>
                <c:pt idx="14790">
                  <c:v>29956</c:v>
                </c:pt>
                <c:pt idx="14791">
                  <c:v>29957</c:v>
                </c:pt>
                <c:pt idx="14792">
                  <c:v>29958</c:v>
                </c:pt>
                <c:pt idx="14793">
                  <c:v>29959</c:v>
                </c:pt>
                <c:pt idx="14794">
                  <c:v>29962</c:v>
                </c:pt>
                <c:pt idx="14795">
                  <c:v>29963</c:v>
                </c:pt>
                <c:pt idx="14796">
                  <c:v>29964</c:v>
                </c:pt>
                <c:pt idx="14797">
                  <c:v>29965</c:v>
                </c:pt>
                <c:pt idx="14798">
                  <c:v>29966</c:v>
                </c:pt>
                <c:pt idx="14799">
                  <c:v>29969</c:v>
                </c:pt>
                <c:pt idx="14800">
                  <c:v>29970</c:v>
                </c:pt>
                <c:pt idx="14801">
                  <c:v>29971</c:v>
                </c:pt>
                <c:pt idx="14802">
                  <c:v>29972</c:v>
                </c:pt>
                <c:pt idx="14803">
                  <c:v>29973</c:v>
                </c:pt>
                <c:pt idx="14804">
                  <c:v>29976</c:v>
                </c:pt>
                <c:pt idx="14805">
                  <c:v>29977</c:v>
                </c:pt>
                <c:pt idx="14806">
                  <c:v>29978</c:v>
                </c:pt>
                <c:pt idx="14807">
                  <c:v>29979</c:v>
                </c:pt>
                <c:pt idx="14808">
                  <c:v>29980</c:v>
                </c:pt>
                <c:pt idx="14809">
                  <c:v>29983</c:v>
                </c:pt>
                <c:pt idx="14810">
                  <c:v>29984</c:v>
                </c:pt>
                <c:pt idx="14811">
                  <c:v>29985</c:v>
                </c:pt>
                <c:pt idx="14812">
                  <c:v>29986</c:v>
                </c:pt>
                <c:pt idx="14813">
                  <c:v>29987</c:v>
                </c:pt>
                <c:pt idx="14814">
                  <c:v>29990</c:v>
                </c:pt>
                <c:pt idx="14815">
                  <c:v>29991</c:v>
                </c:pt>
                <c:pt idx="14816">
                  <c:v>29992</c:v>
                </c:pt>
                <c:pt idx="14817">
                  <c:v>29993</c:v>
                </c:pt>
                <c:pt idx="14818">
                  <c:v>29994</c:v>
                </c:pt>
                <c:pt idx="14819">
                  <c:v>29998</c:v>
                </c:pt>
                <c:pt idx="14820">
                  <c:v>29999</c:v>
                </c:pt>
                <c:pt idx="14821">
                  <c:v>30000</c:v>
                </c:pt>
                <c:pt idx="14822">
                  <c:v>30001</c:v>
                </c:pt>
                <c:pt idx="14823">
                  <c:v>30004</c:v>
                </c:pt>
                <c:pt idx="14824">
                  <c:v>30005</c:v>
                </c:pt>
                <c:pt idx="14825">
                  <c:v>30006</c:v>
                </c:pt>
                <c:pt idx="14826">
                  <c:v>30007</c:v>
                </c:pt>
                <c:pt idx="14827">
                  <c:v>30008</c:v>
                </c:pt>
                <c:pt idx="14828">
                  <c:v>30011</c:v>
                </c:pt>
                <c:pt idx="14829">
                  <c:v>30012</c:v>
                </c:pt>
                <c:pt idx="14830">
                  <c:v>30013</c:v>
                </c:pt>
                <c:pt idx="14831">
                  <c:v>30014</c:v>
                </c:pt>
                <c:pt idx="14832">
                  <c:v>30015</c:v>
                </c:pt>
                <c:pt idx="14833">
                  <c:v>30018</c:v>
                </c:pt>
                <c:pt idx="14834">
                  <c:v>30019</c:v>
                </c:pt>
                <c:pt idx="14835">
                  <c:v>30020</c:v>
                </c:pt>
                <c:pt idx="14836">
                  <c:v>30021</c:v>
                </c:pt>
                <c:pt idx="14837">
                  <c:v>30022</c:v>
                </c:pt>
                <c:pt idx="14838">
                  <c:v>30025</c:v>
                </c:pt>
                <c:pt idx="14839">
                  <c:v>30026</c:v>
                </c:pt>
                <c:pt idx="14840">
                  <c:v>30027</c:v>
                </c:pt>
                <c:pt idx="14841">
                  <c:v>30028</c:v>
                </c:pt>
                <c:pt idx="14842">
                  <c:v>30029</c:v>
                </c:pt>
                <c:pt idx="14843">
                  <c:v>30032</c:v>
                </c:pt>
                <c:pt idx="14844">
                  <c:v>30033</c:v>
                </c:pt>
                <c:pt idx="14845">
                  <c:v>30034</c:v>
                </c:pt>
                <c:pt idx="14846">
                  <c:v>30035</c:v>
                </c:pt>
                <c:pt idx="14847">
                  <c:v>30036</c:v>
                </c:pt>
                <c:pt idx="14848">
                  <c:v>30039</c:v>
                </c:pt>
                <c:pt idx="14849">
                  <c:v>30040</c:v>
                </c:pt>
                <c:pt idx="14850">
                  <c:v>30041</c:v>
                </c:pt>
                <c:pt idx="14851">
                  <c:v>30042</c:v>
                </c:pt>
                <c:pt idx="14852">
                  <c:v>30043</c:v>
                </c:pt>
                <c:pt idx="14853">
                  <c:v>30046</c:v>
                </c:pt>
                <c:pt idx="14854">
                  <c:v>30047</c:v>
                </c:pt>
                <c:pt idx="14855">
                  <c:v>30048</c:v>
                </c:pt>
                <c:pt idx="14856">
                  <c:v>30049</c:v>
                </c:pt>
                <c:pt idx="14857">
                  <c:v>30053</c:v>
                </c:pt>
                <c:pt idx="14858">
                  <c:v>30054</c:v>
                </c:pt>
                <c:pt idx="14859">
                  <c:v>30055</c:v>
                </c:pt>
                <c:pt idx="14860">
                  <c:v>30056</c:v>
                </c:pt>
                <c:pt idx="14861">
                  <c:v>30057</c:v>
                </c:pt>
                <c:pt idx="14862">
                  <c:v>30060</c:v>
                </c:pt>
                <c:pt idx="14863">
                  <c:v>30061</c:v>
                </c:pt>
                <c:pt idx="14864">
                  <c:v>30062</c:v>
                </c:pt>
                <c:pt idx="14865">
                  <c:v>30063</c:v>
                </c:pt>
                <c:pt idx="14866">
                  <c:v>30064</c:v>
                </c:pt>
                <c:pt idx="14867">
                  <c:v>30067</c:v>
                </c:pt>
                <c:pt idx="14868">
                  <c:v>30068</c:v>
                </c:pt>
                <c:pt idx="14869">
                  <c:v>30069</c:v>
                </c:pt>
                <c:pt idx="14870">
                  <c:v>30070</c:v>
                </c:pt>
                <c:pt idx="14871">
                  <c:v>30071</c:v>
                </c:pt>
                <c:pt idx="14872">
                  <c:v>30074</c:v>
                </c:pt>
                <c:pt idx="14873">
                  <c:v>30075</c:v>
                </c:pt>
                <c:pt idx="14874">
                  <c:v>30076</c:v>
                </c:pt>
                <c:pt idx="14875">
                  <c:v>30077</c:v>
                </c:pt>
                <c:pt idx="14876">
                  <c:v>30078</c:v>
                </c:pt>
                <c:pt idx="14877">
                  <c:v>30081</c:v>
                </c:pt>
                <c:pt idx="14878">
                  <c:v>30082</c:v>
                </c:pt>
                <c:pt idx="14879">
                  <c:v>30083</c:v>
                </c:pt>
                <c:pt idx="14880">
                  <c:v>30084</c:v>
                </c:pt>
                <c:pt idx="14881">
                  <c:v>30085</c:v>
                </c:pt>
                <c:pt idx="14882">
                  <c:v>30088</c:v>
                </c:pt>
                <c:pt idx="14883">
                  <c:v>30089</c:v>
                </c:pt>
                <c:pt idx="14884">
                  <c:v>30090</c:v>
                </c:pt>
                <c:pt idx="14885">
                  <c:v>30091</c:v>
                </c:pt>
                <c:pt idx="14886">
                  <c:v>30092</c:v>
                </c:pt>
                <c:pt idx="14887">
                  <c:v>30095</c:v>
                </c:pt>
                <c:pt idx="14888">
                  <c:v>30096</c:v>
                </c:pt>
                <c:pt idx="14889">
                  <c:v>30097</c:v>
                </c:pt>
                <c:pt idx="14890">
                  <c:v>30098</c:v>
                </c:pt>
                <c:pt idx="14891">
                  <c:v>30099</c:v>
                </c:pt>
                <c:pt idx="14892">
                  <c:v>30103</c:v>
                </c:pt>
                <c:pt idx="14893">
                  <c:v>30104</c:v>
                </c:pt>
                <c:pt idx="14894">
                  <c:v>30105</c:v>
                </c:pt>
                <c:pt idx="14895">
                  <c:v>30106</c:v>
                </c:pt>
                <c:pt idx="14896">
                  <c:v>30109</c:v>
                </c:pt>
                <c:pt idx="14897">
                  <c:v>30110</c:v>
                </c:pt>
                <c:pt idx="14898">
                  <c:v>30111</c:v>
                </c:pt>
                <c:pt idx="14899">
                  <c:v>30112</c:v>
                </c:pt>
                <c:pt idx="14900">
                  <c:v>30113</c:v>
                </c:pt>
                <c:pt idx="14901">
                  <c:v>30116</c:v>
                </c:pt>
                <c:pt idx="14902">
                  <c:v>30117</c:v>
                </c:pt>
                <c:pt idx="14903">
                  <c:v>30118</c:v>
                </c:pt>
                <c:pt idx="14904">
                  <c:v>30119</c:v>
                </c:pt>
                <c:pt idx="14905">
                  <c:v>30120</c:v>
                </c:pt>
                <c:pt idx="14906">
                  <c:v>30123</c:v>
                </c:pt>
                <c:pt idx="14907">
                  <c:v>30124</c:v>
                </c:pt>
                <c:pt idx="14908">
                  <c:v>30125</c:v>
                </c:pt>
                <c:pt idx="14909">
                  <c:v>30126</c:v>
                </c:pt>
                <c:pt idx="14910">
                  <c:v>30127</c:v>
                </c:pt>
                <c:pt idx="14911">
                  <c:v>30130</c:v>
                </c:pt>
                <c:pt idx="14912">
                  <c:v>30131</c:v>
                </c:pt>
                <c:pt idx="14913">
                  <c:v>30132</c:v>
                </c:pt>
                <c:pt idx="14914">
                  <c:v>30133</c:v>
                </c:pt>
                <c:pt idx="14915">
                  <c:v>30134</c:v>
                </c:pt>
                <c:pt idx="14916">
                  <c:v>30138</c:v>
                </c:pt>
                <c:pt idx="14917">
                  <c:v>30139</c:v>
                </c:pt>
                <c:pt idx="14918">
                  <c:v>30140</c:v>
                </c:pt>
                <c:pt idx="14919">
                  <c:v>30141</c:v>
                </c:pt>
                <c:pt idx="14920">
                  <c:v>30144</c:v>
                </c:pt>
                <c:pt idx="14921">
                  <c:v>30145</c:v>
                </c:pt>
                <c:pt idx="14922">
                  <c:v>30146</c:v>
                </c:pt>
                <c:pt idx="14923">
                  <c:v>30147</c:v>
                </c:pt>
                <c:pt idx="14924">
                  <c:v>30148</c:v>
                </c:pt>
                <c:pt idx="14925">
                  <c:v>30151</c:v>
                </c:pt>
                <c:pt idx="14926">
                  <c:v>30152</c:v>
                </c:pt>
                <c:pt idx="14927">
                  <c:v>30153</c:v>
                </c:pt>
                <c:pt idx="14928">
                  <c:v>30154</c:v>
                </c:pt>
                <c:pt idx="14929">
                  <c:v>30155</c:v>
                </c:pt>
                <c:pt idx="14930">
                  <c:v>30158</c:v>
                </c:pt>
                <c:pt idx="14931">
                  <c:v>30159</c:v>
                </c:pt>
                <c:pt idx="14932">
                  <c:v>30160</c:v>
                </c:pt>
                <c:pt idx="14933">
                  <c:v>30161</c:v>
                </c:pt>
                <c:pt idx="14934">
                  <c:v>30162</c:v>
                </c:pt>
                <c:pt idx="14935">
                  <c:v>30165</c:v>
                </c:pt>
                <c:pt idx="14936">
                  <c:v>30166</c:v>
                </c:pt>
                <c:pt idx="14937">
                  <c:v>30167</c:v>
                </c:pt>
                <c:pt idx="14938">
                  <c:v>30168</c:v>
                </c:pt>
                <c:pt idx="14939">
                  <c:v>30169</c:v>
                </c:pt>
                <c:pt idx="14940">
                  <c:v>30172</c:v>
                </c:pt>
                <c:pt idx="14941">
                  <c:v>30173</c:v>
                </c:pt>
                <c:pt idx="14942">
                  <c:v>30174</c:v>
                </c:pt>
                <c:pt idx="14943">
                  <c:v>30175</c:v>
                </c:pt>
                <c:pt idx="14944">
                  <c:v>30176</c:v>
                </c:pt>
                <c:pt idx="14945">
                  <c:v>30179</c:v>
                </c:pt>
                <c:pt idx="14946">
                  <c:v>30180</c:v>
                </c:pt>
                <c:pt idx="14947">
                  <c:v>30181</c:v>
                </c:pt>
                <c:pt idx="14948">
                  <c:v>30182</c:v>
                </c:pt>
                <c:pt idx="14949">
                  <c:v>30183</c:v>
                </c:pt>
                <c:pt idx="14950">
                  <c:v>30186</c:v>
                </c:pt>
                <c:pt idx="14951">
                  <c:v>30187</c:v>
                </c:pt>
                <c:pt idx="14952">
                  <c:v>30188</c:v>
                </c:pt>
                <c:pt idx="14953">
                  <c:v>30189</c:v>
                </c:pt>
                <c:pt idx="14954">
                  <c:v>30190</c:v>
                </c:pt>
                <c:pt idx="14955">
                  <c:v>30193</c:v>
                </c:pt>
                <c:pt idx="14956">
                  <c:v>30194</c:v>
                </c:pt>
                <c:pt idx="14957">
                  <c:v>30195</c:v>
                </c:pt>
                <c:pt idx="14958">
                  <c:v>30196</c:v>
                </c:pt>
                <c:pt idx="14959">
                  <c:v>30197</c:v>
                </c:pt>
                <c:pt idx="14960">
                  <c:v>30201</c:v>
                </c:pt>
                <c:pt idx="14961">
                  <c:v>30202</c:v>
                </c:pt>
                <c:pt idx="14962">
                  <c:v>30203</c:v>
                </c:pt>
                <c:pt idx="14963">
                  <c:v>30204</c:v>
                </c:pt>
                <c:pt idx="14964">
                  <c:v>30207</c:v>
                </c:pt>
                <c:pt idx="14965">
                  <c:v>30208</c:v>
                </c:pt>
                <c:pt idx="14966">
                  <c:v>30209</c:v>
                </c:pt>
                <c:pt idx="14967">
                  <c:v>30210</c:v>
                </c:pt>
                <c:pt idx="14968">
                  <c:v>30211</c:v>
                </c:pt>
                <c:pt idx="14969">
                  <c:v>30214</c:v>
                </c:pt>
                <c:pt idx="14970">
                  <c:v>30215</c:v>
                </c:pt>
                <c:pt idx="14971">
                  <c:v>30216</c:v>
                </c:pt>
                <c:pt idx="14972">
                  <c:v>30217</c:v>
                </c:pt>
                <c:pt idx="14973">
                  <c:v>30218</c:v>
                </c:pt>
                <c:pt idx="14974">
                  <c:v>30221</c:v>
                </c:pt>
                <c:pt idx="14975">
                  <c:v>30222</c:v>
                </c:pt>
                <c:pt idx="14976">
                  <c:v>30223</c:v>
                </c:pt>
                <c:pt idx="14977">
                  <c:v>30224</c:v>
                </c:pt>
                <c:pt idx="14978">
                  <c:v>30225</c:v>
                </c:pt>
                <c:pt idx="14979">
                  <c:v>30228</c:v>
                </c:pt>
                <c:pt idx="14980">
                  <c:v>30229</c:v>
                </c:pt>
                <c:pt idx="14981">
                  <c:v>30230</c:v>
                </c:pt>
                <c:pt idx="14982">
                  <c:v>30231</c:v>
                </c:pt>
                <c:pt idx="14983">
                  <c:v>30232</c:v>
                </c:pt>
                <c:pt idx="14984">
                  <c:v>30235</c:v>
                </c:pt>
                <c:pt idx="14985">
                  <c:v>30236</c:v>
                </c:pt>
                <c:pt idx="14986">
                  <c:v>30237</c:v>
                </c:pt>
                <c:pt idx="14987">
                  <c:v>30238</c:v>
                </c:pt>
                <c:pt idx="14988">
                  <c:v>30239</c:v>
                </c:pt>
                <c:pt idx="14989">
                  <c:v>30242</c:v>
                </c:pt>
                <c:pt idx="14990">
                  <c:v>30243</c:v>
                </c:pt>
                <c:pt idx="14991">
                  <c:v>30244</c:v>
                </c:pt>
                <c:pt idx="14992">
                  <c:v>30245</c:v>
                </c:pt>
                <c:pt idx="14993">
                  <c:v>30246</c:v>
                </c:pt>
                <c:pt idx="14994">
                  <c:v>30249</c:v>
                </c:pt>
                <c:pt idx="14995">
                  <c:v>30250</c:v>
                </c:pt>
                <c:pt idx="14996">
                  <c:v>30251</c:v>
                </c:pt>
                <c:pt idx="14997">
                  <c:v>30252</c:v>
                </c:pt>
                <c:pt idx="14998">
                  <c:v>30253</c:v>
                </c:pt>
                <c:pt idx="14999">
                  <c:v>30256</c:v>
                </c:pt>
                <c:pt idx="15000">
                  <c:v>30257</c:v>
                </c:pt>
                <c:pt idx="15001">
                  <c:v>30258</c:v>
                </c:pt>
                <c:pt idx="15002">
                  <c:v>30259</c:v>
                </c:pt>
                <c:pt idx="15003">
                  <c:v>30260</c:v>
                </c:pt>
                <c:pt idx="15004">
                  <c:v>30263</c:v>
                </c:pt>
                <c:pt idx="15005">
                  <c:v>30264</c:v>
                </c:pt>
                <c:pt idx="15006">
                  <c:v>30265</c:v>
                </c:pt>
                <c:pt idx="15007">
                  <c:v>30266</c:v>
                </c:pt>
                <c:pt idx="15008">
                  <c:v>30267</c:v>
                </c:pt>
                <c:pt idx="15009">
                  <c:v>30270</c:v>
                </c:pt>
                <c:pt idx="15010">
                  <c:v>30271</c:v>
                </c:pt>
                <c:pt idx="15011">
                  <c:v>30272</c:v>
                </c:pt>
                <c:pt idx="15012">
                  <c:v>30273</c:v>
                </c:pt>
                <c:pt idx="15013">
                  <c:v>30274</c:v>
                </c:pt>
                <c:pt idx="15014">
                  <c:v>30277</c:v>
                </c:pt>
                <c:pt idx="15015">
                  <c:v>30278</c:v>
                </c:pt>
                <c:pt idx="15016">
                  <c:v>30279</c:v>
                </c:pt>
                <c:pt idx="15017">
                  <c:v>30281</c:v>
                </c:pt>
                <c:pt idx="15018">
                  <c:v>30284</c:v>
                </c:pt>
                <c:pt idx="15019">
                  <c:v>30285</c:v>
                </c:pt>
                <c:pt idx="15020">
                  <c:v>30286</c:v>
                </c:pt>
                <c:pt idx="15021">
                  <c:v>30287</c:v>
                </c:pt>
                <c:pt idx="15022">
                  <c:v>30288</c:v>
                </c:pt>
                <c:pt idx="15023">
                  <c:v>30291</c:v>
                </c:pt>
                <c:pt idx="15024">
                  <c:v>30292</c:v>
                </c:pt>
                <c:pt idx="15025">
                  <c:v>30293</c:v>
                </c:pt>
                <c:pt idx="15026">
                  <c:v>30294</c:v>
                </c:pt>
                <c:pt idx="15027">
                  <c:v>30295</c:v>
                </c:pt>
                <c:pt idx="15028">
                  <c:v>30298</c:v>
                </c:pt>
                <c:pt idx="15029">
                  <c:v>30299</c:v>
                </c:pt>
                <c:pt idx="15030">
                  <c:v>30300</c:v>
                </c:pt>
                <c:pt idx="15031">
                  <c:v>30301</c:v>
                </c:pt>
                <c:pt idx="15032">
                  <c:v>30302</c:v>
                </c:pt>
                <c:pt idx="15033">
                  <c:v>30305</c:v>
                </c:pt>
                <c:pt idx="15034">
                  <c:v>30306</c:v>
                </c:pt>
                <c:pt idx="15035">
                  <c:v>30307</c:v>
                </c:pt>
                <c:pt idx="15036">
                  <c:v>30308</c:v>
                </c:pt>
                <c:pt idx="15037">
                  <c:v>30312</c:v>
                </c:pt>
                <c:pt idx="15038">
                  <c:v>30313</c:v>
                </c:pt>
                <c:pt idx="15039">
                  <c:v>30314</c:v>
                </c:pt>
                <c:pt idx="15040">
                  <c:v>30315</c:v>
                </c:pt>
                <c:pt idx="15041">
                  <c:v>30316</c:v>
                </c:pt>
                <c:pt idx="15042">
                  <c:v>30319</c:v>
                </c:pt>
                <c:pt idx="15043">
                  <c:v>30320</c:v>
                </c:pt>
                <c:pt idx="15044">
                  <c:v>30321</c:v>
                </c:pt>
                <c:pt idx="15045">
                  <c:v>30322</c:v>
                </c:pt>
                <c:pt idx="15046">
                  <c:v>30323</c:v>
                </c:pt>
                <c:pt idx="15047">
                  <c:v>30326</c:v>
                </c:pt>
                <c:pt idx="15048">
                  <c:v>30327</c:v>
                </c:pt>
                <c:pt idx="15049">
                  <c:v>30328</c:v>
                </c:pt>
                <c:pt idx="15050">
                  <c:v>30329</c:v>
                </c:pt>
                <c:pt idx="15051">
                  <c:v>30330</c:v>
                </c:pt>
                <c:pt idx="15052">
                  <c:v>30333</c:v>
                </c:pt>
                <c:pt idx="15053">
                  <c:v>30334</c:v>
                </c:pt>
                <c:pt idx="15054">
                  <c:v>30335</c:v>
                </c:pt>
                <c:pt idx="15055">
                  <c:v>30336</c:v>
                </c:pt>
                <c:pt idx="15056">
                  <c:v>30337</c:v>
                </c:pt>
                <c:pt idx="15057">
                  <c:v>30340</c:v>
                </c:pt>
                <c:pt idx="15058">
                  <c:v>30341</c:v>
                </c:pt>
                <c:pt idx="15059">
                  <c:v>30342</c:v>
                </c:pt>
                <c:pt idx="15060">
                  <c:v>30343</c:v>
                </c:pt>
                <c:pt idx="15061">
                  <c:v>30344</c:v>
                </c:pt>
                <c:pt idx="15062">
                  <c:v>30347</c:v>
                </c:pt>
                <c:pt idx="15063">
                  <c:v>30348</c:v>
                </c:pt>
                <c:pt idx="15064">
                  <c:v>30349</c:v>
                </c:pt>
                <c:pt idx="15065">
                  <c:v>30350</c:v>
                </c:pt>
                <c:pt idx="15066">
                  <c:v>30351</c:v>
                </c:pt>
                <c:pt idx="15067">
                  <c:v>30354</c:v>
                </c:pt>
                <c:pt idx="15068">
                  <c:v>30355</c:v>
                </c:pt>
                <c:pt idx="15069">
                  <c:v>30356</c:v>
                </c:pt>
                <c:pt idx="15070">
                  <c:v>30357</c:v>
                </c:pt>
                <c:pt idx="15071">
                  <c:v>30358</c:v>
                </c:pt>
                <c:pt idx="15072">
                  <c:v>30361</c:v>
                </c:pt>
                <c:pt idx="15073">
                  <c:v>30362</c:v>
                </c:pt>
                <c:pt idx="15074">
                  <c:v>30363</c:v>
                </c:pt>
                <c:pt idx="15075">
                  <c:v>30364</c:v>
                </c:pt>
                <c:pt idx="15076">
                  <c:v>30365</c:v>
                </c:pt>
                <c:pt idx="15077">
                  <c:v>30369</c:v>
                </c:pt>
                <c:pt idx="15078">
                  <c:v>30370</c:v>
                </c:pt>
                <c:pt idx="15079">
                  <c:v>30371</c:v>
                </c:pt>
                <c:pt idx="15080">
                  <c:v>30372</c:v>
                </c:pt>
                <c:pt idx="15081">
                  <c:v>30375</c:v>
                </c:pt>
                <c:pt idx="15082">
                  <c:v>30376</c:v>
                </c:pt>
                <c:pt idx="15083">
                  <c:v>30377</c:v>
                </c:pt>
                <c:pt idx="15084">
                  <c:v>30378</c:v>
                </c:pt>
                <c:pt idx="15085">
                  <c:v>30379</c:v>
                </c:pt>
                <c:pt idx="15086">
                  <c:v>30382</c:v>
                </c:pt>
                <c:pt idx="15087">
                  <c:v>30383</c:v>
                </c:pt>
                <c:pt idx="15088">
                  <c:v>30384</c:v>
                </c:pt>
                <c:pt idx="15089">
                  <c:v>30385</c:v>
                </c:pt>
                <c:pt idx="15090">
                  <c:v>30386</c:v>
                </c:pt>
                <c:pt idx="15091">
                  <c:v>30389</c:v>
                </c:pt>
                <c:pt idx="15092">
                  <c:v>30390</c:v>
                </c:pt>
                <c:pt idx="15093">
                  <c:v>30391</c:v>
                </c:pt>
                <c:pt idx="15094">
                  <c:v>30392</c:v>
                </c:pt>
                <c:pt idx="15095">
                  <c:v>30393</c:v>
                </c:pt>
                <c:pt idx="15096">
                  <c:v>30396</c:v>
                </c:pt>
                <c:pt idx="15097">
                  <c:v>30397</c:v>
                </c:pt>
                <c:pt idx="15098">
                  <c:v>30398</c:v>
                </c:pt>
                <c:pt idx="15099">
                  <c:v>30399</c:v>
                </c:pt>
                <c:pt idx="15100">
                  <c:v>30400</c:v>
                </c:pt>
                <c:pt idx="15101">
                  <c:v>30403</c:v>
                </c:pt>
                <c:pt idx="15102">
                  <c:v>30404</c:v>
                </c:pt>
                <c:pt idx="15103">
                  <c:v>30405</c:v>
                </c:pt>
                <c:pt idx="15104">
                  <c:v>30406</c:v>
                </c:pt>
                <c:pt idx="15105">
                  <c:v>30410</c:v>
                </c:pt>
                <c:pt idx="15106">
                  <c:v>30411</c:v>
                </c:pt>
                <c:pt idx="15107">
                  <c:v>30412</c:v>
                </c:pt>
                <c:pt idx="15108">
                  <c:v>30413</c:v>
                </c:pt>
                <c:pt idx="15109">
                  <c:v>30414</c:v>
                </c:pt>
                <c:pt idx="15110">
                  <c:v>30417</c:v>
                </c:pt>
                <c:pt idx="15111">
                  <c:v>30418</c:v>
                </c:pt>
                <c:pt idx="15112">
                  <c:v>30419</c:v>
                </c:pt>
                <c:pt idx="15113">
                  <c:v>30420</c:v>
                </c:pt>
                <c:pt idx="15114">
                  <c:v>30421</c:v>
                </c:pt>
                <c:pt idx="15115">
                  <c:v>30424</c:v>
                </c:pt>
                <c:pt idx="15116">
                  <c:v>30425</c:v>
                </c:pt>
                <c:pt idx="15117">
                  <c:v>30426</c:v>
                </c:pt>
                <c:pt idx="15118">
                  <c:v>30427</c:v>
                </c:pt>
                <c:pt idx="15119">
                  <c:v>30428</c:v>
                </c:pt>
                <c:pt idx="15120">
                  <c:v>30431</c:v>
                </c:pt>
                <c:pt idx="15121">
                  <c:v>30432</c:v>
                </c:pt>
                <c:pt idx="15122">
                  <c:v>30433</c:v>
                </c:pt>
                <c:pt idx="15123">
                  <c:v>30434</c:v>
                </c:pt>
                <c:pt idx="15124">
                  <c:v>30435</c:v>
                </c:pt>
                <c:pt idx="15125">
                  <c:v>30438</c:v>
                </c:pt>
                <c:pt idx="15126">
                  <c:v>30439</c:v>
                </c:pt>
                <c:pt idx="15127">
                  <c:v>30440</c:v>
                </c:pt>
                <c:pt idx="15128">
                  <c:v>30441</c:v>
                </c:pt>
                <c:pt idx="15129">
                  <c:v>30442</c:v>
                </c:pt>
                <c:pt idx="15130">
                  <c:v>30445</c:v>
                </c:pt>
                <c:pt idx="15131">
                  <c:v>30446</c:v>
                </c:pt>
                <c:pt idx="15132">
                  <c:v>30447</c:v>
                </c:pt>
                <c:pt idx="15133">
                  <c:v>30448</c:v>
                </c:pt>
                <c:pt idx="15134">
                  <c:v>30449</c:v>
                </c:pt>
                <c:pt idx="15135">
                  <c:v>30452</c:v>
                </c:pt>
                <c:pt idx="15136">
                  <c:v>30453</c:v>
                </c:pt>
                <c:pt idx="15137">
                  <c:v>30454</c:v>
                </c:pt>
                <c:pt idx="15138">
                  <c:v>30455</c:v>
                </c:pt>
                <c:pt idx="15139">
                  <c:v>30456</c:v>
                </c:pt>
                <c:pt idx="15140">
                  <c:v>30459</c:v>
                </c:pt>
                <c:pt idx="15141">
                  <c:v>30460</c:v>
                </c:pt>
                <c:pt idx="15142">
                  <c:v>30461</c:v>
                </c:pt>
                <c:pt idx="15143">
                  <c:v>30462</c:v>
                </c:pt>
                <c:pt idx="15144">
                  <c:v>30463</c:v>
                </c:pt>
                <c:pt idx="15145">
                  <c:v>30467</c:v>
                </c:pt>
                <c:pt idx="15146">
                  <c:v>30468</c:v>
                </c:pt>
                <c:pt idx="15147">
                  <c:v>30469</c:v>
                </c:pt>
                <c:pt idx="15148">
                  <c:v>30470</c:v>
                </c:pt>
                <c:pt idx="15149">
                  <c:v>30473</c:v>
                </c:pt>
                <c:pt idx="15150">
                  <c:v>30474</c:v>
                </c:pt>
                <c:pt idx="15151">
                  <c:v>30475</c:v>
                </c:pt>
                <c:pt idx="15152">
                  <c:v>30476</c:v>
                </c:pt>
                <c:pt idx="15153">
                  <c:v>30477</c:v>
                </c:pt>
                <c:pt idx="15154">
                  <c:v>30480</c:v>
                </c:pt>
                <c:pt idx="15155">
                  <c:v>30481</c:v>
                </c:pt>
                <c:pt idx="15156">
                  <c:v>30482</c:v>
                </c:pt>
                <c:pt idx="15157">
                  <c:v>30483</c:v>
                </c:pt>
                <c:pt idx="15158">
                  <c:v>30484</c:v>
                </c:pt>
                <c:pt idx="15159">
                  <c:v>30487</c:v>
                </c:pt>
                <c:pt idx="15160">
                  <c:v>30488</c:v>
                </c:pt>
                <c:pt idx="15161">
                  <c:v>30489</c:v>
                </c:pt>
                <c:pt idx="15162">
                  <c:v>30490</c:v>
                </c:pt>
                <c:pt idx="15163">
                  <c:v>30491</c:v>
                </c:pt>
                <c:pt idx="15164">
                  <c:v>30494</c:v>
                </c:pt>
                <c:pt idx="15165">
                  <c:v>30495</c:v>
                </c:pt>
                <c:pt idx="15166">
                  <c:v>30496</c:v>
                </c:pt>
                <c:pt idx="15167">
                  <c:v>30497</c:v>
                </c:pt>
                <c:pt idx="15168">
                  <c:v>30498</c:v>
                </c:pt>
                <c:pt idx="15169">
                  <c:v>30502</c:v>
                </c:pt>
                <c:pt idx="15170">
                  <c:v>30503</c:v>
                </c:pt>
                <c:pt idx="15171">
                  <c:v>30504</c:v>
                </c:pt>
                <c:pt idx="15172">
                  <c:v>30505</c:v>
                </c:pt>
                <c:pt idx="15173">
                  <c:v>30508</c:v>
                </c:pt>
                <c:pt idx="15174">
                  <c:v>30509</c:v>
                </c:pt>
                <c:pt idx="15175">
                  <c:v>30510</c:v>
                </c:pt>
                <c:pt idx="15176">
                  <c:v>30511</c:v>
                </c:pt>
                <c:pt idx="15177">
                  <c:v>30512</c:v>
                </c:pt>
                <c:pt idx="15178">
                  <c:v>30515</c:v>
                </c:pt>
                <c:pt idx="15179">
                  <c:v>30516</c:v>
                </c:pt>
                <c:pt idx="15180">
                  <c:v>30517</c:v>
                </c:pt>
                <c:pt idx="15181">
                  <c:v>30518</c:v>
                </c:pt>
                <c:pt idx="15182">
                  <c:v>30519</c:v>
                </c:pt>
                <c:pt idx="15183">
                  <c:v>30522</c:v>
                </c:pt>
                <c:pt idx="15184">
                  <c:v>30523</c:v>
                </c:pt>
                <c:pt idx="15185">
                  <c:v>30524</c:v>
                </c:pt>
                <c:pt idx="15186">
                  <c:v>30525</c:v>
                </c:pt>
                <c:pt idx="15187">
                  <c:v>30526</c:v>
                </c:pt>
                <c:pt idx="15188">
                  <c:v>30529</c:v>
                </c:pt>
                <c:pt idx="15189">
                  <c:v>30530</c:v>
                </c:pt>
                <c:pt idx="15190">
                  <c:v>30531</c:v>
                </c:pt>
                <c:pt idx="15191">
                  <c:v>30532</c:v>
                </c:pt>
                <c:pt idx="15192">
                  <c:v>30533</c:v>
                </c:pt>
                <c:pt idx="15193">
                  <c:v>30536</c:v>
                </c:pt>
                <c:pt idx="15194">
                  <c:v>30537</c:v>
                </c:pt>
                <c:pt idx="15195">
                  <c:v>30538</c:v>
                </c:pt>
                <c:pt idx="15196">
                  <c:v>30539</c:v>
                </c:pt>
                <c:pt idx="15197">
                  <c:v>30540</c:v>
                </c:pt>
                <c:pt idx="15198">
                  <c:v>30543</c:v>
                </c:pt>
                <c:pt idx="15199">
                  <c:v>30544</c:v>
                </c:pt>
                <c:pt idx="15200">
                  <c:v>30545</c:v>
                </c:pt>
                <c:pt idx="15201">
                  <c:v>30546</c:v>
                </c:pt>
                <c:pt idx="15202">
                  <c:v>30547</c:v>
                </c:pt>
                <c:pt idx="15203">
                  <c:v>30550</c:v>
                </c:pt>
                <c:pt idx="15204">
                  <c:v>30551</c:v>
                </c:pt>
                <c:pt idx="15205">
                  <c:v>30552</c:v>
                </c:pt>
                <c:pt idx="15206">
                  <c:v>30553</c:v>
                </c:pt>
                <c:pt idx="15207">
                  <c:v>30554</c:v>
                </c:pt>
                <c:pt idx="15208">
                  <c:v>30557</c:v>
                </c:pt>
                <c:pt idx="15209">
                  <c:v>30558</c:v>
                </c:pt>
                <c:pt idx="15210">
                  <c:v>30559</c:v>
                </c:pt>
                <c:pt idx="15211">
                  <c:v>30560</c:v>
                </c:pt>
                <c:pt idx="15212">
                  <c:v>30561</c:v>
                </c:pt>
                <c:pt idx="15213">
                  <c:v>30565</c:v>
                </c:pt>
                <c:pt idx="15214">
                  <c:v>30566</c:v>
                </c:pt>
                <c:pt idx="15215">
                  <c:v>30567</c:v>
                </c:pt>
                <c:pt idx="15216">
                  <c:v>30568</c:v>
                </c:pt>
                <c:pt idx="15217">
                  <c:v>30571</c:v>
                </c:pt>
                <c:pt idx="15218">
                  <c:v>30572</c:v>
                </c:pt>
                <c:pt idx="15219">
                  <c:v>30573</c:v>
                </c:pt>
                <c:pt idx="15220">
                  <c:v>30574</c:v>
                </c:pt>
                <c:pt idx="15221">
                  <c:v>30575</c:v>
                </c:pt>
                <c:pt idx="15222">
                  <c:v>30578</c:v>
                </c:pt>
                <c:pt idx="15223">
                  <c:v>30579</c:v>
                </c:pt>
                <c:pt idx="15224">
                  <c:v>30580</c:v>
                </c:pt>
                <c:pt idx="15225">
                  <c:v>30581</c:v>
                </c:pt>
                <c:pt idx="15226">
                  <c:v>30582</c:v>
                </c:pt>
                <c:pt idx="15227">
                  <c:v>30585</c:v>
                </c:pt>
                <c:pt idx="15228">
                  <c:v>30586</c:v>
                </c:pt>
                <c:pt idx="15229">
                  <c:v>30587</c:v>
                </c:pt>
                <c:pt idx="15230">
                  <c:v>30588</c:v>
                </c:pt>
                <c:pt idx="15231">
                  <c:v>30589</c:v>
                </c:pt>
                <c:pt idx="15232">
                  <c:v>30592</c:v>
                </c:pt>
                <c:pt idx="15233">
                  <c:v>30593</c:v>
                </c:pt>
                <c:pt idx="15234">
                  <c:v>30594</c:v>
                </c:pt>
                <c:pt idx="15235">
                  <c:v>30595</c:v>
                </c:pt>
                <c:pt idx="15236">
                  <c:v>30596</c:v>
                </c:pt>
                <c:pt idx="15237">
                  <c:v>30599</c:v>
                </c:pt>
                <c:pt idx="15238">
                  <c:v>30600</c:v>
                </c:pt>
                <c:pt idx="15239">
                  <c:v>30601</c:v>
                </c:pt>
                <c:pt idx="15240">
                  <c:v>30602</c:v>
                </c:pt>
                <c:pt idx="15241">
                  <c:v>30603</c:v>
                </c:pt>
                <c:pt idx="15242">
                  <c:v>30606</c:v>
                </c:pt>
                <c:pt idx="15243">
                  <c:v>30607</c:v>
                </c:pt>
                <c:pt idx="15244">
                  <c:v>30608</c:v>
                </c:pt>
                <c:pt idx="15245">
                  <c:v>30609</c:v>
                </c:pt>
                <c:pt idx="15246">
                  <c:v>30610</c:v>
                </c:pt>
                <c:pt idx="15247">
                  <c:v>30613</c:v>
                </c:pt>
                <c:pt idx="15248">
                  <c:v>30614</c:v>
                </c:pt>
                <c:pt idx="15249">
                  <c:v>30615</c:v>
                </c:pt>
                <c:pt idx="15250">
                  <c:v>30616</c:v>
                </c:pt>
                <c:pt idx="15251">
                  <c:v>30617</c:v>
                </c:pt>
                <c:pt idx="15252">
                  <c:v>30620</c:v>
                </c:pt>
                <c:pt idx="15253">
                  <c:v>30621</c:v>
                </c:pt>
                <c:pt idx="15254">
                  <c:v>30622</c:v>
                </c:pt>
                <c:pt idx="15255">
                  <c:v>30623</c:v>
                </c:pt>
                <c:pt idx="15256">
                  <c:v>30624</c:v>
                </c:pt>
                <c:pt idx="15257">
                  <c:v>30627</c:v>
                </c:pt>
                <c:pt idx="15258">
                  <c:v>30628</c:v>
                </c:pt>
                <c:pt idx="15259">
                  <c:v>30629</c:v>
                </c:pt>
                <c:pt idx="15260">
                  <c:v>30630</c:v>
                </c:pt>
                <c:pt idx="15261">
                  <c:v>30631</c:v>
                </c:pt>
                <c:pt idx="15262">
                  <c:v>30634</c:v>
                </c:pt>
                <c:pt idx="15263">
                  <c:v>30635</c:v>
                </c:pt>
                <c:pt idx="15264">
                  <c:v>30636</c:v>
                </c:pt>
                <c:pt idx="15265">
                  <c:v>30637</c:v>
                </c:pt>
                <c:pt idx="15266">
                  <c:v>30638</c:v>
                </c:pt>
                <c:pt idx="15267">
                  <c:v>30641</c:v>
                </c:pt>
                <c:pt idx="15268">
                  <c:v>30642</c:v>
                </c:pt>
                <c:pt idx="15269">
                  <c:v>30643</c:v>
                </c:pt>
                <c:pt idx="15270">
                  <c:v>30645</c:v>
                </c:pt>
                <c:pt idx="15271">
                  <c:v>30648</c:v>
                </c:pt>
                <c:pt idx="15272">
                  <c:v>30649</c:v>
                </c:pt>
                <c:pt idx="15273">
                  <c:v>30650</c:v>
                </c:pt>
                <c:pt idx="15274">
                  <c:v>30651</c:v>
                </c:pt>
                <c:pt idx="15275">
                  <c:v>30652</c:v>
                </c:pt>
                <c:pt idx="15276">
                  <c:v>30655</c:v>
                </c:pt>
                <c:pt idx="15277">
                  <c:v>30656</c:v>
                </c:pt>
                <c:pt idx="15278">
                  <c:v>30657</c:v>
                </c:pt>
                <c:pt idx="15279">
                  <c:v>30658</c:v>
                </c:pt>
                <c:pt idx="15280">
                  <c:v>30659</c:v>
                </c:pt>
                <c:pt idx="15281">
                  <c:v>30662</c:v>
                </c:pt>
                <c:pt idx="15282">
                  <c:v>30663</c:v>
                </c:pt>
                <c:pt idx="15283">
                  <c:v>30664</c:v>
                </c:pt>
                <c:pt idx="15284">
                  <c:v>30665</c:v>
                </c:pt>
                <c:pt idx="15285">
                  <c:v>30666</c:v>
                </c:pt>
                <c:pt idx="15286">
                  <c:v>30669</c:v>
                </c:pt>
                <c:pt idx="15287">
                  <c:v>30670</c:v>
                </c:pt>
                <c:pt idx="15288">
                  <c:v>30671</c:v>
                </c:pt>
                <c:pt idx="15289">
                  <c:v>30672</c:v>
                </c:pt>
                <c:pt idx="15290">
                  <c:v>30673</c:v>
                </c:pt>
                <c:pt idx="15291">
                  <c:v>30677</c:v>
                </c:pt>
                <c:pt idx="15292">
                  <c:v>30678</c:v>
                </c:pt>
                <c:pt idx="15293">
                  <c:v>30679</c:v>
                </c:pt>
                <c:pt idx="15294">
                  <c:v>30680</c:v>
                </c:pt>
                <c:pt idx="15295">
                  <c:v>30684</c:v>
                </c:pt>
                <c:pt idx="15296">
                  <c:v>30685</c:v>
                </c:pt>
                <c:pt idx="15297">
                  <c:v>30686</c:v>
                </c:pt>
                <c:pt idx="15298">
                  <c:v>30687</c:v>
                </c:pt>
                <c:pt idx="15299">
                  <c:v>30690</c:v>
                </c:pt>
                <c:pt idx="15300">
                  <c:v>30691</c:v>
                </c:pt>
                <c:pt idx="15301">
                  <c:v>30692</c:v>
                </c:pt>
                <c:pt idx="15302">
                  <c:v>30693</c:v>
                </c:pt>
                <c:pt idx="15303">
                  <c:v>30694</c:v>
                </c:pt>
                <c:pt idx="15304">
                  <c:v>30697</c:v>
                </c:pt>
                <c:pt idx="15305">
                  <c:v>30698</c:v>
                </c:pt>
                <c:pt idx="15306">
                  <c:v>30699</c:v>
                </c:pt>
                <c:pt idx="15307">
                  <c:v>30700</c:v>
                </c:pt>
                <c:pt idx="15308">
                  <c:v>30701</c:v>
                </c:pt>
                <c:pt idx="15309">
                  <c:v>30704</c:v>
                </c:pt>
                <c:pt idx="15310">
                  <c:v>30705</c:v>
                </c:pt>
                <c:pt idx="15311">
                  <c:v>30706</c:v>
                </c:pt>
                <c:pt idx="15312">
                  <c:v>30707</c:v>
                </c:pt>
                <c:pt idx="15313">
                  <c:v>30708</c:v>
                </c:pt>
                <c:pt idx="15314">
                  <c:v>30711</c:v>
                </c:pt>
                <c:pt idx="15315">
                  <c:v>30712</c:v>
                </c:pt>
                <c:pt idx="15316">
                  <c:v>30713</c:v>
                </c:pt>
                <c:pt idx="15317">
                  <c:v>30714</c:v>
                </c:pt>
                <c:pt idx="15318">
                  <c:v>30715</c:v>
                </c:pt>
                <c:pt idx="15319">
                  <c:v>30718</c:v>
                </c:pt>
                <c:pt idx="15320">
                  <c:v>30719</c:v>
                </c:pt>
                <c:pt idx="15321">
                  <c:v>30720</c:v>
                </c:pt>
                <c:pt idx="15322">
                  <c:v>30721</c:v>
                </c:pt>
                <c:pt idx="15323">
                  <c:v>30722</c:v>
                </c:pt>
                <c:pt idx="15324">
                  <c:v>30725</c:v>
                </c:pt>
                <c:pt idx="15325">
                  <c:v>30726</c:v>
                </c:pt>
                <c:pt idx="15326">
                  <c:v>30727</c:v>
                </c:pt>
                <c:pt idx="15327">
                  <c:v>30728</c:v>
                </c:pt>
                <c:pt idx="15328">
                  <c:v>30729</c:v>
                </c:pt>
                <c:pt idx="15329">
                  <c:v>30733</c:v>
                </c:pt>
                <c:pt idx="15330">
                  <c:v>30734</c:v>
                </c:pt>
                <c:pt idx="15331">
                  <c:v>30735</c:v>
                </c:pt>
                <c:pt idx="15332">
                  <c:v>30736</c:v>
                </c:pt>
                <c:pt idx="15333">
                  <c:v>30739</c:v>
                </c:pt>
                <c:pt idx="15334">
                  <c:v>30740</c:v>
                </c:pt>
                <c:pt idx="15335">
                  <c:v>30741</c:v>
                </c:pt>
                <c:pt idx="15336">
                  <c:v>30742</c:v>
                </c:pt>
                <c:pt idx="15337">
                  <c:v>30743</c:v>
                </c:pt>
                <c:pt idx="15338">
                  <c:v>30746</c:v>
                </c:pt>
                <c:pt idx="15339">
                  <c:v>30747</c:v>
                </c:pt>
                <c:pt idx="15340">
                  <c:v>30748</c:v>
                </c:pt>
                <c:pt idx="15341">
                  <c:v>30749</c:v>
                </c:pt>
                <c:pt idx="15342">
                  <c:v>30750</c:v>
                </c:pt>
                <c:pt idx="15343">
                  <c:v>30753</c:v>
                </c:pt>
                <c:pt idx="15344">
                  <c:v>30754</c:v>
                </c:pt>
                <c:pt idx="15345">
                  <c:v>30755</c:v>
                </c:pt>
                <c:pt idx="15346">
                  <c:v>30756</c:v>
                </c:pt>
                <c:pt idx="15347">
                  <c:v>30757</c:v>
                </c:pt>
                <c:pt idx="15348">
                  <c:v>30760</c:v>
                </c:pt>
                <c:pt idx="15349">
                  <c:v>30761</c:v>
                </c:pt>
                <c:pt idx="15350">
                  <c:v>30762</c:v>
                </c:pt>
                <c:pt idx="15351">
                  <c:v>30763</c:v>
                </c:pt>
                <c:pt idx="15352">
                  <c:v>30764</c:v>
                </c:pt>
                <c:pt idx="15353">
                  <c:v>30767</c:v>
                </c:pt>
                <c:pt idx="15354">
                  <c:v>30768</c:v>
                </c:pt>
                <c:pt idx="15355">
                  <c:v>30769</c:v>
                </c:pt>
                <c:pt idx="15356">
                  <c:v>30770</c:v>
                </c:pt>
                <c:pt idx="15357">
                  <c:v>30771</c:v>
                </c:pt>
                <c:pt idx="15358">
                  <c:v>30774</c:v>
                </c:pt>
                <c:pt idx="15359">
                  <c:v>30775</c:v>
                </c:pt>
                <c:pt idx="15360">
                  <c:v>30776</c:v>
                </c:pt>
                <c:pt idx="15361">
                  <c:v>30777</c:v>
                </c:pt>
                <c:pt idx="15362">
                  <c:v>30778</c:v>
                </c:pt>
                <c:pt idx="15363">
                  <c:v>30781</c:v>
                </c:pt>
                <c:pt idx="15364">
                  <c:v>30782</c:v>
                </c:pt>
                <c:pt idx="15365">
                  <c:v>30783</c:v>
                </c:pt>
                <c:pt idx="15366">
                  <c:v>30784</c:v>
                </c:pt>
                <c:pt idx="15367">
                  <c:v>30785</c:v>
                </c:pt>
                <c:pt idx="15368">
                  <c:v>30788</c:v>
                </c:pt>
                <c:pt idx="15369">
                  <c:v>30789</c:v>
                </c:pt>
                <c:pt idx="15370">
                  <c:v>30790</c:v>
                </c:pt>
                <c:pt idx="15371">
                  <c:v>30791</c:v>
                </c:pt>
                <c:pt idx="15372">
                  <c:v>30795</c:v>
                </c:pt>
                <c:pt idx="15373">
                  <c:v>30796</c:v>
                </c:pt>
                <c:pt idx="15374">
                  <c:v>30797</c:v>
                </c:pt>
                <c:pt idx="15375">
                  <c:v>30798</c:v>
                </c:pt>
                <c:pt idx="15376">
                  <c:v>30799</c:v>
                </c:pt>
                <c:pt idx="15377">
                  <c:v>30802</c:v>
                </c:pt>
                <c:pt idx="15378">
                  <c:v>30803</c:v>
                </c:pt>
                <c:pt idx="15379">
                  <c:v>30804</c:v>
                </c:pt>
                <c:pt idx="15380">
                  <c:v>30805</c:v>
                </c:pt>
                <c:pt idx="15381">
                  <c:v>30806</c:v>
                </c:pt>
                <c:pt idx="15382">
                  <c:v>30809</c:v>
                </c:pt>
                <c:pt idx="15383">
                  <c:v>30810</c:v>
                </c:pt>
                <c:pt idx="15384">
                  <c:v>30811</c:v>
                </c:pt>
                <c:pt idx="15385">
                  <c:v>30812</c:v>
                </c:pt>
                <c:pt idx="15386">
                  <c:v>30813</c:v>
                </c:pt>
                <c:pt idx="15387">
                  <c:v>30816</c:v>
                </c:pt>
                <c:pt idx="15388">
                  <c:v>30817</c:v>
                </c:pt>
                <c:pt idx="15389">
                  <c:v>30818</c:v>
                </c:pt>
                <c:pt idx="15390">
                  <c:v>30819</c:v>
                </c:pt>
                <c:pt idx="15391">
                  <c:v>30820</c:v>
                </c:pt>
                <c:pt idx="15392">
                  <c:v>30823</c:v>
                </c:pt>
                <c:pt idx="15393">
                  <c:v>30824</c:v>
                </c:pt>
                <c:pt idx="15394">
                  <c:v>30825</c:v>
                </c:pt>
                <c:pt idx="15395">
                  <c:v>30826</c:v>
                </c:pt>
                <c:pt idx="15396">
                  <c:v>30827</c:v>
                </c:pt>
                <c:pt idx="15397">
                  <c:v>30831</c:v>
                </c:pt>
                <c:pt idx="15398">
                  <c:v>30832</c:v>
                </c:pt>
                <c:pt idx="15399">
                  <c:v>30833</c:v>
                </c:pt>
                <c:pt idx="15400">
                  <c:v>30834</c:v>
                </c:pt>
                <c:pt idx="15401">
                  <c:v>30837</c:v>
                </c:pt>
                <c:pt idx="15402">
                  <c:v>30838</c:v>
                </c:pt>
                <c:pt idx="15403">
                  <c:v>30839</c:v>
                </c:pt>
                <c:pt idx="15404">
                  <c:v>30840</c:v>
                </c:pt>
                <c:pt idx="15405">
                  <c:v>30841</c:v>
                </c:pt>
                <c:pt idx="15406">
                  <c:v>30844</c:v>
                </c:pt>
                <c:pt idx="15407">
                  <c:v>30845</c:v>
                </c:pt>
                <c:pt idx="15408">
                  <c:v>30846</c:v>
                </c:pt>
                <c:pt idx="15409">
                  <c:v>30847</c:v>
                </c:pt>
                <c:pt idx="15410">
                  <c:v>30848</c:v>
                </c:pt>
                <c:pt idx="15411">
                  <c:v>30851</c:v>
                </c:pt>
                <c:pt idx="15412">
                  <c:v>30852</c:v>
                </c:pt>
                <c:pt idx="15413">
                  <c:v>30853</c:v>
                </c:pt>
                <c:pt idx="15414">
                  <c:v>30854</c:v>
                </c:pt>
                <c:pt idx="15415">
                  <c:v>30855</c:v>
                </c:pt>
                <c:pt idx="15416">
                  <c:v>30858</c:v>
                </c:pt>
                <c:pt idx="15417">
                  <c:v>30859</c:v>
                </c:pt>
                <c:pt idx="15418">
                  <c:v>30860</c:v>
                </c:pt>
                <c:pt idx="15419">
                  <c:v>30861</c:v>
                </c:pt>
                <c:pt idx="15420">
                  <c:v>30862</c:v>
                </c:pt>
                <c:pt idx="15421">
                  <c:v>30865</c:v>
                </c:pt>
                <c:pt idx="15422">
                  <c:v>30866</c:v>
                </c:pt>
                <c:pt idx="15423">
                  <c:v>30868</c:v>
                </c:pt>
                <c:pt idx="15424">
                  <c:v>30869</c:v>
                </c:pt>
                <c:pt idx="15425">
                  <c:v>30872</c:v>
                </c:pt>
                <c:pt idx="15426">
                  <c:v>30873</c:v>
                </c:pt>
                <c:pt idx="15427">
                  <c:v>30874</c:v>
                </c:pt>
                <c:pt idx="15428">
                  <c:v>30875</c:v>
                </c:pt>
                <c:pt idx="15429">
                  <c:v>30876</c:v>
                </c:pt>
                <c:pt idx="15430">
                  <c:v>30879</c:v>
                </c:pt>
                <c:pt idx="15431">
                  <c:v>30880</c:v>
                </c:pt>
                <c:pt idx="15432">
                  <c:v>30881</c:v>
                </c:pt>
                <c:pt idx="15433">
                  <c:v>30882</c:v>
                </c:pt>
                <c:pt idx="15434">
                  <c:v>30883</c:v>
                </c:pt>
                <c:pt idx="15435">
                  <c:v>30886</c:v>
                </c:pt>
                <c:pt idx="15436">
                  <c:v>30887</c:v>
                </c:pt>
                <c:pt idx="15437">
                  <c:v>30888</c:v>
                </c:pt>
                <c:pt idx="15438">
                  <c:v>30889</c:v>
                </c:pt>
                <c:pt idx="15439">
                  <c:v>30890</c:v>
                </c:pt>
                <c:pt idx="15440">
                  <c:v>30893</c:v>
                </c:pt>
                <c:pt idx="15441">
                  <c:v>30894</c:v>
                </c:pt>
                <c:pt idx="15442">
                  <c:v>30895</c:v>
                </c:pt>
                <c:pt idx="15443">
                  <c:v>30896</c:v>
                </c:pt>
                <c:pt idx="15444">
                  <c:v>30897</c:v>
                </c:pt>
                <c:pt idx="15445">
                  <c:v>30900</c:v>
                </c:pt>
                <c:pt idx="15446">
                  <c:v>30901</c:v>
                </c:pt>
                <c:pt idx="15447">
                  <c:v>30902</c:v>
                </c:pt>
                <c:pt idx="15448">
                  <c:v>30903</c:v>
                </c:pt>
                <c:pt idx="15449">
                  <c:v>30904</c:v>
                </c:pt>
                <c:pt idx="15450">
                  <c:v>30907</c:v>
                </c:pt>
                <c:pt idx="15451">
                  <c:v>30908</c:v>
                </c:pt>
                <c:pt idx="15452">
                  <c:v>30909</c:v>
                </c:pt>
                <c:pt idx="15453">
                  <c:v>30910</c:v>
                </c:pt>
                <c:pt idx="15454">
                  <c:v>30911</c:v>
                </c:pt>
                <c:pt idx="15455">
                  <c:v>30914</c:v>
                </c:pt>
                <c:pt idx="15456">
                  <c:v>30915</c:v>
                </c:pt>
                <c:pt idx="15457">
                  <c:v>30916</c:v>
                </c:pt>
                <c:pt idx="15458">
                  <c:v>30917</c:v>
                </c:pt>
                <c:pt idx="15459">
                  <c:v>30918</c:v>
                </c:pt>
                <c:pt idx="15460">
                  <c:v>30921</c:v>
                </c:pt>
                <c:pt idx="15461">
                  <c:v>30922</c:v>
                </c:pt>
                <c:pt idx="15462">
                  <c:v>30923</c:v>
                </c:pt>
                <c:pt idx="15463">
                  <c:v>30924</c:v>
                </c:pt>
                <c:pt idx="15464">
                  <c:v>30925</c:v>
                </c:pt>
                <c:pt idx="15465">
                  <c:v>30929</c:v>
                </c:pt>
                <c:pt idx="15466">
                  <c:v>30930</c:v>
                </c:pt>
                <c:pt idx="15467">
                  <c:v>30931</c:v>
                </c:pt>
                <c:pt idx="15468">
                  <c:v>30932</c:v>
                </c:pt>
                <c:pt idx="15469">
                  <c:v>30935</c:v>
                </c:pt>
                <c:pt idx="15470">
                  <c:v>30936</c:v>
                </c:pt>
                <c:pt idx="15471">
                  <c:v>30937</c:v>
                </c:pt>
                <c:pt idx="15472">
                  <c:v>30938</c:v>
                </c:pt>
                <c:pt idx="15473">
                  <c:v>30939</c:v>
                </c:pt>
                <c:pt idx="15474">
                  <c:v>30942</c:v>
                </c:pt>
                <c:pt idx="15475">
                  <c:v>30943</c:v>
                </c:pt>
                <c:pt idx="15476">
                  <c:v>30944</c:v>
                </c:pt>
                <c:pt idx="15477">
                  <c:v>30945</c:v>
                </c:pt>
                <c:pt idx="15478">
                  <c:v>30946</c:v>
                </c:pt>
                <c:pt idx="15479">
                  <c:v>30949</c:v>
                </c:pt>
                <c:pt idx="15480">
                  <c:v>30950</c:v>
                </c:pt>
                <c:pt idx="15481">
                  <c:v>30951</c:v>
                </c:pt>
                <c:pt idx="15482">
                  <c:v>30952</c:v>
                </c:pt>
                <c:pt idx="15483">
                  <c:v>30953</c:v>
                </c:pt>
                <c:pt idx="15484">
                  <c:v>30956</c:v>
                </c:pt>
                <c:pt idx="15485">
                  <c:v>30957</c:v>
                </c:pt>
                <c:pt idx="15486">
                  <c:v>30958</c:v>
                </c:pt>
                <c:pt idx="15487">
                  <c:v>30959</c:v>
                </c:pt>
                <c:pt idx="15488">
                  <c:v>30960</c:v>
                </c:pt>
                <c:pt idx="15489">
                  <c:v>30963</c:v>
                </c:pt>
                <c:pt idx="15490">
                  <c:v>30964</c:v>
                </c:pt>
                <c:pt idx="15491">
                  <c:v>30965</c:v>
                </c:pt>
                <c:pt idx="15492">
                  <c:v>30966</c:v>
                </c:pt>
                <c:pt idx="15493">
                  <c:v>30967</c:v>
                </c:pt>
                <c:pt idx="15494">
                  <c:v>30970</c:v>
                </c:pt>
                <c:pt idx="15495">
                  <c:v>30971</c:v>
                </c:pt>
                <c:pt idx="15496">
                  <c:v>30972</c:v>
                </c:pt>
                <c:pt idx="15497">
                  <c:v>30973</c:v>
                </c:pt>
                <c:pt idx="15498">
                  <c:v>30974</c:v>
                </c:pt>
                <c:pt idx="15499">
                  <c:v>30977</c:v>
                </c:pt>
                <c:pt idx="15500">
                  <c:v>30978</c:v>
                </c:pt>
                <c:pt idx="15501">
                  <c:v>30979</c:v>
                </c:pt>
                <c:pt idx="15502">
                  <c:v>30980</c:v>
                </c:pt>
                <c:pt idx="15503">
                  <c:v>30981</c:v>
                </c:pt>
                <c:pt idx="15504">
                  <c:v>30984</c:v>
                </c:pt>
                <c:pt idx="15505">
                  <c:v>30985</c:v>
                </c:pt>
                <c:pt idx="15506">
                  <c:v>30986</c:v>
                </c:pt>
                <c:pt idx="15507">
                  <c:v>30987</c:v>
                </c:pt>
                <c:pt idx="15508">
                  <c:v>30988</c:v>
                </c:pt>
                <c:pt idx="15509">
                  <c:v>30991</c:v>
                </c:pt>
                <c:pt idx="15510">
                  <c:v>30992</c:v>
                </c:pt>
                <c:pt idx="15511">
                  <c:v>30993</c:v>
                </c:pt>
                <c:pt idx="15512">
                  <c:v>30994</c:v>
                </c:pt>
                <c:pt idx="15513">
                  <c:v>30995</c:v>
                </c:pt>
                <c:pt idx="15514">
                  <c:v>30998</c:v>
                </c:pt>
                <c:pt idx="15515">
                  <c:v>30999</c:v>
                </c:pt>
                <c:pt idx="15516">
                  <c:v>31000</c:v>
                </c:pt>
                <c:pt idx="15517">
                  <c:v>31001</c:v>
                </c:pt>
                <c:pt idx="15518">
                  <c:v>31002</c:v>
                </c:pt>
                <c:pt idx="15519">
                  <c:v>31005</c:v>
                </c:pt>
                <c:pt idx="15520">
                  <c:v>31006</c:v>
                </c:pt>
                <c:pt idx="15521">
                  <c:v>31007</c:v>
                </c:pt>
                <c:pt idx="15522">
                  <c:v>31009</c:v>
                </c:pt>
                <c:pt idx="15523">
                  <c:v>31012</c:v>
                </c:pt>
                <c:pt idx="15524">
                  <c:v>31013</c:v>
                </c:pt>
                <c:pt idx="15525">
                  <c:v>31014</c:v>
                </c:pt>
                <c:pt idx="15526">
                  <c:v>31015</c:v>
                </c:pt>
                <c:pt idx="15527">
                  <c:v>31016</c:v>
                </c:pt>
                <c:pt idx="15528">
                  <c:v>31019</c:v>
                </c:pt>
                <c:pt idx="15529">
                  <c:v>31020</c:v>
                </c:pt>
                <c:pt idx="15530">
                  <c:v>31021</c:v>
                </c:pt>
                <c:pt idx="15531">
                  <c:v>31022</c:v>
                </c:pt>
                <c:pt idx="15532">
                  <c:v>31023</c:v>
                </c:pt>
                <c:pt idx="15533">
                  <c:v>31026</c:v>
                </c:pt>
                <c:pt idx="15534">
                  <c:v>31027</c:v>
                </c:pt>
                <c:pt idx="15535">
                  <c:v>31028</c:v>
                </c:pt>
                <c:pt idx="15536">
                  <c:v>31029</c:v>
                </c:pt>
                <c:pt idx="15537">
                  <c:v>31030</c:v>
                </c:pt>
                <c:pt idx="15538">
                  <c:v>31033</c:v>
                </c:pt>
                <c:pt idx="15539">
                  <c:v>31034</c:v>
                </c:pt>
                <c:pt idx="15540">
                  <c:v>31035</c:v>
                </c:pt>
                <c:pt idx="15541">
                  <c:v>31036</c:v>
                </c:pt>
                <c:pt idx="15542">
                  <c:v>31037</c:v>
                </c:pt>
                <c:pt idx="15543">
                  <c:v>31040</c:v>
                </c:pt>
                <c:pt idx="15544">
                  <c:v>31042</c:v>
                </c:pt>
                <c:pt idx="15545">
                  <c:v>31043</c:v>
                </c:pt>
                <c:pt idx="15546">
                  <c:v>31044</c:v>
                </c:pt>
                <c:pt idx="15547">
                  <c:v>31047</c:v>
                </c:pt>
                <c:pt idx="15548">
                  <c:v>31049</c:v>
                </c:pt>
                <c:pt idx="15549">
                  <c:v>31050</c:v>
                </c:pt>
                <c:pt idx="15550">
                  <c:v>31051</c:v>
                </c:pt>
                <c:pt idx="15551">
                  <c:v>31054</c:v>
                </c:pt>
                <c:pt idx="15552">
                  <c:v>31055</c:v>
                </c:pt>
                <c:pt idx="15553">
                  <c:v>31056</c:v>
                </c:pt>
                <c:pt idx="15554">
                  <c:v>31057</c:v>
                </c:pt>
                <c:pt idx="15555">
                  <c:v>31058</c:v>
                </c:pt>
                <c:pt idx="15556">
                  <c:v>31061</c:v>
                </c:pt>
                <c:pt idx="15557">
                  <c:v>31062</c:v>
                </c:pt>
                <c:pt idx="15558">
                  <c:v>31063</c:v>
                </c:pt>
                <c:pt idx="15559">
                  <c:v>31064</c:v>
                </c:pt>
                <c:pt idx="15560">
                  <c:v>31065</c:v>
                </c:pt>
                <c:pt idx="15561">
                  <c:v>31068</c:v>
                </c:pt>
                <c:pt idx="15562">
                  <c:v>31069</c:v>
                </c:pt>
                <c:pt idx="15563">
                  <c:v>31070</c:v>
                </c:pt>
                <c:pt idx="15564">
                  <c:v>31071</c:v>
                </c:pt>
                <c:pt idx="15565">
                  <c:v>31072</c:v>
                </c:pt>
                <c:pt idx="15566">
                  <c:v>31075</c:v>
                </c:pt>
                <c:pt idx="15567">
                  <c:v>31076</c:v>
                </c:pt>
                <c:pt idx="15568">
                  <c:v>31077</c:v>
                </c:pt>
                <c:pt idx="15569">
                  <c:v>31078</c:v>
                </c:pt>
                <c:pt idx="15570">
                  <c:v>31079</c:v>
                </c:pt>
                <c:pt idx="15571">
                  <c:v>31082</c:v>
                </c:pt>
                <c:pt idx="15572">
                  <c:v>31083</c:v>
                </c:pt>
                <c:pt idx="15573">
                  <c:v>31084</c:v>
                </c:pt>
                <c:pt idx="15574">
                  <c:v>31085</c:v>
                </c:pt>
                <c:pt idx="15575">
                  <c:v>31086</c:v>
                </c:pt>
                <c:pt idx="15576">
                  <c:v>31089</c:v>
                </c:pt>
                <c:pt idx="15577">
                  <c:v>31090</c:v>
                </c:pt>
                <c:pt idx="15578">
                  <c:v>31091</c:v>
                </c:pt>
                <c:pt idx="15579">
                  <c:v>31092</c:v>
                </c:pt>
                <c:pt idx="15580">
                  <c:v>31093</c:v>
                </c:pt>
                <c:pt idx="15581">
                  <c:v>31097</c:v>
                </c:pt>
                <c:pt idx="15582">
                  <c:v>31098</c:v>
                </c:pt>
                <c:pt idx="15583">
                  <c:v>31099</c:v>
                </c:pt>
                <c:pt idx="15584">
                  <c:v>31100</c:v>
                </c:pt>
                <c:pt idx="15585">
                  <c:v>31103</c:v>
                </c:pt>
                <c:pt idx="15586">
                  <c:v>31104</c:v>
                </c:pt>
                <c:pt idx="15587">
                  <c:v>31105</c:v>
                </c:pt>
                <c:pt idx="15588">
                  <c:v>31106</c:v>
                </c:pt>
                <c:pt idx="15589">
                  <c:v>31107</c:v>
                </c:pt>
                <c:pt idx="15590">
                  <c:v>31110</c:v>
                </c:pt>
                <c:pt idx="15591">
                  <c:v>31111</c:v>
                </c:pt>
                <c:pt idx="15592">
                  <c:v>31112</c:v>
                </c:pt>
                <c:pt idx="15593">
                  <c:v>31113</c:v>
                </c:pt>
                <c:pt idx="15594">
                  <c:v>31114</c:v>
                </c:pt>
                <c:pt idx="15595">
                  <c:v>31117</c:v>
                </c:pt>
                <c:pt idx="15596">
                  <c:v>31118</c:v>
                </c:pt>
                <c:pt idx="15597">
                  <c:v>31119</c:v>
                </c:pt>
                <c:pt idx="15598">
                  <c:v>31120</c:v>
                </c:pt>
                <c:pt idx="15599">
                  <c:v>31121</c:v>
                </c:pt>
                <c:pt idx="15600">
                  <c:v>31124</c:v>
                </c:pt>
                <c:pt idx="15601">
                  <c:v>31125</c:v>
                </c:pt>
                <c:pt idx="15602">
                  <c:v>31126</c:v>
                </c:pt>
                <c:pt idx="15603">
                  <c:v>31127</c:v>
                </c:pt>
                <c:pt idx="15604">
                  <c:v>31128</c:v>
                </c:pt>
                <c:pt idx="15605">
                  <c:v>31131</c:v>
                </c:pt>
                <c:pt idx="15606">
                  <c:v>31132</c:v>
                </c:pt>
                <c:pt idx="15607">
                  <c:v>31133</c:v>
                </c:pt>
                <c:pt idx="15608">
                  <c:v>31134</c:v>
                </c:pt>
                <c:pt idx="15609">
                  <c:v>31135</c:v>
                </c:pt>
                <c:pt idx="15610">
                  <c:v>31138</c:v>
                </c:pt>
                <c:pt idx="15611">
                  <c:v>31139</c:v>
                </c:pt>
                <c:pt idx="15612">
                  <c:v>31140</c:v>
                </c:pt>
                <c:pt idx="15613">
                  <c:v>31141</c:v>
                </c:pt>
                <c:pt idx="15614">
                  <c:v>31145</c:v>
                </c:pt>
                <c:pt idx="15615">
                  <c:v>31146</c:v>
                </c:pt>
                <c:pt idx="15616">
                  <c:v>31147</c:v>
                </c:pt>
                <c:pt idx="15617">
                  <c:v>31148</c:v>
                </c:pt>
                <c:pt idx="15618">
                  <c:v>31149</c:v>
                </c:pt>
                <c:pt idx="15619">
                  <c:v>31152</c:v>
                </c:pt>
                <c:pt idx="15620">
                  <c:v>31153</c:v>
                </c:pt>
                <c:pt idx="15621">
                  <c:v>31154</c:v>
                </c:pt>
                <c:pt idx="15622">
                  <c:v>31155</c:v>
                </c:pt>
                <c:pt idx="15623">
                  <c:v>31156</c:v>
                </c:pt>
                <c:pt idx="15624">
                  <c:v>31159</c:v>
                </c:pt>
                <c:pt idx="15625">
                  <c:v>31160</c:v>
                </c:pt>
                <c:pt idx="15626">
                  <c:v>31161</c:v>
                </c:pt>
                <c:pt idx="15627">
                  <c:v>31162</c:v>
                </c:pt>
                <c:pt idx="15628">
                  <c:v>31163</c:v>
                </c:pt>
                <c:pt idx="15629">
                  <c:v>31166</c:v>
                </c:pt>
                <c:pt idx="15630">
                  <c:v>31167</c:v>
                </c:pt>
                <c:pt idx="15631">
                  <c:v>31168</c:v>
                </c:pt>
                <c:pt idx="15632">
                  <c:v>31169</c:v>
                </c:pt>
                <c:pt idx="15633">
                  <c:v>31170</c:v>
                </c:pt>
                <c:pt idx="15634">
                  <c:v>31173</c:v>
                </c:pt>
                <c:pt idx="15635">
                  <c:v>31174</c:v>
                </c:pt>
                <c:pt idx="15636">
                  <c:v>31175</c:v>
                </c:pt>
                <c:pt idx="15637">
                  <c:v>31176</c:v>
                </c:pt>
                <c:pt idx="15638">
                  <c:v>31177</c:v>
                </c:pt>
                <c:pt idx="15639">
                  <c:v>31180</c:v>
                </c:pt>
                <c:pt idx="15640">
                  <c:v>31181</c:v>
                </c:pt>
                <c:pt idx="15641">
                  <c:v>31182</c:v>
                </c:pt>
                <c:pt idx="15642">
                  <c:v>31183</c:v>
                </c:pt>
                <c:pt idx="15643">
                  <c:v>31184</c:v>
                </c:pt>
                <c:pt idx="15644">
                  <c:v>31187</c:v>
                </c:pt>
                <c:pt idx="15645">
                  <c:v>31188</c:v>
                </c:pt>
                <c:pt idx="15646">
                  <c:v>31189</c:v>
                </c:pt>
                <c:pt idx="15647">
                  <c:v>31190</c:v>
                </c:pt>
                <c:pt idx="15648">
                  <c:v>31191</c:v>
                </c:pt>
                <c:pt idx="15649">
                  <c:v>31195</c:v>
                </c:pt>
                <c:pt idx="15650">
                  <c:v>31196</c:v>
                </c:pt>
                <c:pt idx="15651">
                  <c:v>31197</c:v>
                </c:pt>
                <c:pt idx="15652">
                  <c:v>31198</c:v>
                </c:pt>
                <c:pt idx="15653">
                  <c:v>31201</c:v>
                </c:pt>
                <c:pt idx="15654">
                  <c:v>31202</c:v>
                </c:pt>
                <c:pt idx="15655">
                  <c:v>31203</c:v>
                </c:pt>
                <c:pt idx="15656">
                  <c:v>31204</c:v>
                </c:pt>
                <c:pt idx="15657">
                  <c:v>31205</c:v>
                </c:pt>
                <c:pt idx="15658">
                  <c:v>31208</c:v>
                </c:pt>
                <c:pt idx="15659">
                  <c:v>31209</c:v>
                </c:pt>
                <c:pt idx="15660">
                  <c:v>31210</c:v>
                </c:pt>
                <c:pt idx="15661">
                  <c:v>31211</c:v>
                </c:pt>
                <c:pt idx="15662">
                  <c:v>31212</c:v>
                </c:pt>
                <c:pt idx="15663">
                  <c:v>31215</c:v>
                </c:pt>
                <c:pt idx="15664">
                  <c:v>31216</c:v>
                </c:pt>
                <c:pt idx="15665">
                  <c:v>31217</c:v>
                </c:pt>
                <c:pt idx="15666">
                  <c:v>31218</c:v>
                </c:pt>
                <c:pt idx="15667">
                  <c:v>31219</c:v>
                </c:pt>
                <c:pt idx="15668">
                  <c:v>31222</c:v>
                </c:pt>
                <c:pt idx="15669">
                  <c:v>31223</c:v>
                </c:pt>
                <c:pt idx="15670">
                  <c:v>31224</c:v>
                </c:pt>
                <c:pt idx="15671">
                  <c:v>31225</c:v>
                </c:pt>
                <c:pt idx="15672">
                  <c:v>31226</c:v>
                </c:pt>
                <c:pt idx="15673">
                  <c:v>31229</c:v>
                </c:pt>
                <c:pt idx="15674">
                  <c:v>31230</c:v>
                </c:pt>
                <c:pt idx="15675">
                  <c:v>31231</c:v>
                </c:pt>
                <c:pt idx="15676">
                  <c:v>31233</c:v>
                </c:pt>
                <c:pt idx="15677">
                  <c:v>31236</c:v>
                </c:pt>
                <c:pt idx="15678">
                  <c:v>31237</c:v>
                </c:pt>
                <c:pt idx="15679">
                  <c:v>31238</c:v>
                </c:pt>
                <c:pt idx="15680">
                  <c:v>31239</c:v>
                </c:pt>
                <c:pt idx="15681">
                  <c:v>31240</c:v>
                </c:pt>
                <c:pt idx="15682">
                  <c:v>31243</c:v>
                </c:pt>
                <c:pt idx="15683">
                  <c:v>31244</c:v>
                </c:pt>
                <c:pt idx="15684">
                  <c:v>31245</c:v>
                </c:pt>
                <c:pt idx="15685">
                  <c:v>31246</c:v>
                </c:pt>
                <c:pt idx="15686">
                  <c:v>31247</c:v>
                </c:pt>
                <c:pt idx="15687">
                  <c:v>31250</c:v>
                </c:pt>
                <c:pt idx="15688">
                  <c:v>31251</c:v>
                </c:pt>
                <c:pt idx="15689">
                  <c:v>31252</c:v>
                </c:pt>
                <c:pt idx="15690">
                  <c:v>31253</c:v>
                </c:pt>
                <c:pt idx="15691">
                  <c:v>31254</c:v>
                </c:pt>
                <c:pt idx="15692">
                  <c:v>31257</c:v>
                </c:pt>
                <c:pt idx="15693">
                  <c:v>31258</c:v>
                </c:pt>
                <c:pt idx="15694">
                  <c:v>31259</c:v>
                </c:pt>
                <c:pt idx="15695">
                  <c:v>31260</c:v>
                </c:pt>
                <c:pt idx="15696">
                  <c:v>31261</c:v>
                </c:pt>
                <c:pt idx="15697">
                  <c:v>31264</c:v>
                </c:pt>
                <c:pt idx="15698">
                  <c:v>31265</c:v>
                </c:pt>
                <c:pt idx="15699">
                  <c:v>31266</c:v>
                </c:pt>
                <c:pt idx="15700">
                  <c:v>31267</c:v>
                </c:pt>
                <c:pt idx="15701">
                  <c:v>31268</c:v>
                </c:pt>
                <c:pt idx="15702">
                  <c:v>31271</c:v>
                </c:pt>
                <c:pt idx="15703">
                  <c:v>31272</c:v>
                </c:pt>
                <c:pt idx="15704">
                  <c:v>31273</c:v>
                </c:pt>
                <c:pt idx="15705">
                  <c:v>31274</c:v>
                </c:pt>
                <c:pt idx="15706">
                  <c:v>31275</c:v>
                </c:pt>
                <c:pt idx="15707">
                  <c:v>31278</c:v>
                </c:pt>
                <c:pt idx="15708">
                  <c:v>31279</c:v>
                </c:pt>
                <c:pt idx="15709">
                  <c:v>31280</c:v>
                </c:pt>
                <c:pt idx="15710">
                  <c:v>31281</c:v>
                </c:pt>
                <c:pt idx="15711">
                  <c:v>31282</c:v>
                </c:pt>
                <c:pt idx="15712">
                  <c:v>31285</c:v>
                </c:pt>
                <c:pt idx="15713">
                  <c:v>31286</c:v>
                </c:pt>
                <c:pt idx="15714">
                  <c:v>31287</c:v>
                </c:pt>
                <c:pt idx="15715">
                  <c:v>31288</c:v>
                </c:pt>
                <c:pt idx="15716">
                  <c:v>31289</c:v>
                </c:pt>
                <c:pt idx="15717">
                  <c:v>31293</c:v>
                </c:pt>
                <c:pt idx="15718">
                  <c:v>31294</c:v>
                </c:pt>
                <c:pt idx="15719">
                  <c:v>31295</c:v>
                </c:pt>
                <c:pt idx="15720">
                  <c:v>31296</c:v>
                </c:pt>
                <c:pt idx="15721">
                  <c:v>31299</c:v>
                </c:pt>
                <c:pt idx="15722">
                  <c:v>31300</c:v>
                </c:pt>
                <c:pt idx="15723">
                  <c:v>31301</c:v>
                </c:pt>
                <c:pt idx="15724">
                  <c:v>31302</c:v>
                </c:pt>
                <c:pt idx="15725">
                  <c:v>31303</c:v>
                </c:pt>
                <c:pt idx="15726">
                  <c:v>31306</c:v>
                </c:pt>
                <c:pt idx="15727">
                  <c:v>31307</c:v>
                </c:pt>
                <c:pt idx="15728">
                  <c:v>31308</c:v>
                </c:pt>
                <c:pt idx="15729">
                  <c:v>31309</c:v>
                </c:pt>
                <c:pt idx="15730">
                  <c:v>31310</c:v>
                </c:pt>
                <c:pt idx="15731">
                  <c:v>31313</c:v>
                </c:pt>
                <c:pt idx="15732">
                  <c:v>31314</c:v>
                </c:pt>
                <c:pt idx="15733">
                  <c:v>31315</c:v>
                </c:pt>
                <c:pt idx="15734">
                  <c:v>31316</c:v>
                </c:pt>
                <c:pt idx="15735">
                  <c:v>31320</c:v>
                </c:pt>
                <c:pt idx="15736">
                  <c:v>31321</c:v>
                </c:pt>
                <c:pt idx="15737">
                  <c:v>31322</c:v>
                </c:pt>
                <c:pt idx="15738">
                  <c:v>31323</c:v>
                </c:pt>
                <c:pt idx="15739">
                  <c:v>31324</c:v>
                </c:pt>
                <c:pt idx="15740">
                  <c:v>31327</c:v>
                </c:pt>
                <c:pt idx="15741">
                  <c:v>31328</c:v>
                </c:pt>
                <c:pt idx="15742">
                  <c:v>31329</c:v>
                </c:pt>
                <c:pt idx="15743">
                  <c:v>31330</c:v>
                </c:pt>
                <c:pt idx="15744">
                  <c:v>31331</c:v>
                </c:pt>
                <c:pt idx="15745">
                  <c:v>31334</c:v>
                </c:pt>
                <c:pt idx="15746">
                  <c:v>31335</c:v>
                </c:pt>
                <c:pt idx="15747">
                  <c:v>31336</c:v>
                </c:pt>
                <c:pt idx="15748">
                  <c:v>31337</c:v>
                </c:pt>
                <c:pt idx="15749">
                  <c:v>31338</c:v>
                </c:pt>
                <c:pt idx="15750">
                  <c:v>31341</c:v>
                </c:pt>
                <c:pt idx="15751">
                  <c:v>31342</c:v>
                </c:pt>
                <c:pt idx="15752">
                  <c:v>31343</c:v>
                </c:pt>
                <c:pt idx="15753">
                  <c:v>31344</c:v>
                </c:pt>
                <c:pt idx="15754">
                  <c:v>31345</c:v>
                </c:pt>
                <c:pt idx="15755">
                  <c:v>31348</c:v>
                </c:pt>
                <c:pt idx="15756">
                  <c:v>31349</c:v>
                </c:pt>
                <c:pt idx="15757">
                  <c:v>31350</c:v>
                </c:pt>
                <c:pt idx="15758">
                  <c:v>31351</c:v>
                </c:pt>
                <c:pt idx="15759">
                  <c:v>31352</c:v>
                </c:pt>
                <c:pt idx="15760">
                  <c:v>31355</c:v>
                </c:pt>
                <c:pt idx="15761">
                  <c:v>31356</c:v>
                </c:pt>
                <c:pt idx="15762">
                  <c:v>31357</c:v>
                </c:pt>
                <c:pt idx="15763">
                  <c:v>31358</c:v>
                </c:pt>
                <c:pt idx="15764">
                  <c:v>31359</c:v>
                </c:pt>
                <c:pt idx="15765">
                  <c:v>31362</c:v>
                </c:pt>
                <c:pt idx="15766">
                  <c:v>31363</c:v>
                </c:pt>
                <c:pt idx="15767">
                  <c:v>31364</c:v>
                </c:pt>
                <c:pt idx="15768">
                  <c:v>31365</c:v>
                </c:pt>
                <c:pt idx="15769">
                  <c:v>31366</c:v>
                </c:pt>
                <c:pt idx="15770">
                  <c:v>31369</c:v>
                </c:pt>
                <c:pt idx="15771">
                  <c:v>31370</c:v>
                </c:pt>
                <c:pt idx="15772">
                  <c:v>31371</c:v>
                </c:pt>
                <c:pt idx="15773">
                  <c:v>31372</c:v>
                </c:pt>
                <c:pt idx="15774">
                  <c:v>31373</c:v>
                </c:pt>
                <c:pt idx="15775">
                  <c:v>31376</c:v>
                </c:pt>
                <c:pt idx="15776">
                  <c:v>31377</c:v>
                </c:pt>
                <c:pt idx="15777">
                  <c:v>31378</c:v>
                </c:pt>
                <c:pt idx="15778">
                  <c:v>31380</c:v>
                </c:pt>
                <c:pt idx="15779">
                  <c:v>31383</c:v>
                </c:pt>
                <c:pt idx="15780">
                  <c:v>31384</c:v>
                </c:pt>
                <c:pt idx="15781">
                  <c:v>31385</c:v>
                </c:pt>
                <c:pt idx="15782">
                  <c:v>31386</c:v>
                </c:pt>
                <c:pt idx="15783">
                  <c:v>31387</c:v>
                </c:pt>
                <c:pt idx="15784">
                  <c:v>31390</c:v>
                </c:pt>
                <c:pt idx="15785">
                  <c:v>31391</c:v>
                </c:pt>
                <c:pt idx="15786">
                  <c:v>31392</c:v>
                </c:pt>
                <c:pt idx="15787">
                  <c:v>31393</c:v>
                </c:pt>
                <c:pt idx="15788">
                  <c:v>31394</c:v>
                </c:pt>
                <c:pt idx="15789">
                  <c:v>31397</c:v>
                </c:pt>
                <c:pt idx="15790">
                  <c:v>31398</c:v>
                </c:pt>
                <c:pt idx="15791">
                  <c:v>31399</c:v>
                </c:pt>
                <c:pt idx="15792">
                  <c:v>31400</c:v>
                </c:pt>
                <c:pt idx="15793">
                  <c:v>31401</c:v>
                </c:pt>
                <c:pt idx="15794">
                  <c:v>31404</c:v>
                </c:pt>
                <c:pt idx="15795">
                  <c:v>31405</c:v>
                </c:pt>
                <c:pt idx="15796">
                  <c:v>31407</c:v>
                </c:pt>
                <c:pt idx="15797">
                  <c:v>31408</c:v>
                </c:pt>
                <c:pt idx="15798">
                  <c:v>31411</c:v>
                </c:pt>
                <c:pt idx="15799">
                  <c:v>31412</c:v>
                </c:pt>
                <c:pt idx="15800">
                  <c:v>31414</c:v>
                </c:pt>
                <c:pt idx="15801">
                  <c:v>31415</c:v>
                </c:pt>
                <c:pt idx="15802">
                  <c:v>31418</c:v>
                </c:pt>
                <c:pt idx="15803">
                  <c:v>31419</c:v>
                </c:pt>
                <c:pt idx="15804">
                  <c:v>31420</c:v>
                </c:pt>
                <c:pt idx="15805">
                  <c:v>31421</c:v>
                </c:pt>
                <c:pt idx="15806">
                  <c:v>31422</c:v>
                </c:pt>
                <c:pt idx="15807">
                  <c:v>31425</c:v>
                </c:pt>
                <c:pt idx="15808">
                  <c:v>31426</c:v>
                </c:pt>
                <c:pt idx="15809">
                  <c:v>31427</c:v>
                </c:pt>
                <c:pt idx="15810">
                  <c:v>31428</c:v>
                </c:pt>
                <c:pt idx="15811">
                  <c:v>31429</c:v>
                </c:pt>
                <c:pt idx="15812">
                  <c:v>31432</c:v>
                </c:pt>
                <c:pt idx="15813">
                  <c:v>31433</c:v>
                </c:pt>
                <c:pt idx="15814">
                  <c:v>31434</c:v>
                </c:pt>
                <c:pt idx="15815">
                  <c:v>31435</c:v>
                </c:pt>
                <c:pt idx="15816">
                  <c:v>31436</c:v>
                </c:pt>
                <c:pt idx="15817">
                  <c:v>31439</c:v>
                </c:pt>
                <c:pt idx="15818">
                  <c:v>31440</c:v>
                </c:pt>
                <c:pt idx="15819">
                  <c:v>31441</c:v>
                </c:pt>
                <c:pt idx="15820">
                  <c:v>31442</c:v>
                </c:pt>
                <c:pt idx="15821">
                  <c:v>31443</c:v>
                </c:pt>
                <c:pt idx="15822">
                  <c:v>31446</c:v>
                </c:pt>
                <c:pt idx="15823">
                  <c:v>31447</c:v>
                </c:pt>
                <c:pt idx="15824">
                  <c:v>31448</c:v>
                </c:pt>
                <c:pt idx="15825">
                  <c:v>31449</c:v>
                </c:pt>
                <c:pt idx="15826">
                  <c:v>31450</c:v>
                </c:pt>
                <c:pt idx="15827">
                  <c:v>31453</c:v>
                </c:pt>
                <c:pt idx="15828">
                  <c:v>31454</c:v>
                </c:pt>
                <c:pt idx="15829">
                  <c:v>31455</c:v>
                </c:pt>
                <c:pt idx="15830">
                  <c:v>31456</c:v>
                </c:pt>
                <c:pt idx="15831">
                  <c:v>31457</c:v>
                </c:pt>
                <c:pt idx="15832">
                  <c:v>31461</c:v>
                </c:pt>
                <c:pt idx="15833">
                  <c:v>31462</c:v>
                </c:pt>
                <c:pt idx="15834">
                  <c:v>31463</c:v>
                </c:pt>
                <c:pt idx="15835">
                  <c:v>31464</c:v>
                </c:pt>
                <c:pt idx="15836">
                  <c:v>31467</c:v>
                </c:pt>
                <c:pt idx="15837">
                  <c:v>31468</c:v>
                </c:pt>
                <c:pt idx="15838">
                  <c:v>31469</c:v>
                </c:pt>
                <c:pt idx="15839">
                  <c:v>31470</c:v>
                </c:pt>
                <c:pt idx="15840">
                  <c:v>31471</c:v>
                </c:pt>
                <c:pt idx="15841">
                  <c:v>31474</c:v>
                </c:pt>
                <c:pt idx="15842">
                  <c:v>31475</c:v>
                </c:pt>
                <c:pt idx="15843">
                  <c:v>31476</c:v>
                </c:pt>
                <c:pt idx="15844">
                  <c:v>31477</c:v>
                </c:pt>
                <c:pt idx="15845">
                  <c:v>31478</c:v>
                </c:pt>
                <c:pt idx="15846">
                  <c:v>31481</c:v>
                </c:pt>
                <c:pt idx="15847">
                  <c:v>31482</c:v>
                </c:pt>
                <c:pt idx="15848">
                  <c:v>31483</c:v>
                </c:pt>
                <c:pt idx="15849">
                  <c:v>31484</c:v>
                </c:pt>
                <c:pt idx="15850">
                  <c:v>31485</c:v>
                </c:pt>
                <c:pt idx="15851">
                  <c:v>31488</c:v>
                </c:pt>
                <c:pt idx="15852">
                  <c:v>31489</c:v>
                </c:pt>
                <c:pt idx="15853">
                  <c:v>31490</c:v>
                </c:pt>
                <c:pt idx="15854">
                  <c:v>31491</c:v>
                </c:pt>
                <c:pt idx="15855">
                  <c:v>31492</c:v>
                </c:pt>
                <c:pt idx="15856">
                  <c:v>31495</c:v>
                </c:pt>
                <c:pt idx="15857">
                  <c:v>31496</c:v>
                </c:pt>
                <c:pt idx="15858">
                  <c:v>31497</c:v>
                </c:pt>
                <c:pt idx="15859">
                  <c:v>31498</c:v>
                </c:pt>
                <c:pt idx="15860">
                  <c:v>31502</c:v>
                </c:pt>
                <c:pt idx="15861">
                  <c:v>31503</c:v>
                </c:pt>
                <c:pt idx="15862">
                  <c:v>31504</c:v>
                </c:pt>
                <c:pt idx="15863">
                  <c:v>31505</c:v>
                </c:pt>
                <c:pt idx="15864">
                  <c:v>31506</c:v>
                </c:pt>
                <c:pt idx="15865">
                  <c:v>31509</c:v>
                </c:pt>
                <c:pt idx="15866">
                  <c:v>31510</c:v>
                </c:pt>
                <c:pt idx="15867">
                  <c:v>31511</c:v>
                </c:pt>
                <c:pt idx="15868">
                  <c:v>31512</c:v>
                </c:pt>
                <c:pt idx="15869">
                  <c:v>31513</c:v>
                </c:pt>
                <c:pt idx="15870">
                  <c:v>31516</c:v>
                </c:pt>
                <c:pt idx="15871">
                  <c:v>31517</c:v>
                </c:pt>
                <c:pt idx="15872">
                  <c:v>31518</c:v>
                </c:pt>
                <c:pt idx="15873">
                  <c:v>31519</c:v>
                </c:pt>
                <c:pt idx="15874">
                  <c:v>31520</c:v>
                </c:pt>
                <c:pt idx="15875">
                  <c:v>31523</c:v>
                </c:pt>
                <c:pt idx="15876">
                  <c:v>31524</c:v>
                </c:pt>
                <c:pt idx="15877">
                  <c:v>31525</c:v>
                </c:pt>
                <c:pt idx="15878">
                  <c:v>31526</c:v>
                </c:pt>
                <c:pt idx="15879">
                  <c:v>31527</c:v>
                </c:pt>
                <c:pt idx="15880">
                  <c:v>31530</c:v>
                </c:pt>
                <c:pt idx="15881">
                  <c:v>31531</c:v>
                </c:pt>
                <c:pt idx="15882">
                  <c:v>31532</c:v>
                </c:pt>
                <c:pt idx="15883">
                  <c:v>31533</c:v>
                </c:pt>
                <c:pt idx="15884">
                  <c:v>31534</c:v>
                </c:pt>
                <c:pt idx="15885">
                  <c:v>31537</c:v>
                </c:pt>
                <c:pt idx="15886">
                  <c:v>31538</c:v>
                </c:pt>
                <c:pt idx="15887">
                  <c:v>31539</c:v>
                </c:pt>
                <c:pt idx="15888">
                  <c:v>31540</c:v>
                </c:pt>
                <c:pt idx="15889">
                  <c:v>31541</c:v>
                </c:pt>
                <c:pt idx="15890">
                  <c:v>31544</c:v>
                </c:pt>
                <c:pt idx="15891">
                  <c:v>31545</c:v>
                </c:pt>
                <c:pt idx="15892">
                  <c:v>31546</c:v>
                </c:pt>
                <c:pt idx="15893">
                  <c:v>31547</c:v>
                </c:pt>
                <c:pt idx="15894">
                  <c:v>31548</c:v>
                </c:pt>
                <c:pt idx="15895">
                  <c:v>31551</c:v>
                </c:pt>
                <c:pt idx="15896">
                  <c:v>31552</c:v>
                </c:pt>
                <c:pt idx="15897">
                  <c:v>31553</c:v>
                </c:pt>
                <c:pt idx="15898">
                  <c:v>31554</c:v>
                </c:pt>
                <c:pt idx="15899">
                  <c:v>31555</c:v>
                </c:pt>
                <c:pt idx="15900">
                  <c:v>31559</c:v>
                </c:pt>
                <c:pt idx="15901">
                  <c:v>31560</c:v>
                </c:pt>
                <c:pt idx="15902">
                  <c:v>31561</c:v>
                </c:pt>
                <c:pt idx="15903">
                  <c:v>31562</c:v>
                </c:pt>
                <c:pt idx="15904">
                  <c:v>31565</c:v>
                </c:pt>
                <c:pt idx="15905">
                  <c:v>31566</c:v>
                </c:pt>
                <c:pt idx="15906">
                  <c:v>31567</c:v>
                </c:pt>
                <c:pt idx="15907">
                  <c:v>31568</c:v>
                </c:pt>
                <c:pt idx="15908">
                  <c:v>31569</c:v>
                </c:pt>
                <c:pt idx="15909">
                  <c:v>31572</c:v>
                </c:pt>
                <c:pt idx="15910">
                  <c:v>31573</c:v>
                </c:pt>
                <c:pt idx="15911">
                  <c:v>31574</c:v>
                </c:pt>
                <c:pt idx="15912">
                  <c:v>31575</c:v>
                </c:pt>
                <c:pt idx="15913">
                  <c:v>31576</c:v>
                </c:pt>
                <c:pt idx="15914">
                  <c:v>31579</c:v>
                </c:pt>
                <c:pt idx="15915">
                  <c:v>31580</c:v>
                </c:pt>
                <c:pt idx="15916">
                  <c:v>31581</c:v>
                </c:pt>
                <c:pt idx="15917">
                  <c:v>31582</c:v>
                </c:pt>
                <c:pt idx="15918">
                  <c:v>31583</c:v>
                </c:pt>
                <c:pt idx="15919">
                  <c:v>31586</c:v>
                </c:pt>
                <c:pt idx="15920">
                  <c:v>31587</c:v>
                </c:pt>
                <c:pt idx="15921">
                  <c:v>31588</c:v>
                </c:pt>
                <c:pt idx="15922">
                  <c:v>31589</c:v>
                </c:pt>
                <c:pt idx="15923">
                  <c:v>31590</c:v>
                </c:pt>
                <c:pt idx="15924">
                  <c:v>31593</c:v>
                </c:pt>
                <c:pt idx="15925">
                  <c:v>31594</c:v>
                </c:pt>
                <c:pt idx="15926">
                  <c:v>31595</c:v>
                </c:pt>
                <c:pt idx="15927">
                  <c:v>31596</c:v>
                </c:pt>
                <c:pt idx="15928">
                  <c:v>31600</c:v>
                </c:pt>
                <c:pt idx="15929">
                  <c:v>31601</c:v>
                </c:pt>
                <c:pt idx="15930">
                  <c:v>31602</c:v>
                </c:pt>
                <c:pt idx="15931">
                  <c:v>31603</c:v>
                </c:pt>
                <c:pt idx="15932">
                  <c:v>31604</c:v>
                </c:pt>
                <c:pt idx="15933">
                  <c:v>31607</c:v>
                </c:pt>
                <c:pt idx="15934">
                  <c:v>31608</c:v>
                </c:pt>
                <c:pt idx="15935">
                  <c:v>31609</c:v>
                </c:pt>
                <c:pt idx="15936">
                  <c:v>31610</c:v>
                </c:pt>
                <c:pt idx="15937">
                  <c:v>31611</c:v>
                </c:pt>
                <c:pt idx="15938">
                  <c:v>31614</c:v>
                </c:pt>
                <c:pt idx="15939">
                  <c:v>31615</c:v>
                </c:pt>
                <c:pt idx="15940">
                  <c:v>31616</c:v>
                </c:pt>
                <c:pt idx="15941">
                  <c:v>31617</c:v>
                </c:pt>
                <c:pt idx="15942">
                  <c:v>31618</c:v>
                </c:pt>
                <c:pt idx="15943">
                  <c:v>31621</c:v>
                </c:pt>
                <c:pt idx="15944">
                  <c:v>31622</c:v>
                </c:pt>
                <c:pt idx="15945">
                  <c:v>31623</c:v>
                </c:pt>
                <c:pt idx="15946">
                  <c:v>31624</c:v>
                </c:pt>
                <c:pt idx="15947">
                  <c:v>31625</c:v>
                </c:pt>
                <c:pt idx="15948">
                  <c:v>31628</c:v>
                </c:pt>
                <c:pt idx="15949">
                  <c:v>31629</c:v>
                </c:pt>
                <c:pt idx="15950">
                  <c:v>31630</c:v>
                </c:pt>
                <c:pt idx="15951">
                  <c:v>31631</c:v>
                </c:pt>
                <c:pt idx="15952">
                  <c:v>31632</c:v>
                </c:pt>
                <c:pt idx="15953">
                  <c:v>31635</c:v>
                </c:pt>
                <c:pt idx="15954">
                  <c:v>31636</c:v>
                </c:pt>
                <c:pt idx="15955">
                  <c:v>31637</c:v>
                </c:pt>
                <c:pt idx="15956">
                  <c:v>31638</c:v>
                </c:pt>
                <c:pt idx="15957">
                  <c:v>31639</c:v>
                </c:pt>
                <c:pt idx="15958">
                  <c:v>31642</c:v>
                </c:pt>
                <c:pt idx="15959">
                  <c:v>31643</c:v>
                </c:pt>
                <c:pt idx="15960">
                  <c:v>31644</c:v>
                </c:pt>
                <c:pt idx="15961">
                  <c:v>31645</c:v>
                </c:pt>
                <c:pt idx="15962">
                  <c:v>31646</c:v>
                </c:pt>
                <c:pt idx="15963">
                  <c:v>31649</c:v>
                </c:pt>
                <c:pt idx="15964">
                  <c:v>31650</c:v>
                </c:pt>
                <c:pt idx="15965">
                  <c:v>31651</c:v>
                </c:pt>
                <c:pt idx="15966">
                  <c:v>31652</c:v>
                </c:pt>
                <c:pt idx="15967">
                  <c:v>31653</c:v>
                </c:pt>
                <c:pt idx="15968">
                  <c:v>31657</c:v>
                </c:pt>
                <c:pt idx="15969">
                  <c:v>31658</c:v>
                </c:pt>
                <c:pt idx="15970">
                  <c:v>31659</c:v>
                </c:pt>
                <c:pt idx="15971">
                  <c:v>31660</c:v>
                </c:pt>
                <c:pt idx="15972">
                  <c:v>31663</c:v>
                </c:pt>
                <c:pt idx="15973">
                  <c:v>31664</c:v>
                </c:pt>
                <c:pt idx="15974">
                  <c:v>31665</c:v>
                </c:pt>
                <c:pt idx="15975">
                  <c:v>31666</c:v>
                </c:pt>
                <c:pt idx="15976">
                  <c:v>31667</c:v>
                </c:pt>
                <c:pt idx="15977">
                  <c:v>31670</c:v>
                </c:pt>
                <c:pt idx="15978">
                  <c:v>31671</c:v>
                </c:pt>
                <c:pt idx="15979">
                  <c:v>31672</c:v>
                </c:pt>
                <c:pt idx="15980">
                  <c:v>31673</c:v>
                </c:pt>
                <c:pt idx="15981">
                  <c:v>31674</c:v>
                </c:pt>
                <c:pt idx="15982">
                  <c:v>31677</c:v>
                </c:pt>
                <c:pt idx="15983">
                  <c:v>31678</c:v>
                </c:pt>
                <c:pt idx="15984">
                  <c:v>31679</c:v>
                </c:pt>
                <c:pt idx="15985">
                  <c:v>31680</c:v>
                </c:pt>
                <c:pt idx="15986">
                  <c:v>31681</c:v>
                </c:pt>
                <c:pt idx="15987">
                  <c:v>31684</c:v>
                </c:pt>
                <c:pt idx="15988">
                  <c:v>31685</c:v>
                </c:pt>
                <c:pt idx="15989">
                  <c:v>31686</c:v>
                </c:pt>
                <c:pt idx="15990">
                  <c:v>31687</c:v>
                </c:pt>
                <c:pt idx="15991">
                  <c:v>31688</c:v>
                </c:pt>
                <c:pt idx="15992">
                  <c:v>31691</c:v>
                </c:pt>
                <c:pt idx="15993">
                  <c:v>31692</c:v>
                </c:pt>
                <c:pt idx="15994">
                  <c:v>31693</c:v>
                </c:pt>
                <c:pt idx="15995">
                  <c:v>31694</c:v>
                </c:pt>
                <c:pt idx="15996">
                  <c:v>31695</c:v>
                </c:pt>
                <c:pt idx="15997">
                  <c:v>31698</c:v>
                </c:pt>
                <c:pt idx="15998">
                  <c:v>31699</c:v>
                </c:pt>
                <c:pt idx="15999">
                  <c:v>31700</c:v>
                </c:pt>
                <c:pt idx="16000">
                  <c:v>31701</c:v>
                </c:pt>
                <c:pt idx="16001">
                  <c:v>31702</c:v>
                </c:pt>
                <c:pt idx="16002">
                  <c:v>31705</c:v>
                </c:pt>
                <c:pt idx="16003">
                  <c:v>31706</c:v>
                </c:pt>
                <c:pt idx="16004">
                  <c:v>31707</c:v>
                </c:pt>
                <c:pt idx="16005">
                  <c:v>31708</c:v>
                </c:pt>
                <c:pt idx="16006">
                  <c:v>31709</c:v>
                </c:pt>
                <c:pt idx="16007">
                  <c:v>31712</c:v>
                </c:pt>
                <c:pt idx="16008">
                  <c:v>31713</c:v>
                </c:pt>
                <c:pt idx="16009">
                  <c:v>31714</c:v>
                </c:pt>
                <c:pt idx="16010">
                  <c:v>31715</c:v>
                </c:pt>
                <c:pt idx="16011">
                  <c:v>31716</c:v>
                </c:pt>
                <c:pt idx="16012">
                  <c:v>31719</c:v>
                </c:pt>
                <c:pt idx="16013">
                  <c:v>31720</c:v>
                </c:pt>
                <c:pt idx="16014">
                  <c:v>31721</c:v>
                </c:pt>
                <c:pt idx="16015">
                  <c:v>31722</c:v>
                </c:pt>
                <c:pt idx="16016">
                  <c:v>31723</c:v>
                </c:pt>
                <c:pt idx="16017">
                  <c:v>31726</c:v>
                </c:pt>
                <c:pt idx="16018">
                  <c:v>31727</c:v>
                </c:pt>
                <c:pt idx="16019">
                  <c:v>31728</c:v>
                </c:pt>
                <c:pt idx="16020">
                  <c:v>31729</c:v>
                </c:pt>
                <c:pt idx="16021">
                  <c:v>31730</c:v>
                </c:pt>
                <c:pt idx="16022">
                  <c:v>31733</c:v>
                </c:pt>
                <c:pt idx="16023">
                  <c:v>31734</c:v>
                </c:pt>
                <c:pt idx="16024">
                  <c:v>31735</c:v>
                </c:pt>
                <c:pt idx="16025">
                  <c:v>31736</c:v>
                </c:pt>
                <c:pt idx="16026">
                  <c:v>31737</c:v>
                </c:pt>
                <c:pt idx="16027">
                  <c:v>31740</c:v>
                </c:pt>
                <c:pt idx="16028">
                  <c:v>31741</c:v>
                </c:pt>
                <c:pt idx="16029">
                  <c:v>31742</c:v>
                </c:pt>
                <c:pt idx="16030">
                  <c:v>31744</c:v>
                </c:pt>
                <c:pt idx="16031">
                  <c:v>31747</c:v>
                </c:pt>
                <c:pt idx="16032">
                  <c:v>31748</c:v>
                </c:pt>
                <c:pt idx="16033">
                  <c:v>31749</c:v>
                </c:pt>
                <c:pt idx="16034">
                  <c:v>31750</c:v>
                </c:pt>
                <c:pt idx="16035">
                  <c:v>31751</c:v>
                </c:pt>
                <c:pt idx="16036">
                  <c:v>31754</c:v>
                </c:pt>
                <c:pt idx="16037">
                  <c:v>31755</c:v>
                </c:pt>
                <c:pt idx="16038">
                  <c:v>31756</c:v>
                </c:pt>
                <c:pt idx="16039">
                  <c:v>31757</c:v>
                </c:pt>
                <c:pt idx="16040">
                  <c:v>31758</c:v>
                </c:pt>
                <c:pt idx="16041">
                  <c:v>31761</c:v>
                </c:pt>
                <c:pt idx="16042">
                  <c:v>31762</c:v>
                </c:pt>
                <c:pt idx="16043">
                  <c:v>31763</c:v>
                </c:pt>
                <c:pt idx="16044">
                  <c:v>31764</c:v>
                </c:pt>
                <c:pt idx="16045">
                  <c:v>31765</c:v>
                </c:pt>
                <c:pt idx="16046">
                  <c:v>31768</c:v>
                </c:pt>
                <c:pt idx="16047">
                  <c:v>31769</c:v>
                </c:pt>
                <c:pt idx="16048">
                  <c:v>31770</c:v>
                </c:pt>
                <c:pt idx="16049">
                  <c:v>31772</c:v>
                </c:pt>
                <c:pt idx="16050">
                  <c:v>31775</c:v>
                </c:pt>
                <c:pt idx="16051">
                  <c:v>31776</c:v>
                </c:pt>
                <c:pt idx="16052">
                  <c:v>31777</c:v>
                </c:pt>
                <c:pt idx="16053">
                  <c:v>31779</c:v>
                </c:pt>
                <c:pt idx="16054">
                  <c:v>31782</c:v>
                </c:pt>
                <c:pt idx="16055">
                  <c:v>31783</c:v>
                </c:pt>
                <c:pt idx="16056">
                  <c:v>31784</c:v>
                </c:pt>
                <c:pt idx="16057">
                  <c:v>31785</c:v>
                </c:pt>
                <c:pt idx="16058">
                  <c:v>31786</c:v>
                </c:pt>
                <c:pt idx="16059">
                  <c:v>31789</c:v>
                </c:pt>
                <c:pt idx="16060">
                  <c:v>31790</c:v>
                </c:pt>
                <c:pt idx="16061">
                  <c:v>31791</c:v>
                </c:pt>
                <c:pt idx="16062">
                  <c:v>31792</c:v>
                </c:pt>
                <c:pt idx="16063">
                  <c:v>31793</c:v>
                </c:pt>
                <c:pt idx="16064">
                  <c:v>31796</c:v>
                </c:pt>
                <c:pt idx="16065">
                  <c:v>31797</c:v>
                </c:pt>
                <c:pt idx="16066">
                  <c:v>31798</c:v>
                </c:pt>
                <c:pt idx="16067">
                  <c:v>31799</c:v>
                </c:pt>
                <c:pt idx="16068">
                  <c:v>31800</c:v>
                </c:pt>
                <c:pt idx="16069">
                  <c:v>31803</c:v>
                </c:pt>
                <c:pt idx="16070">
                  <c:v>31804</c:v>
                </c:pt>
                <c:pt idx="16071">
                  <c:v>31805</c:v>
                </c:pt>
                <c:pt idx="16072">
                  <c:v>31806</c:v>
                </c:pt>
                <c:pt idx="16073">
                  <c:v>31807</c:v>
                </c:pt>
                <c:pt idx="16074">
                  <c:v>31810</c:v>
                </c:pt>
                <c:pt idx="16075">
                  <c:v>31811</c:v>
                </c:pt>
                <c:pt idx="16076">
                  <c:v>31812</c:v>
                </c:pt>
                <c:pt idx="16077">
                  <c:v>31813</c:v>
                </c:pt>
                <c:pt idx="16078">
                  <c:v>31814</c:v>
                </c:pt>
                <c:pt idx="16079">
                  <c:v>31817</c:v>
                </c:pt>
                <c:pt idx="16080">
                  <c:v>31818</c:v>
                </c:pt>
                <c:pt idx="16081">
                  <c:v>31819</c:v>
                </c:pt>
                <c:pt idx="16082">
                  <c:v>31820</c:v>
                </c:pt>
                <c:pt idx="16083">
                  <c:v>31821</c:v>
                </c:pt>
                <c:pt idx="16084">
                  <c:v>31825</c:v>
                </c:pt>
                <c:pt idx="16085">
                  <c:v>31826</c:v>
                </c:pt>
                <c:pt idx="16086">
                  <c:v>31827</c:v>
                </c:pt>
                <c:pt idx="16087">
                  <c:v>31828</c:v>
                </c:pt>
                <c:pt idx="16088">
                  <c:v>31831</c:v>
                </c:pt>
                <c:pt idx="16089">
                  <c:v>31832</c:v>
                </c:pt>
                <c:pt idx="16090">
                  <c:v>31833</c:v>
                </c:pt>
                <c:pt idx="16091">
                  <c:v>31834</c:v>
                </c:pt>
                <c:pt idx="16092">
                  <c:v>31835</c:v>
                </c:pt>
                <c:pt idx="16093">
                  <c:v>31838</c:v>
                </c:pt>
                <c:pt idx="16094">
                  <c:v>31839</c:v>
                </c:pt>
                <c:pt idx="16095">
                  <c:v>31840</c:v>
                </c:pt>
                <c:pt idx="16096">
                  <c:v>31841</c:v>
                </c:pt>
                <c:pt idx="16097">
                  <c:v>31842</c:v>
                </c:pt>
                <c:pt idx="16098">
                  <c:v>31845</c:v>
                </c:pt>
                <c:pt idx="16099">
                  <c:v>31846</c:v>
                </c:pt>
                <c:pt idx="16100">
                  <c:v>31847</c:v>
                </c:pt>
                <c:pt idx="16101">
                  <c:v>31848</c:v>
                </c:pt>
                <c:pt idx="16102">
                  <c:v>31849</c:v>
                </c:pt>
                <c:pt idx="16103">
                  <c:v>31852</c:v>
                </c:pt>
                <c:pt idx="16104">
                  <c:v>31853</c:v>
                </c:pt>
                <c:pt idx="16105">
                  <c:v>31854</c:v>
                </c:pt>
                <c:pt idx="16106">
                  <c:v>31855</c:v>
                </c:pt>
                <c:pt idx="16107">
                  <c:v>31856</c:v>
                </c:pt>
                <c:pt idx="16108">
                  <c:v>31859</c:v>
                </c:pt>
                <c:pt idx="16109">
                  <c:v>31860</c:v>
                </c:pt>
                <c:pt idx="16110">
                  <c:v>31861</c:v>
                </c:pt>
                <c:pt idx="16111">
                  <c:v>31862</c:v>
                </c:pt>
                <c:pt idx="16112">
                  <c:v>31863</c:v>
                </c:pt>
                <c:pt idx="16113">
                  <c:v>31866</c:v>
                </c:pt>
                <c:pt idx="16114">
                  <c:v>31867</c:v>
                </c:pt>
                <c:pt idx="16115">
                  <c:v>31868</c:v>
                </c:pt>
                <c:pt idx="16116">
                  <c:v>31869</c:v>
                </c:pt>
                <c:pt idx="16117">
                  <c:v>31870</c:v>
                </c:pt>
                <c:pt idx="16118">
                  <c:v>31873</c:v>
                </c:pt>
                <c:pt idx="16119">
                  <c:v>31874</c:v>
                </c:pt>
                <c:pt idx="16120">
                  <c:v>31875</c:v>
                </c:pt>
                <c:pt idx="16121">
                  <c:v>31876</c:v>
                </c:pt>
                <c:pt idx="16122">
                  <c:v>31877</c:v>
                </c:pt>
                <c:pt idx="16123">
                  <c:v>31880</c:v>
                </c:pt>
                <c:pt idx="16124">
                  <c:v>31881</c:v>
                </c:pt>
                <c:pt idx="16125">
                  <c:v>31882</c:v>
                </c:pt>
                <c:pt idx="16126">
                  <c:v>31883</c:v>
                </c:pt>
                <c:pt idx="16127">
                  <c:v>31887</c:v>
                </c:pt>
                <c:pt idx="16128">
                  <c:v>31888</c:v>
                </c:pt>
                <c:pt idx="16129">
                  <c:v>31889</c:v>
                </c:pt>
                <c:pt idx="16130">
                  <c:v>31890</c:v>
                </c:pt>
                <c:pt idx="16131">
                  <c:v>31891</c:v>
                </c:pt>
                <c:pt idx="16132">
                  <c:v>31894</c:v>
                </c:pt>
                <c:pt idx="16133">
                  <c:v>31895</c:v>
                </c:pt>
                <c:pt idx="16134">
                  <c:v>31896</c:v>
                </c:pt>
                <c:pt idx="16135">
                  <c:v>31897</c:v>
                </c:pt>
                <c:pt idx="16136">
                  <c:v>31898</c:v>
                </c:pt>
                <c:pt idx="16137">
                  <c:v>31901</c:v>
                </c:pt>
                <c:pt idx="16138">
                  <c:v>31902</c:v>
                </c:pt>
                <c:pt idx="16139">
                  <c:v>31903</c:v>
                </c:pt>
                <c:pt idx="16140">
                  <c:v>31904</c:v>
                </c:pt>
                <c:pt idx="16141">
                  <c:v>31905</c:v>
                </c:pt>
                <c:pt idx="16142">
                  <c:v>31908</c:v>
                </c:pt>
                <c:pt idx="16143">
                  <c:v>31909</c:v>
                </c:pt>
                <c:pt idx="16144">
                  <c:v>31910</c:v>
                </c:pt>
                <c:pt idx="16145">
                  <c:v>31911</c:v>
                </c:pt>
                <c:pt idx="16146">
                  <c:v>31912</c:v>
                </c:pt>
                <c:pt idx="16147">
                  <c:v>31915</c:v>
                </c:pt>
                <c:pt idx="16148">
                  <c:v>31916</c:v>
                </c:pt>
                <c:pt idx="16149">
                  <c:v>31917</c:v>
                </c:pt>
                <c:pt idx="16150">
                  <c:v>31918</c:v>
                </c:pt>
                <c:pt idx="16151">
                  <c:v>31919</c:v>
                </c:pt>
                <c:pt idx="16152">
                  <c:v>31923</c:v>
                </c:pt>
                <c:pt idx="16153">
                  <c:v>31924</c:v>
                </c:pt>
                <c:pt idx="16154">
                  <c:v>31925</c:v>
                </c:pt>
                <c:pt idx="16155">
                  <c:v>31926</c:v>
                </c:pt>
                <c:pt idx="16156">
                  <c:v>31929</c:v>
                </c:pt>
                <c:pt idx="16157">
                  <c:v>31930</c:v>
                </c:pt>
                <c:pt idx="16158">
                  <c:v>31931</c:v>
                </c:pt>
                <c:pt idx="16159">
                  <c:v>31932</c:v>
                </c:pt>
                <c:pt idx="16160">
                  <c:v>31933</c:v>
                </c:pt>
                <c:pt idx="16161">
                  <c:v>31936</c:v>
                </c:pt>
                <c:pt idx="16162">
                  <c:v>31937</c:v>
                </c:pt>
                <c:pt idx="16163">
                  <c:v>31938</c:v>
                </c:pt>
                <c:pt idx="16164">
                  <c:v>31939</c:v>
                </c:pt>
                <c:pt idx="16165">
                  <c:v>31940</c:v>
                </c:pt>
                <c:pt idx="16166">
                  <c:v>31943</c:v>
                </c:pt>
                <c:pt idx="16167">
                  <c:v>31944</c:v>
                </c:pt>
                <c:pt idx="16168">
                  <c:v>31945</c:v>
                </c:pt>
                <c:pt idx="16169">
                  <c:v>31946</c:v>
                </c:pt>
                <c:pt idx="16170">
                  <c:v>31947</c:v>
                </c:pt>
                <c:pt idx="16171">
                  <c:v>31950</c:v>
                </c:pt>
                <c:pt idx="16172">
                  <c:v>31951</c:v>
                </c:pt>
                <c:pt idx="16173">
                  <c:v>31952</c:v>
                </c:pt>
                <c:pt idx="16174">
                  <c:v>31953</c:v>
                </c:pt>
                <c:pt idx="16175">
                  <c:v>31954</c:v>
                </c:pt>
                <c:pt idx="16176">
                  <c:v>31957</c:v>
                </c:pt>
                <c:pt idx="16177">
                  <c:v>31958</c:v>
                </c:pt>
                <c:pt idx="16178">
                  <c:v>31959</c:v>
                </c:pt>
                <c:pt idx="16179">
                  <c:v>31960</c:v>
                </c:pt>
                <c:pt idx="16180">
                  <c:v>31964</c:v>
                </c:pt>
                <c:pt idx="16181">
                  <c:v>31965</c:v>
                </c:pt>
                <c:pt idx="16182">
                  <c:v>31966</c:v>
                </c:pt>
                <c:pt idx="16183">
                  <c:v>31967</c:v>
                </c:pt>
                <c:pt idx="16184">
                  <c:v>31968</c:v>
                </c:pt>
                <c:pt idx="16185">
                  <c:v>31971</c:v>
                </c:pt>
                <c:pt idx="16186">
                  <c:v>31972</c:v>
                </c:pt>
                <c:pt idx="16187">
                  <c:v>31973</c:v>
                </c:pt>
                <c:pt idx="16188">
                  <c:v>31974</c:v>
                </c:pt>
                <c:pt idx="16189">
                  <c:v>31975</c:v>
                </c:pt>
                <c:pt idx="16190">
                  <c:v>31978</c:v>
                </c:pt>
                <c:pt idx="16191">
                  <c:v>31979</c:v>
                </c:pt>
                <c:pt idx="16192">
                  <c:v>31980</c:v>
                </c:pt>
                <c:pt idx="16193">
                  <c:v>31981</c:v>
                </c:pt>
                <c:pt idx="16194">
                  <c:v>31982</c:v>
                </c:pt>
                <c:pt idx="16195">
                  <c:v>31985</c:v>
                </c:pt>
                <c:pt idx="16196">
                  <c:v>31986</c:v>
                </c:pt>
                <c:pt idx="16197">
                  <c:v>31987</c:v>
                </c:pt>
                <c:pt idx="16198">
                  <c:v>31988</c:v>
                </c:pt>
                <c:pt idx="16199">
                  <c:v>31989</c:v>
                </c:pt>
                <c:pt idx="16200">
                  <c:v>31992</c:v>
                </c:pt>
                <c:pt idx="16201">
                  <c:v>31993</c:v>
                </c:pt>
                <c:pt idx="16202">
                  <c:v>31994</c:v>
                </c:pt>
                <c:pt idx="16203">
                  <c:v>31995</c:v>
                </c:pt>
                <c:pt idx="16204">
                  <c:v>31996</c:v>
                </c:pt>
                <c:pt idx="16205">
                  <c:v>31999</c:v>
                </c:pt>
                <c:pt idx="16206">
                  <c:v>32000</c:v>
                </c:pt>
                <c:pt idx="16207">
                  <c:v>32001</c:v>
                </c:pt>
                <c:pt idx="16208">
                  <c:v>32002</c:v>
                </c:pt>
                <c:pt idx="16209">
                  <c:v>32003</c:v>
                </c:pt>
                <c:pt idx="16210">
                  <c:v>32006</c:v>
                </c:pt>
                <c:pt idx="16211">
                  <c:v>32007</c:v>
                </c:pt>
                <c:pt idx="16212">
                  <c:v>32008</c:v>
                </c:pt>
                <c:pt idx="16213">
                  <c:v>32009</c:v>
                </c:pt>
                <c:pt idx="16214">
                  <c:v>32010</c:v>
                </c:pt>
                <c:pt idx="16215">
                  <c:v>32013</c:v>
                </c:pt>
                <c:pt idx="16216">
                  <c:v>32014</c:v>
                </c:pt>
                <c:pt idx="16217">
                  <c:v>32015</c:v>
                </c:pt>
                <c:pt idx="16218">
                  <c:v>32016</c:v>
                </c:pt>
                <c:pt idx="16219">
                  <c:v>32017</c:v>
                </c:pt>
                <c:pt idx="16220">
                  <c:v>32020</c:v>
                </c:pt>
                <c:pt idx="16221">
                  <c:v>32021</c:v>
                </c:pt>
                <c:pt idx="16222">
                  <c:v>32022</c:v>
                </c:pt>
                <c:pt idx="16223">
                  <c:v>32023</c:v>
                </c:pt>
                <c:pt idx="16224">
                  <c:v>32024</c:v>
                </c:pt>
                <c:pt idx="16225">
                  <c:v>32028</c:v>
                </c:pt>
                <c:pt idx="16226">
                  <c:v>32029</c:v>
                </c:pt>
                <c:pt idx="16227">
                  <c:v>32030</c:v>
                </c:pt>
                <c:pt idx="16228">
                  <c:v>32031</c:v>
                </c:pt>
                <c:pt idx="16229">
                  <c:v>32034</c:v>
                </c:pt>
                <c:pt idx="16230">
                  <c:v>32035</c:v>
                </c:pt>
                <c:pt idx="16231">
                  <c:v>32036</c:v>
                </c:pt>
                <c:pt idx="16232">
                  <c:v>32037</c:v>
                </c:pt>
                <c:pt idx="16233">
                  <c:v>32038</c:v>
                </c:pt>
                <c:pt idx="16234">
                  <c:v>32041</c:v>
                </c:pt>
                <c:pt idx="16235">
                  <c:v>32042</c:v>
                </c:pt>
                <c:pt idx="16236">
                  <c:v>32043</c:v>
                </c:pt>
                <c:pt idx="16237">
                  <c:v>32044</c:v>
                </c:pt>
                <c:pt idx="16238">
                  <c:v>32045</c:v>
                </c:pt>
                <c:pt idx="16239">
                  <c:v>32048</c:v>
                </c:pt>
                <c:pt idx="16240">
                  <c:v>32049</c:v>
                </c:pt>
                <c:pt idx="16241">
                  <c:v>32050</c:v>
                </c:pt>
                <c:pt idx="16242">
                  <c:v>32051</c:v>
                </c:pt>
                <c:pt idx="16243">
                  <c:v>32052</c:v>
                </c:pt>
                <c:pt idx="16244">
                  <c:v>32055</c:v>
                </c:pt>
                <c:pt idx="16245">
                  <c:v>32056</c:v>
                </c:pt>
                <c:pt idx="16246">
                  <c:v>32057</c:v>
                </c:pt>
                <c:pt idx="16247">
                  <c:v>32058</c:v>
                </c:pt>
                <c:pt idx="16248">
                  <c:v>32059</c:v>
                </c:pt>
                <c:pt idx="16249">
                  <c:v>32062</c:v>
                </c:pt>
                <c:pt idx="16250">
                  <c:v>32063</c:v>
                </c:pt>
                <c:pt idx="16251">
                  <c:v>32064</c:v>
                </c:pt>
                <c:pt idx="16252">
                  <c:v>32065</c:v>
                </c:pt>
                <c:pt idx="16253">
                  <c:v>32066</c:v>
                </c:pt>
                <c:pt idx="16254">
                  <c:v>32069</c:v>
                </c:pt>
                <c:pt idx="16255">
                  <c:v>32070</c:v>
                </c:pt>
                <c:pt idx="16256">
                  <c:v>32071</c:v>
                </c:pt>
                <c:pt idx="16257">
                  <c:v>32072</c:v>
                </c:pt>
                <c:pt idx="16258">
                  <c:v>32073</c:v>
                </c:pt>
                <c:pt idx="16259">
                  <c:v>32076</c:v>
                </c:pt>
                <c:pt idx="16260">
                  <c:v>32077</c:v>
                </c:pt>
                <c:pt idx="16261">
                  <c:v>32078</c:v>
                </c:pt>
                <c:pt idx="16262">
                  <c:v>32079</c:v>
                </c:pt>
                <c:pt idx="16263">
                  <c:v>32080</c:v>
                </c:pt>
                <c:pt idx="16264">
                  <c:v>32083</c:v>
                </c:pt>
                <c:pt idx="16265">
                  <c:v>32084</c:v>
                </c:pt>
                <c:pt idx="16266">
                  <c:v>32085</c:v>
                </c:pt>
                <c:pt idx="16267">
                  <c:v>32086</c:v>
                </c:pt>
                <c:pt idx="16268">
                  <c:v>32087</c:v>
                </c:pt>
                <c:pt idx="16269">
                  <c:v>32090</c:v>
                </c:pt>
                <c:pt idx="16270">
                  <c:v>32091</c:v>
                </c:pt>
                <c:pt idx="16271">
                  <c:v>32092</c:v>
                </c:pt>
                <c:pt idx="16272">
                  <c:v>32093</c:v>
                </c:pt>
                <c:pt idx="16273">
                  <c:v>32094</c:v>
                </c:pt>
                <c:pt idx="16274">
                  <c:v>32097</c:v>
                </c:pt>
                <c:pt idx="16275">
                  <c:v>32098</c:v>
                </c:pt>
                <c:pt idx="16276">
                  <c:v>32099</c:v>
                </c:pt>
                <c:pt idx="16277">
                  <c:v>32100</c:v>
                </c:pt>
                <c:pt idx="16278">
                  <c:v>32101</c:v>
                </c:pt>
                <c:pt idx="16279">
                  <c:v>32104</c:v>
                </c:pt>
                <c:pt idx="16280">
                  <c:v>32105</c:v>
                </c:pt>
                <c:pt idx="16281">
                  <c:v>32106</c:v>
                </c:pt>
                <c:pt idx="16282">
                  <c:v>32108</c:v>
                </c:pt>
                <c:pt idx="16283">
                  <c:v>32111</c:v>
                </c:pt>
                <c:pt idx="16284">
                  <c:v>32112</c:v>
                </c:pt>
                <c:pt idx="16285">
                  <c:v>32113</c:v>
                </c:pt>
                <c:pt idx="16286">
                  <c:v>32114</c:v>
                </c:pt>
                <c:pt idx="16287">
                  <c:v>32115</c:v>
                </c:pt>
                <c:pt idx="16288">
                  <c:v>32118</c:v>
                </c:pt>
                <c:pt idx="16289">
                  <c:v>32119</c:v>
                </c:pt>
                <c:pt idx="16290">
                  <c:v>32120</c:v>
                </c:pt>
                <c:pt idx="16291">
                  <c:v>32121</c:v>
                </c:pt>
                <c:pt idx="16292">
                  <c:v>32122</c:v>
                </c:pt>
                <c:pt idx="16293">
                  <c:v>32125</c:v>
                </c:pt>
                <c:pt idx="16294">
                  <c:v>32126</c:v>
                </c:pt>
                <c:pt idx="16295">
                  <c:v>32127</c:v>
                </c:pt>
                <c:pt idx="16296">
                  <c:v>32128</c:v>
                </c:pt>
                <c:pt idx="16297">
                  <c:v>32129</c:v>
                </c:pt>
                <c:pt idx="16298">
                  <c:v>32132</c:v>
                </c:pt>
                <c:pt idx="16299">
                  <c:v>32133</c:v>
                </c:pt>
                <c:pt idx="16300">
                  <c:v>32134</c:v>
                </c:pt>
                <c:pt idx="16301">
                  <c:v>32135</c:v>
                </c:pt>
                <c:pt idx="16302">
                  <c:v>32139</c:v>
                </c:pt>
                <c:pt idx="16303">
                  <c:v>32140</c:v>
                </c:pt>
                <c:pt idx="16304">
                  <c:v>32141</c:v>
                </c:pt>
                <c:pt idx="16305">
                  <c:v>32142</c:v>
                </c:pt>
                <c:pt idx="16306">
                  <c:v>32146</c:v>
                </c:pt>
                <c:pt idx="16307">
                  <c:v>32147</c:v>
                </c:pt>
                <c:pt idx="16308">
                  <c:v>32148</c:v>
                </c:pt>
                <c:pt idx="16309">
                  <c:v>32149</c:v>
                </c:pt>
                <c:pt idx="16310">
                  <c:v>32150</c:v>
                </c:pt>
                <c:pt idx="16311">
                  <c:v>32153</c:v>
                </c:pt>
                <c:pt idx="16312">
                  <c:v>32154</c:v>
                </c:pt>
                <c:pt idx="16313">
                  <c:v>32155</c:v>
                </c:pt>
                <c:pt idx="16314">
                  <c:v>32156</c:v>
                </c:pt>
                <c:pt idx="16315">
                  <c:v>32157</c:v>
                </c:pt>
                <c:pt idx="16316">
                  <c:v>32160</c:v>
                </c:pt>
                <c:pt idx="16317">
                  <c:v>32161</c:v>
                </c:pt>
                <c:pt idx="16318">
                  <c:v>32162</c:v>
                </c:pt>
                <c:pt idx="16319">
                  <c:v>32163</c:v>
                </c:pt>
                <c:pt idx="16320">
                  <c:v>32164</c:v>
                </c:pt>
                <c:pt idx="16321">
                  <c:v>32167</c:v>
                </c:pt>
                <c:pt idx="16322">
                  <c:v>32168</c:v>
                </c:pt>
                <c:pt idx="16323">
                  <c:v>32169</c:v>
                </c:pt>
                <c:pt idx="16324">
                  <c:v>32170</c:v>
                </c:pt>
                <c:pt idx="16325">
                  <c:v>32171</c:v>
                </c:pt>
                <c:pt idx="16326">
                  <c:v>32174</c:v>
                </c:pt>
                <c:pt idx="16327">
                  <c:v>32175</c:v>
                </c:pt>
                <c:pt idx="16328">
                  <c:v>32176</c:v>
                </c:pt>
                <c:pt idx="16329">
                  <c:v>32177</c:v>
                </c:pt>
                <c:pt idx="16330">
                  <c:v>32178</c:v>
                </c:pt>
                <c:pt idx="16331">
                  <c:v>32181</c:v>
                </c:pt>
                <c:pt idx="16332">
                  <c:v>32182</c:v>
                </c:pt>
                <c:pt idx="16333">
                  <c:v>32183</c:v>
                </c:pt>
                <c:pt idx="16334">
                  <c:v>32184</c:v>
                </c:pt>
                <c:pt idx="16335">
                  <c:v>32185</c:v>
                </c:pt>
                <c:pt idx="16336">
                  <c:v>32189</c:v>
                </c:pt>
                <c:pt idx="16337">
                  <c:v>32190</c:v>
                </c:pt>
                <c:pt idx="16338">
                  <c:v>32191</c:v>
                </c:pt>
                <c:pt idx="16339">
                  <c:v>32192</c:v>
                </c:pt>
                <c:pt idx="16340">
                  <c:v>32195</c:v>
                </c:pt>
                <c:pt idx="16341">
                  <c:v>32196</c:v>
                </c:pt>
                <c:pt idx="16342">
                  <c:v>32197</c:v>
                </c:pt>
                <c:pt idx="16343">
                  <c:v>32198</c:v>
                </c:pt>
                <c:pt idx="16344">
                  <c:v>32199</c:v>
                </c:pt>
                <c:pt idx="16345">
                  <c:v>32202</c:v>
                </c:pt>
                <c:pt idx="16346">
                  <c:v>32203</c:v>
                </c:pt>
                <c:pt idx="16347">
                  <c:v>32204</c:v>
                </c:pt>
                <c:pt idx="16348">
                  <c:v>32205</c:v>
                </c:pt>
                <c:pt idx="16349">
                  <c:v>32206</c:v>
                </c:pt>
                <c:pt idx="16350">
                  <c:v>32209</c:v>
                </c:pt>
                <c:pt idx="16351">
                  <c:v>32210</c:v>
                </c:pt>
                <c:pt idx="16352">
                  <c:v>32211</c:v>
                </c:pt>
                <c:pt idx="16353">
                  <c:v>32212</c:v>
                </c:pt>
                <c:pt idx="16354">
                  <c:v>32213</c:v>
                </c:pt>
                <c:pt idx="16355">
                  <c:v>32216</c:v>
                </c:pt>
                <c:pt idx="16356">
                  <c:v>32217</c:v>
                </c:pt>
                <c:pt idx="16357">
                  <c:v>32218</c:v>
                </c:pt>
                <c:pt idx="16358">
                  <c:v>32219</c:v>
                </c:pt>
                <c:pt idx="16359">
                  <c:v>32220</c:v>
                </c:pt>
                <c:pt idx="16360">
                  <c:v>32223</c:v>
                </c:pt>
                <c:pt idx="16361">
                  <c:v>32224</c:v>
                </c:pt>
                <c:pt idx="16362">
                  <c:v>32225</c:v>
                </c:pt>
                <c:pt idx="16363">
                  <c:v>32226</c:v>
                </c:pt>
                <c:pt idx="16364">
                  <c:v>32227</c:v>
                </c:pt>
                <c:pt idx="16365">
                  <c:v>32230</c:v>
                </c:pt>
                <c:pt idx="16366">
                  <c:v>32231</c:v>
                </c:pt>
                <c:pt idx="16367">
                  <c:v>32232</c:v>
                </c:pt>
                <c:pt idx="16368">
                  <c:v>32233</c:v>
                </c:pt>
                <c:pt idx="16369">
                  <c:v>32237</c:v>
                </c:pt>
                <c:pt idx="16370">
                  <c:v>32238</c:v>
                </c:pt>
                <c:pt idx="16371">
                  <c:v>32239</c:v>
                </c:pt>
                <c:pt idx="16372">
                  <c:v>32240</c:v>
                </c:pt>
                <c:pt idx="16373">
                  <c:v>32241</c:v>
                </c:pt>
                <c:pt idx="16374">
                  <c:v>32244</c:v>
                </c:pt>
                <c:pt idx="16375">
                  <c:v>32245</c:v>
                </c:pt>
                <c:pt idx="16376">
                  <c:v>32246</c:v>
                </c:pt>
                <c:pt idx="16377">
                  <c:v>32247</c:v>
                </c:pt>
                <c:pt idx="16378">
                  <c:v>32248</c:v>
                </c:pt>
                <c:pt idx="16379">
                  <c:v>32251</c:v>
                </c:pt>
                <c:pt idx="16380">
                  <c:v>32252</c:v>
                </c:pt>
                <c:pt idx="16381">
                  <c:v>32253</c:v>
                </c:pt>
                <c:pt idx="16382">
                  <c:v>32254</c:v>
                </c:pt>
                <c:pt idx="16383">
                  <c:v>32255</c:v>
                </c:pt>
                <c:pt idx="16384">
                  <c:v>32258</c:v>
                </c:pt>
                <c:pt idx="16385">
                  <c:v>32259</c:v>
                </c:pt>
                <c:pt idx="16386">
                  <c:v>32260</c:v>
                </c:pt>
                <c:pt idx="16387">
                  <c:v>32261</c:v>
                </c:pt>
                <c:pt idx="16388">
                  <c:v>32262</c:v>
                </c:pt>
                <c:pt idx="16389">
                  <c:v>32265</c:v>
                </c:pt>
                <c:pt idx="16390">
                  <c:v>32266</c:v>
                </c:pt>
                <c:pt idx="16391">
                  <c:v>32267</c:v>
                </c:pt>
                <c:pt idx="16392">
                  <c:v>32268</c:v>
                </c:pt>
                <c:pt idx="16393">
                  <c:v>32269</c:v>
                </c:pt>
                <c:pt idx="16394">
                  <c:v>32272</c:v>
                </c:pt>
                <c:pt idx="16395">
                  <c:v>32273</c:v>
                </c:pt>
                <c:pt idx="16396">
                  <c:v>32274</c:v>
                </c:pt>
                <c:pt idx="16397">
                  <c:v>32275</c:v>
                </c:pt>
                <c:pt idx="16398">
                  <c:v>32276</c:v>
                </c:pt>
                <c:pt idx="16399">
                  <c:v>32279</c:v>
                </c:pt>
                <c:pt idx="16400">
                  <c:v>32280</c:v>
                </c:pt>
                <c:pt idx="16401">
                  <c:v>32281</c:v>
                </c:pt>
                <c:pt idx="16402">
                  <c:v>32282</c:v>
                </c:pt>
                <c:pt idx="16403">
                  <c:v>32283</c:v>
                </c:pt>
                <c:pt idx="16404">
                  <c:v>32286</c:v>
                </c:pt>
                <c:pt idx="16405">
                  <c:v>32287</c:v>
                </c:pt>
                <c:pt idx="16406">
                  <c:v>32288</c:v>
                </c:pt>
                <c:pt idx="16407">
                  <c:v>32289</c:v>
                </c:pt>
                <c:pt idx="16408">
                  <c:v>32290</c:v>
                </c:pt>
                <c:pt idx="16409">
                  <c:v>32294</c:v>
                </c:pt>
                <c:pt idx="16410">
                  <c:v>32295</c:v>
                </c:pt>
                <c:pt idx="16411">
                  <c:v>32296</c:v>
                </c:pt>
                <c:pt idx="16412">
                  <c:v>32297</c:v>
                </c:pt>
                <c:pt idx="16413">
                  <c:v>32300</c:v>
                </c:pt>
                <c:pt idx="16414">
                  <c:v>32301</c:v>
                </c:pt>
                <c:pt idx="16415">
                  <c:v>32302</c:v>
                </c:pt>
                <c:pt idx="16416">
                  <c:v>32303</c:v>
                </c:pt>
                <c:pt idx="16417">
                  <c:v>32304</c:v>
                </c:pt>
                <c:pt idx="16418">
                  <c:v>32307</c:v>
                </c:pt>
                <c:pt idx="16419">
                  <c:v>32308</c:v>
                </c:pt>
                <c:pt idx="16420">
                  <c:v>32309</c:v>
                </c:pt>
                <c:pt idx="16421">
                  <c:v>32310</c:v>
                </c:pt>
                <c:pt idx="16422">
                  <c:v>32311</c:v>
                </c:pt>
                <c:pt idx="16423">
                  <c:v>32314</c:v>
                </c:pt>
                <c:pt idx="16424">
                  <c:v>32315</c:v>
                </c:pt>
                <c:pt idx="16425">
                  <c:v>32316</c:v>
                </c:pt>
                <c:pt idx="16426">
                  <c:v>32317</c:v>
                </c:pt>
                <c:pt idx="16427">
                  <c:v>32318</c:v>
                </c:pt>
                <c:pt idx="16428">
                  <c:v>32321</c:v>
                </c:pt>
                <c:pt idx="16429">
                  <c:v>32322</c:v>
                </c:pt>
                <c:pt idx="16430">
                  <c:v>32323</c:v>
                </c:pt>
                <c:pt idx="16431">
                  <c:v>32324</c:v>
                </c:pt>
                <c:pt idx="16432">
                  <c:v>32325</c:v>
                </c:pt>
                <c:pt idx="16433">
                  <c:v>32329</c:v>
                </c:pt>
                <c:pt idx="16434">
                  <c:v>32330</c:v>
                </c:pt>
                <c:pt idx="16435">
                  <c:v>32331</c:v>
                </c:pt>
                <c:pt idx="16436">
                  <c:v>32332</c:v>
                </c:pt>
                <c:pt idx="16437">
                  <c:v>32335</c:v>
                </c:pt>
                <c:pt idx="16438">
                  <c:v>32336</c:v>
                </c:pt>
                <c:pt idx="16439">
                  <c:v>32337</c:v>
                </c:pt>
                <c:pt idx="16440">
                  <c:v>32338</c:v>
                </c:pt>
                <c:pt idx="16441">
                  <c:v>32339</c:v>
                </c:pt>
                <c:pt idx="16442">
                  <c:v>32342</c:v>
                </c:pt>
                <c:pt idx="16443">
                  <c:v>32343</c:v>
                </c:pt>
                <c:pt idx="16444">
                  <c:v>32344</c:v>
                </c:pt>
                <c:pt idx="16445">
                  <c:v>32345</c:v>
                </c:pt>
                <c:pt idx="16446">
                  <c:v>32346</c:v>
                </c:pt>
                <c:pt idx="16447">
                  <c:v>32349</c:v>
                </c:pt>
                <c:pt idx="16448">
                  <c:v>32350</c:v>
                </c:pt>
                <c:pt idx="16449">
                  <c:v>32351</c:v>
                </c:pt>
                <c:pt idx="16450">
                  <c:v>32352</c:v>
                </c:pt>
                <c:pt idx="16451">
                  <c:v>32353</c:v>
                </c:pt>
                <c:pt idx="16452">
                  <c:v>32356</c:v>
                </c:pt>
                <c:pt idx="16453">
                  <c:v>32357</c:v>
                </c:pt>
                <c:pt idx="16454">
                  <c:v>32358</c:v>
                </c:pt>
                <c:pt idx="16455">
                  <c:v>32359</c:v>
                </c:pt>
                <c:pt idx="16456">
                  <c:v>32360</c:v>
                </c:pt>
                <c:pt idx="16457">
                  <c:v>32363</c:v>
                </c:pt>
                <c:pt idx="16458">
                  <c:v>32364</c:v>
                </c:pt>
                <c:pt idx="16459">
                  <c:v>32365</c:v>
                </c:pt>
                <c:pt idx="16460">
                  <c:v>32366</c:v>
                </c:pt>
                <c:pt idx="16461">
                  <c:v>32367</c:v>
                </c:pt>
                <c:pt idx="16462">
                  <c:v>32370</c:v>
                </c:pt>
                <c:pt idx="16463">
                  <c:v>32371</c:v>
                </c:pt>
                <c:pt idx="16464">
                  <c:v>32372</c:v>
                </c:pt>
                <c:pt idx="16465">
                  <c:v>32373</c:v>
                </c:pt>
                <c:pt idx="16466">
                  <c:v>32374</c:v>
                </c:pt>
                <c:pt idx="16467">
                  <c:v>32377</c:v>
                </c:pt>
                <c:pt idx="16468">
                  <c:v>32378</c:v>
                </c:pt>
                <c:pt idx="16469">
                  <c:v>32379</c:v>
                </c:pt>
                <c:pt idx="16470">
                  <c:v>32380</c:v>
                </c:pt>
                <c:pt idx="16471">
                  <c:v>32381</c:v>
                </c:pt>
                <c:pt idx="16472">
                  <c:v>32384</c:v>
                </c:pt>
                <c:pt idx="16473">
                  <c:v>32385</c:v>
                </c:pt>
                <c:pt idx="16474">
                  <c:v>32386</c:v>
                </c:pt>
                <c:pt idx="16475">
                  <c:v>32387</c:v>
                </c:pt>
                <c:pt idx="16476">
                  <c:v>32388</c:v>
                </c:pt>
                <c:pt idx="16477">
                  <c:v>32392</c:v>
                </c:pt>
                <c:pt idx="16478">
                  <c:v>32393</c:v>
                </c:pt>
                <c:pt idx="16479">
                  <c:v>32394</c:v>
                </c:pt>
                <c:pt idx="16480">
                  <c:v>32395</c:v>
                </c:pt>
                <c:pt idx="16481">
                  <c:v>32398</c:v>
                </c:pt>
                <c:pt idx="16482">
                  <c:v>32399</c:v>
                </c:pt>
                <c:pt idx="16483">
                  <c:v>32400</c:v>
                </c:pt>
                <c:pt idx="16484">
                  <c:v>32401</c:v>
                </c:pt>
                <c:pt idx="16485">
                  <c:v>32402</c:v>
                </c:pt>
                <c:pt idx="16486">
                  <c:v>32405</c:v>
                </c:pt>
                <c:pt idx="16487">
                  <c:v>32406</c:v>
                </c:pt>
                <c:pt idx="16488">
                  <c:v>32407</c:v>
                </c:pt>
                <c:pt idx="16489">
                  <c:v>32408</c:v>
                </c:pt>
                <c:pt idx="16490">
                  <c:v>32409</c:v>
                </c:pt>
                <c:pt idx="16491">
                  <c:v>32412</c:v>
                </c:pt>
                <c:pt idx="16492">
                  <c:v>32413</c:v>
                </c:pt>
                <c:pt idx="16493">
                  <c:v>32414</c:v>
                </c:pt>
                <c:pt idx="16494">
                  <c:v>32415</c:v>
                </c:pt>
                <c:pt idx="16495">
                  <c:v>32416</c:v>
                </c:pt>
                <c:pt idx="16496">
                  <c:v>32419</c:v>
                </c:pt>
                <c:pt idx="16497">
                  <c:v>32420</c:v>
                </c:pt>
                <c:pt idx="16498">
                  <c:v>32421</c:v>
                </c:pt>
                <c:pt idx="16499">
                  <c:v>32422</c:v>
                </c:pt>
                <c:pt idx="16500">
                  <c:v>32423</c:v>
                </c:pt>
                <c:pt idx="16501">
                  <c:v>32426</c:v>
                </c:pt>
                <c:pt idx="16502">
                  <c:v>32427</c:v>
                </c:pt>
                <c:pt idx="16503">
                  <c:v>32428</c:v>
                </c:pt>
                <c:pt idx="16504">
                  <c:v>32429</c:v>
                </c:pt>
                <c:pt idx="16505">
                  <c:v>32430</c:v>
                </c:pt>
                <c:pt idx="16506">
                  <c:v>32433</c:v>
                </c:pt>
                <c:pt idx="16507">
                  <c:v>32434</c:v>
                </c:pt>
                <c:pt idx="16508">
                  <c:v>32435</c:v>
                </c:pt>
                <c:pt idx="16509">
                  <c:v>32436</c:v>
                </c:pt>
                <c:pt idx="16510">
                  <c:v>32437</c:v>
                </c:pt>
                <c:pt idx="16511">
                  <c:v>32440</c:v>
                </c:pt>
                <c:pt idx="16512">
                  <c:v>32441</c:v>
                </c:pt>
                <c:pt idx="16513">
                  <c:v>32442</c:v>
                </c:pt>
                <c:pt idx="16514">
                  <c:v>32443</c:v>
                </c:pt>
                <c:pt idx="16515">
                  <c:v>32444</c:v>
                </c:pt>
                <c:pt idx="16516">
                  <c:v>32447</c:v>
                </c:pt>
                <c:pt idx="16517">
                  <c:v>32448</c:v>
                </c:pt>
                <c:pt idx="16518">
                  <c:v>32449</c:v>
                </c:pt>
                <c:pt idx="16519">
                  <c:v>32450</c:v>
                </c:pt>
                <c:pt idx="16520">
                  <c:v>32451</c:v>
                </c:pt>
                <c:pt idx="16521">
                  <c:v>32454</c:v>
                </c:pt>
                <c:pt idx="16522">
                  <c:v>32455</c:v>
                </c:pt>
                <c:pt idx="16523">
                  <c:v>32456</c:v>
                </c:pt>
                <c:pt idx="16524">
                  <c:v>32457</c:v>
                </c:pt>
                <c:pt idx="16525">
                  <c:v>32458</c:v>
                </c:pt>
                <c:pt idx="16526">
                  <c:v>32461</c:v>
                </c:pt>
                <c:pt idx="16527">
                  <c:v>32462</c:v>
                </c:pt>
                <c:pt idx="16528">
                  <c:v>32463</c:v>
                </c:pt>
                <c:pt idx="16529">
                  <c:v>32464</c:v>
                </c:pt>
                <c:pt idx="16530">
                  <c:v>32465</c:v>
                </c:pt>
                <c:pt idx="16531">
                  <c:v>32468</c:v>
                </c:pt>
                <c:pt idx="16532">
                  <c:v>32469</c:v>
                </c:pt>
                <c:pt idx="16533">
                  <c:v>32470</c:v>
                </c:pt>
                <c:pt idx="16534">
                  <c:v>32472</c:v>
                </c:pt>
                <c:pt idx="16535">
                  <c:v>32475</c:v>
                </c:pt>
                <c:pt idx="16536">
                  <c:v>32476</c:v>
                </c:pt>
                <c:pt idx="16537">
                  <c:v>32477</c:v>
                </c:pt>
                <c:pt idx="16538">
                  <c:v>32478</c:v>
                </c:pt>
                <c:pt idx="16539">
                  <c:v>32479</c:v>
                </c:pt>
                <c:pt idx="16540">
                  <c:v>32482</c:v>
                </c:pt>
                <c:pt idx="16541">
                  <c:v>32483</c:v>
                </c:pt>
                <c:pt idx="16542">
                  <c:v>32484</c:v>
                </c:pt>
                <c:pt idx="16543">
                  <c:v>32485</c:v>
                </c:pt>
                <c:pt idx="16544">
                  <c:v>32486</c:v>
                </c:pt>
                <c:pt idx="16545">
                  <c:v>32489</c:v>
                </c:pt>
                <c:pt idx="16546">
                  <c:v>32490</c:v>
                </c:pt>
                <c:pt idx="16547">
                  <c:v>32491</c:v>
                </c:pt>
                <c:pt idx="16548">
                  <c:v>32492</c:v>
                </c:pt>
                <c:pt idx="16549">
                  <c:v>32493</c:v>
                </c:pt>
                <c:pt idx="16550">
                  <c:v>32496</c:v>
                </c:pt>
                <c:pt idx="16551">
                  <c:v>32497</c:v>
                </c:pt>
                <c:pt idx="16552">
                  <c:v>32498</c:v>
                </c:pt>
                <c:pt idx="16553">
                  <c:v>32499</c:v>
                </c:pt>
                <c:pt idx="16554">
                  <c:v>32500</c:v>
                </c:pt>
                <c:pt idx="16555">
                  <c:v>32504</c:v>
                </c:pt>
                <c:pt idx="16556">
                  <c:v>32505</c:v>
                </c:pt>
                <c:pt idx="16557">
                  <c:v>32506</c:v>
                </c:pt>
                <c:pt idx="16558">
                  <c:v>32507</c:v>
                </c:pt>
                <c:pt idx="16559">
                  <c:v>32511</c:v>
                </c:pt>
                <c:pt idx="16560">
                  <c:v>32512</c:v>
                </c:pt>
                <c:pt idx="16561">
                  <c:v>32513</c:v>
                </c:pt>
                <c:pt idx="16562">
                  <c:v>32514</c:v>
                </c:pt>
                <c:pt idx="16563">
                  <c:v>32517</c:v>
                </c:pt>
                <c:pt idx="16564">
                  <c:v>32518</c:v>
                </c:pt>
                <c:pt idx="16565">
                  <c:v>32519</c:v>
                </c:pt>
                <c:pt idx="16566">
                  <c:v>32520</c:v>
                </c:pt>
                <c:pt idx="16567">
                  <c:v>32521</c:v>
                </c:pt>
                <c:pt idx="16568">
                  <c:v>32524</c:v>
                </c:pt>
                <c:pt idx="16569">
                  <c:v>32525</c:v>
                </c:pt>
                <c:pt idx="16570">
                  <c:v>32526</c:v>
                </c:pt>
                <c:pt idx="16571">
                  <c:v>32527</c:v>
                </c:pt>
                <c:pt idx="16572">
                  <c:v>32528</c:v>
                </c:pt>
                <c:pt idx="16573">
                  <c:v>32531</c:v>
                </c:pt>
                <c:pt idx="16574">
                  <c:v>32532</c:v>
                </c:pt>
                <c:pt idx="16575">
                  <c:v>32533</c:v>
                </c:pt>
                <c:pt idx="16576">
                  <c:v>32534</c:v>
                </c:pt>
                <c:pt idx="16577">
                  <c:v>32535</c:v>
                </c:pt>
                <c:pt idx="16578">
                  <c:v>32538</c:v>
                </c:pt>
                <c:pt idx="16579">
                  <c:v>32539</c:v>
                </c:pt>
                <c:pt idx="16580">
                  <c:v>32540</c:v>
                </c:pt>
                <c:pt idx="16581">
                  <c:v>32541</c:v>
                </c:pt>
                <c:pt idx="16582">
                  <c:v>32542</c:v>
                </c:pt>
                <c:pt idx="16583">
                  <c:v>32545</c:v>
                </c:pt>
                <c:pt idx="16584">
                  <c:v>32546</c:v>
                </c:pt>
                <c:pt idx="16585">
                  <c:v>32547</c:v>
                </c:pt>
                <c:pt idx="16586">
                  <c:v>32548</c:v>
                </c:pt>
                <c:pt idx="16587">
                  <c:v>32549</c:v>
                </c:pt>
                <c:pt idx="16588">
                  <c:v>32552</c:v>
                </c:pt>
                <c:pt idx="16589">
                  <c:v>32553</c:v>
                </c:pt>
                <c:pt idx="16590">
                  <c:v>32554</c:v>
                </c:pt>
                <c:pt idx="16591">
                  <c:v>32555</c:v>
                </c:pt>
                <c:pt idx="16592">
                  <c:v>32556</c:v>
                </c:pt>
                <c:pt idx="16593">
                  <c:v>32560</c:v>
                </c:pt>
                <c:pt idx="16594">
                  <c:v>32561</c:v>
                </c:pt>
                <c:pt idx="16595">
                  <c:v>32562</c:v>
                </c:pt>
                <c:pt idx="16596">
                  <c:v>32563</c:v>
                </c:pt>
                <c:pt idx="16597">
                  <c:v>32566</c:v>
                </c:pt>
                <c:pt idx="16598">
                  <c:v>32567</c:v>
                </c:pt>
                <c:pt idx="16599">
                  <c:v>32568</c:v>
                </c:pt>
                <c:pt idx="16600">
                  <c:v>32569</c:v>
                </c:pt>
                <c:pt idx="16601">
                  <c:v>32570</c:v>
                </c:pt>
                <c:pt idx="16602">
                  <c:v>32573</c:v>
                </c:pt>
                <c:pt idx="16603">
                  <c:v>32574</c:v>
                </c:pt>
                <c:pt idx="16604">
                  <c:v>32575</c:v>
                </c:pt>
                <c:pt idx="16605">
                  <c:v>32576</c:v>
                </c:pt>
                <c:pt idx="16606">
                  <c:v>32577</c:v>
                </c:pt>
                <c:pt idx="16607">
                  <c:v>32580</c:v>
                </c:pt>
                <c:pt idx="16608">
                  <c:v>32581</c:v>
                </c:pt>
                <c:pt idx="16609">
                  <c:v>32582</c:v>
                </c:pt>
                <c:pt idx="16610">
                  <c:v>32583</c:v>
                </c:pt>
                <c:pt idx="16611">
                  <c:v>32584</c:v>
                </c:pt>
                <c:pt idx="16612">
                  <c:v>32587</c:v>
                </c:pt>
                <c:pt idx="16613">
                  <c:v>32588</c:v>
                </c:pt>
                <c:pt idx="16614">
                  <c:v>32589</c:v>
                </c:pt>
                <c:pt idx="16615">
                  <c:v>32590</c:v>
                </c:pt>
                <c:pt idx="16616">
                  <c:v>32594</c:v>
                </c:pt>
                <c:pt idx="16617">
                  <c:v>32595</c:v>
                </c:pt>
                <c:pt idx="16618">
                  <c:v>32596</c:v>
                </c:pt>
                <c:pt idx="16619">
                  <c:v>32597</c:v>
                </c:pt>
                <c:pt idx="16620">
                  <c:v>32598</c:v>
                </c:pt>
                <c:pt idx="16621">
                  <c:v>32601</c:v>
                </c:pt>
                <c:pt idx="16622">
                  <c:v>32602</c:v>
                </c:pt>
                <c:pt idx="16623">
                  <c:v>32603</c:v>
                </c:pt>
                <c:pt idx="16624">
                  <c:v>32604</c:v>
                </c:pt>
                <c:pt idx="16625">
                  <c:v>32605</c:v>
                </c:pt>
                <c:pt idx="16626">
                  <c:v>32608</c:v>
                </c:pt>
                <c:pt idx="16627">
                  <c:v>32609</c:v>
                </c:pt>
                <c:pt idx="16628">
                  <c:v>32610</c:v>
                </c:pt>
                <c:pt idx="16629">
                  <c:v>32611</c:v>
                </c:pt>
                <c:pt idx="16630">
                  <c:v>32612</c:v>
                </c:pt>
                <c:pt idx="16631">
                  <c:v>32615</c:v>
                </c:pt>
                <c:pt idx="16632">
                  <c:v>32616</c:v>
                </c:pt>
                <c:pt idx="16633">
                  <c:v>32617</c:v>
                </c:pt>
                <c:pt idx="16634">
                  <c:v>32618</c:v>
                </c:pt>
                <c:pt idx="16635">
                  <c:v>32619</c:v>
                </c:pt>
                <c:pt idx="16636">
                  <c:v>32622</c:v>
                </c:pt>
                <c:pt idx="16637">
                  <c:v>32623</c:v>
                </c:pt>
                <c:pt idx="16638">
                  <c:v>32624</c:v>
                </c:pt>
                <c:pt idx="16639">
                  <c:v>32625</c:v>
                </c:pt>
                <c:pt idx="16640">
                  <c:v>32626</c:v>
                </c:pt>
                <c:pt idx="16641">
                  <c:v>32629</c:v>
                </c:pt>
                <c:pt idx="16642">
                  <c:v>32630</c:v>
                </c:pt>
                <c:pt idx="16643">
                  <c:v>32631</c:v>
                </c:pt>
                <c:pt idx="16644">
                  <c:v>32632</c:v>
                </c:pt>
                <c:pt idx="16645">
                  <c:v>32633</c:v>
                </c:pt>
                <c:pt idx="16646">
                  <c:v>32636</c:v>
                </c:pt>
                <c:pt idx="16647">
                  <c:v>32637</c:v>
                </c:pt>
                <c:pt idx="16648">
                  <c:v>32638</c:v>
                </c:pt>
                <c:pt idx="16649">
                  <c:v>32639</c:v>
                </c:pt>
                <c:pt idx="16650">
                  <c:v>32640</c:v>
                </c:pt>
                <c:pt idx="16651">
                  <c:v>32643</c:v>
                </c:pt>
                <c:pt idx="16652">
                  <c:v>32644</c:v>
                </c:pt>
                <c:pt idx="16653">
                  <c:v>32645</c:v>
                </c:pt>
                <c:pt idx="16654">
                  <c:v>32646</c:v>
                </c:pt>
                <c:pt idx="16655">
                  <c:v>32647</c:v>
                </c:pt>
                <c:pt idx="16656">
                  <c:v>32650</c:v>
                </c:pt>
                <c:pt idx="16657">
                  <c:v>32651</c:v>
                </c:pt>
                <c:pt idx="16658">
                  <c:v>32652</c:v>
                </c:pt>
                <c:pt idx="16659">
                  <c:v>32653</c:v>
                </c:pt>
                <c:pt idx="16660">
                  <c:v>32654</c:v>
                </c:pt>
                <c:pt idx="16661">
                  <c:v>32658</c:v>
                </c:pt>
                <c:pt idx="16662">
                  <c:v>32659</c:v>
                </c:pt>
                <c:pt idx="16663">
                  <c:v>32660</c:v>
                </c:pt>
                <c:pt idx="16664">
                  <c:v>32661</c:v>
                </c:pt>
                <c:pt idx="16665">
                  <c:v>32664</c:v>
                </c:pt>
                <c:pt idx="16666">
                  <c:v>32665</c:v>
                </c:pt>
                <c:pt idx="16667">
                  <c:v>32666</c:v>
                </c:pt>
                <c:pt idx="16668">
                  <c:v>32667</c:v>
                </c:pt>
                <c:pt idx="16669">
                  <c:v>32668</c:v>
                </c:pt>
                <c:pt idx="16670">
                  <c:v>32671</c:v>
                </c:pt>
                <c:pt idx="16671">
                  <c:v>32672</c:v>
                </c:pt>
                <c:pt idx="16672">
                  <c:v>32673</c:v>
                </c:pt>
                <c:pt idx="16673">
                  <c:v>32674</c:v>
                </c:pt>
                <c:pt idx="16674">
                  <c:v>32675</c:v>
                </c:pt>
                <c:pt idx="16675">
                  <c:v>32678</c:v>
                </c:pt>
                <c:pt idx="16676">
                  <c:v>32679</c:v>
                </c:pt>
                <c:pt idx="16677">
                  <c:v>32680</c:v>
                </c:pt>
                <c:pt idx="16678">
                  <c:v>32681</c:v>
                </c:pt>
                <c:pt idx="16679">
                  <c:v>32682</c:v>
                </c:pt>
                <c:pt idx="16680">
                  <c:v>32685</c:v>
                </c:pt>
                <c:pt idx="16681">
                  <c:v>32686</c:v>
                </c:pt>
                <c:pt idx="16682">
                  <c:v>32687</c:v>
                </c:pt>
                <c:pt idx="16683">
                  <c:v>32688</c:v>
                </c:pt>
                <c:pt idx="16684">
                  <c:v>32689</c:v>
                </c:pt>
                <c:pt idx="16685">
                  <c:v>32692</c:v>
                </c:pt>
                <c:pt idx="16686">
                  <c:v>32694</c:v>
                </c:pt>
                <c:pt idx="16687">
                  <c:v>32695</c:v>
                </c:pt>
                <c:pt idx="16688">
                  <c:v>32696</c:v>
                </c:pt>
                <c:pt idx="16689">
                  <c:v>32699</c:v>
                </c:pt>
                <c:pt idx="16690">
                  <c:v>32700</c:v>
                </c:pt>
                <c:pt idx="16691">
                  <c:v>32701</c:v>
                </c:pt>
                <c:pt idx="16692">
                  <c:v>32702</c:v>
                </c:pt>
                <c:pt idx="16693">
                  <c:v>32703</c:v>
                </c:pt>
                <c:pt idx="16694">
                  <c:v>32706</c:v>
                </c:pt>
                <c:pt idx="16695">
                  <c:v>32707</c:v>
                </c:pt>
                <c:pt idx="16696">
                  <c:v>32708</c:v>
                </c:pt>
                <c:pt idx="16697">
                  <c:v>32709</c:v>
                </c:pt>
                <c:pt idx="16698">
                  <c:v>32710</c:v>
                </c:pt>
                <c:pt idx="16699">
                  <c:v>32713</c:v>
                </c:pt>
                <c:pt idx="16700">
                  <c:v>32714</c:v>
                </c:pt>
                <c:pt idx="16701">
                  <c:v>32715</c:v>
                </c:pt>
                <c:pt idx="16702">
                  <c:v>32716</c:v>
                </c:pt>
                <c:pt idx="16703">
                  <c:v>32717</c:v>
                </c:pt>
                <c:pt idx="16704">
                  <c:v>32720</c:v>
                </c:pt>
                <c:pt idx="16705">
                  <c:v>32721</c:v>
                </c:pt>
                <c:pt idx="16706">
                  <c:v>32722</c:v>
                </c:pt>
                <c:pt idx="16707">
                  <c:v>32723</c:v>
                </c:pt>
                <c:pt idx="16708">
                  <c:v>32724</c:v>
                </c:pt>
                <c:pt idx="16709">
                  <c:v>32727</c:v>
                </c:pt>
                <c:pt idx="16710">
                  <c:v>32728</c:v>
                </c:pt>
                <c:pt idx="16711">
                  <c:v>32729</c:v>
                </c:pt>
                <c:pt idx="16712">
                  <c:v>32730</c:v>
                </c:pt>
                <c:pt idx="16713">
                  <c:v>32731</c:v>
                </c:pt>
                <c:pt idx="16714">
                  <c:v>32734</c:v>
                </c:pt>
                <c:pt idx="16715">
                  <c:v>32735</c:v>
                </c:pt>
                <c:pt idx="16716">
                  <c:v>32736</c:v>
                </c:pt>
                <c:pt idx="16717">
                  <c:v>32737</c:v>
                </c:pt>
                <c:pt idx="16718">
                  <c:v>32738</c:v>
                </c:pt>
                <c:pt idx="16719">
                  <c:v>32741</c:v>
                </c:pt>
                <c:pt idx="16720">
                  <c:v>32742</c:v>
                </c:pt>
                <c:pt idx="16721">
                  <c:v>32743</c:v>
                </c:pt>
                <c:pt idx="16722">
                  <c:v>32744</c:v>
                </c:pt>
                <c:pt idx="16723">
                  <c:v>32745</c:v>
                </c:pt>
                <c:pt idx="16724">
                  <c:v>32748</c:v>
                </c:pt>
                <c:pt idx="16725">
                  <c:v>32749</c:v>
                </c:pt>
                <c:pt idx="16726">
                  <c:v>32750</c:v>
                </c:pt>
                <c:pt idx="16727">
                  <c:v>32751</c:v>
                </c:pt>
                <c:pt idx="16728">
                  <c:v>32752</c:v>
                </c:pt>
                <c:pt idx="16729">
                  <c:v>32756</c:v>
                </c:pt>
                <c:pt idx="16730">
                  <c:v>32757</c:v>
                </c:pt>
                <c:pt idx="16731">
                  <c:v>32758</c:v>
                </c:pt>
                <c:pt idx="16732">
                  <c:v>32759</c:v>
                </c:pt>
                <c:pt idx="16733">
                  <c:v>32762</c:v>
                </c:pt>
                <c:pt idx="16734">
                  <c:v>32763</c:v>
                </c:pt>
                <c:pt idx="16735">
                  <c:v>32764</c:v>
                </c:pt>
                <c:pt idx="16736">
                  <c:v>32765</c:v>
                </c:pt>
                <c:pt idx="16737">
                  <c:v>32766</c:v>
                </c:pt>
                <c:pt idx="16738">
                  <c:v>32769</c:v>
                </c:pt>
                <c:pt idx="16739">
                  <c:v>32770</c:v>
                </c:pt>
                <c:pt idx="16740">
                  <c:v>32771</c:v>
                </c:pt>
                <c:pt idx="16741">
                  <c:v>32772</c:v>
                </c:pt>
                <c:pt idx="16742">
                  <c:v>32773</c:v>
                </c:pt>
                <c:pt idx="16743">
                  <c:v>32776</c:v>
                </c:pt>
                <c:pt idx="16744">
                  <c:v>32777</c:v>
                </c:pt>
                <c:pt idx="16745">
                  <c:v>32778</c:v>
                </c:pt>
                <c:pt idx="16746">
                  <c:v>32779</c:v>
                </c:pt>
                <c:pt idx="16747">
                  <c:v>32780</c:v>
                </c:pt>
                <c:pt idx="16748">
                  <c:v>32783</c:v>
                </c:pt>
                <c:pt idx="16749">
                  <c:v>32784</c:v>
                </c:pt>
                <c:pt idx="16750">
                  <c:v>32785</c:v>
                </c:pt>
                <c:pt idx="16751">
                  <c:v>32786</c:v>
                </c:pt>
                <c:pt idx="16752">
                  <c:v>32787</c:v>
                </c:pt>
                <c:pt idx="16753">
                  <c:v>32790</c:v>
                </c:pt>
                <c:pt idx="16754">
                  <c:v>32791</c:v>
                </c:pt>
                <c:pt idx="16755">
                  <c:v>32792</c:v>
                </c:pt>
                <c:pt idx="16756">
                  <c:v>32793</c:v>
                </c:pt>
                <c:pt idx="16757">
                  <c:v>32794</c:v>
                </c:pt>
                <c:pt idx="16758">
                  <c:v>32797</c:v>
                </c:pt>
                <c:pt idx="16759">
                  <c:v>32798</c:v>
                </c:pt>
                <c:pt idx="16760">
                  <c:v>32799</c:v>
                </c:pt>
                <c:pt idx="16761">
                  <c:v>32800</c:v>
                </c:pt>
                <c:pt idx="16762">
                  <c:v>32801</c:v>
                </c:pt>
                <c:pt idx="16763">
                  <c:v>32804</c:v>
                </c:pt>
                <c:pt idx="16764">
                  <c:v>32805</c:v>
                </c:pt>
                <c:pt idx="16765">
                  <c:v>32806</c:v>
                </c:pt>
                <c:pt idx="16766">
                  <c:v>32807</c:v>
                </c:pt>
                <c:pt idx="16767">
                  <c:v>32808</c:v>
                </c:pt>
                <c:pt idx="16768">
                  <c:v>32811</c:v>
                </c:pt>
                <c:pt idx="16769">
                  <c:v>32812</c:v>
                </c:pt>
                <c:pt idx="16770">
                  <c:v>32813</c:v>
                </c:pt>
                <c:pt idx="16771">
                  <c:v>32814</c:v>
                </c:pt>
                <c:pt idx="16772">
                  <c:v>32815</c:v>
                </c:pt>
                <c:pt idx="16773">
                  <c:v>32818</c:v>
                </c:pt>
                <c:pt idx="16774">
                  <c:v>32819</c:v>
                </c:pt>
                <c:pt idx="16775">
                  <c:v>32820</c:v>
                </c:pt>
                <c:pt idx="16776">
                  <c:v>32821</c:v>
                </c:pt>
                <c:pt idx="16777">
                  <c:v>32822</c:v>
                </c:pt>
                <c:pt idx="16778">
                  <c:v>32825</c:v>
                </c:pt>
                <c:pt idx="16779">
                  <c:v>32826</c:v>
                </c:pt>
                <c:pt idx="16780">
                  <c:v>32827</c:v>
                </c:pt>
                <c:pt idx="16781">
                  <c:v>32828</c:v>
                </c:pt>
                <c:pt idx="16782">
                  <c:v>32829</c:v>
                </c:pt>
                <c:pt idx="16783">
                  <c:v>32832</c:v>
                </c:pt>
                <c:pt idx="16784">
                  <c:v>32833</c:v>
                </c:pt>
                <c:pt idx="16785">
                  <c:v>32834</c:v>
                </c:pt>
                <c:pt idx="16786">
                  <c:v>32836</c:v>
                </c:pt>
                <c:pt idx="16787">
                  <c:v>32839</c:v>
                </c:pt>
                <c:pt idx="16788">
                  <c:v>32840</c:v>
                </c:pt>
                <c:pt idx="16789">
                  <c:v>32841</c:v>
                </c:pt>
                <c:pt idx="16790">
                  <c:v>32842</c:v>
                </c:pt>
                <c:pt idx="16791">
                  <c:v>32843</c:v>
                </c:pt>
                <c:pt idx="16792">
                  <c:v>32846</c:v>
                </c:pt>
                <c:pt idx="16793">
                  <c:v>32847</c:v>
                </c:pt>
                <c:pt idx="16794">
                  <c:v>32848</c:v>
                </c:pt>
                <c:pt idx="16795">
                  <c:v>32849</c:v>
                </c:pt>
                <c:pt idx="16796">
                  <c:v>32850</c:v>
                </c:pt>
                <c:pt idx="16797">
                  <c:v>32853</c:v>
                </c:pt>
                <c:pt idx="16798">
                  <c:v>32854</c:v>
                </c:pt>
                <c:pt idx="16799">
                  <c:v>32855</c:v>
                </c:pt>
                <c:pt idx="16800">
                  <c:v>32856</c:v>
                </c:pt>
                <c:pt idx="16801">
                  <c:v>32857</c:v>
                </c:pt>
                <c:pt idx="16802">
                  <c:v>32860</c:v>
                </c:pt>
                <c:pt idx="16803">
                  <c:v>32861</c:v>
                </c:pt>
                <c:pt idx="16804">
                  <c:v>32862</c:v>
                </c:pt>
                <c:pt idx="16805">
                  <c:v>32863</c:v>
                </c:pt>
                <c:pt idx="16806">
                  <c:v>32864</c:v>
                </c:pt>
                <c:pt idx="16807">
                  <c:v>32868</c:v>
                </c:pt>
                <c:pt idx="16808">
                  <c:v>32869</c:v>
                </c:pt>
                <c:pt idx="16809">
                  <c:v>32870</c:v>
                </c:pt>
                <c:pt idx="16810">
                  <c:v>32871</c:v>
                </c:pt>
                <c:pt idx="16811">
                  <c:v>32875</c:v>
                </c:pt>
                <c:pt idx="16812">
                  <c:v>32876</c:v>
                </c:pt>
                <c:pt idx="16813">
                  <c:v>32877</c:v>
                </c:pt>
                <c:pt idx="16814">
                  <c:v>32878</c:v>
                </c:pt>
                <c:pt idx="16815">
                  <c:v>32881</c:v>
                </c:pt>
                <c:pt idx="16816">
                  <c:v>32882</c:v>
                </c:pt>
                <c:pt idx="16817">
                  <c:v>32883</c:v>
                </c:pt>
                <c:pt idx="16818">
                  <c:v>32884</c:v>
                </c:pt>
                <c:pt idx="16819">
                  <c:v>32885</c:v>
                </c:pt>
                <c:pt idx="16820">
                  <c:v>32888</c:v>
                </c:pt>
                <c:pt idx="16821">
                  <c:v>32889</c:v>
                </c:pt>
                <c:pt idx="16822">
                  <c:v>32890</c:v>
                </c:pt>
                <c:pt idx="16823">
                  <c:v>32891</c:v>
                </c:pt>
                <c:pt idx="16824">
                  <c:v>32892</c:v>
                </c:pt>
                <c:pt idx="16825">
                  <c:v>32895</c:v>
                </c:pt>
                <c:pt idx="16826">
                  <c:v>32896</c:v>
                </c:pt>
                <c:pt idx="16827">
                  <c:v>32897</c:v>
                </c:pt>
                <c:pt idx="16828">
                  <c:v>32898</c:v>
                </c:pt>
                <c:pt idx="16829">
                  <c:v>32899</c:v>
                </c:pt>
                <c:pt idx="16830">
                  <c:v>32902</c:v>
                </c:pt>
                <c:pt idx="16831">
                  <c:v>32903</c:v>
                </c:pt>
                <c:pt idx="16832">
                  <c:v>32904</c:v>
                </c:pt>
                <c:pt idx="16833">
                  <c:v>32905</c:v>
                </c:pt>
                <c:pt idx="16834">
                  <c:v>32906</c:v>
                </c:pt>
                <c:pt idx="16835">
                  <c:v>32909</c:v>
                </c:pt>
                <c:pt idx="16836">
                  <c:v>32910</c:v>
                </c:pt>
                <c:pt idx="16837">
                  <c:v>32911</c:v>
                </c:pt>
                <c:pt idx="16838">
                  <c:v>32912</c:v>
                </c:pt>
                <c:pt idx="16839">
                  <c:v>32913</c:v>
                </c:pt>
                <c:pt idx="16840">
                  <c:v>32916</c:v>
                </c:pt>
                <c:pt idx="16841">
                  <c:v>32917</c:v>
                </c:pt>
                <c:pt idx="16842">
                  <c:v>32918</c:v>
                </c:pt>
                <c:pt idx="16843">
                  <c:v>32919</c:v>
                </c:pt>
                <c:pt idx="16844">
                  <c:v>32920</c:v>
                </c:pt>
                <c:pt idx="16845">
                  <c:v>32924</c:v>
                </c:pt>
                <c:pt idx="16846">
                  <c:v>32925</c:v>
                </c:pt>
                <c:pt idx="16847">
                  <c:v>32926</c:v>
                </c:pt>
                <c:pt idx="16848">
                  <c:v>32927</c:v>
                </c:pt>
                <c:pt idx="16849">
                  <c:v>32930</c:v>
                </c:pt>
                <c:pt idx="16850">
                  <c:v>32931</c:v>
                </c:pt>
                <c:pt idx="16851">
                  <c:v>32932</c:v>
                </c:pt>
                <c:pt idx="16852">
                  <c:v>32933</c:v>
                </c:pt>
                <c:pt idx="16853">
                  <c:v>32934</c:v>
                </c:pt>
                <c:pt idx="16854">
                  <c:v>32937</c:v>
                </c:pt>
                <c:pt idx="16855">
                  <c:v>32938</c:v>
                </c:pt>
                <c:pt idx="16856">
                  <c:v>32939</c:v>
                </c:pt>
                <c:pt idx="16857">
                  <c:v>32940</c:v>
                </c:pt>
                <c:pt idx="16858">
                  <c:v>32941</c:v>
                </c:pt>
                <c:pt idx="16859">
                  <c:v>32944</c:v>
                </c:pt>
                <c:pt idx="16860">
                  <c:v>32945</c:v>
                </c:pt>
                <c:pt idx="16861">
                  <c:v>32946</c:v>
                </c:pt>
                <c:pt idx="16862">
                  <c:v>32947</c:v>
                </c:pt>
                <c:pt idx="16863">
                  <c:v>32948</c:v>
                </c:pt>
                <c:pt idx="16864">
                  <c:v>32951</c:v>
                </c:pt>
                <c:pt idx="16865">
                  <c:v>32952</c:v>
                </c:pt>
                <c:pt idx="16866">
                  <c:v>32953</c:v>
                </c:pt>
                <c:pt idx="16867">
                  <c:v>32954</c:v>
                </c:pt>
                <c:pt idx="16868">
                  <c:v>32955</c:v>
                </c:pt>
                <c:pt idx="16869">
                  <c:v>32958</c:v>
                </c:pt>
                <c:pt idx="16870">
                  <c:v>32959</c:v>
                </c:pt>
                <c:pt idx="16871">
                  <c:v>32960</c:v>
                </c:pt>
                <c:pt idx="16872">
                  <c:v>32961</c:v>
                </c:pt>
                <c:pt idx="16873">
                  <c:v>32962</c:v>
                </c:pt>
                <c:pt idx="16874">
                  <c:v>32965</c:v>
                </c:pt>
                <c:pt idx="16875">
                  <c:v>32966</c:v>
                </c:pt>
                <c:pt idx="16876">
                  <c:v>32967</c:v>
                </c:pt>
                <c:pt idx="16877">
                  <c:v>32968</c:v>
                </c:pt>
                <c:pt idx="16878">
                  <c:v>32969</c:v>
                </c:pt>
                <c:pt idx="16879">
                  <c:v>32972</c:v>
                </c:pt>
                <c:pt idx="16880">
                  <c:v>32973</c:v>
                </c:pt>
                <c:pt idx="16881">
                  <c:v>32974</c:v>
                </c:pt>
                <c:pt idx="16882">
                  <c:v>32975</c:v>
                </c:pt>
                <c:pt idx="16883">
                  <c:v>32979</c:v>
                </c:pt>
                <c:pt idx="16884">
                  <c:v>32980</c:v>
                </c:pt>
                <c:pt idx="16885">
                  <c:v>32981</c:v>
                </c:pt>
                <c:pt idx="16886">
                  <c:v>32982</c:v>
                </c:pt>
                <c:pt idx="16887">
                  <c:v>32983</c:v>
                </c:pt>
                <c:pt idx="16888">
                  <c:v>32986</c:v>
                </c:pt>
                <c:pt idx="16889">
                  <c:v>32987</c:v>
                </c:pt>
                <c:pt idx="16890">
                  <c:v>32988</c:v>
                </c:pt>
                <c:pt idx="16891">
                  <c:v>32989</c:v>
                </c:pt>
                <c:pt idx="16892">
                  <c:v>32990</c:v>
                </c:pt>
                <c:pt idx="16893">
                  <c:v>32993</c:v>
                </c:pt>
                <c:pt idx="16894">
                  <c:v>32994</c:v>
                </c:pt>
                <c:pt idx="16895">
                  <c:v>32995</c:v>
                </c:pt>
                <c:pt idx="16896">
                  <c:v>32996</c:v>
                </c:pt>
                <c:pt idx="16897">
                  <c:v>32997</c:v>
                </c:pt>
                <c:pt idx="16898">
                  <c:v>33000</c:v>
                </c:pt>
                <c:pt idx="16899">
                  <c:v>33001</c:v>
                </c:pt>
                <c:pt idx="16900">
                  <c:v>33002</c:v>
                </c:pt>
                <c:pt idx="16901">
                  <c:v>33003</c:v>
                </c:pt>
                <c:pt idx="16902">
                  <c:v>33004</c:v>
                </c:pt>
                <c:pt idx="16903">
                  <c:v>33007</c:v>
                </c:pt>
                <c:pt idx="16904">
                  <c:v>33008</c:v>
                </c:pt>
                <c:pt idx="16905">
                  <c:v>33009</c:v>
                </c:pt>
                <c:pt idx="16906">
                  <c:v>33010</c:v>
                </c:pt>
                <c:pt idx="16907">
                  <c:v>33011</c:v>
                </c:pt>
                <c:pt idx="16908">
                  <c:v>33014</c:v>
                </c:pt>
                <c:pt idx="16909">
                  <c:v>33015</c:v>
                </c:pt>
                <c:pt idx="16910">
                  <c:v>33016</c:v>
                </c:pt>
                <c:pt idx="16911">
                  <c:v>33017</c:v>
                </c:pt>
                <c:pt idx="16912">
                  <c:v>33018</c:v>
                </c:pt>
                <c:pt idx="16913">
                  <c:v>33022</c:v>
                </c:pt>
                <c:pt idx="16914">
                  <c:v>33023</c:v>
                </c:pt>
                <c:pt idx="16915">
                  <c:v>33024</c:v>
                </c:pt>
                <c:pt idx="16916">
                  <c:v>33025</c:v>
                </c:pt>
                <c:pt idx="16917">
                  <c:v>33028</c:v>
                </c:pt>
                <c:pt idx="16918">
                  <c:v>33029</c:v>
                </c:pt>
                <c:pt idx="16919">
                  <c:v>33030</c:v>
                </c:pt>
                <c:pt idx="16920">
                  <c:v>33031</c:v>
                </c:pt>
                <c:pt idx="16921">
                  <c:v>33032</c:v>
                </c:pt>
                <c:pt idx="16922">
                  <c:v>33035</c:v>
                </c:pt>
                <c:pt idx="16923">
                  <c:v>33036</c:v>
                </c:pt>
                <c:pt idx="16924">
                  <c:v>33037</c:v>
                </c:pt>
                <c:pt idx="16925">
                  <c:v>33038</c:v>
                </c:pt>
                <c:pt idx="16926">
                  <c:v>33039</c:v>
                </c:pt>
                <c:pt idx="16927">
                  <c:v>33042</c:v>
                </c:pt>
                <c:pt idx="16928">
                  <c:v>33043</c:v>
                </c:pt>
                <c:pt idx="16929">
                  <c:v>33044</c:v>
                </c:pt>
                <c:pt idx="16930">
                  <c:v>33045</c:v>
                </c:pt>
                <c:pt idx="16931">
                  <c:v>33046</c:v>
                </c:pt>
                <c:pt idx="16932">
                  <c:v>33049</c:v>
                </c:pt>
                <c:pt idx="16933">
                  <c:v>33050</c:v>
                </c:pt>
                <c:pt idx="16934">
                  <c:v>33051</c:v>
                </c:pt>
                <c:pt idx="16935">
                  <c:v>33052</c:v>
                </c:pt>
                <c:pt idx="16936">
                  <c:v>33053</c:v>
                </c:pt>
                <c:pt idx="16937">
                  <c:v>33056</c:v>
                </c:pt>
                <c:pt idx="16938">
                  <c:v>33057</c:v>
                </c:pt>
                <c:pt idx="16939">
                  <c:v>33059</c:v>
                </c:pt>
                <c:pt idx="16940">
                  <c:v>33060</c:v>
                </c:pt>
                <c:pt idx="16941">
                  <c:v>33063</c:v>
                </c:pt>
                <c:pt idx="16942">
                  <c:v>33064</c:v>
                </c:pt>
                <c:pt idx="16943">
                  <c:v>33065</c:v>
                </c:pt>
                <c:pt idx="16944">
                  <c:v>33066</c:v>
                </c:pt>
                <c:pt idx="16945">
                  <c:v>33067</c:v>
                </c:pt>
                <c:pt idx="16946">
                  <c:v>33070</c:v>
                </c:pt>
                <c:pt idx="16947">
                  <c:v>33071</c:v>
                </c:pt>
                <c:pt idx="16948">
                  <c:v>33072</c:v>
                </c:pt>
                <c:pt idx="16949">
                  <c:v>33073</c:v>
                </c:pt>
                <c:pt idx="16950">
                  <c:v>33074</c:v>
                </c:pt>
                <c:pt idx="16951">
                  <c:v>33077</c:v>
                </c:pt>
                <c:pt idx="16952">
                  <c:v>33078</c:v>
                </c:pt>
                <c:pt idx="16953">
                  <c:v>33079</c:v>
                </c:pt>
                <c:pt idx="16954">
                  <c:v>33080</c:v>
                </c:pt>
                <c:pt idx="16955">
                  <c:v>33081</c:v>
                </c:pt>
                <c:pt idx="16956">
                  <c:v>33084</c:v>
                </c:pt>
                <c:pt idx="16957">
                  <c:v>33085</c:v>
                </c:pt>
                <c:pt idx="16958">
                  <c:v>33086</c:v>
                </c:pt>
                <c:pt idx="16959">
                  <c:v>33087</c:v>
                </c:pt>
                <c:pt idx="16960">
                  <c:v>33088</c:v>
                </c:pt>
                <c:pt idx="16961">
                  <c:v>33091</c:v>
                </c:pt>
                <c:pt idx="16962">
                  <c:v>33092</c:v>
                </c:pt>
                <c:pt idx="16963">
                  <c:v>33093</c:v>
                </c:pt>
                <c:pt idx="16964">
                  <c:v>33094</c:v>
                </c:pt>
                <c:pt idx="16965">
                  <c:v>33095</c:v>
                </c:pt>
                <c:pt idx="16966">
                  <c:v>33098</c:v>
                </c:pt>
                <c:pt idx="16967">
                  <c:v>33099</c:v>
                </c:pt>
                <c:pt idx="16968">
                  <c:v>33100</c:v>
                </c:pt>
                <c:pt idx="16969">
                  <c:v>33101</c:v>
                </c:pt>
                <c:pt idx="16970">
                  <c:v>33102</c:v>
                </c:pt>
                <c:pt idx="16971">
                  <c:v>33105</c:v>
                </c:pt>
                <c:pt idx="16972">
                  <c:v>33106</c:v>
                </c:pt>
                <c:pt idx="16973">
                  <c:v>33107</c:v>
                </c:pt>
                <c:pt idx="16974">
                  <c:v>33108</c:v>
                </c:pt>
                <c:pt idx="16975">
                  <c:v>33109</c:v>
                </c:pt>
                <c:pt idx="16976">
                  <c:v>33112</c:v>
                </c:pt>
                <c:pt idx="16977">
                  <c:v>33113</c:v>
                </c:pt>
                <c:pt idx="16978">
                  <c:v>33114</c:v>
                </c:pt>
                <c:pt idx="16979">
                  <c:v>33115</c:v>
                </c:pt>
                <c:pt idx="16980">
                  <c:v>33116</c:v>
                </c:pt>
                <c:pt idx="16981">
                  <c:v>33120</c:v>
                </c:pt>
                <c:pt idx="16982">
                  <c:v>33121</c:v>
                </c:pt>
                <c:pt idx="16983">
                  <c:v>33122</c:v>
                </c:pt>
                <c:pt idx="16984">
                  <c:v>33123</c:v>
                </c:pt>
                <c:pt idx="16985">
                  <c:v>33126</c:v>
                </c:pt>
                <c:pt idx="16986">
                  <c:v>33127</c:v>
                </c:pt>
                <c:pt idx="16987">
                  <c:v>33128</c:v>
                </c:pt>
                <c:pt idx="16988">
                  <c:v>33129</c:v>
                </c:pt>
                <c:pt idx="16989">
                  <c:v>33130</c:v>
                </c:pt>
                <c:pt idx="16990">
                  <c:v>33133</c:v>
                </c:pt>
                <c:pt idx="16991">
                  <c:v>33134</c:v>
                </c:pt>
                <c:pt idx="16992">
                  <c:v>33135</c:v>
                </c:pt>
                <c:pt idx="16993">
                  <c:v>33136</c:v>
                </c:pt>
                <c:pt idx="16994">
                  <c:v>33137</c:v>
                </c:pt>
                <c:pt idx="16995">
                  <c:v>33140</c:v>
                </c:pt>
                <c:pt idx="16996">
                  <c:v>33141</c:v>
                </c:pt>
                <c:pt idx="16997">
                  <c:v>33142</c:v>
                </c:pt>
                <c:pt idx="16998">
                  <c:v>33143</c:v>
                </c:pt>
                <c:pt idx="16999">
                  <c:v>33144</c:v>
                </c:pt>
                <c:pt idx="17000">
                  <c:v>33147</c:v>
                </c:pt>
                <c:pt idx="17001">
                  <c:v>33148</c:v>
                </c:pt>
                <c:pt idx="17002">
                  <c:v>33149</c:v>
                </c:pt>
                <c:pt idx="17003">
                  <c:v>33150</c:v>
                </c:pt>
                <c:pt idx="17004">
                  <c:v>33151</c:v>
                </c:pt>
                <c:pt idx="17005">
                  <c:v>33154</c:v>
                </c:pt>
                <c:pt idx="17006">
                  <c:v>33155</c:v>
                </c:pt>
                <c:pt idx="17007">
                  <c:v>33156</c:v>
                </c:pt>
                <c:pt idx="17008">
                  <c:v>33157</c:v>
                </c:pt>
                <c:pt idx="17009">
                  <c:v>33158</c:v>
                </c:pt>
                <c:pt idx="17010">
                  <c:v>33161</c:v>
                </c:pt>
                <c:pt idx="17011">
                  <c:v>33162</c:v>
                </c:pt>
                <c:pt idx="17012">
                  <c:v>33163</c:v>
                </c:pt>
                <c:pt idx="17013">
                  <c:v>33164</c:v>
                </c:pt>
                <c:pt idx="17014">
                  <c:v>33165</c:v>
                </c:pt>
                <c:pt idx="17015">
                  <c:v>33168</c:v>
                </c:pt>
                <c:pt idx="17016">
                  <c:v>33169</c:v>
                </c:pt>
                <c:pt idx="17017">
                  <c:v>33170</c:v>
                </c:pt>
                <c:pt idx="17018">
                  <c:v>33171</c:v>
                </c:pt>
                <c:pt idx="17019">
                  <c:v>33172</c:v>
                </c:pt>
                <c:pt idx="17020">
                  <c:v>33175</c:v>
                </c:pt>
                <c:pt idx="17021">
                  <c:v>33176</c:v>
                </c:pt>
                <c:pt idx="17022">
                  <c:v>33177</c:v>
                </c:pt>
                <c:pt idx="17023">
                  <c:v>33178</c:v>
                </c:pt>
                <c:pt idx="17024">
                  <c:v>33179</c:v>
                </c:pt>
                <c:pt idx="17025">
                  <c:v>33182</c:v>
                </c:pt>
                <c:pt idx="17026">
                  <c:v>33183</c:v>
                </c:pt>
                <c:pt idx="17027">
                  <c:v>33184</c:v>
                </c:pt>
                <c:pt idx="17028">
                  <c:v>33185</c:v>
                </c:pt>
                <c:pt idx="17029">
                  <c:v>33186</c:v>
                </c:pt>
                <c:pt idx="17030">
                  <c:v>33189</c:v>
                </c:pt>
                <c:pt idx="17031">
                  <c:v>33190</c:v>
                </c:pt>
                <c:pt idx="17032">
                  <c:v>33191</c:v>
                </c:pt>
                <c:pt idx="17033">
                  <c:v>33192</c:v>
                </c:pt>
                <c:pt idx="17034">
                  <c:v>33193</c:v>
                </c:pt>
                <c:pt idx="17035">
                  <c:v>33196</c:v>
                </c:pt>
                <c:pt idx="17036">
                  <c:v>33197</c:v>
                </c:pt>
                <c:pt idx="17037">
                  <c:v>33198</c:v>
                </c:pt>
                <c:pt idx="17038">
                  <c:v>33200</c:v>
                </c:pt>
                <c:pt idx="17039">
                  <c:v>33203</c:v>
                </c:pt>
                <c:pt idx="17040">
                  <c:v>33204</c:v>
                </c:pt>
                <c:pt idx="17041">
                  <c:v>33205</c:v>
                </c:pt>
                <c:pt idx="17042">
                  <c:v>33206</c:v>
                </c:pt>
                <c:pt idx="17043">
                  <c:v>33207</c:v>
                </c:pt>
                <c:pt idx="17044">
                  <c:v>33210</c:v>
                </c:pt>
                <c:pt idx="17045">
                  <c:v>33211</c:v>
                </c:pt>
                <c:pt idx="17046">
                  <c:v>33212</c:v>
                </c:pt>
                <c:pt idx="17047">
                  <c:v>33213</c:v>
                </c:pt>
                <c:pt idx="17048">
                  <c:v>33214</c:v>
                </c:pt>
                <c:pt idx="17049">
                  <c:v>33217</c:v>
                </c:pt>
                <c:pt idx="17050">
                  <c:v>33218</c:v>
                </c:pt>
                <c:pt idx="17051">
                  <c:v>33219</c:v>
                </c:pt>
                <c:pt idx="17052">
                  <c:v>33220</c:v>
                </c:pt>
                <c:pt idx="17053">
                  <c:v>33221</c:v>
                </c:pt>
                <c:pt idx="17054">
                  <c:v>33224</c:v>
                </c:pt>
                <c:pt idx="17055">
                  <c:v>33225</c:v>
                </c:pt>
                <c:pt idx="17056">
                  <c:v>33226</c:v>
                </c:pt>
                <c:pt idx="17057">
                  <c:v>33227</c:v>
                </c:pt>
                <c:pt idx="17058">
                  <c:v>33228</c:v>
                </c:pt>
                <c:pt idx="17059">
                  <c:v>33231</c:v>
                </c:pt>
                <c:pt idx="17060">
                  <c:v>33233</c:v>
                </c:pt>
                <c:pt idx="17061">
                  <c:v>33234</c:v>
                </c:pt>
                <c:pt idx="17062">
                  <c:v>33235</c:v>
                </c:pt>
                <c:pt idx="17063">
                  <c:v>33238</c:v>
                </c:pt>
                <c:pt idx="17064">
                  <c:v>33240</c:v>
                </c:pt>
                <c:pt idx="17065">
                  <c:v>33241</c:v>
                </c:pt>
                <c:pt idx="17066">
                  <c:v>33242</c:v>
                </c:pt>
                <c:pt idx="17067">
                  <c:v>33245</c:v>
                </c:pt>
                <c:pt idx="17068">
                  <c:v>33246</c:v>
                </c:pt>
                <c:pt idx="17069">
                  <c:v>33247</c:v>
                </c:pt>
                <c:pt idx="17070">
                  <c:v>33248</c:v>
                </c:pt>
                <c:pt idx="17071">
                  <c:v>33249</c:v>
                </c:pt>
                <c:pt idx="17072">
                  <c:v>33252</c:v>
                </c:pt>
                <c:pt idx="17073">
                  <c:v>33253</c:v>
                </c:pt>
                <c:pt idx="17074">
                  <c:v>33254</c:v>
                </c:pt>
                <c:pt idx="17075">
                  <c:v>33255</c:v>
                </c:pt>
                <c:pt idx="17076">
                  <c:v>33256</c:v>
                </c:pt>
                <c:pt idx="17077">
                  <c:v>33259</c:v>
                </c:pt>
                <c:pt idx="17078">
                  <c:v>33260</c:v>
                </c:pt>
                <c:pt idx="17079">
                  <c:v>33261</c:v>
                </c:pt>
                <c:pt idx="17080">
                  <c:v>33262</c:v>
                </c:pt>
                <c:pt idx="17081">
                  <c:v>33263</c:v>
                </c:pt>
                <c:pt idx="17082">
                  <c:v>33266</c:v>
                </c:pt>
                <c:pt idx="17083">
                  <c:v>33267</c:v>
                </c:pt>
                <c:pt idx="17084">
                  <c:v>33268</c:v>
                </c:pt>
                <c:pt idx="17085">
                  <c:v>33269</c:v>
                </c:pt>
                <c:pt idx="17086">
                  <c:v>33270</c:v>
                </c:pt>
                <c:pt idx="17087">
                  <c:v>33273</c:v>
                </c:pt>
                <c:pt idx="17088">
                  <c:v>33274</c:v>
                </c:pt>
                <c:pt idx="17089">
                  <c:v>33275</c:v>
                </c:pt>
                <c:pt idx="17090">
                  <c:v>33276</c:v>
                </c:pt>
                <c:pt idx="17091">
                  <c:v>33277</c:v>
                </c:pt>
                <c:pt idx="17092">
                  <c:v>33280</c:v>
                </c:pt>
                <c:pt idx="17093">
                  <c:v>33281</c:v>
                </c:pt>
                <c:pt idx="17094">
                  <c:v>33282</c:v>
                </c:pt>
                <c:pt idx="17095">
                  <c:v>33283</c:v>
                </c:pt>
                <c:pt idx="17096">
                  <c:v>33284</c:v>
                </c:pt>
                <c:pt idx="17097">
                  <c:v>33288</c:v>
                </c:pt>
                <c:pt idx="17098">
                  <c:v>33289</c:v>
                </c:pt>
                <c:pt idx="17099">
                  <c:v>33290</c:v>
                </c:pt>
                <c:pt idx="17100">
                  <c:v>33291</c:v>
                </c:pt>
                <c:pt idx="17101">
                  <c:v>33294</c:v>
                </c:pt>
                <c:pt idx="17102">
                  <c:v>33295</c:v>
                </c:pt>
                <c:pt idx="17103">
                  <c:v>33296</c:v>
                </c:pt>
                <c:pt idx="17104">
                  <c:v>33297</c:v>
                </c:pt>
                <c:pt idx="17105">
                  <c:v>33298</c:v>
                </c:pt>
                <c:pt idx="17106">
                  <c:v>33301</c:v>
                </c:pt>
                <c:pt idx="17107">
                  <c:v>33302</c:v>
                </c:pt>
                <c:pt idx="17108">
                  <c:v>33303</c:v>
                </c:pt>
                <c:pt idx="17109">
                  <c:v>33304</c:v>
                </c:pt>
                <c:pt idx="17110">
                  <c:v>33305</c:v>
                </c:pt>
                <c:pt idx="17111">
                  <c:v>33308</c:v>
                </c:pt>
                <c:pt idx="17112">
                  <c:v>33309</c:v>
                </c:pt>
                <c:pt idx="17113">
                  <c:v>33310</c:v>
                </c:pt>
                <c:pt idx="17114">
                  <c:v>33311</c:v>
                </c:pt>
                <c:pt idx="17115">
                  <c:v>33312</c:v>
                </c:pt>
                <c:pt idx="17116">
                  <c:v>33315</c:v>
                </c:pt>
                <c:pt idx="17117">
                  <c:v>33316</c:v>
                </c:pt>
                <c:pt idx="17118">
                  <c:v>33317</c:v>
                </c:pt>
                <c:pt idx="17119">
                  <c:v>33318</c:v>
                </c:pt>
                <c:pt idx="17120">
                  <c:v>33319</c:v>
                </c:pt>
                <c:pt idx="17121">
                  <c:v>33322</c:v>
                </c:pt>
                <c:pt idx="17122">
                  <c:v>33323</c:v>
                </c:pt>
                <c:pt idx="17123">
                  <c:v>33324</c:v>
                </c:pt>
                <c:pt idx="17124">
                  <c:v>33325</c:v>
                </c:pt>
                <c:pt idx="17125">
                  <c:v>33329</c:v>
                </c:pt>
                <c:pt idx="17126">
                  <c:v>33330</c:v>
                </c:pt>
                <c:pt idx="17127">
                  <c:v>33331</c:v>
                </c:pt>
                <c:pt idx="17128">
                  <c:v>33332</c:v>
                </c:pt>
                <c:pt idx="17129">
                  <c:v>33333</c:v>
                </c:pt>
                <c:pt idx="17130">
                  <c:v>33336</c:v>
                </c:pt>
                <c:pt idx="17131">
                  <c:v>33337</c:v>
                </c:pt>
                <c:pt idx="17132">
                  <c:v>33338</c:v>
                </c:pt>
                <c:pt idx="17133">
                  <c:v>33339</c:v>
                </c:pt>
                <c:pt idx="17134">
                  <c:v>33340</c:v>
                </c:pt>
                <c:pt idx="17135">
                  <c:v>33343</c:v>
                </c:pt>
                <c:pt idx="17136">
                  <c:v>33344</c:v>
                </c:pt>
                <c:pt idx="17137">
                  <c:v>33345</c:v>
                </c:pt>
                <c:pt idx="17138">
                  <c:v>33346</c:v>
                </c:pt>
                <c:pt idx="17139">
                  <c:v>33347</c:v>
                </c:pt>
                <c:pt idx="17140">
                  <c:v>33350</c:v>
                </c:pt>
                <c:pt idx="17141">
                  <c:v>33351</c:v>
                </c:pt>
                <c:pt idx="17142">
                  <c:v>33352</c:v>
                </c:pt>
                <c:pt idx="17143">
                  <c:v>33353</c:v>
                </c:pt>
                <c:pt idx="17144">
                  <c:v>33354</c:v>
                </c:pt>
                <c:pt idx="17145">
                  <c:v>33357</c:v>
                </c:pt>
                <c:pt idx="17146">
                  <c:v>33358</c:v>
                </c:pt>
                <c:pt idx="17147">
                  <c:v>33359</c:v>
                </c:pt>
                <c:pt idx="17148">
                  <c:v>33360</c:v>
                </c:pt>
                <c:pt idx="17149">
                  <c:v>33361</c:v>
                </c:pt>
                <c:pt idx="17150">
                  <c:v>33364</c:v>
                </c:pt>
                <c:pt idx="17151">
                  <c:v>33365</c:v>
                </c:pt>
                <c:pt idx="17152">
                  <c:v>33366</c:v>
                </c:pt>
                <c:pt idx="17153">
                  <c:v>33367</c:v>
                </c:pt>
                <c:pt idx="17154">
                  <c:v>33368</c:v>
                </c:pt>
                <c:pt idx="17155">
                  <c:v>33371</c:v>
                </c:pt>
                <c:pt idx="17156">
                  <c:v>33372</c:v>
                </c:pt>
                <c:pt idx="17157">
                  <c:v>33373</c:v>
                </c:pt>
                <c:pt idx="17158">
                  <c:v>33374</c:v>
                </c:pt>
                <c:pt idx="17159">
                  <c:v>33375</c:v>
                </c:pt>
                <c:pt idx="17160">
                  <c:v>33378</c:v>
                </c:pt>
                <c:pt idx="17161">
                  <c:v>33379</c:v>
                </c:pt>
                <c:pt idx="17162">
                  <c:v>33380</c:v>
                </c:pt>
                <c:pt idx="17163">
                  <c:v>33381</c:v>
                </c:pt>
                <c:pt idx="17164">
                  <c:v>33382</c:v>
                </c:pt>
                <c:pt idx="17165">
                  <c:v>33386</c:v>
                </c:pt>
                <c:pt idx="17166">
                  <c:v>33387</c:v>
                </c:pt>
                <c:pt idx="17167">
                  <c:v>33388</c:v>
                </c:pt>
                <c:pt idx="17168">
                  <c:v>33389</c:v>
                </c:pt>
                <c:pt idx="17169">
                  <c:v>33392</c:v>
                </c:pt>
                <c:pt idx="17170">
                  <c:v>33393</c:v>
                </c:pt>
                <c:pt idx="17171">
                  <c:v>33394</c:v>
                </c:pt>
                <c:pt idx="17172">
                  <c:v>33395</c:v>
                </c:pt>
                <c:pt idx="17173">
                  <c:v>33396</c:v>
                </c:pt>
                <c:pt idx="17174">
                  <c:v>33399</c:v>
                </c:pt>
                <c:pt idx="17175">
                  <c:v>33400</c:v>
                </c:pt>
                <c:pt idx="17176">
                  <c:v>33401</c:v>
                </c:pt>
                <c:pt idx="17177">
                  <c:v>33402</c:v>
                </c:pt>
                <c:pt idx="17178">
                  <c:v>33403</c:v>
                </c:pt>
                <c:pt idx="17179">
                  <c:v>33406</c:v>
                </c:pt>
                <c:pt idx="17180">
                  <c:v>33407</c:v>
                </c:pt>
                <c:pt idx="17181">
                  <c:v>33408</c:v>
                </c:pt>
                <c:pt idx="17182">
                  <c:v>33409</c:v>
                </c:pt>
                <c:pt idx="17183">
                  <c:v>33410</c:v>
                </c:pt>
                <c:pt idx="17184">
                  <c:v>33413</c:v>
                </c:pt>
                <c:pt idx="17185">
                  <c:v>33414</c:v>
                </c:pt>
                <c:pt idx="17186">
                  <c:v>33415</c:v>
                </c:pt>
                <c:pt idx="17187">
                  <c:v>33416</c:v>
                </c:pt>
                <c:pt idx="17188">
                  <c:v>33417</c:v>
                </c:pt>
                <c:pt idx="17189">
                  <c:v>33420</c:v>
                </c:pt>
                <c:pt idx="17190">
                  <c:v>33421</c:v>
                </c:pt>
                <c:pt idx="17191">
                  <c:v>33422</c:v>
                </c:pt>
                <c:pt idx="17192">
                  <c:v>33424</c:v>
                </c:pt>
                <c:pt idx="17193">
                  <c:v>33427</c:v>
                </c:pt>
                <c:pt idx="17194">
                  <c:v>33428</c:v>
                </c:pt>
                <c:pt idx="17195">
                  <c:v>33429</c:v>
                </c:pt>
                <c:pt idx="17196">
                  <c:v>33430</c:v>
                </c:pt>
                <c:pt idx="17197">
                  <c:v>33431</c:v>
                </c:pt>
                <c:pt idx="17198">
                  <c:v>33434</c:v>
                </c:pt>
                <c:pt idx="17199">
                  <c:v>33435</c:v>
                </c:pt>
                <c:pt idx="17200">
                  <c:v>33436</c:v>
                </c:pt>
                <c:pt idx="17201">
                  <c:v>33437</c:v>
                </c:pt>
                <c:pt idx="17202">
                  <c:v>33438</c:v>
                </c:pt>
                <c:pt idx="17203">
                  <c:v>33441</c:v>
                </c:pt>
                <c:pt idx="17204">
                  <c:v>33442</c:v>
                </c:pt>
                <c:pt idx="17205">
                  <c:v>33443</c:v>
                </c:pt>
                <c:pt idx="17206">
                  <c:v>33444</c:v>
                </c:pt>
                <c:pt idx="17207">
                  <c:v>33445</c:v>
                </c:pt>
                <c:pt idx="17208">
                  <c:v>33448</c:v>
                </c:pt>
                <c:pt idx="17209">
                  <c:v>33449</c:v>
                </c:pt>
                <c:pt idx="17210">
                  <c:v>33450</c:v>
                </c:pt>
                <c:pt idx="17211">
                  <c:v>33451</c:v>
                </c:pt>
                <c:pt idx="17212">
                  <c:v>33452</c:v>
                </c:pt>
                <c:pt idx="17213">
                  <c:v>33455</c:v>
                </c:pt>
                <c:pt idx="17214">
                  <c:v>33456</c:v>
                </c:pt>
                <c:pt idx="17215">
                  <c:v>33457</c:v>
                </c:pt>
                <c:pt idx="17216">
                  <c:v>33458</c:v>
                </c:pt>
                <c:pt idx="17217">
                  <c:v>33459</c:v>
                </c:pt>
                <c:pt idx="17218">
                  <c:v>33462</c:v>
                </c:pt>
                <c:pt idx="17219">
                  <c:v>33463</c:v>
                </c:pt>
                <c:pt idx="17220">
                  <c:v>33464</c:v>
                </c:pt>
                <c:pt idx="17221">
                  <c:v>33465</c:v>
                </c:pt>
                <c:pt idx="17222">
                  <c:v>33466</c:v>
                </c:pt>
                <c:pt idx="17223">
                  <c:v>33469</c:v>
                </c:pt>
                <c:pt idx="17224">
                  <c:v>33470</c:v>
                </c:pt>
                <c:pt idx="17225">
                  <c:v>33471</c:v>
                </c:pt>
                <c:pt idx="17226">
                  <c:v>33472</c:v>
                </c:pt>
                <c:pt idx="17227">
                  <c:v>33473</c:v>
                </c:pt>
                <c:pt idx="17228">
                  <c:v>33476</c:v>
                </c:pt>
                <c:pt idx="17229">
                  <c:v>33477</c:v>
                </c:pt>
                <c:pt idx="17230">
                  <c:v>33478</c:v>
                </c:pt>
                <c:pt idx="17231">
                  <c:v>33479</c:v>
                </c:pt>
                <c:pt idx="17232">
                  <c:v>33480</c:v>
                </c:pt>
                <c:pt idx="17233">
                  <c:v>33484</c:v>
                </c:pt>
                <c:pt idx="17234">
                  <c:v>33485</c:v>
                </c:pt>
                <c:pt idx="17235">
                  <c:v>33486</c:v>
                </c:pt>
                <c:pt idx="17236">
                  <c:v>33487</c:v>
                </c:pt>
                <c:pt idx="17237">
                  <c:v>33490</c:v>
                </c:pt>
                <c:pt idx="17238">
                  <c:v>33491</c:v>
                </c:pt>
                <c:pt idx="17239">
                  <c:v>33492</c:v>
                </c:pt>
                <c:pt idx="17240">
                  <c:v>33493</c:v>
                </c:pt>
                <c:pt idx="17241">
                  <c:v>33494</c:v>
                </c:pt>
                <c:pt idx="17242">
                  <c:v>33497</c:v>
                </c:pt>
                <c:pt idx="17243">
                  <c:v>33498</c:v>
                </c:pt>
                <c:pt idx="17244">
                  <c:v>33499</c:v>
                </c:pt>
                <c:pt idx="17245">
                  <c:v>33500</c:v>
                </c:pt>
                <c:pt idx="17246">
                  <c:v>33501</c:v>
                </c:pt>
                <c:pt idx="17247">
                  <c:v>33504</c:v>
                </c:pt>
                <c:pt idx="17248">
                  <c:v>33505</c:v>
                </c:pt>
                <c:pt idx="17249">
                  <c:v>33506</c:v>
                </c:pt>
                <c:pt idx="17250">
                  <c:v>33507</c:v>
                </c:pt>
                <c:pt idx="17251">
                  <c:v>33508</c:v>
                </c:pt>
                <c:pt idx="17252">
                  <c:v>33511</c:v>
                </c:pt>
                <c:pt idx="17253">
                  <c:v>33512</c:v>
                </c:pt>
                <c:pt idx="17254">
                  <c:v>33513</c:v>
                </c:pt>
                <c:pt idx="17255">
                  <c:v>33514</c:v>
                </c:pt>
                <c:pt idx="17256">
                  <c:v>33515</c:v>
                </c:pt>
                <c:pt idx="17257">
                  <c:v>33518</c:v>
                </c:pt>
                <c:pt idx="17258">
                  <c:v>33519</c:v>
                </c:pt>
                <c:pt idx="17259">
                  <c:v>33520</c:v>
                </c:pt>
                <c:pt idx="17260">
                  <c:v>33521</c:v>
                </c:pt>
                <c:pt idx="17261">
                  <c:v>33522</c:v>
                </c:pt>
                <c:pt idx="17262">
                  <c:v>33525</c:v>
                </c:pt>
                <c:pt idx="17263">
                  <c:v>33526</c:v>
                </c:pt>
                <c:pt idx="17264">
                  <c:v>33527</c:v>
                </c:pt>
                <c:pt idx="17265">
                  <c:v>33528</c:v>
                </c:pt>
                <c:pt idx="17266">
                  <c:v>33529</c:v>
                </c:pt>
                <c:pt idx="17267">
                  <c:v>33532</c:v>
                </c:pt>
                <c:pt idx="17268">
                  <c:v>33533</c:v>
                </c:pt>
                <c:pt idx="17269">
                  <c:v>33534</c:v>
                </c:pt>
                <c:pt idx="17270">
                  <c:v>33535</c:v>
                </c:pt>
                <c:pt idx="17271">
                  <c:v>33536</c:v>
                </c:pt>
                <c:pt idx="17272">
                  <c:v>33539</c:v>
                </c:pt>
                <c:pt idx="17273">
                  <c:v>33540</c:v>
                </c:pt>
                <c:pt idx="17274">
                  <c:v>33541</c:v>
                </c:pt>
                <c:pt idx="17275">
                  <c:v>33542</c:v>
                </c:pt>
                <c:pt idx="17276">
                  <c:v>33543</c:v>
                </c:pt>
                <c:pt idx="17277">
                  <c:v>33546</c:v>
                </c:pt>
                <c:pt idx="17278">
                  <c:v>33547</c:v>
                </c:pt>
                <c:pt idx="17279">
                  <c:v>33548</c:v>
                </c:pt>
                <c:pt idx="17280">
                  <c:v>33549</c:v>
                </c:pt>
                <c:pt idx="17281">
                  <c:v>33550</c:v>
                </c:pt>
                <c:pt idx="17282">
                  <c:v>33553</c:v>
                </c:pt>
                <c:pt idx="17283">
                  <c:v>33554</c:v>
                </c:pt>
                <c:pt idx="17284">
                  <c:v>33555</c:v>
                </c:pt>
                <c:pt idx="17285">
                  <c:v>33556</c:v>
                </c:pt>
                <c:pt idx="17286">
                  <c:v>33557</c:v>
                </c:pt>
                <c:pt idx="17287">
                  <c:v>33560</c:v>
                </c:pt>
                <c:pt idx="17288">
                  <c:v>33561</c:v>
                </c:pt>
                <c:pt idx="17289">
                  <c:v>33562</c:v>
                </c:pt>
                <c:pt idx="17290">
                  <c:v>33563</c:v>
                </c:pt>
                <c:pt idx="17291">
                  <c:v>33564</c:v>
                </c:pt>
                <c:pt idx="17292">
                  <c:v>33567</c:v>
                </c:pt>
                <c:pt idx="17293">
                  <c:v>33568</c:v>
                </c:pt>
                <c:pt idx="17294">
                  <c:v>33569</c:v>
                </c:pt>
                <c:pt idx="17295">
                  <c:v>33571</c:v>
                </c:pt>
                <c:pt idx="17296">
                  <c:v>33574</c:v>
                </c:pt>
                <c:pt idx="17297">
                  <c:v>33575</c:v>
                </c:pt>
                <c:pt idx="17298">
                  <c:v>33576</c:v>
                </c:pt>
                <c:pt idx="17299">
                  <c:v>33577</c:v>
                </c:pt>
                <c:pt idx="17300">
                  <c:v>33578</c:v>
                </c:pt>
                <c:pt idx="17301">
                  <c:v>33581</c:v>
                </c:pt>
                <c:pt idx="17302">
                  <c:v>33582</c:v>
                </c:pt>
                <c:pt idx="17303">
                  <c:v>33583</c:v>
                </c:pt>
                <c:pt idx="17304">
                  <c:v>33584</c:v>
                </c:pt>
                <c:pt idx="17305">
                  <c:v>33585</c:v>
                </c:pt>
                <c:pt idx="17306">
                  <c:v>33588</c:v>
                </c:pt>
                <c:pt idx="17307">
                  <c:v>33589</c:v>
                </c:pt>
                <c:pt idx="17308">
                  <c:v>33590</c:v>
                </c:pt>
                <c:pt idx="17309">
                  <c:v>33591</c:v>
                </c:pt>
                <c:pt idx="17310">
                  <c:v>33592</c:v>
                </c:pt>
                <c:pt idx="17311">
                  <c:v>33595</c:v>
                </c:pt>
                <c:pt idx="17312">
                  <c:v>33596</c:v>
                </c:pt>
                <c:pt idx="17313">
                  <c:v>33598</c:v>
                </c:pt>
                <c:pt idx="17314">
                  <c:v>33599</c:v>
                </c:pt>
                <c:pt idx="17315">
                  <c:v>33602</c:v>
                </c:pt>
                <c:pt idx="17316">
                  <c:v>33603</c:v>
                </c:pt>
                <c:pt idx="17317">
                  <c:v>33605</c:v>
                </c:pt>
                <c:pt idx="17318">
                  <c:v>33606</c:v>
                </c:pt>
                <c:pt idx="17319">
                  <c:v>33609</c:v>
                </c:pt>
                <c:pt idx="17320">
                  <c:v>33610</c:v>
                </c:pt>
                <c:pt idx="17321">
                  <c:v>33611</c:v>
                </c:pt>
                <c:pt idx="17322">
                  <c:v>33612</c:v>
                </c:pt>
                <c:pt idx="17323">
                  <c:v>33613</c:v>
                </c:pt>
                <c:pt idx="17324">
                  <c:v>33616</c:v>
                </c:pt>
                <c:pt idx="17325">
                  <c:v>33617</c:v>
                </c:pt>
                <c:pt idx="17326">
                  <c:v>33618</c:v>
                </c:pt>
                <c:pt idx="17327">
                  <c:v>33619</c:v>
                </c:pt>
                <c:pt idx="17328">
                  <c:v>33620</c:v>
                </c:pt>
                <c:pt idx="17329">
                  <c:v>33623</c:v>
                </c:pt>
                <c:pt idx="17330">
                  <c:v>33624</c:v>
                </c:pt>
                <c:pt idx="17331">
                  <c:v>33625</c:v>
                </c:pt>
                <c:pt idx="17332">
                  <c:v>33626</c:v>
                </c:pt>
                <c:pt idx="17333">
                  <c:v>33627</c:v>
                </c:pt>
                <c:pt idx="17334">
                  <c:v>33630</c:v>
                </c:pt>
                <c:pt idx="17335">
                  <c:v>33631</c:v>
                </c:pt>
                <c:pt idx="17336">
                  <c:v>33632</c:v>
                </c:pt>
                <c:pt idx="17337">
                  <c:v>33633</c:v>
                </c:pt>
                <c:pt idx="17338">
                  <c:v>33634</c:v>
                </c:pt>
                <c:pt idx="17339">
                  <c:v>33637</c:v>
                </c:pt>
                <c:pt idx="17340">
                  <c:v>33638</c:v>
                </c:pt>
                <c:pt idx="17341">
                  <c:v>33639</c:v>
                </c:pt>
                <c:pt idx="17342">
                  <c:v>33640</c:v>
                </c:pt>
                <c:pt idx="17343">
                  <c:v>33641</c:v>
                </c:pt>
                <c:pt idx="17344">
                  <c:v>33644</c:v>
                </c:pt>
                <c:pt idx="17345">
                  <c:v>33645</c:v>
                </c:pt>
                <c:pt idx="17346">
                  <c:v>33646</c:v>
                </c:pt>
                <c:pt idx="17347">
                  <c:v>33647</c:v>
                </c:pt>
                <c:pt idx="17348">
                  <c:v>33648</c:v>
                </c:pt>
                <c:pt idx="17349">
                  <c:v>33652</c:v>
                </c:pt>
                <c:pt idx="17350">
                  <c:v>33653</c:v>
                </c:pt>
                <c:pt idx="17351">
                  <c:v>33654</c:v>
                </c:pt>
                <c:pt idx="17352">
                  <c:v>33655</c:v>
                </c:pt>
                <c:pt idx="17353">
                  <c:v>33658</c:v>
                </c:pt>
                <c:pt idx="17354">
                  <c:v>33659</c:v>
                </c:pt>
                <c:pt idx="17355">
                  <c:v>33660</c:v>
                </c:pt>
                <c:pt idx="17356">
                  <c:v>33661</c:v>
                </c:pt>
                <c:pt idx="17357">
                  <c:v>33662</c:v>
                </c:pt>
                <c:pt idx="17358">
                  <c:v>33665</c:v>
                </c:pt>
                <c:pt idx="17359">
                  <c:v>33666</c:v>
                </c:pt>
                <c:pt idx="17360">
                  <c:v>33667</c:v>
                </c:pt>
                <c:pt idx="17361">
                  <c:v>33668</c:v>
                </c:pt>
                <c:pt idx="17362">
                  <c:v>33669</c:v>
                </c:pt>
                <c:pt idx="17363">
                  <c:v>33672</c:v>
                </c:pt>
                <c:pt idx="17364">
                  <c:v>33673</c:v>
                </c:pt>
                <c:pt idx="17365">
                  <c:v>33674</c:v>
                </c:pt>
                <c:pt idx="17366">
                  <c:v>33675</c:v>
                </c:pt>
                <c:pt idx="17367">
                  <c:v>33676</c:v>
                </c:pt>
                <c:pt idx="17368">
                  <c:v>33679</c:v>
                </c:pt>
                <c:pt idx="17369">
                  <c:v>33680</c:v>
                </c:pt>
                <c:pt idx="17370">
                  <c:v>33681</c:v>
                </c:pt>
                <c:pt idx="17371">
                  <c:v>33682</c:v>
                </c:pt>
                <c:pt idx="17372">
                  <c:v>33683</c:v>
                </c:pt>
                <c:pt idx="17373">
                  <c:v>33686</c:v>
                </c:pt>
                <c:pt idx="17374">
                  <c:v>33687</c:v>
                </c:pt>
                <c:pt idx="17375">
                  <c:v>33688</c:v>
                </c:pt>
                <c:pt idx="17376">
                  <c:v>33689</c:v>
                </c:pt>
                <c:pt idx="17377">
                  <c:v>33690</c:v>
                </c:pt>
                <c:pt idx="17378">
                  <c:v>33693</c:v>
                </c:pt>
                <c:pt idx="17379">
                  <c:v>33694</c:v>
                </c:pt>
                <c:pt idx="17380">
                  <c:v>33695</c:v>
                </c:pt>
                <c:pt idx="17381">
                  <c:v>33696</c:v>
                </c:pt>
                <c:pt idx="17382">
                  <c:v>33697</c:v>
                </c:pt>
                <c:pt idx="17383">
                  <c:v>33700</c:v>
                </c:pt>
                <c:pt idx="17384">
                  <c:v>33701</c:v>
                </c:pt>
                <c:pt idx="17385">
                  <c:v>33702</c:v>
                </c:pt>
                <c:pt idx="17386">
                  <c:v>33703</c:v>
                </c:pt>
                <c:pt idx="17387">
                  <c:v>33704</c:v>
                </c:pt>
                <c:pt idx="17388">
                  <c:v>33707</c:v>
                </c:pt>
                <c:pt idx="17389">
                  <c:v>33708</c:v>
                </c:pt>
                <c:pt idx="17390">
                  <c:v>33709</c:v>
                </c:pt>
                <c:pt idx="17391">
                  <c:v>33710</c:v>
                </c:pt>
                <c:pt idx="17392">
                  <c:v>33714</c:v>
                </c:pt>
                <c:pt idx="17393">
                  <c:v>33715</c:v>
                </c:pt>
                <c:pt idx="17394">
                  <c:v>33716</c:v>
                </c:pt>
                <c:pt idx="17395">
                  <c:v>33717</c:v>
                </c:pt>
                <c:pt idx="17396">
                  <c:v>33718</c:v>
                </c:pt>
                <c:pt idx="17397">
                  <c:v>33721</c:v>
                </c:pt>
                <c:pt idx="17398">
                  <c:v>33722</c:v>
                </c:pt>
                <c:pt idx="17399">
                  <c:v>33723</c:v>
                </c:pt>
                <c:pt idx="17400">
                  <c:v>33724</c:v>
                </c:pt>
                <c:pt idx="17401">
                  <c:v>33725</c:v>
                </c:pt>
                <c:pt idx="17402">
                  <c:v>33728</c:v>
                </c:pt>
                <c:pt idx="17403">
                  <c:v>33729</c:v>
                </c:pt>
                <c:pt idx="17404">
                  <c:v>33730</c:v>
                </c:pt>
                <c:pt idx="17405">
                  <c:v>33731</c:v>
                </c:pt>
                <c:pt idx="17406">
                  <c:v>33732</c:v>
                </c:pt>
                <c:pt idx="17407">
                  <c:v>33735</c:v>
                </c:pt>
                <c:pt idx="17408">
                  <c:v>33736</c:v>
                </c:pt>
                <c:pt idx="17409">
                  <c:v>33737</c:v>
                </c:pt>
                <c:pt idx="17410">
                  <c:v>33738</c:v>
                </c:pt>
                <c:pt idx="17411">
                  <c:v>33739</c:v>
                </c:pt>
                <c:pt idx="17412">
                  <c:v>33742</c:v>
                </c:pt>
                <c:pt idx="17413">
                  <c:v>33743</c:v>
                </c:pt>
                <c:pt idx="17414">
                  <c:v>33744</c:v>
                </c:pt>
                <c:pt idx="17415">
                  <c:v>33745</c:v>
                </c:pt>
                <c:pt idx="17416">
                  <c:v>33746</c:v>
                </c:pt>
                <c:pt idx="17417">
                  <c:v>33750</c:v>
                </c:pt>
                <c:pt idx="17418">
                  <c:v>33751</c:v>
                </c:pt>
                <c:pt idx="17419">
                  <c:v>33752</c:v>
                </c:pt>
                <c:pt idx="17420">
                  <c:v>33753</c:v>
                </c:pt>
                <c:pt idx="17421">
                  <c:v>33756</c:v>
                </c:pt>
                <c:pt idx="17422">
                  <c:v>33757</c:v>
                </c:pt>
                <c:pt idx="17423">
                  <c:v>33758</c:v>
                </c:pt>
                <c:pt idx="17424">
                  <c:v>33759</c:v>
                </c:pt>
                <c:pt idx="17425">
                  <c:v>33760</c:v>
                </c:pt>
                <c:pt idx="17426">
                  <c:v>33763</c:v>
                </c:pt>
                <c:pt idx="17427">
                  <c:v>33764</c:v>
                </c:pt>
                <c:pt idx="17428">
                  <c:v>33765</c:v>
                </c:pt>
                <c:pt idx="17429">
                  <c:v>33766</c:v>
                </c:pt>
                <c:pt idx="17430">
                  <c:v>33767</c:v>
                </c:pt>
                <c:pt idx="17431">
                  <c:v>33770</c:v>
                </c:pt>
                <c:pt idx="17432">
                  <c:v>33771</c:v>
                </c:pt>
                <c:pt idx="17433">
                  <c:v>33772</c:v>
                </c:pt>
                <c:pt idx="17434">
                  <c:v>33773</c:v>
                </c:pt>
                <c:pt idx="17435">
                  <c:v>33774</c:v>
                </c:pt>
                <c:pt idx="17436">
                  <c:v>33777</c:v>
                </c:pt>
                <c:pt idx="17437">
                  <c:v>33778</c:v>
                </c:pt>
                <c:pt idx="17438">
                  <c:v>33779</c:v>
                </c:pt>
                <c:pt idx="17439">
                  <c:v>33780</c:v>
                </c:pt>
                <c:pt idx="17440">
                  <c:v>33781</c:v>
                </c:pt>
                <c:pt idx="17441">
                  <c:v>33784</c:v>
                </c:pt>
                <c:pt idx="17442">
                  <c:v>33785</c:v>
                </c:pt>
                <c:pt idx="17443">
                  <c:v>33786</c:v>
                </c:pt>
                <c:pt idx="17444">
                  <c:v>33787</c:v>
                </c:pt>
                <c:pt idx="17445">
                  <c:v>33791</c:v>
                </c:pt>
                <c:pt idx="17446">
                  <c:v>33792</c:v>
                </c:pt>
                <c:pt idx="17447">
                  <c:v>33793</c:v>
                </c:pt>
                <c:pt idx="17448">
                  <c:v>33794</c:v>
                </c:pt>
                <c:pt idx="17449">
                  <c:v>33795</c:v>
                </c:pt>
                <c:pt idx="17450">
                  <c:v>33798</c:v>
                </c:pt>
                <c:pt idx="17451">
                  <c:v>33799</c:v>
                </c:pt>
                <c:pt idx="17452">
                  <c:v>33800</c:v>
                </c:pt>
                <c:pt idx="17453">
                  <c:v>33801</c:v>
                </c:pt>
                <c:pt idx="17454">
                  <c:v>33802</c:v>
                </c:pt>
                <c:pt idx="17455">
                  <c:v>33805</c:v>
                </c:pt>
                <c:pt idx="17456">
                  <c:v>33806</c:v>
                </c:pt>
                <c:pt idx="17457">
                  <c:v>33807</c:v>
                </c:pt>
                <c:pt idx="17458">
                  <c:v>33808</c:v>
                </c:pt>
                <c:pt idx="17459">
                  <c:v>33809</c:v>
                </c:pt>
                <c:pt idx="17460">
                  <c:v>33812</c:v>
                </c:pt>
                <c:pt idx="17461">
                  <c:v>33813</c:v>
                </c:pt>
                <c:pt idx="17462">
                  <c:v>33814</c:v>
                </c:pt>
                <c:pt idx="17463">
                  <c:v>33815</c:v>
                </c:pt>
                <c:pt idx="17464">
                  <c:v>33816</c:v>
                </c:pt>
                <c:pt idx="17465">
                  <c:v>33819</c:v>
                </c:pt>
                <c:pt idx="17466">
                  <c:v>33820</c:v>
                </c:pt>
                <c:pt idx="17467">
                  <c:v>33821</c:v>
                </c:pt>
                <c:pt idx="17468">
                  <c:v>33822</c:v>
                </c:pt>
                <c:pt idx="17469">
                  <c:v>33823</c:v>
                </c:pt>
                <c:pt idx="17470">
                  <c:v>33826</c:v>
                </c:pt>
                <c:pt idx="17471">
                  <c:v>33827</c:v>
                </c:pt>
                <c:pt idx="17472">
                  <c:v>33828</c:v>
                </c:pt>
                <c:pt idx="17473">
                  <c:v>33829</c:v>
                </c:pt>
                <c:pt idx="17474">
                  <c:v>33830</c:v>
                </c:pt>
                <c:pt idx="17475">
                  <c:v>33833</c:v>
                </c:pt>
                <c:pt idx="17476">
                  <c:v>33834</c:v>
                </c:pt>
                <c:pt idx="17477">
                  <c:v>33835</c:v>
                </c:pt>
                <c:pt idx="17478">
                  <c:v>33836</c:v>
                </c:pt>
                <c:pt idx="17479">
                  <c:v>33837</c:v>
                </c:pt>
                <c:pt idx="17480">
                  <c:v>33840</c:v>
                </c:pt>
                <c:pt idx="17481">
                  <c:v>33841</c:v>
                </c:pt>
                <c:pt idx="17482">
                  <c:v>33842</c:v>
                </c:pt>
                <c:pt idx="17483">
                  <c:v>33843</c:v>
                </c:pt>
                <c:pt idx="17484">
                  <c:v>33844</c:v>
                </c:pt>
                <c:pt idx="17485">
                  <c:v>33847</c:v>
                </c:pt>
                <c:pt idx="17486">
                  <c:v>33848</c:v>
                </c:pt>
                <c:pt idx="17487">
                  <c:v>33849</c:v>
                </c:pt>
                <c:pt idx="17488">
                  <c:v>33850</c:v>
                </c:pt>
                <c:pt idx="17489">
                  <c:v>33851</c:v>
                </c:pt>
                <c:pt idx="17490">
                  <c:v>33855</c:v>
                </c:pt>
                <c:pt idx="17491">
                  <c:v>33856</c:v>
                </c:pt>
                <c:pt idx="17492">
                  <c:v>33857</c:v>
                </c:pt>
                <c:pt idx="17493">
                  <c:v>33858</c:v>
                </c:pt>
                <c:pt idx="17494">
                  <c:v>33861</c:v>
                </c:pt>
                <c:pt idx="17495">
                  <c:v>33862</c:v>
                </c:pt>
                <c:pt idx="17496">
                  <c:v>33863</c:v>
                </c:pt>
                <c:pt idx="17497">
                  <c:v>33864</c:v>
                </c:pt>
                <c:pt idx="17498">
                  <c:v>33865</c:v>
                </c:pt>
                <c:pt idx="17499">
                  <c:v>33868</c:v>
                </c:pt>
                <c:pt idx="17500">
                  <c:v>33869</c:v>
                </c:pt>
                <c:pt idx="17501">
                  <c:v>33870</c:v>
                </c:pt>
                <c:pt idx="17502">
                  <c:v>33871</c:v>
                </c:pt>
                <c:pt idx="17503">
                  <c:v>33872</c:v>
                </c:pt>
                <c:pt idx="17504">
                  <c:v>33875</c:v>
                </c:pt>
                <c:pt idx="17505">
                  <c:v>33876</c:v>
                </c:pt>
                <c:pt idx="17506">
                  <c:v>33877</c:v>
                </c:pt>
                <c:pt idx="17507">
                  <c:v>33878</c:v>
                </c:pt>
                <c:pt idx="17508">
                  <c:v>33879</c:v>
                </c:pt>
                <c:pt idx="17509">
                  <c:v>33882</c:v>
                </c:pt>
                <c:pt idx="17510">
                  <c:v>33883</c:v>
                </c:pt>
                <c:pt idx="17511">
                  <c:v>33884</c:v>
                </c:pt>
                <c:pt idx="17512">
                  <c:v>33885</c:v>
                </c:pt>
                <c:pt idx="17513">
                  <c:v>33886</c:v>
                </c:pt>
                <c:pt idx="17514">
                  <c:v>33889</c:v>
                </c:pt>
                <c:pt idx="17515">
                  <c:v>33890</c:v>
                </c:pt>
                <c:pt idx="17516">
                  <c:v>33891</c:v>
                </c:pt>
                <c:pt idx="17517">
                  <c:v>33892</c:v>
                </c:pt>
                <c:pt idx="17518">
                  <c:v>33893</c:v>
                </c:pt>
                <c:pt idx="17519">
                  <c:v>33896</c:v>
                </c:pt>
                <c:pt idx="17520">
                  <c:v>33897</c:v>
                </c:pt>
                <c:pt idx="17521">
                  <c:v>33898</c:v>
                </c:pt>
                <c:pt idx="17522">
                  <c:v>33899</c:v>
                </c:pt>
                <c:pt idx="17523">
                  <c:v>33900</c:v>
                </c:pt>
                <c:pt idx="17524">
                  <c:v>33903</c:v>
                </c:pt>
                <c:pt idx="17525">
                  <c:v>33904</c:v>
                </c:pt>
                <c:pt idx="17526">
                  <c:v>33905</c:v>
                </c:pt>
                <c:pt idx="17527">
                  <c:v>33906</c:v>
                </c:pt>
                <c:pt idx="17528">
                  <c:v>33907</c:v>
                </c:pt>
                <c:pt idx="17529">
                  <c:v>33910</c:v>
                </c:pt>
                <c:pt idx="17530">
                  <c:v>33911</c:v>
                </c:pt>
                <c:pt idx="17531">
                  <c:v>33912</c:v>
                </c:pt>
                <c:pt idx="17532">
                  <c:v>33913</c:v>
                </c:pt>
                <c:pt idx="17533">
                  <c:v>33914</c:v>
                </c:pt>
                <c:pt idx="17534">
                  <c:v>33917</c:v>
                </c:pt>
                <c:pt idx="17535">
                  <c:v>33918</c:v>
                </c:pt>
                <c:pt idx="17536">
                  <c:v>33919</c:v>
                </c:pt>
                <c:pt idx="17537">
                  <c:v>33920</c:v>
                </c:pt>
                <c:pt idx="17538">
                  <c:v>33921</c:v>
                </c:pt>
                <c:pt idx="17539">
                  <c:v>33924</c:v>
                </c:pt>
                <c:pt idx="17540">
                  <c:v>33925</c:v>
                </c:pt>
                <c:pt idx="17541">
                  <c:v>33926</c:v>
                </c:pt>
                <c:pt idx="17542">
                  <c:v>33927</c:v>
                </c:pt>
                <c:pt idx="17543">
                  <c:v>33928</c:v>
                </c:pt>
                <c:pt idx="17544">
                  <c:v>33931</c:v>
                </c:pt>
                <c:pt idx="17545">
                  <c:v>33932</c:v>
                </c:pt>
                <c:pt idx="17546">
                  <c:v>33933</c:v>
                </c:pt>
                <c:pt idx="17547">
                  <c:v>33935</c:v>
                </c:pt>
                <c:pt idx="17548">
                  <c:v>33938</c:v>
                </c:pt>
                <c:pt idx="17549">
                  <c:v>33939</c:v>
                </c:pt>
                <c:pt idx="17550">
                  <c:v>33940</c:v>
                </c:pt>
                <c:pt idx="17551">
                  <c:v>33941</c:v>
                </c:pt>
                <c:pt idx="17552">
                  <c:v>33942</c:v>
                </c:pt>
                <c:pt idx="17553">
                  <c:v>33945</c:v>
                </c:pt>
                <c:pt idx="17554">
                  <c:v>33946</c:v>
                </c:pt>
                <c:pt idx="17555">
                  <c:v>33947</c:v>
                </c:pt>
                <c:pt idx="17556">
                  <c:v>33948</c:v>
                </c:pt>
                <c:pt idx="17557">
                  <c:v>33949</c:v>
                </c:pt>
                <c:pt idx="17558">
                  <c:v>33952</c:v>
                </c:pt>
                <c:pt idx="17559">
                  <c:v>33953</c:v>
                </c:pt>
                <c:pt idx="17560">
                  <c:v>33954</c:v>
                </c:pt>
                <c:pt idx="17561">
                  <c:v>33955</c:v>
                </c:pt>
                <c:pt idx="17562">
                  <c:v>33956</c:v>
                </c:pt>
                <c:pt idx="17563">
                  <c:v>33959</c:v>
                </c:pt>
                <c:pt idx="17564">
                  <c:v>33960</c:v>
                </c:pt>
                <c:pt idx="17565">
                  <c:v>33961</c:v>
                </c:pt>
                <c:pt idx="17566">
                  <c:v>33962</c:v>
                </c:pt>
                <c:pt idx="17567">
                  <c:v>33966</c:v>
                </c:pt>
                <c:pt idx="17568">
                  <c:v>33967</c:v>
                </c:pt>
                <c:pt idx="17569">
                  <c:v>33968</c:v>
                </c:pt>
                <c:pt idx="17570">
                  <c:v>33969</c:v>
                </c:pt>
                <c:pt idx="17571">
                  <c:v>33973</c:v>
                </c:pt>
                <c:pt idx="17572">
                  <c:v>33974</c:v>
                </c:pt>
                <c:pt idx="17573">
                  <c:v>33975</c:v>
                </c:pt>
                <c:pt idx="17574">
                  <c:v>33976</c:v>
                </c:pt>
                <c:pt idx="17575">
                  <c:v>33977</c:v>
                </c:pt>
                <c:pt idx="17576">
                  <c:v>33980</c:v>
                </c:pt>
                <c:pt idx="17577">
                  <c:v>33981</c:v>
                </c:pt>
                <c:pt idx="17578">
                  <c:v>33982</c:v>
                </c:pt>
                <c:pt idx="17579">
                  <c:v>33983</c:v>
                </c:pt>
                <c:pt idx="17580">
                  <c:v>33984</c:v>
                </c:pt>
                <c:pt idx="17581">
                  <c:v>33987</c:v>
                </c:pt>
                <c:pt idx="17582">
                  <c:v>33988</c:v>
                </c:pt>
                <c:pt idx="17583">
                  <c:v>33989</c:v>
                </c:pt>
                <c:pt idx="17584">
                  <c:v>33990</c:v>
                </c:pt>
                <c:pt idx="17585">
                  <c:v>33991</c:v>
                </c:pt>
                <c:pt idx="17586">
                  <c:v>33994</c:v>
                </c:pt>
                <c:pt idx="17587">
                  <c:v>33995</c:v>
                </c:pt>
                <c:pt idx="17588">
                  <c:v>33996</c:v>
                </c:pt>
                <c:pt idx="17589">
                  <c:v>33997</c:v>
                </c:pt>
                <c:pt idx="17590">
                  <c:v>33998</c:v>
                </c:pt>
                <c:pt idx="17591">
                  <c:v>34001</c:v>
                </c:pt>
                <c:pt idx="17592">
                  <c:v>34002</c:v>
                </c:pt>
                <c:pt idx="17593">
                  <c:v>34003</c:v>
                </c:pt>
                <c:pt idx="17594">
                  <c:v>34004</c:v>
                </c:pt>
                <c:pt idx="17595">
                  <c:v>34005</c:v>
                </c:pt>
                <c:pt idx="17596">
                  <c:v>34008</c:v>
                </c:pt>
                <c:pt idx="17597">
                  <c:v>34009</c:v>
                </c:pt>
                <c:pt idx="17598">
                  <c:v>34010</c:v>
                </c:pt>
                <c:pt idx="17599">
                  <c:v>34011</c:v>
                </c:pt>
                <c:pt idx="17600">
                  <c:v>34012</c:v>
                </c:pt>
                <c:pt idx="17601">
                  <c:v>34016</c:v>
                </c:pt>
                <c:pt idx="17602">
                  <c:v>34017</c:v>
                </c:pt>
                <c:pt idx="17603">
                  <c:v>34018</c:v>
                </c:pt>
                <c:pt idx="17604">
                  <c:v>34019</c:v>
                </c:pt>
                <c:pt idx="17605">
                  <c:v>34022</c:v>
                </c:pt>
                <c:pt idx="17606">
                  <c:v>34023</c:v>
                </c:pt>
                <c:pt idx="17607">
                  <c:v>34024</c:v>
                </c:pt>
                <c:pt idx="17608">
                  <c:v>34025</c:v>
                </c:pt>
                <c:pt idx="17609">
                  <c:v>34026</c:v>
                </c:pt>
                <c:pt idx="17610">
                  <c:v>34029</c:v>
                </c:pt>
                <c:pt idx="17611">
                  <c:v>34030</c:v>
                </c:pt>
                <c:pt idx="17612">
                  <c:v>34031</c:v>
                </c:pt>
                <c:pt idx="17613">
                  <c:v>34032</c:v>
                </c:pt>
                <c:pt idx="17614">
                  <c:v>34033</c:v>
                </c:pt>
                <c:pt idx="17615">
                  <c:v>34036</c:v>
                </c:pt>
                <c:pt idx="17616">
                  <c:v>34037</c:v>
                </c:pt>
                <c:pt idx="17617">
                  <c:v>34038</c:v>
                </c:pt>
                <c:pt idx="17618">
                  <c:v>34039</c:v>
                </c:pt>
                <c:pt idx="17619">
                  <c:v>34040</c:v>
                </c:pt>
                <c:pt idx="17620">
                  <c:v>34043</c:v>
                </c:pt>
                <c:pt idx="17621">
                  <c:v>34044</c:v>
                </c:pt>
                <c:pt idx="17622">
                  <c:v>34045</c:v>
                </c:pt>
                <c:pt idx="17623">
                  <c:v>34046</c:v>
                </c:pt>
                <c:pt idx="17624">
                  <c:v>34047</c:v>
                </c:pt>
                <c:pt idx="17625">
                  <c:v>34050</c:v>
                </c:pt>
                <c:pt idx="17626">
                  <c:v>34051</c:v>
                </c:pt>
                <c:pt idx="17627">
                  <c:v>34052</c:v>
                </c:pt>
                <c:pt idx="17628">
                  <c:v>34053</c:v>
                </c:pt>
                <c:pt idx="17629">
                  <c:v>34054</c:v>
                </c:pt>
                <c:pt idx="17630">
                  <c:v>34057</c:v>
                </c:pt>
                <c:pt idx="17631">
                  <c:v>34058</c:v>
                </c:pt>
                <c:pt idx="17632">
                  <c:v>34059</c:v>
                </c:pt>
                <c:pt idx="17633">
                  <c:v>34060</c:v>
                </c:pt>
                <c:pt idx="17634">
                  <c:v>34061</c:v>
                </c:pt>
                <c:pt idx="17635">
                  <c:v>34064</c:v>
                </c:pt>
                <c:pt idx="17636">
                  <c:v>34065</c:v>
                </c:pt>
                <c:pt idx="17637">
                  <c:v>34066</c:v>
                </c:pt>
                <c:pt idx="17638">
                  <c:v>34067</c:v>
                </c:pt>
                <c:pt idx="17639">
                  <c:v>34071</c:v>
                </c:pt>
                <c:pt idx="17640">
                  <c:v>34072</c:v>
                </c:pt>
                <c:pt idx="17641">
                  <c:v>34073</c:v>
                </c:pt>
                <c:pt idx="17642">
                  <c:v>34074</c:v>
                </c:pt>
                <c:pt idx="17643">
                  <c:v>34075</c:v>
                </c:pt>
                <c:pt idx="17644">
                  <c:v>34078</c:v>
                </c:pt>
                <c:pt idx="17645">
                  <c:v>34079</c:v>
                </c:pt>
                <c:pt idx="17646">
                  <c:v>34080</c:v>
                </c:pt>
                <c:pt idx="17647">
                  <c:v>34081</c:v>
                </c:pt>
                <c:pt idx="17648">
                  <c:v>34082</c:v>
                </c:pt>
                <c:pt idx="17649">
                  <c:v>34085</c:v>
                </c:pt>
                <c:pt idx="17650">
                  <c:v>34086</c:v>
                </c:pt>
                <c:pt idx="17651">
                  <c:v>34087</c:v>
                </c:pt>
                <c:pt idx="17652">
                  <c:v>34088</c:v>
                </c:pt>
                <c:pt idx="17653">
                  <c:v>34089</c:v>
                </c:pt>
                <c:pt idx="17654">
                  <c:v>34092</c:v>
                </c:pt>
                <c:pt idx="17655">
                  <c:v>34093</c:v>
                </c:pt>
                <c:pt idx="17656">
                  <c:v>34094</c:v>
                </c:pt>
                <c:pt idx="17657">
                  <c:v>34095</c:v>
                </c:pt>
                <c:pt idx="17658">
                  <c:v>34096</c:v>
                </c:pt>
                <c:pt idx="17659">
                  <c:v>34099</c:v>
                </c:pt>
                <c:pt idx="17660">
                  <c:v>34100</c:v>
                </c:pt>
                <c:pt idx="17661">
                  <c:v>34101</c:v>
                </c:pt>
                <c:pt idx="17662">
                  <c:v>34102</c:v>
                </c:pt>
                <c:pt idx="17663">
                  <c:v>34103</c:v>
                </c:pt>
                <c:pt idx="17664">
                  <c:v>34106</c:v>
                </c:pt>
                <c:pt idx="17665">
                  <c:v>34107</c:v>
                </c:pt>
                <c:pt idx="17666">
                  <c:v>34108</c:v>
                </c:pt>
                <c:pt idx="17667">
                  <c:v>34109</c:v>
                </c:pt>
                <c:pt idx="17668">
                  <c:v>34110</c:v>
                </c:pt>
                <c:pt idx="17669">
                  <c:v>34113</c:v>
                </c:pt>
                <c:pt idx="17670">
                  <c:v>34114</c:v>
                </c:pt>
                <c:pt idx="17671">
                  <c:v>34115</c:v>
                </c:pt>
                <c:pt idx="17672">
                  <c:v>34116</c:v>
                </c:pt>
                <c:pt idx="17673">
                  <c:v>34117</c:v>
                </c:pt>
                <c:pt idx="17674">
                  <c:v>34121</c:v>
                </c:pt>
                <c:pt idx="17675">
                  <c:v>34122</c:v>
                </c:pt>
                <c:pt idx="17676">
                  <c:v>34123</c:v>
                </c:pt>
                <c:pt idx="17677">
                  <c:v>34124</c:v>
                </c:pt>
                <c:pt idx="17678">
                  <c:v>34127</c:v>
                </c:pt>
                <c:pt idx="17679">
                  <c:v>34128</c:v>
                </c:pt>
                <c:pt idx="17680">
                  <c:v>34129</c:v>
                </c:pt>
                <c:pt idx="17681">
                  <c:v>34130</c:v>
                </c:pt>
                <c:pt idx="17682">
                  <c:v>34131</c:v>
                </c:pt>
                <c:pt idx="17683">
                  <c:v>34134</c:v>
                </c:pt>
                <c:pt idx="17684">
                  <c:v>34135</c:v>
                </c:pt>
                <c:pt idx="17685">
                  <c:v>34136</c:v>
                </c:pt>
                <c:pt idx="17686">
                  <c:v>34137</c:v>
                </c:pt>
                <c:pt idx="17687">
                  <c:v>34138</c:v>
                </c:pt>
                <c:pt idx="17688">
                  <c:v>34141</c:v>
                </c:pt>
                <c:pt idx="17689">
                  <c:v>34142</c:v>
                </c:pt>
                <c:pt idx="17690">
                  <c:v>34143</c:v>
                </c:pt>
                <c:pt idx="17691">
                  <c:v>34144</c:v>
                </c:pt>
                <c:pt idx="17692">
                  <c:v>34145</c:v>
                </c:pt>
                <c:pt idx="17693">
                  <c:v>34148</c:v>
                </c:pt>
                <c:pt idx="17694">
                  <c:v>34149</c:v>
                </c:pt>
                <c:pt idx="17695">
                  <c:v>34150</c:v>
                </c:pt>
                <c:pt idx="17696">
                  <c:v>34151</c:v>
                </c:pt>
                <c:pt idx="17697">
                  <c:v>34152</c:v>
                </c:pt>
                <c:pt idx="17698">
                  <c:v>34156</c:v>
                </c:pt>
                <c:pt idx="17699">
                  <c:v>34157</c:v>
                </c:pt>
                <c:pt idx="17700">
                  <c:v>34158</c:v>
                </c:pt>
                <c:pt idx="17701">
                  <c:v>34159</c:v>
                </c:pt>
                <c:pt idx="17702">
                  <c:v>34162</c:v>
                </c:pt>
                <c:pt idx="17703">
                  <c:v>34163</c:v>
                </c:pt>
                <c:pt idx="17704">
                  <c:v>34164</c:v>
                </c:pt>
                <c:pt idx="17705">
                  <c:v>34165</c:v>
                </c:pt>
                <c:pt idx="17706">
                  <c:v>34166</c:v>
                </c:pt>
                <c:pt idx="17707">
                  <c:v>34169</c:v>
                </c:pt>
                <c:pt idx="17708">
                  <c:v>34170</c:v>
                </c:pt>
                <c:pt idx="17709">
                  <c:v>34171</c:v>
                </c:pt>
                <c:pt idx="17710">
                  <c:v>34172</c:v>
                </c:pt>
                <c:pt idx="17711">
                  <c:v>34173</c:v>
                </c:pt>
                <c:pt idx="17712">
                  <c:v>34176</c:v>
                </c:pt>
                <c:pt idx="17713">
                  <c:v>34177</c:v>
                </c:pt>
                <c:pt idx="17714">
                  <c:v>34178</c:v>
                </c:pt>
                <c:pt idx="17715">
                  <c:v>34179</c:v>
                </c:pt>
                <c:pt idx="17716">
                  <c:v>34180</c:v>
                </c:pt>
                <c:pt idx="17717">
                  <c:v>34183</c:v>
                </c:pt>
                <c:pt idx="17718">
                  <c:v>34184</c:v>
                </c:pt>
                <c:pt idx="17719">
                  <c:v>34185</c:v>
                </c:pt>
                <c:pt idx="17720">
                  <c:v>34186</c:v>
                </c:pt>
                <c:pt idx="17721">
                  <c:v>34187</c:v>
                </c:pt>
                <c:pt idx="17722">
                  <c:v>34190</c:v>
                </c:pt>
                <c:pt idx="17723">
                  <c:v>34191</c:v>
                </c:pt>
                <c:pt idx="17724">
                  <c:v>34192</c:v>
                </c:pt>
                <c:pt idx="17725">
                  <c:v>34193</c:v>
                </c:pt>
                <c:pt idx="17726">
                  <c:v>34194</c:v>
                </c:pt>
                <c:pt idx="17727">
                  <c:v>34197</c:v>
                </c:pt>
                <c:pt idx="17728">
                  <c:v>34198</c:v>
                </c:pt>
                <c:pt idx="17729">
                  <c:v>34199</c:v>
                </c:pt>
                <c:pt idx="17730">
                  <c:v>34200</c:v>
                </c:pt>
                <c:pt idx="17731">
                  <c:v>34201</c:v>
                </c:pt>
                <c:pt idx="17732">
                  <c:v>34204</c:v>
                </c:pt>
                <c:pt idx="17733">
                  <c:v>34205</c:v>
                </c:pt>
                <c:pt idx="17734">
                  <c:v>34206</c:v>
                </c:pt>
                <c:pt idx="17735">
                  <c:v>34207</c:v>
                </c:pt>
                <c:pt idx="17736">
                  <c:v>34208</c:v>
                </c:pt>
                <c:pt idx="17737">
                  <c:v>34211</c:v>
                </c:pt>
                <c:pt idx="17738">
                  <c:v>34212</c:v>
                </c:pt>
                <c:pt idx="17739">
                  <c:v>34213</c:v>
                </c:pt>
                <c:pt idx="17740">
                  <c:v>34214</c:v>
                </c:pt>
                <c:pt idx="17741">
                  <c:v>34215</c:v>
                </c:pt>
                <c:pt idx="17742">
                  <c:v>34219</c:v>
                </c:pt>
                <c:pt idx="17743">
                  <c:v>34220</c:v>
                </c:pt>
                <c:pt idx="17744">
                  <c:v>34221</c:v>
                </c:pt>
                <c:pt idx="17745">
                  <c:v>34222</c:v>
                </c:pt>
                <c:pt idx="17746">
                  <c:v>34225</c:v>
                </c:pt>
                <c:pt idx="17747">
                  <c:v>34226</c:v>
                </c:pt>
                <c:pt idx="17748">
                  <c:v>34227</c:v>
                </c:pt>
                <c:pt idx="17749">
                  <c:v>34228</c:v>
                </c:pt>
                <c:pt idx="17750">
                  <c:v>34229</c:v>
                </c:pt>
                <c:pt idx="17751">
                  <c:v>34232</c:v>
                </c:pt>
                <c:pt idx="17752">
                  <c:v>34233</c:v>
                </c:pt>
                <c:pt idx="17753">
                  <c:v>34234</c:v>
                </c:pt>
                <c:pt idx="17754">
                  <c:v>34235</c:v>
                </c:pt>
                <c:pt idx="17755">
                  <c:v>34236</c:v>
                </c:pt>
                <c:pt idx="17756">
                  <c:v>34239</c:v>
                </c:pt>
                <c:pt idx="17757">
                  <c:v>34240</c:v>
                </c:pt>
                <c:pt idx="17758">
                  <c:v>34241</c:v>
                </c:pt>
                <c:pt idx="17759">
                  <c:v>34242</c:v>
                </c:pt>
                <c:pt idx="17760">
                  <c:v>34243</c:v>
                </c:pt>
                <c:pt idx="17761">
                  <c:v>34246</c:v>
                </c:pt>
                <c:pt idx="17762">
                  <c:v>34247</c:v>
                </c:pt>
                <c:pt idx="17763">
                  <c:v>34248</c:v>
                </c:pt>
                <c:pt idx="17764">
                  <c:v>34249</c:v>
                </c:pt>
                <c:pt idx="17765">
                  <c:v>34250</c:v>
                </c:pt>
                <c:pt idx="17766">
                  <c:v>34253</c:v>
                </c:pt>
                <c:pt idx="17767">
                  <c:v>34254</c:v>
                </c:pt>
                <c:pt idx="17768">
                  <c:v>34255</c:v>
                </c:pt>
                <c:pt idx="17769">
                  <c:v>34256</c:v>
                </c:pt>
                <c:pt idx="17770">
                  <c:v>34257</c:v>
                </c:pt>
                <c:pt idx="17771">
                  <c:v>34260</c:v>
                </c:pt>
                <c:pt idx="17772">
                  <c:v>34261</c:v>
                </c:pt>
                <c:pt idx="17773">
                  <c:v>34262</c:v>
                </c:pt>
                <c:pt idx="17774">
                  <c:v>34263</c:v>
                </c:pt>
                <c:pt idx="17775">
                  <c:v>34264</c:v>
                </c:pt>
                <c:pt idx="17776">
                  <c:v>34267</c:v>
                </c:pt>
                <c:pt idx="17777">
                  <c:v>34268</c:v>
                </c:pt>
                <c:pt idx="17778">
                  <c:v>34269</c:v>
                </c:pt>
                <c:pt idx="17779">
                  <c:v>34270</c:v>
                </c:pt>
                <c:pt idx="17780">
                  <c:v>34271</c:v>
                </c:pt>
                <c:pt idx="17781">
                  <c:v>34274</c:v>
                </c:pt>
                <c:pt idx="17782">
                  <c:v>34275</c:v>
                </c:pt>
                <c:pt idx="17783">
                  <c:v>34276</c:v>
                </c:pt>
                <c:pt idx="17784">
                  <c:v>34277</c:v>
                </c:pt>
                <c:pt idx="17785">
                  <c:v>34278</c:v>
                </c:pt>
                <c:pt idx="17786">
                  <c:v>34281</c:v>
                </c:pt>
                <c:pt idx="17787">
                  <c:v>34282</c:v>
                </c:pt>
                <c:pt idx="17788">
                  <c:v>34283</c:v>
                </c:pt>
                <c:pt idx="17789">
                  <c:v>34284</c:v>
                </c:pt>
                <c:pt idx="17790">
                  <c:v>34285</c:v>
                </c:pt>
                <c:pt idx="17791">
                  <c:v>34288</c:v>
                </c:pt>
                <c:pt idx="17792">
                  <c:v>34289</c:v>
                </c:pt>
                <c:pt idx="17793">
                  <c:v>34290</c:v>
                </c:pt>
                <c:pt idx="17794">
                  <c:v>34291</c:v>
                </c:pt>
                <c:pt idx="17795">
                  <c:v>34292</c:v>
                </c:pt>
                <c:pt idx="17796">
                  <c:v>34295</c:v>
                </c:pt>
                <c:pt idx="17797">
                  <c:v>34296</c:v>
                </c:pt>
                <c:pt idx="17798">
                  <c:v>34297</c:v>
                </c:pt>
                <c:pt idx="17799">
                  <c:v>34299</c:v>
                </c:pt>
                <c:pt idx="17800">
                  <c:v>34302</c:v>
                </c:pt>
                <c:pt idx="17801">
                  <c:v>34303</c:v>
                </c:pt>
                <c:pt idx="17802">
                  <c:v>34304</c:v>
                </c:pt>
                <c:pt idx="17803">
                  <c:v>34305</c:v>
                </c:pt>
                <c:pt idx="17804">
                  <c:v>34306</c:v>
                </c:pt>
                <c:pt idx="17805">
                  <c:v>34309</c:v>
                </c:pt>
                <c:pt idx="17806">
                  <c:v>34310</c:v>
                </c:pt>
                <c:pt idx="17807">
                  <c:v>34311</c:v>
                </c:pt>
                <c:pt idx="17808">
                  <c:v>34312</c:v>
                </c:pt>
                <c:pt idx="17809">
                  <c:v>34313</c:v>
                </c:pt>
                <c:pt idx="17810">
                  <c:v>34316</c:v>
                </c:pt>
                <c:pt idx="17811">
                  <c:v>34317</c:v>
                </c:pt>
                <c:pt idx="17812">
                  <c:v>34318</c:v>
                </c:pt>
                <c:pt idx="17813">
                  <c:v>34319</c:v>
                </c:pt>
                <c:pt idx="17814">
                  <c:v>34320</c:v>
                </c:pt>
                <c:pt idx="17815">
                  <c:v>34323</c:v>
                </c:pt>
                <c:pt idx="17816">
                  <c:v>34324</c:v>
                </c:pt>
                <c:pt idx="17817">
                  <c:v>34325</c:v>
                </c:pt>
                <c:pt idx="17818">
                  <c:v>34326</c:v>
                </c:pt>
                <c:pt idx="17819">
                  <c:v>34330</c:v>
                </c:pt>
                <c:pt idx="17820">
                  <c:v>34331</c:v>
                </c:pt>
                <c:pt idx="17821">
                  <c:v>34332</c:v>
                </c:pt>
                <c:pt idx="17822">
                  <c:v>34333</c:v>
                </c:pt>
                <c:pt idx="17823">
                  <c:v>34334</c:v>
                </c:pt>
                <c:pt idx="17824">
                  <c:v>34337</c:v>
                </c:pt>
                <c:pt idx="17825">
                  <c:v>34338</c:v>
                </c:pt>
                <c:pt idx="17826">
                  <c:v>34339</c:v>
                </c:pt>
                <c:pt idx="17827">
                  <c:v>34340</c:v>
                </c:pt>
                <c:pt idx="17828">
                  <c:v>34341</c:v>
                </c:pt>
                <c:pt idx="17829">
                  <c:v>34344</c:v>
                </c:pt>
                <c:pt idx="17830">
                  <c:v>34345</c:v>
                </c:pt>
                <c:pt idx="17831">
                  <c:v>34346</c:v>
                </c:pt>
                <c:pt idx="17832">
                  <c:v>34347</c:v>
                </c:pt>
                <c:pt idx="17833">
                  <c:v>34348</c:v>
                </c:pt>
                <c:pt idx="17834">
                  <c:v>34351</c:v>
                </c:pt>
                <c:pt idx="17835">
                  <c:v>34352</c:v>
                </c:pt>
                <c:pt idx="17836">
                  <c:v>34353</c:v>
                </c:pt>
                <c:pt idx="17837">
                  <c:v>34354</c:v>
                </c:pt>
                <c:pt idx="17838">
                  <c:v>34355</c:v>
                </c:pt>
                <c:pt idx="17839">
                  <c:v>34358</c:v>
                </c:pt>
                <c:pt idx="17840">
                  <c:v>34359</c:v>
                </c:pt>
                <c:pt idx="17841">
                  <c:v>34360</c:v>
                </c:pt>
                <c:pt idx="17842">
                  <c:v>34361</c:v>
                </c:pt>
                <c:pt idx="17843">
                  <c:v>34362</c:v>
                </c:pt>
                <c:pt idx="17844">
                  <c:v>34365</c:v>
                </c:pt>
                <c:pt idx="17845">
                  <c:v>34366</c:v>
                </c:pt>
                <c:pt idx="17846">
                  <c:v>34367</c:v>
                </c:pt>
                <c:pt idx="17847">
                  <c:v>34368</c:v>
                </c:pt>
                <c:pt idx="17848">
                  <c:v>34369</c:v>
                </c:pt>
                <c:pt idx="17849">
                  <c:v>34372</c:v>
                </c:pt>
                <c:pt idx="17850">
                  <c:v>34373</c:v>
                </c:pt>
                <c:pt idx="17851">
                  <c:v>34374</c:v>
                </c:pt>
                <c:pt idx="17852">
                  <c:v>34375</c:v>
                </c:pt>
                <c:pt idx="17853">
                  <c:v>34376</c:v>
                </c:pt>
                <c:pt idx="17854">
                  <c:v>34379</c:v>
                </c:pt>
                <c:pt idx="17855">
                  <c:v>34380</c:v>
                </c:pt>
                <c:pt idx="17856">
                  <c:v>34381</c:v>
                </c:pt>
                <c:pt idx="17857">
                  <c:v>34382</c:v>
                </c:pt>
                <c:pt idx="17858">
                  <c:v>34383</c:v>
                </c:pt>
                <c:pt idx="17859">
                  <c:v>34387</c:v>
                </c:pt>
                <c:pt idx="17860">
                  <c:v>34388</c:v>
                </c:pt>
                <c:pt idx="17861">
                  <c:v>34389</c:v>
                </c:pt>
                <c:pt idx="17862">
                  <c:v>34390</c:v>
                </c:pt>
                <c:pt idx="17863">
                  <c:v>34393</c:v>
                </c:pt>
                <c:pt idx="17864">
                  <c:v>34394</c:v>
                </c:pt>
                <c:pt idx="17865">
                  <c:v>34395</c:v>
                </c:pt>
                <c:pt idx="17866">
                  <c:v>34396</c:v>
                </c:pt>
                <c:pt idx="17867">
                  <c:v>34397</c:v>
                </c:pt>
                <c:pt idx="17868">
                  <c:v>34400</c:v>
                </c:pt>
                <c:pt idx="17869">
                  <c:v>34401</c:v>
                </c:pt>
                <c:pt idx="17870">
                  <c:v>34402</c:v>
                </c:pt>
                <c:pt idx="17871">
                  <c:v>34403</c:v>
                </c:pt>
                <c:pt idx="17872">
                  <c:v>34404</c:v>
                </c:pt>
                <c:pt idx="17873">
                  <c:v>34407</c:v>
                </c:pt>
                <c:pt idx="17874">
                  <c:v>34408</c:v>
                </c:pt>
                <c:pt idx="17875">
                  <c:v>34409</c:v>
                </c:pt>
                <c:pt idx="17876">
                  <c:v>34410</c:v>
                </c:pt>
                <c:pt idx="17877">
                  <c:v>34411</c:v>
                </c:pt>
                <c:pt idx="17878">
                  <c:v>34414</c:v>
                </c:pt>
                <c:pt idx="17879">
                  <c:v>34415</c:v>
                </c:pt>
                <c:pt idx="17880">
                  <c:v>34416</c:v>
                </c:pt>
                <c:pt idx="17881">
                  <c:v>34417</c:v>
                </c:pt>
                <c:pt idx="17882">
                  <c:v>34418</c:v>
                </c:pt>
                <c:pt idx="17883">
                  <c:v>34421</c:v>
                </c:pt>
                <c:pt idx="17884">
                  <c:v>34422</c:v>
                </c:pt>
                <c:pt idx="17885">
                  <c:v>34423</c:v>
                </c:pt>
                <c:pt idx="17886">
                  <c:v>34424</c:v>
                </c:pt>
                <c:pt idx="17887">
                  <c:v>34428</c:v>
                </c:pt>
                <c:pt idx="17888">
                  <c:v>34429</c:v>
                </c:pt>
                <c:pt idx="17889">
                  <c:v>34430</c:v>
                </c:pt>
                <c:pt idx="17890">
                  <c:v>34431</c:v>
                </c:pt>
                <c:pt idx="17891">
                  <c:v>34432</c:v>
                </c:pt>
                <c:pt idx="17892">
                  <c:v>34435</c:v>
                </c:pt>
                <c:pt idx="17893">
                  <c:v>34436</c:v>
                </c:pt>
                <c:pt idx="17894">
                  <c:v>34437</c:v>
                </c:pt>
                <c:pt idx="17895">
                  <c:v>34438</c:v>
                </c:pt>
                <c:pt idx="17896">
                  <c:v>34439</c:v>
                </c:pt>
                <c:pt idx="17897">
                  <c:v>34442</c:v>
                </c:pt>
                <c:pt idx="17898">
                  <c:v>34443</c:v>
                </c:pt>
                <c:pt idx="17899">
                  <c:v>34444</c:v>
                </c:pt>
                <c:pt idx="17900">
                  <c:v>34445</c:v>
                </c:pt>
                <c:pt idx="17901">
                  <c:v>34446</c:v>
                </c:pt>
                <c:pt idx="17902">
                  <c:v>34449</c:v>
                </c:pt>
                <c:pt idx="17903">
                  <c:v>34450</c:v>
                </c:pt>
                <c:pt idx="17904">
                  <c:v>34452</c:v>
                </c:pt>
                <c:pt idx="17905">
                  <c:v>34453</c:v>
                </c:pt>
                <c:pt idx="17906">
                  <c:v>34456</c:v>
                </c:pt>
                <c:pt idx="17907">
                  <c:v>34457</c:v>
                </c:pt>
                <c:pt idx="17908">
                  <c:v>34458</c:v>
                </c:pt>
                <c:pt idx="17909">
                  <c:v>34459</c:v>
                </c:pt>
                <c:pt idx="17910">
                  <c:v>34460</c:v>
                </c:pt>
                <c:pt idx="17911">
                  <c:v>34463</c:v>
                </c:pt>
                <c:pt idx="17912">
                  <c:v>34464</c:v>
                </c:pt>
                <c:pt idx="17913">
                  <c:v>34465</c:v>
                </c:pt>
                <c:pt idx="17914">
                  <c:v>34466</c:v>
                </c:pt>
                <c:pt idx="17915">
                  <c:v>34467</c:v>
                </c:pt>
                <c:pt idx="17916">
                  <c:v>34470</c:v>
                </c:pt>
                <c:pt idx="17917">
                  <c:v>34471</c:v>
                </c:pt>
                <c:pt idx="17918">
                  <c:v>34472</c:v>
                </c:pt>
                <c:pt idx="17919">
                  <c:v>34473</c:v>
                </c:pt>
                <c:pt idx="17920">
                  <c:v>34474</c:v>
                </c:pt>
                <c:pt idx="17921">
                  <c:v>34477</c:v>
                </c:pt>
                <c:pt idx="17922">
                  <c:v>34478</c:v>
                </c:pt>
                <c:pt idx="17923">
                  <c:v>34479</c:v>
                </c:pt>
                <c:pt idx="17924">
                  <c:v>34480</c:v>
                </c:pt>
                <c:pt idx="17925">
                  <c:v>34481</c:v>
                </c:pt>
                <c:pt idx="17926">
                  <c:v>34485</c:v>
                </c:pt>
                <c:pt idx="17927">
                  <c:v>34486</c:v>
                </c:pt>
                <c:pt idx="17928">
                  <c:v>34487</c:v>
                </c:pt>
                <c:pt idx="17929">
                  <c:v>34488</c:v>
                </c:pt>
                <c:pt idx="17930">
                  <c:v>34491</c:v>
                </c:pt>
                <c:pt idx="17931">
                  <c:v>34492</c:v>
                </c:pt>
                <c:pt idx="17932">
                  <c:v>34493</c:v>
                </c:pt>
                <c:pt idx="17933">
                  <c:v>34494</c:v>
                </c:pt>
                <c:pt idx="17934">
                  <c:v>34495</c:v>
                </c:pt>
                <c:pt idx="17935">
                  <c:v>34498</c:v>
                </c:pt>
                <c:pt idx="17936">
                  <c:v>34499</c:v>
                </c:pt>
                <c:pt idx="17937">
                  <c:v>34500</c:v>
                </c:pt>
                <c:pt idx="17938">
                  <c:v>34501</c:v>
                </c:pt>
                <c:pt idx="17939">
                  <c:v>34502</c:v>
                </c:pt>
                <c:pt idx="17940">
                  <c:v>34505</c:v>
                </c:pt>
                <c:pt idx="17941">
                  <c:v>34506</c:v>
                </c:pt>
                <c:pt idx="17942">
                  <c:v>34507</c:v>
                </c:pt>
                <c:pt idx="17943">
                  <c:v>34508</c:v>
                </c:pt>
                <c:pt idx="17944">
                  <c:v>34509</c:v>
                </c:pt>
                <c:pt idx="17945">
                  <c:v>34512</c:v>
                </c:pt>
                <c:pt idx="17946">
                  <c:v>34513</c:v>
                </c:pt>
                <c:pt idx="17947">
                  <c:v>34514</c:v>
                </c:pt>
                <c:pt idx="17948">
                  <c:v>34515</c:v>
                </c:pt>
                <c:pt idx="17949">
                  <c:v>34516</c:v>
                </c:pt>
                <c:pt idx="17950">
                  <c:v>34520</c:v>
                </c:pt>
                <c:pt idx="17951">
                  <c:v>34521</c:v>
                </c:pt>
                <c:pt idx="17952">
                  <c:v>34522</c:v>
                </c:pt>
                <c:pt idx="17953">
                  <c:v>34523</c:v>
                </c:pt>
                <c:pt idx="17954">
                  <c:v>34526</c:v>
                </c:pt>
                <c:pt idx="17955">
                  <c:v>34527</c:v>
                </c:pt>
                <c:pt idx="17956">
                  <c:v>34528</c:v>
                </c:pt>
                <c:pt idx="17957">
                  <c:v>34529</c:v>
                </c:pt>
                <c:pt idx="17958">
                  <c:v>34530</c:v>
                </c:pt>
                <c:pt idx="17959">
                  <c:v>34533</c:v>
                </c:pt>
                <c:pt idx="17960">
                  <c:v>34534</c:v>
                </c:pt>
                <c:pt idx="17961">
                  <c:v>34535</c:v>
                </c:pt>
                <c:pt idx="17962">
                  <c:v>34536</c:v>
                </c:pt>
                <c:pt idx="17963">
                  <c:v>34537</c:v>
                </c:pt>
                <c:pt idx="17964">
                  <c:v>34540</c:v>
                </c:pt>
                <c:pt idx="17965">
                  <c:v>34541</c:v>
                </c:pt>
                <c:pt idx="17966">
                  <c:v>34542</c:v>
                </c:pt>
                <c:pt idx="17967">
                  <c:v>34543</c:v>
                </c:pt>
                <c:pt idx="17968">
                  <c:v>34544</c:v>
                </c:pt>
                <c:pt idx="17969">
                  <c:v>34547</c:v>
                </c:pt>
                <c:pt idx="17970">
                  <c:v>34548</c:v>
                </c:pt>
                <c:pt idx="17971">
                  <c:v>34549</c:v>
                </c:pt>
                <c:pt idx="17972">
                  <c:v>34550</c:v>
                </c:pt>
                <c:pt idx="17973">
                  <c:v>34551</c:v>
                </c:pt>
                <c:pt idx="17974">
                  <c:v>34554</c:v>
                </c:pt>
                <c:pt idx="17975">
                  <c:v>34555</c:v>
                </c:pt>
                <c:pt idx="17976">
                  <c:v>34556</c:v>
                </c:pt>
                <c:pt idx="17977">
                  <c:v>34557</c:v>
                </c:pt>
                <c:pt idx="17978">
                  <c:v>34558</c:v>
                </c:pt>
                <c:pt idx="17979">
                  <c:v>34561</c:v>
                </c:pt>
                <c:pt idx="17980">
                  <c:v>34562</c:v>
                </c:pt>
                <c:pt idx="17981">
                  <c:v>34563</c:v>
                </c:pt>
                <c:pt idx="17982">
                  <c:v>34564</c:v>
                </c:pt>
                <c:pt idx="17983">
                  <c:v>34565</c:v>
                </c:pt>
                <c:pt idx="17984">
                  <c:v>34568</c:v>
                </c:pt>
                <c:pt idx="17985">
                  <c:v>34569</c:v>
                </c:pt>
                <c:pt idx="17986">
                  <c:v>34570</c:v>
                </c:pt>
                <c:pt idx="17987">
                  <c:v>34571</c:v>
                </c:pt>
                <c:pt idx="17988">
                  <c:v>34572</c:v>
                </c:pt>
                <c:pt idx="17989">
                  <c:v>34575</c:v>
                </c:pt>
                <c:pt idx="17990">
                  <c:v>34576</c:v>
                </c:pt>
                <c:pt idx="17991">
                  <c:v>34577</c:v>
                </c:pt>
                <c:pt idx="17992">
                  <c:v>34578</c:v>
                </c:pt>
                <c:pt idx="17993">
                  <c:v>34579</c:v>
                </c:pt>
                <c:pt idx="17994">
                  <c:v>34583</c:v>
                </c:pt>
                <c:pt idx="17995">
                  <c:v>34584</c:v>
                </c:pt>
                <c:pt idx="17996">
                  <c:v>34585</c:v>
                </c:pt>
                <c:pt idx="17997">
                  <c:v>34586</c:v>
                </c:pt>
                <c:pt idx="17998">
                  <c:v>34589</c:v>
                </c:pt>
                <c:pt idx="17999">
                  <c:v>34590</c:v>
                </c:pt>
                <c:pt idx="18000">
                  <c:v>34591</c:v>
                </c:pt>
                <c:pt idx="18001">
                  <c:v>34592</c:v>
                </c:pt>
                <c:pt idx="18002">
                  <c:v>34593</c:v>
                </c:pt>
                <c:pt idx="18003">
                  <c:v>34596</c:v>
                </c:pt>
                <c:pt idx="18004">
                  <c:v>34597</c:v>
                </c:pt>
                <c:pt idx="18005">
                  <c:v>34598</c:v>
                </c:pt>
                <c:pt idx="18006">
                  <c:v>34599</c:v>
                </c:pt>
                <c:pt idx="18007">
                  <c:v>34600</c:v>
                </c:pt>
                <c:pt idx="18008">
                  <c:v>34603</c:v>
                </c:pt>
                <c:pt idx="18009">
                  <c:v>34604</c:v>
                </c:pt>
                <c:pt idx="18010">
                  <c:v>34605</c:v>
                </c:pt>
                <c:pt idx="18011">
                  <c:v>34606</c:v>
                </c:pt>
                <c:pt idx="18012">
                  <c:v>34607</c:v>
                </c:pt>
                <c:pt idx="18013">
                  <c:v>34610</c:v>
                </c:pt>
                <c:pt idx="18014">
                  <c:v>34611</c:v>
                </c:pt>
                <c:pt idx="18015">
                  <c:v>34612</c:v>
                </c:pt>
                <c:pt idx="18016">
                  <c:v>34613</c:v>
                </c:pt>
                <c:pt idx="18017">
                  <c:v>34614</c:v>
                </c:pt>
                <c:pt idx="18018">
                  <c:v>34617</c:v>
                </c:pt>
                <c:pt idx="18019">
                  <c:v>34618</c:v>
                </c:pt>
                <c:pt idx="18020">
                  <c:v>34619</c:v>
                </c:pt>
                <c:pt idx="18021">
                  <c:v>34620</c:v>
                </c:pt>
                <c:pt idx="18022">
                  <c:v>34621</c:v>
                </c:pt>
                <c:pt idx="18023">
                  <c:v>34624</c:v>
                </c:pt>
                <c:pt idx="18024">
                  <c:v>34625</c:v>
                </c:pt>
                <c:pt idx="18025">
                  <c:v>34626</c:v>
                </c:pt>
                <c:pt idx="18026">
                  <c:v>34627</c:v>
                </c:pt>
                <c:pt idx="18027">
                  <c:v>34628</c:v>
                </c:pt>
                <c:pt idx="18028">
                  <c:v>34631</c:v>
                </c:pt>
                <c:pt idx="18029">
                  <c:v>34632</c:v>
                </c:pt>
                <c:pt idx="18030">
                  <c:v>34633</c:v>
                </c:pt>
                <c:pt idx="18031">
                  <c:v>34634</c:v>
                </c:pt>
                <c:pt idx="18032">
                  <c:v>34635</c:v>
                </c:pt>
                <c:pt idx="18033">
                  <c:v>34638</c:v>
                </c:pt>
                <c:pt idx="18034">
                  <c:v>34639</c:v>
                </c:pt>
                <c:pt idx="18035">
                  <c:v>34640</c:v>
                </c:pt>
                <c:pt idx="18036">
                  <c:v>34641</c:v>
                </c:pt>
                <c:pt idx="18037">
                  <c:v>34642</c:v>
                </c:pt>
                <c:pt idx="18038">
                  <c:v>34645</c:v>
                </c:pt>
                <c:pt idx="18039">
                  <c:v>34646</c:v>
                </c:pt>
                <c:pt idx="18040">
                  <c:v>34647</c:v>
                </c:pt>
                <c:pt idx="18041">
                  <c:v>34648</c:v>
                </c:pt>
                <c:pt idx="18042">
                  <c:v>34649</c:v>
                </c:pt>
                <c:pt idx="18043">
                  <c:v>34652</c:v>
                </c:pt>
                <c:pt idx="18044">
                  <c:v>34653</c:v>
                </c:pt>
                <c:pt idx="18045">
                  <c:v>34654</c:v>
                </c:pt>
                <c:pt idx="18046">
                  <c:v>34655</c:v>
                </c:pt>
                <c:pt idx="18047">
                  <c:v>34656</c:v>
                </c:pt>
                <c:pt idx="18048">
                  <c:v>34659</c:v>
                </c:pt>
                <c:pt idx="18049">
                  <c:v>34660</c:v>
                </c:pt>
                <c:pt idx="18050">
                  <c:v>34661</c:v>
                </c:pt>
                <c:pt idx="18051">
                  <c:v>34663</c:v>
                </c:pt>
                <c:pt idx="18052">
                  <c:v>34666</c:v>
                </c:pt>
                <c:pt idx="18053">
                  <c:v>34667</c:v>
                </c:pt>
                <c:pt idx="18054">
                  <c:v>34668</c:v>
                </c:pt>
                <c:pt idx="18055">
                  <c:v>34669</c:v>
                </c:pt>
                <c:pt idx="18056">
                  <c:v>34670</c:v>
                </c:pt>
                <c:pt idx="18057">
                  <c:v>34673</c:v>
                </c:pt>
                <c:pt idx="18058">
                  <c:v>34674</c:v>
                </c:pt>
                <c:pt idx="18059">
                  <c:v>34675</c:v>
                </c:pt>
                <c:pt idx="18060">
                  <c:v>34676</c:v>
                </c:pt>
                <c:pt idx="18061">
                  <c:v>34677</c:v>
                </c:pt>
                <c:pt idx="18062">
                  <c:v>34680</c:v>
                </c:pt>
                <c:pt idx="18063">
                  <c:v>34681</c:v>
                </c:pt>
                <c:pt idx="18064">
                  <c:v>34682</c:v>
                </c:pt>
                <c:pt idx="18065">
                  <c:v>34683</c:v>
                </c:pt>
                <c:pt idx="18066">
                  <c:v>34684</c:v>
                </c:pt>
                <c:pt idx="18067">
                  <c:v>34687</c:v>
                </c:pt>
                <c:pt idx="18068">
                  <c:v>34688</c:v>
                </c:pt>
                <c:pt idx="18069">
                  <c:v>34689</c:v>
                </c:pt>
                <c:pt idx="18070">
                  <c:v>34690</c:v>
                </c:pt>
                <c:pt idx="18071">
                  <c:v>34691</c:v>
                </c:pt>
                <c:pt idx="18072">
                  <c:v>34695</c:v>
                </c:pt>
                <c:pt idx="18073">
                  <c:v>34696</c:v>
                </c:pt>
                <c:pt idx="18074">
                  <c:v>34697</c:v>
                </c:pt>
                <c:pt idx="18075">
                  <c:v>34698</c:v>
                </c:pt>
                <c:pt idx="18076">
                  <c:v>34702</c:v>
                </c:pt>
                <c:pt idx="18077">
                  <c:v>34703</c:v>
                </c:pt>
                <c:pt idx="18078">
                  <c:v>34704</c:v>
                </c:pt>
                <c:pt idx="18079">
                  <c:v>34705</c:v>
                </c:pt>
                <c:pt idx="18080">
                  <c:v>34708</c:v>
                </c:pt>
                <c:pt idx="18081">
                  <c:v>34709</c:v>
                </c:pt>
                <c:pt idx="18082">
                  <c:v>34710</c:v>
                </c:pt>
                <c:pt idx="18083">
                  <c:v>34711</c:v>
                </c:pt>
                <c:pt idx="18084">
                  <c:v>34712</c:v>
                </c:pt>
                <c:pt idx="18085">
                  <c:v>34715</c:v>
                </c:pt>
                <c:pt idx="18086">
                  <c:v>34716</c:v>
                </c:pt>
                <c:pt idx="18087">
                  <c:v>34717</c:v>
                </c:pt>
                <c:pt idx="18088">
                  <c:v>34718</c:v>
                </c:pt>
                <c:pt idx="18089">
                  <c:v>34719</c:v>
                </c:pt>
                <c:pt idx="18090">
                  <c:v>34722</c:v>
                </c:pt>
                <c:pt idx="18091">
                  <c:v>34723</c:v>
                </c:pt>
                <c:pt idx="18092">
                  <c:v>34724</c:v>
                </c:pt>
                <c:pt idx="18093">
                  <c:v>34725</c:v>
                </c:pt>
                <c:pt idx="18094">
                  <c:v>34726</c:v>
                </c:pt>
                <c:pt idx="18095">
                  <c:v>34729</c:v>
                </c:pt>
                <c:pt idx="18096">
                  <c:v>34730</c:v>
                </c:pt>
                <c:pt idx="18097">
                  <c:v>34731</c:v>
                </c:pt>
                <c:pt idx="18098">
                  <c:v>34732</c:v>
                </c:pt>
                <c:pt idx="18099">
                  <c:v>34733</c:v>
                </c:pt>
                <c:pt idx="18100">
                  <c:v>34736</c:v>
                </c:pt>
                <c:pt idx="18101">
                  <c:v>34737</c:v>
                </c:pt>
                <c:pt idx="18102">
                  <c:v>34738</c:v>
                </c:pt>
                <c:pt idx="18103">
                  <c:v>34739</c:v>
                </c:pt>
                <c:pt idx="18104">
                  <c:v>34740</c:v>
                </c:pt>
                <c:pt idx="18105">
                  <c:v>34743</c:v>
                </c:pt>
                <c:pt idx="18106">
                  <c:v>34744</c:v>
                </c:pt>
                <c:pt idx="18107">
                  <c:v>34745</c:v>
                </c:pt>
                <c:pt idx="18108">
                  <c:v>34746</c:v>
                </c:pt>
                <c:pt idx="18109">
                  <c:v>34747</c:v>
                </c:pt>
                <c:pt idx="18110">
                  <c:v>34751</c:v>
                </c:pt>
                <c:pt idx="18111">
                  <c:v>34752</c:v>
                </c:pt>
                <c:pt idx="18112">
                  <c:v>34753</c:v>
                </c:pt>
                <c:pt idx="18113">
                  <c:v>34754</c:v>
                </c:pt>
                <c:pt idx="18114">
                  <c:v>34757</c:v>
                </c:pt>
                <c:pt idx="18115">
                  <c:v>34758</c:v>
                </c:pt>
                <c:pt idx="18116">
                  <c:v>34759</c:v>
                </c:pt>
                <c:pt idx="18117">
                  <c:v>34760</c:v>
                </c:pt>
                <c:pt idx="18118">
                  <c:v>34761</c:v>
                </c:pt>
                <c:pt idx="18119">
                  <c:v>34764</c:v>
                </c:pt>
                <c:pt idx="18120">
                  <c:v>34765</c:v>
                </c:pt>
                <c:pt idx="18121">
                  <c:v>34766</c:v>
                </c:pt>
                <c:pt idx="18122">
                  <c:v>34767</c:v>
                </c:pt>
                <c:pt idx="18123">
                  <c:v>34768</c:v>
                </c:pt>
                <c:pt idx="18124">
                  <c:v>34771</c:v>
                </c:pt>
                <c:pt idx="18125">
                  <c:v>34772</c:v>
                </c:pt>
                <c:pt idx="18126">
                  <c:v>34773</c:v>
                </c:pt>
                <c:pt idx="18127">
                  <c:v>34774</c:v>
                </c:pt>
                <c:pt idx="18128">
                  <c:v>34775</c:v>
                </c:pt>
                <c:pt idx="18129">
                  <c:v>34778</c:v>
                </c:pt>
                <c:pt idx="18130">
                  <c:v>34779</c:v>
                </c:pt>
                <c:pt idx="18131">
                  <c:v>34780</c:v>
                </c:pt>
                <c:pt idx="18132">
                  <c:v>34781</c:v>
                </c:pt>
                <c:pt idx="18133">
                  <c:v>34782</c:v>
                </c:pt>
                <c:pt idx="18134">
                  <c:v>34785</c:v>
                </c:pt>
                <c:pt idx="18135">
                  <c:v>34786</c:v>
                </c:pt>
                <c:pt idx="18136">
                  <c:v>34787</c:v>
                </c:pt>
                <c:pt idx="18137">
                  <c:v>34788</c:v>
                </c:pt>
                <c:pt idx="18138">
                  <c:v>34789</c:v>
                </c:pt>
                <c:pt idx="18139">
                  <c:v>34792</c:v>
                </c:pt>
                <c:pt idx="18140">
                  <c:v>34793</c:v>
                </c:pt>
                <c:pt idx="18141">
                  <c:v>34794</c:v>
                </c:pt>
                <c:pt idx="18142">
                  <c:v>34795</c:v>
                </c:pt>
                <c:pt idx="18143">
                  <c:v>34796</c:v>
                </c:pt>
                <c:pt idx="18144">
                  <c:v>34799</c:v>
                </c:pt>
                <c:pt idx="18145">
                  <c:v>34800</c:v>
                </c:pt>
                <c:pt idx="18146">
                  <c:v>34801</c:v>
                </c:pt>
                <c:pt idx="18147">
                  <c:v>34802</c:v>
                </c:pt>
                <c:pt idx="18148">
                  <c:v>34806</c:v>
                </c:pt>
                <c:pt idx="18149">
                  <c:v>34807</c:v>
                </c:pt>
                <c:pt idx="18150">
                  <c:v>34808</c:v>
                </c:pt>
                <c:pt idx="18151">
                  <c:v>34809</c:v>
                </c:pt>
                <c:pt idx="18152">
                  <c:v>34810</c:v>
                </c:pt>
                <c:pt idx="18153">
                  <c:v>34813</c:v>
                </c:pt>
                <c:pt idx="18154">
                  <c:v>34814</c:v>
                </c:pt>
                <c:pt idx="18155">
                  <c:v>34815</c:v>
                </c:pt>
                <c:pt idx="18156">
                  <c:v>34816</c:v>
                </c:pt>
                <c:pt idx="18157">
                  <c:v>34817</c:v>
                </c:pt>
                <c:pt idx="18158">
                  <c:v>34820</c:v>
                </c:pt>
                <c:pt idx="18159">
                  <c:v>34821</c:v>
                </c:pt>
                <c:pt idx="18160">
                  <c:v>34822</c:v>
                </c:pt>
                <c:pt idx="18161">
                  <c:v>34823</c:v>
                </c:pt>
                <c:pt idx="18162">
                  <c:v>34824</c:v>
                </c:pt>
                <c:pt idx="18163">
                  <c:v>34827</c:v>
                </c:pt>
                <c:pt idx="18164">
                  <c:v>34828</c:v>
                </c:pt>
                <c:pt idx="18165">
                  <c:v>34829</c:v>
                </c:pt>
                <c:pt idx="18166">
                  <c:v>34830</c:v>
                </c:pt>
                <c:pt idx="18167">
                  <c:v>34831</c:v>
                </c:pt>
                <c:pt idx="18168">
                  <c:v>34834</c:v>
                </c:pt>
                <c:pt idx="18169">
                  <c:v>34835</c:v>
                </c:pt>
                <c:pt idx="18170">
                  <c:v>34836</c:v>
                </c:pt>
                <c:pt idx="18171">
                  <c:v>34837</c:v>
                </c:pt>
                <c:pt idx="18172">
                  <c:v>34838</c:v>
                </c:pt>
                <c:pt idx="18173">
                  <c:v>34841</c:v>
                </c:pt>
                <c:pt idx="18174">
                  <c:v>34842</c:v>
                </c:pt>
                <c:pt idx="18175">
                  <c:v>34843</c:v>
                </c:pt>
                <c:pt idx="18176">
                  <c:v>34844</c:v>
                </c:pt>
                <c:pt idx="18177">
                  <c:v>34845</c:v>
                </c:pt>
                <c:pt idx="18178">
                  <c:v>34849</c:v>
                </c:pt>
                <c:pt idx="18179">
                  <c:v>34850</c:v>
                </c:pt>
                <c:pt idx="18180">
                  <c:v>34851</c:v>
                </c:pt>
                <c:pt idx="18181">
                  <c:v>34852</c:v>
                </c:pt>
                <c:pt idx="18182">
                  <c:v>34855</c:v>
                </c:pt>
                <c:pt idx="18183">
                  <c:v>34856</c:v>
                </c:pt>
                <c:pt idx="18184">
                  <c:v>34857</c:v>
                </c:pt>
                <c:pt idx="18185">
                  <c:v>34858</c:v>
                </c:pt>
                <c:pt idx="18186">
                  <c:v>34859</c:v>
                </c:pt>
                <c:pt idx="18187">
                  <c:v>34862</c:v>
                </c:pt>
                <c:pt idx="18188">
                  <c:v>34863</c:v>
                </c:pt>
                <c:pt idx="18189">
                  <c:v>34864</c:v>
                </c:pt>
                <c:pt idx="18190">
                  <c:v>34865</c:v>
                </c:pt>
                <c:pt idx="18191">
                  <c:v>34866</c:v>
                </c:pt>
                <c:pt idx="18192">
                  <c:v>34869</c:v>
                </c:pt>
                <c:pt idx="18193">
                  <c:v>34870</c:v>
                </c:pt>
                <c:pt idx="18194">
                  <c:v>34871</c:v>
                </c:pt>
                <c:pt idx="18195">
                  <c:v>34872</c:v>
                </c:pt>
                <c:pt idx="18196">
                  <c:v>34873</c:v>
                </c:pt>
                <c:pt idx="18197">
                  <c:v>34876</c:v>
                </c:pt>
                <c:pt idx="18198">
                  <c:v>34877</c:v>
                </c:pt>
                <c:pt idx="18199">
                  <c:v>34878</c:v>
                </c:pt>
                <c:pt idx="18200">
                  <c:v>34879</c:v>
                </c:pt>
                <c:pt idx="18201">
                  <c:v>34880</c:v>
                </c:pt>
                <c:pt idx="18202">
                  <c:v>34883</c:v>
                </c:pt>
                <c:pt idx="18203">
                  <c:v>34885</c:v>
                </c:pt>
                <c:pt idx="18204">
                  <c:v>34886</c:v>
                </c:pt>
                <c:pt idx="18205">
                  <c:v>34887</c:v>
                </c:pt>
                <c:pt idx="18206">
                  <c:v>34890</c:v>
                </c:pt>
                <c:pt idx="18207">
                  <c:v>34891</c:v>
                </c:pt>
                <c:pt idx="18208">
                  <c:v>34892</c:v>
                </c:pt>
                <c:pt idx="18209">
                  <c:v>34893</c:v>
                </c:pt>
                <c:pt idx="18210">
                  <c:v>34894</c:v>
                </c:pt>
                <c:pt idx="18211">
                  <c:v>34897</c:v>
                </c:pt>
                <c:pt idx="18212">
                  <c:v>34898</c:v>
                </c:pt>
                <c:pt idx="18213">
                  <c:v>34899</c:v>
                </c:pt>
                <c:pt idx="18214">
                  <c:v>34900</c:v>
                </c:pt>
                <c:pt idx="18215">
                  <c:v>34901</c:v>
                </c:pt>
                <c:pt idx="18216">
                  <c:v>34904</c:v>
                </c:pt>
                <c:pt idx="18217">
                  <c:v>34905</c:v>
                </c:pt>
                <c:pt idx="18218">
                  <c:v>34906</c:v>
                </c:pt>
                <c:pt idx="18219">
                  <c:v>34907</c:v>
                </c:pt>
                <c:pt idx="18220">
                  <c:v>34908</c:v>
                </c:pt>
                <c:pt idx="18221">
                  <c:v>34911</c:v>
                </c:pt>
                <c:pt idx="18222">
                  <c:v>34912</c:v>
                </c:pt>
                <c:pt idx="18223">
                  <c:v>34913</c:v>
                </c:pt>
                <c:pt idx="18224">
                  <c:v>34914</c:v>
                </c:pt>
                <c:pt idx="18225">
                  <c:v>34915</c:v>
                </c:pt>
                <c:pt idx="18226">
                  <c:v>34918</c:v>
                </c:pt>
                <c:pt idx="18227">
                  <c:v>34919</c:v>
                </c:pt>
                <c:pt idx="18228">
                  <c:v>34920</c:v>
                </c:pt>
                <c:pt idx="18229">
                  <c:v>34921</c:v>
                </c:pt>
                <c:pt idx="18230">
                  <c:v>34922</c:v>
                </c:pt>
                <c:pt idx="18231">
                  <c:v>34925</c:v>
                </c:pt>
                <c:pt idx="18232">
                  <c:v>34926</c:v>
                </c:pt>
                <c:pt idx="18233">
                  <c:v>34927</c:v>
                </c:pt>
                <c:pt idx="18234">
                  <c:v>34928</c:v>
                </c:pt>
                <c:pt idx="18235">
                  <c:v>34929</c:v>
                </c:pt>
                <c:pt idx="18236">
                  <c:v>34932</c:v>
                </c:pt>
                <c:pt idx="18237">
                  <c:v>34933</c:v>
                </c:pt>
                <c:pt idx="18238">
                  <c:v>34934</c:v>
                </c:pt>
                <c:pt idx="18239">
                  <c:v>34935</c:v>
                </c:pt>
                <c:pt idx="18240">
                  <c:v>34936</c:v>
                </c:pt>
                <c:pt idx="18241">
                  <c:v>34939</c:v>
                </c:pt>
                <c:pt idx="18242">
                  <c:v>34940</c:v>
                </c:pt>
                <c:pt idx="18243">
                  <c:v>34941</c:v>
                </c:pt>
                <c:pt idx="18244">
                  <c:v>34942</c:v>
                </c:pt>
                <c:pt idx="18245">
                  <c:v>34943</c:v>
                </c:pt>
                <c:pt idx="18246">
                  <c:v>34947</c:v>
                </c:pt>
                <c:pt idx="18247">
                  <c:v>34948</c:v>
                </c:pt>
                <c:pt idx="18248">
                  <c:v>34949</c:v>
                </c:pt>
                <c:pt idx="18249">
                  <c:v>34950</c:v>
                </c:pt>
                <c:pt idx="18250">
                  <c:v>34953</c:v>
                </c:pt>
                <c:pt idx="18251">
                  <c:v>34954</c:v>
                </c:pt>
                <c:pt idx="18252">
                  <c:v>34955</c:v>
                </c:pt>
                <c:pt idx="18253">
                  <c:v>34956</c:v>
                </c:pt>
                <c:pt idx="18254">
                  <c:v>34957</c:v>
                </c:pt>
                <c:pt idx="18255">
                  <c:v>34960</c:v>
                </c:pt>
                <c:pt idx="18256">
                  <c:v>34961</c:v>
                </c:pt>
                <c:pt idx="18257">
                  <c:v>34962</c:v>
                </c:pt>
                <c:pt idx="18258">
                  <c:v>34963</c:v>
                </c:pt>
                <c:pt idx="18259">
                  <c:v>34964</c:v>
                </c:pt>
                <c:pt idx="18260">
                  <c:v>34967</c:v>
                </c:pt>
                <c:pt idx="18261">
                  <c:v>34968</c:v>
                </c:pt>
                <c:pt idx="18262">
                  <c:v>34969</c:v>
                </c:pt>
                <c:pt idx="18263">
                  <c:v>34970</c:v>
                </c:pt>
                <c:pt idx="18264">
                  <c:v>34971</c:v>
                </c:pt>
                <c:pt idx="18265">
                  <c:v>34974</c:v>
                </c:pt>
                <c:pt idx="18266">
                  <c:v>34975</c:v>
                </c:pt>
                <c:pt idx="18267">
                  <c:v>34976</c:v>
                </c:pt>
                <c:pt idx="18268">
                  <c:v>34977</c:v>
                </c:pt>
                <c:pt idx="18269">
                  <c:v>34978</c:v>
                </c:pt>
                <c:pt idx="18270">
                  <c:v>34981</c:v>
                </c:pt>
                <c:pt idx="18271">
                  <c:v>34982</c:v>
                </c:pt>
                <c:pt idx="18272">
                  <c:v>34983</c:v>
                </c:pt>
                <c:pt idx="18273">
                  <c:v>34984</c:v>
                </c:pt>
                <c:pt idx="18274">
                  <c:v>34985</c:v>
                </c:pt>
                <c:pt idx="18275">
                  <c:v>34988</c:v>
                </c:pt>
                <c:pt idx="18276">
                  <c:v>34989</c:v>
                </c:pt>
                <c:pt idx="18277">
                  <c:v>34990</c:v>
                </c:pt>
                <c:pt idx="18278">
                  <c:v>34991</c:v>
                </c:pt>
                <c:pt idx="18279">
                  <c:v>34992</c:v>
                </c:pt>
                <c:pt idx="18280">
                  <c:v>34995</c:v>
                </c:pt>
                <c:pt idx="18281">
                  <c:v>34996</c:v>
                </c:pt>
                <c:pt idx="18282">
                  <c:v>34997</c:v>
                </c:pt>
                <c:pt idx="18283">
                  <c:v>34998</c:v>
                </c:pt>
                <c:pt idx="18284">
                  <c:v>34999</c:v>
                </c:pt>
                <c:pt idx="18285">
                  <c:v>35002</c:v>
                </c:pt>
                <c:pt idx="18286">
                  <c:v>35003</c:v>
                </c:pt>
                <c:pt idx="18287">
                  <c:v>35004</c:v>
                </c:pt>
                <c:pt idx="18288">
                  <c:v>35005</c:v>
                </c:pt>
                <c:pt idx="18289">
                  <c:v>35006</c:v>
                </c:pt>
                <c:pt idx="18290">
                  <c:v>35009</c:v>
                </c:pt>
                <c:pt idx="18291">
                  <c:v>35010</c:v>
                </c:pt>
                <c:pt idx="18292">
                  <c:v>35011</c:v>
                </c:pt>
                <c:pt idx="18293">
                  <c:v>35012</c:v>
                </c:pt>
                <c:pt idx="18294">
                  <c:v>35013</c:v>
                </c:pt>
                <c:pt idx="18295">
                  <c:v>35016</c:v>
                </c:pt>
                <c:pt idx="18296">
                  <c:v>35017</c:v>
                </c:pt>
                <c:pt idx="18297">
                  <c:v>35018</c:v>
                </c:pt>
                <c:pt idx="18298">
                  <c:v>35019</c:v>
                </c:pt>
                <c:pt idx="18299">
                  <c:v>35020</c:v>
                </c:pt>
                <c:pt idx="18300">
                  <c:v>35023</c:v>
                </c:pt>
                <c:pt idx="18301">
                  <c:v>35024</c:v>
                </c:pt>
                <c:pt idx="18302">
                  <c:v>35025</c:v>
                </c:pt>
                <c:pt idx="18303">
                  <c:v>35027</c:v>
                </c:pt>
                <c:pt idx="18304">
                  <c:v>35030</c:v>
                </c:pt>
                <c:pt idx="18305">
                  <c:v>35031</c:v>
                </c:pt>
                <c:pt idx="18306">
                  <c:v>35032</c:v>
                </c:pt>
                <c:pt idx="18307">
                  <c:v>35033</c:v>
                </c:pt>
                <c:pt idx="18308">
                  <c:v>35034</c:v>
                </c:pt>
                <c:pt idx="18309">
                  <c:v>35037</c:v>
                </c:pt>
                <c:pt idx="18310">
                  <c:v>35038</c:v>
                </c:pt>
                <c:pt idx="18311">
                  <c:v>35039</c:v>
                </c:pt>
                <c:pt idx="18312">
                  <c:v>35040</c:v>
                </c:pt>
                <c:pt idx="18313">
                  <c:v>35041</c:v>
                </c:pt>
                <c:pt idx="18314">
                  <c:v>35044</c:v>
                </c:pt>
                <c:pt idx="18315">
                  <c:v>35045</c:v>
                </c:pt>
                <c:pt idx="18316">
                  <c:v>35046</c:v>
                </c:pt>
                <c:pt idx="18317">
                  <c:v>35047</c:v>
                </c:pt>
                <c:pt idx="18318">
                  <c:v>35048</c:v>
                </c:pt>
                <c:pt idx="18319">
                  <c:v>35051</c:v>
                </c:pt>
                <c:pt idx="18320">
                  <c:v>35052</c:v>
                </c:pt>
                <c:pt idx="18321">
                  <c:v>35053</c:v>
                </c:pt>
                <c:pt idx="18322">
                  <c:v>35054</c:v>
                </c:pt>
                <c:pt idx="18323">
                  <c:v>35055</c:v>
                </c:pt>
                <c:pt idx="18324">
                  <c:v>35059</c:v>
                </c:pt>
                <c:pt idx="18325">
                  <c:v>35060</c:v>
                </c:pt>
                <c:pt idx="18326">
                  <c:v>35061</c:v>
                </c:pt>
                <c:pt idx="18327">
                  <c:v>35062</c:v>
                </c:pt>
                <c:pt idx="18328">
                  <c:v>35066</c:v>
                </c:pt>
                <c:pt idx="18329">
                  <c:v>35067</c:v>
                </c:pt>
                <c:pt idx="18330">
                  <c:v>35068</c:v>
                </c:pt>
                <c:pt idx="18331">
                  <c:v>35069</c:v>
                </c:pt>
                <c:pt idx="18332">
                  <c:v>35072</c:v>
                </c:pt>
                <c:pt idx="18333">
                  <c:v>35073</c:v>
                </c:pt>
                <c:pt idx="18334">
                  <c:v>35074</c:v>
                </c:pt>
                <c:pt idx="18335">
                  <c:v>35075</c:v>
                </c:pt>
                <c:pt idx="18336">
                  <c:v>35076</c:v>
                </c:pt>
                <c:pt idx="18337">
                  <c:v>35079</c:v>
                </c:pt>
                <c:pt idx="18338">
                  <c:v>35080</c:v>
                </c:pt>
                <c:pt idx="18339">
                  <c:v>35081</c:v>
                </c:pt>
                <c:pt idx="18340">
                  <c:v>35082</c:v>
                </c:pt>
                <c:pt idx="18341">
                  <c:v>35083</c:v>
                </c:pt>
                <c:pt idx="18342">
                  <c:v>35086</c:v>
                </c:pt>
                <c:pt idx="18343">
                  <c:v>35087</c:v>
                </c:pt>
                <c:pt idx="18344">
                  <c:v>35088</c:v>
                </c:pt>
                <c:pt idx="18345">
                  <c:v>35089</c:v>
                </c:pt>
                <c:pt idx="18346">
                  <c:v>35090</c:v>
                </c:pt>
                <c:pt idx="18347">
                  <c:v>35093</c:v>
                </c:pt>
                <c:pt idx="18348">
                  <c:v>35094</c:v>
                </c:pt>
                <c:pt idx="18349">
                  <c:v>35095</c:v>
                </c:pt>
                <c:pt idx="18350">
                  <c:v>35096</c:v>
                </c:pt>
                <c:pt idx="18351">
                  <c:v>35097</c:v>
                </c:pt>
                <c:pt idx="18352">
                  <c:v>35100</c:v>
                </c:pt>
                <c:pt idx="18353">
                  <c:v>35101</c:v>
                </c:pt>
                <c:pt idx="18354">
                  <c:v>35102</c:v>
                </c:pt>
                <c:pt idx="18355">
                  <c:v>35103</c:v>
                </c:pt>
                <c:pt idx="18356">
                  <c:v>35104</c:v>
                </c:pt>
                <c:pt idx="18357">
                  <c:v>35107</c:v>
                </c:pt>
                <c:pt idx="18358">
                  <c:v>35108</c:v>
                </c:pt>
                <c:pt idx="18359">
                  <c:v>35109</c:v>
                </c:pt>
                <c:pt idx="18360">
                  <c:v>35110</c:v>
                </c:pt>
                <c:pt idx="18361">
                  <c:v>35111</c:v>
                </c:pt>
                <c:pt idx="18362">
                  <c:v>35115</c:v>
                </c:pt>
                <c:pt idx="18363">
                  <c:v>35116</c:v>
                </c:pt>
                <c:pt idx="18364">
                  <c:v>35117</c:v>
                </c:pt>
                <c:pt idx="18365">
                  <c:v>35118</c:v>
                </c:pt>
                <c:pt idx="18366">
                  <c:v>35121</c:v>
                </c:pt>
                <c:pt idx="18367">
                  <c:v>35122</c:v>
                </c:pt>
                <c:pt idx="18368">
                  <c:v>35123</c:v>
                </c:pt>
                <c:pt idx="18369">
                  <c:v>35124</c:v>
                </c:pt>
                <c:pt idx="18370">
                  <c:v>35125</c:v>
                </c:pt>
                <c:pt idx="18371">
                  <c:v>35128</c:v>
                </c:pt>
                <c:pt idx="18372">
                  <c:v>35129</c:v>
                </c:pt>
                <c:pt idx="18373">
                  <c:v>35130</c:v>
                </c:pt>
                <c:pt idx="18374">
                  <c:v>35131</c:v>
                </c:pt>
                <c:pt idx="18375">
                  <c:v>35132</c:v>
                </c:pt>
                <c:pt idx="18376">
                  <c:v>35135</c:v>
                </c:pt>
                <c:pt idx="18377">
                  <c:v>35136</c:v>
                </c:pt>
                <c:pt idx="18378">
                  <c:v>35137</c:v>
                </c:pt>
                <c:pt idx="18379">
                  <c:v>35138</c:v>
                </c:pt>
                <c:pt idx="18380">
                  <c:v>35139</c:v>
                </c:pt>
                <c:pt idx="18381">
                  <c:v>35142</c:v>
                </c:pt>
                <c:pt idx="18382">
                  <c:v>35143</c:v>
                </c:pt>
                <c:pt idx="18383">
                  <c:v>35144</c:v>
                </c:pt>
                <c:pt idx="18384">
                  <c:v>35145</c:v>
                </c:pt>
                <c:pt idx="18385">
                  <c:v>35146</c:v>
                </c:pt>
                <c:pt idx="18386">
                  <c:v>35149</c:v>
                </c:pt>
                <c:pt idx="18387">
                  <c:v>35150</c:v>
                </c:pt>
                <c:pt idx="18388">
                  <c:v>35151</c:v>
                </c:pt>
                <c:pt idx="18389">
                  <c:v>35152</c:v>
                </c:pt>
                <c:pt idx="18390">
                  <c:v>35153</c:v>
                </c:pt>
                <c:pt idx="18391">
                  <c:v>35156</c:v>
                </c:pt>
                <c:pt idx="18392">
                  <c:v>35157</c:v>
                </c:pt>
                <c:pt idx="18393">
                  <c:v>35158</c:v>
                </c:pt>
                <c:pt idx="18394">
                  <c:v>35159</c:v>
                </c:pt>
                <c:pt idx="18395">
                  <c:v>35163</c:v>
                </c:pt>
                <c:pt idx="18396">
                  <c:v>35164</c:v>
                </c:pt>
                <c:pt idx="18397">
                  <c:v>35165</c:v>
                </c:pt>
                <c:pt idx="18398">
                  <c:v>35166</c:v>
                </c:pt>
                <c:pt idx="18399">
                  <c:v>35167</c:v>
                </c:pt>
                <c:pt idx="18400">
                  <c:v>35170</c:v>
                </c:pt>
                <c:pt idx="18401">
                  <c:v>35171</c:v>
                </c:pt>
                <c:pt idx="18402">
                  <c:v>35172</c:v>
                </c:pt>
                <c:pt idx="18403">
                  <c:v>35173</c:v>
                </c:pt>
                <c:pt idx="18404">
                  <c:v>35174</c:v>
                </c:pt>
                <c:pt idx="18405">
                  <c:v>35177</c:v>
                </c:pt>
                <c:pt idx="18406">
                  <c:v>35178</c:v>
                </c:pt>
                <c:pt idx="18407">
                  <c:v>35179</c:v>
                </c:pt>
                <c:pt idx="18408">
                  <c:v>35180</c:v>
                </c:pt>
                <c:pt idx="18409">
                  <c:v>35181</c:v>
                </c:pt>
                <c:pt idx="18410">
                  <c:v>35184</c:v>
                </c:pt>
                <c:pt idx="18411">
                  <c:v>35185</c:v>
                </c:pt>
                <c:pt idx="18412">
                  <c:v>35186</c:v>
                </c:pt>
                <c:pt idx="18413">
                  <c:v>35187</c:v>
                </c:pt>
                <c:pt idx="18414">
                  <c:v>35188</c:v>
                </c:pt>
                <c:pt idx="18415">
                  <c:v>35191</c:v>
                </c:pt>
                <c:pt idx="18416">
                  <c:v>35192</c:v>
                </c:pt>
                <c:pt idx="18417">
                  <c:v>35193</c:v>
                </c:pt>
                <c:pt idx="18418">
                  <c:v>35194</c:v>
                </c:pt>
                <c:pt idx="18419">
                  <c:v>35195</c:v>
                </c:pt>
                <c:pt idx="18420">
                  <c:v>35198</c:v>
                </c:pt>
                <c:pt idx="18421">
                  <c:v>35199</c:v>
                </c:pt>
                <c:pt idx="18422">
                  <c:v>35200</c:v>
                </c:pt>
                <c:pt idx="18423">
                  <c:v>35201</c:v>
                </c:pt>
                <c:pt idx="18424">
                  <c:v>35202</c:v>
                </c:pt>
                <c:pt idx="18425">
                  <c:v>35205</c:v>
                </c:pt>
                <c:pt idx="18426">
                  <c:v>35206</c:v>
                </c:pt>
                <c:pt idx="18427">
                  <c:v>35207</c:v>
                </c:pt>
                <c:pt idx="18428">
                  <c:v>35208</c:v>
                </c:pt>
                <c:pt idx="18429">
                  <c:v>35209</c:v>
                </c:pt>
                <c:pt idx="18430">
                  <c:v>35213</c:v>
                </c:pt>
                <c:pt idx="18431">
                  <c:v>35214</c:v>
                </c:pt>
                <c:pt idx="18432">
                  <c:v>35215</c:v>
                </c:pt>
                <c:pt idx="18433">
                  <c:v>35216</c:v>
                </c:pt>
                <c:pt idx="18434">
                  <c:v>35219</c:v>
                </c:pt>
                <c:pt idx="18435">
                  <c:v>35220</c:v>
                </c:pt>
                <c:pt idx="18436">
                  <c:v>35221</c:v>
                </c:pt>
                <c:pt idx="18437">
                  <c:v>35222</c:v>
                </c:pt>
                <c:pt idx="18438">
                  <c:v>35223</c:v>
                </c:pt>
                <c:pt idx="18439">
                  <c:v>35226</c:v>
                </c:pt>
                <c:pt idx="18440">
                  <c:v>35227</c:v>
                </c:pt>
                <c:pt idx="18441">
                  <c:v>35228</c:v>
                </c:pt>
                <c:pt idx="18442">
                  <c:v>35229</c:v>
                </c:pt>
                <c:pt idx="18443">
                  <c:v>35230</c:v>
                </c:pt>
                <c:pt idx="18444">
                  <c:v>35233</c:v>
                </c:pt>
                <c:pt idx="18445">
                  <c:v>35234</c:v>
                </c:pt>
                <c:pt idx="18446">
                  <c:v>35235</c:v>
                </c:pt>
                <c:pt idx="18447">
                  <c:v>35236</c:v>
                </c:pt>
                <c:pt idx="18448">
                  <c:v>35237</c:v>
                </c:pt>
                <c:pt idx="18449">
                  <c:v>35240</c:v>
                </c:pt>
                <c:pt idx="18450">
                  <c:v>35241</c:v>
                </c:pt>
                <c:pt idx="18451">
                  <c:v>35242</c:v>
                </c:pt>
                <c:pt idx="18452">
                  <c:v>35243</c:v>
                </c:pt>
                <c:pt idx="18453">
                  <c:v>35244</c:v>
                </c:pt>
                <c:pt idx="18454">
                  <c:v>35247</c:v>
                </c:pt>
                <c:pt idx="18455">
                  <c:v>35248</c:v>
                </c:pt>
                <c:pt idx="18456">
                  <c:v>35249</c:v>
                </c:pt>
                <c:pt idx="18457">
                  <c:v>35251</c:v>
                </c:pt>
                <c:pt idx="18458">
                  <c:v>35254</c:v>
                </c:pt>
                <c:pt idx="18459">
                  <c:v>35255</c:v>
                </c:pt>
                <c:pt idx="18460">
                  <c:v>35256</c:v>
                </c:pt>
                <c:pt idx="18461">
                  <c:v>35257</c:v>
                </c:pt>
                <c:pt idx="18462">
                  <c:v>35258</c:v>
                </c:pt>
                <c:pt idx="18463">
                  <c:v>35261</c:v>
                </c:pt>
                <c:pt idx="18464">
                  <c:v>35262</c:v>
                </c:pt>
                <c:pt idx="18465">
                  <c:v>35263</c:v>
                </c:pt>
                <c:pt idx="18466">
                  <c:v>35264</c:v>
                </c:pt>
                <c:pt idx="18467">
                  <c:v>35265</c:v>
                </c:pt>
                <c:pt idx="18468">
                  <c:v>35268</c:v>
                </c:pt>
                <c:pt idx="18469">
                  <c:v>35269</c:v>
                </c:pt>
                <c:pt idx="18470">
                  <c:v>35270</c:v>
                </c:pt>
                <c:pt idx="18471">
                  <c:v>35271</c:v>
                </c:pt>
                <c:pt idx="18472">
                  <c:v>35272</c:v>
                </c:pt>
                <c:pt idx="18473">
                  <c:v>35275</c:v>
                </c:pt>
                <c:pt idx="18474">
                  <c:v>35276</c:v>
                </c:pt>
                <c:pt idx="18475">
                  <c:v>35277</c:v>
                </c:pt>
                <c:pt idx="18476">
                  <c:v>35278</c:v>
                </c:pt>
                <c:pt idx="18477">
                  <c:v>35279</c:v>
                </c:pt>
                <c:pt idx="18478">
                  <c:v>35282</c:v>
                </c:pt>
                <c:pt idx="18479">
                  <c:v>35283</c:v>
                </c:pt>
                <c:pt idx="18480">
                  <c:v>35284</c:v>
                </c:pt>
                <c:pt idx="18481">
                  <c:v>35285</c:v>
                </c:pt>
                <c:pt idx="18482">
                  <c:v>35286</c:v>
                </c:pt>
                <c:pt idx="18483">
                  <c:v>35289</c:v>
                </c:pt>
                <c:pt idx="18484">
                  <c:v>35290</c:v>
                </c:pt>
                <c:pt idx="18485">
                  <c:v>35291</c:v>
                </c:pt>
                <c:pt idx="18486">
                  <c:v>35292</c:v>
                </c:pt>
                <c:pt idx="18487">
                  <c:v>35293</c:v>
                </c:pt>
                <c:pt idx="18488">
                  <c:v>35296</c:v>
                </c:pt>
                <c:pt idx="18489">
                  <c:v>35297</c:v>
                </c:pt>
                <c:pt idx="18490">
                  <c:v>35298</c:v>
                </c:pt>
                <c:pt idx="18491">
                  <c:v>35299</c:v>
                </c:pt>
                <c:pt idx="18492">
                  <c:v>35300</c:v>
                </c:pt>
                <c:pt idx="18493">
                  <c:v>35303</c:v>
                </c:pt>
                <c:pt idx="18494">
                  <c:v>35304</c:v>
                </c:pt>
                <c:pt idx="18495">
                  <c:v>35305</c:v>
                </c:pt>
                <c:pt idx="18496">
                  <c:v>35306</c:v>
                </c:pt>
                <c:pt idx="18497">
                  <c:v>35307</c:v>
                </c:pt>
                <c:pt idx="18498">
                  <c:v>35311</c:v>
                </c:pt>
                <c:pt idx="18499">
                  <c:v>35312</c:v>
                </c:pt>
                <c:pt idx="18500">
                  <c:v>35313</c:v>
                </c:pt>
                <c:pt idx="18501">
                  <c:v>35314</c:v>
                </c:pt>
                <c:pt idx="18502">
                  <c:v>35317</c:v>
                </c:pt>
                <c:pt idx="18503">
                  <c:v>35318</c:v>
                </c:pt>
                <c:pt idx="18504">
                  <c:v>35319</c:v>
                </c:pt>
                <c:pt idx="18505">
                  <c:v>35320</c:v>
                </c:pt>
                <c:pt idx="18506">
                  <c:v>35321</c:v>
                </c:pt>
                <c:pt idx="18507">
                  <c:v>35324</c:v>
                </c:pt>
                <c:pt idx="18508">
                  <c:v>35325</c:v>
                </c:pt>
                <c:pt idx="18509">
                  <c:v>35326</c:v>
                </c:pt>
                <c:pt idx="18510">
                  <c:v>35327</c:v>
                </c:pt>
                <c:pt idx="18511">
                  <c:v>35328</c:v>
                </c:pt>
                <c:pt idx="18512">
                  <c:v>35331</c:v>
                </c:pt>
                <c:pt idx="18513">
                  <c:v>35332</c:v>
                </c:pt>
                <c:pt idx="18514">
                  <c:v>35333</c:v>
                </c:pt>
                <c:pt idx="18515">
                  <c:v>35334</c:v>
                </c:pt>
                <c:pt idx="18516">
                  <c:v>35335</c:v>
                </c:pt>
                <c:pt idx="18517">
                  <c:v>35338</c:v>
                </c:pt>
                <c:pt idx="18518">
                  <c:v>35339</c:v>
                </c:pt>
                <c:pt idx="18519">
                  <c:v>35340</c:v>
                </c:pt>
                <c:pt idx="18520">
                  <c:v>35341</c:v>
                </c:pt>
                <c:pt idx="18521">
                  <c:v>35342</c:v>
                </c:pt>
                <c:pt idx="18522">
                  <c:v>35345</c:v>
                </c:pt>
                <c:pt idx="18523">
                  <c:v>35346</c:v>
                </c:pt>
                <c:pt idx="18524">
                  <c:v>35347</c:v>
                </c:pt>
                <c:pt idx="18525">
                  <c:v>35348</c:v>
                </c:pt>
                <c:pt idx="18526">
                  <c:v>35349</c:v>
                </c:pt>
                <c:pt idx="18527">
                  <c:v>35352</c:v>
                </c:pt>
                <c:pt idx="18528">
                  <c:v>35353</c:v>
                </c:pt>
                <c:pt idx="18529">
                  <c:v>35354</c:v>
                </c:pt>
                <c:pt idx="18530">
                  <c:v>35355</c:v>
                </c:pt>
                <c:pt idx="18531">
                  <c:v>35356</c:v>
                </c:pt>
                <c:pt idx="18532">
                  <c:v>35359</c:v>
                </c:pt>
                <c:pt idx="18533">
                  <c:v>35360</c:v>
                </c:pt>
                <c:pt idx="18534">
                  <c:v>35361</c:v>
                </c:pt>
                <c:pt idx="18535">
                  <c:v>35362</c:v>
                </c:pt>
                <c:pt idx="18536">
                  <c:v>35363</c:v>
                </c:pt>
                <c:pt idx="18537">
                  <c:v>35366</c:v>
                </c:pt>
                <c:pt idx="18538">
                  <c:v>35367</c:v>
                </c:pt>
                <c:pt idx="18539">
                  <c:v>35368</c:v>
                </c:pt>
                <c:pt idx="18540">
                  <c:v>35369</c:v>
                </c:pt>
                <c:pt idx="18541">
                  <c:v>35370</c:v>
                </c:pt>
                <c:pt idx="18542">
                  <c:v>35373</c:v>
                </c:pt>
                <c:pt idx="18543">
                  <c:v>35374</c:v>
                </c:pt>
                <c:pt idx="18544">
                  <c:v>35375</c:v>
                </c:pt>
                <c:pt idx="18545">
                  <c:v>35376</c:v>
                </c:pt>
                <c:pt idx="18546">
                  <c:v>35377</c:v>
                </c:pt>
                <c:pt idx="18547">
                  <c:v>35380</c:v>
                </c:pt>
                <c:pt idx="18548">
                  <c:v>35381</c:v>
                </c:pt>
                <c:pt idx="18549">
                  <c:v>35382</c:v>
                </c:pt>
                <c:pt idx="18550">
                  <c:v>35383</c:v>
                </c:pt>
                <c:pt idx="18551">
                  <c:v>35384</c:v>
                </c:pt>
                <c:pt idx="18552">
                  <c:v>35387</c:v>
                </c:pt>
                <c:pt idx="18553">
                  <c:v>35388</c:v>
                </c:pt>
                <c:pt idx="18554">
                  <c:v>35389</c:v>
                </c:pt>
                <c:pt idx="18555">
                  <c:v>35390</c:v>
                </c:pt>
                <c:pt idx="18556">
                  <c:v>35391</c:v>
                </c:pt>
                <c:pt idx="18557">
                  <c:v>35394</c:v>
                </c:pt>
                <c:pt idx="18558">
                  <c:v>35395</c:v>
                </c:pt>
                <c:pt idx="18559">
                  <c:v>35396</c:v>
                </c:pt>
                <c:pt idx="18560">
                  <c:v>35398</c:v>
                </c:pt>
                <c:pt idx="18561">
                  <c:v>35401</c:v>
                </c:pt>
                <c:pt idx="18562">
                  <c:v>35402</c:v>
                </c:pt>
                <c:pt idx="18563">
                  <c:v>35403</c:v>
                </c:pt>
                <c:pt idx="18564">
                  <c:v>35404</c:v>
                </c:pt>
                <c:pt idx="18565">
                  <c:v>35405</c:v>
                </c:pt>
                <c:pt idx="18566">
                  <c:v>35408</c:v>
                </c:pt>
                <c:pt idx="18567">
                  <c:v>35409</c:v>
                </c:pt>
                <c:pt idx="18568">
                  <c:v>35410</c:v>
                </c:pt>
                <c:pt idx="18569">
                  <c:v>35411</c:v>
                </c:pt>
                <c:pt idx="18570">
                  <c:v>35412</c:v>
                </c:pt>
                <c:pt idx="18571">
                  <c:v>35415</c:v>
                </c:pt>
                <c:pt idx="18572">
                  <c:v>35416</c:v>
                </c:pt>
                <c:pt idx="18573">
                  <c:v>35417</c:v>
                </c:pt>
                <c:pt idx="18574">
                  <c:v>35418</c:v>
                </c:pt>
                <c:pt idx="18575">
                  <c:v>35419</c:v>
                </c:pt>
                <c:pt idx="18576">
                  <c:v>35422</c:v>
                </c:pt>
                <c:pt idx="18577">
                  <c:v>35423</c:v>
                </c:pt>
                <c:pt idx="18578">
                  <c:v>35425</c:v>
                </c:pt>
                <c:pt idx="18579">
                  <c:v>35426</c:v>
                </c:pt>
                <c:pt idx="18580">
                  <c:v>35429</c:v>
                </c:pt>
                <c:pt idx="18581">
                  <c:v>35430</c:v>
                </c:pt>
                <c:pt idx="18582">
                  <c:v>35432</c:v>
                </c:pt>
                <c:pt idx="18583">
                  <c:v>35433</c:v>
                </c:pt>
                <c:pt idx="18584">
                  <c:v>35436</c:v>
                </c:pt>
                <c:pt idx="18585">
                  <c:v>35437</c:v>
                </c:pt>
                <c:pt idx="18586">
                  <c:v>35438</c:v>
                </c:pt>
                <c:pt idx="18587">
                  <c:v>35439</c:v>
                </c:pt>
                <c:pt idx="18588">
                  <c:v>35440</c:v>
                </c:pt>
                <c:pt idx="18589">
                  <c:v>35443</c:v>
                </c:pt>
                <c:pt idx="18590">
                  <c:v>35444</c:v>
                </c:pt>
                <c:pt idx="18591">
                  <c:v>35445</c:v>
                </c:pt>
                <c:pt idx="18592">
                  <c:v>35446</c:v>
                </c:pt>
                <c:pt idx="18593">
                  <c:v>35447</c:v>
                </c:pt>
                <c:pt idx="18594">
                  <c:v>35450</c:v>
                </c:pt>
                <c:pt idx="18595">
                  <c:v>35451</c:v>
                </c:pt>
                <c:pt idx="18596">
                  <c:v>35452</c:v>
                </c:pt>
                <c:pt idx="18597">
                  <c:v>35453</c:v>
                </c:pt>
                <c:pt idx="18598">
                  <c:v>35454</c:v>
                </c:pt>
                <c:pt idx="18599">
                  <c:v>35457</c:v>
                </c:pt>
                <c:pt idx="18600">
                  <c:v>35458</c:v>
                </c:pt>
                <c:pt idx="18601">
                  <c:v>35459</c:v>
                </c:pt>
                <c:pt idx="18602">
                  <c:v>35460</c:v>
                </c:pt>
                <c:pt idx="18603">
                  <c:v>35461</c:v>
                </c:pt>
                <c:pt idx="18604">
                  <c:v>35464</c:v>
                </c:pt>
                <c:pt idx="18605">
                  <c:v>35465</c:v>
                </c:pt>
                <c:pt idx="18606">
                  <c:v>35466</c:v>
                </c:pt>
                <c:pt idx="18607">
                  <c:v>35467</c:v>
                </c:pt>
                <c:pt idx="18608">
                  <c:v>35468</c:v>
                </c:pt>
                <c:pt idx="18609">
                  <c:v>35471</c:v>
                </c:pt>
                <c:pt idx="18610">
                  <c:v>35472</c:v>
                </c:pt>
                <c:pt idx="18611">
                  <c:v>35473</c:v>
                </c:pt>
                <c:pt idx="18612">
                  <c:v>35474</c:v>
                </c:pt>
                <c:pt idx="18613">
                  <c:v>35475</c:v>
                </c:pt>
                <c:pt idx="18614">
                  <c:v>35479</c:v>
                </c:pt>
                <c:pt idx="18615">
                  <c:v>35480</c:v>
                </c:pt>
                <c:pt idx="18616">
                  <c:v>35481</c:v>
                </c:pt>
                <c:pt idx="18617">
                  <c:v>35482</c:v>
                </c:pt>
                <c:pt idx="18618">
                  <c:v>35485</c:v>
                </c:pt>
                <c:pt idx="18619">
                  <c:v>35486</c:v>
                </c:pt>
                <c:pt idx="18620">
                  <c:v>35487</c:v>
                </c:pt>
                <c:pt idx="18621">
                  <c:v>35488</c:v>
                </c:pt>
                <c:pt idx="18622">
                  <c:v>35489</c:v>
                </c:pt>
                <c:pt idx="18623">
                  <c:v>35492</c:v>
                </c:pt>
                <c:pt idx="18624">
                  <c:v>35493</c:v>
                </c:pt>
                <c:pt idx="18625">
                  <c:v>35494</c:v>
                </c:pt>
                <c:pt idx="18626">
                  <c:v>35495</c:v>
                </c:pt>
                <c:pt idx="18627">
                  <c:v>35496</c:v>
                </c:pt>
                <c:pt idx="18628">
                  <c:v>35499</c:v>
                </c:pt>
                <c:pt idx="18629">
                  <c:v>35500</c:v>
                </c:pt>
                <c:pt idx="18630">
                  <c:v>35501</c:v>
                </c:pt>
                <c:pt idx="18631">
                  <c:v>35502</c:v>
                </c:pt>
                <c:pt idx="18632">
                  <c:v>35503</c:v>
                </c:pt>
                <c:pt idx="18633">
                  <c:v>35506</c:v>
                </c:pt>
                <c:pt idx="18634">
                  <c:v>35507</c:v>
                </c:pt>
                <c:pt idx="18635">
                  <c:v>35508</c:v>
                </c:pt>
                <c:pt idx="18636">
                  <c:v>35509</c:v>
                </c:pt>
                <c:pt idx="18637">
                  <c:v>35510</c:v>
                </c:pt>
                <c:pt idx="18638">
                  <c:v>35513</c:v>
                </c:pt>
                <c:pt idx="18639">
                  <c:v>35514</c:v>
                </c:pt>
                <c:pt idx="18640">
                  <c:v>35515</c:v>
                </c:pt>
                <c:pt idx="18641">
                  <c:v>35516</c:v>
                </c:pt>
                <c:pt idx="18642">
                  <c:v>35520</c:v>
                </c:pt>
                <c:pt idx="18643">
                  <c:v>35521</c:v>
                </c:pt>
                <c:pt idx="18644">
                  <c:v>35522</c:v>
                </c:pt>
                <c:pt idx="18645">
                  <c:v>35523</c:v>
                </c:pt>
                <c:pt idx="18646">
                  <c:v>35524</c:v>
                </c:pt>
                <c:pt idx="18647">
                  <c:v>35527</c:v>
                </c:pt>
                <c:pt idx="18648">
                  <c:v>35528</c:v>
                </c:pt>
                <c:pt idx="18649">
                  <c:v>35529</c:v>
                </c:pt>
                <c:pt idx="18650">
                  <c:v>35530</c:v>
                </c:pt>
                <c:pt idx="18651">
                  <c:v>35531</c:v>
                </c:pt>
                <c:pt idx="18652">
                  <c:v>35534</c:v>
                </c:pt>
                <c:pt idx="18653">
                  <c:v>35535</c:v>
                </c:pt>
                <c:pt idx="18654">
                  <c:v>35536</c:v>
                </c:pt>
                <c:pt idx="18655">
                  <c:v>35537</c:v>
                </c:pt>
                <c:pt idx="18656">
                  <c:v>35538</c:v>
                </c:pt>
                <c:pt idx="18657">
                  <c:v>35541</c:v>
                </c:pt>
                <c:pt idx="18658">
                  <c:v>35542</c:v>
                </c:pt>
                <c:pt idx="18659">
                  <c:v>35543</c:v>
                </c:pt>
                <c:pt idx="18660">
                  <c:v>35544</c:v>
                </c:pt>
                <c:pt idx="18661">
                  <c:v>35545</c:v>
                </c:pt>
                <c:pt idx="18662">
                  <c:v>35548</c:v>
                </c:pt>
                <c:pt idx="18663">
                  <c:v>35549</c:v>
                </c:pt>
                <c:pt idx="18664">
                  <c:v>35550</c:v>
                </c:pt>
                <c:pt idx="18665">
                  <c:v>35551</c:v>
                </c:pt>
                <c:pt idx="18666">
                  <c:v>35552</c:v>
                </c:pt>
                <c:pt idx="18667">
                  <c:v>35555</c:v>
                </c:pt>
                <c:pt idx="18668">
                  <c:v>35556</c:v>
                </c:pt>
                <c:pt idx="18669">
                  <c:v>35557</c:v>
                </c:pt>
                <c:pt idx="18670">
                  <c:v>35558</c:v>
                </c:pt>
                <c:pt idx="18671">
                  <c:v>35559</c:v>
                </c:pt>
                <c:pt idx="18672">
                  <c:v>35562</c:v>
                </c:pt>
                <c:pt idx="18673">
                  <c:v>35563</c:v>
                </c:pt>
                <c:pt idx="18674">
                  <c:v>35564</c:v>
                </c:pt>
                <c:pt idx="18675">
                  <c:v>35565</c:v>
                </c:pt>
                <c:pt idx="18676">
                  <c:v>35566</c:v>
                </c:pt>
                <c:pt idx="18677">
                  <c:v>35569</c:v>
                </c:pt>
                <c:pt idx="18678">
                  <c:v>35570</c:v>
                </c:pt>
                <c:pt idx="18679">
                  <c:v>35571</c:v>
                </c:pt>
                <c:pt idx="18680">
                  <c:v>35572</c:v>
                </c:pt>
                <c:pt idx="18681">
                  <c:v>35573</c:v>
                </c:pt>
                <c:pt idx="18682">
                  <c:v>35577</c:v>
                </c:pt>
                <c:pt idx="18683">
                  <c:v>35578</c:v>
                </c:pt>
                <c:pt idx="18684">
                  <c:v>35579</c:v>
                </c:pt>
                <c:pt idx="18685">
                  <c:v>35580</c:v>
                </c:pt>
                <c:pt idx="18686">
                  <c:v>35583</c:v>
                </c:pt>
                <c:pt idx="18687">
                  <c:v>35584</c:v>
                </c:pt>
                <c:pt idx="18688">
                  <c:v>35585</c:v>
                </c:pt>
                <c:pt idx="18689">
                  <c:v>35586</c:v>
                </c:pt>
                <c:pt idx="18690">
                  <c:v>35587</c:v>
                </c:pt>
                <c:pt idx="18691">
                  <c:v>35590</c:v>
                </c:pt>
                <c:pt idx="18692">
                  <c:v>35591</c:v>
                </c:pt>
                <c:pt idx="18693">
                  <c:v>35592</c:v>
                </c:pt>
                <c:pt idx="18694">
                  <c:v>35593</c:v>
                </c:pt>
                <c:pt idx="18695">
                  <c:v>35594</c:v>
                </c:pt>
                <c:pt idx="18696">
                  <c:v>35597</c:v>
                </c:pt>
                <c:pt idx="18697">
                  <c:v>35598</c:v>
                </c:pt>
                <c:pt idx="18698">
                  <c:v>35599</c:v>
                </c:pt>
                <c:pt idx="18699">
                  <c:v>35600</c:v>
                </c:pt>
                <c:pt idx="18700">
                  <c:v>35601</c:v>
                </c:pt>
                <c:pt idx="18701">
                  <c:v>35604</c:v>
                </c:pt>
                <c:pt idx="18702">
                  <c:v>35605</c:v>
                </c:pt>
                <c:pt idx="18703">
                  <c:v>35606</c:v>
                </c:pt>
                <c:pt idx="18704">
                  <c:v>35607</c:v>
                </c:pt>
                <c:pt idx="18705">
                  <c:v>35608</c:v>
                </c:pt>
                <c:pt idx="18706">
                  <c:v>35611</c:v>
                </c:pt>
                <c:pt idx="18707">
                  <c:v>35612</c:v>
                </c:pt>
                <c:pt idx="18708">
                  <c:v>35613</c:v>
                </c:pt>
                <c:pt idx="18709">
                  <c:v>35614</c:v>
                </c:pt>
                <c:pt idx="18710">
                  <c:v>35618</c:v>
                </c:pt>
                <c:pt idx="18711">
                  <c:v>35619</c:v>
                </c:pt>
                <c:pt idx="18712">
                  <c:v>35620</c:v>
                </c:pt>
                <c:pt idx="18713">
                  <c:v>35621</c:v>
                </c:pt>
                <c:pt idx="18714">
                  <c:v>35622</c:v>
                </c:pt>
                <c:pt idx="18715">
                  <c:v>35625</c:v>
                </c:pt>
                <c:pt idx="18716">
                  <c:v>35626</c:v>
                </c:pt>
                <c:pt idx="18717">
                  <c:v>35627</c:v>
                </c:pt>
                <c:pt idx="18718">
                  <c:v>35628</c:v>
                </c:pt>
                <c:pt idx="18719">
                  <c:v>35629</c:v>
                </c:pt>
                <c:pt idx="18720">
                  <c:v>35632</c:v>
                </c:pt>
                <c:pt idx="18721">
                  <c:v>35633</c:v>
                </c:pt>
                <c:pt idx="18722">
                  <c:v>35634</c:v>
                </c:pt>
                <c:pt idx="18723">
                  <c:v>35635</c:v>
                </c:pt>
                <c:pt idx="18724">
                  <c:v>35636</c:v>
                </c:pt>
                <c:pt idx="18725">
                  <c:v>35639</c:v>
                </c:pt>
                <c:pt idx="18726">
                  <c:v>35640</c:v>
                </c:pt>
                <c:pt idx="18727">
                  <c:v>35641</c:v>
                </c:pt>
                <c:pt idx="18728">
                  <c:v>35642</c:v>
                </c:pt>
                <c:pt idx="18729">
                  <c:v>35643</c:v>
                </c:pt>
                <c:pt idx="18730">
                  <c:v>35646</c:v>
                </c:pt>
                <c:pt idx="18731">
                  <c:v>35647</c:v>
                </c:pt>
                <c:pt idx="18732">
                  <c:v>35648</c:v>
                </c:pt>
                <c:pt idx="18733">
                  <c:v>35649</c:v>
                </c:pt>
                <c:pt idx="18734">
                  <c:v>35650</c:v>
                </c:pt>
                <c:pt idx="18735">
                  <c:v>35653</c:v>
                </c:pt>
                <c:pt idx="18736">
                  <c:v>35654</c:v>
                </c:pt>
                <c:pt idx="18737">
                  <c:v>35655</c:v>
                </c:pt>
                <c:pt idx="18738">
                  <c:v>35656</c:v>
                </c:pt>
                <c:pt idx="18739">
                  <c:v>35657</c:v>
                </c:pt>
                <c:pt idx="18740">
                  <c:v>35660</c:v>
                </c:pt>
                <c:pt idx="18741">
                  <c:v>35661</c:v>
                </c:pt>
                <c:pt idx="18742">
                  <c:v>35662</c:v>
                </c:pt>
                <c:pt idx="18743">
                  <c:v>35663</c:v>
                </c:pt>
                <c:pt idx="18744">
                  <c:v>35664</c:v>
                </c:pt>
                <c:pt idx="18745">
                  <c:v>35667</c:v>
                </c:pt>
                <c:pt idx="18746">
                  <c:v>35668</c:v>
                </c:pt>
                <c:pt idx="18747">
                  <c:v>35669</c:v>
                </c:pt>
                <c:pt idx="18748">
                  <c:v>35670</c:v>
                </c:pt>
                <c:pt idx="18749">
                  <c:v>35671</c:v>
                </c:pt>
                <c:pt idx="18750">
                  <c:v>35675</c:v>
                </c:pt>
                <c:pt idx="18751">
                  <c:v>35676</c:v>
                </c:pt>
                <c:pt idx="18752">
                  <c:v>35677</c:v>
                </c:pt>
                <c:pt idx="18753">
                  <c:v>35678</c:v>
                </c:pt>
                <c:pt idx="18754">
                  <c:v>35681</c:v>
                </c:pt>
                <c:pt idx="18755">
                  <c:v>35682</c:v>
                </c:pt>
                <c:pt idx="18756">
                  <c:v>35683</c:v>
                </c:pt>
                <c:pt idx="18757">
                  <c:v>35684</c:v>
                </c:pt>
                <c:pt idx="18758">
                  <c:v>35685</c:v>
                </c:pt>
                <c:pt idx="18759">
                  <c:v>35688</c:v>
                </c:pt>
                <c:pt idx="18760">
                  <c:v>35689</c:v>
                </c:pt>
                <c:pt idx="18761">
                  <c:v>35690</c:v>
                </c:pt>
                <c:pt idx="18762">
                  <c:v>35691</c:v>
                </c:pt>
                <c:pt idx="18763">
                  <c:v>35692</c:v>
                </c:pt>
                <c:pt idx="18764">
                  <c:v>35695</c:v>
                </c:pt>
                <c:pt idx="18765">
                  <c:v>35696</c:v>
                </c:pt>
                <c:pt idx="18766">
                  <c:v>35697</c:v>
                </c:pt>
                <c:pt idx="18767">
                  <c:v>35698</c:v>
                </c:pt>
                <c:pt idx="18768">
                  <c:v>35699</c:v>
                </c:pt>
                <c:pt idx="18769">
                  <c:v>35702</c:v>
                </c:pt>
                <c:pt idx="18770">
                  <c:v>35703</c:v>
                </c:pt>
                <c:pt idx="18771">
                  <c:v>35704</c:v>
                </c:pt>
                <c:pt idx="18772">
                  <c:v>35705</c:v>
                </c:pt>
                <c:pt idx="18773">
                  <c:v>35706</c:v>
                </c:pt>
                <c:pt idx="18774">
                  <c:v>35709</c:v>
                </c:pt>
                <c:pt idx="18775">
                  <c:v>35710</c:v>
                </c:pt>
                <c:pt idx="18776">
                  <c:v>35711</c:v>
                </c:pt>
                <c:pt idx="18777">
                  <c:v>35712</c:v>
                </c:pt>
                <c:pt idx="18778">
                  <c:v>35713</c:v>
                </c:pt>
                <c:pt idx="18779">
                  <c:v>35716</c:v>
                </c:pt>
                <c:pt idx="18780">
                  <c:v>35717</c:v>
                </c:pt>
                <c:pt idx="18781">
                  <c:v>35718</c:v>
                </c:pt>
                <c:pt idx="18782">
                  <c:v>35719</c:v>
                </c:pt>
                <c:pt idx="18783">
                  <c:v>35720</c:v>
                </c:pt>
                <c:pt idx="18784">
                  <c:v>35723</c:v>
                </c:pt>
                <c:pt idx="18785">
                  <c:v>35724</c:v>
                </c:pt>
                <c:pt idx="18786">
                  <c:v>35725</c:v>
                </c:pt>
                <c:pt idx="18787">
                  <c:v>35726</c:v>
                </c:pt>
                <c:pt idx="18788">
                  <c:v>35727</c:v>
                </c:pt>
                <c:pt idx="18789">
                  <c:v>35730</c:v>
                </c:pt>
                <c:pt idx="18790">
                  <c:v>35731</c:v>
                </c:pt>
                <c:pt idx="18791">
                  <c:v>35732</c:v>
                </c:pt>
                <c:pt idx="18792">
                  <c:v>35733</c:v>
                </c:pt>
                <c:pt idx="18793">
                  <c:v>35734</c:v>
                </c:pt>
                <c:pt idx="18794">
                  <c:v>35737</c:v>
                </c:pt>
                <c:pt idx="18795">
                  <c:v>35738</c:v>
                </c:pt>
                <c:pt idx="18796">
                  <c:v>35739</c:v>
                </c:pt>
                <c:pt idx="18797">
                  <c:v>35740</c:v>
                </c:pt>
                <c:pt idx="18798">
                  <c:v>35741</c:v>
                </c:pt>
                <c:pt idx="18799">
                  <c:v>35744</c:v>
                </c:pt>
                <c:pt idx="18800">
                  <c:v>35745</c:v>
                </c:pt>
                <c:pt idx="18801">
                  <c:v>35746</c:v>
                </c:pt>
                <c:pt idx="18802">
                  <c:v>35747</c:v>
                </c:pt>
                <c:pt idx="18803">
                  <c:v>35748</c:v>
                </c:pt>
                <c:pt idx="18804">
                  <c:v>35751</c:v>
                </c:pt>
                <c:pt idx="18805">
                  <c:v>35752</c:v>
                </c:pt>
                <c:pt idx="18806">
                  <c:v>35753</c:v>
                </c:pt>
                <c:pt idx="18807">
                  <c:v>35754</c:v>
                </c:pt>
                <c:pt idx="18808">
                  <c:v>35755</c:v>
                </c:pt>
                <c:pt idx="18809">
                  <c:v>35758</c:v>
                </c:pt>
                <c:pt idx="18810">
                  <c:v>35759</c:v>
                </c:pt>
                <c:pt idx="18811">
                  <c:v>35760</c:v>
                </c:pt>
                <c:pt idx="18812">
                  <c:v>35762</c:v>
                </c:pt>
                <c:pt idx="18813">
                  <c:v>35765</c:v>
                </c:pt>
                <c:pt idx="18814">
                  <c:v>35766</c:v>
                </c:pt>
                <c:pt idx="18815">
                  <c:v>35767</c:v>
                </c:pt>
                <c:pt idx="18816">
                  <c:v>35768</c:v>
                </c:pt>
                <c:pt idx="18817">
                  <c:v>35769</c:v>
                </c:pt>
                <c:pt idx="18818">
                  <c:v>35772</c:v>
                </c:pt>
                <c:pt idx="18819">
                  <c:v>35773</c:v>
                </c:pt>
                <c:pt idx="18820">
                  <c:v>35774</c:v>
                </c:pt>
                <c:pt idx="18821">
                  <c:v>35775</c:v>
                </c:pt>
                <c:pt idx="18822">
                  <c:v>35776</c:v>
                </c:pt>
                <c:pt idx="18823">
                  <c:v>35779</c:v>
                </c:pt>
                <c:pt idx="18824">
                  <c:v>35780</c:v>
                </c:pt>
                <c:pt idx="18825">
                  <c:v>35781</c:v>
                </c:pt>
                <c:pt idx="18826">
                  <c:v>35782</c:v>
                </c:pt>
                <c:pt idx="18827">
                  <c:v>35783</c:v>
                </c:pt>
                <c:pt idx="18828">
                  <c:v>35786</c:v>
                </c:pt>
                <c:pt idx="18829">
                  <c:v>35787</c:v>
                </c:pt>
                <c:pt idx="18830">
                  <c:v>35788</c:v>
                </c:pt>
                <c:pt idx="18831">
                  <c:v>35790</c:v>
                </c:pt>
                <c:pt idx="18832">
                  <c:v>35793</c:v>
                </c:pt>
                <c:pt idx="18833">
                  <c:v>35794</c:v>
                </c:pt>
                <c:pt idx="18834">
                  <c:v>35795</c:v>
                </c:pt>
                <c:pt idx="18835">
                  <c:v>35797</c:v>
                </c:pt>
                <c:pt idx="18836">
                  <c:v>35800</c:v>
                </c:pt>
                <c:pt idx="18837">
                  <c:v>35801</c:v>
                </c:pt>
                <c:pt idx="18838">
                  <c:v>35802</c:v>
                </c:pt>
                <c:pt idx="18839">
                  <c:v>35803</c:v>
                </c:pt>
                <c:pt idx="18840">
                  <c:v>35804</c:v>
                </c:pt>
                <c:pt idx="18841">
                  <c:v>35807</c:v>
                </c:pt>
                <c:pt idx="18842">
                  <c:v>35808</c:v>
                </c:pt>
                <c:pt idx="18843">
                  <c:v>35809</c:v>
                </c:pt>
                <c:pt idx="18844">
                  <c:v>35810</c:v>
                </c:pt>
                <c:pt idx="18845">
                  <c:v>35811</c:v>
                </c:pt>
                <c:pt idx="18846">
                  <c:v>35815</c:v>
                </c:pt>
                <c:pt idx="18847">
                  <c:v>35816</c:v>
                </c:pt>
                <c:pt idx="18848">
                  <c:v>35817</c:v>
                </c:pt>
                <c:pt idx="18849">
                  <c:v>35818</c:v>
                </c:pt>
                <c:pt idx="18850">
                  <c:v>35821</c:v>
                </c:pt>
                <c:pt idx="18851">
                  <c:v>35822</c:v>
                </c:pt>
                <c:pt idx="18852">
                  <c:v>35823</c:v>
                </c:pt>
                <c:pt idx="18853">
                  <c:v>35824</c:v>
                </c:pt>
                <c:pt idx="18854">
                  <c:v>35825</c:v>
                </c:pt>
                <c:pt idx="18855">
                  <c:v>35828</c:v>
                </c:pt>
                <c:pt idx="18856">
                  <c:v>35829</c:v>
                </c:pt>
                <c:pt idx="18857">
                  <c:v>35830</c:v>
                </c:pt>
                <c:pt idx="18858">
                  <c:v>35831</c:v>
                </c:pt>
                <c:pt idx="18859">
                  <c:v>35832</c:v>
                </c:pt>
                <c:pt idx="18860">
                  <c:v>35835</c:v>
                </c:pt>
                <c:pt idx="18861">
                  <c:v>35836</c:v>
                </c:pt>
                <c:pt idx="18862">
                  <c:v>35837</c:v>
                </c:pt>
                <c:pt idx="18863">
                  <c:v>35838</c:v>
                </c:pt>
                <c:pt idx="18864">
                  <c:v>35839</c:v>
                </c:pt>
                <c:pt idx="18865">
                  <c:v>35843</c:v>
                </c:pt>
                <c:pt idx="18866">
                  <c:v>35844</c:v>
                </c:pt>
                <c:pt idx="18867">
                  <c:v>35845</c:v>
                </c:pt>
                <c:pt idx="18868">
                  <c:v>35846</c:v>
                </c:pt>
                <c:pt idx="18869">
                  <c:v>35849</c:v>
                </c:pt>
                <c:pt idx="18870">
                  <c:v>35850</c:v>
                </c:pt>
                <c:pt idx="18871">
                  <c:v>35851</c:v>
                </c:pt>
                <c:pt idx="18872">
                  <c:v>35852</c:v>
                </c:pt>
                <c:pt idx="18873">
                  <c:v>35853</c:v>
                </c:pt>
                <c:pt idx="18874">
                  <c:v>35856</c:v>
                </c:pt>
                <c:pt idx="18875">
                  <c:v>35857</c:v>
                </c:pt>
                <c:pt idx="18876">
                  <c:v>35858</c:v>
                </c:pt>
                <c:pt idx="18877">
                  <c:v>35859</c:v>
                </c:pt>
                <c:pt idx="18878">
                  <c:v>35860</c:v>
                </c:pt>
                <c:pt idx="18879">
                  <c:v>35863</c:v>
                </c:pt>
                <c:pt idx="18880">
                  <c:v>35864</c:v>
                </c:pt>
                <c:pt idx="18881">
                  <c:v>35865</c:v>
                </c:pt>
                <c:pt idx="18882">
                  <c:v>35866</c:v>
                </c:pt>
                <c:pt idx="18883">
                  <c:v>35867</c:v>
                </c:pt>
                <c:pt idx="18884">
                  <c:v>35870</c:v>
                </c:pt>
                <c:pt idx="18885">
                  <c:v>35871</c:v>
                </c:pt>
                <c:pt idx="18886">
                  <c:v>35872</c:v>
                </c:pt>
                <c:pt idx="18887">
                  <c:v>35873</c:v>
                </c:pt>
                <c:pt idx="18888">
                  <c:v>35874</c:v>
                </c:pt>
                <c:pt idx="18889">
                  <c:v>35877</c:v>
                </c:pt>
                <c:pt idx="18890">
                  <c:v>35878</c:v>
                </c:pt>
                <c:pt idx="18891">
                  <c:v>35879</c:v>
                </c:pt>
                <c:pt idx="18892">
                  <c:v>35880</c:v>
                </c:pt>
                <c:pt idx="18893">
                  <c:v>35881</c:v>
                </c:pt>
                <c:pt idx="18894">
                  <c:v>35884</c:v>
                </c:pt>
                <c:pt idx="18895">
                  <c:v>35885</c:v>
                </c:pt>
                <c:pt idx="18896">
                  <c:v>35886</c:v>
                </c:pt>
                <c:pt idx="18897">
                  <c:v>35887</c:v>
                </c:pt>
                <c:pt idx="18898">
                  <c:v>35888</c:v>
                </c:pt>
                <c:pt idx="18899">
                  <c:v>35891</c:v>
                </c:pt>
                <c:pt idx="18900">
                  <c:v>35892</c:v>
                </c:pt>
                <c:pt idx="18901">
                  <c:v>35893</c:v>
                </c:pt>
                <c:pt idx="18902">
                  <c:v>35894</c:v>
                </c:pt>
                <c:pt idx="18903">
                  <c:v>35898</c:v>
                </c:pt>
                <c:pt idx="18904">
                  <c:v>35899</c:v>
                </c:pt>
                <c:pt idx="18905">
                  <c:v>35900</c:v>
                </c:pt>
                <c:pt idx="18906">
                  <c:v>35901</c:v>
                </c:pt>
                <c:pt idx="18907">
                  <c:v>35902</c:v>
                </c:pt>
                <c:pt idx="18908">
                  <c:v>35905</c:v>
                </c:pt>
                <c:pt idx="18909">
                  <c:v>35906</c:v>
                </c:pt>
                <c:pt idx="18910">
                  <c:v>35907</c:v>
                </c:pt>
                <c:pt idx="18911">
                  <c:v>35908</c:v>
                </c:pt>
                <c:pt idx="18912">
                  <c:v>35909</c:v>
                </c:pt>
                <c:pt idx="18913">
                  <c:v>35912</c:v>
                </c:pt>
                <c:pt idx="18914">
                  <c:v>35913</c:v>
                </c:pt>
                <c:pt idx="18915">
                  <c:v>35914</c:v>
                </c:pt>
                <c:pt idx="18916">
                  <c:v>35915</c:v>
                </c:pt>
                <c:pt idx="18917">
                  <c:v>35916</c:v>
                </c:pt>
                <c:pt idx="18918">
                  <c:v>35919</c:v>
                </c:pt>
                <c:pt idx="18919">
                  <c:v>35920</c:v>
                </c:pt>
                <c:pt idx="18920">
                  <c:v>35921</c:v>
                </c:pt>
                <c:pt idx="18921">
                  <c:v>35922</c:v>
                </c:pt>
                <c:pt idx="18922">
                  <c:v>35923</c:v>
                </c:pt>
                <c:pt idx="18923">
                  <c:v>35926</c:v>
                </c:pt>
                <c:pt idx="18924">
                  <c:v>35927</c:v>
                </c:pt>
                <c:pt idx="18925">
                  <c:v>35928</c:v>
                </c:pt>
                <c:pt idx="18926">
                  <c:v>35929</c:v>
                </c:pt>
                <c:pt idx="18927">
                  <c:v>35930</c:v>
                </c:pt>
                <c:pt idx="18928">
                  <c:v>35933</c:v>
                </c:pt>
                <c:pt idx="18929">
                  <c:v>35934</c:v>
                </c:pt>
                <c:pt idx="18930">
                  <c:v>35935</c:v>
                </c:pt>
                <c:pt idx="18931">
                  <c:v>35936</c:v>
                </c:pt>
                <c:pt idx="18932">
                  <c:v>35937</c:v>
                </c:pt>
                <c:pt idx="18933">
                  <c:v>35941</c:v>
                </c:pt>
                <c:pt idx="18934">
                  <c:v>35942</c:v>
                </c:pt>
                <c:pt idx="18935">
                  <c:v>35943</c:v>
                </c:pt>
                <c:pt idx="18936">
                  <c:v>35944</c:v>
                </c:pt>
                <c:pt idx="18937">
                  <c:v>35947</c:v>
                </c:pt>
                <c:pt idx="18938">
                  <c:v>35948</c:v>
                </c:pt>
                <c:pt idx="18939">
                  <c:v>35949</c:v>
                </c:pt>
                <c:pt idx="18940">
                  <c:v>35950</c:v>
                </c:pt>
                <c:pt idx="18941">
                  <c:v>35951</c:v>
                </c:pt>
                <c:pt idx="18942">
                  <c:v>35954</c:v>
                </c:pt>
                <c:pt idx="18943">
                  <c:v>35955</c:v>
                </c:pt>
                <c:pt idx="18944">
                  <c:v>35956</c:v>
                </c:pt>
                <c:pt idx="18945">
                  <c:v>35957</c:v>
                </c:pt>
                <c:pt idx="18946">
                  <c:v>35958</c:v>
                </c:pt>
                <c:pt idx="18947">
                  <c:v>35961</c:v>
                </c:pt>
                <c:pt idx="18948">
                  <c:v>35962</c:v>
                </c:pt>
                <c:pt idx="18949">
                  <c:v>35963</c:v>
                </c:pt>
                <c:pt idx="18950">
                  <c:v>35964</c:v>
                </c:pt>
                <c:pt idx="18951">
                  <c:v>35965</c:v>
                </c:pt>
                <c:pt idx="18952">
                  <c:v>35968</c:v>
                </c:pt>
                <c:pt idx="18953">
                  <c:v>35969</c:v>
                </c:pt>
                <c:pt idx="18954">
                  <c:v>35970</c:v>
                </c:pt>
                <c:pt idx="18955">
                  <c:v>35971</c:v>
                </c:pt>
                <c:pt idx="18956">
                  <c:v>35972</c:v>
                </c:pt>
                <c:pt idx="18957">
                  <c:v>35975</c:v>
                </c:pt>
                <c:pt idx="18958">
                  <c:v>35976</c:v>
                </c:pt>
                <c:pt idx="18959">
                  <c:v>35977</c:v>
                </c:pt>
                <c:pt idx="18960">
                  <c:v>35978</c:v>
                </c:pt>
                <c:pt idx="18961">
                  <c:v>35982</c:v>
                </c:pt>
                <c:pt idx="18962">
                  <c:v>35983</c:v>
                </c:pt>
                <c:pt idx="18963">
                  <c:v>35984</c:v>
                </c:pt>
                <c:pt idx="18964">
                  <c:v>35985</c:v>
                </c:pt>
                <c:pt idx="18965">
                  <c:v>35986</c:v>
                </c:pt>
                <c:pt idx="18966">
                  <c:v>35989</c:v>
                </c:pt>
                <c:pt idx="18967">
                  <c:v>35990</c:v>
                </c:pt>
                <c:pt idx="18968">
                  <c:v>35991</c:v>
                </c:pt>
                <c:pt idx="18969">
                  <c:v>35992</c:v>
                </c:pt>
                <c:pt idx="18970">
                  <c:v>35993</c:v>
                </c:pt>
                <c:pt idx="18971">
                  <c:v>35996</c:v>
                </c:pt>
                <c:pt idx="18972">
                  <c:v>35997</c:v>
                </c:pt>
                <c:pt idx="18973">
                  <c:v>35998</c:v>
                </c:pt>
                <c:pt idx="18974">
                  <c:v>35999</c:v>
                </c:pt>
                <c:pt idx="18975">
                  <c:v>36000</c:v>
                </c:pt>
                <c:pt idx="18976">
                  <c:v>36003</c:v>
                </c:pt>
                <c:pt idx="18977">
                  <c:v>36004</c:v>
                </c:pt>
                <c:pt idx="18978">
                  <c:v>36005</c:v>
                </c:pt>
                <c:pt idx="18979">
                  <c:v>36006</c:v>
                </c:pt>
                <c:pt idx="18980">
                  <c:v>36007</c:v>
                </c:pt>
                <c:pt idx="18981">
                  <c:v>36010</c:v>
                </c:pt>
                <c:pt idx="18982">
                  <c:v>36011</c:v>
                </c:pt>
                <c:pt idx="18983">
                  <c:v>36012</c:v>
                </c:pt>
                <c:pt idx="18984">
                  <c:v>36013</c:v>
                </c:pt>
                <c:pt idx="18985">
                  <c:v>36014</c:v>
                </c:pt>
                <c:pt idx="18986">
                  <c:v>36017</c:v>
                </c:pt>
                <c:pt idx="18987">
                  <c:v>36018</c:v>
                </c:pt>
                <c:pt idx="18988">
                  <c:v>36019</c:v>
                </c:pt>
                <c:pt idx="18989">
                  <c:v>36020</c:v>
                </c:pt>
                <c:pt idx="18990">
                  <c:v>36021</c:v>
                </c:pt>
                <c:pt idx="18991">
                  <c:v>36024</c:v>
                </c:pt>
                <c:pt idx="18992">
                  <c:v>36025</c:v>
                </c:pt>
                <c:pt idx="18993">
                  <c:v>36026</c:v>
                </c:pt>
                <c:pt idx="18994">
                  <c:v>36027</c:v>
                </c:pt>
                <c:pt idx="18995">
                  <c:v>36028</c:v>
                </c:pt>
                <c:pt idx="18996">
                  <c:v>36031</c:v>
                </c:pt>
                <c:pt idx="18997">
                  <c:v>36032</c:v>
                </c:pt>
                <c:pt idx="18998">
                  <c:v>36033</c:v>
                </c:pt>
                <c:pt idx="18999">
                  <c:v>36034</c:v>
                </c:pt>
                <c:pt idx="19000">
                  <c:v>36035</c:v>
                </c:pt>
                <c:pt idx="19001">
                  <c:v>36038</c:v>
                </c:pt>
                <c:pt idx="19002">
                  <c:v>36039</c:v>
                </c:pt>
                <c:pt idx="19003">
                  <c:v>36040</c:v>
                </c:pt>
                <c:pt idx="19004">
                  <c:v>36041</c:v>
                </c:pt>
                <c:pt idx="19005">
                  <c:v>36042</c:v>
                </c:pt>
                <c:pt idx="19006">
                  <c:v>36046</c:v>
                </c:pt>
                <c:pt idx="19007">
                  <c:v>36047</c:v>
                </c:pt>
                <c:pt idx="19008">
                  <c:v>36048</c:v>
                </c:pt>
                <c:pt idx="19009">
                  <c:v>36049</c:v>
                </c:pt>
                <c:pt idx="19010">
                  <c:v>36052</c:v>
                </c:pt>
                <c:pt idx="19011">
                  <c:v>36053</c:v>
                </c:pt>
                <c:pt idx="19012">
                  <c:v>36054</c:v>
                </c:pt>
                <c:pt idx="19013">
                  <c:v>36055</c:v>
                </c:pt>
                <c:pt idx="19014">
                  <c:v>36056</c:v>
                </c:pt>
                <c:pt idx="19015">
                  <c:v>36059</c:v>
                </c:pt>
                <c:pt idx="19016">
                  <c:v>36060</c:v>
                </c:pt>
                <c:pt idx="19017">
                  <c:v>36061</c:v>
                </c:pt>
                <c:pt idx="19018">
                  <c:v>36062</c:v>
                </c:pt>
                <c:pt idx="19019">
                  <c:v>36063</c:v>
                </c:pt>
                <c:pt idx="19020">
                  <c:v>36066</c:v>
                </c:pt>
                <c:pt idx="19021">
                  <c:v>36067</c:v>
                </c:pt>
                <c:pt idx="19022">
                  <c:v>36068</c:v>
                </c:pt>
                <c:pt idx="19023">
                  <c:v>36069</c:v>
                </c:pt>
                <c:pt idx="19024">
                  <c:v>36070</c:v>
                </c:pt>
                <c:pt idx="19025">
                  <c:v>36073</c:v>
                </c:pt>
                <c:pt idx="19026">
                  <c:v>36074</c:v>
                </c:pt>
                <c:pt idx="19027">
                  <c:v>36075</c:v>
                </c:pt>
                <c:pt idx="19028">
                  <c:v>36076</c:v>
                </c:pt>
                <c:pt idx="19029">
                  <c:v>36077</c:v>
                </c:pt>
                <c:pt idx="19030">
                  <c:v>36080</c:v>
                </c:pt>
                <c:pt idx="19031">
                  <c:v>36081</c:v>
                </c:pt>
                <c:pt idx="19032">
                  <c:v>36082</c:v>
                </c:pt>
                <c:pt idx="19033">
                  <c:v>36083</c:v>
                </c:pt>
                <c:pt idx="19034">
                  <c:v>36084</c:v>
                </c:pt>
                <c:pt idx="19035">
                  <c:v>36087</c:v>
                </c:pt>
                <c:pt idx="19036">
                  <c:v>36088</c:v>
                </c:pt>
                <c:pt idx="19037">
                  <c:v>36089</c:v>
                </c:pt>
                <c:pt idx="19038">
                  <c:v>36090</c:v>
                </c:pt>
                <c:pt idx="19039">
                  <c:v>36091</c:v>
                </c:pt>
                <c:pt idx="19040">
                  <c:v>36094</c:v>
                </c:pt>
                <c:pt idx="19041">
                  <c:v>36095</c:v>
                </c:pt>
                <c:pt idx="19042">
                  <c:v>36096</c:v>
                </c:pt>
                <c:pt idx="19043">
                  <c:v>36097</c:v>
                </c:pt>
                <c:pt idx="19044">
                  <c:v>36098</c:v>
                </c:pt>
                <c:pt idx="19045">
                  <c:v>36101</c:v>
                </c:pt>
                <c:pt idx="19046">
                  <c:v>36102</c:v>
                </c:pt>
                <c:pt idx="19047">
                  <c:v>36103</c:v>
                </c:pt>
                <c:pt idx="19048">
                  <c:v>36104</c:v>
                </c:pt>
                <c:pt idx="19049">
                  <c:v>36105</c:v>
                </c:pt>
                <c:pt idx="19050">
                  <c:v>36108</c:v>
                </c:pt>
                <c:pt idx="19051">
                  <c:v>36109</c:v>
                </c:pt>
                <c:pt idx="19052">
                  <c:v>36110</c:v>
                </c:pt>
                <c:pt idx="19053">
                  <c:v>36111</c:v>
                </c:pt>
                <c:pt idx="19054">
                  <c:v>36112</c:v>
                </c:pt>
                <c:pt idx="19055">
                  <c:v>36115</c:v>
                </c:pt>
                <c:pt idx="19056">
                  <c:v>36116</c:v>
                </c:pt>
                <c:pt idx="19057">
                  <c:v>36117</c:v>
                </c:pt>
                <c:pt idx="19058">
                  <c:v>36118</c:v>
                </c:pt>
                <c:pt idx="19059">
                  <c:v>36119</c:v>
                </c:pt>
                <c:pt idx="19060">
                  <c:v>36122</c:v>
                </c:pt>
                <c:pt idx="19061">
                  <c:v>36123</c:v>
                </c:pt>
                <c:pt idx="19062">
                  <c:v>36124</c:v>
                </c:pt>
                <c:pt idx="19063">
                  <c:v>36126</c:v>
                </c:pt>
                <c:pt idx="19064">
                  <c:v>36129</c:v>
                </c:pt>
                <c:pt idx="19065">
                  <c:v>36130</c:v>
                </c:pt>
                <c:pt idx="19066">
                  <c:v>36131</c:v>
                </c:pt>
                <c:pt idx="19067">
                  <c:v>36132</c:v>
                </c:pt>
                <c:pt idx="19068">
                  <c:v>36133</c:v>
                </c:pt>
                <c:pt idx="19069">
                  <c:v>36136</c:v>
                </c:pt>
                <c:pt idx="19070">
                  <c:v>36137</c:v>
                </c:pt>
                <c:pt idx="19071">
                  <c:v>36138</c:v>
                </c:pt>
                <c:pt idx="19072">
                  <c:v>36139</c:v>
                </c:pt>
                <c:pt idx="19073">
                  <c:v>36140</c:v>
                </c:pt>
                <c:pt idx="19074">
                  <c:v>36143</c:v>
                </c:pt>
                <c:pt idx="19075">
                  <c:v>36144</c:v>
                </c:pt>
                <c:pt idx="19076">
                  <c:v>36145</c:v>
                </c:pt>
                <c:pt idx="19077">
                  <c:v>36146</c:v>
                </c:pt>
                <c:pt idx="19078">
                  <c:v>36147</c:v>
                </c:pt>
                <c:pt idx="19079">
                  <c:v>36150</c:v>
                </c:pt>
                <c:pt idx="19080">
                  <c:v>36151</c:v>
                </c:pt>
                <c:pt idx="19081">
                  <c:v>36152</c:v>
                </c:pt>
                <c:pt idx="19082">
                  <c:v>36153</c:v>
                </c:pt>
                <c:pt idx="19083">
                  <c:v>36157</c:v>
                </c:pt>
                <c:pt idx="19084">
                  <c:v>36158</c:v>
                </c:pt>
                <c:pt idx="19085">
                  <c:v>36159</c:v>
                </c:pt>
                <c:pt idx="19086">
                  <c:v>36160</c:v>
                </c:pt>
                <c:pt idx="19087">
                  <c:v>36164</c:v>
                </c:pt>
                <c:pt idx="19088">
                  <c:v>36165</c:v>
                </c:pt>
                <c:pt idx="19089">
                  <c:v>36166</c:v>
                </c:pt>
                <c:pt idx="19090">
                  <c:v>36167</c:v>
                </c:pt>
                <c:pt idx="19091">
                  <c:v>36168</c:v>
                </c:pt>
                <c:pt idx="19092">
                  <c:v>36171</c:v>
                </c:pt>
                <c:pt idx="19093">
                  <c:v>36172</c:v>
                </c:pt>
                <c:pt idx="19094">
                  <c:v>36173</c:v>
                </c:pt>
                <c:pt idx="19095">
                  <c:v>36174</c:v>
                </c:pt>
                <c:pt idx="19096">
                  <c:v>36175</c:v>
                </c:pt>
                <c:pt idx="19097">
                  <c:v>36179</c:v>
                </c:pt>
                <c:pt idx="19098">
                  <c:v>36180</c:v>
                </c:pt>
                <c:pt idx="19099">
                  <c:v>36181</c:v>
                </c:pt>
                <c:pt idx="19100">
                  <c:v>36182</c:v>
                </c:pt>
                <c:pt idx="19101">
                  <c:v>36185</c:v>
                </c:pt>
                <c:pt idx="19102">
                  <c:v>36186</c:v>
                </c:pt>
                <c:pt idx="19103">
                  <c:v>36187</c:v>
                </c:pt>
                <c:pt idx="19104">
                  <c:v>36188</c:v>
                </c:pt>
                <c:pt idx="19105">
                  <c:v>36189</c:v>
                </c:pt>
                <c:pt idx="19106">
                  <c:v>36192</c:v>
                </c:pt>
                <c:pt idx="19107">
                  <c:v>36193</c:v>
                </c:pt>
                <c:pt idx="19108">
                  <c:v>36194</c:v>
                </c:pt>
                <c:pt idx="19109">
                  <c:v>36195</c:v>
                </c:pt>
                <c:pt idx="19110">
                  <c:v>36196</c:v>
                </c:pt>
                <c:pt idx="19111">
                  <c:v>36199</c:v>
                </c:pt>
                <c:pt idx="19112">
                  <c:v>36200</c:v>
                </c:pt>
                <c:pt idx="19113">
                  <c:v>36201</c:v>
                </c:pt>
                <c:pt idx="19114">
                  <c:v>36202</c:v>
                </c:pt>
                <c:pt idx="19115">
                  <c:v>36203</c:v>
                </c:pt>
                <c:pt idx="19116">
                  <c:v>36207</c:v>
                </c:pt>
                <c:pt idx="19117">
                  <c:v>36208</c:v>
                </c:pt>
                <c:pt idx="19118">
                  <c:v>36209</c:v>
                </c:pt>
                <c:pt idx="19119">
                  <c:v>36210</c:v>
                </c:pt>
                <c:pt idx="19120">
                  <c:v>36213</c:v>
                </c:pt>
                <c:pt idx="19121">
                  <c:v>36214</c:v>
                </c:pt>
                <c:pt idx="19122">
                  <c:v>36215</c:v>
                </c:pt>
                <c:pt idx="19123">
                  <c:v>36216</c:v>
                </c:pt>
                <c:pt idx="19124">
                  <c:v>36217</c:v>
                </c:pt>
                <c:pt idx="19125">
                  <c:v>36220</c:v>
                </c:pt>
                <c:pt idx="19126">
                  <c:v>36221</c:v>
                </c:pt>
                <c:pt idx="19127">
                  <c:v>36222</c:v>
                </c:pt>
                <c:pt idx="19128">
                  <c:v>36223</c:v>
                </c:pt>
                <c:pt idx="19129">
                  <c:v>36224</c:v>
                </c:pt>
                <c:pt idx="19130">
                  <c:v>36227</c:v>
                </c:pt>
                <c:pt idx="19131">
                  <c:v>36228</c:v>
                </c:pt>
                <c:pt idx="19132">
                  <c:v>36229</c:v>
                </c:pt>
                <c:pt idx="19133">
                  <c:v>36230</c:v>
                </c:pt>
                <c:pt idx="19134">
                  <c:v>36231</c:v>
                </c:pt>
                <c:pt idx="19135">
                  <c:v>36234</c:v>
                </c:pt>
                <c:pt idx="19136">
                  <c:v>36235</c:v>
                </c:pt>
                <c:pt idx="19137">
                  <c:v>36236</c:v>
                </c:pt>
                <c:pt idx="19138">
                  <c:v>36237</c:v>
                </c:pt>
                <c:pt idx="19139">
                  <c:v>36238</c:v>
                </c:pt>
                <c:pt idx="19140">
                  <c:v>36241</c:v>
                </c:pt>
                <c:pt idx="19141">
                  <c:v>36242</c:v>
                </c:pt>
                <c:pt idx="19142">
                  <c:v>36243</c:v>
                </c:pt>
                <c:pt idx="19143">
                  <c:v>36244</c:v>
                </c:pt>
                <c:pt idx="19144">
                  <c:v>36245</c:v>
                </c:pt>
                <c:pt idx="19145">
                  <c:v>36248</c:v>
                </c:pt>
                <c:pt idx="19146">
                  <c:v>36249</c:v>
                </c:pt>
                <c:pt idx="19147">
                  <c:v>36250</c:v>
                </c:pt>
                <c:pt idx="19148">
                  <c:v>36251</c:v>
                </c:pt>
                <c:pt idx="19149">
                  <c:v>36255</c:v>
                </c:pt>
                <c:pt idx="19150">
                  <c:v>36256</c:v>
                </c:pt>
                <c:pt idx="19151">
                  <c:v>36257</c:v>
                </c:pt>
                <c:pt idx="19152">
                  <c:v>36258</c:v>
                </c:pt>
                <c:pt idx="19153">
                  <c:v>36259</c:v>
                </c:pt>
                <c:pt idx="19154">
                  <c:v>36262</c:v>
                </c:pt>
                <c:pt idx="19155">
                  <c:v>36263</c:v>
                </c:pt>
                <c:pt idx="19156">
                  <c:v>36264</c:v>
                </c:pt>
                <c:pt idx="19157">
                  <c:v>36265</c:v>
                </c:pt>
                <c:pt idx="19158">
                  <c:v>36266</c:v>
                </c:pt>
                <c:pt idx="19159">
                  <c:v>36269</c:v>
                </c:pt>
                <c:pt idx="19160">
                  <c:v>36270</c:v>
                </c:pt>
                <c:pt idx="19161">
                  <c:v>36271</c:v>
                </c:pt>
                <c:pt idx="19162">
                  <c:v>36272</c:v>
                </c:pt>
                <c:pt idx="19163">
                  <c:v>36273</c:v>
                </c:pt>
                <c:pt idx="19164">
                  <c:v>36276</c:v>
                </c:pt>
                <c:pt idx="19165">
                  <c:v>36277</c:v>
                </c:pt>
                <c:pt idx="19166">
                  <c:v>36278</c:v>
                </c:pt>
                <c:pt idx="19167">
                  <c:v>36279</c:v>
                </c:pt>
                <c:pt idx="19168">
                  <c:v>36280</c:v>
                </c:pt>
                <c:pt idx="19169">
                  <c:v>36283</c:v>
                </c:pt>
                <c:pt idx="19170">
                  <c:v>36284</c:v>
                </c:pt>
                <c:pt idx="19171">
                  <c:v>36285</c:v>
                </c:pt>
                <c:pt idx="19172">
                  <c:v>36286</c:v>
                </c:pt>
                <c:pt idx="19173">
                  <c:v>36287</c:v>
                </c:pt>
                <c:pt idx="19174">
                  <c:v>36290</c:v>
                </c:pt>
                <c:pt idx="19175">
                  <c:v>36291</c:v>
                </c:pt>
                <c:pt idx="19176">
                  <c:v>36292</c:v>
                </c:pt>
                <c:pt idx="19177">
                  <c:v>36293</c:v>
                </c:pt>
                <c:pt idx="19178">
                  <c:v>36294</c:v>
                </c:pt>
                <c:pt idx="19179">
                  <c:v>36297</c:v>
                </c:pt>
                <c:pt idx="19180">
                  <c:v>36298</c:v>
                </c:pt>
                <c:pt idx="19181">
                  <c:v>36299</c:v>
                </c:pt>
                <c:pt idx="19182">
                  <c:v>36300</c:v>
                </c:pt>
                <c:pt idx="19183">
                  <c:v>36301</c:v>
                </c:pt>
                <c:pt idx="19184">
                  <c:v>36304</c:v>
                </c:pt>
                <c:pt idx="19185">
                  <c:v>36305</c:v>
                </c:pt>
                <c:pt idx="19186">
                  <c:v>36306</c:v>
                </c:pt>
                <c:pt idx="19187">
                  <c:v>36307</c:v>
                </c:pt>
                <c:pt idx="19188">
                  <c:v>36308</c:v>
                </c:pt>
                <c:pt idx="19189">
                  <c:v>36312</c:v>
                </c:pt>
                <c:pt idx="19190">
                  <c:v>36313</c:v>
                </c:pt>
                <c:pt idx="19191">
                  <c:v>36314</c:v>
                </c:pt>
                <c:pt idx="19192">
                  <c:v>36315</c:v>
                </c:pt>
                <c:pt idx="19193">
                  <c:v>36318</c:v>
                </c:pt>
                <c:pt idx="19194">
                  <c:v>36319</c:v>
                </c:pt>
                <c:pt idx="19195">
                  <c:v>36320</c:v>
                </c:pt>
                <c:pt idx="19196">
                  <c:v>36321</c:v>
                </c:pt>
                <c:pt idx="19197">
                  <c:v>36322</c:v>
                </c:pt>
                <c:pt idx="19198">
                  <c:v>36325</c:v>
                </c:pt>
                <c:pt idx="19199">
                  <c:v>36326</c:v>
                </c:pt>
                <c:pt idx="19200">
                  <c:v>36327</c:v>
                </c:pt>
                <c:pt idx="19201">
                  <c:v>36328</c:v>
                </c:pt>
                <c:pt idx="19202">
                  <c:v>36329</c:v>
                </c:pt>
                <c:pt idx="19203">
                  <c:v>36332</c:v>
                </c:pt>
                <c:pt idx="19204">
                  <c:v>36333</c:v>
                </c:pt>
                <c:pt idx="19205">
                  <c:v>36334</c:v>
                </c:pt>
                <c:pt idx="19206">
                  <c:v>36335</c:v>
                </c:pt>
                <c:pt idx="19207">
                  <c:v>36336</c:v>
                </c:pt>
                <c:pt idx="19208">
                  <c:v>36339</c:v>
                </c:pt>
                <c:pt idx="19209">
                  <c:v>36340</c:v>
                </c:pt>
                <c:pt idx="19210">
                  <c:v>36341</c:v>
                </c:pt>
                <c:pt idx="19211">
                  <c:v>36342</c:v>
                </c:pt>
                <c:pt idx="19212">
                  <c:v>36343</c:v>
                </c:pt>
                <c:pt idx="19213">
                  <c:v>36347</c:v>
                </c:pt>
                <c:pt idx="19214">
                  <c:v>36348</c:v>
                </c:pt>
                <c:pt idx="19215">
                  <c:v>36349</c:v>
                </c:pt>
                <c:pt idx="19216">
                  <c:v>36350</c:v>
                </c:pt>
                <c:pt idx="19217">
                  <c:v>36353</c:v>
                </c:pt>
                <c:pt idx="19218">
                  <c:v>36354</c:v>
                </c:pt>
                <c:pt idx="19219">
                  <c:v>36355</c:v>
                </c:pt>
                <c:pt idx="19220">
                  <c:v>36356</c:v>
                </c:pt>
                <c:pt idx="19221">
                  <c:v>36357</c:v>
                </c:pt>
                <c:pt idx="19222">
                  <c:v>36360</c:v>
                </c:pt>
                <c:pt idx="19223">
                  <c:v>36361</c:v>
                </c:pt>
                <c:pt idx="19224">
                  <c:v>36362</c:v>
                </c:pt>
                <c:pt idx="19225">
                  <c:v>36363</c:v>
                </c:pt>
                <c:pt idx="19226">
                  <c:v>36364</c:v>
                </c:pt>
                <c:pt idx="19227">
                  <c:v>36367</c:v>
                </c:pt>
                <c:pt idx="19228">
                  <c:v>36368</c:v>
                </c:pt>
                <c:pt idx="19229">
                  <c:v>36369</c:v>
                </c:pt>
                <c:pt idx="19230">
                  <c:v>36370</c:v>
                </c:pt>
                <c:pt idx="19231">
                  <c:v>36371</c:v>
                </c:pt>
                <c:pt idx="19232">
                  <c:v>36374</c:v>
                </c:pt>
                <c:pt idx="19233">
                  <c:v>36375</c:v>
                </c:pt>
                <c:pt idx="19234">
                  <c:v>36376</c:v>
                </c:pt>
                <c:pt idx="19235">
                  <c:v>36377</c:v>
                </c:pt>
                <c:pt idx="19236">
                  <c:v>36378</c:v>
                </c:pt>
                <c:pt idx="19237">
                  <c:v>36381</c:v>
                </c:pt>
                <c:pt idx="19238">
                  <c:v>36382</c:v>
                </c:pt>
                <c:pt idx="19239">
                  <c:v>36383</c:v>
                </c:pt>
                <c:pt idx="19240">
                  <c:v>36384</c:v>
                </c:pt>
                <c:pt idx="19241">
                  <c:v>36385</c:v>
                </c:pt>
                <c:pt idx="19242">
                  <c:v>36388</c:v>
                </c:pt>
                <c:pt idx="19243">
                  <c:v>36389</c:v>
                </c:pt>
                <c:pt idx="19244">
                  <c:v>36390</c:v>
                </c:pt>
                <c:pt idx="19245">
                  <c:v>36391</c:v>
                </c:pt>
                <c:pt idx="19246">
                  <c:v>36392</c:v>
                </c:pt>
                <c:pt idx="19247">
                  <c:v>36395</c:v>
                </c:pt>
                <c:pt idx="19248">
                  <c:v>36396</c:v>
                </c:pt>
                <c:pt idx="19249">
                  <c:v>36397</c:v>
                </c:pt>
                <c:pt idx="19250">
                  <c:v>36398</c:v>
                </c:pt>
                <c:pt idx="19251">
                  <c:v>36399</c:v>
                </c:pt>
                <c:pt idx="19252">
                  <c:v>36402</c:v>
                </c:pt>
                <c:pt idx="19253">
                  <c:v>36403</c:v>
                </c:pt>
                <c:pt idx="19254">
                  <c:v>36404</c:v>
                </c:pt>
                <c:pt idx="19255">
                  <c:v>36405</c:v>
                </c:pt>
                <c:pt idx="19256">
                  <c:v>36406</c:v>
                </c:pt>
                <c:pt idx="19257">
                  <c:v>36410</c:v>
                </c:pt>
                <c:pt idx="19258">
                  <c:v>36411</c:v>
                </c:pt>
                <c:pt idx="19259">
                  <c:v>36412</c:v>
                </c:pt>
                <c:pt idx="19260">
                  <c:v>36413</c:v>
                </c:pt>
                <c:pt idx="19261">
                  <c:v>36416</c:v>
                </c:pt>
                <c:pt idx="19262">
                  <c:v>36417</c:v>
                </c:pt>
                <c:pt idx="19263">
                  <c:v>36418</c:v>
                </c:pt>
                <c:pt idx="19264">
                  <c:v>36419</c:v>
                </c:pt>
                <c:pt idx="19265">
                  <c:v>36420</c:v>
                </c:pt>
                <c:pt idx="19266">
                  <c:v>36423</c:v>
                </c:pt>
                <c:pt idx="19267">
                  <c:v>36424</c:v>
                </c:pt>
                <c:pt idx="19268">
                  <c:v>36425</c:v>
                </c:pt>
                <c:pt idx="19269">
                  <c:v>36426</c:v>
                </c:pt>
                <c:pt idx="19270">
                  <c:v>36427</c:v>
                </c:pt>
                <c:pt idx="19271">
                  <c:v>36430</c:v>
                </c:pt>
                <c:pt idx="19272">
                  <c:v>36431</c:v>
                </c:pt>
                <c:pt idx="19273">
                  <c:v>36432</c:v>
                </c:pt>
                <c:pt idx="19274">
                  <c:v>36433</c:v>
                </c:pt>
                <c:pt idx="19275">
                  <c:v>36434</c:v>
                </c:pt>
                <c:pt idx="19276">
                  <c:v>36437</c:v>
                </c:pt>
                <c:pt idx="19277">
                  <c:v>36438</c:v>
                </c:pt>
                <c:pt idx="19278">
                  <c:v>36439</c:v>
                </c:pt>
                <c:pt idx="19279">
                  <c:v>36440</c:v>
                </c:pt>
                <c:pt idx="19280">
                  <c:v>36441</c:v>
                </c:pt>
                <c:pt idx="19281">
                  <c:v>36444</c:v>
                </c:pt>
                <c:pt idx="19282">
                  <c:v>36445</c:v>
                </c:pt>
                <c:pt idx="19283">
                  <c:v>36446</c:v>
                </c:pt>
                <c:pt idx="19284">
                  <c:v>36447</c:v>
                </c:pt>
                <c:pt idx="19285">
                  <c:v>36448</c:v>
                </c:pt>
                <c:pt idx="19286">
                  <c:v>36451</c:v>
                </c:pt>
                <c:pt idx="19287">
                  <c:v>36452</c:v>
                </c:pt>
                <c:pt idx="19288">
                  <c:v>36453</c:v>
                </c:pt>
                <c:pt idx="19289">
                  <c:v>36454</c:v>
                </c:pt>
                <c:pt idx="19290">
                  <c:v>36455</c:v>
                </c:pt>
                <c:pt idx="19291">
                  <c:v>36458</c:v>
                </c:pt>
                <c:pt idx="19292">
                  <c:v>36459</c:v>
                </c:pt>
                <c:pt idx="19293">
                  <c:v>36460</c:v>
                </c:pt>
                <c:pt idx="19294">
                  <c:v>36461</c:v>
                </c:pt>
                <c:pt idx="19295">
                  <c:v>36462</c:v>
                </c:pt>
                <c:pt idx="19296">
                  <c:v>36465</c:v>
                </c:pt>
                <c:pt idx="19297">
                  <c:v>36466</c:v>
                </c:pt>
                <c:pt idx="19298">
                  <c:v>36467</c:v>
                </c:pt>
                <c:pt idx="19299">
                  <c:v>36468</c:v>
                </c:pt>
                <c:pt idx="19300">
                  <c:v>36469</c:v>
                </c:pt>
                <c:pt idx="19301">
                  <c:v>36472</c:v>
                </c:pt>
                <c:pt idx="19302">
                  <c:v>36473</c:v>
                </c:pt>
                <c:pt idx="19303">
                  <c:v>36474</c:v>
                </c:pt>
                <c:pt idx="19304">
                  <c:v>36475</c:v>
                </c:pt>
                <c:pt idx="19305">
                  <c:v>36476</c:v>
                </c:pt>
                <c:pt idx="19306">
                  <c:v>36479</c:v>
                </c:pt>
                <c:pt idx="19307">
                  <c:v>36480</c:v>
                </c:pt>
                <c:pt idx="19308">
                  <c:v>36481</c:v>
                </c:pt>
                <c:pt idx="19309">
                  <c:v>36482</c:v>
                </c:pt>
                <c:pt idx="19310">
                  <c:v>36483</c:v>
                </c:pt>
                <c:pt idx="19311">
                  <c:v>36486</c:v>
                </c:pt>
                <c:pt idx="19312">
                  <c:v>36487</c:v>
                </c:pt>
                <c:pt idx="19313">
                  <c:v>36488</c:v>
                </c:pt>
                <c:pt idx="19314">
                  <c:v>36490</c:v>
                </c:pt>
                <c:pt idx="19315">
                  <c:v>36493</c:v>
                </c:pt>
                <c:pt idx="19316">
                  <c:v>36494</c:v>
                </c:pt>
                <c:pt idx="19317">
                  <c:v>36495</c:v>
                </c:pt>
                <c:pt idx="19318">
                  <c:v>36496</c:v>
                </c:pt>
                <c:pt idx="19319">
                  <c:v>36497</c:v>
                </c:pt>
                <c:pt idx="19320">
                  <c:v>36500</c:v>
                </c:pt>
                <c:pt idx="19321">
                  <c:v>36501</c:v>
                </c:pt>
                <c:pt idx="19322">
                  <c:v>36502</c:v>
                </c:pt>
                <c:pt idx="19323">
                  <c:v>36503</c:v>
                </c:pt>
                <c:pt idx="19324">
                  <c:v>36504</c:v>
                </c:pt>
                <c:pt idx="19325">
                  <c:v>36507</c:v>
                </c:pt>
                <c:pt idx="19326">
                  <c:v>36508</c:v>
                </c:pt>
                <c:pt idx="19327">
                  <c:v>36509</c:v>
                </c:pt>
                <c:pt idx="19328">
                  <c:v>36510</c:v>
                </c:pt>
                <c:pt idx="19329">
                  <c:v>36511</c:v>
                </c:pt>
                <c:pt idx="19330">
                  <c:v>36514</c:v>
                </c:pt>
                <c:pt idx="19331">
                  <c:v>36515</c:v>
                </c:pt>
                <c:pt idx="19332">
                  <c:v>36516</c:v>
                </c:pt>
                <c:pt idx="19333">
                  <c:v>36517</c:v>
                </c:pt>
                <c:pt idx="19334">
                  <c:v>36521</c:v>
                </c:pt>
                <c:pt idx="19335">
                  <c:v>36522</c:v>
                </c:pt>
                <c:pt idx="19336">
                  <c:v>36523</c:v>
                </c:pt>
                <c:pt idx="19337">
                  <c:v>36524</c:v>
                </c:pt>
                <c:pt idx="19338">
                  <c:v>36525</c:v>
                </c:pt>
                <c:pt idx="19339">
                  <c:v>36528</c:v>
                </c:pt>
                <c:pt idx="19340">
                  <c:v>36529</c:v>
                </c:pt>
                <c:pt idx="19341">
                  <c:v>36530</c:v>
                </c:pt>
                <c:pt idx="19342">
                  <c:v>36531</c:v>
                </c:pt>
                <c:pt idx="19343">
                  <c:v>36532</c:v>
                </c:pt>
                <c:pt idx="19344">
                  <c:v>36535</c:v>
                </c:pt>
                <c:pt idx="19345">
                  <c:v>36536</c:v>
                </c:pt>
                <c:pt idx="19346">
                  <c:v>36537</c:v>
                </c:pt>
                <c:pt idx="19347">
                  <c:v>36538</c:v>
                </c:pt>
                <c:pt idx="19348">
                  <c:v>36539</c:v>
                </c:pt>
                <c:pt idx="19349">
                  <c:v>36543</c:v>
                </c:pt>
                <c:pt idx="19350">
                  <c:v>36544</c:v>
                </c:pt>
                <c:pt idx="19351">
                  <c:v>36545</c:v>
                </c:pt>
                <c:pt idx="19352">
                  <c:v>36546</c:v>
                </c:pt>
                <c:pt idx="19353">
                  <c:v>36549</c:v>
                </c:pt>
                <c:pt idx="19354">
                  <c:v>36550</c:v>
                </c:pt>
                <c:pt idx="19355">
                  <c:v>36551</c:v>
                </c:pt>
                <c:pt idx="19356">
                  <c:v>36552</c:v>
                </c:pt>
                <c:pt idx="19357">
                  <c:v>36553</c:v>
                </c:pt>
                <c:pt idx="19358">
                  <c:v>36556</c:v>
                </c:pt>
                <c:pt idx="19359">
                  <c:v>36557</c:v>
                </c:pt>
                <c:pt idx="19360">
                  <c:v>36558</c:v>
                </c:pt>
                <c:pt idx="19361">
                  <c:v>36559</c:v>
                </c:pt>
                <c:pt idx="19362">
                  <c:v>36560</c:v>
                </c:pt>
                <c:pt idx="19363">
                  <c:v>36563</c:v>
                </c:pt>
                <c:pt idx="19364">
                  <c:v>36564</c:v>
                </c:pt>
                <c:pt idx="19365">
                  <c:v>36565</c:v>
                </c:pt>
                <c:pt idx="19366">
                  <c:v>36566</c:v>
                </c:pt>
                <c:pt idx="19367">
                  <c:v>36567</c:v>
                </c:pt>
                <c:pt idx="19368">
                  <c:v>36570</c:v>
                </c:pt>
                <c:pt idx="19369">
                  <c:v>36571</c:v>
                </c:pt>
                <c:pt idx="19370">
                  <c:v>36572</c:v>
                </c:pt>
                <c:pt idx="19371">
                  <c:v>36573</c:v>
                </c:pt>
                <c:pt idx="19372">
                  <c:v>36574</c:v>
                </c:pt>
                <c:pt idx="19373">
                  <c:v>36578</c:v>
                </c:pt>
                <c:pt idx="19374">
                  <c:v>36579</c:v>
                </c:pt>
                <c:pt idx="19375">
                  <c:v>36580</c:v>
                </c:pt>
                <c:pt idx="19376">
                  <c:v>36581</c:v>
                </c:pt>
                <c:pt idx="19377">
                  <c:v>36584</c:v>
                </c:pt>
                <c:pt idx="19378">
                  <c:v>36585</c:v>
                </c:pt>
                <c:pt idx="19379">
                  <c:v>36586</c:v>
                </c:pt>
                <c:pt idx="19380">
                  <c:v>36587</c:v>
                </c:pt>
                <c:pt idx="19381">
                  <c:v>36588</c:v>
                </c:pt>
                <c:pt idx="19382">
                  <c:v>36591</c:v>
                </c:pt>
                <c:pt idx="19383">
                  <c:v>36592</c:v>
                </c:pt>
                <c:pt idx="19384">
                  <c:v>36593</c:v>
                </c:pt>
                <c:pt idx="19385">
                  <c:v>36594</c:v>
                </c:pt>
                <c:pt idx="19386">
                  <c:v>36595</c:v>
                </c:pt>
                <c:pt idx="19387">
                  <c:v>36598</c:v>
                </c:pt>
                <c:pt idx="19388">
                  <c:v>36599</c:v>
                </c:pt>
                <c:pt idx="19389">
                  <c:v>36600</c:v>
                </c:pt>
                <c:pt idx="19390">
                  <c:v>36601</c:v>
                </c:pt>
                <c:pt idx="19391">
                  <c:v>36602</c:v>
                </c:pt>
                <c:pt idx="19392">
                  <c:v>36605</c:v>
                </c:pt>
                <c:pt idx="19393">
                  <c:v>36606</c:v>
                </c:pt>
                <c:pt idx="19394">
                  <c:v>36607</c:v>
                </c:pt>
                <c:pt idx="19395">
                  <c:v>36608</c:v>
                </c:pt>
                <c:pt idx="19396">
                  <c:v>36609</c:v>
                </c:pt>
                <c:pt idx="19397">
                  <c:v>36612</c:v>
                </c:pt>
                <c:pt idx="19398">
                  <c:v>36613</c:v>
                </c:pt>
                <c:pt idx="19399">
                  <c:v>36614</c:v>
                </c:pt>
                <c:pt idx="19400">
                  <c:v>36615</c:v>
                </c:pt>
                <c:pt idx="19401">
                  <c:v>36616</c:v>
                </c:pt>
                <c:pt idx="19402">
                  <c:v>36619</c:v>
                </c:pt>
                <c:pt idx="19403">
                  <c:v>36620</c:v>
                </c:pt>
                <c:pt idx="19404">
                  <c:v>36621</c:v>
                </c:pt>
                <c:pt idx="19405">
                  <c:v>36622</c:v>
                </c:pt>
                <c:pt idx="19406">
                  <c:v>36623</c:v>
                </c:pt>
                <c:pt idx="19407">
                  <c:v>36626</c:v>
                </c:pt>
                <c:pt idx="19408">
                  <c:v>36627</c:v>
                </c:pt>
                <c:pt idx="19409">
                  <c:v>36628</c:v>
                </c:pt>
                <c:pt idx="19410">
                  <c:v>36629</c:v>
                </c:pt>
                <c:pt idx="19411">
                  <c:v>36630</c:v>
                </c:pt>
                <c:pt idx="19412">
                  <c:v>36633</c:v>
                </c:pt>
                <c:pt idx="19413">
                  <c:v>36634</c:v>
                </c:pt>
                <c:pt idx="19414">
                  <c:v>36635</c:v>
                </c:pt>
                <c:pt idx="19415">
                  <c:v>36636</c:v>
                </c:pt>
                <c:pt idx="19416">
                  <c:v>36640</c:v>
                </c:pt>
                <c:pt idx="19417">
                  <c:v>36641</c:v>
                </c:pt>
                <c:pt idx="19418">
                  <c:v>36642</c:v>
                </c:pt>
                <c:pt idx="19419">
                  <c:v>36643</c:v>
                </c:pt>
                <c:pt idx="19420">
                  <c:v>36644</c:v>
                </c:pt>
                <c:pt idx="19421">
                  <c:v>36647</c:v>
                </c:pt>
                <c:pt idx="19422">
                  <c:v>36648</c:v>
                </c:pt>
                <c:pt idx="19423">
                  <c:v>36649</c:v>
                </c:pt>
                <c:pt idx="19424">
                  <c:v>36650</c:v>
                </c:pt>
                <c:pt idx="19425">
                  <c:v>36651</c:v>
                </c:pt>
                <c:pt idx="19426">
                  <c:v>36654</c:v>
                </c:pt>
                <c:pt idx="19427">
                  <c:v>36655</c:v>
                </c:pt>
                <c:pt idx="19428">
                  <c:v>36656</c:v>
                </c:pt>
                <c:pt idx="19429">
                  <c:v>36657</c:v>
                </c:pt>
                <c:pt idx="19430">
                  <c:v>36658</c:v>
                </c:pt>
                <c:pt idx="19431">
                  <c:v>36661</c:v>
                </c:pt>
                <c:pt idx="19432">
                  <c:v>36662</c:v>
                </c:pt>
                <c:pt idx="19433">
                  <c:v>36663</c:v>
                </c:pt>
                <c:pt idx="19434">
                  <c:v>36664</c:v>
                </c:pt>
                <c:pt idx="19435">
                  <c:v>36665</c:v>
                </c:pt>
                <c:pt idx="19436">
                  <c:v>36668</c:v>
                </c:pt>
                <c:pt idx="19437">
                  <c:v>36669</c:v>
                </c:pt>
                <c:pt idx="19438">
                  <c:v>36670</c:v>
                </c:pt>
                <c:pt idx="19439">
                  <c:v>36671</c:v>
                </c:pt>
                <c:pt idx="19440">
                  <c:v>36672</c:v>
                </c:pt>
                <c:pt idx="19441">
                  <c:v>36676</c:v>
                </c:pt>
                <c:pt idx="19442">
                  <c:v>36677</c:v>
                </c:pt>
                <c:pt idx="19443">
                  <c:v>36678</c:v>
                </c:pt>
                <c:pt idx="19444">
                  <c:v>36679</c:v>
                </c:pt>
                <c:pt idx="19445">
                  <c:v>36682</c:v>
                </c:pt>
                <c:pt idx="19446">
                  <c:v>36683</c:v>
                </c:pt>
                <c:pt idx="19447">
                  <c:v>36684</c:v>
                </c:pt>
                <c:pt idx="19448">
                  <c:v>36685</c:v>
                </c:pt>
                <c:pt idx="19449">
                  <c:v>36686</c:v>
                </c:pt>
                <c:pt idx="19450">
                  <c:v>36689</c:v>
                </c:pt>
                <c:pt idx="19451">
                  <c:v>36690</c:v>
                </c:pt>
                <c:pt idx="19452">
                  <c:v>36691</c:v>
                </c:pt>
                <c:pt idx="19453">
                  <c:v>36692</c:v>
                </c:pt>
                <c:pt idx="19454">
                  <c:v>36693</c:v>
                </c:pt>
                <c:pt idx="19455">
                  <c:v>36696</c:v>
                </c:pt>
                <c:pt idx="19456">
                  <c:v>36697</c:v>
                </c:pt>
                <c:pt idx="19457">
                  <c:v>36698</c:v>
                </c:pt>
                <c:pt idx="19458">
                  <c:v>36699</c:v>
                </c:pt>
                <c:pt idx="19459">
                  <c:v>36700</c:v>
                </c:pt>
                <c:pt idx="19460">
                  <c:v>36703</c:v>
                </c:pt>
                <c:pt idx="19461">
                  <c:v>36704</c:v>
                </c:pt>
                <c:pt idx="19462">
                  <c:v>36705</c:v>
                </c:pt>
                <c:pt idx="19463">
                  <c:v>36706</c:v>
                </c:pt>
                <c:pt idx="19464">
                  <c:v>36707</c:v>
                </c:pt>
                <c:pt idx="19465">
                  <c:v>36710</c:v>
                </c:pt>
                <c:pt idx="19466">
                  <c:v>36712</c:v>
                </c:pt>
                <c:pt idx="19467">
                  <c:v>36713</c:v>
                </c:pt>
                <c:pt idx="19468">
                  <c:v>36714</c:v>
                </c:pt>
                <c:pt idx="19469">
                  <c:v>36717</c:v>
                </c:pt>
                <c:pt idx="19470">
                  <c:v>36718</c:v>
                </c:pt>
                <c:pt idx="19471">
                  <c:v>36719</c:v>
                </c:pt>
                <c:pt idx="19472">
                  <c:v>36720</c:v>
                </c:pt>
                <c:pt idx="19473">
                  <c:v>36721</c:v>
                </c:pt>
                <c:pt idx="19474">
                  <c:v>36724</c:v>
                </c:pt>
                <c:pt idx="19475">
                  <c:v>36725</c:v>
                </c:pt>
                <c:pt idx="19476">
                  <c:v>36726</c:v>
                </c:pt>
                <c:pt idx="19477">
                  <c:v>36727</c:v>
                </c:pt>
                <c:pt idx="19478">
                  <c:v>36728</c:v>
                </c:pt>
                <c:pt idx="19479">
                  <c:v>36731</c:v>
                </c:pt>
                <c:pt idx="19480">
                  <c:v>36732</c:v>
                </c:pt>
                <c:pt idx="19481">
                  <c:v>36733</c:v>
                </c:pt>
                <c:pt idx="19482">
                  <c:v>36734</c:v>
                </c:pt>
                <c:pt idx="19483">
                  <c:v>36735</c:v>
                </c:pt>
                <c:pt idx="19484">
                  <c:v>36738</c:v>
                </c:pt>
                <c:pt idx="19485">
                  <c:v>36739</c:v>
                </c:pt>
                <c:pt idx="19486">
                  <c:v>36740</c:v>
                </c:pt>
                <c:pt idx="19487">
                  <c:v>36741</c:v>
                </c:pt>
                <c:pt idx="19488">
                  <c:v>36742</c:v>
                </c:pt>
                <c:pt idx="19489">
                  <c:v>36745</c:v>
                </c:pt>
                <c:pt idx="19490">
                  <c:v>36746</c:v>
                </c:pt>
                <c:pt idx="19491">
                  <c:v>36747</c:v>
                </c:pt>
                <c:pt idx="19492">
                  <c:v>36748</c:v>
                </c:pt>
                <c:pt idx="19493">
                  <c:v>36749</c:v>
                </c:pt>
                <c:pt idx="19494">
                  <c:v>36752</c:v>
                </c:pt>
                <c:pt idx="19495">
                  <c:v>36753</c:v>
                </c:pt>
                <c:pt idx="19496">
                  <c:v>36754</c:v>
                </c:pt>
                <c:pt idx="19497">
                  <c:v>36755</c:v>
                </c:pt>
                <c:pt idx="19498">
                  <c:v>36756</c:v>
                </c:pt>
                <c:pt idx="19499">
                  <c:v>36759</c:v>
                </c:pt>
                <c:pt idx="19500">
                  <c:v>36760</c:v>
                </c:pt>
                <c:pt idx="19501">
                  <c:v>36761</c:v>
                </c:pt>
                <c:pt idx="19502">
                  <c:v>36762</c:v>
                </c:pt>
                <c:pt idx="19503">
                  <c:v>36763</c:v>
                </c:pt>
                <c:pt idx="19504">
                  <c:v>36766</c:v>
                </c:pt>
                <c:pt idx="19505">
                  <c:v>36767</c:v>
                </c:pt>
                <c:pt idx="19506">
                  <c:v>36768</c:v>
                </c:pt>
                <c:pt idx="19507">
                  <c:v>36769</c:v>
                </c:pt>
                <c:pt idx="19508">
                  <c:v>36770</c:v>
                </c:pt>
                <c:pt idx="19509">
                  <c:v>36774</c:v>
                </c:pt>
                <c:pt idx="19510">
                  <c:v>36775</c:v>
                </c:pt>
                <c:pt idx="19511">
                  <c:v>36776</c:v>
                </c:pt>
                <c:pt idx="19512">
                  <c:v>36777</c:v>
                </c:pt>
                <c:pt idx="19513">
                  <c:v>36780</c:v>
                </c:pt>
                <c:pt idx="19514">
                  <c:v>36781</c:v>
                </c:pt>
                <c:pt idx="19515">
                  <c:v>36782</c:v>
                </c:pt>
                <c:pt idx="19516">
                  <c:v>36783</c:v>
                </c:pt>
                <c:pt idx="19517">
                  <c:v>36784</c:v>
                </c:pt>
                <c:pt idx="19518">
                  <c:v>36787</c:v>
                </c:pt>
                <c:pt idx="19519">
                  <c:v>36788</c:v>
                </c:pt>
                <c:pt idx="19520">
                  <c:v>36789</c:v>
                </c:pt>
                <c:pt idx="19521">
                  <c:v>36790</c:v>
                </c:pt>
                <c:pt idx="19522">
                  <c:v>36791</c:v>
                </c:pt>
                <c:pt idx="19523">
                  <c:v>36794</c:v>
                </c:pt>
                <c:pt idx="19524">
                  <c:v>36795</c:v>
                </c:pt>
                <c:pt idx="19525">
                  <c:v>36796</c:v>
                </c:pt>
                <c:pt idx="19526">
                  <c:v>36797</c:v>
                </c:pt>
                <c:pt idx="19527">
                  <c:v>36798</c:v>
                </c:pt>
                <c:pt idx="19528">
                  <c:v>36801</c:v>
                </c:pt>
                <c:pt idx="19529">
                  <c:v>36802</c:v>
                </c:pt>
                <c:pt idx="19530">
                  <c:v>36803</c:v>
                </c:pt>
                <c:pt idx="19531">
                  <c:v>36804</c:v>
                </c:pt>
                <c:pt idx="19532">
                  <c:v>36805</c:v>
                </c:pt>
                <c:pt idx="19533">
                  <c:v>36808</c:v>
                </c:pt>
                <c:pt idx="19534">
                  <c:v>36809</c:v>
                </c:pt>
                <c:pt idx="19535">
                  <c:v>36810</c:v>
                </c:pt>
                <c:pt idx="19536">
                  <c:v>36811</c:v>
                </c:pt>
                <c:pt idx="19537">
                  <c:v>36812</c:v>
                </c:pt>
                <c:pt idx="19538">
                  <c:v>36815</c:v>
                </c:pt>
                <c:pt idx="19539">
                  <c:v>36816</c:v>
                </c:pt>
                <c:pt idx="19540">
                  <c:v>36817</c:v>
                </c:pt>
                <c:pt idx="19541">
                  <c:v>36818</c:v>
                </c:pt>
                <c:pt idx="19542">
                  <c:v>36819</c:v>
                </c:pt>
                <c:pt idx="19543">
                  <c:v>36822</c:v>
                </c:pt>
                <c:pt idx="19544">
                  <c:v>36823</c:v>
                </c:pt>
                <c:pt idx="19545">
                  <c:v>36824</c:v>
                </c:pt>
                <c:pt idx="19546">
                  <c:v>36825</c:v>
                </c:pt>
                <c:pt idx="19547">
                  <c:v>36826</c:v>
                </c:pt>
                <c:pt idx="19548">
                  <c:v>36829</c:v>
                </c:pt>
                <c:pt idx="19549">
                  <c:v>36830</c:v>
                </c:pt>
                <c:pt idx="19550">
                  <c:v>36831</c:v>
                </c:pt>
                <c:pt idx="19551">
                  <c:v>36832</c:v>
                </c:pt>
                <c:pt idx="19552">
                  <c:v>36833</c:v>
                </c:pt>
                <c:pt idx="19553">
                  <c:v>36836</c:v>
                </c:pt>
                <c:pt idx="19554">
                  <c:v>36837</c:v>
                </c:pt>
                <c:pt idx="19555">
                  <c:v>36838</c:v>
                </c:pt>
                <c:pt idx="19556">
                  <c:v>36839</c:v>
                </c:pt>
                <c:pt idx="19557">
                  <c:v>36840</c:v>
                </c:pt>
                <c:pt idx="19558">
                  <c:v>36843</c:v>
                </c:pt>
                <c:pt idx="19559">
                  <c:v>36844</c:v>
                </c:pt>
                <c:pt idx="19560">
                  <c:v>36845</c:v>
                </c:pt>
                <c:pt idx="19561">
                  <c:v>36846</c:v>
                </c:pt>
                <c:pt idx="19562">
                  <c:v>36847</c:v>
                </c:pt>
                <c:pt idx="19563">
                  <c:v>36850</c:v>
                </c:pt>
                <c:pt idx="19564">
                  <c:v>36851</c:v>
                </c:pt>
                <c:pt idx="19565">
                  <c:v>36852</c:v>
                </c:pt>
                <c:pt idx="19566">
                  <c:v>36854</c:v>
                </c:pt>
                <c:pt idx="19567">
                  <c:v>36857</c:v>
                </c:pt>
                <c:pt idx="19568">
                  <c:v>36858</c:v>
                </c:pt>
                <c:pt idx="19569">
                  <c:v>36859</c:v>
                </c:pt>
                <c:pt idx="19570">
                  <c:v>36860</c:v>
                </c:pt>
                <c:pt idx="19571">
                  <c:v>36861</c:v>
                </c:pt>
                <c:pt idx="19572">
                  <c:v>36864</c:v>
                </c:pt>
                <c:pt idx="19573">
                  <c:v>36865</c:v>
                </c:pt>
                <c:pt idx="19574">
                  <c:v>36866</c:v>
                </c:pt>
                <c:pt idx="19575">
                  <c:v>36867</c:v>
                </c:pt>
                <c:pt idx="19576">
                  <c:v>36868</c:v>
                </c:pt>
                <c:pt idx="19577">
                  <c:v>36871</c:v>
                </c:pt>
                <c:pt idx="19578">
                  <c:v>36872</c:v>
                </c:pt>
                <c:pt idx="19579">
                  <c:v>36873</c:v>
                </c:pt>
                <c:pt idx="19580">
                  <c:v>36874</c:v>
                </c:pt>
                <c:pt idx="19581">
                  <c:v>36875</c:v>
                </c:pt>
                <c:pt idx="19582">
                  <c:v>36878</c:v>
                </c:pt>
                <c:pt idx="19583">
                  <c:v>36879</c:v>
                </c:pt>
                <c:pt idx="19584">
                  <c:v>36880</c:v>
                </c:pt>
                <c:pt idx="19585">
                  <c:v>36881</c:v>
                </c:pt>
                <c:pt idx="19586">
                  <c:v>36882</c:v>
                </c:pt>
                <c:pt idx="19587">
                  <c:v>36886</c:v>
                </c:pt>
                <c:pt idx="19588">
                  <c:v>36887</c:v>
                </c:pt>
                <c:pt idx="19589">
                  <c:v>36888</c:v>
                </c:pt>
                <c:pt idx="19590">
                  <c:v>36889</c:v>
                </c:pt>
                <c:pt idx="19591">
                  <c:v>36893</c:v>
                </c:pt>
                <c:pt idx="19592">
                  <c:v>36894</c:v>
                </c:pt>
                <c:pt idx="19593">
                  <c:v>36895</c:v>
                </c:pt>
                <c:pt idx="19594">
                  <c:v>36896</c:v>
                </c:pt>
                <c:pt idx="19595">
                  <c:v>36899</c:v>
                </c:pt>
                <c:pt idx="19596">
                  <c:v>36900</c:v>
                </c:pt>
                <c:pt idx="19597">
                  <c:v>36901</c:v>
                </c:pt>
                <c:pt idx="19598">
                  <c:v>36902</c:v>
                </c:pt>
                <c:pt idx="19599">
                  <c:v>36903</c:v>
                </c:pt>
                <c:pt idx="19600">
                  <c:v>36907</c:v>
                </c:pt>
                <c:pt idx="19601">
                  <c:v>36908</c:v>
                </c:pt>
                <c:pt idx="19602">
                  <c:v>36909</c:v>
                </c:pt>
                <c:pt idx="19603">
                  <c:v>36910</c:v>
                </c:pt>
                <c:pt idx="19604">
                  <c:v>36913</c:v>
                </c:pt>
                <c:pt idx="19605">
                  <c:v>36914</c:v>
                </c:pt>
                <c:pt idx="19606">
                  <c:v>36915</c:v>
                </c:pt>
                <c:pt idx="19607">
                  <c:v>36916</c:v>
                </c:pt>
                <c:pt idx="19608">
                  <c:v>36917</c:v>
                </c:pt>
                <c:pt idx="19609">
                  <c:v>36920</c:v>
                </c:pt>
                <c:pt idx="19610">
                  <c:v>36921</c:v>
                </c:pt>
                <c:pt idx="19611">
                  <c:v>36922</c:v>
                </c:pt>
                <c:pt idx="19612">
                  <c:v>36923</c:v>
                </c:pt>
                <c:pt idx="19613">
                  <c:v>36924</c:v>
                </c:pt>
                <c:pt idx="19614">
                  <c:v>36927</c:v>
                </c:pt>
                <c:pt idx="19615">
                  <c:v>36928</c:v>
                </c:pt>
                <c:pt idx="19616">
                  <c:v>36929</c:v>
                </c:pt>
                <c:pt idx="19617">
                  <c:v>36930</c:v>
                </c:pt>
                <c:pt idx="19618">
                  <c:v>36931</c:v>
                </c:pt>
                <c:pt idx="19619">
                  <c:v>36934</c:v>
                </c:pt>
                <c:pt idx="19620">
                  <c:v>36935</c:v>
                </c:pt>
                <c:pt idx="19621">
                  <c:v>36936</c:v>
                </c:pt>
                <c:pt idx="19622">
                  <c:v>36937</c:v>
                </c:pt>
                <c:pt idx="19623">
                  <c:v>36938</c:v>
                </c:pt>
                <c:pt idx="19624">
                  <c:v>36942</c:v>
                </c:pt>
                <c:pt idx="19625">
                  <c:v>36943</c:v>
                </c:pt>
                <c:pt idx="19626">
                  <c:v>36944</c:v>
                </c:pt>
                <c:pt idx="19627">
                  <c:v>36945</c:v>
                </c:pt>
                <c:pt idx="19628">
                  <c:v>36948</c:v>
                </c:pt>
                <c:pt idx="19629">
                  <c:v>36949</c:v>
                </c:pt>
                <c:pt idx="19630">
                  <c:v>36950</c:v>
                </c:pt>
                <c:pt idx="19631">
                  <c:v>36951</c:v>
                </c:pt>
                <c:pt idx="19632">
                  <c:v>36952</c:v>
                </c:pt>
                <c:pt idx="19633">
                  <c:v>36955</c:v>
                </c:pt>
                <c:pt idx="19634">
                  <c:v>36956</c:v>
                </c:pt>
                <c:pt idx="19635">
                  <c:v>36957</c:v>
                </c:pt>
                <c:pt idx="19636">
                  <c:v>36958</c:v>
                </c:pt>
                <c:pt idx="19637">
                  <c:v>36959</c:v>
                </c:pt>
                <c:pt idx="19638">
                  <c:v>36962</c:v>
                </c:pt>
                <c:pt idx="19639">
                  <c:v>36963</c:v>
                </c:pt>
                <c:pt idx="19640">
                  <c:v>36964</c:v>
                </c:pt>
                <c:pt idx="19641">
                  <c:v>36965</c:v>
                </c:pt>
                <c:pt idx="19642">
                  <c:v>36966</c:v>
                </c:pt>
                <c:pt idx="19643">
                  <c:v>36969</c:v>
                </c:pt>
                <c:pt idx="19644">
                  <c:v>36970</c:v>
                </c:pt>
                <c:pt idx="19645">
                  <c:v>36971</c:v>
                </c:pt>
                <c:pt idx="19646">
                  <c:v>36972</c:v>
                </c:pt>
                <c:pt idx="19647">
                  <c:v>36973</c:v>
                </c:pt>
                <c:pt idx="19648">
                  <c:v>36976</c:v>
                </c:pt>
                <c:pt idx="19649">
                  <c:v>36977</c:v>
                </c:pt>
                <c:pt idx="19650">
                  <c:v>36978</c:v>
                </c:pt>
                <c:pt idx="19651">
                  <c:v>36979</c:v>
                </c:pt>
                <c:pt idx="19652">
                  <c:v>36980</c:v>
                </c:pt>
                <c:pt idx="19653">
                  <c:v>36983</c:v>
                </c:pt>
                <c:pt idx="19654">
                  <c:v>36984</c:v>
                </c:pt>
                <c:pt idx="19655">
                  <c:v>36985</c:v>
                </c:pt>
                <c:pt idx="19656">
                  <c:v>36986</c:v>
                </c:pt>
                <c:pt idx="19657">
                  <c:v>36987</c:v>
                </c:pt>
                <c:pt idx="19658">
                  <c:v>36990</c:v>
                </c:pt>
                <c:pt idx="19659">
                  <c:v>36991</c:v>
                </c:pt>
                <c:pt idx="19660">
                  <c:v>36992</c:v>
                </c:pt>
                <c:pt idx="19661">
                  <c:v>36993</c:v>
                </c:pt>
                <c:pt idx="19662">
                  <c:v>36997</c:v>
                </c:pt>
                <c:pt idx="19663">
                  <c:v>36998</c:v>
                </c:pt>
                <c:pt idx="19664">
                  <c:v>36999</c:v>
                </c:pt>
                <c:pt idx="19665">
                  <c:v>37000</c:v>
                </c:pt>
                <c:pt idx="19666">
                  <c:v>37001</c:v>
                </c:pt>
                <c:pt idx="19667">
                  <c:v>37004</c:v>
                </c:pt>
                <c:pt idx="19668">
                  <c:v>37005</c:v>
                </c:pt>
                <c:pt idx="19669">
                  <c:v>37006</c:v>
                </c:pt>
                <c:pt idx="19670">
                  <c:v>37007</c:v>
                </c:pt>
                <c:pt idx="19671">
                  <c:v>37008</c:v>
                </c:pt>
                <c:pt idx="19672">
                  <c:v>37011</c:v>
                </c:pt>
                <c:pt idx="19673">
                  <c:v>37012</c:v>
                </c:pt>
                <c:pt idx="19674">
                  <c:v>37013</c:v>
                </c:pt>
                <c:pt idx="19675">
                  <c:v>37014</c:v>
                </c:pt>
                <c:pt idx="19676">
                  <c:v>37015</c:v>
                </c:pt>
                <c:pt idx="19677">
                  <c:v>37018</c:v>
                </c:pt>
                <c:pt idx="19678">
                  <c:v>37019</c:v>
                </c:pt>
                <c:pt idx="19679">
                  <c:v>37020</c:v>
                </c:pt>
                <c:pt idx="19680">
                  <c:v>37021</c:v>
                </c:pt>
                <c:pt idx="19681">
                  <c:v>37022</c:v>
                </c:pt>
                <c:pt idx="19682">
                  <c:v>37025</c:v>
                </c:pt>
                <c:pt idx="19683">
                  <c:v>37026</c:v>
                </c:pt>
                <c:pt idx="19684">
                  <c:v>37027</c:v>
                </c:pt>
                <c:pt idx="19685">
                  <c:v>37028</c:v>
                </c:pt>
                <c:pt idx="19686">
                  <c:v>37029</c:v>
                </c:pt>
                <c:pt idx="19687">
                  <c:v>37032</c:v>
                </c:pt>
                <c:pt idx="19688">
                  <c:v>37033</c:v>
                </c:pt>
                <c:pt idx="19689">
                  <c:v>37034</c:v>
                </c:pt>
                <c:pt idx="19690">
                  <c:v>37035</c:v>
                </c:pt>
                <c:pt idx="19691">
                  <c:v>37036</c:v>
                </c:pt>
                <c:pt idx="19692">
                  <c:v>37040</c:v>
                </c:pt>
                <c:pt idx="19693">
                  <c:v>37041</c:v>
                </c:pt>
                <c:pt idx="19694">
                  <c:v>37042</c:v>
                </c:pt>
                <c:pt idx="19695">
                  <c:v>37043</c:v>
                </c:pt>
                <c:pt idx="19696">
                  <c:v>37046</c:v>
                </c:pt>
                <c:pt idx="19697">
                  <c:v>37047</c:v>
                </c:pt>
                <c:pt idx="19698">
                  <c:v>37048</c:v>
                </c:pt>
                <c:pt idx="19699">
                  <c:v>37049</c:v>
                </c:pt>
                <c:pt idx="19700">
                  <c:v>37050</c:v>
                </c:pt>
                <c:pt idx="19701">
                  <c:v>37053</c:v>
                </c:pt>
                <c:pt idx="19702">
                  <c:v>37054</c:v>
                </c:pt>
                <c:pt idx="19703">
                  <c:v>37055</c:v>
                </c:pt>
                <c:pt idx="19704">
                  <c:v>37056</c:v>
                </c:pt>
                <c:pt idx="19705">
                  <c:v>37057</c:v>
                </c:pt>
                <c:pt idx="19706">
                  <c:v>37060</c:v>
                </c:pt>
                <c:pt idx="19707">
                  <c:v>37061</c:v>
                </c:pt>
                <c:pt idx="19708">
                  <c:v>37062</c:v>
                </c:pt>
                <c:pt idx="19709">
                  <c:v>37063</c:v>
                </c:pt>
                <c:pt idx="19710">
                  <c:v>37064</c:v>
                </c:pt>
                <c:pt idx="19711">
                  <c:v>37067</c:v>
                </c:pt>
                <c:pt idx="19712">
                  <c:v>37068</c:v>
                </c:pt>
                <c:pt idx="19713">
                  <c:v>37069</c:v>
                </c:pt>
                <c:pt idx="19714">
                  <c:v>37070</c:v>
                </c:pt>
                <c:pt idx="19715">
                  <c:v>37071</c:v>
                </c:pt>
                <c:pt idx="19716">
                  <c:v>37074</c:v>
                </c:pt>
                <c:pt idx="19717">
                  <c:v>37075</c:v>
                </c:pt>
                <c:pt idx="19718">
                  <c:v>37077</c:v>
                </c:pt>
                <c:pt idx="19719">
                  <c:v>37078</c:v>
                </c:pt>
                <c:pt idx="19720">
                  <c:v>37081</c:v>
                </c:pt>
                <c:pt idx="19721">
                  <c:v>37082</c:v>
                </c:pt>
                <c:pt idx="19722">
                  <c:v>37083</c:v>
                </c:pt>
                <c:pt idx="19723">
                  <c:v>37084</c:v>
                </c:pt>
                <c:pt idx="19724">
                  <c:v>37085</c:v>
                </c:pt>
                <c:pt idx="19725">
                  <c:v>37088</c:v>
                </c:pt>
                <c:pt idx="19726">
                  <c:v>37089</c:v>
                </c:pt>
                <c:pt idx="19727">
                  <c:v>37090</c:v>
                </c:pt>
                <c:pt idx="19728">
                  <c:v>37091</c:v>
                </c:pt>
                <c:pt idx="19729">
                  <c:v>37092</c:v>
                </c:pt>
                <c:pt idx="19730">
                  <c:v>37095</c:v>
                </c:pt>
                <c:pt idx="19731">
                  <c:v>37096</c:v>
                </c:pt>
                <c:pt idx="19732">
                  <c:v>37097</c:v>
                </c:pt>
                <c:pt idx="19733">
                  <c:v>37098</c:v>
                </c:pt>
                <c:pt idx="19734">
                  <c:v>37099</c:v>
                </c:pt>
                <c:pt idx="19735">
                  <c:v>37102</c:v>
                </c:pt>
                <c:pt idx="19736">
                  <c:v>37103</c:v>
                </c:pt>
                <c:pt idx="19737">
                  <c:v>37104</c:v>
                </c:pt>
                <c:pt idx="19738">
                  <c:v>37105</c:v>
                </c:pt>
                <c:pt idx="19739">
                  <c:v>37106</c:v>
                </c:pt>
                <c:pt idx="19740">
                  <c:v>37109</c:v>
                </c:pt>
                <c:pt idx="19741">
                  <c:v>37110</c:v>
                </c:pt>
                <c:pt idx="19742">
                  <c:v>37111</c:v>
                </c:pt>
                <c:pt idx="19743">
                  <c:v>37112</c:v>
                </c:pt>
                <c:pt idx="19744">
                  <c:v>37113</c:v>
                </c:pt>
                <c:pt idx="19745">
                  <c:v>37116</c:v>
                </c:pt>
                <c:pt idx="19746">
                  <c:v>37117</c:v>
                </c:pt>
                <c:pt idx="19747">
                  <c:v>37118</c:v>
                </c:pt>
                <c:pt idx="19748">
                  <c:v>37119</c:v>
                </c:pt>
                <c:pt idx="19749">
                  <c:v>37120</c:v>
                </c:pt>
                <c:pt idx="19750">
                  <c:v>37123</c:v>
                </c:pt>
                <c:pt idx="19751">
                  <c:v>37124</c:v>
                </c:pt>
                <c:pt idx="19752">
                  <c:v>37125</c:v>
                </c:pt>
                <c:pt idx="19753">
                  <c:v>37126</c:v>
                </c:pt>
                <c:pt idx="19754">
                  <c:v>37127</c:v>
                </c:pt>
                <c:pt idx="19755">
                  <c:v>37130</c:v>
                </c:pt>
                <c:pt idx="19756">
                  <c:v>37131</c:v>
                </c:pt>
                <c:pt idx="19757">
                  <c:v>37132</c:v>
                </c:pt>
                <c:pt idx="19758">
                  <c:v>37133</c:v>
                </c:pt>
                <c:pt idx="19759">
                  <c:v>37134</c:v>
                </c:pt>
                <c:pt idx="19760">
                  <c:v>37138</c:v>
                </c:pt>
                <c:pt idx="19761">
                  <c:v>37139</c:v>
                </c:pt>
                <c:pt idx="19762">
                  <c:v>37140</c:v>
                </c:pt>
                <c:pt idx="19763">
                  <c:v>37141</c:v>
                </c:pt>
                <c:pt idx="19764">
                  <c:v>37144</c:v>
                </c:pt>
                <c:pt idx="19765">
                  <c:v>37151</c:v>
                </c:pt>
                <c:pt idx="19766">
                  <c:v>37152</c:v>
                </c:pt>
                <c:pt idx="19767">
                  <c:v>37153</c:v>
                </c:pt>
                <c:pt idx="19768">
                  <c:v>37154</c:v>
                </c:pt>
                <c:pt idx="19769">
                  <c:v>37155</c:v>
                </c:pt>
                <c:pt idx="19770">
                  <c:v>37158</c:v>
                </c:pt>
                <c:pt idx="19771">
                  <c:v>37159</c:v>
                </c:pt>
                <c:pt idx="19772">
                  <c:v>37160</c:v>
                </c:pt>
                <c:pt idx="19773">
                  <c:v>37161</c:v>
                </c:pt>
                <c:pt idx="19774">
                  <c:v>37162</c:v>
                </c:pt>
                <c:pt idx="19775">
                  <c:v>37165</c:v>
                </c:pt>
                <c:pt idx="19776">
                  <c:v>37166</c:v>
                </c:pt>
                <c:pt idx="19777">
                  <c:v>37167</c:v>
                </c:pt>
                <c:pt idx="19778">
                  <c:v>37168</c:v>
                </c:pt>
                <c:pt idx="19779">
                  <c:v>37169</c:v>
                </c:pt>
                <c:pt idx="19780">
                  <c:v>37172</c:v>
                </c:pt>
                <c:pt idx="19781">
                  <c:v>37173</c:v>
                </c:pt>
                <c:pt idx="19782">
                  <c:v>37174</c:v>
                </c:pt>
                <c:pt idx="19783">
                  <c:v>37175</c:v>
                </c:pt>
                <c:pt idx="19784">
                  <c:v>37176</c:v>
                </c:pt>
                <c:pt idx="19785">
                  <c:v>37179</c:v>
                </c:pt>
                <c:pt idx="19786">
                  <c:v>37180</c:v>
                </c:pt>
                <c:pt idx="19787">
                  <c:v>37181</c:v>
                </c:pt>
                <c:pt idx="19788">
                  <c:v>37182</c:v>
                </c:pt>
                <c:pt idx="19789">
                  <c:v>37183</c:v>
                </c:pt>
                <c:pt idx="19790">
                  <c:v>37186</c:v>
                </c:pt>
                <c:pt idx="19791">
                  <c:v>37187</c:v>
                </c:pt>
                <c:pt idx="19792">
                  <c:v>37188</c:v>
                </c:pt>
                <c:pt idx="19793">
                  <c:v>37189</c:v>
                </c:pt>
                <c:pt idx="19794">
                  <c:v>37190</c:v>
                </c:pt>
                <c:pt idx="19795">
                  <c:v>37193</c:v>
                </c:pt>
                <c:pt idx="19796">
                  <c:v>37194</c:v>
                </c:pt>
                <c:pt idx="19797">
                  <c:v>37195</c:v>
                </c:pt>
                <c:pt idx="19798">
                  <c:v>37196</c:v>
                </c:pt>
                <c:pt idx="19799">
                  <c:v>37197</c:v>
                </c:pt>
                <c:pt idx="19800">
                  <c:v>37200</c:v>
                </c:pt>
                <c:pt idx="19801">
                  <c:v>37201</c:v>
                </c:pt>
                <c:pt idx="19802">
                  <c:v>37202</c:v>
                </c:pt>
                <c:pt idx="19803">
                  <c:v>37203</c:v>
                </c:pt>
                <c:pt idx="19804">
                  <c:v>37204</c:v>
                </c:pt>
                <c:pt idx="19805">
                  <c:v>37207</c:v>
                </c:pt>
                <c:pt idx="19806">
                  <c:v>37208</c:v>
                </c:pt>
                <c:pt idx="19807">
                  <c:v>37209</c:v>
                </c:pt>
                <c:pt idx="19808">
                  <c:v>37210</c:v>
                </c:pt>
                <c:pt idx="19809">
                  <c:v>37211</c:v>
                </c:pt>
                <c:pt idx="19810">
                  <c:v>37214</c:v>
                </c:pt>
                <c:pt idx="19811">
                  <c:v>37215</c:v>
                </c:pt>
                <c:pt idx="19812">
                  <c:v>37216</c:v>
                </c:pt>
                <c:pt idx="19813">
                  <c:v>37218</c:v>
                </c:pt>
                <c:pt idx="19814">
                  <c:v>37221</c:v>
                </c:pt>
                <c:pt idx="19815">
                  <c:v>37222</c:v>
                </c:pt>
                <c:pt idx="19816">
                  <c:v>37223</c:v>
                </c:pt>
                <c:pt idx="19817">
                  <c:v>37224</c:v>
                </c:pt>
                <c:pt idx="19818">
                  <c:v>37225</c:v>
                </c:pt>
                <c:pt idx="19819">
                  <c:v>37228</c:v>
                </c:pt>
                <c:pt idx="19820">
                  <c:v>37229</c:v>
                </c:pt>
                <c:pt idx="19821">
                  <c:v>37230</c:v>
                </c:pt>
                <c:pt idx="19822">
                  <c:v>37231</c:v>
                </c:pt>
                <c:pt idx="19823">
                  <c:v>37232</c:v>
                </c:pt>
                <c:pt idx="19824">
                  <c:v>37235</c:v>
                </c:pt>
                <c:pt idx="19825">
                  <c:v>37236</c:v>
                </c:pt>
                <c:pt idx="19826">
                  <c:v>37237</c:v>
                </c:pt>
                <c:pt idx="19827">
                  <c:v>37238</c:v>
                </c:pt>
                <c:pt idx="19828">
                  <c:v>37239</c:v>
                </c:pt>
                <c:pt idx="19829">
                  <c:v>37242</c:v>
                </c:pt>
                <c:pt idx="19830">
                  <c:v>37243</c:v>
                </c:pt>
                <c:pt idx="19831">
                  <c:v>37244</c:v>
                </c:pt>
                <c:pt idx="19832">
                  <c:v>37245</c:v>
                </c:pt>
                <c:pt idx="19833">
                  <c:v>37246</c:v>
                </c:pt>
                <c:pt idx="19834">
                  <c:v>37249</c:v>
                </c:pt>
                <c:pt idx="19835">
                  <c:v>37251</c:v>
                </c:pt>
                <c:pt idx="19836">
                  <c:v>37252</c:v>
                </c:pt>
                <c:pt idx="19837">
                  <c:v>37253</c:v>
                </c:pt>
                <c:pt idx="19838">
                  <c:v>37256</c:v>
                </c:pt>
                <c:pt idx="19839">
                  <c:v>37258</c:v>
                </c:pt>
                <c:pt idx="19840">
                  <c:v>37259</c:v>
                </c:pt>
                <c:pt idx="19841">
                  <c:v>37260</c:v>
                </c:pt>
                <c:pt idx="19842">
                  <c:v>37263</c:v>
                </c:pt>
                <c:pt idx="19843">
                  <c:v>37264</c:v>
                </c:pt>
                <c:pt idx="19844">
                  <c:v>37265</c:v>
                </c:pt>
                <c:pt idx="19845">
                  <c:v>37266</c:v>
                </c:pt>
                <c:pt idx="19846">
                  <c:v>37267</c:v>
                </c:pt>
                <c:pt idx="19847">
                  <c:v>37270</c:v>
                </c:pt>
                <c:pt idx="19848">
                  <c:v>37271</c:v>
                </c:pt>
                <c:pt idx="19849">
                  <c:v>37272</c:v>
                </c:pt>
                <c:pt idx="19850">
                  <c:v>37273</c:v>
                </c:pt>
                <c:pt idx="19851">
                  <c:v>37274</c:v>
                </c:pt>
                <c:pt idx="19852">
                  <c:v>37278</c:v>
                </c:pt>
                <c:pt idx="19853">
                  <c:v>37279</c:v>
                </c:pt>
                <c:pt idx="19854">
                  <c:v>37280</c:v>
                </c:pt>
                <c:pt idx="19855">
                  <c:v>37281</c:v>
                </c:pt>
                <c:pt idx="19856">
                  <c:v>37284</c:v>
                </c:pt>
                <c:pt idx="19857">
                  <c:v>37285</c:v>
                </c:pt>
                <c:pt idx="19858">
                  <c:v>37286</c:v>
                </c:pt>
                <c:pt idx="19859">
                  <c:v>37287</c:v>
                </c:pt>
                <c:pt idx="19860">
                  <c:v>37288</c:v>
                </c:pt>
                <c:pt idx="19861">
                  <c:v>37291</c:v>
                </c:pt>
                <c:pt idx="19862">
                  <c:v>37292</c:v>
                </c:pt>
                <c:pt idx="19863">
                  <c:v>37293</c:v>
                </c:pt>
                <c:pt idx="19864">
                  <c:v>37294</c:v>
                </c:pt>
                <c:pt idx="19865">
                  <c:v>37295</c:v>
                </c:pt>
                <c:pt idx="19866">
                  <c:v>37298</c:v>
                </c:pt>
                <c:pt idx="19867">
                  <c:v>37299</c:v>
                </c:pt>
                <c:pt idx="19868">
                  <c:v>37300</c:v>
                </c:pt>
                <c:pt idx="19869">
                  <c:v>37301</c:v>
                </c:pt>
                <c:pt idx="19870">
                  <c:v>37302</c:v>
                </c:pt>
                <c:pt idx="19871">
                  <c:v>37306</c:v>
                </c:pt>
                <c:pt idx="19872">
                  <c:v>37307</c:v>
                </c:pt>
                <c:pt idx="19873">
                  <c:v>37308</c:v>
                </c:pt>
                <c:pt idx="19874">
                  <c:v>37309</c:v>
                </c:pt>
                <c:pt idx="19875">
                  <c:v>37312</c:v>
                </c:pt>
                <c:pt idx="19876">
                  <c:v>37313</c:v>
                </c:pt>
                <c:pt idx="19877">
                  <c:v>37314</c:v>
                </c:pt>
                <c:pt idx="19878">
                  <c:v>37315</c:v>
                </c:pt>
                <c:pt idx="19879">
                  <c:v>37316</c:v>
                </c:pt>
                <c:pt idx="19880">
                  <c:v>37319</c:v>
                </c:pt>
                <c:pt idx="19881">
                  <c:v>37320</c:v>
                </c:pt>
                <c:pt idx="19882">
                  <c:v>37321</c:v>
                </c:pt>
                <c:pt idx="19883">
                  <c:v>37322</c:v>
                </c:pt>
                <c:pt idx="19884">
                  <c:v>37323</c:v>
                </c:pt>
                <c:pt idx="19885">
                  <c:v>37326</c:v>
                </c:pt>
                <c:pt idx="19886">
                  <c:v>37327</c:v>
                </c:pt>
                <c:pt idx="19887">
                  <c:v>37328</c:v>
                </c:pt>
                <c:pt idx="19888">
                  <c:v>37329</c:v>
                </c:pt>
                <c:pt idx="19889">
                  <c:v>37330</c:v>
                </c:pt>
                <c:pt idx="19890">
                  <c:v>37333</c:v>
                </c:pt>
                <c:pt idx="19891">
                  <c:v>37334</c:v>
                </c:pt>
                <c:pt idx="19892">
                  <c:v>37335</c:v>
                </c:pt>
                <c:pt idx="19893">
                  <c:v>37336</c:v>
                </c:pt>
                <c:pt idx="19894">
                  <c:v>37337</c:v>
                </c:pt>
                <c:pt idx="19895">
                  <c:v>37340</c:v>
                </c:pt>
                <c:pt idx="19896">
                  <c:v>37341</c:v>
                </c:pt>
                <c:pt idx="19897">
                  <c:v>37342</c:v>
                </c:pt>
                <c:pt idx="19898">
                  <c:v>37343</c:v>
                </c:pt>
                <c:pt idx="19899">
                  <c:v>37347</c:v>
                </c:pt>
                <c:pt idx="19900">
                  <c:v>37348</c:v>
                </c:pt>
                <c:pt idx="19901">
                  <c:v>37349</c:v>
                </c:pt>
                <c:pt idx="19902">
                  <c:v>37350</c:v>
                </c:pt>
                <c:pt idx="19903">
                  <c:v>37351</c:v>
                </c:pt>
                <c:pt idx="19904">
                  <c:v>37354</c:v>
                </c:pt>
                <c:pt idx="19905">
                  <c:v>37355</c:v>
                </c:pt>
                <c:pt idx="19906">
                  <c:v>37356</c:v>
                </c:pt>
                <c:pt idx="19907">
                  <c:v>37357</c:v>
                </c:pt>
                <c:pt idx="19908">
                  <c:v>37358</c:v>
                </c:pt>
                <c:pt idx="19909">
                  <c:v>37361</c:v>
                </c:pt>
                <c:pt idx="19910">
                  <c:v>37362</c:v>
                </c:pt>
                <c:pt idx="19911">
                  <c:v>37363</c:v>
                </c:pt>
                <c:pt idx="19912">
                  <c:v>37364</c:v>
                </c:pt>
                <c:pt idx="19913">
                  <c:v>37365</c:v>
                </c:pt>
                <c:pt idx="19914">
                  <c:v>37368</c:v>
                </c:pt>
                <c:pt idx="19915">
                  <c:v>37369</c:v>
                </c:pt>
                <c:pt idx="19916">
                  <c:v>37370</c:v>
                </c:pt>
                <c:pt idx="19917">
                  <c:v>37371</c:v>
                </c:pt>
                <c:pt idx="19918">
                  <c:v>37372</c:v>
                </c:pt>
                <c:pt idx="19919">
                  <c:v>37375</c:v>
                </c:pt>
                <c:pt idx="19920">
                  <c:v>37376</c:v>
                </c:pt>
                <c:pt idx="19921">
                  <c:v>37377</c:v>
                </c:pt>
                <c:pt idx="19922">
                  <c:v>37378</c:v>
                </c:pt>
                <c:pt idx="19923">
                  <c:v>37379</c:v>
                </c:pt>
                <c:pt idx="19924">
                  <c:v>37382</c:v>
                </c:pt>
                <c:pt idx="19925">
                  <c:v>37383</c:v>
                </c:pt>
                <c:pt idx="19926">
                  <c:v>37384</c:v>
                </c:pt>
                <c:pt idx="19927">
                  <c:v>37385</c:v>
                </c:pt>
                <c:pt idx="19928">
                  <c:v>37386</c:v>
                </c:pt>
                <c:pt idx="19929">
                  <c:v>37389</c:v>
                </c:pt>
                <c:pt idx="19930">
                  <c:v>37390</c:v>
                </c:pt>
                <c:pt idx="19931">
                  <c:v>37391</c:v>
                </c:pt>
                <c:pt idx="19932">
                  <c:v>37392</c:v>
                </c:pt>
                <c:pt idx="19933">
                  <c:v>37393</c:v>
                </c:pt>
                <c:pt idx="19934">
                  <c:v>37396</c:v>
                </c:pt>
                <c:pt idx="19935">
                  <c:v>37397</c:v>
                </c:pt>
                <c:pt idx="19936">
                  <c:v>37398</c:v>
                </c:pt>
                <c:pt idx="19937">
                  <c:v>37399</c:v>
                </c:pt>
                <c:pt idx="19938">
                  <c:v>37400</c:v>
                </c:pt>
                <c:pt idx="19939">
                  <c:v>37404</c:v>
                </c:pt>
                <c:pt idx="19940">
                  <c:v>37405</c:v>
                </c:pt>
                <c:pt idx="19941">
                  <c:v>37406</c:v>
                </c:pt>
                <c:pt idx="19942">
                  <c:v>37407</c:v>
                </c:pt>
                <c:pt idx="19943">
                  <c:v>37410</c:v>
                </c:pt>
                <c:pt idx="19944">
                  <c:v>37411</c:v>
                </c:pt>
                <c:pt idx="19945">
                  <c:v>37412</c:v>
                </c:pt>
                <c:pt idx="19946">
                  <c:v>37413</c:v>
                </c:pt>
                <c:pt idx="19947">
                  <c:v>37414</c:v>
                </c:pt>
                <c:pt idx="19948">
                  <c:v>37417</c:v>
                </c:pt>
                <c:pt idx="19949">
                  <c:v>37418</c:v>
                </c:pt>
                <c:pt idx="19950">
                  <c:v>37419</c:v>
                </c:pt>
                <c:pt idx="19951">
                  <c:v>37420</c:v>
                </c:pt>
                <c:pt idx="19952">
                  <c:v>37421</c:v>
                </c:pt>
                <c:pt idx="19953">
                  <c:v>37424</c:v>
                </c:pt>
                <c:pt idx="19954">
                  <c:v>37425</c:v>
                </c:pt>
                <c:pt idx="19955">
                  <c:v>37426</c:v>
                </c:pt>
                <c:pt idx="19956">
                  <c:v>37427</c:v>
                </c:pt>
                <c:pt idx="19957">
                  <c:v>37428</c:v>
                </c:pt>
                <c:pt idx="19958">
                  <c:v>37431</c:v>
                </c:pt>
                <c:pt idx="19959">
                  <c:v>37432</c:v>
                </c:pt>
                <c:pt idx="19960">
                  <c:v>37433</c:v>
                </c:pt>
                <c:pt idx="19961">
                  <c:v>37434</c:v>
                </c:pt>
                <c:pt idx="19962">
                  <c:v>37435</c:v>
                </c:pt>
                <c:pt idx="19963">
                  <c:v>37438</c:v>
                </c:pt>
                <c:pt idx="19964">
                  <c:v>37439</c:v>
                </c:pt>
                <c:pt idx="19965">
                  <c:v>37440</c:v>
                </c:pt>
                <c:pt idx="19966">
                  <c:v>37442</c:v>
                </c:pt>
                <c:pt idx="19967">
                  <c:v>37445</c:v>
                </c:pt>
                <c:pt idx="19968">
                  <c:v>37446</c:v>
                </c:pt>
                <c:pt idx="19969">
                  <c:v>37447</c:v>
                </c:pt>
                <c:pt idx="19970">
                  <c:v>37448</c:v>
                </c:pt>
                <c:pt idx="19971">
                  <c:v>37449</c:v>
                </c:pt>
                <c:pt idx="19972">
                  <c:v>37452</c:v>
                </c:pt>
                <c:pt idx="19973">
                  <c:v>37453</c:v>
                </c:pt>
                <c:pt idx="19974">
                  <c:v>37454</c:v>
                </c:pt>
                <c:pt idx="19975">
                  <c:v>37455</c:v>
                </c:pt>
                <c:pt idx="19976">
                  <c:v>37456</c:v>
                </c:pt>
                <c:pt idx="19977">
                  <c:v>37459</c:v>
                </c:pt>
                <c:pt idx="19978">
                  <c:v>37460</c:v>
                </c:pt>
                <c:pt idx="19979">
                  <c:v>37461</c:v>
                </c:pt>
                <c:pt idx="19980">
                  <c:v>37462</c:v>
                </c:pt>
                <c:pt idx="19981">
                  <c:v>37463</c:v>
                </c:pt>
                <c:pt idx="19982">
                  <c:v>37466</c:v>
                </c:pt>
                <c:pt idx="19983">
                  <c:v>37467</c:v>
                </c:pt>
                <c:pt idx="19984">
                  <c:v>37468</c:v>
                </c:pt>
                <c:pt idx="19985">
                  <c:v>37469</c:v>
                </c:pt>
                <c:pt idx="19986">
                  <c:v>37470</c:v>
                </c:pt>
                <c:pt idx="19987">
                  <c:v>37473</c:v>
                </c:pt>
                <c:pt idx="19988">
                  <c:v>37474</c:v>
                </c:pt>
                <c:pt idx="19989">
                  <c:v>37475</c:v>
                </c:pt>
                <c:pt idx="19990">
                  <c:v>37476</c:v>
                </c:pt>
                <c:pt idx="19991">
                  <c:v>37477</c:v>
                </c:pt>
                <c:pt idx="19992">
                  <c:v>37480</c:v>
                </c:pt>
                <c:pt idx="19993">
                  <c:v>37481</c:v>
                </c:pt>
                <c:pt idx="19994">
                  <c:v>37482</c:v>
                </c:pt>
                <c:pt idx="19995">
                  <c:v>37483</c:v>
                </c:pt>
                <c:pt idx="19996">
                  <c:v>37484</c:v>
                </c:pt>
                <c:pt idx="19997">
                  <c:v>37487</c:v>
                </c:pt>
                <c:pt idx="19998">
                  <c:v>37488</c:v>
                </c:pt>
                <c:pt idx="19999">
                  <c:v>37489</c:v>
                </c:pt>
                <c:pt idx="20000">
                  <c:v>37490</c:v>
                </c:pt>
                <c:pt idx="20001">
                  <c:v>37491</c:v>
                </c:pt>
                <c:pt idx="20002">
                  <c:v>37494</c:v>
                </c:pt>
                <c:pt idx="20003">
                  <c:v>37495</c:v>
                </c:pt>
                <c:pt idx="20004">
                  <c:v>37496</c:v>
                </c:pt>
                <c:pt idx="20005">
                  <c:v>37497</c:v>
                </c:pt>
                <c:pt idx="20006">
                  <c:v>37498</c:v>
                </c:pt>
                <c:pt idx="20007">
                  <c:v>37502</c:v>
                </c:pt>
                <c:pt idx="20008">
                  <c:v>37503</c:v>
                </c:pt>
                <c:pt idx="20009">
                  <c:v>37504</c:v>
                </c:pt>
                <c:pt idx="20010">
                  <c:v>37505</c:v>
                </c:pt>
                <c:pt idx="20011">
                  <c:v>37508</c:v>
                </c:pt>
                <c:pt idx="20012">
                  <c:v>37509</c:v>
                </c:pt>
                <c:pt idx="20013">
                  <c:v>37510</c:v>
                </c:pt>
                <c:pt idx="20014">
                  <c:v>37511</c:v>
                </c:pt>
                <c:pt idx="20015">
                  <c:v>37512</c:v>
                </c:pt>
                <c:pt idx="20016">
                  <c:v>37515</c:v>
                </c:pt>
                <c:pt idx="20017">
                  <c:v>37516</c:v>
                </c:pt>
                <c:pt idx="20018">
                  <c:v>37517</c:v>
                </c:pt>
                <c:pt idx="20019">
                  <c:v>37518</c:v>
                </c:pt>
                <c:pt idx="20020">
                  <c:v>37519</c:v>
                </c:pt>
                <c:pt idx="20021">
                  <c:v>37522</c:v>
                </c:pt>
                <c:pt idx="20022">
                  <c:v>37523</c:v>
                </c:pt>
                <c:pt idx="20023">
                  <c:v>37524</c:v>
                </c:pt>
                <c:pt idx="20024">
                  <c:v>37525</c:v>
                </c:pt>
                <c:pt idx="20025">
                  <c:v>37526</c:v>
                </c:pt>
                <c:pt idx="20026">
                  <c:v>37529</c:v>
                </c:pt>
                <c:pt idx="20027">
                  <c:v>37530</c:v>
                </c:pt>
                <c:pt idx="20028">
                  <c:v>37531</c:v>
                </c:pt>
                <c:pt idx="20029">
                  <c:v>37532</c:v>
                </c:pt>
                <c:pt idx="20030">
                  <c:v>37533</c:v>
                </c:pt>
                <c:pt idx="20031">
                  <c:v>37536</c:v>
                </c:pt>
                <c:pt idx="20032">
                  <c:v>37537</c:v>
                </c:pt>
                <c:pt idx="20033">
                  <c:v>37538</c:v>
                </c:pt>
                <c:pt idx="20034">
                  <c:v>37539</c:v>
                </c:pt>
                <c:pt idx="20035">
                  <c:v>37540</c:v>
                </c:pt>
                <c:pt idx="20036">
                  <c:v>37543</c:v>
                </c:pt>
                <c:pt idx="20037">
                  <c:v>37544</c:v>
                </c:pt>
                <c:pt idx="20038">
                  <c:v>37545</c:v>
                </c:pt>
                <c:pt idx="20039">
                  <c:v>37546</c:v>
                </c:pt>
                <c:pt idx="20040">
                  <c:v>37547</c:v>
                </c:pt>
                <c:pt idx="20041">
                  <c:v>37550</c:v>
                </c:pt>
                <c:pt idx="20042">
                  <c:v>37551</c:v>
                </c:pt>
                <c:pt idx="20043">
                  <c:v>37552</c:v>
                </c:pt>
                <c:pt idx="20044">
                  <c:v>37553</c:v>
                </c:pt>
                <c:pt idx="20045">
                  <c:v>37554</c:v>
                </c:pt>
                <c:pt idx="20046">
                  <c:v>37557</c:v>
                </c:pt>
                <c:pt idx="20047">
                  <c:v>37558</c:v>
                </c:pt>
                <c:pt idx="20048">
                  <c:v>37559</c:v>
                </c:pt>
                <c:pt idx="20049">
                  <c:v>37560</c:v>
                </c:pt>
                <c:pt idx="20050">
                  <c:v>37561</c:v>
                </c:pt>
                <c:pt idx="20051">
                  <c:v>37564</c:v>
                </c:pt>
                <c:pt idx="20052">
                  <c:v>37565</c:v>
                </c:pt>
                <c:pt idx="20053">
                  <c:v>37566</c:v>
                </c:pt>
                <c:pt idx="20054">
                  <c:v>37567</c:v>
                </c:pt>
                <c:pt idx="20055">
                  <c:v>37568</c:v>
                </c:pt>
                <c:pt idx="20056">
                  <c:v>37571</c:v>
                </c:pt>
                <c:pt idx="20057">
                  <c:v>37572</c:v>
                </c:pt>
                <c:pt idx="20058">
                  <c:v>37573</c:v>
                </c:pt>
                <c:pt idx="20059">
                  <c:v>37574</c:v>
                </c:pt>
                <c:pt idx="20060">
                  <c:v>37575</c:v>
                </c:pt>
                <c:pt idx="20061">
                  <c:v>37578</c:v>
                </c:pt>
                <c:pt idx="20062">
                  <c:v>37579</c:v>
                </c:pt>
                <c:pt idx="20063">
                  <c:v>37580</c:v>
                </c:pt>
                <c:pt idx="20064">
                  <c:v>37581</c:v>
                </c:pt>
                <c:pt idx="20065">
                  <c:v>37582</c:v>
                </c:pt>
                <c:pt idx="20066">
                  <c:v>37585</c:v>
                </c:pt>
                <c:pt idx="20067">
                  <c:v>37586</c:v>
                </c:pt>
                <c:pt idx="20068">
                  <c:v>37587</c:v>
                </c:pt>
                <c:pt idx="20069">
                  <c:v>37589</c:v>
                </c:pt>
                <c:pt idx="20070">
                  <c:v>37592</c:v>
                </c:pt>
                <c:pt idx="20071">
                  <c:v>37593</c:v>
                </c:pt>
                <c:pt idx="20072">
                  <c:v>37594</c:v>
                </c:pt>
                <c:pt idx="20073">
                  <c:v>37595</c:v>
                </c:pt>
                <c:pt idx="20074">
                  <c:v>37596</c:v>
                </c:pt>
                <c:pt idx="20075">
                  <c:v>37599</c:v>
                </c:pt>
                <c:pt idx="20076">
                  <c:v>37600</c:v>
                </c:pt>
                <c:pt idx="20077">
                  <c:v>37601</c:v>
                </c:pt>
                <c:pt idx="20078">
                  <c:v>37602</c:v>
                </c:pt>
                <c:pt idx="20079">
                  <c:v>37603</c:v>
                </c:pt>
                <c:pt idx="20080">
                  <c:v>37606</c:v>
                </c:pt>
                <c:pt idx="20081">
                  <c:v>37607</c:v>
                </c:pt>
                <c:pt idx="20082">
                  <c:v>37608</c:v>
                </c:pt>
                <c:pt idx="20083">
                  <c:v>37609</c:v>
                </c:pt>
                <c:pt idx="20084">
                  <c:v>37610</c:v>
                </c:pt>
                <c:pt idx="20085">
                  <c:v>37613</c:v>
                </c:pt>
                <c:pt idx="20086">
                  <c:v>37614</c:v>
                </c:pt>
                <c:pt idx="20087">
                  <c:v>37616</c:v>
                </c:pt>
                <c:pt idx="20088">
                  <c:v>37617</c:v>
                </c:pt>
                <c:pt idx="20089">
                  <c:v>37620</c:v>
                </c:pt>
                <c:pt idx="20090">
                  <c:v>37621</c:v>
                </c:pt>
                <c:pt idx="20091">
                  <c:v>37623</c:v>
                </c:pt>
                <c:pt idx="20092">
                  <c:v>37624</c:v>
                </c:pt>
                <c:pt idx="20093">
                  <c:v>37627</c:v>
                </c:pt>
                <c:pt idx="20094">
                  <c:v>37628</c:v>
                </c:pt>
                <c:pt idx="20095">
                  <c:v>37629</c:v>
                </c:pt>
                <c:pt idx="20096">
                  <c:v>37630</c:v>
                </c:pt>
                <c:pt idx="20097">
                  <c:v>37631</c:v>
                </c:pt>
                <c:pt idx="20098">
                  <c:v>37634</c:v>
                </c:pt>
                <c:pt idx="20099">
                  <c:v>37635</c:v>
                </c:pt>
                <c:pt idx="20100">
                  <c:v>37636</c:v>
                </c:pt>
                <c:pt idx="20101">
                  <c:v>37637</c:v>
                </c:pt>
                <c:pt idx="20102">
                  <c:v>37638</c:v>
                </c:pt>
                <c:pt idx="20103">
                  <c:v>37642</c:v>
                </c:pt>
                <c:pt idx="20104">
                  <c:v>37643</c:v>
                </c:pt>
                <c:pt idx="20105">
                  <c:v>37644</c:v>
                </c:pt>
                <c:pt idx="20106">
                  <c:v>37645</c:v>
                </c:pt>
                <c:pt idx="20107">
                  <c:v>37648</c:v>
                </c:pt>
                <c:pt idx="20108">
                  <c:v>37649</c:v>
                </c:pt>
                <c:pt idx="20109">
                  <c:v>37650</c:v>
                </c:pt>
                <c:pt idx="20110">
                  <c:v>37651</c:v>
                </c:pt>
                <c:pt idx="20111">
                  <c:v>37652</c:v>
                </c:pt>
                <c:pt idx="20112">
                  <c:v>37655</c:v>
                </c:pt>
                <c:pt idx="20113">
                  <c:v>37656</c:v>
                </c:pt>
                <c:pt idx="20114">
                  <c:v>37657</c:v>
                </c:pt>
                <c:pt idx="20115">
                  <c:v>37658</c:v>
                </c:pt>
                <c:pt idx="20116">
                  <c:v>37659</c:v>
                </c:pt>
                <c:pt idx="20117">
                  <c:v>37662</c:v>
                </c:pt>
                <c:pt idx="20118">
                  <c:v>37663</c:v>
                </c:pt>
                <c:pt idx="20119">
                  <c:v>37664</c:v>
                </c:pt>
                <c:pt idx="20120">
                  <c:v>37665</c:v>
                </c:pt>
                <c:pt idx="20121">
                  <c:v>37666</c:v>
                </c:pt>
                <c:pt idx="20122">
                  <c:v>37670</c:v>
                </c:pt>
                <c:pt idx="20123">
                  <c:v>37671</c:v>
                </c:pt>
                <c:pt idx="20124">
                  <c:v>37672</c:v>
                </c:pt>
                <c:pt idx="20125">
                  <c:v>37673</c:v>
                </c:pt>
                <c:pt idx="20126">
                  <c:v>37676</c:v>
                </c:pt>
                <c:pt idx="20127">
                  <c:v>37677</c:v>
                </c:pt>
                <c:pt idx="20128">
                  <c:v>37678</c:v>
                </c:pt>
                <c:pt idx="20129">
                  <c:v>37679</c:v>
                </c:pt>
                <c:pt idx="20130">
                  <c:v>37680</c:v>
                </c:pt>
                <c:pt idx="20131">
                  <c:v>37683</c:v>
                </c:pt>
                <c:pt idx="20132">
                  <c:v>37684</c:v>
                </c:pt>
                <c:pt idx="20133">
                  <c:v>37685</c:v>
                </c:pt>
                <c:pt idx="20134">
                  <c:v>37686</c:v>
                </c:pt>
                <c:pt idx="20135">
                  <c:v>37687</c:v>
                </c:pt>
                <c:pt idx="20136">
                  <c:v>37690</c:v>
                </c:pt>
                <c:pt idx="20137">
                  <c:v>37691</c:v>
                </c:pt>
                <c:pt idx="20138">
                  <c:v>37692</c:v>
                </c:pt>
                <c:pt idx="20139">
                  <c:v>37693</c:v>
                </c:pt>
                <c:pt idx="20140">
                  <c:v>37694</c:v>
                </c:pt>
                <c:pt idx="20141">
                  <c:v>37697</c:v>
                </c:pt>
                <c:pt idx="20142">
                  <c:v>37698</c:v>
                </c:pt>
                <c:pt idx="20143">
                  <c:v>37699</c:v>
                </c:pt>
                <c:pt idx="20144">
                  <c:v>37700</c:v>
                </c:pt>
                <c:pt idx="20145">
                  <c:v>37701</c:v>
                </c:pt>
                <c:pt idx="20146">
                  <c:v>37704</c:v>
                </c:pt>
                <c:pt idx="20147">
                  <c:v>37705</c:v>
                </c:pt>
                <c:pt idx="20148">
                  <c:v>37706</c:v>
                </c:pt>
                <c:pt idx="20149">
                  <c:v>37707</c:v>
                </c:pt>
                <c:pt idx="20150">
                  <c:v>37708</c:v>
                </c:pt>
                <c:pt idx="20151">
                  <c:v>37711</c:v>
                </c:pt>
                <c:pt idx="20152">
                  <c:v>37712</c:v>
                </c:pt>
                <c:pt idx="20153">
                  <c:v>37713</c:v>
                </c:pt>
                <c:pt idx="20154">
                  <c:v>37714</c:v>
                </c:pt>
                <c:pt idx="20155">
                  <c:v>37715</c:v>
                </c:pt>
                <c:pt idx="20156">
                  <c:v>37718</c:v>
                </c:pt>
                <c:pt idx="20157">
                  <c:v>37719</c:v>
                </c:pt>
                <c:pt idx="20158">
                  <c:v>37720</c:v>
                </c:pt>
                <c:pt idx="20159">
                  <c:v>37721</c:v>
                </c:pt>
                <c:pt idx="20160">
                  <c:v>37722</c:v>
                </c:pt>
                <c:pt idx="20161">
                  <c:v>37725</c:v>
                </c:pt>
                <c:pt idx="20162">
                  <c:v>37726</c:v>
                </c:pt>
                <c:pt idx="20163">
                  <c:v>37727</c:v>
                </c:pt>
                <c:pt idx="20164">
                  <c:v>37728</c:v>
                </c:pt>
                <c:pt idx="20165">
                  <c:v>37732</c:v>
                </c:pt>
                <c:pt idx="20166">
                  <c:v>37733</c:v>
                </c:pt>
                <c:pt idx="20167">
                  <c:v>37734</c:v>
                </c:pt>
                <c:pt idx="20168">
                  <c:v>37735</c:v>
                </c:pt>
                <c:pt idx="20169">
                  <c:v>37736</c:v>
                </c:pt>
                <c:pt idx="20170">
                  <c:v>37739</c:v>
                </c:pt>
                <c:pt idx="20171">
                  <c:v>37740</c:v>
                </c:pt>
                <c:pt idx="20172">
                  <c:v>37741</c:v>
                </c:pt>
                <c:pt idx="20173">
                  <c:v>37742</c:v>
                </c:pt>
                <c:pt idx="20174">
                  <c:v>37743</c:v>
                </c:pt>
                <c:pt idx="20175">
                  <c:v>37746</c:v>
                </c:pt>
                <c:pt idx="20176">
                  <c:v>37747</c:v>
                </c:pt>
                <c:pt idx="20177">
                  <c:v>37748</c:v>
                </c:pt>
                <c:pt idx="20178">
                  <c:v>37749</c:v>
                </c:pt>
                <c:pt idx="20179">
                  <c:v>37750</c:v>
                </c:pt>
                <c:pt idx="20180">
                  <c:v>37753</c:v>
                </c:pt>
                <c:pt idx="20181">
                  <c:v>37754</c:v>
                </c:pt>
                <c:pt idx="20182">
                  <c:v>37755</c:v>
                </c:pt>
                <c:pt idx="20183">
                  <c:v>37756</c:v>
                </c:pt>
                <c:pt idx="20184">
                  <c:v>37757</c:v>
                </c:pt>
                <c:pt idx="20185">
                  <c:v>37760</c:v>
                </c:pt>
                <c:pt idx="20186">
                  <c:v>37761</c:v>
                </c:pt>
                <c:pt idx="20187">
                  <c:v>37762</c:v>
                </c:pt>
                <c:pt idx="20188">
                  <c:v>37763</c:v>
                </c:pt>
                <c:pt idx="20189">
                  <c:v>37764</c:v>
                </c:pt>
                <c:pt idx="20190">
                  <c:v>37768</c:v>
                </c:pt>
                <c:pt idx="20191">
                  <c:v>37769</c:v>
                </c:pt>
                <c:pt idx="20192">
                  <c:v>37770</c:v>
                </c:pt>
                <c:pt idx="20193">
                  <c:v>37771</c:v>
                </c:pt>
                <c:pt idx="20194">
                  <c:v>37774</c:v>
                </c:pt>
                <c:pt idx="20195">
                  <c:v>37775</c:v>
                </c:pt>
                <c:pt idx="20196">
                  <c:v>37776</c:v>
                </c:pt>
                <c:pt idx="20197">
                  <c:v>37777</c:v>
                </c:pt>
                <c:pt idx="20198">
                  <c:v>37778</c:v>
                </c:pt>
                <c:pt idx="20199">
                  <c:v>37781</c:v>
                </c:pt>
                <c:pt idx="20200">
                  <c:v>37782</c:v>
                </c:pt>
                <c:pt idx="20201">
                  <c:v>37783</c:v>
                </c:pt>
                <c:pt idx="20202">
                  <c:v>37784</c:v>
                </c:pt>
                <c:pt idx="20203">
                  <c:v>37785</c:v>
                </c:pt>
                <c:pt idx="20204">
                  <c:v>37788</c:v>
                </c:pt>
                <c:pt idx="20205">
                  <c:v>37789</c:v>
                </c:pt>
                <c:pt idx="20206">
                  <c:v>37790</c:v>
                </c:pt>
                <c:pt idx="20207">
                  <c:v>37791</c:v>
                </c:pt>
                <c:pt idx="20208">
                  <c:v>37792</c:v>
                </c:pt>
                <c:pt idx="20209">
                  <c:v>37795</c:v>
                </c:pt>
                <c:pt idx="20210">
                  <c:v>37796</c:v>
                </c:pt>
                <c:pt idx="20211">
                  <c:v>37797</c:v>
                </c:pt>
                <c:pt idx="20212">
                  <c:v>37798</c:v>
                </c:pt>
                <c:pt idx="20213">
                  <c:v>37799</c:v>
                </c:pt>
                <c:pt idx="20214">
                  <c:v>37802</c:v>
                </c:pt>
                <c:pt idx="20215">
                  <c:v>37803</c:v>
                </c:pt>
                <c:pt idx="20216">
                  <c:v>37804</c:v>
                </c:pt>
                <c:pt idx="20217">
                  <c:v>37805</c:v>
                </c:pt>
                <c:pt idx="20218">
                  <c:v>37809</c:v>
                </c:pt>
                <c:pt idx="20219">
                  <c:v>37810</c:v>
                </c:pt>
                <c:pt idx="20220">
                  <c:v>37811</c:v>
                </c:pt>
                <c:pt idx="20221">
                  <c:v>37812</c:v>
                </c:pt>
                <c:pt idx="20222">
                  <c:v>37813</c:v>
                </c:pt>
                <c:pt idx="20223">
                  <c:v>37816</c:v>
                </c:pt>
                <c:pt idx="20224">
                  <c:v>37817</c:v>
                </c:pt>
                <c:pt idx="20225">
                  <c:v>37818</c:v>
                </c:pt>
                <c:pt idx="20226">
                  <c:v>37819</c:v>
                </c:pt>
                <c:pt idx="20227">
                  <c:v>37820</c:v>
                </c:pt>
                <c:pt idx="20228">
                  <c:v>37823</c:v>
                </c:pt>
                <c:pt idx="20229">
                  <c:v>37824</c:v>
                </c:pt>
                <c:pt idx="20230">
                  <c:v>37825</c:v>
                </c:pt>
                <c:pt idx="20231">
                  <c:v>37826</c:v>
                </c:pt>
                <c:pt idx="20232">
                  <c:v>37827</c:v>
                </c:pt>
                <c:pt idx="20233">
                  <c:v>37830</c:v>
                </c:pt>
                <c:pt idx="20234">
                  <c:v>37831</c:v>
                </c:pt>
                <c:pt idx="20235">
                  <c:v>37832</c:v>
                </c:pt>
                <c:pt idx="20236">
                  <c:v>37833</c:v>
                </c:pt>
                <c:pt idx="20237">
                  <c:v>37834</c:v>
                </c:pt>
                <c:pt idx="20238">
                  <c:v>37837</c:v>
                </c:pt>
                <c:pt idx="20239">
                  <c:v>37838</c:v>
                </c:pt>
                <c:pt idx="20240">
                  <c:v>37839</c:v>
                </c:pt>
                <c:pt idx="20241">
                  <c:v>37840</c:v>
                </c:pt>
                <c:pt idx="20242">
                  <c:v>37841</c:v>
                </c:pt>
                <c:pt idx="20243">
                  <c:v>37844</c:v>
                </c:pt>
                <c:pt idx="20244">
                  <c:v>37845</c:v>
                </c:pt>
                <c:pt idx="20245">
                  <c:v>37846</c:v>
                </c:pt>
                <c:pt idx="20246">
                  <c:v>37847</c:v>
                </c:pt>
                <c:pt idx="20247">
                  <c:v>37848</c:v>
                </c:pt>
                <c:pt idx="20248">
                  <c:v>37851</c:v>
                </c:pt>
                <c:pt idx="20249">
                  <c:v>37852</c:v>
                </c:pt>
                <c:pt idx="20250">
                  <c:v>37853</c:v>
                </c:pt>
                <c:pt idx="20251">
                  <c:v>37854</c:v>
                </c:pt>
                <c:pt idx="20252">
                  <c:v>37855</c:v>
                </c:pt>
                <c:pt idx="20253">
                  <c:v>37858</c:v>
                </c:pt>
                <c:pt idx="20254">
                  <c:v>37859</c:v>
                </c:pt>
                <c:pt idx="20255">
                  <c:v>37860</c:v>
                </c:pt>
                <c:pt idx="20256">
                  <c:v>37861</c:v>
                </c:pt>
                <c:pt idx="20257">
                  <c:v>37862</c:v>
                </c:pt>
                <c:pt idx="20258">
                  <c:v>37866</c:v>
                </c:pt>
                <c:pt idx="20259">
                  <c:v>37867</c:v>
                </c:pt>
                <c:pt idx="20260">
                  <c:v>37868</c:v>
                </c:pt>
                <c:pt idx="20261">
                  <c:v>37869</c:v>
                </c:pt>
                <c:pt idx="20262">
                  <c:v>37872</c:v>
                </c:pt>
                <c:pt idx="20263">
                  <c:v>37873</c:v>
                </c:pt>
                <c:pt idx="20264">
                  <c:v>37874</c:v>
                </c:pt>
                <c:pt idx="20265">
                  <c:v>37875</c:v>
                </c:pt>
                <c:pt idx="20266">
                  <c:v>37876</c:v>
                </c:pt>
                <c:pt idx="20267">
                  <c:v>37879</c:v>
                </c:pt>
                <c:pt idx="20268">
                  <c:v>37880</c:v>
                </c:pt>
                <c:pt idx="20269">
                  <c:v>37881</c:v>
                </c:pt>
                <c:pt idx="20270">
                  <c:v>37882</c:v>
                </c:pt>
                <c:pt idx="20271">
                  <c:v>37883</c:v>
                </c:pt>
                <c:pt idx="20272">
                  <c:v>37886</c:v>
                </c:pt>
                <c:pt idx="20273">
                  <c:v>37887</c:v>
                </c:pt>
                <c:pt idx="20274">
                  <c:v>37888</c:v>
                </c:pt>
                <c:pt idx="20275">
                  <c:v>37889</c:v>
                </c:pt>
                <c:pt idx="20276">
                  <c:v>37890</c:v>
                </c:pt>
                <c:pt idx="20277">
                  <c:v>37893</c:v>
                </c:pt>
                <c:pt idx="20278">
                  <c:v>37894</c:v>
                </c:pt>
                <c:pt idx="20279">
                  <c:v>37895</c:v>
                </c:pt>
                <c:pt idx="20280">
                  <c:v>37896</c:v>
                </c:pt>
                <c:pt idx="20281">
                  <c:v>37897</c:v>
                </c:pt>
                <c:pt idx="20282">
                  <c:v>37900</c:v>
                </c:pt>
                <c:pt idx="20283">
                  <c:v>37901</c:v>
                </c:pt>
                <c:pt idx="20284">
                  <c:v>37902</c:v>
                </c:pt>
                <c:pt idx="20285">
                  <c:v>37903</c:v>
                </c:pt>
                <c:pt idx="20286">
                  <c:v>37904</c:v>
                </c:pt>
                <c:pt idx="20287">
                  <c:v>37907</c:v>
                </c:pt>
                <c:pt idx="20288">
                  <c:v>37908</c:v>
                </c:pt>
                <c:pt idx="20289">
                  <c:v>37909</c:v>
                </c:pt>
                <c:pt idx="20290">
                  <c:v>37910</c:v>
                </c:pt>
                <c:pt idx="20291">
                  <c:v>37911</c:v>
                </c:pt>
                <c:pt idx="20292">
                  <c:v>37914</c:v>
                </c:pt>
                <c:pt idx="20293">
                  <c:v>37915</c:v>
                </c:pt>
                <c:pt idx="20294">
                  <c:v>37916</c:v>
                </c:pt>
                <c:pt idx="20295">
                  <c:v>37917</c:v>
                </c:pt>
                <c:pt idx="20296">
                  <c:v>37918</c:v>
                </c:pt>
                <c:pt idx="20297">
                  <c:v>37921</c:v>
                </c:pt>
                <c:pt idx="20298">
                  <c:v>37922</c:v>
                </c:pt>
                <c:pt idx="20299">
                  <c:v>37923</c:v>
                </c:pt>
                <c:pt idx="20300">
                  <c:v>37924</c:v>
                </c:pt>
                <c:pt idx="20301">
                  <c:v>37925</c:v>
                </c:pt>
                <c:pt idx="20302">
                  <c:v>37928</c:v>
                </c:pt>
                <c:pt idx="20303">
                  <c:v>37929</c:v>
                </c:pt>
                <c:pt idx="20304">
                  <c:v>37930</c:v>
                </c:pt>
                <c:pt idx="20305">
                  <c:v>37931</c:v>
                </c:pt>
                <c:pt idx="20306">
                  <c:v>37932</c:v>
                </c:pt>
                <c:pt idx="20307">
                  <c:v>37935</c:v>
                </c:pt>
                <c:pt idx="20308">
                  <c:v>37936</c:v>
                </c:pt>
                <c:pt idx="20309">
                  <c:v>37937</c:v>
                </c:pt>
                <c:pt idx="20310">
                  <c:v>37938</c:v>
                </c:pt>
                <c:pt idx="20311">
                  <c:v>37939</c:v>
                </c:pt>
                <c:pt idx="20312">
                  <c:v>37942</c:v>
                </c:pt>
                <c:pt idx="20313">
                  <c:v>37943</c:v>
                </c:pt>
                <c:pt idx="20314">
                  <c:v>37944</c:v>
                </c:pt>
                <c:pt idx="20315">
                  <c:v>37945</c:v>
                </c:pt>
                <c:pt idx="20316">
                  <c:v>37946</c:v>
                </c:pt>
                <c:pt idx="20317">
                  <c:v>37949</c:v>
                </c:pt>
                <c:pt idx="20318">
                  <c:v>37950</c:v>
                </c:pt>
                <c:pt idx="20319">
                  <c:v>37951</c:v>
                </c:pt>
                <c:pt idx="20320">
                  <c:v>37953</c:v>
                </c:pt>
                <c:pt idx="20321">
                  <c:v>37956</c:v>
                </c:pt>
                <c:pt idx="20322">
                  <c:v>37957</c:v>
                </c:pt>
                <c:pt idx="20323">
                  <c:v>37958</c:v>
                </c:pt>
                <c:pt idx="20324">
                  <c:v>37959</c:v>
                </c:pt>
                <c:pt idx="20325">
                  <c:v>37960</c:v>
                </c:pt>
                <c:pt idx="20326">
                  <c:v>37963</c:v>
                </c:pt>
                <c:pt idx="20327">
                  <c:v>37964</c:v>
                </c:pt>
                <c:pt idx="20328">
                  <c:v>37965</c:v>
                </c:pt>
                <c:pt idx="20329">
                  <c:v>37966</c:v>
                </c:pt>
                <c:pt idx="20330">
                  <c:v>37967</c:v>
                </c:pt>
                <c:pt idx="20331">
                  <c:v>37970</c:v>
                </c:pt>
                <c:pt idx="20332">
                  <c:v>37971</c:v>
                </c:pt>
                <c:pt idx="20333">
                  <c:v>37972</c:v>
                </c:pt>
                <c:pt idx="20334">
                  <c:v>37973</c:v>
                </c:pt>
                <c:pt idx="20335">
                  <c:v>37974</c:v>
                </c:pt>
                <c:pt idx="20336">
                  <c:v>37977</c:v>
                </c:pt>
                <c:pt idx="20337">
                  <c:v>37978</c:v>
                </c:pt>
                <c:pt idx="20338">
                  <c:v>37979</c:v>
                </c:pt>
                <c:pt idx="20339">
                  <c:v>37981</c:v>
                </c:pt>
                <c:pt idx="20340">
                  <c:v>37984</c:v>
                </c:pt>
                <c:pt idx="20341">
                  <c:v>37985</c:v>
                </c:pt>
                <c:pt idx="20342">
                  <c:v>37986</c:v>
                </c:pt>
                <c:pt idx="20343">
                  <c:v>37988</c:v>
                </c:pt>
                <c:pt idx="20344">
                  <c:v>37991</c:v>
                </c:pt>
                <c:pt idx="20345">
                  <c:v>37992</c:v>
                </c:pt>
                <c:pt idx="20346">
                  <c:v>37993</c:v>
                </c:pt>
                <c:pt idx="20347">
                  <c:v>37994</c:v>
                </c:pt>
                <c:pt idx="20348">
                  <c:v>37995</c:v>
                </c:pt>
                <c:pt idx="20349">
                  <c:v>37998</c:v>
                </c:pt>
                <c:pt idx="20350">
                  <c:v>37999</c:v>
                </c:pt>
                <c:pt idx="20351">
                  <c:v>38000</c:v>
                </c:pt>
                <c:pt idx="20352">
                  <c:v>38001</c:v>
                </c:pt>
                <c:pt idx="20353">
                  <c:v>38002</c:v>
                </c:pt>
                <c:pt idx="20354">
                  <c:v>38006</c:v>
                </c:pt>
                <c:pt idx="20355">
                  <c:v>38007</c:v>
                </c:pt>
                <c:pt idx="20356">
                  <c:v>38008</c:v>
                </c:pt>
                <c:pt idx="20357">
                  <c:v>38009</c:v>
                </c:pt>
                <c:pt idx="20358">
                  <c:v>38012</c:v>
                </c:pt>
                <c:pt idx="20359">
                  <c:v>38013</c:v>
                </c:pt>
                <c:pt idx="20360">
                  <c:v>38014</c:v>
                </c:pt>
                <c:pt idx="20361">
                  <c:v>38015</c:v>
                </c:pt>
                <c:pt idx="20362">
                  <c:v>38016</c:v>
                </c:pt>
                <c:pt idx="20363">
                  <c:v>38019</c:v>
                </c:pt>
                <c:pt idx="20364">
                  <c:v>38020</c:v>
                </c:pt>
                <c:pt idx="20365">
                  <c:v>38021</c:v>
                </c:pt>
                <c:pt idx="20366">
                  <c:v>38022</c:v>
                </c:pt>
                <c:pt idx="20367">
                  <c:v>38023</c:v>
                </c:pt>
                <c:pt idx="20368">
                  <c:v>38026</c:v>
                </c:pt>
                <c:pt idx="20369">
                  <c:v>38027</c:v>
                </c:pt>
                <c:pt idx="20370">
                  <c:v>38028</c:v>
                </c:pt>
                <c:pt idx="20371">
                  <c:v>38029</c:v>
                </c:pt>
                <c:pt idx="20372">
                  <c:v>38030</c:v>
                </c:pt>
                <c:pt idx="20373">
                  <c:v>38034</c:v>
                </c:pt>
                <c:pt idx="20374">
                  <c:v>38035</c:v>
                </c:pt>
                <c:pt idx="20375">
                  <c:v>38036</c:v>
                </c:pt>
                <c:pt idx="20376">
                  <c:v>38037</c:v>
                </c:pt>
                <c:pt idx="20377">
                  <c:v>38040</c:v>
                </c:pt>
                <c:pt idx="20378">
                  <c:v>38041</c:v>
                </c:pt>
                <c:pt idx="20379">
                  <c:v>38042</c:v>
                </c:pt>
                <c:pt idx="20380">
                  <c:v>38043</c:v>
                </c:pt>
                <c:pt idx="20381">
                  <c:v>38044</c:v>
                </c:pt>
                <c:pt idx="20382">
                  <c:v>38047</c:v>
                </c:pt>
                <c:pt idx="20383">
                  <c:v>38048</c:v>
                </c:pt>
                <c:pt idx="20384">
                  <c:v>38049</c:v>
                </c:pt>
                <c:pt idx="20385">
                  <c:v>38050</c:v>
                </c:pt>
                <c:pt idx="20386">
                  <c:v>38051</c:v>
                </c:pt>
                <c:pt idx="20387">
                  <c:v>38054</c:v>
                </c:pt>
                <c:pt idx="20388">
                  <c:v>38055</c:v>
                </c:pt>
                <c:pt idx="20389">
                  <c:v>38056</c:v>
                </c:pt>
                <c:pt idx="20390">
                  <c:v>38057</c:v>
                </c:pt>
                <c:pt idx="20391">
                  <c:v>38058</c:v>
                </c:pt>
                <c:pt idx="20392">
                  <c:v>38061</c:v>
                </c:pt>
                <c:pt idx="20393">
                  <c:v>38062</c:v>
                </c:pt>
                <c:pt idx="20394">
                  <c:v>38063</c:v>
                </c:pt>
                <c:pt idx="20395">
                  <c:v>38064</c:v>
                </c:pt>
                <c:pt idx="20396">
                  <c:v>38065</c:v>
                </c:pt>
                <c:pt idx="20397">
                  <c:v>38068</c:v>
                </c:pt>
                <c:pt idx="20398">
                  <c:v>38069</c:v>
                </c:pt>
                <c:pt idx="20399">
                  <c:v>38070</c:v>
                </c:pt>
                <c:pt idx="20400">
                  <c:v>38071</c:v>
                </c:pt>
                <c:pt idx="20401">
                  <c:v>38072</c:v>
                </c:pt>
                <c:pt idx="20402">
                  <c:v>38075</c:v>
                </c:pt>
                <c:pt idx="20403">
                  <c:v>38076</c:v>
                </c:pt>
                <c:pt idx="20404">
                  <c:v>38077</c:v>
                </c:pt>
                <c:pt idx="20405">
                  <c:v>38078</c:v>
                </c:pt>
                <c:pt idx="20406">
                  <c:v>38079</c:v>
                </c:pt>
                <c:pt idx="20407">
                  <c:v>38082</c:v>
                </c:pt>
                <c:pt idx="20408">
                  <c:v>38083</c:v>
                </c:pt>
                <c:pt idx="20409">
                  <c:v>38084</c:v>
                </c:pt>
                <c:pt idx="20410">
                  <c:v>38085</c:v>
                </c:pt>
                <c:pt idx="20411">
                  <c:v>38089</c:v>
                </c:pt>
                <c:pt idx="20412">
                  <c:v>38090</c:v>
                </c:pt>
                <c:pt idx="20413">
                  <c:v>38091</c:v>
                </c:pt>
                <c:pt idx="20414">
                  <c:v>38092</c:v>
                </c:pt>
                <c:pt idx="20415">
                  <c:v>38093</c:v>
                </c:pt>
                <c:pt idx="20416">
                  <c:v>38096</c:v>
                </c:pt>
                <c:pt idx="20417">
                  <c:v>38097</c:v>
                </c:pt>
                <c:pt idx="20418">
                  <c:v>38098</c:v>
                </c:pt>
                <c:pt idx="20419">
                  <c:v>38099</c:v>
                </c:pt>
                <c:pt idx="20420">
                  <c:v>38100</c:v>
                </c:pt>
                <c:pt idx="20421">
                  <c:v>38103</c:v>
                </c:pt>
                <c:pt idx="20422">
                  <c:v>38104</c:v>
                </c:pt>
                <c:pt idx="20423">
                  <c:v>38105</c:v>
                </c:pt>
                <c:pt idx="20424">
                  <c:v>38106</c:v>
                </c:pt>
                <c:pt idx="20425">
                  <c:v>38107</c:v>
                </c:pt>
                <c:pt idx="20426">
                  <c:v>38110</c:v>
                </c:pt>
                <c:pt idx="20427">
                  <c:v>38111</c:v>
                </c:pt>
                <c:pt idx="20428">
                  <c:v>38112</c:v>
                </c:pt>
                <c:pt idx="20429">
                  <c:v>38113</c:v>
                </c:pt>
                <c:pt idx="20430">
                  <c:v>38114</c:v>
                </c:pt>
                <c:pt idx="20431">
                  <c:v>38117</c:v>
                </c:pt>
                <c:pt idx="20432">
                  <c:v>38118</c:v>
                </c:pt>
                <c:pt idx="20433">
                  <c:v>38119</c:v>
                </c:pt>
                <c:pt idx="20434">
                  <c:v>38120</c:v>
                </c:pt>
                <c:pt idx="20435">
                  <c:v>38121</c:v>
                </c:pt>
                <c:pt idx="20436">
                  <c:v>38124</c:v>
                </c:pt>
                <c:pt idx="20437">
                  <c:v>38125</c:v>
                </c:pt>
                <c:pt idx="20438">
                  <c:v>38126</c:v>
                </c:pt>
                <c:pt idx="20439">
                  <c:v>38127</c:v>
                </c:pt>
                <c:pt idx="20440">
                  <c:v>38128</c:v>
                </c:pt>
                <c:pt idx="20441">
                  <c:v>38131</c:v>
                </c:pt>
                <c:pt idx="20442">
                  <c:v>38132</c:v>
                </c:pt>
                <c:pt idx="20443">
                  <c:v>38133</c:v>
                </c:pt>
                <c:pt idx="20444">
                  <c:v>38134</c:v>
                </c:pt>
                <c:pt idx="20445">
                  <c:v>38135</c:v>
                </c:pt>
                <c:pt idx="20446">
                  <c:v>38139</c:v>
                </c:pt>
                <c:pt idx="20447">
                  <c:v>38140</c:v>
                </c:pt>
                <c:pt idx="20448">
                  <c:v>38141</c:v>
                </c:pt>
                <c:pt idx="20449">
                  <c:v>38142</c:v>
                </c:pt>
                <c:pt idx="20450">
                  <c:v>38145</c:v>
                </c:pt>
                <c:pt idx="20451">
                  <c:v>38146</c:v>
                </c:pt>
                <c:pt idx="20452">
                  <c:v>38147</c:v>
                </c:pt>
                <c:pt idx="20453">
                  <c:v>38148</c:v>
                </c:pt>
                <c:pt idx="20454">
                  <c:v>38152</c:v>
                </c:pt>
                <c:pt idx="20455">
                  <c:v>38153</c:v>
                </c:pt>
                <c:pt idx="20456">
                  <c:v>38154</c:v>
                </c:pt>
                <c:pt idx="20457">
                  <c:v>38155</c:v>
                </c:pt>
                <c:pt idx="20458">
                  <c:v>38156</c:v>
                </c:pt>
                <c:pt idx="20459">
                  <c:v>38159</c:v>
                </c:pt>
                <c:pt idx="20460">
                  <c:v>38160</c:v>
                </c:pt>
                <c:pt idx="20461">
                  <c:v>38161</c:v>
                </c:pt>
                <c:pt idx="20462">
                  <c:v>38162</c:v>
                </c:pt>
                <c:pt idx="20463">
                  <c:v>38163</c:v>
                </c:pt>
                <c:pt idx="20464">
                  <c:v>38166</c:v>
                </c:pt>
                <c:pt idx="20465">
                  <c:v>38167</c:v>
                </c:pt>
                <c:pt idx="20466">
                  <c:v>38168</c:v>
                </c:pt>
                <c:pt idx="20467">
                  <c:v>38169</c:v>
                </c:pt>
                <c:pt idx="20468">
                  <c:v>38170</c:v>
                </c:pt>
                <c:pt idx="20469">
                  <c:v>38174</c:v>
                </c:pt>
                <c:pt idx="20470">
                  <c:v>38175</c:v>
                </c:pt>
                <c:pt idx="20471">
                  <c:v>38176</c:v>
                </c:pt>
                <c:pt idx="20472">
                  <c:v>38177</c:v>
                </c:pt>
                <c:pt idx="20473">
                  <c:v>38180</c:v>
                </c:pt>
                <c:pt idx="20474">
                  <c:v>38181</c:v>
                </c:pt>
                <c:pt idx="20475">
                  <c:v>38182</c:v>
                </c:pt>
                <c:pt idx="20476">
                  <c:v>38183</c:v>
                </c:pt>
                <c:pt idx="20477">
                  <c:v>38184</c:v>
                </c:pt>
                <c:pt idx="20478">
                  <c:v>38187</c:v>
                </c:pt>
                <c:pt idx="20479">
                  <c:v>38188</c:v>
                </c:pt>
                <c:pt idx="20480">
                  <c:v>38189</c:v>
                </c:pt>
                <c:pt idx="20481">
                  <c:v>38190</c:v>
                </c:pt>
                <c:pt idx="20482">
                  <c:v>38191</c:v>
                </c:pt>
                <c:pt idx="20483">
                  <c:v>38194</c:v>
                </c:pt>
                <c:pt idx="20484">
                  <c:v>38195</c:v>
                </c:pt>
                <c:pt idx="20485">
                  <c:v>38196</c:v>
                </c:pt>
                <c:pt idx="20486">
                  <c:v>38197</c:v>
                </c:pt>
                <c:pt idx="20487">
                  <c:v>38198</c:v>
                </c:pt>
                <c:pt idx="20488">
                  <c:v>38201</c:v>
                </c:pt>
                <c:pt idx="20489">
                  <c:v>38202</c:v>
                </c:pt>
                <c:pt idx="20490">
                  <c:v>38203</c:v>
                </c:pt>
                <c:pt idx="20491">
                  <c:v>38204</c:v>
                </c:pt>
                <c:pt idx="20492">
                  <c:v>38205</c:v>
                </c:pt>
                <c:pt idx="20493">
                  <c:v>38208</c:v>
                </c:pt>
                <c:pt idx="20494">
                  <c:v>38209</c:v>
                </c:pt>
                <c:pt idx="20495">
                  <c:v>38210</c:v>
                </c:pt>
                <c:pt idx="20496">
                  <c:v>38211</c:v>
                </c:pt>
                <c:pt idx="20497">
                  <c:v>38212</c:v>
                </c:pt>
                <c:pt idx="20498">
                  <c:v>38215</c:v>
                </c:pt>
                <c:pt idx="20499">
                  <c:v>38216</c:v>
                </c:pt>
                <c:pt idx="20500">
                  <c:v>38217</c:v>
                </c:pt>
                <c:pt idx="20501">
                  <c:v>38218</c:v>
                </c:pt>
                <c:pt idx="20502">
                  <c:v>38219</c:v>
                </c:pt>
                <c:pt idx="20503">
                  <c:v>38222</c:v>
                </c:pt>
                <c:pt idx="20504">
                  <c:v>38223</c:v>
                </c:pt>
                <c:pt idx="20505">
                  <c:v>38224</c:v>
                </c:pt>
                <c:pt idx="20506">
                  <c:v>38225</c:v>
                </c:pt>
                <c:pt idx="20507">
                  <c:v>38226</c:v>
                </c:pt>
                <c:pt idx="20508">
                  <c:v>38229</c:v>
                </c:pt>
                <c:pt idx="20509">
                  <c:v>38230</c:v>
                </c:pt>
                <c:pt idx="20510">
                  <c:v>38231</c:v>
                </c:pt>
                <c:pt idx="20511">
                  <c:v>38232</c:v>
                </c:pt>
                <c:pt idx="20512">
                  <c:v>38233</c:v>
                </c:pt>
                <c:pt idx="20513">
                  <c:v>38237</c:v>
                </c:pt>
                <c:pt idx="20514">
                  <c:v>38238</c:v>
                </c:pt>
                <c:pt idx="20515">
                  <c:v>38239</c:v>
                </c:pt>
                <c:pt idx="20516">
                  <c:v>38240</c:v>
                </c:pt>
                <c:pt idx="20517">
                  <c:v>38243</c:v>
                </c:pt>
                <c:pt idx="20518">
                  <c:v>38244</c:v>
                </c:pt>
                <c:pt idx="20519">
                  <c:v>38245</c:v>
                </c:pt>
                <c:pt idx="20520">
                  <c:v>38246</c:v>
                </c:pt>
                <c:pt idx="20521">
                  <c:v>38247</c:v>
                </c:pt>
                <c:pt idx="20522">
                  <c:v>38250</c:v>
                </c:pt>
                <c:pt idx="20523">
                  <c:v>38251</c:v>
                </c:pt>
                <c:pt idx="20524">
                  <c:v>38252</c:v>
                </c:pt>
                <c:pt idx="20525">
                  <c:v>38253</c:v>
                </c:pt>
                <c:pt idx="20526">
                  <c:v>38254</c:v>
                </c:pt>
                <c:pt idx="20527">
                  <c:v>38257</c:v>
                </c:pt>
                <c:pt idx="20528">
                  <c:v>38258</c:v>
                </c:pt>
                <c:pt idx="20529">
                  <c:v>38259</c:v>
                </c:pt>
                <c:pt idx="20530">
                  <c:v>38260</c:v>
                </c:pt>
                <c:pt idx="20531">
                  <c:v>38261</c:v>
                </c:pt>
                <c:pt idx="20532">
                  <c:v>38264</c:v>
                </c:pt>
                <c:pt idx="20533">
                  <c:v>38265</c:v>
                </c:pt>
                <c:pt idx="20534">
                  <c:v>38266</c:v>
                </c:pt>
                <c:pt idx="20535">
                  <c:v>38267</c:v>
                </c:pt>
                <c:pt idx="20536">
                  <c:v>38268</c:v>
                </c:pt>
                <c:pt idx="20537">
                  <c:v>38271</c:v>
                </c:pt>
                <c:pt idx="20538">
                  <c:v>38272</c:v>
                </c:pt>
                <c:pt idx="20539">
                  <c:v>38273</c:v>
                </c:pt>
                <c:pt idx="20540">
                  <c:v>38274</c:v>
                </c:pt>
                <c:pt idx="20541">
                  <c:v>38275</c:v>
                </c:pt>
                <c:pt idx="20542">
                  <c:v>38278</c:v>
                </c:pt>
                <c:pt idx="20543">
                  <c:v>38279</c:v>
                </c:pt>
                <c:pt idx="20544">
                  <c:v>38280</c:v>
                </c:pt>
                <c:pt idx="20545">
                  <c:v>38281</c:v>
                </c:pt>
                <c:pt idx="20546">
                  <c:v>38282</c:v>
                </c:pt>
                <c:pt idx="20547">
                  <c:v>38285</c:v>
                </c:pt>
                <c:pt idx="20548">
                  <c:v>38286</c:v>
                </c:pt>
                <c:pt idx="20549">
                  <c:v>38287</c:v>
                </c:pt>
                <c:pt idx="20550">
                  <c:v>38288</c:v>
                </c:pt>
                <c:pt idx="20551">
                  <c:v>38289</c:v>
                </c:pt>
                <c:pt idx="20552">
                  <c:v>38292</c:v>
                </c:pt>
                <c:pt idx="20553">
                  <c:v>38293</c:v>
                </c:pt>
                <c:pt idx="20554">
                  <c:v>38294</c:v>
                </c:pt>
                <c:pt idx="20555">
                  <c:v>38295</c:v>
                </c:pt>
                <c:pt idx="20556">
                  <c:v>38296</c:v>
                </c:pt>
                <c:pt idx="20557">
                  <c:v>38299</c:v>
                </c:pt>
                <c:pt idx="20558">
                  <c:v>38300</c:v>
                </c:pt>
                <c:pt idx="20559">
                  <c:v>38301</c:v>
                </c:pt>
                <c:pt idx="20560">
                  <c:v>38302</c:v>
                </c:pt>
                <c:pt idx="20561">
                  <c:v>38303</c:v>
                </c:pt>
                <c:pt idx="20562">
                  <c:v>38306</c:v>
                </c:pt>
                <c:pt idx="20563">
                  <c:v>38307</c:v>
                </c:pt>
                <c:pt idx="20564">
                  <c:v>38308</c:v>
                </c:pt>
                <c:pt idx="20565">
                  <c:v>38309</c:v>
                </c:pt>
                <c:pt idx="20566">
                  <c:v>38310</c:v>
                </c:pt>
                <c:pt idx="20567">
                  <c:v>38313</c:v>
                </c:pt>
                <c:pt idx="20568">
                  <c:v>38314</c:v>
                </c:pt>
                <c:pt idx="20569">
                  <c:v>38315</c:v>
                </c:pt>
                <c:pt idx="20570">
                  <c:v>38317</c:v>
                </c:pt>
                <c:pt idx="20571">
                  <c:v>38320</c:v>
                </c:pt>
                <c:pt idx="20572">
                  <c:v>38321</c:v>
                </c:pt>
                <c:pt idx="20573">
                  <c:v>38322</c:v>
                </c:pt>
                <c:pt idx="20574">
                  <c:v>38323</c:v>
                </c:pt>
                <c:pt idx="20575">
                  <c:v>38324</c:v>
                </c:pt>
                <c:pt idx="20576">
                  <c:v>38327</c:v>
                </c:pt>
                <c:pt idx="20577">
                  <c:v>38328</c:v>
                </c:pt>
                <c:pt idx="20578">
                  <c:v>38329</c:v>
                </c:pt>
                <c:pt idx="20579">
                  <c:v>38330</c:v>
                </c:pt>
                <c:pt idx="20580">
                  <c:v>38331</c:v>
                </c:pt>
                <c:pt idx="20581">
                  <c:v>38334</c:v>
                </c:pt>
                <c:pt idx="20582">
                  <c:v>38335</c:v>
                </c:pt>
                <c:pt idx="20583">
                  <c:v>38336</c:v>
                </c:pt>
                <c:pt idx="20584">
                  <c:v>38337</c:v>
                </c:pt>
                <c:pt idx="20585">
                  <c:v>38338</c:v>
                </c:pt>
                <c:pt idx="20586">
                  <c:v>38341</c:v>
                </c:pt>
                <c:pt idx="20587">
                  <c:v>38342</c:v>
                </c:pt>
                <c:pt idx="20588">
                  <c:v>38343</c:v>
                </c:pt>
                <c:pt idx="20589">
                  <c:v>38344</c:v>
                </c:pt>
                <c:pt idx="20590">
                  <c:v>38348</c:v>
                </c:pt>
                <c:pt idx="20591">
                  <c:v>38349</c:v>
                </c:pt>
                <c:pt idx="20592">
                  <c:v>38350</c:v>
                </c:pt>
                <c:pt idx="20593">
                  <c:v>38351</c:v>
                </c:pt>
                <c:pt idx="20594">
                  <c:v>38352</c:v>
                </c:pt>
                <c:pt idx="20595">
                  <c:v>38355</c:v>
                </c:pt>
                <c:pt idx="20596">
                  <c:v>38356</c:v>
                </c:pt>
                <c:pt idx="20597">
                  <c:v>38357</c:v>
                </c:pt>
                <c:pt idx="20598">
                  <c:v>38358</c:v>
                </c:pt>
                <c:pt idx="20599">
                  <c:v>38359</c:v>
                </c:pt>
                <c:pt idx="20600">
                  <c:v>38362</c:v>
                </c:pt>
                <c:pt idx="20601">
                  <c:v>38363</c:v>
                </c:pt>
                <c:pt idx="20602">
                  <c:v>38364</c:v>
                </c:pt>
                <c:pt idx="20603">
                  <c:v>38365</c:v>
                </c:pt>
                <c:pt idx="20604">
                  <c:v>38366</c:v>
                </c:pt>
                <c:pt idx="20605">
                  <c:v>38370</c:v>
                </c:pt>
                <c:pt idx="20606">
                  <c:v>38371</c:v>
                </c:pt>
                <c:pt idx="20607">
                  <c:v>38372</c:v>
                </c:pt>
                <c:pt idx="20608">
                  <c:v>38373</c:v>
                </c:pt>
                <c:pt idx="20609">
                  <c:v>38376</c:v>
                </c:pt>
                <c:pt idx="20610">
                  <c:v>38377</c:v>
                </c:pt>
                <c:pt idx="20611">
                  <c:v>38378</c:v>
                </c:pt>
                <c:pt idx="20612">
                  <c:v>38379</c:v>
                </c:pt>
                <c:pt idx="20613">
                  <c:v>38380</c:v>
                </c:pt>
                <c:pt idx="20614">
                  <c:v>38383</c:v>
                </c:pt>
                <c:pt idx="20615">
                  <c:v>38384</c:v>
                </c:pt>
                <c:pt idx="20616">
                  <c:v>38385</c:v>
                </c:pt>
                <c:pt idx="20617">
                  <c:v>38386</c:v>
                </c:pt>
                <c:pt idx="20618">
                  <c:v>38387</c:v>
                </c:pt>
                <c:pt idx="20619">
                  <c:v>38390</c:v>
                </c:pt>
                <c:pt idx="20620">
                  <c:v>38391</c:v>
                </c:pt>
                <c:pt idx="20621">
                  <c:v>38392</c:v>
                </c:pt>
                <c:pt idx="20622">
                  <c:v>38393</c:v>
                </c:pt>
                <c:pt idx="20623">
                  <c:v>38394</c:v>
                </c:pt>
                <c:pt idx="20624">
                  <c:v>38397</c:v>
                </c:pt>
                <c:pt idx="20625">
                  <c:v>38398</c:v>
                </c:pt>
                <c:pt idx="20626">
                  <c:v>38399</c:v>
                </c:pt>
                <c:pt idx="20627">
                  <c:v>38400</c:v>
                </c:pt>
                <c:pt idx="20628">
                  <c:v>38401</c:v>
                </c:pt>
                <c:pt idx="20629">
                  <c:v>38405</c:v>
                </c:pt>
                <c:pt idx="20630">
                  <c:v>38406</c:v>
                </c:pt>
                <c:pt idx="20631">
                  <c:v>38407</c:v>
                </c:pt>
                <c:pt idx="20632">
                  <c:v>38408</c:v>
                </c:pt>
                <c:pt idx="20633">
                  <c:v>38411</c:v>
                </c:pt>
                <c:pt idx="20634">
                  <c:v>38412</c:v>
                </c:pt>
                <c:pt idx="20635">
                  <c:v>38413</c:v>
                </c:pt>
                <c:pt idx="20636">
                  <c:v>38414</c:v>
                </c:pt>
                <c:pt idx="20637">
                  <c:v>38415</c:v>
                </c:pt>
                <c:pt idx="20638">
                  <c:v>38418</c:v>
                </c:pt>
                <c:pt idx="20639">
                  <c:v>38419</c:v>
                </c:pt>
                <c:pt idx="20640">
                  <c:v>38420</c:v>
                </c:pt>
                <c:pt idx="20641">
                  <c:v>38421</c:v>
                </c:pt>
                <c:pt idx="20642">
                  <c:v>38422</c:v>
                </c:pt>
                <c:pt idx="20643">
                  <c:v>38425</c:v>
                </c:pt>
                <c:pt idx="20644">
                  <c:v>38426</c:v>
                </c:pt>
                <c:pt idx="20645">
                  <c:v>38427</c:v>
                </c:pt>
                <c:pt idx="20646">
                  <c:v>38428</c:v>
                </c:pt>
                <c:pt idx="20647">
                  <c:v>38429</c:v>
                </c:pt>
                <c:pt idx="20648">
                  <c:v>38432</c:v>
                </c:pt>
                <c:pt idx="20649">
                  <c:v>38433</c:v>
                </c:pt>
                <c:pt idx="20650">
                  <c:v>38434</c:v>
                </c:pt>
                <c:pt idx="20651">
                  <c:v>38435</c:v>
                </c:pt>
                <c:pt idx="20652">
                  <c:v>38439</c:v>
                </c:pt>
                <c:pt idx="20653">
                  <c:v>38440</c:v>
                </c:pt>
                <c:pt idx="20654">
                  <c:v>38441</c:v>
                </c:pt>
                <c:pt idx="20655">
                  <c:v>38442</c:v>
                </c:pt>
                <c:pt idx="20656">
                  <c:v>38443</c:v>
                </c:pt>
                <c:pt idx="20657">
                  <c:v>38446</c:v>
                </c:pt>
                <c:pt idx="20658">
                  <c:v>38447</c:v>
                </c:pt>
                <c:pt idx="20659">
                  <c:v>38448</c:v>
                </c:pt>
                <c:pt idx="20660">
                  <c:v>38449</c:v>
                </c:pt>
                <c:pt idx="20661">
                  <c:v>38450</c:v>
                </c:pt>
                <c:pt idx="20662">
                  <c:v>38453</c:v>
                </c:pt>
                <c:pt idx="20663">
                  <c:v>38454</c:v>
                </c:pt>
                <c:pt idx="20664">
                  <c:v>38455</c:v>
                </c:pt>
                <c:pt idx="20665">
                  <c:v>38456</c:v>
                </c:pt>
                <c:pt idx="20666">
                  <c:v>38457</c:v>
                </c:pt>
                <c:pt idx="20667">
                  <c:v>38460</c:v>
                </c:pt>
                <c:pt idx="20668">
                  <c:v>38461</c:v>
                </c:pt>
                <c:pt idx="20669">
                  <c:v>38462</c:v>
                </c:pt>
                <c:pt idx="20670">
                  <c:v>38463</c:v>
                </c:pt>
                <c:pt idx="20671">
                  <c:v>38464</c:v>
                </c:pt>
                <c:pt idx="20672">
                  <c:v>38467</c:v>
                </c:pt>
                <c:pt idx="20673">
                  <c:v>38468</c:v>
                </c:pt>
                <c:pt idx="20674">
                  <c:v>38469</c:v>
                </c:pt>
                <c:pt idx="20675">
                  <c:v>38470</c:v>
                </c:pt>
                <c:pt idx="20676">
                  <c:v>38471</c:v>
                </c:pt>
                <c:pt idx="20677">
                  <c:v>38474</c:v>
                </c:pt>
                <c:pt idx="20678">
                  <c:v>38475</c:v>
                </c:pt>
                <c:pt idx="20679">
                  <c:v>38476</c:v>
                </c:pt>
                <c:pt idx="20680">
                  <c:v>38477</c:v>
                </c:pt>
                <c:pt idx="20681">
                  <c:v>38478</c:v>
                </c:pt>
                <c:pt idx="20682">
                  <c:v>38481</c:v>
                </c:pt>
                <c:pt idx="20683">
                  <c:v>38482</c:v>
                </c:pt>
                <c:pt idx="20684">
                  <c:v>38483</c:v>
                </c:pt>
                <c:pt idx="20685">
                  <c:v>38484</c:v>
                </c:pt>
                <c:pt idx="20686">
                  <c:v>38485</c:v>
                </c:pt>
                <c:pt idx="20687">
                  <c:v>38488</c:v>
                </c:pt>
                <c:pt idx="20688">
                  <c:v>38489</c:v>
                </c:pt>
                <c:pt idx="20689">
                  <c:v>38490</c:v>
                </c:pt>
                <c:pt idx="20690">
                  <c:v>38491</c:v>
                </c:pt>
                <c:pt idx="20691">
                  <c:v>38492</c:v>
                </c:pt>
                <c:pt idx="20692">
                  <c:v>38495</c:v>
                </c:pt>
                <c:pt idx="20693">
                  <c:v>38496</c:v>
                </c:pt>
                <c:pt idx="20694">
                  <c:v>38497</c:v>
                </c:pt>
                <c:pt idx="20695">
                  <c:v>38498</c:v>
                </c:pt>
                <c:pt idx="20696">
                  <c:v>38499</c:v>
                </c:pt>
                <c:pt idx="20697">
                  <c:v>38503</c:v>
                </c:pt>
                <c:pt idx="20698">
                  <c:v>38504</c:v>
                </c:pt>
                <c:pt idx="20699">
                  <c:v>38505</c:v>
                </c:pt>
                <c:pt idx="20700">
                  <c:v>38506</c:v>
                </c:pt>
                <c:pt idx="20701">
                  <c:v>38509</c:v>
                </c:pt>
                <c:pt idx="20702">
                  <c:v>38510</c:v>
                </c:pt>
                <c:pt idx="20703">
                  <c:v>38511</c:v>
                </c:pt>
                <c:pt idx="20704">
                  <c:v>38512</c:v>
                </c:pt>
                <c:pt idx="20705">
                  <c:v>38513</c:v>
                </c:pt>
                <c:pt idx="20706">
                  <c:v>38516</c:v>
                </c:pt>
                <c:pt idx="20707">
                  <c:v>38517</c:v>
                </c:pt>
                <c:pt idx="20708">
                  <c:v>38518</c:v>
                </c:pt>
                <c:pt idx="20709">
                  <c:v>38519</c:v>
                </c:pt>
                <c:pt idx="20710">
                  <c:v>38520</c:v>
                </c:pt>
                <c:pt idx="20711">
                  <c:v>38523</c:v>
                </c:pt>
                <c:pt idx="20712">
                  <c:v>38524</c:v>
                </c:pt>
                <c:pt idx="20713">
                  <c:v>38525</c:v>
                </c:pt>
                <c:pt idx="20714">
                  <c:v>38526</c:v>
                </c:pt>
                <c:pt idx="20715">
                  <c:v>38527</c:v>
                </c:pt>
                <c:pt idx="20716">
                  <c:v>38530</c:v>
                </c:pt>
                <c:pt idx="20717">
                  <c:v>38531</c:v>
                </c:pt>
                <c:pt idx="20718">
                  <c:v>38532</c:v>
                </c:pt>
                <c:pt idx="20719">
                  <c:v>38533</c:v>
                </c:pt>
                <c:pt idx="20720">
                  <c:v>38534</c:v>
                </c:pt>
                <c:pt idx="20721">
                  <c:v>38538</c:v>
                </c:pt>
                <c:pt idx="20722">
                  <c:v>38539</c:v>
                </c:pt>
                <c:pt idx="20723">
                  <c:v>38540</c:v>
                </c:pt>
                <c:pt idx="20724">
                  <c:v>38541</c:v>
                </c:pt>
                <c:pt idx="20725">
                  <c:v>38544</c:v>
                </c:pt>
                <c:pt idx="20726">
                  <c:v>38545</c:v>
                </c:pt>
                <c:pt idx="20727">
                  <c:v>38546</c:v>
                </c:pt>
                <c:pt idx="20728">
                  <c:v>38547</c:v>
                </c:pt>
                <c:pt idx="20729">
                  <c:v>38548</c:v>
                </c:pt>
                <c:pt idx="20730">
                  <c:v>38551</c:v>
                </c:pt>
                <c:pt idx="20731">
                  <c:v>38552</c:v>
                </c:pt>
                <c:pt idx="20732">
                  <c:v>38553</c:v>
                </c:pt>
                <c:pt idx="20733">
                  <c:v>38554</c:v>
                </c:pt>
                <c:pt idx="20734">
                  <c:v>38555</c:v>
                </c:pt>
                <c:pt idx="20735">
                  <c:v>38558</c:v>
                </c:pt>
                <c:pt idx="20736">
                  <c:v>38559</c:v>
                </c:pt>
                <c:pt idx="20737">
                  <c:v>38560</c:v>
                </c:pt>
                <c:pt idx="20738">
                  <c:v>38561</c:v>
                </c:pt>
                <c:pt idx="20739">
                  <c:v>38562</c:v>
                </c:pt>
                <c:pt idx="20740">
                  <c:v>38565</c:v>
                </c:pt>
                <c:pt idx="20741">
                  <c:v>38566</c:v>
                </c:pt>
                <c:pt idx="20742">
                  <c:v>38567</c:v>
                </c:pt>
                <c:pt idx="20743">
                  <c:v>38568</c:v>
                </c:pt>
                <c:pt idx="20744">
                  <c:v>38569</c:v>
                </c:pt>
                <c:pt idx="20745">
                  <c:v>38572</c:v>
                </c:pt>
                <c:pt idx="20746">
                  <c:v>38573</c:v>
                </c:pt>
                <c:pt idx="20747">
                  <c:v>38574</c:v>
                </c:pt>
                <c:pt idx="20748">
                  <c:v>38575</c:v>
                </c:pt>
                <c:pt idx="20749">
                  <c:v>38576</c:v>
                </c:pt>
                <c:pt idx="20750">
                  <c:v>38579</c:v>
                </c:pt>
                <c:pt idx="20751">
                  <c:v>38580</c:v>
                </c:pt>
                <c:pt idx="20752">
                  <c:v>38581</c:v>
                </c:pt>
                <c:pt idx="20753">
                  <c:v>38582</c:v>
                </c:pt>
                <c:pt idx="20754">
                  <c:v>38583</c:v>
                </c:pt>
                <c:pt idx="20755">
                  <c:v>38586</c:v>
                </c:pt>
                <c:pt idx="20756">
                  <c:v>38587</c:v>
                </c:pt>
                <c:pt idx="20757">
                  <c:v>38588</c:v>
                </c:pt>
                <c:pt idx="20758">
                  <c:v>38589</c:v>
                </c:pt>
                <c:pt idx="20759">
                  <c:v>38590</c:v>
                </c:pt>
                <c:pt idx="20760">
                  <c:v>38593</c:v>
                </c:pt>
                <c:pt idx="20761">
                  <c:v>38594</c:v>
                </c:pt>
                <c:pt idx="20762">
                  <c:v>38595</c:v>
                </c:pt>
                <c:pt idx="20763">
                  <c:v>38596</c:v>
                </c:pt>
                <c:pt idx="20764">
                  <c:v>38597</c:v>
                </c:pt>
                <c:pt idx="20765">
                  <c:v>38601</c:v>
                </c:pt>
                <c:pt idx="20766">
                  <c:v>38602</c:v>
                </c:pt>
                <c:pt idx="20767">
                  <c:v>38603</c:v>
                </c:pt>
                <c:pt idx="20768">
                  <c:v>38604</c:v>
                </c:pt>
                <c:pt idx="20769">
                  <c:v>38607</c:v>
                </c:pt>
                <c:pt idx="20770">
                  <c:v>38608</c:v>
                </c:pt>
                <c:pt idx="20771">
                  <c:v>38609</c:v>
                </c:pt>
                <c:pt idx="20772">
                  <c:v>38610</c:v>
                </c:pt>
                <c:pt idx="20773">
                  <c:v>38611</c:v>
                </c:pt>
                <c:pt idx="20774">
                  <c:v>38614</c:v>
                </c:pt>
                <c:pt idx="20775">
                  <c:v>38615</c:v>
                </c:pt>
                <c:pt idx="20776">
                  <c:v>38616</c:v>
                </c:pt>
                <c:pt idx="20777">
                  <c:v>38617</c:v>
                </c:pt>
                <c:pt idx="20778">
                  <c:v>38618</c:v>
                </c:pt>
                <c:pt idx="20779">
                  <c:v>38621</c:v>
                </c:pt>
                <c:pt idx="20780">
                  <c:v>38622</c:v>
                </c:pt>
                <c:pt idx="20781">
                  <c:v>38623</c:v>
                </c:pt>
                <c:pt idx="20782">
                  <c:v>38624</c:v>
                </c:pt>
                <c:pt idx="20783">
                  <c:v>38625</c:v>
                </c:pt>
                <c:pt idx="20784">
                  <c:v>38628</c:v>
                </c:pt>
                <c:pt idx="20785">
                  <c:v>38629</c:v>
                </c:pt>
                <c:pt idx="20786">
                  <c:v>38630</c:v>
                </c:pt>
                <c:pt idx="20787">
                  <c:v>38631</c:v>
                </c:pt>
                <c:pt idx="20788">
                  <c:v>38632</c:v>
                </c:pt>
                <c:pt idx="20789">
                  <c:v>38635</c:v>
                </c:pt>
                <c:pt idx="20790">
                  <c:v>38636</c:v>
                </c:pt>
                <c:pt idx="20791">
                  <c:v>38637</c:v>
                </c:pt>
                <c:pt idx="20792">
                  <c:v>38638</c:v>
                </c:pt>
                <c:pt idx="20793">
                  <c:v>38639</c:v>
                </c:pt>
                <c:pt idx="20794">
                  <c:v>38642</c:v>
                </c:pt>
                <c:pt idx="20795">
                  <c:v>38643</c:v>
                </c:pt>
                <c:pt idx="20796">
                  <c:v>38644</c:v>
                </c:pt>
                <c:pt idx="20797">
                  <c:v>38645</c:v>
                </c:pt>
                <c:pt idx="20798">
                  <c:v>38646</c:v>
                </c:pt>
                <c:pt idx="20799">
                  <c:v>38649</c:v>
                </c:pt>
                <c:pt idx="20800">
                  <c:v>38650</c:v>
                </c:pt>
                <c:pt idx="20801">
                  <c:v>38651</c:v>
                </c:pt>
                <c:pt idx="20802">
                  <c:v>38652</c:v>
                </c:pt>
                <c:pt idx="20803">
                  <c:v>38653</c:v>
                </c:pt>
                <c:pt idx="20804">
                  <c:v>38656</c:v>
                </c:pt>
                <c:pt idx="20805">
                  <c:v>38657</c:v>
                </c:pt>
                <c:pt idx="20806">
                  <c:v>38658</c:v>
                </c:pt>
                <c:pt idx="20807">
                  <c:v>38659</c:v>
                </c:pt>
                <c:pt idx="20808">
                  <c:v>38660</c:v>
                </c:pt>
                <c:pt idx="20809">
                  <c:v>38663</c:v>
                </c:pt>
                <c:pt idx="20810">
                  <c:v>38664</c:v>
                </c:pt>
                <c:pt idx="20811">
                  <c:v>38665</c:v>
                </c:pt>
                <c:pt idx="20812">
                  <c:v>38666</c:v>
                </c:pt>
                <c:pt idx="20813">
                  <c:v>38667</c:v>
                </c:pt>
                <c:pt idx="20814">
                  <c:v>38670</c:v>
                </c:pt>
                <c:pt idx="20815">
                  <c:v>38671</c:v>
                </c:pt>
                <c:pt idx="20816">
                  <c:v>38672</c:v>
                </c:pt>
                <c:pt idx="20817">
                  <c:v>38673</c:v>
                </c:pt>
                <c:pt idx="20818">
                  <c:v>38674</c:v>
                </c:pt>
                <c:pt idx="20819">
                  <c:v>38677</c:v>
                </c:pt>
                <c:pt idx="20820">
                  <c:v>38678</c:v>
                </c:pt>
                <c:pt idx="20821">
                  <c:v>38679</c:v>
                </c:pt>
                <c:pt idx="20822">
                  <c:v>38681</c:v>
                </c:pt>
                <c:pt idx="20823">
                  <c:v>38684</c:v>
                </c:pt>
                <c:pt idx="20824">
                  <c:v>38685</c:v>
                </c:pt>
                <c:pt idx="20825">
                  <c:v>38686</c:v>
                </c:pt>
                <c:pt idx="20826">
                  <c:v>38687</c:v>
                </c:pt>
                <c:pt idx="20827">
                  <c:v>38688</c:v>
                </c:pt>
                <c:pt idx="20828">
                  <c:v>38691</c:v>
                </c:pt>
                <c:pt idx="20829">
                  <c:v>38692</c:v>
                </c:pt>
                <c:pt idx="20830">
                  <c:v>38693</c:v>
                </c:pt>
                <c:pt idx="20831">
                  <c:v>38694</c:v>
                </c:pt>
                <c:pt idx="20832">
                  <c:v>38695</c:v>
                </c:pt>
                <c:pt idx="20833">
                  <c:v>38698</c:v>
                </c:pt>
                <c:pt idx="20834">
                  <c:v>38699</c:v>
                </c:pt>
                <c:pt idx="20835">
                  <c:v>38700</c:v>
                </c:pt>
                <c:pt idx="20836">
                  <c:v>38701</c:v>
                </c:pt>
                <c:pt idx="20837">
                  <c:v>38702</c:v>
                </c:pt>
                <c:pt idx="20838">
                  <c:v>38705</c:v>
                </c:pt>
                <c:pt idx="20839">
                  <c:v>38706</c:v>
                </c:pt>
                <c:pt idx="20840">
                  <c:v>38707</c:v>
                </c:pt>
                <c:pt idx="20841">
                  <c:v>38708</c:v>
                </c:pt>
                <c:pt idx="20842">
                  <c:v>38709</c:v>
                </c:pt>
                <c:pt idx="20843">
                  <c:v>38713</c:v>
                </c:pt>
                <c:pt idx="20844">
                  <c:v>38714</c:v>
                </c:pt>
                <c:pt idx="20845">
                  <c:v>38715</c:v>
                </c:pt>
                <c:pt idx="20846">
                  <c:v>38716</c:v>
                </c:pt>
                <c:pt idx="20847">
                  <c:v>38720</c:v>
                </c:pt>
                <c:pt idx="20848">
                  <c:v>38721</c:v>
                </c:pt>
                <c:pt idx="20849">
                  <c:v>38722</c:v>
                </c:pt>
                <c:pt idx="20850">
                  <c:v>38723</c:v>
                </c:pt>
                <c:pt idx="20851">
                  <c:v>38726</c:v>
                </c:pt>
                <c:pt idx="20852">
                  <c:v>38727</c:v>
                </c:pt>
                <c:pt idx="20853">
                  <c:v>38728</c:v>
                </c:pt>
                <c:pt idx="20854">
                  <c:v>38729</c:v>
                </c:pt>
                <c:pt idx="20855">
                  <c:v>38730</c:v>
                </c:pt>
                <c:pt idx="20856">
                  <c:v>38734</c:v>
                </c:pt>
                <c:pt idx="20857">
                  <c:v>38735</c:v>
                </c:pt>
                <c:pt idx="20858">
                  <c:v>38736</c:v>
                </c:pt>
                <c:pt idx="20859">
                  <c:v>38737</c:v>
                </c:pt>
                <c:pt idx="20860">
                  <c:v>38740</c:v>
                </c:pt>
                <c:pt idx="20861">
                  <c:v>38741</c:v>
                </c:pt>
                <c:pt idx="20862">
                  <c:v>38742</c:v>
                </c:pt>
                <c:pt idx="20863">
                  <c:v>38743</c:v>
                </c:pt>
                <c:pt idx="20864">
                  <c:v>38744</c:v>
                </c:pt>
                <c:pt idx="20865">
                  <c:v>38747</c:v>
                </c:pt>
                <c:pt idx="20866">
                  <c:v>38748</c:v>
                </c:pt>
                <c:pt idx="20867">
                  <c:v>38749</c:v>
                </c:pt>
                <c:pt idx="20868">
                  <c:v>38750</c:v>
                </c:pt>
                <c:pt idx="20869">
                  <c:v>38751</c:v>
                </c:pt>
                <c:pt idx="20870">
                  <c:v>38754</c:v>
                </c:pt>
                <c:pt idx="20871">
                  <c:v>38755</c:v>
                </c:pt>
                <c:pt idx="20872">
                  <c:v>38756</c:v>
                </c:pt>
                <c:pt idx="20873">
                  <c:v>38757</c:v>
                </c:pt>
                <c:pt idx="20874">
                  <c:v>38758</c:v>
                </c:pt>
                <c:pt idx="20875">
                  <c:v>38761</c:v>
                </c:pt>
                <c:pt idx="20876">
                  <c:v>38762</c:v>
                </c:pt>
                <c:pt idx="20877">
                  <c:v>38763</c:v>
                </c:pt>
                <c:pt idx="20878">
                  <c:v>38764</c:v>
                </c:pt>
                <c:pt idx="20879">
                  <c:v>38765</c:v>
                </c:pt>
                <c:pt idx="20880">
                  <c:v>38769</c:v>
                </c:pt>
                <c:pt idx="20881">
                  <c:v>38770</c:v>
                </c:pt>
                <c:pt idx="20882">
                  <c:v>38771</c:v>
                </c:pt>
                <c:pt idx="20883">
                  <c:v>38772</c:v>
                </c:pt>
                <c:pt idx="20884">
                  <c:v>38775</c:v>
                </c:pt>
                <c:pt idx="20885">
                  <c:v>38776</c:v>
                </c:pt>
                <c:pt idx="20886">
                  <c:v>38777</c:v>
                </c:pt>
                <c:pt idx="20887">
                  <c:v>38778</c:v>
                </c:pt>
                <c:pt idx="20888">
                  <c:v>38779</c:v>
                </c:pt>
                <c:pt idx="20889">
                  <c:v>38782</c:v>
                </c:pt>
                <c:pt idx="20890">
                  <c:v>38783</c:v>
                </c:pt>
                <c:pt idx="20891">
                  <c:v>38784</c:v>
                </c:pt>
                <c:pt idx="20892">
                  <c:v>38785</c:v>
                </c:pt>
                <c:pt idx="20893">
                  <c:v>38786</c:v>
                </c:pt>
                <c:pt idx="20894">
                  <c:v>38789</c:v>
                </c:pt>
                <c:pt idx="20895">
                  <c:v>38790</c:v>
                </c:pt>
                <c:pt idx="20896">
                  <c:v>38791</c:v>
                </c:pt>
                <c:pt idx="20897">
                  <c:v>38792</c:v>
                </c:pt>
                <c:pt idx="20898">
                  <c:v>38793</c:v>
                </c:pt>
                <c:pt idx="20899">
                  <c:v>38796</c:v>
                </c:pt>
                <c:pt idx="20900">
                  <c:v>38797</c:v>
                </c:pt>
                <c:pt idx="20901">
                  <c:v>38798</c:v>
                </c:pt>
                <c:pt idx="20902">
                  <c:v>38799</c:v>
                </c:pt>
                <c:pt idx="20903">
                  <c:v>38800</c:v>
                </c:pt>
                <c:pt idx="20904">
                  <c:v>38803</c:v>
                </c:pt>
                <c:pt idx="20905">
                  <c:v>38804</c:v>
                </c:pt>
                <c:pt idx="20906">
                  <c:v>38805</c:v>
                </c:pt>
                <c:pt idx="20907">
                  <c:v>38806</c:v>
                </c:pt>
                <c:pt idx="20908">
                  <c:v>38807</c:v>
                </c:pt>
                <c:pt idx="20909">
                  <c:v>38810</c:v>
                </c:pt>
                <c:pt idx="20910">
                  <c:v>38811</c:v>
                </c:pt>
                <c:pt idx="20911">
                  <c:v>38812</c:v>
                </c:pt>
                <c:pt idx="20912">
                  <c:v>38813</c:v>
                </c:pt>
                <c:pt idx="20913">
                  <c:v>38814</c:v>
                </c:pt>
                <c:pt idx="20914">
                  <c:v>38817</c:v>
                </c:pt>
                <c:pt idx="20915">
                  <c:v>38818</c:v>
                </c:pt>
                <c:pt idx="20916">
                  <c:v>38819</c:v>
                </c:pt>
                <c:pt idx="20917">
                  <c:v>38820</c:v>
                </c:pt>
                <c:pt idx="20918">
                  <c:v>38824</c:v>
                </c:pt>
                <c:pt idx="20919">
                  <c:v>38825</c:v>
                </c:pt>
                <c:pt idx="20920">
                  <c:v>38826</c:v>
                </c:pt>
                <c:pt idx="20921">
                  <c:v>38827</c:v>
                </c:pt>
                <c:pt idx="20922">
                  <c:v>38828</c:v>
                </c:pt>
                <c:pt idx="20923">
                  <c:v>38831</c:v>
                </c:pt>
                <c:pt idx="20924">
                  <c:v>38832</c:v>
                </c:pt>
                <c:pt idx="20925">
                  <c:v>38833</c:v>
                </c:pt>
                <c:pt idx="20926">
                  <c:v>38834</c:v>
                </c:pt>
                <c:pt idx="20927">
                  <c:v>38835</c:v>
                </c:pt>
                <c:pt idx="20928">
                  <c:v>38838</c:v>
                </c:pt>
                <c:pt idx="20929">
                  <c:v>38839</c:v>
                </c:pt>
                <c:pt idx="20930">
                  <c:v>38840</c:v>
                </c:pt>
                <c:pt idx="20931">
                  <c:v>38841</c:v>
                </c:pt>
                <c:pt idx="20932">
                  <c:v>38842</c:v>
                </c:pt>
                <c:pt idx="20933">
                  <c:v>38845</c:v>
                </c:pt>
                <c:pt idx="20934">
                  <c:v>38846</c:v>
                </c:pt>
                <c:pt idx="20935">
                  <c:v>38847</c:v>
                </c:pt>
                <c:pt idx="20936">
                  <c:v>38848</c:v>
                </c:pt>
                <c:pt idx="20937">
                  <c:v>38849</c:v>
                </c:pt>
                <c:pt idx="20938">
                  <c:v>38852</c:v>
                </c:pt>
                <c:pt idx="20939">
                  <c:v>38853</c:v>
                </c:pt>
                <c:pt idx="20940">
                  <c:v>38854</c:v>
                </c:pt>
                <c:pt idx="20941">
                  <c:v>38855</c:v>
                </c:pt>
                <c:pt idx="20942">
                  <c:v>38856</c:v>
                </c:pt>
                <c:pt idx="20943">
                  <c:v>38859</c:v>
                </c:pt>
                <c:pt idx="20944">
                  <c:v>38860</c:v>
                </c:pt>
                <c:pt idx="20945">
                  <c:v>38861</c:v>
                </c:pt>
                <c:pt idx="20946">
                  <c:v>38862</c:v>
                </c:pt>
                <c:pt idx="20947">
                  <c:v>38863</c:v>
                </c:pt>
                <c:pt idx="20948">
                  <c:v>38867</c:v>
                </c:pt>
                <c:pt idx="20949">
                  <c:v>38868</c:v>
                </c:pt>
                <c:pt idx="20950">
                  <c:v>38869</c:v>
                </c:pt>
                <c:pt idx="20951">
                  <c:v>38870</c:v>
                </c:pt>
                <c:pt idx="20952">
                  <c:v>38873</c:v>
                </c:pt>
                <c:pt idx="20953">
                  <c:v>38874</c:v>
                </c:pt>
                <c:pt idx="20954">
                  <c:v>38875</c:v>
                </c:pt>
                <c:pt idx="20955">
                  <c:v>38876</c:v>
                </c:pt>
                <c:pt idx="20956">
                  <c:v>38877</c:v>
                </c:pt>
                <c:pt idx="20957">
                  <c:v>38880</c:v>
                </c:pt>
                <c:pt idx="20958">
                  <c:v>38881</c:v>
                </c:pt>
                <c:pt idx="20959">
                  <c:v>38882</c:v>
                </c:pt>
                <c:pt idx="20960">
                  <c:v>38883</c:v>
                </c:pt>
                <c:pt idx="20961">
                  <c:v>38884</c:v>
                </c:pt>
                <c:pt idx="20962">
                  <c:v>38887</c:v>
                </c:pt>
                <c:pt idx="20963">
                  <c:v>38888</c:v>
                </c:pt>
                <c:pt idx="20964">
                  <c:v>38889</c:v>
                </c:pt>
                <c:pt idx="20965">
                  <c:v>38890</c:v>
                </c:pt>
                <c:pt idx="20966">
                  <c:v>38891</c:v>
                </c:pt>
                <c:pt idx="20967">
                  <c:v>38894</c:v>
                </c:pt>
                <c:pt idx="20968">
                  <c:v>38895</c:v>
                </c:pt>
                <c:pt idx="20969">
                  <c:v>38896</c:v>
                </c:pt>
                <c:pt idx="20970">
                  <c:v>38897</c:v>
                </c:pt>
                <c:pt idx="20971">
                  <c:v>38898</c:v>
                </c:pt>
                <c:pt idx="20972">
                  <c:v>38901</c:v>
                </c:pt>
                <c:pt idx="20973">
                  <c:v>38903</c:v>
                </c:pt>
                <c:pt idx="20974">
                  <c:v>38904</c:v>
                </c:pt>
                <c:pt idx="20975">
                  <c:v>38905</c:v>
                </c:pt>
                <c:pt idx="20976">
                  <c:v>38908</c:v>
                </c:pt>
                <c:pt idx="20977">
                  <c:v>38909</c:v>
                </c:pt>
                <c:pt idx="20978">
                  <c:v>38910</c:v>
                </c:pt>
                <c:pt idx="20979">
                  <c:v>38911</c:v>
                </c:pt>
                <c:pt idx="20980">
                  <c:v>38912</c:v>
                </c:pt>
                <c:pt idx="20981">
                  <c:v>38915</c:v>
                </c:pt>
                <c:pt idx="20982">
                  <c:v>38916</c:v>
                </c:pt>
                <c:pt idx="20983">
                  <c:v>38917</c:v>
                </c:pt>
                <c:pt idx="20984">
                  <c:v>38918</c:v>
                </c:pt>
                <c:pt idx="20985">
                  <c:v>38919</c:v>
                </c:pt>
                <c:pt idx="20986">
                  <c:v>38922</c:v>
                </c:pt>
                <c:pt idx="20987">
                  <c:v>38923</c:v>
                </c:pt>
                <c:pt idx="20988">
                  <c:v>38924</c:v>
                </c:pt>
                <c:pt idx="20989">
                  <c:v>38925</c:v>
                </c:pt>
                <c:pt idx="20990">
                  <c:v>38926</c:v>
                </c:pt>
                <c:pt idx="20991">
                  <c:v>38929</c:v>
                </c:pt>
                <c:pt idx="20992">
                  <c:v>38930</c:v>
                </c:pt>
                <c:pt idx="20993">
                  <c:v>38931</c:v>
                </c:pt>
                <c:pt idx="20994">
                  <c:v>38932</c:v>
                </c:pt>
                <c:pt idx="20995">
                  <c:v>38933</c:v>
                </c:pt>
                <c:pt idx="20996">
                  <c:v>38936</c:v>
                </c:pt>
                <c:pt idx="20997">
                  <c:v>38937</c:v>
                </c:pt>
                <c:pt idx="20998">
                  <c:v>38938</c:v>
                </c:pt>
                <c:pt idx="20999">
                  <c:v>38939</c:v>
                </c:pt>
                <c:pt idx="21000">
                  <c:v>38940</c:v>
                </c:pt>
                <c:pt idx="21001">
                  <c:v>38943</c:v>
                </c:pt>
                <c:pt idx="21002">
                  <c:v>38944</c:v>
                </c:pt>
                <c:pt idx="21003">
                  <c:v>38945</c:v>
                </c:pt>
                <c:pt idx="21004">
                  <c:v>38946</c:v>
                </c:pt>
                <c:pt idx="21005">
                  <c:v>38947</c:v>
                </c:pt>
                <c:pt idx="21006">
                  <c:v>38950</c:v>
                </c:pt>
                <c:pt idx="21007">
                  <c:v>38951</c:v>
                </c:pt>
                <c:pt idx="21008">
                  <c:v>38952</c:v>
                </c:pt>
                <c:pt idx="21009">
                  <c:v>38953</c:v>
                </c:pt>
                <c:pt idx="21010">
                  <c:v>38954</c:v>
                </c:pt>
                <c:pt idx="21011">
                  <c:v>38957</c:v>
                </c:pt>
                <c:pt idx="21012">
                  <c:v>38958</c:v>
                </c:pt>
                <c:pt idx="21013">
                  <c:v>38959</c:v>
                </c:pt>
                <c:pt idx="21014">
                  <c:v>38960</c:v>
                </c:pt>
                <c:pt idx="21015">
                  <c:v>38961</c:v>
                </c:pt>
                <c:pt idx="21016">
                  <c:v>38965</c:v>
                </c:pt>
                <c:pt idx="21017">
                  <c:v>38966</c:v>
                </c:pt>
                <c:pt idx="21018">
                  <c:v>38967</c:v>
                </c:pt>
                <c:pt idx="21019">
                  <c:v>38968</c:v>
                </c:pt>
                <c:pt idx="21020">
                  <c:v>38971</c:v>
                </c:pt>
                <c:pt idx="21021">
                  <c:v>38972</c:v>
                </c:pt>
                <c:pt idx="21022">
                  <c:v>38973</c:v>
                </c:pt>
                <c:pt idx="21023">
                  <c:v>38974</c:v>
                </c:pt>
                <c:pt idx="21024">
                  <c:v>38975</c:v>
                </c:pt>
                <c:pt idx="21025">
                  <c:v>38978</c:v>
                </c:pt>
                <c:pt idx="21026">
                  <c:v>38979</c:v>
                </c:pt>
                <c:pt idx="21027">
                  <c:v>38980</c:v>
                </c:pt>
                <c:pt idx="21028">
                  <c:v>38981</c:v>
                </c:pt>
                <c:pt idx="21029">
                  <c:v>38982</c:v>
                </c:pt>
                <c:pt idx="21030">
                  <c:v>38985</c:v>
                </c:pt>
                <c:pt idx="21031">
                  <c:v>38986</c:v>
                </c:pt>
                <c:pt idx="21032">
                  <c:v>38987</c:v>
                </c:pt>
                <c:pt idx="21033">
                  <c:v>38988</c:v>
                </c:pt>
                <c:pt idx="21034">
                  <c:v>38989</c:v>
                </c:pt>
                <c:pt idx="21035">
                  <c:v>38992</c:v>
                </c:pt>
                <c:pt idx="21036">
                  <c:v>38993</c:v>
                </c:pt>
                <c:pt idx="21037">
                  <c:v>38994</c:v>
                </c:pt>
                <c:pt idx="21038">
                  <c:v>38995</c:v>
                </c:pt>
                <c:pt idx="21039">
                  <c:v>38996</c:v>
                </c:pt>
                <c:pt idx="21040">
                  <c:v>38999</c:v>
                </c:pt>
                <c:pt idx="21041">
                  <c:v>39000</c:v>
                </c:pt>
                <c:pt idx="21042">
                  <c:v>39001</c:v>
                </c:pt>
                <c:pt idx="21043">
                  <c:v>39002</c:v>
                </c:pt>
                <c:pt idx="21044">
                  <c:v>39003</c:v>
                </c:pt>
                <c:pt idx="21045">
                  <c:v>39006</c:v>
                </c:pt>
                <c:pt idx="21046">
                  <c:v>39007</c:v>
                </c:pt>
                <c:pt idx="21047">
                  <c:v>39008</c:v>
                </c:pt>
                <c:pt idx="21048">
                  <c:v>39009</c:v>
                </c:pt>
                <c:pt idx="21049">
                  <c:v>39010</c:v>
                </c:pt>
                <c:pt idx="21050">
                  <c:v>39013</c:v>
                </c:pt>
                <c:pt idx="21051">
                  <c:v>39014</c:v>
                </c:pt>
                <c:pt idx="21052">
                  <c:v>39015</c:v>
                </c:pt>
                <c:pt idx="21053">
                  <c:v>39016</c:v>
                </c:pt>
                <c:pt idx="21054">
                  <c:v>39017</c:v>
                </c:pt>
                <c:pt idx="21055">
                  <c:v>39020</c:v>
                </c:pt>
                <c:pt idx="21056">
                  <c:v>39021</c:v>
                </c:pt>
                <c:pt idx="21057">
                  <c:v>39022</c:v>
                </c:pt>
                <c:pt idx="21058">
                  <c:v>39023</c:v>
                </c:pt>
                <c:pt idx="21059">
                  <c:v>39024</c:v>
                </c:pt>
                <c:pt idx="21060">
                  <c:v>39027</c:v>
                </c:pt>
                <c:pt idx="21061">
                  <c:v>39028</c:v>
                </c:pt>
                <c:pt idx="21062">
                  <c:v>39029</c:v>
                </c:pt>
                <c:pt idx="21063">
                  <c:v>39030</c:v>
                </c:pt>
                <c:pt idx="21064">
                  <c:v>39031</c:v>
                </c:pt>
                <c:pt idx="21065">
                  <c:v>39034</c:v>
                </c:pt>
                <c:pt idx="21066">
                  <c:v>39035</c:v>
                </c:pt>
                <c:pt idx="21067">
                  <c:v>39036</c:v>
                </c:pt>
                <c:pt idx="21068">
                  <c:v>39037</c:v>
                </c:pt>
                <c:pt idx="21069">
                  <c:v>39038</c:v>
                </c:pt>
                <c:pt idx="21070">
                  <c:v>39041</c:v>
                </c:pt>
                <c:pt idx="21071">
                  <c:v>39042</c:v>
                </c:pt>
                <c:pt idx="21072">
                  <c:v>39043</c:v>
                </c:pt>
                <c:pt idx="21073">
                  <c:v>39045</c:v>
                </c:pt>
                <c:pt idx="21074">
                  <c:v>39048</c:v>
                </c:pt>
                <c:pt idx="21075">
                  <c:v>39049</c:v>
                </c:pt>
                <c:pt idx="21076">
                  <c:v>39050</c:v>
                </c:pt>
                <c:pt idx="21077">
                  <c:v>39051</c:v>
                </c:pt>
                <c:pt idx="21078">
                  <c:v>39052</c:v>
                </c:pt>
                <c:pt idx="21079">
                  <c:v>39055</c:v>
                </c:pt>
                <c:pt idx="21080">
                  <c:v>39056</c:v>
                </c:pt>
                <c:pt idx="21081">
                  <c:v>39057</c:v>
                </c:pt>
                <c:pt idx="21082">
                  <c:v>39058</c:v>
                </c:pt>
                <c:pt idx="21083">
                  <c:v>39059</c:v>
                </c:pt>
                <c:pt idx="21084">
                  <c:v>39062</c:v>
                </c:pt>
                <c:pt idx="21085">
                  <c:v>39063</c:v>
                </c:pt>
                <c:pt idx="21086">
                  <c:v>39064</c:v>
                </c:pt>
                <c:pt idx="21087">
                  <c:v>39065</c:v>
                </c:pt>
                <c:pt idx="21088">
                  <c:v>39066</c:v>
                </c:pt>
                <c:pt idx="21089">
                  <c:v>39069</c:v>
                </c:pt>
                <c:pt idx="21090">
                  <c:v>39070</c:v>
                </c:pt>
                <c:pt idx="21091">
                  <c:v>39071</c:v>
                </c:pt>
                <c:pt idx="21092">
                  <c:v>39072</c:v>
                </c:pt>
                <c:pt idx="21093">
                  <c:v>39073</c:v>
                </c:pt>
                <c:pt idx="21094">
                  <c:v>39077</c:v>
                </c:pt>
                <c:pt idx="21095">
                  <c:v>39078</c:v>
                </c:pt>
                <c:pt idx="21096">
                  <c:v>39079</c:v>
                </c:pt>
                <c:pt idx="21097">
                  <c:v>39080</c:v>
                </c:pt>
                <c:pt idx="21098">
                  <c:v>39085</c:v>
                </c:pt>
                <c:pt idx="21099">
                  <c:v>39086</c:v>
                </c:pt>
                <c:pt idx="21100">
                  <c:v>39087</c:v>
                </c:pt>
                <c:pt idx="21101">
                  <c:v>39090</c:v>
                </c:pt>
                <c:pt idx="21102">
                  <c:v>39091</c:v>
                </c:pt>
                <c:pt idx="21103">
                  <c:v>39092</c:v>
                </c:pt>
                <c:pt idx="21104">
                  <c:v>39093</c:v>
                </c:pt>
                <c:pt idx="21105">
                  <c:v>39094</c:v>
                </c:pt>
                <c:pt idx="21106">
                  <c:v>39098</c:v>
                </c:pt>
                <c:pt idx="21107">
                  <c:v>39099</c:v>
                </c:pt>
                <c:pt idx="21108">
                  <c:v>39100</c:v>
                </c:pt>
                <c:pt idx="21109">
                  <c:v>39101</c:v>
                </c:pt>
                <c:pt idx="21110">
                  <c:v>39104</c:v>
                </c:pt>
                <c:pt idx="21111">
                  <c:v>39105</c:v>
                </c:pt>
                <c:pt idx="21112">
                  <c:v>39106</c:v>
                </c:pt>
                <c:pt idx="21113">
                  <c:v>39107</c:v>
                </c:pt>
                <c:pt idx="21114">
                  <c:v>39108</c:v>
                </c:pt>
                <c:pt idx="21115">
                  <c:v>39111</c:v>
                </c:pt>
                <c:pt idx="21116">
                  <c:v>39112</c:v>
                </c:pt>
                <c:pt idx="21117">
                  <c:v>39113</c:v>
                </c:pt>
                <c:pt idx="21118">
                  <c:v>39114</c:v>
                </c:pt>
                <c:pt idx="21119">
                  <c:v>39115</c:v>
                </c:pt>
                <c:pt idx="21120">
                  <c:v>39118</c:v>
                </c:pt>
                <c:pt idx="21121">
                  <c:v>39119</c:v>
                </c:pt>
                <c:pt idx="21122">
                  <c:v>39120</c:v>
                </c:pt>
                <c:pt idx="21123">
                  <c:v>39121</c:v>
                </c:pt>
                <c:pt idx="21124">
                  <c:v>39122</c:v>
                </c:pt>
                <c:pt idx="21125">
                  <c:v>39125</c:v>
                </c:pt>
                <c:pt idx="21126">
                  <c:v>39126</c:v>
                </c:pt>
                <c:pt idx="21127">
                  <c:v>39127</c:v>
                </c:pt>
                <c:pt idx="21128">
                  <c:v>39128</c:v>
                </c:pt>
                <c:pt idx="21129">
                  <c:v>39129</c:v>
                </c:pt>
                <c:pt idx="21130">
                  <c:v>39133</c:v>
                </c:pt>
                <c:pt idx="21131">
                  <c:v>39134</c:v>
                </c:pt>
                <c:pt idx="21132">
                  <c:v>39135</c:v>
                </c:pt>
                <c:pt idx="21133">
                  <c:v>39136</c:v>
                </c:pt>
                <c:pt idx="21134">
                  <c:v>39139</c:v>
                </c:pt>
                <c:pt idx="21135">
                  <c:v>39140</c:v>
                </c:pt>
                <c:pt idx="21136">
                  <c:v>39141</c:v>
                </c:pt>
                <c:pt idx="21137">
                  <c:v>39142</c:v>
                </c:pt>
                <c:pt idx="21138">
                  <c:v>39143</c:v>
                </c:pt>
                <c:pt idx="21139">
                  <c:v>39146</c:v>
                </c:pt>
                <c:pt idx="21140">
                  <c:v>39147</c:v>
                </c:pt>
                <c:pt idx="21141">
                  <c:v>39148</c:v>
                </c:pt>
                <c:pt idx="21142">
                  <c:v>39149</c:v>
                </c:pt>
                <c:pt idx="21143">
                  <c:v>39150</c:v>
                </c:pt>
                <c:pt idx="21144">
                  <c:v>39153</c:v>
                </c:pt>
                <c:pt idx="21145">
                  <c:v>39154</c:v>
                </c:pt>
                <c:pt idx="21146">
                  <c:v>39155</c:v>
                </c:pt>
                <c:pt idx="21147">
                  <c:v>39156</c:v>
                </c:pt>
                <c:pt idx="21148">
                  <c:v>39157</c:v>
                </c:pt>
                <c:pt idx="21149">
                  <c:v>39160</c:v>
                </c:pt>
                <c:pt idx="21150">
                  <c:v>39161</c:v>
                </c:pt>
                <c:pt idx="21151">
                  <c:v>39162</c:v>
                </c:pt>
                <c:pt idx="21152">
                  <c:v>39163</c:v>
                </c:pt>
                <c:pt idx="21153">
                  <c:v>39164</c:v>
                </c:pt>
                <c:pt idx="21154">
                  <c:v>39167</c:v>
                </c:pt>
                <c:pt idx="21155">
                  <c:v>39168</c:v>
                </c:pt>
                <c:pt idx="21156">
                  <c:v>39169</c:v>
                </c:pt>
                <c:pt idx="21157">
                  <c:v>39170</c:v>
                </c:pt>
                <c:pt idx="21158">
                  <c:v>39171</c:v>
                </c:pt>
                <c:pt idx="21159">
                  <c:v>39174</c:v>
                </c:pt>
                <c:pt idx="21160">
                  <c:v>39175</c:v>
                </c:pt>
                <c:pt idx="21161">
                  <c:v>39176</c:v>
                </c:pt>
                <c:pt idx="21162">
                  <c:v>39177</c:v>
                </c:pt>
                <c:pt idx="21163">
                  <c:v>39181</c:v>
                </c:pt>
                <c:pt idx="21164">
                  <c:v>39182</c:v>
                </c:pt>
                <c:pt idx="21165">
                  <c:v>39183</c:v>
                </c:pt>
                <c:pt idx="21166">
                  <c:v>39184</c:v>
                </c:pt>
                <c:pt idx="21167">
                  <c:v>39185</c:v>
                </c:pt>
                <c:pt idx="21168">
                  <c:v>39188</c:v>
                </c:pt>
                <c:pt idx="21169">
                  <c:v>39189</c:v>
                </c:pt>
                <c:pt idx="21170">
                  <c:v>39190</c:v>
                </c:pt>
                <c:pt idx="21171">
                  <c:v>39191</c:v>
                </c:pt>
                <c:pt idx="21172">
                  <c:v>39192</c:v>
                </c:pt>
                <c:pt idx="21173">
                  <c:v>39195</c:v>
                </c:pt>
                <c:pt idx="21174">
                  <c:v>39196</c:v>
                </c:pt>
                <c:pt idx="21175">
                  <c:v>39197</c:v>
                </c:pt>
                <c:pt idx="21176">
                  <c:v>39198</c:v>
                </c:pt>
                <c:pt idx="21177">
                  <c:v>39199</c:v>
                </c:pt>
                <c:pt idx="21178">
                  <c:v>39202</c:v>
                </c:pt>
                <c:pt idx="21179">
                  <c:v>39203</c:v>
                </c:pt>
                <c:pt idx="21180">
                  <c:v>39204</c:v>
                </c:pt>
                <c:pt idx="21181">
                  <c:v>39205</c:v>
                </c:pt>
                <c:pt idx="21182">
                  <c:v>39206</c:v>
                </c:pt>
                <c:pt idx="21183">
                  <c:v>39209</c:v>
                </c:pt>
                <c:pt idx="21184">
                  <c:v>39210</c:v>
                </c:pt>
                <c:pt idx="21185">
                  <c:v>39211</c:v>
                </c:pt>
                <c:pt idx="21186">
                  <c:v>39212</c:v>
                </c:pt>
                <c:pt idx="21187">
                  <c:v>39213</c:v>
                </c:pt>
                <c:pt idx="21188">
                  <c:v>39216</c:v>
                </c:pt>
                <c:pt idx="21189">
                  <c:v>39217</c:v>
                </c:pt>
                <c:pt idx="21190">
                  <c:v>39218</c:v>
                </c:pt>
                <c:pt idx="21191">
                  <c:v>39219</c:v>
                </c:pt>
                <c:pt idx="21192">
                  <c:v>39220</c:v>
                </c:pt>
                <c:pt idx="21193">
                  <c:v>39223</c:v>
                </c:pt>
                <c:pt idx="21194">
                  <c:v>39224</c:v>
                </c:pt>
                <c:pt idx="21195">
                  <c:v>39225</c:v>
                </c:pt>
                <c:pt idx="21196">
                  <c:v>39226</c:v>
                </c:pt>
                <c:pt idx="21197">
                  <c:v>39227</c:v>
                </c:pt>
                <c:pt idx="21198">
                  <c:v>39231</c:v>
                </c:pt>
                <c:pt idx="21199">
                  <c:v>39232</c:v>
                </c:pt>
                <c:pt idx="21200">
                  <c:v>39233</c:v>
                </c:pt>
                <c:pt idx="21201">
                  <c:v>39234</c:v>
                </c:pt>
                <c:pt idx="21202">
                  <c:v>39237</c:v>
                </c:pt>
                <c:pt idx="21203">
                  <c:v>39238</c:v>
                </c:pt>
                <c:pt idx="21204">
                  <c:v>39239</c:v>
                </c:pt>
                <c:pt idx="21205">
                  <c:v>39240</c:v>
                </c:pt>
                <c:pt idx="21206">
                  <c:v>39241</c:v>
                </c:pt>
                <c:pt idx="21207">
                  <c:v>39244</c:v>
                </c:pt>
                <c:pt idx="21208">
                  <c:v>39245</c:v>
                </c:pt>
                <c:pt idx="21209">
                  <c:v>39246</c:v>
                </c:pt>
                <c:pt idx="21210">
                  <c:v>39247</c:v>
                </c:pt>
                <c:pt idx="21211">
                  <c:v>39248</c:v>
                </c:pt>
                <c:pt idx="21212">
                  <c:v>39251</c:v>
                </c:pt>
                <c:pt idx="21213">
                  <c:v>39252</c:v>
                </c:pt>
                <c:pt idx="21214">
                  <c:v>39253</c:v>
                </c:pt>
                <c:pt idx="21215">
                  <c:v>39254</c:v>
                </c:pt>
                <c:pt idx="21216">
                  <c:v>39255</c:v>
                </c:pt>
                <c:pt idx="21217">
                  <c:v>39258</c:v>
                </c:pt>
                <c:pt idx="21218">
                  <c:v>39259</c:v>
                </c:pt>
                <c:pt idx="21219">
                  <c:v>39260</c:v>
                </c:pt>
                <c:pt idx="21220">
                  <c:v>39261</c:v>
                </c:pt>
                <c:pt idx="21221">
                  <c:v>39262</c:v>
                </c:pt>
                <c:pt idx="21222">
                  <c:v>39265</c:v>
                </c:pt>
                <c:pt idx="21223">
                  <c:v>39266</c:v>
                </c:pt>
                <c:pt idx="21224">
                  <c:v>39268</c:v>
                </c:pt>
                <c:pt idx="21225">
                  <c:v>39269</c:v>
                </c:pt>
                <c:pt idx="21226">
                  <c:v>39272</c:v>
                </c:pt>
                <c:pt idx="21227">
                  <c:v>39273</c:v>
                </c:pt>
                <c:pt idx="21228">
                  <c:v>39274</c:v>
                </c:pt>
                <c:pt idx="21229">
                  <c:v>39275</c:v>
                </c:pt>
                <c:pt idx="21230">
                  <c:v>39276</c:v>
                </c:pt>
                <c:pt idx="21231">
                  <c:v>39279</c:v>
                </c:pt>
                <c:pt idx="21232">
                  <c:v>39280</c:v>
                </c:pt>
                <c:pt idx="21233">
                  <c:v>39281</c:v>
                </c:pt>
                <c:pt idx="21234">
                  <c:v>39282</c:v>
                </c:pt>
                <c:pt idx="21235">
                  <c:v>39283</c:v>
                </c:pt>
                <c:pt idx="21236">
                  <c:v>39286</c:v>
                </c:pt>
                <c:pt idx="21237">
                  <c:v>39287</c:v>
                </c:pt>
                <c:pt idx="21238">
                  <c:v>39288</c:v>
                </c:pt>
                <c:pt idx="21239">
                  <c:v>39289</c:v>
                </c:pt>
                <c:pt idx="21240">
                  <c:v>39290</c:v>
                </c:pt>
                <c:pt idx="21241">
                  <c:v>39293</c:v>
                </c:pt>
                <c:pt idx="21242">
                  <c:v>39294</c:v>
                </c:pt>
                <c:pt idx="21243">
                  <c:v>39295</c:v>
                </c:pt>
                <c:pt idx="21244">
                  <c:v>39296</c:v>
                </c:pt>
                <c:pt idx="21245">
                  <c:v>39297</c:v>
                </c:pt>
                <c:pt idx="21246">
                  <c:v>39300</c:v>
                </c:pt>
                <c:pt idx="21247">
                  <c:v>39301</c:v>
                </c:pt>
                <c:pt idx="21248">
                  <c:v>39302</c:v>
                </c:pt>
                <c:pt idx="21249">
                  <c:v>39303</c:v>
                </c:pt>
                <c:pt idx="21250">
                  <c:v>39304</c:v>
                </c:pt>
                <c:pt idx="21251">
                  <c:v>39307</c:v>
                </c:pt>
                <c:pt idx="21252">
                  <c:v>39308</c:v>
                </c:pt>
                <c:pt idx="21253">
                  <c:v>39309</c:v>
                </c:pt>
                <c:pt idx="21254">
                  <c:v>39310</c:v>
                </c:pt>
                <c:pt idx="21255">
                  <c:v>39311</c:v>
                </c:pt>
                <c:pt idx="21256">
                  <c:v>39314</c:v>
                </c:pt>
                <c:pt idx="21257">
                  <c:v>39315</c:v>
                </c:pt>
                <c:pt idx="21258">
                  <c:v>39316</c:v>
                </c:pt>
                <c:pt idx="21259">
                  <c:v>39317</c:v>
                </c:pt>
                <c:pt idx="21260">
                  <c:v>39318</c:v>
                </c:pt>
                <c:pt idx="21261">
                  <c:v>39321</c:v>
                </c:pt>
                <c:pt idx="21262">
                  <c:v>39322</c:v>
                </c:pt>
                <c:pt idx="21263">
                  <c:v>39323</c:v>
                </c:pt>
                <c:pt idx="21264">
                  <c:v>39324</c:v>
                </c:pt>
                <c:pt idx="21265">
                  <c:v>39325</c:v>
                </c:pt>
                <c:pt idx="21266">
                  <c:v>39329</c:v>
                </c:pt>
                <c:pt idx="21267">
                  <c:v>39330</c:v>
                </c:pt>
                <c:pt idx="21268">
                  <c:v>39331</c:v>
                </c:pt>
                <c:pt idx="21269">
                  <c:v>39332</c:v>
                </c:pt>
                <c:pt idx="21270">
                  <c:v>39335</c:v>
                </c:pt>
                <c:pt idx="21271">
                  <c:v>39336</c:v>
                </c:pt>
                <c:pt idx="21272">
                  <c:v>39337</c:v>
                </c:pt>
                <c:pt idx="21273">
                  <c:v>39338</c:v>
                </c:pt>
                <c:pt idx="21274">
                  <c:v>39339</c:v>
                </c:pt>
                <c:pt idx="21275">
                  <c:v>39342</c:v>
                </c:pt>
                <c:pt idx="21276">
                  <c:v>39343</c:v>
                </c:pt>
                <c:pt idx="21277">
                  <c:v>39344</c:v>
                </c:pt>
                <c:pt idx="21278">
                  <c:v>39345</c:v>
                </c:pt>
                <c:pt idx="21279">
                  <c:v>39346</c:v>
                </c:pt>
                <c:pt idx="21280">
                  <c:v>39349</c:v>
                </c:pt>
                <c:pt idx="21281">
                  <c:v>39350</c:v>
                </c:pt>
                <c:pt idx="21282">
                  <c:v>39351</c:v>
                </c:pt>
                <c:pt idx="21283">
                  <c:v>39352</c:v>
                </c:pt>
                <c:pt idx="21284">
                  <c:v>39353</c:v>
                </c:pt>
                <c:pt idx="21285">
                  <c:v>39356</c:v>
                </c:pt>
                <c:pt idx="21286">
                  <c:v>39357</c:v>
                </c:pt>
                <c:pt idx="21287">
                  <c:v>39358</c:v>
                </c:pt>
                <c:pt idx="21288">
                  <c:v>39359</c:v>
                </c:pt>
                <c:pt idx="21289">
                  <c:v>39360</c:v>
                </c:pt>
                <c:pt idx="21290">
                  <c:v>39363</c:v>
                </c:pt>
                <c:pt idx="21291">
                  <c:v>39364</c:v>
                </c:pt>
                <c:pt idx="21292">
                  <c:v>39365</c:v>
                </c:pt>
                <c:pt idx="21293">
                  <c:v>39366</c:v>
                </c:pt>
                <c:pt idx="21294">
                  <c:v>39367</c:v>
                </c:pt>
                <c:pt idx="21295">
                  <c:v>39370</c:v>
                </c:pt>
                <c:pt idx="21296">
                  <c:v>39371</c:v>
                </c:pt>
                <c:pt idx="21297">
                  <c:v>39372</c:v>
                </c:pt>
                <c:pt idx="21298">
                  <c:v>39373</c:v>
                </c:pt>
                <c:pt idx="21299">
                  <c:v>39374</c:v>
                </c:pt>
                <c:pt idx="21300">
                  <c:v>39377</c:v>
                </c:pt>
                <c:pt idx="21301">
                  <c:v>39378</c:v>
                </c:pt>
                <c:pt idx="21302">
                  <c:v>39379</c:v>
                </c:pt>
                <c:pt idx="21303">
                  <c:v>39380</c:v>
                </c:pt>
                <c:pt idx="21304">
                  <c:v>39381</c:v>
                </c:pt>
                <c:pt idx="21305">
                  <c:v>39384</c:v>
                </c:pt>
                <c:pt idx="21306">
                  <c:v>39385</c:v>
                </c:pt>
                <c:pt idx="21307">
                  <c:v>39386</c:v>
                </c:pt>
                <c:pt idx="21308">
                  <c:v>39387</c:v>
                </c:pt>
                <c:pt idx="21309">
                  <c:v>39388</c:v>
                </c:pt>
                <c:pt idx="21310">
                  <c:v>39391</c:v>
                </c:pt>
                <c:pt idx="21311">
                  <c:v>39392</c:v>
                </c:pt>
                <c:pt idx="21312">
                  <c:v>39393</c:v>
                </c:pt>
                <c:pt idx="21313">
                  <c:v>39394</c:v>
                </c:pt>
                <c:pt idx="21314">
                  <c:v>39395</c:v>
                </c:pt>
                <c:pt idx="21315">
                  <c:v>39398</c:v>
                </c:pt>
                <c:pt idx="21316">
                  <c:v>39399</c:v>
                </c:pt>
                <c:pt idx="21317">
                  <c:v>39400</c:v>
                </c:pt>
                <c:pt idx="21318">
                  <c:v>39401</c:v>
                </c:pt>
                <c:pt idx="21319">
                  <c:v>39402</c:v>
                </c:pt>
                <c:pt idx="21320">
                  <c:v>39405</c:v>
                </c:pt>
                <c:pt idx="21321">
                  <c:v>39406</c:v>
                </c:pt>
                <c:pt idx="21322">
                  <c:v>39407</c:v>
                </c:pt>
                <c:pt idx="21323">
                  <c:v>39409</c:v>
                </c:pt>
                <c:pt idx="21324">
                  <c:v>39412</c:v>
                </c:pt>
                <c:pt idx="21325">
                  <c:v>39413</c:v>
                </c:pt>
                <c:pt idx="21326">
                  <c:v>39414</c:v>
                </c:pt>
                <c:pt idx="21327">
                  <c:v>39415</c:v>
                </c:pt>
                <c:pt idx="21328">
                  <c:v>39416</c:v>
                </c:pt>
                <c:pt idx="21329">
                  <c:v>39419</c:v>
                </c:pt>
                <c:pt idx="21330">
                  <c:v>39420</c:v>
                </c:pt>
                <c:pt idx="21331">
                  <c:v>39421</c:v>
                </c:pt>
                <c:pt idx="21332">
                  <c:v>39422</c:v>
                </c:pt>
                <c:pt idx="21333">
                  <c:v>39423</c:v>
                </c:pt>
                <c:pt idx="21334">
                  <c:v>39426</c:v>
                </c:pt>
                <c:pt idx="21335">
                  <c:v>39427</c:v>
                </c:pt>
                <c:pt idx="21336">
                  <c:v>39428</c:v>
                </c:pt>
                <c:pt idx="21337">
                  <c:v>39429</c:v>
                </c:pt>
                <c:pt idx="21338">
                  <c:v>39430</c:v>
                </c:pt>
                <c:pt idx="21339">
                  <c:v>39433</c:v>
                </c:pt>
                <c:pt idx="21340">
                  <c:v>39434</c:v>
                </c:pt>
                <c:pt idx="21341">
                  <c:v>39435</c:v>
                </c:pt>
                <c:pt idx="21342">
                  <c:v>39436</c:v>
                </c:pt>
                <c:pt idx="21343">
                  <c:v>39437</c:v>
                </c:pt>
                <c:pt idx="21344">
                  <c:v>39440</c:v>
                </c:pt>
                <c:pt idx="21345">
                  <c:v>39442</c:v>
                </c:pt>
                <c:pt idx="21346">
                  <c:v>39443</c:v>
                </c:pt>
                <c:pt idx="21347">
                  <c:v>39444</c:v>
                </c:pt>
                <c:pt idx="21348">
                  <c:v>39447</c:v>
                </c:pt>
                <c:pt idx="21349">
                  <c:v>39449</c:v>
                </c:pt>
                <c:pt idx="21350">
                  <c:v>39450</c:v>
                </c:pt>
                <c:pt idx="21351">
                  <c:v>39451</c:v>
                </c:pt>
                <c:pt idx="21352">
                  <c:v>39454</c:v>
                </c:pt>
                <c:pt idx="21353">
                  <c:v>39455</c:v>
                </c:pt>
                <c:pt idx="21354">
                  <c:v>39456</c:v>
                </c:pt>
                <c:pt idx="21355">
                  <c:v>39457</c:v>
                </c:pt>
                <c:pt idx="21356">
                  <c:v>39458</c:v>
                </c:pt>
                <c:pt idx="21357">
                  <c:v>39461</c:v>
                </c:pt>
                <c:pt idx="21358">
                  <c:v>39462</c:v>
                </c:pt>
                <c:pt idx="21359">
                  <c:v>39463</c:v>
                </c:pt>
                <c:pt idx="21360">
                  <c:v>39464</c:v>
                </c:pt>
                <c:pt idx="21361">
                  <c:v>39465</c:v>
                </c:pt>
                <c:pt idx="21362">
                  <c:v>39469</c:v>
                </c:pt>
                <c:pt idx="21363">
                  <c:v>39470</c:v>
                </c:pt>
                <c:pt idx="21364">
                  <c:v>39471</c:v>
                </c:pt>
                <c:pt idx="21365">
                  <c:v>39472</c:v>
                </c:pt>
                <c:pt idx="21366">
                  <c:v>39475</c:v>
                </c:pt>
                <c:pt idx="21367">
                  <c:v>39476</c:v>
                </c:pt>
                <c:pt idx="21368">
                  <c:v>39477</c:v>
                </c:pt>
                <c:pt idx="21369">
                  <c:v>39478</c:v>
                </c:pt>
                <c:pt idx="21370">
                  <c:v>39479</c:v>
                </c:pt>
                <c:pt idx="21371">
                  <c:v>39482</c:v>
                </c:pt>
                <c:pt idx="21372">
                  <c:v>39483</c:v>
                </c:pt>
                <c:pt idx="21373">
                  <c:v>39484</c:v>
                </c:pt>
                <c:pt idx="21374">
                  <c:v>39485</c:v>
                </c:pt>
                <c:pt idx="21375">
                  <c:v>39486</c:v>
                </c:pt>
                <c:pt idx="21376">
                  <c:v>39489</c:v>
                </c:pt>
                <c:pt idx="21377">
                  <c:v>39490</c:v>
                </c:pt>
                <c:pt idx="21378">
                  <c:v>39491</c:v>
                </c:pt>
                <c:pt idx="21379">
                  <c:v>39492</c:v>
                </c:pt>
                <c:pt idx="21380">
                  <c:v>39493</c:v>
                </c:pt>
                <c:pt idx="21381">
                  <c:v>39497</c:v>
                </c:pt>
                <c:pt idx="21382">
                  <c:v>39498</c:v>
                </c:pt>
                <c:pt idx="21383">
                  <c:v>39499</c:v>
                </c:pt>
                <c:pt idx="21384">
                  <c:v>39500</c:v>
                </c:pt>
                <c:pt idx="21385">
                  <c:v>39503</c:v>
                </c:pt>
                <c:pt idx="21386">
                  <c:v>39504</c:v>
                </c:pt>
                <c:pt idx="21387">
                  <c:v>39505</c:v>
                </c:pt>
                <c:pt idx="21388">
                  <c:v>39506</c:v>
                </c:pt>
                <c:pt idx="21389">
                  <c:v>39507</c:v>
                </c:pt>
                <c:pt idx="21390">
                  <c:v>39510</c:v>
                </c:pt>
                <c:pt idx="21391">
                  <c:v>39511</c:v>
                </c:pt>
                <c:pt idx="21392">
                  <c:v>39512</c:v>
                </c:pt>
                <c:pt idx="21393">
                  <c:v>39513</c:v>
                </c:pt>
                <c:pt idx="21394">
                  <c:v>39514</c:v>
                </c:pt>
                <c:pt idx="21395">
                  <c:v>39517</c:v>
                </c:pt>
                <c:pt idx="21396">
                  <c:v>39518</c:v>
                </c:pt>
                <c:pt idx="21397">
                  <c:v>39519</c:v>
                </c:pt>
                <c:pt idx="21398">
                  <c:v>39520</c:v>
                </c:pt>
                <c:pt idx="21399">
                  <c:v>39521</c:v>
                </c:pt>
                <c:pt idx="21400">
                  <c:v>39524</c:v>
                </c:pt>
                <c:pt idx="21401">
                  <c:v>39525</c:v>
                </c:pt>
                <c:pt idx="21402">
                  <c:v>39526</c:v>
                </c:pt>
                <c:pt idx="21403">
                  <c:v>39527</c:v>
                </c:pt>
                <c:pt idx="21404">
                  <c:v>39531</c:v>
                </c:pt>
                <c:pt idx="21405">
                  <c:v>39532</c:v>
                </c:pt>
                <c:pt idx="21406">
                  <c:v>39533</c:v>
                </c:pt>
                <c:pt idx="21407">
                  <c:v>39534</c:v>
                </c:pt>
                <c:pt idx="21408">
                  <c:v>39535</c:v>
                </c:pt>
                <c:pt idx="21409">
                  <c:v>39538</c:v>
                </c:pt>
                <c:pt idx="21410">
                  <c:v>39539</c:v>
                </c:pt>
                <c:pt idx="21411">
                  <c:v>39540</c:v>
                </c:pt>
                <c:pt idx="21412">
                  <c:v>39541</c:v>
                </c:pt>
                <c:pt idx="21413">
                  <c:v>39542</c:v>
                </c:pt>
                <c:pt idx="21414">
                  <c:v>39545</c:v>
                </c:pt>
                <c:pt idx="21415">
                  <c:v>39546</c:v>
                </c:pt>
                <c:pt idx="21416">
                  <c:v>39547</c:v>
                </c:pt>
                <c:pt idx="21417">
                  <c:v>39548</c:v>
                </c:pt>
                <c:pt idx="21418">
                  <c:v>39549</c:v>
                </c:pt>
                <c:pt idx="21419">
                  <c:v>39552</c:v>
                </c:pt>
                <c:pt idx="21420">
                  <c:v>39553</c:v>
                </c:pt>
                <c:pt idx="21421">
                  <c:v>39554</c:v>
                </c:pt>
                <c:pt idx="21422">
                  <c:v>39555</c:v>
                </c:pt>
                <c:pt idx="21423">
                  <c:v>39556</c:v>
                </c:pt>
                <c:pt idx="21424">
                  <c:v>39559</c:v>
                </c:pt>
                <c:pt idx="21425">
                  <c:v>39560</c:v>
                </c:pt>
                <c:pt idx="21426">
                  <c:v>39561</c:v>
                </c:pt>
                <c:pt idx="21427">
                  <c:v>39562</c:v>
                </c:pt>
                <c:pt idx="21428">
                  <c:v>39563</c:v>
                </c:pt>
                <c:pt idx="21429">
                  <c:v>39566</c:v>
                </c:pt>
                <c:pt idx="21430">
                  <c:v>39567</c:v>
                </c:pt>
                <c:pt idx="21431">
                  <c:v>39568</c:v>
                </c:pt>
                <c:pt idx="21432">
                  <c:v>39569</c:v>
                </c:pt>
                <c:pt idx="21433">
                  <c:v>39570</c:v>
                </c:pt>
                <c:pt idx="21434">
                  <c:v>39573</c:v>
                </c:pt>
                <c:pt idx="21435">
                  <c:v>39574</c:v>
                </c:pt>
                <c:pt idx="21436">
                  <c:v>39575</c:v>
                </c:pt>
                <c:pt idx="21437">
                  <c:v>39576</c:v>
                </c:pt>
                <c:pt idx="21438">
                  <c:v>39577</c:v>
                </c:pt>
                <c:pt idx="21439">
                  <c:v>39580</c:v>
                </c:pt>
                <c:pt idx="21440">
                  <c:v>39581</c:v>
                </c:pt>
                <c:pt idx="21441">
                  <c:v>39582</c:v>
                </c:pt>
                <c:pt idx="21442">
                  <c:v>39583</c:v>
                </c:pt>
                <c:pt idx="21443">
                  <c:v>39584</c:v>
                </c:pt>
                <c:pt idx="21444">
                  <c:v>39587</c:v>
                </c:pt>
                <c:pt idx="21445">
                  <c:v>39588</c:v>
                </c:pt>
                <c:pt idx="21446">
                  <c:v>39589</c:v>
                </c:pt>
                <c:pt idx="21447">
                  <c:v>39590</c:v>
                </c:pt>
                <c:pt idx="21448">
                  <c:v>39591</c:v>
                </c:pt>
                <c:pt idx="21449">
                  <c:v>39595</c:v>
                </c:pt>
                <c:pt idx="21450">
                  <c:v>39596</c:v>
                </c:pt>
                <c:pt idx="21451">
                  <c:v>39597</c:v>
                </c:pt>
                <c:pt idx="21452">
                  <c:v>39598</c:v>
                </c:pt>
                <c:pt idx="21453">
                  <c:v>39601</c:v>
                </c:pt>
                <c:pt idx="21454">
                  <c:v>39602</c:v>
                </c:pt>
                <c:pt idx="21455">
                  <c:v>39603</c:v>
                </c:pt>
                <c:pt idx="21456">
                  <c:v>39604</c:v>
                </c:pt>
                <c:pt idx="21457">
                  <c:v>39605</c:v>
                </c:pt>
                <c:pt idx="21458">
                  <c:v>39608</c:v>
                </c:pt>
                <c:pt idx="21459">
                  <c:v>39609</c:v>
                </c:pt>
                <c:pt idx="21460">
                  <c:v>39610</c:v>
                </c:pt>
                <c:pt idx="21461">
                  <c:v>39611</c:v>
                </c:pt>
                <c:pt idx="21462">
                  <c:v>39612</c:v>
                </c:pt>
                <c:pt idx="21463">
                  <c:v>39615</c:v>
                </c:pt>
                <c:pt idx="21464">
                  <c:v>39616</c:v>
                </c:pt>
                <c:pt idx="21465">
                  <c:v>39617</c:v>
                </c:pt>
                <c:pt idx="21466">
                  <c:v>39618</c:v>
                </c:pt>
                <c:pt idx="21467">
                  <c:v>39619</c:v>
                </c:pt>
                <c:pt idx="21468">
                  <c:v>39622</c:v>
                </c:pt>
                <c:pt idx="21469">
                  <c:v>39623</c:v>
                </c:pt>
                <c:pt idx="21470">
                  <c:v>39624</c:v>
                </c:pt>
                <c:pt idx="21471">
                  <c:v>39625</c:v>
                </c:pt>
                <c:pt idx="21472">
                  <c:v>39626</c:v>
                </c:pt>
                <c:pt idx="21473">
                  <c:v>39629</c:v>
                </c:pt>
                <c:pt idx="21474">
                  <c:v>39630</c:v>
                </c:pt>
                <c:pt idx="21475">
                  <c:v>39631</c:v>
                </c:pt>
                <c:pt idx="21476">
                  <c:v>39632</c:v>
                </c:pt>
                <c:pt idx="21477">
                  <c:v>39636</c:v>
                </c:pt>
                <c:pt idx="21478">
                  <c:v>39637</c:v>
                </c:pt>
                <c:pt idx="21479">
                  <c:v>39638</c:v>
                </c:pt>
                <c:pt idx="21480">
                  <c:v>39639</c:v>
                </c:pt>
                <c:pt idx="21481">
                  <c:v>39640</c:v>
                </c:pt>
                <c:pt idx="21482">
                  <c:v>39643</c:v>
                </c:pt>
                <c:pt idx="21483">
                  <c:v>39644</c:v>
                </c:pt>
                <c:pt idx="21484">
                  <c:v>39645</c:v>
                </c:pt>
                <c:pt idx="21485">
                  <c:v>39646</c:v>
                </c:pt>
                <c:pt idx="21486">
                  <c:v>39647</c:v>
                </c:pt>
                <c:pt idx="21487">
                  <c:v>39650</c:v>
                </c:pt>
                <c:pt idx="21488">
                  <c:v>39651</c:v>
                </c:pt>
                <c:pt idx="21489">
                  <c:v>39652</c:v>
                </c:pt>
                <c:pt idx="21490">
                  <c:v>39653</c:v>
                </c:pt>
                <c:pt idx="21491">
                  <c:v>39654</c:v>
                </c:pt>
                <c:pt idx="21492">
                  <c:v>39657</c:v>
                </c:pt>
                <c:pt idx="21493">
                  <c:v>39658</c:v>
                </c:pt>
                <c:pt idx="21494">
                  <c:v>39659</c:v>
                </c:pt>
                <c:pt idx="21495">
                  <c:v>39660</c:v>
                </c:pt>
                <c:pt idx="21496">
                  <c:v>39661</c:v>
                </c:pt>
                <c:pt idx="21497">
                  <c:v>39664</c:v>
                </c:pt>
                <c:pt idx="21498">
                  <c:v>39665</c:v>
                </c:pt>
                <c:pt idx="21499">
                  <c:v>39666</c:v>
                </c:pt>
                <c:pt idx="21500">
                  <c:v>39667</c:v>
                </c:pt>
                <c:pt idx="21501">
                  <c:v>39668</c:v>
                </c:pt>
                <c:pt idx="21502">
                  <c:v>39671</c:v>
                </c:pt>
                <c:pt idx="21503">
                  <c:v>39672</c:v>
                </c:pt>
                <c:pt idx="21504">
                  <c:v>39673</c:v>
                </c:pt>
                <c:pt idx="21505">
                  <c:v>39674</c:v>
                </c:pt>
                <c:pt idx="21506">
                  <c:v>39675</c:v>
                </c:pt>
                <c:pt idx="21507">
                  <c:v>39678</c:v>
                </c:pt>
                <c:pt idx="21508">
                  <c:v>39679</c:v>
                </c:pt>
                <c:pt idx="21509">
                  <c:v>39680</c:v>
                </c:pt>
                <c:pt idx="21510">
                  <c:v>39681</c:v>
                </c:pt>
                <c:pt idx="21511">
                  <c:v>39682</c:v>
                </c:pt>
                <c:pt idx="21512">
                  <c:v>39685</c:v>
                </c:pt>
                <c:pt idx="21513">
                  <c:v>39686</c:v>
                </c:pt>
                <c:pt idx="21514">
                  <c:v>39687</c:v>
                </c:pt>
                <c:pt idx="21515">
                  <c:v>39688</c:v>
                </c:pt>
                <c:pt idx="21516">
                  <c:v>39689</c:v>
                </c:pt>
                <c:pt idx="21517">
                  <c:v>39693</c:v>
                </c:pt>
                <c:pt idx="21518">
                  <c:v>39694</c:v>
                </c:pt>
                <c:pt idx="21519">
                  <c:v>39695</c:v>
                </c:pt>
                <c:pt idx="21520">
                  <c:v>39696</c:v>
                </c:pt>
                <c:pt idx="21521">
                  <c:v>39699</c:v>
                </c:pt>
                <c:pt idx="21522">
                  <c:v>39700</c:v>
                </c:pt>
                <c:pt idx="21523">
                  <c:v>39701</c:v>
                </c:pt>
                <c:pt idx="21524">
                  <c:v>39702</c:v>
                </c:pt>
                <c:pt idx="21525">
                  <c:v>39703</c:v>
                </c:pt>
                <c:pt idx="21526">
                  <c:v>39706</c:v>
                </c:pt>
                <c:pt idx="21527">
                  <c:v>39707</c:v>
                </c:pt>
                <c:pt idx="21528">
                  <c:v>39708</c:v>
                </c:pt>
                <c:pt idx="21529">
                  <c:v>39709</c:v>
                </c:pt>
                <c:pt idx="21530">
                  <c:v>39710</c:v>
                </c:pt>
                <c:pt idx="21531">
                  <c:v>39713</c:v>
                </c:pt>
                <c:pt idx="21532">
                  <c:v>39714</c:v>
                </c:pt>
                <c:pt idx="21533">
                  <c:v>39715</c:v>
                </c:pt>
                <c:pt idx="21534">
                  <c:v>39716</c:v>
                </c:pt>
                <c:pt idx="21535">
                  <c:v>39717</c:v>
                </c:pt>
                <c:pt idx="21536">
                  <c:v>39720</c:v>
                </c:pt>
                <c:pt idx="21537">
                  <c:v>39721</c:v>
                </c:pt>
                <c:pt idx="21538">
                  <c:v>39722</c:v>
                </c:pt>
                <c:pt idx="21539">
                  <c:v>39723</c:v>
                </c:pt>
                <c:pt idx="21540">
                  <c:v>39724</c:v>
                </c:pt>
                <c:pt idx="21541">
                  <c:v>39727</c:v>
                </c:pt>
                <c:pt idx="21542">
                  <c:v>39728</c:v>
                </c:pt>
                <c:pt idx="21543">
                  <c:v>39729</c:v>
                </c:pt>
                <c:pt idx="21544">
                  <c:v>39730</c:v>
                </c:pt>
                <c:pt idx="21545">
                  <c:v>39731</c:v>
                </c:pt>
                <c:pt idx="21546">
                  <c:v>39734</c:v>
                </c:pt>
                <c:pt idx="21547">
                  <c:v>39735</c:v>
                </c:pt>
                <c:pt idx="21548">
                  <c:v>39736</c:v>
                </c:pt>
                <c:pt idx="21549">
                  <c:v>39737</c:v>
                </c:pt>
                <c:pt idx="21550">
                  <c:v>39738</c:v>
                </c:pt>
                <c:pt idx="21551">
                  <c:v>39741</c:v>
                </c:pt>
                <c:pt idx="21552">
                  <c:v>39742</c:v>
                </c:pt>
                <c:pt idx="21553">
                  <c:v>39743</c:v>
                </c:pt>
                <c:pt idx="21554">
                  <c:v>39744</c:v>
                </c:pt>
                <c:pt idx="21555">
                  <c:v>39745</c:v>
                </c:pt>
                <c:pt idx="21556">
                  <c:v>39748</c:v>
                </c:pt>
                <c:pt idx="21557">
                  <c:v>39749</c:v>
                </c:pt>
                <c:pt idx="21558">
                  <c:v>39750</c:v>
                </c:pt>
                <c:pt idx="21559">
                  <c:v>39751</c:v>
                </c:pt>
                <c:pt idx="21560">
                  <c:v>39752</c:v>
                </c:pt>
                <c:pt idx="21561">
                  <c:v>39755</c:v>
                </c:pt>
                <c:pt idx="21562">
                  <c:v>39756</c:v>
                </c:pt>
                <c:pt idx="21563">
                  <c:v>39757</c:v>
                </c:pt>
                <c:pt idx="21564">
                  <c:v>39758</c:v>
                </c:pt>
                <c:pt idx="21565">
                  <c:v>39759</c:v>
                </c:pt>
                <c:pt idx="21566">
                  <c:v>39762</c:v>
                </c:pt>
                <c:pt idx="21567">
                  <c:v>39763</c:v>
                </c:pt>
                <c:pt idx="21568">
                  <c:v>39764</c:v>
                </c:pt>
                <c:pt idx="21569">
                  <c:v>39765</c:v>
                </c:pt>
                <c:pt idx="21570">
                  <c:v>39766</c:v>
                </c:pt>
                <c:pt idx="21571">
                  <c:v>39769</c:v>
                </c:pt>
                <c:pt idx="21572">
                  <c:v>39770</c:v>
                </c:pt>
                <c:pt idx="21573">
                  <c:v>39771</c:v>
                </c:pt>
                <c:pt idx="21574">
                  <c:v>39772</c:v>
                </c:pt>
                <c:pt idx="21575">
                  <c:v>39773</c:v>
                </c:pt>
                <c:pt idx="21576">
                  <c:v>39776</c:v>
                </c:pt>
                <c:pt idx="21577">
                  <c:v>39777</c:v>
                </c:pt>
                <c:pt idx="21578">
                  <c:v>39778</c:v>
                </c:pt>
                <c:pt idx="21579">
                  <c:v>39780</c:v>
                </c:pt>
                <c:pt idx="21580">
                  <c:v>39783</c:v>
                </c:pt>
                <c:pt idx="21581">
                  <c:v>39784</c:v>
                </c:pt>
                <c:pt idx="21582">
                  <c:v>39785</c:v>
                </c:pt>
                <c:pt idx="21583">
                  <c:v>39786</c:v>
                </c:pt>
                <c:pt idx="21584">
                  <c:v>39787</c:v>
                </c:pt>
                <c:pt idx="21585">
                  <c:v>39790</c:v>
                </c:pt>
                <c:pt idx="21586">
                  <c:v>39791</c:v>
                </c:pt>
                <c:pt idx="21587">
                  <c:v>39792</c:v>
                </c:pt>
                <c:pt idx="21588">
                  <c:v>39793</c:v>
                </c:pt>
                <c:pt idx="21589">
                  <c:v>39794</c:v>
                </c:pt>
                <c:pt idx="21590">
                  <c:v>39797</c:v>
                </c:pt>
                <c:pt idx="21591">
                  <c:v>39798</c:v>
                </c:pt>
                <c:pt idx="21592">
                  <c:v>39799</c:v>
                </c:pt>
                <c:pt idx="21593">
                  <c:v>39800</c:v>
                </c:pt>
                <c:pt idx="21594">
                  <c:v>39801</c:v>
                </c:pt>
                <c:pt idx="21595">
                  <c:v>39804</c:v>
                </c:pt>
                <c:pt idx="21596">
                  <c:v>39805</c:v>
                </c:pt>
                <c:pt idx="21597">
                  <c:v>39806</c:v>
                </c:pt>
                <c:pt idx="21598">
                  <c:v>39808</c:v>
                </c:pt>
                <c:pt idx="21599">
                  <c:v>39811</c:v>
                </c:pt>
                <c:pt idx="21600">
                  <c:v>39812</c:v>
                </c:pt>
                <c:pt idx="21601">
                  <c:v>39813</c:v>
                </c:pt>
                <c:pt idx="21602">
                  <c:v>39815</c:v>
                </c:pt>
                <c:pt idx="21603">
                  <c:v>39818</c:v>
                </c:pt>
                <c:pt idx="21604">
                  <c:v>39819</c:v>
                </c:pt>
                <c:pt idx="21605">
                  <c:v>39820</c:v>
                </c:pt>
                <c:pt idx="21606">
                  <c:v>39821</c:v>
                </c:pt>
                <c:pt idx="21607">
                  <c:v>39822</c:v>
                </c:pt>
                <c:pt idx="21608">
                  <c:v>39825</c:v>
                </c:pt>
                <c:pt idx="21609">
                  <c:v>39826</c:v>
                </c:pt>
                <c:pt idx="21610">
                  <c:v>39827</c:v>
                </c:pt>
                <c:pt idx="21611">
                  <c:v>39828</c:v>
                </c:pt>
                <c:pt idx="21612">
                  <c:v>39829</c:v>
                </c:pt>
                <c:pt idx="21613">
                  <c:v>39833</c:v>
                </c:pt>
                <c:pt idx="21614">
                  <c:v>39834</c:v>
                </c:pt>
                <c:pt idx="21615">
                  <c:v>39835</c:v>
                </c:pt>
                <c:pt idx="21616">
                  <c:v>39836</c:v>
                </c:pt>
                <c:pt idx="21617">
                  <c:v>39839</c:v>
                </c:pt>
                <c:pt idx="21618">
                  <c:v>39840</c:v>
                </c:pt>
                <c:pt idx="21619">
                  <c:v>39841</c:v>
                </c:pt>
                <c:pt idx="21620">
                  <c:v>39842</c:v>
                </c:pt>
                <c:pt idx="21621">
                  <c:v>39843</c:v>
                </c:pt>
                <c:pt idx="21622">
                  <c:v>39846</c:v>
                </c:pt>
                <c:pt idx="21623">
                  <c:v>39847</c:v>
                </c:pt>
                <c:pt idx="21624">
                  <c:v>39848</c:v>
                </c:pt>
                <c:pt idx="21625">
                  <c:v>39849</c:v>
                </c:pt>
                <c:pt idx="21626">
                  <c:v>39850</c:v>
                </c:pt>
                <c:pt idx="21627">
                  <c:v>39853</c:v>
                </c:pt>
                <c:pt idx="21628">
                  <c:v>39854</c:v>
                </c:pt>
                <c:pt idx="21629">
                  <c:v>39855</c:v>
                </c:pt>
                <c:pt idx="21630">
                  <c:v>39856</c:v>
                </c:pt>
                <c:pt idx="21631">
                  <c:v>39857</c:v>
                </c:pt>
                <c:pt idx="21632">
                  <c:v>39861</c:v>
                </c:pt>
                <c:pt idx="21633">
                  <c:v>39862</c:v>
                </c:pt>
                <c:pt idx="21634">
                  <c:v>39863</c:v>
                </c:pt>
                <c:pt idx="21635">
                  <c:v>39864</c:v>
                </c:pt>
                <c:pt idx="21636">
                  <c:v>39867</c:v>
                </c:pt>
                <c:pt idx="21637">
                  <c:v>39868</c:v>
                </c:pt>
                <c:pt idx="21638">
                  <c:v>39869</c:v>
                </c:pt>
                <c:pt idx="21639">
                  <c:v>39870</c:v>
                </c:pt>
                <c:pt idx="21640">
                  <c:v>39871</c:v>
                </c:pt>
                <c:pt idx="21641">
                  <c:v>39874</c:v>
                </c:pt>
                <c:pt idx="21642">
                  <c:v>39875</c:v>
                </c:pt>
                <c:pt idx="21643">
                  <c:v>39876</c:v>
                </c:pt>
                <c:pt idx="21644">
                  <c:v>39877</c:v>
                </c:pt>
                <c:pt idx="21645">
                  <c:v>39878</c:v>
                </c:pt>
                <c:pt idx="21646">
                  <c:v>39881</c:v>
                </c:pt>
                <c:pt idx="21647">
                  <c:v>39882</c:v>
                </c:pt>
                <c:pt idx="21648">
                  <c:v>39883</c:v>
                </c:pt>
                <c:pt idx="21649">
                  <c:v>39884</c:v>
                </c:pt>
                <c:pt idx="21650">
                  <c:v>39885</c:v>
                </c:pt>
                <c:pt idx="21651">
                  <c:v>39888</c:v>
                </c:pt>
                <c:pt idx="21652">
                  <c:v>39889</c:v>
                </c:pt>
                <c:pt idx="21653">
                  <c:v>39890</c:v>
                </c:pt>
                <c:pt idx="21654">
                  <c:v>39891</c:v>
                </c:pt>
                <c:pt idx="21655">
                  <c:v>39892</c:v>
                </c:pt>
                <c:pt idx="21656">
                  <c:v>39895</c:v>
                </c:pt>
                <c:pt idx="21657">
                  <c:v>39896</c:v>
                </c:pt>
                <c:pt idx="21658">
                  <c:v>39897</c:v>
                </c:pt>
                <c:pt idx="21659">
                  <c:v>39898</c:v>
                </c:pt>
                <c:pt idx="21660">
                  <c:v>39899</c:v>
                </c:pt>
                <c:pt idx="21661">
                  <c:v>39902</c:v>
                </c:pt>
                <c:pt idx="21662">
                  <c:v>39903</c:v>
                </c:pt>
                <c:pt idx="21663">
                  <c:v>39904</c:v>
                </c:pt>
                <c:pt idx="21664">
                  <c:v>39905</c:v>
                </c:pt>
                <c:pt idx="21665">
                  <c:v>39906</c:v>
                </c:pt>
                <c:pt idx="21666">
                  <c:v>39909</c:v>
                </c:pt>
                <c:pt idx="21667">
                  <c:v>39910</c:v>
                </c:pt>
                <c:pt idx="21668">
                  <c:v>39911</c:v>
                </c:pt>
                <c:pt idx="21669">
                  <c:v>39912</c:v>
                </c:pt>
                <c:pt idx="21670">
                  <c:v>39916</c:v>
                </c:pt>
                <c:pt idx="21671">
                  <c:v>39917</c:v>
                </c:pt>
                <c:pt idx="21672">
                  <c:v>39918</c:v>
                </c:pt>
                <c:pt idx="21673">
                  <c:v>39919</c:v>
                </c:pt>
                <c:pt idx="21674">
                  <c:v>39920</c:v>
                </c:pt>
                <c:pt idx="21675">
                  <c:v>39923</c:v>
                </c:pt>
                <c:pt idx="21676">
                  <c:v>39924</c:v>
                </c:pt>
                <c:pt idx="21677">
                  <c:v>39925</c:v>
                </c:pt>
                <c:pt idx="21678">
                  <c:v>39926</c:v>
                </c:pt>
                <c:pt idx="21679">
                  <c:v>39927</c:v>
                </c:pt>
                <c:pt idx="21680">
                  <c:v>39930</c:v>
                </c:pt>
                <c:pt idx="21681">
                  <c:v>39931</c:v>
                </c:pt>
                <c:pt idx="21682">
                  <c:v>39932</c:v>
                </c:pt>
                <c:pt idx="21683">
                  <c:v>39933</c:v>
                </c:pt>
                <c:pt idx="21684">
                  <c:v>39934</c:v>
                </c:pt>
                <c:pt idx="21685">
                  <c:v>39937</c:v>
                </c:pt>
                <c:pt idx="21686">
                  <c:v>39938</c:v>
                </c:pt>
                <c:pt idx="21687">
                  <c:v>39939</c:v>
                </c:pt>
                <c:pt idx="21688">
                  <c:v>39940</c:v>
                </c:pt>
                <c:pt idx="21689">
                  <c:v>39941</c:v>
                </c:pt>
                <c:pt idx="21690">
                  <c:v>39944</c:v>
                </c:pt>
                <c:pt idx="21691">
                  <c:v>39945</c:v>
                </c:pt>
                <c:pt idx="21692">
                  <c:v>39946</c:v>
                </c:pt>
                <c:pt idx="21693">
                  <c:v>39947</c:v>
                </c:pt>
                <c:pt idx="21694">
                  <c:v>39948</c:v>
                </c:pt>
                <c:pt idx="21695">
                  <c:v>39951</c:v>
                </c:pt>
                <c:pt idx="21696">
                  <c:v>39952</c:v>
                </c:pt>
                <c:pt idx="21697">
                  <c:v>39953</c:v>
                </c:pt>
                <c:pt idx="21698">
                  <c:v>39954</c:v>
                </c:pt>
                <c:pt idx="21699">
                  <c:v>39955</c:v>
                </c:pt>
                <c:pt idx="21700">
                  <c:v>39959</c:v>
                </c:pt>
                <c:pt idx="21701">
                  <c:v>39960</c:v>
                </c:pt>
                <c:pt idx="21702">
                  <c:v>39961</c:v>
                </c:pt>
                <c:pt idx="21703">
                  <c:v>39962</c:v>
                </c:pt>
                <c:pt idx="21704">
                  <c:v>39965</c:v>
                </c:pt>
                <c:pt idx="21705">
                  <c:v>39966</c:v>
                </c:pt>
                <c:pt idx="21706">
                  <c:v>39967</c:v>
                </c:pt>
                <c:pt idx="21707">
                  <c:v>39968</c:v>
                </c:pt>
                <c:pt idx="21708">
                  <c:v>39969</c:v>
                </c:pt>
                <c:pt idx="21709">
                  <c:v>39972</c:v>
                </c:pt>
                <c:pt idx="21710">
                  <c:v>39973</c:v>
                </c:pt>
                <c:pt idx="21711">
                  <c:v>39974</c:v>
                </c:pt>
                <c:pt idx="21712">
                  <c:v>39975</c:v>
                </c:pt>
                <c:pt idx="21713">
                  <c:v>39976</c:v>
                </c:pt>
                <c:pt idx="21714">
                  <c:v>39979</c:v>
                </c:pt>
                <c:pt idx="21715">
                  <c:v>39980</c:v>
                </c:pt>
                <c:pt idx="21716">
                  <c:v>39981</c:v>
                </c:pt>
                <c:pt idx="21717">
                  <c:v>39982</c:v>
                </c:pt>
                <c:pt idx="21718">
                  <c:v>39983</c:v>
                </c:pt>
                <c:pt idx="21719">
                  <c:v>39986</c:v>
                </c:pt>
                <c:pt idx="21720">
                  <c:v>39987</c:v>
                </c:pt>
                <c:pt idx="21721">
                  <c:v>39988</c:v>
                </c:pt>
                <c:pt idx="21722">
                  <c:v>39989</c:v>
                </c:pt>
                <c:pt idx="21723">
                  <c:v>39990</c:v>
                </c:pt>
                <c:pt idx="21724">
                  <c:v>39993</c:v>
                </c:pt>
                <c:pt idx="21725">
                  <c:v>39994</c:v>
                </c:pt>
                <c:pt idx="21726">
                  <c:v>39995</c:v>
                </c:pt>
                <c:pt idx="21727">
                  <c:v>39996</c:v>
                </c:pt>
                <c:pt idx="21728">
                  <c:v>40000</c:v>
                </c:pt>
                <c:pt idx="21729">
                  <c:v>40001</c:v>
                </c:pt>
                <c:pt idx="21730">
                  <c:v>40002</c:v>
                </c:pt>
                <c:pt idx="21731">
                  <c:v>40003</c:v>
                </c:pt>
                <c:pt idx="21732">
                  <c:v>40004</c:v>
                </c:pt>
                <c:pt idx="21733">
                  <c:v>40007</c:v>
                </c:pt>
                <c:pt idx="21734">
                  <c:v>40008</c:v>
                </c:pt>
                <c:pt idx="21735">
                  <c:v>40009</c:v>
                </c:pt>
                <c:pt idx="21736">
                  <c:v>40010</c:v>
                </c:pt>
                <c:pt idx="21737">
                  <c:v>40011</c:v>
                </c:pt>
                <c:pt idx="21738">
                  <c:v>40014</c:v>
                </c:pt>
                <c:pt idx="21739">
                  <c:v>40015</c:v>
                </c:pt>
                <c:pt idx="21740">
                  <c:v>40016</c:v>
                </c:pt>
                <c:pt idx="21741">
                  <c:v>40017</c:v>
                </c:pt>
                <c:pt idx="21742">
                  <c:v>40018</c:v>
                </c:pt>
                <c:pt idx="21743">
                  <c:v>40021</c:v>
                </c:pt>
                <c:pt idx="21744">
                  <c:v>40022</c:v>
                </c:pt>
                <c:pt idx="21745">
                  <c:v>40023</c:v>
                </c:pt>
                <c:pt idx="21746">
                  <c:v>40024</c:v>
                </c:pt>
                <c:pt idx="21747">
                  <c:v>40025</c:v>
                </c:pt>
                <c:pt idx="21748">
                  <c:v>40028</c:v>
                </c:pt>
                <c:pt idx="21749">
                  <c:v>40029</c:v>
                </c:pt>
                <c:pt idx="21750">
                  <c:v>40030</c:v>
                </c:pt>
                <c:pt idx="21751">
                  <c:v>40031</c:v>
                </c:pt>
                <c:pt idx="21752">
                  <c:v>40032</c:v>
                </c:pt>
                <c:pt idx="21753">
                  <c:v>40035</c:v>
                </c:pt>
                <c:pt idx="21754">
                  <c:v>40036</c:v>
                </c:pt>
                <c:pt idx="21755">
                  <c:v>40037</c:v>
                </c:pt>
                <c:pt idx="21756">
                  <c:v>40038</c:v>
                </c:pt>
                <c:pt idx="21757">
                  <c:v>40039</c:v>
                </c:pt>
                <c:pt idx="21758">
                  <c:v>40042</c:v>
                </c:pt>
                <c:pt idx="21759">
                  <c:v>40043</c:v>
                </c:pt>
                <c:pt idx="21760">
                  <c:v>40044</c:v>
                </c:pt>
                <c:pt idx="21761">
                  <c:v>40045</c:v>
                </c:pt>
                <c:pt idx="21762">
                  <c:v>40046</c:v>
                </c:pt>
                <c:pt idx="21763">
                  <c:v>40049</c:v>
                </c:pt>
                <c:pt idx="21764">
                  <c:v>40050</c:v>
                </c:pt>
                <c:pt idx="21765">
                  <c:v>40051</c:v>
                </c:pt>
                <c:pt idx="21766">
                  <c:v>40052</c:v>
                </c:pt>
                <c:pt idx="21767">
                  <c:v>40053</c:v>
                </c:pt>
                <c:pt idx="21768">
                  <c:v>40056</c:v>
                </c:pt>
                <c:pt idx="21769">
                  <c:v>40057</c:v>
                </c:pt>
                <c:pt idx="21770">
                  <c:v>40058</c:v>
                </c:pt>
                <c:pt idx="21771">
                  <c:v>40059</c:v>
                </c:pt>
                <c:pt idx="21772">
                  <c:v>40060</c:v>
                </c:pt>
                <c:pt idx="21773">
                  <c:v>40064</c:v>
                </c:pt>
                <c:pt idx="21774">
                  <c:v>40065</c:v>
                </c:pt>
                <c:pt idx="21775">
                  <c:v>40066</c:v>
                </c:pt>
                <c:pt idx="21776">
                  <c:v>40067</c:v>
                </c:pt>
                <c:pt idx="21777">
                  <c:v>40070</c:v>
                </c:pt>
                <c:pt idx="21778">
                  <c:v>40071</c:v>
                </c:pt>
                <c:pt idx="21779">
                  <c:v>40072</c:v>
                </c:pt>
                <c:pt idx="21780">
                  <c:v>40073</c:v>
                </c:pt>
                <c:pt idx="21781">
                  <c:v>40074</c:v>
                </c:pt>
                <c:pt idx="21782">
                  <c:v>40077</c:v>
                </c:pt>
                <c:pt idx="21783">
                  <c:v>40078</c:v>
                </c:pt>
                <c:pt idx="21784">
                  <c:v>40079</c:v>
                </c:pt>
                <c:pt idx="21785">
                  <c:v>40080</c:v>
                </c:pt>
                <c:pt idx="21786">
                  <c:v>40081</c:v>
                </c:pt>
                <c:pt idx="21787">
                  <c:v>40084</c:v>
                </c:pt>
                <c:pt idx="21788">
                  <c:v>40085</c:v>
                </c:pt>
                <c:pt idx="21789">
                  <c:v>40086</c:v>
                </c:pt>
                <c:pt idx="21790">
                  <c:v>40087</c:v>
                </c:pt>
                <c:pt idx="21791">
                  <c:v>40088</c:v>
                </c:pt>
                <c:pt idx="21792">
                  <c:v>40091</c:v>
                </c:pt>
                <c:pt idx="21793">
                  <c:v>40092</c:v>
                </c:pt>
                <c:pt idx="21794">
                  <c:v>40093</c:v>
                </c:pt>
                <c:pt idx="21795">
                  <c:v>40094</c:v>
                </c:pt>
                <c:pt idx="21796">
                  <c:v>40095</c:v>
                </c:pt>
                <c:pt idx="21797">
                  <c:v>40098</c:v>
                </c:pt>
                <c:pt idx="21798">
                  <c:v>40099</c:v>
                </c:pt>
                <c:pt idx="21799">
                  <c:v>40100</c:v>
                </c:pt>
                <c:pt idx="21800">
                  <c:v>40101</c:v>
                </c:pt>
                <c:pt idx="21801">
                  <c:v>40102</c:v>
                </c:pt>
                <c:pt idx="21802">
                  <c:v>40105</c:v>
                </c:pt>
                <c:pt idx="21803">
                  <c:v>40106</c:v>
                </c:pt>
                <c:pt idx="21804">
                  <c:v>40107</c:v>
                </c:pt>
                <c:pt idx="21805">
                  <c:v>40108</c:v>
                </c:pt>
                <c:pt idx="21806">
                  <c:v>40109</c:v>
                </c:pt>
                <c:pt idx="21807">
                  <c:v>40112</c:v>
                </c:pt>
                <c:pt idx="21808">
                  <c:v>40113</c:v>
                </c:pt>
                <c:pt idx="21809">
                  <c:v>40114</c:v>
                </c:pt>
                <c:pt idx="21810">
                  <c:v>40115</c:v>
                </c:pt>
                <c:pt idx="21811">
                  <c:v>40116</c:v>
                </c:pt>
                <c:pt idx="21812">
                  <c:v>40119</c:v>
                </c:pt>
                <c:pt idx="21813">
                  <c:v>40120</c:v>
                </c:pt>
                <c:pt idx="21814">
                  <c:v>40121</c:v>
                </c:pt>
                <c:pt idx="21815">
                  <c:v>40122</c:v>
                </c:pt>
                <c:pt idx="21816">
                  <c:v>40123</c:v>
                </c:pt>
                <c:pt idx="21817">
                  <c:v>40126</c:v>
                </c:pt>
                <c:pt idx="21818">
                  <c:v>40127</c:v>
                </c:pt>
                <c:pt idx="21819">
                  <c:v>40128</c:v>
                </c:pt>
                <c:pt idx="21820">
                  <c:v>40129</c:v>
                </c:pt>
                <c:pt idx="21821">
                  <c:v>40130</c:v>
                </c:pt>
                <c:pt idx="21822">
                  <c:v>40133</c:v>
                </c:pt>
                <c:pt idx="21823">
                  <c:v>40134</c:v>
                </c:pt>
                <c:pt idx="21824">
                  <c:v>40135</c:v>
                </c:pt>
                <c:pt idx="21825">
                  <c:v>40136</c:v>
                </c:pt>
                <c:pt idx="21826">
                  <c:v>40137</c:v>
                </c:pt>
                <c:pt idx="21827">
                  <c:v>40140</c:v>
                </c:pt>
                <c:pt idx="21828">
                  <c:v>40141</c:v>
                </c:pt>
                <c:pt idx="21829">
                  <c:v>40142</c:v>
                </c:pt>
                <c:pt idx="21830">
                  <c:v>40144</c:v>
                </c:pt>
                <c:pt idx="21831">
                  <c:v>40147</c:v>
                </c:pt>
                <c:pt idx="21832">
                  <c:v>40148</c:v>
                </c:pt>
                <c:pt idx="21833">
                  <c:v>40149</c:v>
                </c:pt>
                <c:pt idx="21834">
                  <c:v>40150</c:v>
                </c:pt>
                <c:pt idx="21835">
                  <c:v>40151</c:v>
                </c:pt>
                <c:pt idx="21836">
                  <c:v>40154</c:v>
                </c:pt>
                <c:pt idx="21837">
                  <c:v>40155</c:v>
                </c:pt>
                <c:pt idx="21838">
                  <c:v>40156</c:v>
                </c:pt>
                <c:pt idx="21839">
                  <c:v>40157</c:v>
                </c:pt>
                <c:pt idx="21840">
                  <c:v>40158</c:v>
                </c:pt>
                <c:pt idx="21841">
                  <c:v>40161</c:v>
                </c:pt>
                <c:pt idx="21842">
                  <c:v>40162</c:v>
                </c:pt>
                <c:pt idx="21843">
                  <c:v>40163</c:v>
                </c:pt>
                <c:pt idx="21844">
                  <c:v>40164</c:v>
                </c:pt>
                <c:pt idx="21845">
                  <c:v>40165</c:v>
                </c:pt>
                <c:pt idx="21846">
                  <c:v>40168</c:v>
                </c:pt>
                <c:pt idx="21847">
                  <c:v>40169</c:v>
                </c:pt>
                <c:pt idx="21848">
                  <c:v>40170</c:v>
                </c:pt>
                <c:pt idx="21849">
                  <c:v>40171</c:v>
                </c:pt>
                <c:pt idx="21850">
                  <c:v>40175</c:v>
                </c:pt>
                <c:pt idx="21851">
                  <c:v>40176</c:v>
                </c:pt>
                <c:pt idx="21852">
                  <c:v>40177</c:v>
                </c:pt>
                <c:pt idx="21853">
                  <c:v>40178</c:v>
                </c:pt>
                <c:pt idx="21854">
                  <c:v>40182</c:v>
                </c:pt>
                <c:pt idx="21855">
                  <c:v>40183</c:v>
                </c:pt>
                <c:pt idx="21856">
                  <c:v>40184</c:v>
                </c:pt>
                <c:pt idx="21857">
                  <c:v>40185</c:v>
                </c:pt>
                <c:pt idx="21858">
                  <c:v>40186</c:v>
                </c:pt>
                <c:pt idx="21859">
                  <c:v>40189</c:v>
                </c:pt>
                <c:pt idx="21860">
                  <c:v>40190</c:v>
                </c:pt>
                <c:pt idx="21861">
                  <c:v>40191</c:v>
                </c:pt>
                <c:pt idx="21862">
                  <c:v>40192</c:v>
                </c:pt>
                <c:pt idx="21863">
                  <c:v>40193</c:v>
                </c:pt>
                <c:pt idx="21864">
                  <c:v>40197</c:v>
                </c:pt>
                <c:pt idx="21865">
                  <c:v>40198</c:v>
                </c:pt>
                <c:pt idx="21866">
                  <c:v>40199</c:v>
                </c:pt>
                <c:pt idx="21867">
                  <c:v>40200</c:v>
                </c:pt>
                <c:pt idx="21868">
                  <c:v>40203</c:v>
                </c:pt>
                <c:pt idx="21869">
                  <c:v>40204</c:v>
                </c:pt>
                <c:pt idx="21870">
                  <c:v>40205</c:v>
                </c:pt>
                <c:pt idx="21871">
                  <c:v>40206</c:v>
                </c:pt>
                <c:pt idx="21872">
                  <c:v>40207</c:v>
                </c:pt>
                <c:pt idx="21873">
                  <c:v>40210</c:v>
                </c:pt>
                <c:pt idx="21874">
                  <c:v>40211</c:v>
                </c:pt>
                <c:pt idx="21875">
                  <c:v>40212</c:v>
                </c:pt>
                <c:pt idx="21876">
                  <c:v>40213</c:v>
                </c:pt>
                <c:pt idx="21877">
                  <c:v>40214</c:v>
                </c:pt>
                <c:pt idx="21878">
                  <c:v>40217</c:v>
                </c:pt>
                <c:pt idx="21879">
                  <c:v>40218</c:v>
                </c:pt>
                <c:pt idx="21880">
                  <c:v>40219</c:v>
                </c:pt>
                <c:pt idx="21881">
                  <c:v>40220</c:v>
                </c:pt>
                <c:pt idx="21882">
                  <c:v>40221</c:v>
                </c:pt>
                <c:pt idx="21883">
                  <c:v>40225</c:v>
                </c:pt>
                <c:pt idx="21884">
                  <c:v>40226</c:v>
                </c:pt>
                <c:pt idx="21885">
                  <c:v>40227</c:v>
                </c:pt>
                <c:pt idx="21886">
                  <c:v>40228</c:v>
                </c:pt>
                <c:pt idx="21887">
                  <c:v>40231</c:v>
                </c:pt>
                <c:pt idx="21888">
                  <c:v>40232</c:v>
                </c:pt>
                <c:pt idx="21889">
                  <c:v>40233</c:v>
                </c:pt>
                <c:pt idx="21890">
                  <c:v>40234</c:v>
                </c:pt>
                <c:pt idx="21891">
                  <c:v>40235</c:v>
                </c:pt>
                <c:pt idx="21892">
                  <c:v>40238</c:v>
                </c:pt>
                <c:pt idx="21893">
                  <c:v>40239</c:v>
                </c:pt>
                <c:pt idx="21894">
                  <c:v>40240</c:v>
                </c:pt>
                <c:pt idx="21895">
                  <c:v>40241</c:v>
                </c:pt>
                <c:pt idx="21896">
                  <c:v>40242</c:v>
                </c:pt>
                <c:pt idx="21897">
                  <c:v>40245</c:v>
                </c:pt>
                <c:pt idx="21898">
                  <c:v>40246</c:v>
                </c:pt>
                <c:pt idx="21899">
                  <c:v>40247</c:v>
                </c:pt>
                <c:pt idx="21900">
                  <c:v>40248</c:v>
                </c:pt>
                <c:pt idx="21901">
                  <c:v>40249</c:v>
                </c:pt>
                <c:pt idx="21902">
                  <c:v>40252</c:v>
                </c:pt>
                <c:pt idx="21903">
                  <c:v>40253</c:v>
                </c:pt>
                <c:pt idx="21904">
                  <c:v>40254</c:v>
                </c:pt>
                <c:pt idx="21905">
                  <c:v>40255</c:v>
                </c:pt>
                <c:pt idx="21906">
                  <c:v>40256</c:v>
                </c:pt>
                <c:pt idx="21907">
                  <c:v>40259</c:v>
                </c:pt>
                <c:pt idx="21908">
                  <c:v>40260</c:v>
                </c:pt>
                <c:pt idx="21909">
                  <c:v>40261</c:v>
                </c:pt>
                <c:pt idx="21910">
                  <c:v>40262</c:v>
                </c:pt>
                <c:pt idx="21911">
                  <c:v>40263</c:v>
                </c:pt>
                <c:pt idx="21912">
                  <c:v>40266</c:v>
                </c:pt>
                <c:pt idx="21913">
                  <c:v>40267</c:v>
                </c:pt>
                <c:pt idx="21914">
                  <c:v>40268</c:v>
                </c:pt>
                <c:pt idx="21915">
                  <c:v>40269</c:v>
                </c:pt>
                <c:pt idx="21916">
                  <c:v>40273</c:v>
                </c:pt>
                <c:pt idx="21917">
                  <c:v>40274</c:v>
                </c:pt>
                <c:pt idx="21918">
                  <c:v>40275</c:v>
                </c:pt>
                <c:pt idx="21919">
                  <c:v>40276</c:v>
                </c:pt>
                <c:pt idx="21920">
                  <c:v>40277</c:v>
                </c:pt>
                <c:pt idx="21921">
                  <c:v>40280</c:v>
                </c:pt>
                <c:pt idx="21922">
                  <c:v>40281</c:v>
                </c:pt>
                <c:pt idx="21923">
                  <c:v>40282</c:v>
                </c:pt>
                <c:pt idx="21924">
                  <c:v>40283</c:v>
                </c:pt>
                <c:pt idx="21925">
                  <c:v>40284</c:v>
                </c:pt>
                <c:pt idx="21926">
                  <c:v>40287</c:v>
                </c:pt>
                <c:pt idx="21927">
                  <c:v>40288</c:v>
                </c:pt>
                <c:pt idx="21928">
                  <c:v>40289</c:v>
                </c:pt>
                <c:pt idx="21929">
                  <c:v>40290</c:v>
                </c:pt>
                <c:pt idx="21930">
                  <c:v>40291</c:v>
                </c:pt>
                <c:pt idx="21931">
                  <c:v>40294</c:v>
                </c:pt>
                <c:pt idx="21932">
                  <c:v>40295</c:v>
                </c:pt>
                <c:pt idx="21933">
                  <c:v>40296</c:v>
                </c:pt>
                <c:pt idx="21934">
                  <c:v>40297</c:v>
                </c:pt>
                <c:pt idx="21935">
                  <c:v>40298</c:v>
                </c:pt>
                <c:pt idx="21936">
                  <c:v>40301</c:v>
                </c:pt>
                <c:pt idx="21937">
                  <c:v>40302</c:v>
                </c:pt>
                <c:pt idx="21938">
                  <c:v>40303</c:v>
                </c:pt>
                <c:pt idx="21939">
                  <c:v>40304</c:v>
                </c:pt>
                <c:pt idx="21940">
                  <c:v>40305</c:v>
                </c:pt>
                <c:pt idx="21941">
                  <c:v>40308</c:v>
                </c:pt>
                <c:pt idx="21942">
                  <c:v>40309</c:v>
                </c:pt>
                <c:pt idx="21943">
                  <c:v>40310</c:v>
                </c:pt>
                <c:pt idx="21944">
                  <c:v>40311</c:v>
                </c:pt>
                <c:pt idx="21945">
                  <c:v>40312</c:v>
                </c:pt>
                <c:pt idx="21946">
                  <c:v>40315</c:v>
                </c:pt>
                <c:pt idx="21947">
                  <c:v>40316</c:v>
                </c:pt>
                <c:pt idx="21948">
                  <c:v>40317</c:v>
                </c:pt>
                <c:pt idx="21949">
                  <c:v>40318</c:v>
                </c:pt>
                <c:pt idx="21950">
                  <c:v>40319</c:v>
                </c:pt>
                <c:pt idx="21951">
                  <c:v>40322</c:v>
                </c:pt>
                <c:pt idx="21952">
                  <c:v>40323</c:v>
                </c:pt>
                <c:pt idx="21953">
                  <c:v>40324</c:v>
                </c:pt>
                <c:pt idx="21954">
                  <c:v>40325</c:v>
                </c:pt>
                <c:pt idx="21955">
                  <c:v>40326</c:v>
                </c:pt>
                <c:pt idx="21956">
                  <c:v>40330</c:v>
                </c:pt>
                <c:pt idx="21957">
                  <c:v>40331</c:v>
                </c:pt>
                <c:pt idx="21958">
                  <c:v>40332</c:v>
                </c:pt>
                <c:pt idx="21959">
                  <c:v>40333</c:v>
                </c:pt>
                <c:pt idx="21960">
                  <c:v>40336</c:v>
                </c:pt>
                <c:pt idx="21961">
                  <c:v>40337</c:v>
                </c:pt>
                <c:pt idx="21962">
                  <c:v>40338</c:v>
                </c:pt>
                <c:pt idx="21963">
                  <c:v>40339</c:v>
                </c:pt>
                <c:pt idx="21964">
                  <c:v>40340</c:v>
                </c:pt>
                <c:pt idx="21965">
                  <c:v>40343</c:v>
                </c:pt>
                <c:pt idx="21966">
                  <c:v>40344</c:v>
                </c:pt>
                <c:pt idx="21967">
                  <c:v>40345</c:v>
                </c:pt>
                <c:pt idx="21968">
                  <c:v>40346</c:v>
                </c:pt>
                <c:pt idx="21969">
                  <c:v>40347</c:v>
                </c:pt>
                <c:pt idx="21970">
                  <c:v>40350</c:v>
                </c:pt>
                <c:pt idx="21971">
                  <c:v>40351</c:v>
                </c:pt>
                <c:pt idx="21972">
                  <c:v>40352</c:v>
                </c:pt>
                <c:pt idx="21973">
                  <c:v>40353</c:v>
                </c:pt>
                <c:pt idx="21974">
                  <c:v>40354</c:v>
                </c:pt>
                <c:pt idx="21975">
                  <c:v>40357</c:v>
                </c:pt>
                <c:pt idx="21976">
                  <c:v>40358</c:v>
                </c:pt>
                <c:pt idx="21977">
                  <c:v>40359</c:v>
                </c:pt>
                <c:pt idx="21978">
                  <c:v>40360</c:v>
                </c:pt>
                <c:pt idx="21979">
                  <c:v>40361</c:v>
                </c:pt>
                <c:pt idx="21980">
                  <c:v>40365</c:v>
                </c:pt>
                <c:pt idx="21981">
                  <c:v>40366</c:v>
                </c:pt>
                <c:pt idx="21982">
                  <c:v>40367</c:v>
                </c:pt>
                <c:pt idx="21983">
                  <c:v>40368</c:v>
                </c:pt>
                <c:pt idx="21984">
                  <c:v>40371</c:v>
                </c:pt>
                <c:pt idx="21985">
                  <c:v>40372</c:v>
                </c:pt>
                <c:pt idx="21986">
                  <c:v>40373</c:v>
                </c:pt>
                <c:pt idx="21987">
                  <c:v>40374</c:v>
                </c:pt>
                <c:pt idx="21988">
                  <c:v>40375</c:v>
                </c:pt>
                <c:pt idx="21989">
                  <c:v>40378</c:v>
                </c:pt>
                <c:pt idx="21990">
                  <c:v>40379</c:v>
                </c:pt>
                <c:pt idx="21991">
                  <c:v>40380</c:v>
                </c:pt>
                <c:pt idx="21992">
                  <c:v>40381</c:v>
                </c:pt>
                <c:pt idx="21993">
                  <c:v>40382</c:v>
                </c:pt>
                <c:pt idx="21994">
                  <c:v>40385</c:v>
                </c:pt>
                <c:pt idx="21995">
                  <c:v>40386</c:v>
                </c:pt>
                <c:pt idx="21996">
                  <c:v>40387</c:v>
                </c:pt>
                <c:pt idx="21997">
                  <c:v>40388</c:v>
                </c:pt>
                <c:pt idx="21998">
                  <c:v>40389</c:v>
                </c:pt>
                <c:pt idx="21999">
                  <c:v>40392</c:v>
                </c:pt>
                <c:pt idx="22000">
                  <c:v>40393</c:v>
                </c:pt>
                <c:pt idx="22001">
                  <c:v>40394</c:v>
                </c:pt>
                <c:pt idx="22002">
                  <c:v>40395</c:v>
                </c:pt>
                <c:pt idx="22003">
                  <c:v>40396</c:v>
                </c:pt>
                <c:pt idx="22004">
                  <c:v>40399</c:v>
                </c:pt>
                <c:pt idx="22005">
                  <c:v>40400</c:v>
                </c:pt>
                <c:pt idx="22006">
                  <c:v>40401</c:v>
                </c:pt>
                <c:pt idx="22007">
                  <c:v>40402</c:v>
                </c:pt>
                <c:pt idx="22008">
                  <c:v>40403</c:v>
                </c:pt>
                <c:pt idx="22009">
                  <c:v>40406</c:v>
                </c:pt>
                <c:pt idx="22010">
                  <c:v>40407</c:v>
                </c:pt>
                <c:pt idx="22011">
                  <c:v>40408</c:v>
                </c:pt>
                <c:pt idx="22012">
                  <c:v>40409</c:v>
                </c:pt>
                <c:pt idx="22013">
                  <c:v>40410</c:v>
                </c:pt>
                <c:pt idx="22014">
                  <c:v>40413</c:v>
                </c:pt>
                <c:pt idx="22015">
                  <c:v>40414</c:v>
                </c:pt>
                <c:pt idx="22016">
                  <c:v>40415</c:v>
                </c:pt>
                <c:pt idx="22017">
                  <c:v>40416</c:v>
                </c:pt>
                <c:pt idx="22018">
                  <c:v>40417</c:v>
                </c:pt>
                <c:pt idx="22019">
                  <c:v>40420</c:v>
                </c:pt>
                <c:pt idx="22020">
                  <c:v>40421</c:v>
                </c:pt>
                <c:pt idx="22021">
                  <c:v>40422</c:v>
                </c:pt>
                <c:pt idx="22022">
                  <c:v>40423</c:v>
                </c:pt>
                <c:pt idx="22023">
                  <c:v>40424</c:v>
                </c:pt>
                <c:pt idx="22024">
                  <c:v>40428</c:v>
                </c:pt>
                <c:pt idx="22025">
                  <c:v>40429</c:v>
                </c:pt>
                <c:pt idx="22026">
                  <c:v>40430</c:v>
                </c:pt>
                <c:pt idx="22027">
                  <c:v>40431</c:v>
                </c:pt>
                <c:pt idx="22028">
                  <c:v>40434</c:v>
                </c:pt>
                <c:pt idx="22029">
                  <c:v>40435</c:v>
                </c:pt>
                <c:pt idx="22030">
                  <c:v>40436</c:v>
                </c:pt>
                <c:pt idx="22031">
                  <c:v>40437</c:v>
                </c:pt>
                <c:pt idx="22032">
                  <c:v>40438</c:v>
                </c:pt>
                <c:pt idx="22033">
                  <c:v>40441</c:v>
                </c:pt>
                <c:pt idx="22034">
                  <c:v>40442</c:v>
                </c:pt>
                <c:pt idx="22035">
                  <c:v>40443</c:v>
                </c:pt>
                <c:pt idx="22036">
                  <c:v>40444</c:v>
                </c:pt>
                <c:pt idx="22037">
                  <c:v>40445</c:v>
                </c:pt>
                <c:pt idx="22038">
                  <c:v>40448</c:v>
                </c:pt>
                <c:pt idx="22039">
                  <c:v>40449</c:v>
                </c:pt>
                <c:pt idx="22040">
                  <c:v>40450</c:v>
                </c:pt>
                <c:pt idx="22041">
                  <c:v>40451</c:v>
                </c:pt>
                <c:pt idx="22042">
                  <c:v>40452</c:v>
                </c:pt>
                <c:pt idx="22043">
                  <c:v>40455</c:v>
                </c:pt>
                <c:pt idx="22044">
                  <c:v>40456</c:v>
                </c:pt>
                <c:pt idx="22045">
                  <c:v>40457</c:v>
                </c:pt>
                <c:pt idx="22046">
                  <c:v>40458</c:v>
                </c:pt>
                <c:pt idx="22047">
                  <c:v>40459</c:v>
                </c:pt>
                <c:pt idx="22048">
                  <c:v>40462</c:v>
                </c:pt>
                <c:pt idx="22049">
                  <c:v>40463</c:v>
                </c:pt>
                <c:pt idx="22050">
                  <c:v>40464</c:v>
                </c:pt>
                <c:pt idx="22051">
                  <c:v>40465</c:v>
                </c:pt>
                <c:pt idx="22052">
                  <c:v>40466</c:v>
                </c:pt>
                <c:pt idx="22053">
                  <c:v>40469</c:v>
                </c:pt>
                <c:pt idx="22054">
                  <c:v>40470</c:v>
                </c:pt>
                <c:pt idx="22055">
                  <c:v>40471</c:v>
                </c:pt>
                <c:pt idx="22056">
                  <c:v>40472</c:v>
                </c:pt>
                <c:pt idx="22057">
                  <c:v>40473</c:v>
                </c:pt>
                <c:pt idx="22058">
                  <c:v>40476</c:v>
                </c:pt>
                <c:pt idx="22059">
                  <c:v>40477</c:v>
                </c:pt>
                <c:pt idx="22060">
                  <c:v>40478</c:v>
                </c:pt>
                <c:pt idx="22061">
                  <c:v>40479</c:v>
                </c:pt>
                <c:pt idx="22062">
                  <c:v>40480</c:v>
                </c:pt>
                <c:pt idx="22063">
                  <c:v>40483</c:v>
                </c:pt>
                <c:pt idx="22064">
                  <c:v>40484</c:v>
                </c:pt>
                <c:pt idx="22065">
                  <c:v>40485</c:v>
                </c:pt>
                <c:pt idx="22066">
                  <c:v>40486</c:v>
                </c:pt>
                <c:pt idx="22067">
                  <c:v>40487</c:v>
                </c:pt>
                <c:pt idx="22068">
                  <c:v>40490</c:v>
                </c:pt>
                <c:pt idx="22069">
                  <c:v>40491</c:v>
                </c:pt>
                <c:pt idx="22070">
                  <c:v>40492</c:v>
                </c:pt>
                <c:pt idx="22071">
                  <c:v>40493</c:v>
                </c:pt>
                <c:pt idx="22072">
                  <c:v>40494</c:v>
                </c:pt>
                <c:pt idx="22073">
                  <c:v>40497</c:v>
                </c:pt>
                <c:pt idx="22074">
                  <c:v>40498</c:v>
                </c:pt>
                <c:pt idx="22075">
                  <c:v>40499</c:v>
                </c:pt>
                <c:pt idx="22076">
                  <c:v>40500</c:v>
                </c:pt>
                <c:pt idx="22077">
                  <c:v>40501</c:v>
                </c:pt>
                <c:pt idx="22078">
                  <c:v>40504</c:v>
                </c:pt>
                <c:pt idx="22079">
                  <c:v>40505</c:v>
                </c:pt>
                <c:pt idx="22080">
                  <c:v>40506</c:v>
                </c:pt>
                <c:pt idx="22081">
                  <c:v>40508</c:v>
                </c:pt>
                <c:pt idx="22082">
                  <c:v>40511</c:v>
                </c:pt>
                <c:pt idx="22083">
                  <c:v>40512</c:v>
                </c:pt>
                <c:pt idx="22084">
                  <c:v>40513</c:v>
                </c:pt>
                <c:pt idx="22085">
                  <c:v>40514</c:v>
                </c:pt>
                <c:pt idx="22086">
                  <c:v>40515</c:v>
                </c:pt>
                <c:pt idx="22087">
                  <c:v>40518</c:v>
                </c:pt>
                <c:pt idx="22088">
                  <c:v>40519</c:v>
                </c:pt>
                <c:pt idx="22089">
                  <c:v>40520</c:v>
                </c:pt>
                <c:pt idx="22090">
                  <c:v>40521</c:v>
                </c:pt>
                <c:pt idx="22091">
                  <c:v>40522</c:v>
                </c:pt>
                <c:pt idx="22092">
                  <c:v>40525</c:v>
                </c:pt>
                <c:pt idx="22093">
                  <c:v>40526</c:v>
                </c:pt>
                <c:pt idx="22094">
                  <c:v>40527</c:v>
                </c:pt>
                <c:pt idx="22095">
                  <c:v>40528</c:v>
                </c:pt>
                <c:pt idx="22096">
                  <c:v>40529</c:v>
                </c:pt>
                <c:pt idx="22097">
                  <c:v>40532</c:v>
                </c:pt>
                <c:pt idx="22098">
                  <c:v>40533</c:v>
                </c:pt>
                <c:pt idx="22099">
                  <c:v>40534</c:v>
                </c:pt>
                <c:pt idx="22100">
                  <c:v>40535</c:v>
                </c:pt>
                <c:pt idx="22101">
                  <c:v>40539</c:v>
                </c:pt>
                <c:pt idx="22102">
                  <c:v>40540</c:v>
                </c:pt>
                <c:pt idx="22103">
                  <c:v>40541</c:v>
                </c:pt>
                <c:pt idx="22104">
                  <c:v>40542</c:v>
                </c:pt>
                <c:pt idx="22105">
                  <c:v>40543</c:v>
                </c:pt>
                <c:pt idx="22106">
                  <c:v>40546</c:v>
                </c:pt>
                <c:pt idx="22107">
                  <c:v>40547</c:v>
                </c:pt>
                <c:pt idx="22108">
                  <c:v>40548</c:v>
                </c:pt>
                <c:pt idx="22109">
                  <c:v>40549</c:v>
                </c:pt>
                <c:pt idx="22110">
                  <c:v>40550</c:v>
                </c:pt>
                <c:pt idx="22111">
                  <c:v>40553</c:v>
                </c:pt>
                <c:pt idx="22112">
                  <c:v>40554</c:v>
                </c:pt>
                <c:pt idx="22113">
                  <c:v>40555</c:v>
                </c:pt>
                <c:pt idx="22114">
                  <c:v>40556</c:v>
                </c:pt>
                <c:pt idx="22115">
                  <c:v>40557</c:v>
                </c:pt>
                <c:pt idx="22116">
                  <c:v>40561</c:v>
                </c:pt>
                <c:pt idx="22117">
                  <c:v>40562</c:v>
                </c:pt>
                <c:pt idx="22118">
                  <c:v>40563</c:v>
                </c:pt>
                <c:pt idx="22119">
                  <c:v>40564</c:v>
                </c:pt>
                <c:pt idx="22120">
                  <c:v>40567</c:v>
                </c:pt>
                <c:pt idx="22121">
                  <c:v>40568</c:v>
                </c:pt>
                <c:pt idx="22122">
                  <c:v>40569</c:v>
                </c:pt>
                <c:pt idx="22123">
                  <c:v>40570</c:v>
                </c:pt>
                <c:pt idx="22124">
                  <c:v>40571</c:v>
                </c:pt>
                <c:pt idx="22125">
                  <c:v>40574</c:v>
                </c:pt>
                <c:pt idx="22126">
                  <c:v>40575</c:v>
                </c:pt>
                <c:pt idx="22127">
                  <c:v>40576</c:v>
                </c:pt>
                <c:pt idx="22128">
                  <c:v>40577</c:v>
                </c:pt>
                <c:pt idx="22129">
                  <c:v>40578</c:v>
                </c:pt>
                <c:pt idx="22130">
                  <c:v>40581</c:v>
                </c:pt>
                <c:pt idx="22131">
                  <c:v>40582</c:v>
                </c:pt>
                <c:pt idx="22132">
                  <c:v>40583</c:v>
                </c:pt>
                <c:pt idx="22133">
                  <c:v>40584</c:v>
                </c:pt>
                <c:pt idx="22134">
                  <c:v>40585</c:v>
                </c:pt>
                <c:pt idx="22135">
                  <c:v>40588</c:v>
                </c:pt>
                <c:pt idx="22136">
                  <c:v>40589</c:v>
                </c:pt>
                <c:pt idx="22137">
                  <c:v>40590</c:v>
                </c:pt>
                <c:pt idx="22138">
                  <c:v>40591</c:v>
                </c:pt>
                <c:pt idx="22139">
                  <c:v>40592</c:v>
                </c:pt>
                <c:pt idx="22140">
                  <c:v>40596</c:v>
                </c:pt>
                <c:pt idx="22141">
                  <c:v>40597</c:v>
                </c:pt>
                <c:pt idx="22142">
                  <c:v>40598</c:v>
                </c:pt>
                <c:pt idx="22143">
                  <c:v>40599</c:v>
                </c:pt>
                <c:pt idx="22144">
                  <c:v>40602</c:v>
                </c:pt>
                <c:pt idx="22145">
                  <c:v>40603</c:v>
                </c:pt>
                <c:pt idx="22146">
                  <c:v>40604</c:v>
                </c:pt>
                <c:pt idx="22147">
                  <c:v>40605</c:v>
                </c:pt>
                <c:pt idx="22148">
                  <c:v>40606</c:v>
                </c:pt>
                <c:pt idx="22149">
                  <c:v>40609</c:v>
                </c:pt>
                <c:pt idx="22150">
                  <c:v>40610</c:v>
                </c:pt>
                <c:pt idx="22151">
                  <c:v>40611</c:v>
                </c:pt>
                <c:pt idx="22152">
                  <c:v>40612</c:v>
                </c:pt>
                <c:pt idx="22153">
                  <c:v>40613</c:v>
                </c:pt>
                <c:pt idx="22154">
                  <c:v>40616</c:v>
                </c:pt>
                <c:pt idx="22155">
                  <c:v>40617</c:v>
                </c:pt>
                <c:pt idx="22156">
                  <c:v>40618</c:v>
                </c:pt>
                <c:pt idx="22157">
                  <c:v>40619</c:v>
                </c:pt>
                <c:pt idx="22158">
                  <c:v>40620</c:v>
                </c:pt>
                <c:pt idx="22159">
                  <c:v>40623</c:v>
                </c:pt>
                <c:pt idx="22160">
                  <c:v>40624</c:v>
                </c:pt>
                <c:pt idx="22161">
                  <c:v>40625</c:v>
                </c:pt>
                <c:pt idx="22162">
                  <c:v>40626</c:v>
                </c:pt>
                <c:pt idx="22163">
                  <c:v>40627</c:v>
                </c:pt>
                <c:pt idx="22164">
                  <c:v>40630</c:v>
                </c:pt>
                <c:pt idx="22165">
                  <c:v>40631</c:v>
                </c:pt>
                <c:pt idx="22166">
                  <c:v>40632</c:v>
                </c:pt>
                <c:pt idx="22167">
                  <c:v>40633</c:v>
                </c:pt>
                <c:pt idx="22168">
                  <c:v>40634</c:v>
                </c:pt>
                <c:pt idx="22169">
                  <c:v>40637</c:v>
                </c:pt>
                <c:pt idx="22170">
                  <c:v>40638</c:v>
                </c:pt>
                <c:pt idx="22171">
                  <c:v>40639</c:v>
                </c:pt>
                <c:pt idx="22172">
                  <c:v>40640</c:v>
                </c:pt>
                <c:pt idx="22173">
                  <c:v>40641</c:v>
                </c:pt>
                <c:pt idx="22174">
                  <c:v>40644</c:v>
                </c:pt>
                <c:pt idx="22175">
                  <c:v>40645</c:v>
                </c:pt>
                <c:pt idx="22176">
                  <c:v>40646</c:v>
                </c:pt>
                <c:pt idx="22177">
                  <c:v>40647</c:v>
                </c:pt>
                <c:pt idx="22178">
                  <c:v>40648</c:v>
                </c:pt>
                <c:pt idx="22179">
                  <c:v>40651</c:v>
                </c:pt>
                <c:pt idx="22180">
                  <c:v>40652</c:v>
                </c:pt>
                <c:pt idx="22181">
                  <c:v>40653</c:v>
                </c:pt>
                <c:pt idx="22182">
                  <c:v>40654</c:v>
                </c:pt>
                <c:pt idx="22183">
                  <c:v>40658</c:v>
                </c:pt>
                <c:pt idx="22184">
                  <c:v>40659</c:v>
                </c:pt>
                <c:pt idx="22185">
                  <c:v>40660</c:v>
                </c:pt>
                <c:pt idx="22186">
                  <c:v>40661</c:v>
                </c:pt>
                <c:pt idx="22187">
                  <c:v>40662</c:v>
                </c:pt>
                <c:pt idx="22188">
                  <c:v>40665</c:v>
                </c:pt>
                <c:pt idx="22189">
                  <c:v>40666</c:v>
                </c:pt>
                <c:pt idx="22190">
                  <c:v>40667</c:v>
                </c:pt>
                <c:pt idx="22191">
                  <c:v>40668</c:v>
                </c:pt>
                <c:pt idx="22192">
                  <c:v>40669</c:v>
                </c:pt>
                <c:pt idx="22193">
                  <c:v>40672</c:v>
                </c:pt>
                <c:pt idx="22194">
                  <c:v>40673</c:v>
                </c:pt>
                <c:pt idx="22195">
                  <c:v>40674</c:v>
                </c:pt>
                <c:pt idx="22196">
                  <c:v>40675</c:v>
                </c:pt>
                <c:pt idx="22197">
                  <c:v>40676</c:v>
                </c:pt>
                <c:pt idx="22198">
                  <c:v>40679</c:v>
                </c:pt>
                <c:pt idx="22199">
                  <c:v>40680</c:v>
                </c:pt>
                <c:pt idx="22200">
                  <c:v>40681</c:v>
                </c:pt>
                <c:pt idx="22201">
                  <c:v>40682</c:v>
                </c:pt>
                <c:pt idx="22202">
                  <c:v>40683</c:v>
                </c:pt>
                <c:pt idx="22203">
                  <c:v>40686</c:v>
                </c:pt>
                <c:pt idx="22204">
                  <c:v>40687</c:v>
                </c:pt>
                <c:pt idx="22205">
                  <c:v>40688</c:v>
                </c:pt>
                <c:pt idx="22206">
                  <c:v>40689</c:v>
                </c:pt>
                <c:pt idx="22207">
                  <c:v>40690</c:v>
                </c:pt>
                <c:pt idx="22208">
                  <c:v>40694</c:v>
                </c:pt>
                <c:pt idx="22209">
                  <c:v>40695</c:v>
                </c:pt>
                <c:pt idx="22210">
                  <c:v>40696</c:v>
                </c:pt>
                <c:pt idx="22211">
                  <c:v>40697</c:v>
                </c:pt>
                <c:pt idx="22212">
                  <c:v>40700</c:v>
                </c:pt>
                <c:pt idx="22213">
                  <c:v>40701</c:v>
                </c:pt>
                <c:pt idx="22214">
                  <c:v>40702</c:v>
                </c:pt>
                <c:pt idx="22215">
                  <c:v>40703</c:v>
                </c:pt>
                <c:pt idx="22216">
                  <c:v>40704</c:v>
                </c:pt>
                <c:pt idx="22217">
                  <c:v>40707</c:v>
                </c:pt>
                <c:pt idx="22218">
                  <c:v>40708</c:v>
                </c:pt>
                <c:pt idx="22219">
                  <c:v>40709</c:v>
                </c:pt>
                <c:pt idx="22220">
                  <c:v>40710</c:v>
                </c:pt>
                <c:pt idx="22221">
                  <c:v>40711</c:v>
                </c:pt>
                <c:pt idx="22222">
                  <c:v>40714</c:v>
                </c:pt>
                <c:pt idx="22223">
                  <c:v>40715</c:v>
                </c:pt>
                <c:pt idx="22224">
                  <c:v>40716</c:v>
                </c:pt>
                <c:pt idx="22225">
                  <c:v>40717</c:v>
                </c:pt>
                <c:pt idx="22226">
                  <c:v>40718</c:v>
                </c:pt>
                <c:pt idx="22227">
                  <c:v>40721</c:v>
                </c:pt>
                <c:pt idx="22228">
                  <c:v>40722</c:v>
                </c:pt>
                <c:pt idx="22229">
                  <c:v>40723</c:v>
                </c:pt>
                <c:pt idx="22230">
                  <c:v>40724</c:v>
                </c:pt>
                <c:pt idx="22231">
                  <c:v>40725</c:v>
                </c:pt>
                <c:pt idx="22232">
                  <c:v>40729</c:v>
                </c:pt>
                <c:pt idx="22233">
                  <c:v>40730</c:v>
                </c:pt>
                <c:pt idx="22234">
                  <c:v>40731</c:v>
                </c:pt>
                <c:pt idx="22235">
                  <c:v>40732</c:v>
                </c:pt>
                <c:pt idx="22236">
                  <c:v>40735</c:v>
                </c:pt>
                <c:pt idx="22237">
                  <c:v>40736</c:v>
                </c:pt>
                <c:pt idx="22238">
                  <c:v>40737</c:v>
                </c:pt>
                <c:pt idx="22239">
                  <c:v>40738</c:v>
                </c:pt>
                <c:pt idx="22240">
                  <c:v>40739</c:v>
                </c:pt>
                <c:pt idx="22241">
                  <c:v>40742</c:v>
                </c:pt>
                <c:pt idx="22242">
                  <c:v>40743</c:v>
                </c:pt>
                <c:pt idx="22243">
                  <c:v>40744</c:v>
                </c:pt>
                <c:pt idx="22244">
                  <c:v>40745</c:v>
                </c:pt>
                <c:pt idx="22245">
                  <c:v>40746</c:v>
                </c:pt>
                <c:pt idx="22246">
                  <c:v>40749</c:v>
                </c:pt>
                <c:pt idx="22247">
                  <c:v>40750</c:v>
                </c:pt>
                <c:pt idx="22248">
                  <c:v>40751</c:v>
                </c:pt>
                <c:pt idx="22249">
                  <c:v>40752</c:v>
                </c:pt>
                <c:pt idx="22250">
                  <c:v>40753</c:v>
                </c:pt>
                <c:pt idx="22251">
                  <c:v>40756</c:v>
                </c:pt>
                <c:pt idx="22252">
                  <c:v>40757</c:v>
                </c:pt>
                <c:pt idx="22253">
                  <c:v>40758</c:v>
                </c:pt>
                <c:pt idx="22254">
                  <c:v>40759</c:v>
                </c:pt>
                <c:pt idx="22255">
                  <c:v>40760</c:v>
                </c:pt>
                <c:pt idx="22256">
                  <c:v>40763</c:v>
                </c:pt>
                <c:pt idx="22257">
                  <c:v>40764</c:v>
                </c:pt>
                <c:pt idx="22258">
                  <c:v>40765</c:v>
                </c:pt>
                <c:pt idx="22259">
                  <c:v>40766</c:v>
                </c:pt>
                <c:pt idx="22260">
                  <c:v>40767</c:v>
                </c:pt>
                <c:pt idx="22261">
                  <c:v>40770</c:v>
                </c:pt>
                <c:pt idx="22262">
                  <c:v>40771</c:v>
                </c:pt>
                <c:pt idx="22263">
                  <c:v>40772</c:v>
                </c:pt>
                <c:pt idx="22264">
                  <c:v>40773</c:v>
                </c:pt>
                <c:pt idx="22265">
                  <c:v>40774</c:v>
                </c:pt>
                <c:pt idx="22266">
                  <c:v>40777</c:v>
                </c:pt>
                <c:pt idx="22267">
                  <c:v>40778</c:v>
                </c:pt>
                <c:pt idx="22268">
                  <c:v>40779</c:v>
                </c:pt>
                <c:pt idx="22269">
                  <c:v>40780</c:v>
                </c:pt>
                <c:pt idx="22270">
                  <c:v>40781</c:v>
                </c:pt>
                <c:pt idx="22271">
                  <c:v>40784</c:v>
                </c:pt>
                <c:pt idx="22272">
                  <c:v>40785</c:v>
                </c:pt>
                <c:pt idx="22273">
                  <c:v>40786</c:v>
                </c:pt>
                <c:pt idx="22274">
                  <c:v>40787</c:v>
                </c:pt>
                <c:pt idx="22275">
                  <c:v>40788</c:v>
                </c:pt>
                <c:pt idx="22276">
                  <c:v>40792</c:v>
                </c:pt>
                <c:pt idx="22277">
                  <c:v>40793</c:v>
                </c:pt>
                <c:pt idx="22278">
                  <c:v>40794</c:v>
                </c:pt>
                <c:pt idx="22279">
                  <c:v>40795</c:v>
                </c:pt>
                <c:pt idx="22280">
                  <c:v>40798</c:v>
                </c:pt>
                <c:pt idx="22281">
                  <c:v>40799</c:v>
                </c:pt>
                <c:pt idx="22282">
                  <c:v>40800</c:v>
                </c:pt>
                <c:pt idx="22283">
                  <c:v>40801</c:v>
                </c:pt>
                <c:pt idx="22284">
                  <c:v>40802</c:v>
                </c:pt>
                <c:pt idx="22285">
                  <c:v>40805</c:v>
                </c:pt>
                <c:pt idx="22286">
                  <c:v>40806</c:v>
                </c:pt>
                <c:pt idx="22287">
                  <c:v>40807</c:v>
                </c:pt>
                <c:pt idx="22288">
                  <c:v>40808</c:v>
                </c:pt>
                <c:pt idx="22289">
                  <c:v>40809</c:v>
                </c:pt>
                <c:pt idx="22290">
                  <c:v>40812</c:v>
                </c:pt>
                <c:pt idx="22291">
                  <c:v>40813</c:v>
                </c:pt>
                <c:pt idx="22292">
                  <c:v>40814</c:v>
                </c:pt>
                <c:pt idx="22293">
                  <c:v>40815</c:v>
                </c:pt>
                <c:pt idx="22294">
                  <c:v>40816</c:v>
                </c:pt>
                <c:pt idx="22295">
                  <c:v>40819</c:v>
                </c:pt>
                <c:pt idx="22296">
                  <c:v>40820</c:v>
                </c:pt>
                <c:pt idx="22297">
                  <c:v>40821</c:v>
                </c:pt>
                <c:pt idx="22298">
                  <c:v>40822</c:v>
                </c:pt>
                <c:pt idx="22299">
                  <c:v>40823</c:v>
                </c:pt>
                <c:pt idx="22300">
                  <c:v>40826</c:v>
                </c:pt>
                <c:pt idx="22301">
                  <c:v>40827</c:v>
                </c:pt>
                <c:pt idx="22302">
                  <c:v>40828</c:v>
                </c:pt>
                <c:pt idx="22303">
                  <c:v>40829</c:v>
                </c:pt>
                <c:pt idx="22304">
                  <c:v>40830</c:v>
                </c:pt>
                <c:pt idx="22305">
                  <c:v>40833</c:v>
                </c:pt>
                <c:pt idx="22306">
                  <c:v>40834</c:v>
                </c:pt>
                <c:pt idx="22307">
                  <c:v>40835</c:v>
                </c:pt>
                <c:pt idx="22308">
                  <c:v>40836</c:v>
                </c:pt>
                <c:pt idx="22309">
                  <c:v>40837</c:v>
                </c:pt>
                <c:pt idx="22310">
                  <c:v>40840</c:v>
                </c:pt>
                <c:pt idx="22311">
                  <c:v>40841</c:v>
                </c:pt>
                <c:pt idx="22312">
                  <c:v>40842</c:v>
                </c:pt>
                <c:pt idx="22313">
                  <c:v>40843</c:v>
                </c:pt>
                <c:pt idx="22314">
                  <c:v>40844</c:v>
                </c:pt>
                <c:pt idx="22315">
                  <c:v>40847</c:v>
                </c:pt>
                <c:pt idx="22316">
                  <c:v>40848</c:v>
                </c:pt>
                <c:pt idx="22317">
                  <c:v>40849</c:v>
                </c:pt>
                <c:pt idx="22318">
                  <c:v>40850</c:v>
                </c:pt>
                <c:pt idx="22319">
                  <c:v>40851</c:v>
                </c:pt>
                <c:pt idx="22320">
                  <c:v>40854</c:v>
                </c:pt>
                <c:pt idx="22321">
                  <c:v>40855</c:v>
                </c:pt>
                <c:pt idx="22322">
                  <c:v>40856</c:v>
                </c:pt>
                <c:pt idx="22323">
                  <c:v>40857</c:v>
                </c:pt>
                <c:pt idx="22324">
                  <c:v>40858</c:v>
                </c:pt>
                <c:pt idx="22325">
                  <c:v>40861</c:v>
                </c:pt>
                <c:pt idx="22326">
                  <c:v>40862</c:v>
                </c:pt>
                <c:pt idx="22327">
                  <c:v>40863</c:v>
                </c:pt>
                <c:pt idx="22328">
                  <c:v>40864</c:v>
                </c:pt>
                <c:pt idx="22329">
                  <c:v>40865</c:v>
                </c:pt>
                <c:pt idx="22330">
                  <c:v>40868</c:v>
                </c:pt>
                <c:pt idx="22331">
                  <c:v>40869</c:v>
                </c:pt>
                <c:pt idx="22332">
                  <c:v>40870</c:v>
                </c:pt>
                <c:pt idx="22333">
                  <c:v>40872</c:v>
                </c:pt>
                <c:pt idx="22334">
                  <c:v>40875</c:v>
                </c:pt>
                <c:pt idx="22335">
                  <c:v>40876</c:v>
                </c:pt>
                <c:pt idx="22336">
                  <c:v>40877</c:v>
                </c:pt>
                <c:pt idx="22337">
                  <c:v>40878</c:v>
                </c:pt>
                <c:pt idx="22338">
                  <c:v>40879</c:v>
                </c:pt>
                <c:pt idx="22339">
                  <c:v>40882</c:v>
                </c:pt>
                <c:pt idx="22340">
                  <c:v>40883</c:v>
                </c:pt>
                <c:pt idx="22341">
                  <c:v>40884</c:v>
                </c:pt>
                <c:pt idx="22342">
                  <c:v>40885</c:v>
                </c:pt>
                <c:pt idx="22343">
                  <c:v>40886</c:v>
                </c:pt>
                <c:pt idx="22344">
                  <c:v>40889</c:v>
                </c:pt>
                <c:pt idx="22345">
                  <c:v>40890</c:v>
                </c:pt>
                <c:pt idx="22346">
                  <c:v>40891</c:v>
                </c:pt>
                <c:pt idx="22347">
                  <c:v>40892</c:v>
                </c:pt>
                <c:pt idx="22348">
                  <c:v>40893</c:v>
                </c:pt>
                <c:pt idx="22349">
                  <c:v>40896</c:v>
                </c:pt>
                <c:pt idx="22350">
                  <c:v>40897</c:v>
                </c:pt>
                <c:pt idx="22351">
                  <c:v>40898</c:v>
                </c:pt>
                <c:pt idx="22352">
                  <c:v>40899</c:v>
                </c:pt>
                <c:pt idx="22353">
                  <c:v>40900</c:v>
                </c:pt>
                <c:pt idx="22354">
                  <c:v>40904</c:v>
                </c:pt>
                <c:pt idx="22355">
                  <c:v>40905</c:v>
                </c:pt>
                <c:pt idx="22356">
                  <c:v>40906</c:v>
                </c:pt>
                <c:pt idx="22357">
                  <c:v>40907</c:v>
                </c:pt>
                <c:pt idx="22358">
                  <c:v>40911</c:v>
                </c:pt>
                <c:pt idx="22359">
                  <c:v>40912</c:v>
                </c:pt>
                <c:pt idx="22360">
                  <c:v>40913</c:v>
                </c:pt>
                <c:pt idx="22361">
                  <c:v>40914</c:v>
                </c:pt>
                <c:pt idx="22362">
                  <c:v>40917</c:v>
                </c:pt>
                <c:pt idx="22363">
                  <c:v>40918</c:v>
                </c:pt>
                <c:pt idx="22364">
                  <c:v>40919</c:v>
                </c:pt>
                <c:pt idx="22365">
                  <c:v>40920</c:v>
                </c:pt>
                <c:pt idx="22366">
                  <c:v>40921</c:v>
                </c:pt>
                <c:pt idx="22367">
                  <c:v>40925</c:v>
                </c:pt>
                <c:pt idx="22368">
                  <c:v>40926</c:v>
                </c:pt>
                <c:pt idx="22369">
                  <c:v>40927</c:v>
                </c:pt>
                <c:pt idx="22370">
                  <c:v>40928</c:v>
                </c:pt>
                <c:pt idx="22371">
                  <c:v>40931</c:v>
                </c:pt>
                <c:pt idx="22372">
                  <c:v>40932</c:v>
                </c:pt>
                <c:pt idx="22373">
                  <c:v>40933</c:v>
                </c:pt>
                <c:pt idx="22374">
                  <c:v>40934</c:v>
                </c:pt>
                <c:pt idx="22375">
                  <c:v>40935</c:v>
                </c:pt>
                <c:pt idx="22376">
                  <c:v>40938</c:v>
                </c:pt>
                <c:pt idx="22377">
                  <c:v>40939</c:v>
                </c:pt>
                <c:pt idx="22378">
                  <c:v>40940</c:v>
                </c:pt>
                <c:pt idx="22379">
                  <c:v>40941</c:v>
                </c:pt>
                <c:pt idx="22380">
                  <c:v>40942</c:v>
                </c:pt>
                <c:pt idx="22381">
                  <c:v>40945</c:v>
                </c:pt>
                <c:pt idx="22382">
                  <c:v>40946</c:v>
                </c:pt>
                <c:pt idx="22383">
                  <c:v>40947</c:v>
                </c:pt>
                <c:pt idx="22384">
                  <c:v>40948</c:v>
                </c:pt>
                <c:pt idx="22385">
                  <c:v>40949</c:v>
                </c:pt>
                <c:pt idx="22386">
                  <c:v>40952</c:v>
                </c:pt>
                <c:pt idx="22387">
                  <c:v>40953</c:v>
                </c:pt>
                <c:pt idx="22388">
                  <c:v>40954</c:v>
                </c:pt>
                <c:pt idx="22389">
                  <c:v>40955</c:v>
                </c:pt>
                <c:pt idx="22390">
                  <c:v>40956</c:v>
                </c:pt>
                <c:pt idx="22391">
                  <c:v>40960</c:v>
                </c:pt>
                <c:pt idx="22392">
                  <c:v>40961</c:v>
                </c:pt>
                <c:pt idx="22393">
                  <c:v>40962</c:v>
                </c:pt>
                <c:pt idx="22394">
                  <c:v>40963</c:v>
                </c:pt>
                <c:pt idx="22395">
                  <c:v>40966</c:v>
                </c:pt>
                <c:pt idx="22396">
                  <c:v>40967</c:v>
                </c:pt>
                <c:pt idx="22397">
                  <c:v>40968</c:v>
                </c:pt>
                <c:pt idx="22398">
                  <c:v>40969</c:v>
                </c:pt>
                <c:pt idx="22399">
                  <c:v>40970</c:v>
                </c:pt>
                <c:pt idx="22400">
                  <c:v>40973</c:v>
                </c:pt>
                <c:pt idx="22401">
                  <c:v>40974</c:v>
                </c:pt>
                <c:pt idx="22402">
                  <c:v>40975</c:v>
                </c:pt>
                <c:pt idx="22403">
                  <c:v>40976</c:v>
                </c:pt>
                <c:pt idx="22404">
                  <c:v>40977</c:v>
                </c:pt>
                <c:pt idx="22405">
                  <c:v>40980</c:v>
                </c:pt>
                <c:pt idx="22406">
                  <c:v>40981</c:v>
                </c:pt>
                <c:pt idx="22407">
                  <c:v>40982</c:v>
                </c:pt>
                <c:pt idx="22408">
                  <c:v>40983</c:v>
                </c:pt>
                <c:pt idx="22409">
                  <c:v>40984</c:v>
                </c:pt>
                <c:pt idx="22410">
                  <c:v>40987</c:v>
                </c:pt>
                <c:pt idx="22411">
                  <c:v>40988</c:v>
                </c:pt>
                <c:pt idx="22412">
                  <c:v>40989</c:v>
                </c:pt>
                <c:pt idx="22413">
                  <c:v>40990</c:v>
                </c:pt>
                <c:pt idx="22414">
                  <c:v>40991</c:v>
                </c:pt>
                <c:pt idx="22415">
                  <c:v>40994</c:v>
                </c:pt>
                <c:pt idx="22416">
                  <c:v>40995</c:v>
                </c:pt>
                <c:pt idx="22417">
                  <c:v>40996</c:v>
                </c:pt>
                <c:pt idx="22418">
                  <c:v>40997</c:v>
                </c:pt>
                <c:pt idx="22419">
                  <c:v>40998</c:v>
                </c:pt>
                <c:pt idx="22420">
                  <c:v>41001</c:v>
                </c:pt>
                <c:pt idx="22421">
                  <c:v>41002</c:v>
                </c:pt>
                <c:pt idx="22422">
                  <c:v>41003</c:v>
                </c:pt>
                <c:pt idx="22423">
                  <c:v>41004</c:v>
                </c:pt>
                <c:pt idx="22424">
                  <c:v>41008</c:v>
                </c:pt>
                <c:pt idx="22425">
                  <c:v>41009</c:v>
                </c:pt>
                <c:pt idx="22426">
                  <c:v>41010</c:v>
                </c:pt>
                <c:pt idx="22427">
                  <c:v>41011</c:v>
                </c:pt>
                <c:pt idx="22428">
                  <c:v>41012</c:v>
                </c:pt>
                <c:pt idx="22429">
                  <c:v>41015</c:v>
                </c:pt>
                <c:pt idx="22430">
                  <c:v>41016</c:v>
                </c:pt>
                <c:pt idx="22431">
                  <c:v>41017</c:v>
                </c:pt>
                <c:pt idx="22432">
                  <c:v>41018</c:v>
                </c:pt>
                <c:pt idx="22433">
                  <c:v>41019</c:v>
                </c:pt>
                <c:pt idx="22434">
                  <c:v>41022</c:v>
                </c:pt>
                <c:pt idx="22435">
                  <c:v>41023</c:v>
                </c:pt>
                <c:pt idx="22436">
                  <c:v>41024</c:v>
                </c:pt>
                <c:pt idx="22437">
                  <c:v>41025</c:v>
                </c:pt>
                <c:pt idx="22438">
                  <c:v>41026</c:v>
                </c:pt>
                <c:pt idx="22439">
                  <c:v>41029</c:v>
                </c:pt>
                <c:pt idx="22440">
                  <c:v>41030</c:v>
                </c:pt>
                <c:pt idx="22441">
                  <c:v>41031</c:v>
                </c:pt>
                <c:pt idx="22442">
                  <c:v>41032</c:v>
                </c:pt>
                <c:pt idx="22443">
                  <c:v>41033</c:v>
                </c:pt>
                <c:pt idx="22444">
                  <c:v>41036</c:v>
                </c:pt>
                <c:pt idx="22445">
                  <c:v>41037</c:v>
                </c:pt>
                <c:pt idx="22446">
                  <c:v>41038</c:v>
                </c:pt>
                <c:pt idx="22447">
                  <c:v>41039</c:v>
                </c:pt>
                <c:pt idx="22448">
                  <c:v>41040</c:v>
                </c:pt>
                <c:pt idx="22449">
                  <c:v>41043</c:v>
                </c:pt>
                <c:pt idx="22450">
                  <c:v>41044</c:v>
                </c:pt>
                <c:pt idx="22451">
                  <c:v>41045</c:v>
                </c:pt>
                <c:pt idx="22452">
                  <c:v>41046</c:v>
                </c:pt>
                <c:pt idx="22453">
                  <c:v>41047</c:v>
                </c:pt>
                <c:pt idx="22454">
                  <c:v>41050</c:v>
                </c:pt>
                <c:pt idx="22455">
                  <c:v>41051</c:v>
                </c:pt>
                <c:pt idx="22456">
                  <c:v>41052</c:v>
                </c:pt>
                <c:pt idx="22457">
                  <c:v>41053</c:v>
                </c:pt>
                <c:pt idx="22458">
                  <c:v>41054</c:v>
                </c:pt>
                <c:pt idx="22459">
                  <c:v>41058</c:v>
                </c:pt>
                <c:pt idx="22460">
                  <c:v>41059</c:v>
                </c:pt>
                <c:pt idx="22461">
                  <c:v>41060</c:v>
                </c:pt>
                <c:pt idx="22462">
                  <c:v>41061</c:v>
                </c:pt>
                <c:pt idx="22463">
                  <c:v>41064</c:v>
                </c:pt>
                <c:pt idx="22464">
                  <c:v>41065</c:v>
                </c:pt>
                <c:pt idx="22465">
                  <c:v>41066</c:v>
                </c:pt>
                <c:pt idx="22466">
                  <c:v>41067</c:v>
                </c:pt>
                <c:pt idx="22467">
                  <c:v>41068</c:v>
                </c:pt>
                <c:pt idx="22468">
                  <c:v>41071</c:v>
                </c:pt>
                <c:pt idx="22469">
                  <c:v>41072</c:v>
                </c:pt>
                <c:pt idx="22470">
                  <c:v>41073</c:v>
                </c:pt>
                <c:pt idx="22471">
                  <c:v>41074</c:v>
                </c:pt>
                <c:pt idx="22472">
                  <c:v>41075</c:v>
                </c:pt>
                <c:pt idx="22473">
                  <c:v>41078</c:v>
                </c:pt>
                <c:pt idx="22474">
                  <c:v>41079</c:v>
                </c:pt>
                <c:pt idx="22475">
                  <c:v>41080</c:v>
                </c:pt>
                <c:pt idx="22476">
                  <c:v>41081</c:v>
                </c:pt>
                <c:pt idx="22477">
                  <c:v>41082</c:v>
                </c:pt>
                <c:pt idx="22478">
                  <c:v>41085</c:v>
                </c:pt>
                <c:pt idx="22479">
                  <c:v>41086</c:v>
                </c:pt>
                <c:pt idx="22480">
                  <c:v>41087</c:v>
                </c:pt>
                <c:pt idx="22481">
                  <c:v>41088</c:v>
                </c:pt>
                <c:pt idx="22482">
                  <c:v>41089</c:v>
                </c:pt>
                <c:pt idx="22483">
                  <c:v>41092</c:v>
                </c:pt>
                <c:pt idx="22484">
                  <c:v>41093</c:v>
                </c:pt>
                <c:pt idx="22485">
                  <c:v>41095</c:v>
                </c:pt>
                <c:pt idx="22486">
                  <c:v>41096</c:v>
                </c:pt>
                <c:pt idx="22487">
                  <c:v>41099</c:v>
                </c:pt>
                <c:pt idx="22488">
                  <c:v>41100</c:v>
                </c:pt>
                <c:pt idx="22489">
                  <c:v>41101</c:v>
                </c:pt>
                <c:pt idx="22490">
                  <c:v>41102</c:v>
                </c:pt>
                <c:pt idx="22491">
                  <c:v>41103</c:v>
                </c:pt>
                <c:pt idx="22492">
                  <c:v>41106</c:v>
                </c:pt>
                <c:pt idx="22493">
                  <c:v>41107</c:v>
                </c:pt>
                <c:pt idx="22494">
                  <c:v>41108</c:v>
                </c:pt>
                <c:pt idx="22495">
                  <c:v>41109</c:v>
                </c:pt>
                <c:pt idx="22496">
                  <c:v>41110</c:v>
                </c:pt>
                <c:pt idx="22497">
                  <c:v>41113</c:v>
                </c:pt>
                <c:pt idx="22498">
                  <c:v>41114</c:v>
                </c:pt>
                <c:pt idx="22499">
                  <c:v>41115</c:v>
                </c:pt>
                <c:pt idx="22500">
                  <c:v>41116</c:v>
                </c:pt>
                <c:pt idx="22501">
                  <c:v>41117</c:v>
                </c:pt>
                <c:pt idx="22502">
                  <c:v>41120</c:v>
                </c:pt>
                <c:pt idx="22503">
                  <c:v>41121</c:v>
                </c:pt>
                <c:pt idx="22504">
                  <c:v>41122</c:v>
                </c:pt>
                <c:pt idx="22505">
                  <c:v>41123</c:v>
                </c:pt>
                <c:pt idx="22506">
                  <c:v>41124</c:v>
                </c:pt>
                <c:pt idx="22507">
                  <c:v>41127</c:v>
                </c:pt>
                <c:pt idx="22508">
                  <c:v>41128</c:v>
                </c:pt>
                <c:pt idx="22509">
                  <c:v>41129</c:v>
                </c:pt>
                <c:pt idx="22510">
                  <c:v>41130</c:v>
                </c:pt>
                <c:pt idx="22511">
                  <c:v>41131</c:v>
                </c:pt>
                <c:pt idx="22512">
                  <c:v>41134</c:v>
                </c:pt>
                <c:pt idx="22513">
                  <c:v>41135</c:v>
                </c:pt>
                <c:pt idx="22514">
                  <c:v>41136</c:v>
                </c:pt>
                <c:pt idx="22515">
                  <c:v>41137</c:v>
                </c:pt>
                <c:pt idx="22516">
                  <c:v>41138</c:v>
                </c:pt>
                <c:pt idx="22517">
                  <c:v>41141</c:v>
                </c:pt>
                <c:pt idx="22518">
                  <c:v>41142</c:v>
                </c:pt>
                <c:pt idx="22519">
                  <c:v>41143</c:v>
                </c:pt>
                <c:pt idx="22520">
                  <c:v>41144</c:v>
                </c:pt>
                <c:pt idx="22521">
                  <c:v>41145</c:v>
                </c:pt>
                <c:pt idx="22522">
                  <c:v>41148</c:v>
                </c:pt>
                <c:pt idx="22523">
                  <c:v>41149</c:v>
                </c:pt>
                <c:pt idx="22524">
                  <c:v>41150</c:v>
                </c:pt>
                <c:pt idx="22525">
                  <c:v>41151</c:v>
                </c:pt>
                <c:pt idx="22526">
                  <c:v>41152</c:v>
                </c:pt>
                <c:pt idx="22527">
                  <c:v>41156</c:v>
                </c:pt>
                <c:pt idx="22528">
                  <c:v>41157</c:v>
                </c:pt>
                <c:pt idx="22529">
                  <c:v>41158</c:v>
                </c:pt>
                <c:pt idx="22530">
                  <c:v>41159</c:v>
                </c:pt>
                <c:pt idx="22531">
                  <c:v>41162</c:v>
                </c:pt>
                <c:pt idx="22532">
                  <c:v>41163</c:v>
                </c:pt>
                <c:pt idx="22533">
                  <c:v>41164</c:v>
                </c:pt>
                <c:pt idx="22534">
                  <c:v>41165</c:v>
                </c:pt>
                <c:pt idx="22535">
                  <c:v>41166</c:v>
                </c:pt>
                <c:pt idx="22536">
                  <c:v>41169</c:v>
                </c:pt>
                <c:pt idx="22537">
                  <c:v>41170</c:v>
                </c:pt>
                <c:pt idx="22538">
                  <c:v>41171</c:v>
                </c:pt>
                <c:pt idx="22539">
                  <c:v>41172</c:v>
                </c:pt>
                <c:pt idx="22540">
                  <c:v>41173</c:v>
                </c:pt>
                <c:pt idx="22541">
                  <c:v>41176</c:v>
                </c:pt>
                <c:pt idx="22542">
                  <c:v>41177</c:v>
                </c:pt>
                <c:pt idx="22543">
                  <c:v>41178</c:v>
                </c:pt>
                <c:pt idx="22544">
                  <c:v>41179</c:v>
                </c:pt>
                <c:pt idx="22545">
                  <c:v>41180</c:v>
                </c:pt>
                <c:pt idx="22546">
                  <c:v>41183</c:v>
                </c:pt>
                <c:pt idx="22547">
                  <c:v>41184</c:v>
                </c:pt>
                <c:pt idx="22548">
                  <c:v>41185</c:v>
                </c:pt>
                <c:pt idx="22549">
                  <c:v>41186</c:v>
                </c:pt>
                <c:pt idx="22550">
                  <c:v>41187</c:v>
                </c:pt>
                <c:pt idx="22551">
                  <c:v>41190</c:v>
                </c:pt>
                <c:pt idx="22552">
                  <c:v>41191</c:v>
                </c:pt>
                <c:pt idx="22553">
                  <c:v>41192</c:v>
                </c:pt>
                <c:pt idx="22554">
                  <c:v>41193</c:v>
                </c:pt>
                <c:pt idx="22555">
                  <c:v>41194</c:v>
                </c:pt>
                <c:pt idx="22556">
                  <c:v>41197</c:v>
                </c:pt>
                <c:pt idx="22557">
                  <c:v>41198</c:v>
                </c:pt>
                <c:pt idx="22558">
                  <c:v>41199</c:v>
                </c:pt>
                <c:pt idx="22559">
                  <c:v>41200</c:v>
                </c:pt>
                <c:pt idx="22560">
                  <c:v>41201</c:v>
                </c:pt>
                <c:pt idx="22561">
                  <c:v>41204</c:v>
                </c:pt>
                <c:pt idx="22562">
                  <c:v>41205</c:v>
                </c:pt>
                <c:pt idx="22563">
                  <c:v>41206</c:v>
                </c:pt>
                <c:pt idx="22564">
                  <c:v>41207</c:v>
                </c:pt>
                <c:pt idx="22565">
                  <c:v>41208</c:v>
                </c:pt>
                <c:pt idx="22566">
                  <c:v>41213</c:v>
                </c:pt>
                <c:pt idx="22567">
                  <c:v>41214</c:v>
                </c:pt>
                <c:pt idx="22568">
                  <c:v>41215</c:v>
                </c:pt>
                <c:pt idx="22569">
                  <c:v>41218</c:v>
                </c:pt>
                <c:pt idx="22570">
                  <c:v>41219</c:v>
                </c:pt>
                <c:pt idx="22571">
                  <c:v>41220</c:v>
                </c:pt>
                <c:pt idx="22572">
                  <c:v>41221</c:v>
                </c:pt>
                <c:pt idx="22573">
                  <c:v>41222</c:v>
                </c:pt>
                <c:pt idx="22574">
                  <c:v>41225</c:v>
                </c:pt>
                <c:pt idx="22575">
                  <c:v>41226</c:v>
                </c:pt>
                <c:pt idx="22576">
                  <c:v>41227</c:v>
                </c:pt>
                <c:pt idx="22577">
                  <c:v>41228</c:v>
                </c:pt>
                <c:pt idx="22578">
                  <c:v>41229</c:v>
                </c:pt>
                <c:pt idx="22579">
                  <c:v>41232</c:v>
                </c:pt>
                <c:pt idx="22580">
                  <c:v>41233</c:v>
                </c:pt>
                <c:pt idx="22581">
                  <c:v>41234</c:v>
                </c:pt>
                <c:pt idx="22582">
                  <c:v>41236</c:v>
                </c:pt>
                <c:pt idx="22583">
                  <c:v>41239</c:v>
                </c:pt>
                <c:pt idx="22584">
                  <c:v>41240</c:v>
                </c:pt>
                <c:pt idx="22585">
                  <c:v>41241</c:v>
                </c:pt>
                <c:pt idx="22586">
                  <c:v>41242</c:v>
                </c:pt>
                <c:pt idx="22587">
                  <c:v>41243</c:v>
                </c:pt>
                <c:pt idx="22588">
                  <c:v>41246</c:v>
                </c:pt>
                <c:pt idx="22589">
                  <c:v>41247</c:v>
                </c:pt>
                <c:pt idx="22590">
                  <c:v>41248</c:v>
                </c:pt>
                <c:pt idx="22591">
                  <c:v>41249</c:v>
                </c:pt>
                <c:pt idx="22592">
                  <c:v>41250</c:v>
                </c:pt>
                <c:pt idx="22593">
                  <c:v>41253</c:v>
                </c:pt>
                <c:pt idx="22594">
                  <c:v>41254</c:v>
                </c:pt>
                <c:pt idx="22595">
                  <c:v>41255</c:v>
                </c:pt>
                <c:pt idx="22596">
                  <c:v>41256</c:v>
                </c:pt>
                <c:pt idx="22597">
                  <c:v>41257</c:v>
                </c:pt>
                <c:pt idx="22598">
                  <c:v>41260</c:v>
                </c:pt>
                <c:pt idx="22599">
                  <c:v>41261</c:v>
                </c:pt>
                <c:pt idx="22600">
                  <c:v>41262</c:v>
                </c:pt>
                <c:pt idx="22601">
                  <c:v>41263</c:v>
                </c:pt>
                <c:pt idx="22602">
                  <c:v>41264</c:v>
                </c:pt>
                <c:pt idx="22603">
                  <c:v>41267</c:v>
                </c:pt>
                <c:pt idx="22604">
                  <c:v>41269</c:v>
                </c:pt>
                <c:pt idx="22605">
                  <c:v>41270</c:v>
                </c:pt>
                <c:pt idx="22606">
                  <c:v>41271</c:v>
                </c:pt>
                <c:pt idx="22607">
                  <c:v>41274</c:v>
                </c:pt>
                <c:pt idx="22608">
                  <c:v>41276</c:v>
                </c:pt>
                <c:pt idx="22609">
                  <c:v>41277</c:v>
                </c:pt>
                <c:pt idx="22610">
                  <c:v>41278</c:v>
                </c:pt>
                <c:pt idx="22611">
                  <c:v>41281</c:v>
                </c:pt>
                <c:pt idx="22612">
                  <c:v>41282</c:v>
                </c:pt>
                <c:pt idx="22613">
                  <c:v>41283</c:v>
                </c:pt>
                <c:pt idx="22614">
                  <c:v>41284</c:v>
                </c:pt>
                <c:pt idx="22615">
                  <c:v>41285</c:v>
                </c:pt>
                <c:pt idx="22616">
                  <c:v>41288</c:v>
                </c:pt>
                <c:pt idx="22617">
                  <c:v>41289</c:v>
                </c:pt>
                <c:pt idx="22618">
                  <c:v>41290</c:v>
                </c:pt>
                <c:pt idx="22619">
                  <c:v>41291</c:v>
                </c:pt>
                <c:pt idx="22620">
                  <c:v>41292</c:v>
                </c:pt>
                <c:pt idx="22621">
                  <c:v>41296</c:v>
                </c:pt>
                <c:pt idx="22622">
                  <c:v>41297</c:v>
                </c:pt>
                <c:pt idx="22623">
                  <c:v>41298</c:v>
                </c:pt>
                <c:pt idx="22624">
                  <c:v>41299</c:v>
                </c:pt>
                <c:pt idx="22625">
                  <c:v>41302</c:v>
                </c:pt>
                <c:pt idx="22626">
                  <c:v>41303</c:v>
                </c:pt>
                <c:pt idx="22627">
                  <c:v>41304</c:v>
                </c:pt>
                <c:pt idx="22628">
                  <c:v>41305</c:v>
                </c:pt>
                <c:pt idx="22629">
                  <c:v>41306</c:v>
                </c:pt>
                <c:pt idx="22630">
                  <c:v>41309</c:v>
                </c:pt>
                <c:pt idx="22631">
                  <c:v>41310</c:v>
                </c:pt>
                <c:pt idx="22632">
                  <c:v>41311</c:v>
                </c:pt>
                <c:pt idx="22633">
                  <c:v>41312</c:v>
                </c:pt>
                <c:pt idx="22634">
                  <c:v>41313</c:v>
                </c:pt>
                <c:pt idx="22635">
                  <c:v>41316</c:v>
                </c:pt>
                <c:pt idx="22636">
                  <c:v>41317</c:v>
                </c:pt>
                <c:pt idx="22637">
                  <c:v>41318</c:v>
                </c:pt>
                <c:pt idx="22638">
                  <c:v>41319</c:v>
                </c:pt>
                <c:pt idx="22639">
                  <c:v>41320</c:v>
                </c:pt>
                <c:pt idx="22640">
                  <c:v>41324</c:v>
                </c:pt>
                <c:pt idx="22641">
                  <c:v>41325</c:v>
                </c:pt>
                <c:pt idx="22642">
                  <c:v>41326</c:v>
                </c:pt>
                <c:pt idx="22643">
                  <c:v>41327</c:v>
                </c:pt>
                <c:pt idx="22644">
                  <c:v>41330</c:v>
                </c:pt>
                <c:pt idx="22645">
                  <c:v>41331</c:v>
                </c:pt>
                <c:pt idx="22646">
                  <c:v>41332</c:v>
                </c:pt>
                <c:pt idx="22647">
                  <c:v>41333</c:v>
                </c:pt>
                <c:pt idx="22648">
                  <c:v>41334</c:v>
                </c:pt>
                <c:pt idx="22649">
                  <c:v>41337</c:v>
                </c:pt>
                <c:pt idx="22650">
                  <c:v>41338</c:v>
                </c:pt>
                <c:pt idx="22651">
                  <c:v>41339</c:v>
                </c:pt>
                <c:pt idx="22652">
                  <c:v>41340</c:v>
                </c:pt>
                <c:pt idx="22653">
                  <c:v>41341</c:v>
                </c:pt>
                <c:pt idx="22654">
                  <c:v>41344</c:v>
                </c:pt>
                <c:pt idx="22655">
                  <c:v>41345</c:v>
                </c:pt>
                <c:pt idx="22656">
                  <c:v>41346</c:v>
                </c:pt>
                <c:pt idx="22657">
                  <c:v>41347</c:v>
                </c:pt>
                <c:pt idx="22658">
                  <c:v>41348</c:v>
                </c:pt>
                <c:pt idx="22659">
                  <c:v>41351</c:v>
                </c:pt>
                <c:pt idx="22660">
                  <c:v>41352</c:v>
                </c:pt>
                <c:pt idx="22661">
                  <c:v>41353</c:v>
                </c:pt>
                <c:pt idx="22662">
                  <c:v>41354</c:v>
                </c:pt>
                <c:pt idx="22663">
                  <c:v>41355</c:v>
                </c:pt>
                <c:pt idx="22664">
                  <c:v>41358</c:v>
                </c:pt>
                <c:pt idx="22665">
                  <c:v>41359</c:v>
                </c:pt>
                <c:pt idx="22666">
                  <c:v>41360</c:v>
                </c:pt>
                <c:pt idx="22667">
                  <c:v>41361</c:v>
                </c:pt>
                <c:pt idx="22668">
                  <c:v>41365</c:v>
                </c:pt>
                <c:pt idx="22669">
                  <c:v>41366</c:v>
                </c:pt>
                <c:pt idx="22670">
                  <c:v>41367</c:v>
                </c:pt>
                <c:pt idx="22671">
                  <c:v>41368</c:v>
                </c:pt>
                <c:pt idx="22672">
                  <c:v>41369</c:v>
                </c:pt>
                <c:pt idx="22673">
                  <c:v>41372</c:v>
                </c:pt>
                <c:pt idx="22674">
                  <c:v>41373</c:v>
                </c:pt>
                <c:pt idx="22675">
                  <c:v>41374</c:v>
                </c:pt>
                <c:pt idx="22676">
                  <c:v>41375</c:v>
                </c:pt>
                <c:pt idx="22677">
                  <c:v>41376</c:v>
                </c:pt>
                <c:pt idx="22678">
                  <c:v>41379</c:v>
                </c:pt>
                <c:pt idx="22679">
                  <c:v>41380</c:v>
                </c:pt>
                <c:pt idx="22680">
                  <c:v>41381</c:v>
                </c:pt>
                <c:pt idx="22681">
                  <c:v>41382</c:v>
                </c:pt>
                <c:pt idx="22682">
                  <c:v>41383</c:v>
                </c:pt>
                <c:pt idx="22683">
                  <c:v>41386</c:v>
                </c:pt>
                <c:pt idx="22684">
                  <c:v>41387</c:v>
                </c:pt>
                <c:pt idx="22685">
                  <c:v>41388</c:v>
                </c:pt>
                <c:pt idx="22686">
                  <c:v>41389</c:v>
                </c:pt>
                <c:pt idx="22687">
                  <c:v>41390</c:v>
                </c:pt>
                <c:pt idx="22688">
                  <c:v>41393</c:v>
                </c:pt>
                <c:pt idx="22689">
                  <c:v>41394</c:v>
                </c:pt>
                <c:pt idx="22690">
                  <c:v>41395</c:v>
                </c:pt>
                <c:pt idx="22691">
                  <c:v>41396</c:v>
                </c:pt>
                <c:pt idx="22692">
                  <c:v>41397</c:v>
                </c:pt>
                <c:pt idx="22693">
                  <c:v>41400</c:v>
                </c:pt>
                <c:pt idx="22694">
                  <c:v>41401</c:v>
                </c:pt>
                <c:pt idx="22695">
                  <c:v>41402</c:v>
                </c:pt>
                <c:pt idx="22696">
                  <c:v>41403</c:v>
                </c:pt>
                <c:pt idx="22697">
                  <c:v>41404</c:v>
                </c:pt>
                <c:pt idx="22698">
                  <c:v>41407</c:v>
                </c:pt>
                <c:pt idx="22699">
                  <c:v>41408</c:v>
                </c:pt>
                <c:pt idx="22700">
                  <c:v>41409</c:v>
                </c:pt>
                <c:pt idx="22701">
                  <c:v>41410</c:v>
                </c:pt>
                <c:pt idx="22702">
                  <c:v>41411</c:v>
                </c:pt>
                <c:pt idx="22703">
                  <c:v>41414</c:v>
                </c:pt>
                <c:pt idx="22704">
                  <c:v>41415</c:v>
                </c:pt>
                <c:pt idx="22705">
                  <c:v>41416</c:v>
                </c:pt>
                <c:pt idx="22706">
                  <c:v>41417</c:v>
                </c:pt>
                <c:pt idx="22707">
                  <c:v>41418</c:v>
                </c:pt>
                <c:pt idx="22708">
                  <c:v>41422</c:v>
                </c:pt>
                <c:pt idx="22709">
                  <c:v>41423</c:v>
                </c:pt>
                <c:pt idx="22710">
                  <c:v>41424</c:v>
                </c:pt>
                <c:pt idx="22711">
                  <c:v>41425</c:v>
                </c:pt>
                <c:pt idx="22712">
                  <c:v>41428</c:v>
                </c:pt>
                <c:pt idx="22713">
                  <c:v>41429</c:v>
                </c:pt>
                <c:pt idx="22714">
                  <c:v>41430</c:v>
                </c:pt>
                <c:pt idx="22715">
                  <c:v>41431</c:v>
                </c:pt>
                <c:pt idx="22716">
                  <c:v>41432</c:v>
                </c:pt>
                <c:pt idx="22717">
                  <c:v>41435</c:v>
                </c:pt>
                <c:pt idx="22718">
                  <c:v>41436</c:v>
                </c:pt>
                <c:pt idx="22719">
                  <c:v>41437</c:v>
                </c:pt>
                <c:pt idx="22720">
                  <c:v>41438</c:v>
                </c:pt>
                <c:pt idx="22721">
                  <c:v>41439</c:v>
                </c:pt>
                <c:pt idx="22722">
                  <c:v>41442</c:v>
                </c:pt>
                <c:pt idx="22723">
                  <c:v>41443</c:v>
                </c:pt>
                <c:pt idx="22724">
                  <c:v>41444</c:v>
                </c:pt>
                <c:pt idx="22725">
                  <c:v>41445</c:v>
                </c:pt>
                <c:pt idx="22726">
                  <c:v>41446</c:v>
                </c:pt>
                <c:pt idx="22727">
                  <c:v>41449</c:v>
                </c:pt>
                <c:pt idx="22728">
                  <c:v>41450</c:v>
                </c:pt>
                <c:pt idx="22729">
                  <c:v>41451</c:v>
                </c:pt>
                <c:pt idx="22730">
                  <c:v>41452</c:v>
                </c:pt>
                <c:pt idx="22731">
                  <c:v>41453</c:v>
                </c:pt>
                <c:pt idx="22732">
                  <c:v>41456</c:v>
                </c:pt>
                <c:pt idx="22733">
                  <c:v>41457</c:v>
                </c:pt>
                <c:pt idx="22734">
                  <c:v>41458</c:v>
                </c:pt>
                <c:pt idx="22735">
                  <c:v>41460</c:v>
                </c:pt>
                <c:pt idx="22736">
                  <c:v>41463</c:v>
                </c:pt>
                <c:pt idx="22737">
                  <c:v>41464</c:v>
                </c:pt>
                <c:pt idx="22738">
                  <c:v>41465</c:v>
                </c:pt>
                <c:pt idx="22739">
                  <c:v>41466</c:v>
                </c:pt>
                <c:pt idx="22740">
                  <c:v>41467</c:v>
                </c:pt>
                <c:pt idx="22741">
                  <c:v>41470</c:v>
                </c:pt>
                <c:pt idx="22742">
                  <c:v>41471</c:v>
                </c:pt>
                <c:pt idx="22743">
                  <c:v>41472</c:v>
                </c:pt>
                <c:pt idx="22744">
                  <c:v>41473</c:v>
                </c:pt>
                <c:pt idx="22745">
                  <c:v>41474</c:v>
                </c:pt>
                <c:pt idx="22746">
                  <c:v>41477</c:v>
                </c:pt>
                <c:pt idx="22747">
                  <c:v>41478</c:v>
                </c:pt>
                <c:pt idx="22748">
                  <c:v>41479</c:v>
                </c:pt>
                <c:pt idx="22749">
                  <c:v>41480</c:v>
                </c:pt>
                <c:pt idx="22750">
                  <c:v>41481</c:v>
                </c:pt>
                <c:pt idx="22751">
                  <c:v>41484</c:v>
                </c:pt>
                <c:pt idx="22752">
                  <c:v>41485</c:v>
                </c:pt>
                <c:pt idx="22753">
                  <c:v>41486</c:v>
                </c:pt>
                <c:pt idx="22754">
                  <c:v>41487</c:v>
                </c:pt>
                <c:pt idx="22755">
                  <c:v>41488</c:v>
                </c:pt>
                <c:pt idx="22756">
                  <c:v>41491</c:v>
                </c:pt>
                <c:pt idx="22757">
                  <c:v>41492</c:v>
                </c:pt>
                <c:pt idx="22758">
                  <c:v>41493</c:v>
                </c:pt>
                <c:pt idx="22759">
                  <c:v>41494</c:v>
                </c:pt>
                <c:pt idx="22760">
                  <c:v>41495</c:v>
                </c:pt>
                <c:pt idx="22761">
                  <c:v>41498</c:v>
                </c:pt>
                <c:pt idx="22762">
                  <c:v>41499</c:v>
                </c:pt>
                <c:pt idx="22763">
                  <c:v>41500</c:v>
                </c:pt>
                <c:pt idx="22764">
                  <c:v>41501</c:v>
                </c:pt>
                <c:pt idx="22765">
                  <c:v>41502</c:v>
                </c:pt>
                <c:pt idx="22766">
                  <c:v>41505</c:v>
                </c:pt>
                <c:pt idx="22767">
                  <c:v>41506</c:v>
                </c:pt>
                <c:pt idx="22768">
                  <c:v>41507</c:v>
                </c:pt>
                <c:pt idx="22769">
                  <c:v>41508</c:v>
                </c:pt>
                <c:pt idx="22770">
                  <c:v>41509</c:v>
                </c:pt>
                <c:pt idx="22771">
                  <c:v>41512</c:v>
                </c:pt>
                <c:pt idx="22772">
                  <c:v>41513</c:v>
                </c:pt>
                <c:pt idx="22773">
                  <c:v>41514</c:v>
                </c:pt>
                <c:pt idx="22774">
                  <c:v>41515</c:v>
                </c:pt>
                <c:pt idx="22775">
                  <c:v>41516</c:v>
                </c:pt>
                <c:pt idx="22776">
                  <c:v>41520</c:v>
                </c:pt>
                <c:pt idx="22777">
                  <c:v>41521</c:v>
                </c:pt>
                <c:pt idx="22778">
                  <c:v>41522</c:v>
                </c:pt>
                <c:pt idx="22779">
                  <c:v>41523</c:v>
                </c:pt>
                <c:pt idx="22780">
                  <c:v>41526</c:v>
                </c:pt>
                <c:pt idx="22781">
                  <c:v>41527</c:v>
                </c:pt>
                <c:pt idx="22782">
                  <c:v>41528</c:v>
                </c:pt>
                <c:pt idx="22783">
                  <c:v>41529</c:v>
                </c:pt>
                <c:pt idx="22784">
                  <c:v>41530</c:v>
                </c:pt>
                <c:pt idx="22785">
                  <c:v>41533</c:v>
                </c:pt>
                <c:pt idx="22786">
                  <c:v>41534</c:v>
                </c:pt>
                <c:pt idx="22787">
                  <c:v>41535</c:v>
                </c:pt>
                <c:pt idx="22788">
                  <c:v>41536</c:v>
                </c:pt>
                <c:pt idx="22789">
                  <c:v>41537</c:v>
                </c:pt>
                <c:pt idx="22790">
                  <c:v>41540</c:v>
                </c:pt>
                <c:pt idx="22791">
                  <c:v>41541</c:v>
                </c:pt>
                <c:pt idx="22792">
                  <c:v>41542</c:v>
                </c:pt>
                <c:pt idx="22793">
                  <c:v>41543</c:v>
                </c:pt>
                <c:pt idx="22794">
                  <c:v>41544</c:v>
                </c:pt>
                <c:pt idx="22795">
                  <c:v>41547</c:v>
                </c:pt>
                <c:pt idx="22796">
                  <c:v>41548</c:v>
                </c:pt>
                <c:pt idx="22797">
                  <c:v>41549</c:v>
                </c:pt>
                <c:pt idx="22798">
                  <c:v>41550</c:v>
                </c:pt>
                <c:pt idx="22799">
                  <c:v>41551</c:v>
                </c:pt>
                <c:pt idx="22800">
                  <c:v>41554</c:v>
                </c:pt>
                <c:pt idx="22801">
                  <c:v>41555</c:v>
                </c:pt>
                <c:pt idx="22802">
                  <c:v>41556</c:v>
                </c:pt>
                <c:pt idx="22803">
                  <c:v>41557</c:v>
                </c:pt>
                <c:pt idx="22804">
                  <c:v>41558</c:v>
                </c:pt>
                <c:pt idx="22805">
                  <c:v>41561</c:v>
                </c:pt>
                <c:pt idx="22806">
                  <c:v>41562</c:v>
                </c:pt>
                <c:pt idx="22807">
                  <c:v>41563</c:v>
                </c:pt>
                <c:pt idx="22808">
                  <c:v>41564</c:v>
                </c:pt>
                <c:pt idx="22809">
                  <c:v>41565</c:v>
                </c:pt>
                <c:pt idx="22810">
                  <c:v>41568</c:v>
                </c:pt>
                <c:pt idx="22811">
                  <c:v>41569</c:v>
                </c:pt>
                <c:pt idx="22812">
                  <c:v>41570</c:v>
                </c:pt>
                <c:pt idx="22813">
                  <c:v>41571</c:v>
                </c:pt>
                <c:pt idx="22814">
                  <c:v>41572</c:v>
                </c:pt>
                <c:pt idx="22815">
                  <c:v>41575</c:v>
                </c:pt>
                <c:pt idx="22816">
                  <c:v>41576</c:v>
                </c:pt>
                <c:pt idx="22817">
                  <c:v>41577</c:v>
                </c:pt>
                <c:pt idx="22818">
                  <c:v>41578</c:v>
                </c:pt>
                <c:pt idx="22819">
                  <c:v>41579</c:v>
                </c:pt>
                <c:pt idx="22820">
                  <c:v>41582</c:v>
                </c:pt>
                <c:pt idx="22821">
                  <c:v>41583</c:v>
                </c:pt>
                <c:pt idx="22822">
                  <c:v>41584</c:v>
                </c:pt>
                <c:pt idx="22823">
                  <c:v>41585</c:v>
                </c:pt>
                <c:pt idx="22824">
                  <c:v>41586</c:v>
                </c:pt>
                <c:pt idx="22825">
                  <c:v>41589</c:v>
                </c:pt>
                <c:pt idx="22826">
                  <c:v>41590</c:v>
                </c:pt>
                <c:pt idx="22827">
                  <c:v>41591</c:v>
                </c:pt>
                <c:pt idx="22828">
                  <c:v>41592</c:v>
                </c:pt>
                <c:pt idx="22829">
                  <c:v>41593</c:v>
                </c:pt>
                <c:pt idx="22830">
                  <c:v>41596</c:v>
                </c:pt>
                <c:pt idx="22831">
                  <c:v>41597</c:v>
                </c:pt>
                <c:pt idx="22832">
                  <c:v>41598</c:v>
                </c:pt>
                <c:pt idx="22833">
                  <c:v>41599</c:v>
                </c:pt>
                <c:pt idx="22834">
                  <c:v>41600</c:v>
                </c:pt>
                <c:pt idx="22835">
                  <c:v>41603</c:v>
                </c:pt>
                <c:pt idx="22836">
                  <c:v>41604</c:v>
                </c:pt>
                <c:pt idx="22837">
                  <c:v>41605</c:v>
                </c:pt>
                <c:pt idx="22838">
                  <c:v>41607</c:v>
                </c:pt>
                <c:pt idx="22839">
                  <c:v>41610</c:v>
                </c:pt>
                <c:pt idx="22840">
                  <c:v>41611</c:v>
                </c:pt>
                <c:pt idx="22841">
                  <c:v>41612</c:v>
                </c:pt>
                <c:pt idx="22842">
                  <c:v>41613</c:v>
                </c:pt>
                <c:pt idx="22843">
                  <c:v>41614</c:v>
                </c:pt>
                <c:pt idx="22844">
                  <c:v>41617</c:v>
                </c:pt>
                <c:pt idx="22845">
                  <c:v>41618</c:v>
                </c:pt>
                <c:pt idx="22846">
                  <c:v>41619</c:v>
                </c:pt>
                <c:pt idx="22847">
                  <c:v>41620</c:v>
                </c:pt>
                <c:pt idx="22848">
                  <c:v>41621</c:v>
                </c:pt>
                <c:pt idx="22849">
                  <c:v>41624</c:v>
                </c:pt>
                <c:pt idx="22850">
                  <c:v>41625</c:v>
                </c:pt>
                <c:pt idx="22851">
                  <c:v>41626</c:v>
                </c:pt>
                <c:pt idx="22852">
                  <c:v>41627</c:v>
                </c:pt>
                <c:pt idx="22853">
                  <c:v>41628</c:v>
                </c:pt>
                <c:pt idx="22854">
                  <c:v>41631</c:v>
                </c:pt>
                <c:pt idx="22855">
                  <c:v>41632</c:v>
                </c:pt>
                <c:pt idx="22856">
                  <c:v>41634</c:v>
                </c:pt>
                <c:pt idx="22857">
                  <c:v>41635</c:v>
                </c:pt>
                <c:pt idx="22858">
                  <c:v>41638</c:v>
                </c:pt>
                <c:pt idx="22859">
                  <c:v>41639</c:v>
                </c:pt>
                <c:pt idx="22860">
                  <c:v>41641</c:v>
                </c:pt>
                <c:pt idx="22861">
                  <c:v>41642</c:v>
                </c:pt>
                <c:pt idx="22862">
                  <c:v>41645</c:v>
                </c:pt>
                <c:pt idx="22863">
                  <c:v>41646</c:v>
                </c:pt>
                <c:pt idx="22864">
                  <c:v>41647</c:v>
                </c:pt>
                <c:pt idx="22865">
                  <c:v>41648</c:v>
                </c:pt>
                <c:pt idx="22866">
                  <c:v>41649</c:v>
                </c:pt>
                <c:pt idx="22867">
                  <c:v>41652</c:v>
                </c:pt>
                <c:pt idx="22868">
                  <c:v>41653</c:v>
                </c:pt>
                <c:pt idx="22869">
                  <c:v>41654</c:v>
                </c:pt>
                <c:pt idx="22870">
                  <c:v>41655</c:v>
                </c:pt>
                <c:pt idx="22871">
                  <c:v>41656</c:v>
                </c:pt>
                <c:pt idx="22872">
                  <c:v>41660</c:v>
                </c:pt>
                <c:pt idx="22873">
                  <c:v>41661</c:v>
                </c:pt>
                <c:pt idx="22874">
                  <c:v>41662</c:v>
                </c:pt>
                <c:pt idx="22875">
                  <c:v>41663</c:v>
                </c:pt>
                <c:pt idx="22876">
                  <c:v>41666</c:v>
                </c:pt>
                <c:pt idx="22877">
                  <c:v>41667</c:v>
                </c:pt>
                <c:pt idx="22878">
                  <c:v>41668</c:v>
                </c:pt>
                <c:pt idx="22879">
                  <c:v>41669</c:v>
                </c:pt>
                <c:pt idx="22880">
                  <c:v>41670</c:v>
                </c:pt>
                <c:pt idx="22881">
                  <c:v>41673</c:v>
                </c:pt>
                <c:pt idx="22882">
                  <c:v>41674</c:v>
                </c:pt>
                <c:pt idx="22883">
                  <c:v>41675</c:v>
                </c:pt>
                <c:pt idx="22884">
                  <c:v>41676</c:v>
                </c:pt>
                <c:pt idx="22885">
                  <c:v>41677</c:v>
                </c:pt>
                <c:pt idx="22886">
                  <c:v>41680</c:v>
                </c:pt>
                <c:pt idx="22887">
                  <c:v>41681</c:v>
                </c:pt>
                <c:pt idx="22888">
                  <c:v>41682</c:v>
                </c:pt>
                <c:pt idx="22889">
                  <c:v>41683</c:v>
                </c:pt>
                <c:pt idx="22890">
                  <c:v>41684</c:v>
                </c:pt>
                <c:pt idx="22891">
                  <c:v>41688</c:v>
                </c:pt>
                <c:pt idx="22892">
                  <c:v>41689</c:v>
                </c:pt>
                <c:pt idx="22893">
                  <c:v>41690</c:v>
                </c:pt>
                <c:pt idx="22894">
                  <c:v>41691</c:v>
                </c:pt>
                <c:pt idx="22895">
                  <c:v>41694</c:v>
                </c:pt>
                <c:pt idx="22896">
                  <c:v>41695</c:v>
                </c:pt>
                <c:pt idx="22897">
                  <c:v>41696</c:v>
                </c:pt>
                <c:pt idx="22898">
                  <c:v>41697</c:v>
                </c:pt>
                <c:pt idx="22899">
                  <c:v>41698</c:v>
                </c:pt>
                <c:pt idx="22900">
                  <c:v>41701</c:v>
                </c:pt>
                <c:pt idx="22901">
                  <c:v>41702</c:v>
                </c:pt>
                <c:pt idx="22902">
                  <c:v>41703</c:v>
                </c:pt>
                <c:pt idx="22903">
                  <c:v>41704</c:v>
                </c:pt>
                <c:pt idx="22904">
                  <c:v>41705</c:v>
                </c:pt>
                <c:pt idx="22905">
                  <c:v>41708</c:v>
                </c:pt>
                <c:pt idx="22906">
                  <c:v>41709</c:v>
                </c:pt>
                <c:pt idx="22907">
                  <c:v>41710</c:v>
                </c:pt>
                <c:pt idx="22908">
                  <c:v>41711</c:v>
                </c:pt>
                <c:pt idx="22909">
                  <c:v>41712</c:v>
                </c:pt>
                <c:pt idx="22910">
                  <c:v>41715</c:v>
                </c:pt>
                <c:pt idx="22911">
                  <c:v>41716</c:v>
                </c:pt>
                <c:pt idx="22912">
                  <c:v>41717</c:v>
                </c:pt>
                <c:pt idx="22913">
                  <c:v>41718</c:v>
                </c:pt>
                <c:pt idx="22914">
                  <c:v>41719</c:v>
                </c:pt>
                <c:pt idx="22915">
                  <c:v>41722</c:v>
                </c:pt>
                <c:pt idx="22916">
                  <c:v>41723</c:v>
                </c:pt>
                <c:pt idx="22917">
                  <c:v>41724</c:v>
                </c:pt>
                <c:pt idx="22918">
                  <c:v>41725</c:v>
                </c:pt>
                <c:pt idx="22919">
                  <c:v>41726</c:v>
                </c:pt>
                <c:pt idx="22920">
                  <c:v>41729</c:v>
                </c:pt>
                <c:pt idx="22921">
                  <c:v>41730</c:v>
                </c:pt>
                <c:pt idx="22922">
                  <c:v>41731</c:v>
                </c:pt>
                <c:pt idx="22923">
                  <c:v>41732</c:v>
                </c:pt>
                <c:pt idx="22924">
                  <c:v>41733</c:v>
                </c:pt>
                <c:pt idx="22925">
                  <c:v>41736</c:v>
                </c:pt>
                <c:pt idx="22926">
                  <c:v>41737</c:v>
                </c:pt>
                <c:pt idx="22927">
                  <c:v>41738</c:v>
                </c:pt>
                <c:pt idx="22928">
                  <c:v>41739</c:v>
                </c:pt>
                <c:pt idx="22929">
                  <c:v>41740</c:v>
                </c:pt>
                <c:pt idx="22930">
                  <c:v>41743</c:v>
                </c:pt>
                <c:pt idx="22931">
                  <c:v>41744</c:v>
                </c:pt>
                <c:pt idx="22932">
                  <c:v>41745</c:v>
                </c:pt>
                <c:pt idx="22933">
                  <c:v>41746</c:v>
                </c:pt>
                <c:pt idx="22934">
                  <c:v>41750</c:v>
                </c:pt>
                <c:pt idx="22935">
                  <c:v>41751</c:v>
                </c:pt>
                <c:pt idx="22936">
                  <c:v>41752</c:v>
                </c:pt>
                <c:pt idx="22937">
                  <c:v>41753</c:v>
                </c:pt>
                <c:pt idx="22938">
                  <c:v>41754</c:v>
                </c:pt>
                <c:pt idx="22939">
                  <c:v>41757</c:v>
                </c:pt>
                <c:pt idx="22940">
                  <c:v>41758</c:v>
                </c:pt>
                <c:pt idx="22941">
                  <c:v>41759</c:v>
                </c:pt>
                <c:pt idx="22942">
                  <c:v>41760</c:v>
                </c:pt>
                <c:pt idx="22943">
                  <c:v>41761</c:v>
                </c:pt>
                <c:pt idx="22944">
                  <c:v>41764</c:v>
                </c:pt>
                <c:pt idx="22945">
                  <c:v>41765</c:v>
                </c:pt>
                <c:pt idx="22946">
                  <c:v>41766</c:v>
                </c:pt>
                <c:pt idx="22947">
                  <c:v>41767</c:v>
                </c:pt>
                <c:pt idx="22948">
                  <c:v>41768</c:v>
                </c:pt>
                <c:pt idx="22949">
                  <c:v>41771</c:v>
                </c:pt>
                <c:pt idx="22950">
                  <c:v>41772</c:v>
                </c:pt>
                <c:pt idx="22951">
                  <c:v>41773</c:v>
                </c:pt>
                <c:pt idx="22952">
                  <c:v>41774</c:v>
                </c:pt>
                <c:pt idx="22953">
                  <c:v>41775</c:v>
                </c:pt>
                <c:pt idx="22954">
                  <c:v>41778</c:v>
                </c:pt>
                <c:pt idx="22955">
                  <c:v>41779</c:v>
                </c:pt>
                <c:pt idx="22956">
                  <c:v>41780</c:v>
                </c:pt>
                <c:pt idx="22957">
                  <c:v>41781</c:v>
                </c:pt>
                <c:pt idx="22958">
                  <c:v>41782</c:v>
                </c:pt>
                <c:pt idx="22959">
                  <c:v>41786</c:v>
                </c:pt>
                <c:pt idx="22960">
                  <c:v>41787</c:v>
                </c:pt>
                <c:pt idx="22961">
                  <c:v>41788</c:v>
                </c:pt>
                <c:pt idx="22962">
                  <c:v>41789</c:v>
                </c:pt>
                <c:pt idx="22963">
                  <c:v>41792</c:v>
                </c:pt>
                <c:pt idx="22964">
                  <c:v>41793</c:v>
                </c:pt>
                <c:pt idx="22965">
                  <c:v>41794</c:v>
                </c:pt>
                <c:pt idx="22966">
                  <c:v>41795</c:v>
                </c:pt>
                <c:pt idx="22967">
                  <c:v>41796</c:v>
                </c:pt>
                <c:pt idx="22968">
                  <c:v>41799</c:v>
                </c:pt>
                <c:pt idx="22969">
                  <c:v>41800</c:v>
                </c:pt>
                <c:pt idx="22970">
                  <c:v>41801</c:v>
                </c:pt>
                <c:pt idx="22971">
                  <c:v>41802</c:v>
                </c:pt>
                <c:pt idx="22972">
                  <c:v>41803</c:v>
                </c:pt>
                <c:pt idx="22973">
                  <c:v>41806</c:v>
                </c:pt>
                <c:pt idx="22974">
                  <c:v>41807</c:v>
                </c:pt>
                <c:pt idx="22975">
                  <c:v>41808</c:v>
                </c:pt>
                <c:pt idx="22976">
                  <c:v>41809</c:v>
                </c:pt>
                <c:pt idx="22977">
                  <c:v>41810</c:v>
                </c:pt>
                <c:pt idx="22978">
                  <c:v>41813</c:v>
                </c:pt>
                <c:pt idx="22979">
                  <c:v>41814</c:v>
                </c:pt>
                <c:pt idx="22980">
                  <c:v>41815</c:v>
                </c:pt>
                <c:pt idx="22981">
                  <c:v>41816</c:v>
                </c:pt>
                <c:pt idx="22982">
                  <c:v>41817</c:v>
                </c:pt>
                <c:pt idx="22983">
                  <c:v>41820</c:v>
                </c:pt>
                <c:pt idx="22984">
                  <c:v>41821</c:v>
                </c:pt>
                <c:pt idx="22985">
                  <c:v>41822</c:v>
                </c:pt>
                <c:pt idx="22986">
                  <c:v>41823</c:v>
                </c:pt>
                <c:pt idx="22987">
                  <c:v>41827</c:v>
                </c:pt>
                <c:pt idx="22988">
                  <c:v>41828</c:v>
                </c:pt>
                <c:pt idx="22989">
                  <c:v>41829</c:v>
                </c:pt>
                <c:pt idx="22990">
                  <c:v>41830</c:v>
                </c:pt>
                <c:pt idx="22991">
                  <c:v>41831</c:v>
                </c:pt>
                <c:pt idx="22992">
                  <c:v>41834</c:v>
                </c:pt>
                <c:pt idx="22993">
                  <c:v>41835</c:v>
                </c:pt>
                <c:pt idx="22994">
                  <c:v>41836</c:v>
                </c:pt>
                <c:pt idx="22995">
                  <c:v>41837</c:v>
                </c:pt>
                <c:pt idx="22996">
                  <c:v>41838</c:v>
                </c:pt>
                <c:pt idx="22997">
                  <c:v>41841</c:v>
                </c:pt>
                <c:pt idx="22998">
                  <c:v>41842</c:v>
                </c:pt>
                <c:pt idx="22999">
                  <c:v>41843</c:v>
                </c:pt>
                <c:pt idx="23000">
                  <c:v>41844</c:v>
                </c:pt>
                <c:pt idx="23001">
                  <c:v>41845</c:v>
                </c:pt>
                <c:pt idx="23002">
                  <c:v>41848</c:v>
                </c:pt>
                <c:pt idx="23003">
                  <c:v>41849</c:v>
                </c:pt>
                <c:pt idx="23004">
                  <c:v>41850</c:v>
                </c:pt>
                <c:pt idx="23005">
                  <c:v>41851</c:v>
                </c:pt>
                <c:pt idx="23006">
                  <c:v>41852</c:v>
                </c:pt>
                <c:pt idx="23007">
                  <c:v>41855</c:v>
                </c:pt>
                <c:pt idx="23008">
                  <c:v>41856</c:v>
                </c:pt>
                <c:pt idx="23009">
                  <c:v>41857</c:v>
                </c:pt>
                <c:pt idx="23010">
                  <c:v>41858</c:v>
                </c:pt>
                <c:pt idx="23011">
                  <c:v>41859</c:v>
                </c:pt>
                <c:pt idx="23012">
                  <c:v>41862</c:v>
                </c:pt>
                <c:pt idx="23013">
                  <c:v>41863</c:v>
                </c:pt>
                <c:pt idx="23014">
                  <c:v>41864</c:v>
                </c:pt>
                <c:pt idx="23015">
                  <c:v>41865</c:v>
                </c:pt>
                <c:pt idx="23016">
                  <c:v>41866</c:v>
                </c:pt>
                <c:pt idx="23017">
                  <c:v>41869</c:v>
                </c:pt>
                <c:pt idx="23018">
                  <c:v>41870</c:v>
                </c:pt>
                <c:pt idx="23019">
                  <c:v>41871</c:v>
                </c:pt>
                <c:pt idx="23020">
                  <c:v>41872</c:v>
                </c:pt>
                <c:pt idx="23021">
                  <c:v>41873</c:v>
                </c:pt>
                <c:pt idx="23022">
                  <c:v>41876</c:v>
                </c:pt>
                <c:pt idx="23023">
                  <c:v>41877</c:v>
                </c:pt>
                <c:pt idx="23024">
                  <c:v>41878</c:v>
                </c:pt>
                <c:pt idx="23025">
                  <c:v>41879</c:v>
                </c:pt>
                <c:pt idx="23026">
                  <c:v>41880</c:v>
                </c:pt>
                <c:pt idx="23027">
                  <c:v>41884</c:v>
                </c:pt>
                <c:pt idx="23028">
                  <c:v>41885</c:v>
                </c:pt>
                <c:pt idx="23029">
                  <c:v>41886</c:v>
                </c:pt>
                <c:pt idx="23030">
                  <c:v>41887</c:v>
                </c:pt>
                <c:pt idx="23031">
                  <c:v>41890</c:v>
                </c:pt>
                <c:pt idx="23032">
                  <c:v>41891</c:v>
                </c:pt>
                <c:pt idx="23033">
                  <c:v>41892</c:v>
                </c:pt>
                <c:pt idx="23034">
                  <c:v>41893</c:v>
                </c:pt>
                <c:pt idx="23035">
                  <c:v>41894</c:v>
                </c:pt>
                <c:pt idx="23036">
                  <c:v>41897</c:v>
                </c:pt>
                <c:pt idx="23037">
                  <c:v>41898</c:v>
                </c:pt>
                <c:pt idx="23038">
                  <c:v>41899</c:v>
                </c:pt>
                <c:pt idx="23039">
                  <c:v>41900</c:v>
                </c:pt>
                <c:pt idx="23040">
                  <c:v>41901</c:v>
                </c:pt>
                <c:pt idx="23041">
                  <c:v>41904</c:v>
                </c:pt>
                <c:pt idx="23042">
                  <c:v>41905</c:v>
                </c:pt>
                <c:pt idx="23043">
                  <c:v>41906</c:v>
                </c:pt>
                <c:pt idx="23044">
                  <c:v>41907</c:v>
                </c:pt>
                <c:pt idx="23045">
                  <c:v>41908</c:v>
                </c:pt>
                <c:pt idx="23046">
                  <c:v>41911</c:v>
                </c:pt>
                <c:pt idx="23047">
                  <c:v>41912</c:v>
                </c:pt>
                <c:pt idx="23048">
                  <c:v>41913</c:v>
                </c:pt>
                <c:pt idx="23049">
                  <c:v>41914</c:v>
                </c:pt>
                <c:pt idx="23050">
                  <c:v>41915</c:v>
                </c:pt>
                <c:pt idx="23051">
                  <c:v>41918</c:v>
                </c:pt>
                <c:pt idx="23052">
                  <c:v>41919</c:v>
                </c:pt>
                <c:pt idx="23053">
                  <c:v>41920</c:v>
                </c:pt>
                <c:pt idx="23054">
                  <c:v>41921</c:v>
                </c:pt>
                <c:pt idx="23055">
                  <c:v>41922</c:v>
                </c:pt>
                <c:pt idx="23056">
                  <c:v>41925</c:v>
                </c:pt>
                <c:pt idx="23057">
                  <c:v>41926</c:v>
                </c:pt>
                <c:pt idx="23058">
                  <c:v>41927</c:v>
                </c:pt>
                <c:pt idx="23059">
                  <c:v>41928</c:v>
                </c:pt>
                <c:pt idx="23060">
                  <c:v>41929</c:v>
                </c:pt>
                <c:pt idx="23061">
                  <c:v>41932</c:v>
                </c:pt>
                <c:pt idx="23062">
                  <c:v>41933</c:v>
                </c:pt>
                <c:pt idx="23063">
                  <c:v>41934</c:v>
                </c:pt>
                <c:pt idx="23064">
                  <c:v>41935</c:v>
                </c:pt>
                <c:pt idx="23065">
                  <c:v>41936</c:v>
                </c:pt>
                <c:pt idx="23066">
                  <c:v>41939</c:v>
                </c:pt>
                <c:pt idx="23067">
                  <c:v>41940</c:v>
                </c:pt>
                <c:pt idx="23068">
                  <c:v>41941</c:v>
                </c:pt>
                <c:pt idx="23069">
                  <c:v>41942</c:v>
                </c:pt>
                <c:pt idx="23070">
                  <c:v>41943</c:v>
                </c:pt>
                <c:pt idx="23071">
                  <c:v>41946</c:v>
                </c:pt>
                <c:pt idx="23072">
                  <c:v>41947</c:v>
                </c:pt>
                <c:pt idx="23073">
                  <c:v>41948</c:v>
                </c:pt>
                <c:pt idx="23074">
                  <c:v>41949</c:v>
                </c:pt>
                <c:pt idx="23075">
                  <c:v>41950</c:v>
                </c:pt>
                <c:pt idx="23076">
                  <c:v>41953</c:v>
                </c:pt>
                <c:pt idx="23077">
                  <c:v>41954</c:v>
                </c:pt>
                <c:pt idx="23078">
                  <c:v>41955</c:v>
                </c:pt>
                <c:pt idx="23079">
                  <c:v>41956</c:v>
                </c:pt>
                <c:pt idx="23080">
                  <c:v>41957</c:v>
                </c:pt>
                <c:pt idx="23081">
                  <c:v>41960</c:v>
                </c:pt>
                <c:pt idx="23082">
                  <c:v>41961</c:v>
                </c:pt>
                <c:pt idx="23083">
                  <c:v>41962</c:v>
                </c:pt>
                <c:pt idx="23084">
                  <c:v>41963</c:v>
                </c:pt>
                <c:pt idx="23085">
                  <c:v>41964</c:v>
                </c:pt>
                <c:pt idx="23086">
                  <c:v>41967</c:v>
                </c:pt>
                <c:pt idx="23087">
                  <c:v>41968</c:v>
                </c:pt>
                <c:pt idx="23088">
                  <c:v>41969</c:v>
                </c:pt>
                <c:pt idx="23089">
                  <c:v>41971</c:v>
                </c:pt>
                <c:pt idx="23090">
                  <c:v>41974</c:v>
                </c:pt>
                <c:pt idx="23091">
                  <c:v>41975</c:v>
                </c:pt>
                <c:pt idx="23092">
                  <c:v>41976</c:v>
                </c:pt>
                <c:pt idx="23093">
                  <c:v>41977</c:v>
                </c:pt>
                <c:pt idx="23094">
                  <c:v>41978</c:v>
                </c:pt>
                <c:pt idx="23095">
                  <c:v>41981</c:v>
                </c:pt>
                <c:pt idx="23096">
                  <c:v>41982</c:v>
                </c:pt>
                <c:pt idx="23097">
                  <c:v>41983</c:v>
                </c:pt>
                <c:pt idx="23098">
                  <c:v>41984</c:v>
                </c:pt>
                <c:pt idx="23099">
                  <c:v>41985</c:v>
                </c:pt>
                <c:pt idx="23100">
                  <c:v>41988</c:v>
                </c:pt>
                <c:pt idx="23101">
                  <c:v>41989</c:v>
                </c:pt>
                <c:pt idx="23102">
                  <c:v>41990</c:v>
                </c:pt>
                <c:pt idx="23103">
                  <c:v>41991</c:v>
                </c:pt>
                <c:pt idx="23104">
                  <c:v>41992</c:v>
                </c:pt>
                <c:pt idx="23105">
                  <c:v>41995</c:v>
                </c:pt>
                <c:pt idx="23106">
                  <c:v>41996</c:v>
                </c:pt>
                <c:pt idx="23107">
                  <c:v>41997</c:v>
                </c:pt>
                <c:pt idx="23108">
                  <c:v>41999</c:v>
                </c:pt>
                <c:pt idx="23109">
                  <c:v>42002</c:v>
                </c:pt>
                <c:pt idx="23110">
                  <c:v>42003</c:v>
                </c:pt>
                <c:pt idx="23111">
                  <c:v>42004</c:v>
                </c:pt>
                <c:pt idx="23112">
                  <c:v>42006</c:v>
                </c:pt>
                <c:pt idx="23113">
                  <c:v>42009</c:v>
                </c:pt>
                <c:pt idx="23114">
                  <c:v>42010</c:v>
                </c:pt>
                <c:pt idx="23115">
                  <c:v>42011</c:v>
                </c:pt>
                <c:pt idx="23116">
                  <c:v>42012</c:v>
                </c:pt>
                <c:pt idx="23117">
                  <c:v>42013</c:v>
                </c:pt>
                <c:pt idx="23118">
                  <c:v>42016</c:v>
                </c:pt>
                <c:pt idx="23119">
                  <c:v>42017</c:v>
                </c:pt>
                <c:pt idx="23120">
                  <c:v>42018</c:v>
                </c:pt>
                <c:pt idx="23121">
                  <c:v>42019</c:v>
                </c:pt>
                <c:pt idx="23122">
                  <c:v>42020</c:v>
                </c:pt>
                <c:pt idx="23123">
                  <c:v>42024</c:v>
                </c:pt>
                <c:pt idx="23124">
                  <c:v>42025</c:v>
                </c:pt>
                <c:pt idx="23125">
                  <c:v>42026</c:v>
                </c:pt>
                <c:pt idx="23126">
                  <c:v>42027</c:v>
                </c:pt>
                <c:pt idx="23127">
                  <c:v>42030</c:v>
                </c:pt>
                <c:pt idx="23128">
                  <c:v>42031</c:v>
                </c:pt>
                <c:pt idx="23129">
                  <c:v>42032</c:v>
                </c:pt>
                <c:pt idx="23130">
                  <c:v>42033</c:v>
                </c:pt>
                <c:pt idx="23131">
                  <c:v>42034</c:v>
                </c:pt>
                <c:pt idx="23132">
                  <c:v>42037</c:v>
                </c:pt>
                <c:pt idx="23133">
                  <c:v>42038</c:v>
                </c:pt>
                <c:pt idx="23134">
                  <c:v>42039</c:v>
                </c:pt>
                <c:pt idx="23135">
                  <c:v>42040</c:v>
                </c:pt>
                <c:pt idx="23136">
                  <c:v>42041</c:v>
                </c:pt>
                <c:pt idx="23137">
                  <c:v>42044</c:v>
                </c:pt>
                <c:pt idx="23138">
                  <c:v>42045</c:v>
                </c:pt>
                <c:pt idx="23139">
                  <c:v>42046</c:v>
                </c:pt>
                <c:pt idx="23140">
                  <c:v>42047</c:v>
                </c:pt>
                <c:pt idx="23141">
                  <c:v>42048</c:v>
                </c:pt>
                <c:pt idx="23142">
                  <c:v>42052</c:v>
                </c:pt>
                <c:pt idx="23143">
                  <c:v>42053</c:v>
                </c:pt>
                <c:pt idx="23144">
                  <c:v>42054</c:v>
                </c:pt>
                <c:pt idx="23145">
                  <c:v>42055</c:v>
                </c:pt>
                <c:pt idx="23146">
                  <c:v>42058</c:v>
                </c:pt>
                <c:pt idx="23147">
                  <c:v>42059</c:v>
                </c:pt>
                <c:pt idx="23148">
                  <c:v>42060</c:v>
                </c:pt>
                <c:pt idx="23149">
                  <c:v>42061</c:v>
                </c:pt>
                <c:pt idx="23150">
                  <c:v>42062</c:v>
                </c:pt>
                <c:pt idx="23151">
                  <c:v>42065</c:v>
                </c:pt>
                <c:pt idx="23152">
                  <c:v>42066</c:v>
                </c:pt>
                <c:pt idx="23153">
                  <c:v>42067</c:v>
                </c:pt>
                <c:pt idx="23154">
                  <c:v>42068</c:v>
                </c:pt>
                <c:pt idx="23155">
                  <c:v>42069</c:v>
                </c:pt>
                <c:pt idx="23156">
                  <c:v>42072</c:v>
                </c:pt>
                <c:pt idx="23157">
                  <c:v>42073</c:v>
                </c:pt>
                <c:pt idx="23158">
                  <c:v>42074</c:v>
                </c:pt>
                <c:pt idx="23159">
                  <c:v>42075</c:v>
                </c:pt>
                <c:pt idx="23160">
                  <c:v>42076</c:v>
                </c:pt>
                <c:pt idx="23161">
                  <c:v>42079</c:v>
                </c:pt>
                <c:pt idx="23162">
                  <c:v>42080</c:v>
                </c:pt>
                <c:pt idx="23163">
                  <c:v>42081</c:v>
                </c:pt>
                <c:pt idx="23164">
                  <c:v>42082</c:v>
                </c:pt>
                <c:pt idx="23165">
                  <c:v>42083</c:v>
                </c:pt>
                <c:pt idx="23166">
                  <c:v>42086</c:v>
                </c:pt>
                <c:pt idx="23167">
                  <c:v>42087</c:v>
                </c:pt>
                <c:pt idx="23168">
                  <c:v>42088</c:v>
                </c:pt>
                <c:pt idx="23169">
                  <c:v>42089</c:v>
                </c:pt>
                <c:pt idx="23170">
                  <c:v>42090</c:v>
                </c:pt>
                <c:pt idx="23171">
                  <c:v>42093</c:v>
                </c:pt>
                <c:pt idx="23172">
                  <c:v>42094</c:v>
                </c:pt>
                <c:pt idx="23173">
                  <c:v>42095</c:v>
                </c:pt>
                <c:pt idx="23174">
                  <c:v>42096</c:v>
                </c:pt>
                <c:pt idx="23175">
                  <c:v>42100</c:v>
                </c:pt>
                <c:pt idx="23176">
                  <c:v>42101</c:v>
                </c:pt>
                <c:pt idx="23177">
                  <c:v>42102</c:v>
                </c:pt>
                <c:pt idx="23178">
                  <c:v>42103</c:v>
                </c:pt>
                <c:pt idx="23179">
                  <c:v>42104</c:v>
                </c:pt>
                <c:pt idx="23180">
                  <c:v>42107</c:v>
                </c:pt>
                <c:pt idx="23181">
                  <c:v>42108</c:v>
                </c:pt>
                <c:pt idx="23182">
                  <c:v>42109</c:v>
                </c:pt>
                <c:pt idx="23183">
                  <c:v>42110</c:v>
                </c:pt>
                <c:pt idx="23184">
                  <c:v>42111</c:v>
                </c:pt>
                <c:pt idx="23185">
                  <c:v>42114</c:v>
                </c:pt>
                <c:pt idx="23186">
                  <c:v>42115</c:v>
                </c:pt>
                <c:pt idx="23187">
                  <c:v>42116</c:v>
                </c:pt>
                <c:pt idx="23188">
                  <c:v>42117</c:v>
                </c:pt>
                <c:pt idx="23189">
                  <c:v>42118</c:v>
                </c:pt>
                <c:pt idx="23190">
                  <c:v>42121</c:v>
                </c:pt>
                <c:pt idx="23191">
                  <c:v>42122</c:v>
                </c:pt>
                <c:pt idx="23192">
                  <c:v>42123</c:v>
                </c:pt>
                <c:pt idx="23193">
                  <c:v>42124</c:v>
                </c:pt>
                <c:pt idx="23194">
                  <c:v>42125</c:v>
                </c:pt>
                <c:pt idx="23195">
                  <c:v>42128</c:v>
                </c:pt>
                <c:pt idx="23196">
                  <c:v>42129</c:v>
                </c:pt>
                <c:pt idx="23197">
                  <c:v>42130</c:v>
                </c:pt>
                <c:pt idx="23198">
                  <c:v>42131</c:v>
                </c:pt>
                <c:pt idx="23199">
                  <c:v>42132</c:v>
                </c:pt>
                <c:pt idx="23200">
                  <c:v>42135</c:v>
                </c:pt>
                <c:pt idx="23201">
                  <c:v>42136</c:v>
                </c:pt>
                <c:pt idx="23202">
                  <c:v>42137</c:v>
                </c:pt>
                <c:pt idx="23203">
                  <c:v>42138</c:v>
                </c:pt>
                <c:pt idx="23204">
                  <c:v>42139</c:v>
                </c:pt>
                <c:pt idx="23205">
                  <c:v>42142</c:v>
                </c:pt>
                <c:pt idx="23206">
                  <c:v>42143</c:v>
                </c:pt>
                <c:pt idx="23207">
                  <c:v>42144</c:v>
                </c:pt>
                <c:pt idx="23208">
                  <c:v>42145</c:v>
                </c:pt>
                <c:pt idx="23209">
                  <c:v>42146</c:v>
                </c:pt>
                <c:pt idx="23210">
                  <c:v>42150</c:v>
                </c:pt>
                <c:pt idx="23211">
                  <c:v>42151</c:v>
                </c:pt>
                <c:pt idx="23212">
                  <c:v>42152</c:v>
                </c:pt>
                <c:pt idx="23213">
                  <c:v>42153</c:v>
                </c:pt>
                <c:pt idx="23214">
                  <c:v>42156</c:v>
                </c:pt>
                <c:pt idx="23215">
                  <c:v>42157</c:v>
                </c:pt>
                <c:pt idx="23216">
                  <c:v>42158</c:v>
                </c:pt>
                <c:pt idx="23217">
                  <c:v>42159</c:v>
                </c:pt>
                <c:pt idx="23218">
                  <c:v>42160</c:v>
                </c:pt>
                <c:pt idx="23219">
                  <c:v>42163</c:v>
                </c:pt>
                <c:pt idx="23220">
                  <c:v>42164</c:v>
                </c:pt>
                <c:pt idx="23221">
                  <c:v>42165</c:v>
                </c:pt>
                <c:pt idx="23222">
                  <c:v>42166</c:v>
                </c:pt>
                <c:pt idx="23223">
                  <c:v>42167</c:v>
                </c:pt>
                <c:pt idx="23224">
                  <c:v>42170</c:v>
                </c:pt>
                <c:pt idx="23225">
                  <c:v>42171</c:v>
                </c:pt>
                <c:pt idx="23226">
                  <c:v>42172</c:v>
                </c:pt>
                <c:pt idx="23227">
                  <c:v>42173</c:v>
                </c:pt>
                <c:pt idx="23228">
                  <c:v>42174</c:v>
                </c:pt>
                <c:pt idx="23229">
                  <c:v>42177</c:v>
                </c:pt>
                <c:pt idx="23230">
                  <c:v>42178</c:v>
                </c:pt>
                <c:pt idx="23231">
                  <c:v>42179</c:v>
                </c:pt>
                <c:pt idx="23232">
                  <c:v>42180</c:v>
                </c:pt>
                <c:pt idx="23233">
                  <c:v>42181</c:v>
                </c:pt>
                <c:pt idx="23234">
                  <c:v>42184</c:v>
                </c:pt>
                <c:pt idx="23235">
                  <c:v>42185</c:v>
                </c:pt>
                <c:pt idx="23236">
                  <c:v>42186</c:v>
                </c:pt>
                <c:pt idx="23237">
                  <c:v>42187</c:v>
                </c:pt>
                <c:pt idx="23238">
                  <c:v>42191</c:v>
                </c:pt>
                <c:pt idx="23239">
                  <c:v>42192</c:v>
                </c:pt>
                <c:pt idx="23240">
                  <c:v>42193</c:v>
                </c:pt>
                <c:pt idx="23241">
                  <c:v>42194</c:v>
                </c:pt>
                <c:pt idx="23242">
                  <c:v>42195</c:v>
                </c:pt>
                <c:pt idx="23243">
                  <c:v>42198</c:v>
                </c:pt>
                <c:pt idx="23244">
                  <c:v>42199</c:v>
                </c:pt>
                <c:pt idx="23245">
                  <c:v>42200</c:v>
                </c:pt>
                <c:pt idx="23246">
                  <c:v>42201</c:v>
                </c:pt>
                <c:pt idx="23247">
                  <c:v>42202</c:v>
                </c:pt>
                <c:pt idx="23248">
                  <c:v>42205</c:v>
                </c:pt>
                <c:pt idx="23249">
                  <c:v>42206</c:v>
                </c:pt>
                <c:pt idx="23250">
                  <c:v>42207</c:v>
                </c:pt>
                <c:pt idx="23251">
                  <c:v>42208</c:v>
                </c:pt>
                <c:pt idx="23252">
                  <c:v>42209</c:v>
                </c:pt>
                <c:pt idx="23253">
                  <c:v>42212</c:v>
                </c:pt>
                <c:pt idx="23254">
                  <c:v>42213</c:v>
                </c:pt>
                <c:pt idx="23255">
                  <c:v>42214</c:v>
                </c:pt>
                <c:pt idx="23256">
                  <c:v>42215</c:v>
                </c:pt>
                <c:pt idx="23257">
                  <c:v>42216</c:v>
                </c:pt>
                <c:pt idx="23258">
                  <c:v>42219</c:v>
                </c:pt>
                <c:pt idx="23259">
                  <c:v>42220</c:v>
                </c:pt>
                <c:pt idx="23260">
                  <c:v>42221</c:v>
                </c:pt>
                <c:pt idx="23261">
                  <c:v>42222</c:v>
                </c:pt>
                <c:pt idx="23262">
                  <c:v>42223</c:v>
                </c:pt>
                <c:pt idx="23263">
                  <c:v>42226</c:v>
                </c:pt>
                <c:pt idx="23264">
                  <c:v>42227</c:v>
                </c:pt>
                <c:pt idx="23265">
                  <c:v>42228</c:v>
                </c:pt>
                <c:pt idx="23266">
                  <c:v>42229</c:v>
                </c:pt>
                <c:pt idx="23267">
                  <c:v>42230</c:v>
                </c:pt>
                <c:pt idx="23268">
                  <c:v>42233</c:v>
                </c:pt>
                <c:pt idx="23269">
                  <c:v>42234</c:v>
                </c:pt>
                <c:pt idx="23270">
                  <c:v>42235</c:v>
                </c:pt>
                <c:pt idx="23271">
                  <c:v>42236</c:v>
                </c:pt>
                <c:pt idx="23272">
                  <c:v>42237</c:v>
                </c:pt>
                <c:pt idx="23273">
                  <c:v>42240</c:v>
                </c:pt>
                <c:pt idx="23274">
                  <c:v>42241</c:v>
                </c:pt>
                <c:pt idx="23275">
                  <c:v>42242</c:v>
                </c:pt>
                <c:pt idx="23276">
                  <c:v>42243</c:v>
                </c:pt>
                <c:pt idx="23277">
                  <c:v>42244</c:v>
                </c:pt>
                <c:pt idx="23278">
                  <c:v>42247</c:v>
                </c:pt>
                <c:pt idx="23279">
                  <c:v>42248</c:v>
                </c:pt>
                <c:pt idx="23280">
                  <c:v>42249</c:v>
                </c:pt>
                <c:pt idx="23281">
                  <c:v>42250</c:v>
                </c:pt>
                <c:pt idx="23282">
                  <c:v>42251</c:v>
                </c:pt>
                <c:pt idx="23283">
                  <c:v>42255</c:v>
                </c:pt>
                <c:pt idx="23284">
                  <c:v>42256</c:v>
                </c:pt>
                <c:pt idx="23285">
                  <c:v>42257</c:v>
                </c:pt>
                <c:pt idx="23286">
                  <c:v>42258</c:v>
                </c:pt>
                <c:pt idx="23287">
                  <c:v>42261</c:v>
                </c:pt>
                <c:pt idx="23288">
                  <c:v>42262</c:v>
                </c:pt>
                <c:pt idx="23289">
                  <c:v>42263</c:v>
                </c:pt>
                <c:pt idx="23290">
                  <c:v>42264</c:v>
                </c:pt>
                <c:pt idx="23291">
                  <c:v>42265</c:v>
                </c:pt>
                <c:pt idx="23292">
                  <c:v>42268</c:v>
                </c:pt>
                <c:pt idx="23293">
                  <c:v>42269</c:v>
                </c:pt>
                <c:pt idx="23294">
                  <c:v>42270</c:v>
                </c:pt>
                <c:pt idx="23295">
                  <c:v>42271</c:v>
                </c:pt>
                <c:pt idx="23296">
                  <c:v>42272</c:v>
                </c:pt>
                <c:pt idx="23297">
                  <c:v>42275</c:v>
                </c:pt>
                <c:pt idx="23298">
                  <c:v>42276</c:v>
                </c:pt>
                <c:pt idx="23299">
                  <c:v>42277</c:v>
                </c:pt>
                <c:pt idx="23300">
                  <c:v>42278</c:v>
                </c:pt>
                <c:pt idx="23301">
                  <c:v>42279</c:v>
                </c:pt>
                <c:pt idx="23302">
                  <c:v>42282</c:v>
                </c:pt>
                <c:pt idx="23303">
                  <c:v>42283</c:v>
                </c:pt>
                <c:pt idx="23304">
                  <c:v>42284</c:v>
                </c:pt>
                <c:pt idx="23305">
                  <c:v>42285</c:v>
                </c:pt>
                <c:pt idx="23306">
                  <c:v>42286</c:v>
                </c:pt>
                <c:pt idx="23307">
                  <c:v>42289</c:v>
                </c:pt>
                <c:pt idx="23308">
                  <c:v>42290</c:v>
                </c:pt>
                <c:pt idx="23309">
                  <c:v>42291</c:v>
                </c:pt>
                <c:pt idx="23310">
                  <c:v>42292</c:v>
                </c:pt>
                <c:pt idx="23311">
                  <c:v>42293</c:v>
                </c:pt>
                <c:pt idx="23312">
                  <c:v>42296</c:v>
                </c:pt>
                <c:pt idx="23313">
                  <c:v>42297</c:v>
                </c:pt>
                <c:pt idx="23314">
                  <c:v>42298</c:v>
                </c:pt>
                <c:pt idx="23315">
                  <c:v>42299</c:v>
                </c:pt>
                <c:pt idx="23316">
                  <c:v>42300</c:v>
                </c:pt>
                <c:pt idx="23317">
                  <c:v>42303</c:v>
                </c:pt>
                <c:pt idx="23318">
                  <c:v>42304</c:v>
                </c:pt>
                <c:pt idx="23319">
                  <c:v>42305</c:v>
                </c:pt>
                <c:pt idx="23320">
                  <c:v>42306</c:v>
                </c:pt>
                <c:pt idx="23321">
                  <c:v>42307</c:v>
                </c:pt>
                <c:pt idx="23322">
                  <c:v>42310</c:v>
                </c:pt>
                <c:pt idx="23323">
                  <c:v>42311</c:v>
                </c:pt>
                <c:pt idx="23324">
                  <c:v>42312</c:v>
                </c:pt>
                <c:pt idx="23325">
                  <c:v>42313</c:v>
                </c:pt>
                <c:pt idx="23326">
                  <c:v>42314</c:v>
                </c:pt>
                <c:pt idx="23327">
                  <c:v>42317</c:v>
                </c:pt>
                <c:pt idx="23328">
                  <c:v>42318</c:v>
                </c:pt>
                <c:pt idx="23329">
                  <c:v>42319</c:v>
                </c:pt>
                <c:pt idx="23330">
                  <c:v>42320</c:v>
                </c:pt>
                <c:pt idx="23331">
                  <c:v>42321</c:v>
                </c:pt>
                <c:pt idx="23332">
                  <c:v>42324</c:v>
                </c:pt>
                <c:pt idx="23333">
                  <c:v>42325</c:v>
                </c:pt>
                <c:pt idx="23334">
                  <c:v>42326</c:v>
                </c:pt>
                <c:pt idx="23335">
                  <c:v>42327</c:v>
                </c:pt>
                <c:pt idx="23336">
                  <c:v>42328</c:v>
                </c:pt>
                <c:pt idx="23337">
                  <c:v>42331</c:v>
                </c:pt>
                <c:pt idx="23338">
                  <c:v>42332</c:v>
                </c:pt>
                <c:pt idx="23339">
                  <c:v>42333</c:v>
                </c:pt>
                <c:pt idx="23340">
                  <c:v>42335</c:v>
                </c:pt>
                <c:pt idx="23341">
                  <c:v>42338</c:v>
                </c:pt>
                <c:pt idx="23342">
                  <c:v>42339</c:v>
                </c:pt>
                <c:pt idx="23343">
                  <c:v>42340</c:v>
                </c:pt>
                <c:pt idx="23344">
                  <c:v>42341</c:v>
                </c:pt>
                <c:pt idx="23345">
                  <c:v>42342</c:v>
                </c:pt>
                <c:pt idx="23346">
                  <c:v>42345</c:v>
                </c:pt>
                <c:pt idx="23347">
                  <c:v>42346</c:v>
                </c:pt>
                <c:pt idx="23348">
                  <c:v>42347</c:v>
                </c:pt>
                <c:pt idx="23349">
                  <c:v>42348</c:v>
                </c:pt>
                <c:pt idx="23350">
                  <c:v>42349</c:v>
                </c:pt>
                <c:pt idx="23351">
                  <c:v>42352</c:v>
                </c:pt>
                <c:pt idx="23352">
                  <c:v>42353</c:v>
                </c:pt>
                <c:pt idx="23353">
                  <c:v>42354</c:v>
                </c:pt>
                <c:pt idx="23354">
                  <c:v>42355</c:v>
                </c:pt>
                <c:pt idx="23355">
                  <c:v>42356</c:v>
                </c:pt>
                <c:pt idx="23356">
                  <c:v>42359</c:v>
                </c:pt>
                <c:pt idx="23357">
                  <c:v>42360</c:v>
                </c:pt>
                <c:pt idx="23358">
                  <c:v>42361</c:v>
                </c:pt>
                <c:pt idx="23359">
                  <c:v>42362</c:v>
                </c:pt>
                <c:pt idx="23360">
                  <c:v>42366</c:v>
                </c:pt>
                <c:pt idx="23361">
                  <c:v>42367</c:v>
                </c:pt>
                <c:pt idx="23362">
                  <c:v>42368</c:v>
                </c:pt>
                <c:pt idx="23363">
                  <c:v>42369</c:v>
                </c:pt>
                <c:pt idx="23364">
                  <c:v>42373</c:v>
                </c:pt>
                <c:pt idx="23365">
                  <c:v>42374</c:v>
                </c:pt>
                <c:pt idx="23366">
                  <c:v>42375</c:v>
                </c:pt>
                <c:pt idx="23367">
                  <c:v>42376</c:v>
                </c:pt>
                <c:pt idx="23368">
                  <c:v>42377</c:v>
                </c:pt>
                <c:pt idx="23369">
                  <c:v>42380</c:v>
                </c:pt>
                <c:pt idx="23370">
                  <c:v>42381</c:v>
                </c:pt>
                <c:pt idx="23371">
                  <c:v>42382</c:v>
                </c:pt>
                <c:pt idx="23372">
                  <c:v>42383</c:v>
                </c:pt>
                <c:pt idx="23373">
                  <c:v>42384</c:v>
                </c:pt>
                <c:pt idx="23374">
                  <c:v>42388</c:v>
                </c:pt>
                <c:pt idx="23375">
                  <c:v>42389</c:v>
                </c:pt>
                <c:pt idx="23376">
                  <c:v>42390</c:v>
                </c:pt>
                <c:pt idx="23377">
                  <c:v>42391</c:v>
                </c:pt>
                <c:pt idx="23378">
                  <c:v>42394</c:v>
                </c:pt>
                <c:pt idx="23379">
                  <c:v>42395</c:v>
                </c:pt>
                <c:pt idx="23380">
                  <c:v>42396</c:v>
                </c:pt>
                <c:pt idx="23381">
                  <c:v>42397</c:v>
                </c:pt>
                <c:pt idx="23382">
                  <c:v>42398</c:v>
                </c:pt>
                <c:pt idx="23383">
                  <c:v>42401</c:v>
                </c:pt>
                <c:pt idx="23384">
                  <c:v>42402</c:v>
                </c:pt>
                <c:pt idx="23385">
                  <c:v>42403</c:v>
                </c:pt>
                <c:pt idx="23386">
                  <c:v>42404</c:v>
                </c:pt>
                <c:pt idx="23387">
                  <c:v>42405</c:v>
                </c:pt>
                <c:pt idx="23388">
                  <c:v>42408</c:v>
                </c:pt>
                <c:pt idx="23389">
                  <c:v>42409</c:v>
                </c:pt>
                <c:pt idx="23390">
                  <c:v>42410</c:v>
                </c:pt>
                <c:pt idx="23391">
                  <c:v>42411</c:v>
                </c:pt>
                <c:pt idx="23392">
                  <c:v>42412</c:v>
                </c:pt>
                <c:pt idx="23393">
                  <c:v>42416</c:v>
                </c:pt>
                <c:pt idx="23394">
                  <c:v>42417</c:v>
                </c:pt>
                <c:pt idx="23395">
                  <c:v>42418</c:v>
                </c:pt>
                <c:pt idx="23396">
                  <c:v>42419</c:v>
                </c:pt>
                <c:pt idx="23397">
                  <c:v>42422</c:v>
                </c:pt>
                <c:pt idx="23398">
                  <c:v>42423</c:v>
                </c:pt>
                <c:pt idx="23399">
                  <c:v>42424</c:v>
                </c:pt>
                <c:pt idx="23400">
                  <c:v>42425</c:v>
                </c:pt>
                <c:pt idx="23401">
                  <c:v>42426</c:v>
                </c:pt>
                <c:pt idx="23402">
                  <c:v>42429</c:v>
                </c:pt>
                <c:pt idx="23403">
                  <c:v>42430</c:v>
                </c:pt>
                <c:pt idx="23404">
                  <c:v>42431</c:v>
                </c:pt>
                <c:pt idx="23405">
                  <c:v>42432</c:v>
                </c:pt>
                <c:pt idx="23406">
                  <c:v>42433</c:v>
                </c:pt>
                <c:pt idx="23407">
                  <c:v>42436</c:v>
                </c:pt>
                <c:pt idx="23408">
                  <c:v>42437</c:v>
                </c:pt>
                <c:pt idx="23409">
                  <c:v>42438</c:v>
                </c:pt>
                <c:pt idx="23410">
                  <c:v>42439</c:v>
                </c:pt>
                <c:pt idx="23411">
                  <c:v>42440</c:v>
                </c:pt>
                <c:pt idx="23412">
                  <c:v>42443</c:v>
                </c:pt>
                <c:pt idx="23413">
                  <c:v>42444</c:v>
                </c:pt>
                <c:pt idx="23414">
                  <c:v>42445</c:v>
                </c:pt>
                <c:pt idx="23415">
                  <c:v>42446</c:v>
                </c:pt>
                <c:pt idx="23416">
                  <c:v>42447</c:v>
                </c:pt>
                <c:pt idx="23417">
                  <c:v>42450</c:v>
                </c:pt>
                <c:pt idx="23418">
                  <c:v>42451</c:v>
                </c:pt>
                <c:pt idx="23419">
                  <c:v>42452</c:v>
                </c:pt>
                <c:pt idx="23420">
                  <c:v>42453</c:v>
                </c:pt>
                <c:pt idx="23421">
                  <c:v>42457</c:v>
                </c:pt>
                <c:pt idx="23422">
                  <c:v>42458</c:v>
                </c:pt>
                <c:pt idx="23423">
                  <c:v>42459</c:v>
                </c:pt>
                <c:pt idx="23424">
                  <c:v>42460</c:v>
                </c:pt>
                <c:pt idx="23425">
                  <c:v>42461</c:v>
                </c:pt>
                <c:pt idx="23426">
                  <c:v>42464</c:v>
                </c:pt>
                <c:pt idx="23427">
                  <c:v>42465</c:v>
                </c:pt>
                <c:pt idx="23428">
                  <c:v>42466</c:v>
                </c:pt>
                <c:pt idx="23429">
                  <c:v>42467</c:v>
                </c:pt>
                <c:pt idx="23430">
                  <c:v>42468</c:v>
                </c:pt>
                <c:pt idx="23431">
                  <c:v>42471</c:v>
                </c:pt>
                <c:pt idx="23432">
                  <c:v>42472</c:v>
                </c:pt>
                <c:pt idx="23433">
                  <c:v>42473</c:v>
                </c:pt>
                <c:pt idx="23434">
                  <c:v>42474</c:v>
                </c:pt>
                <c:pt idx="23435">
                  <c:v>42475</c:v>
                </c:pt>
                <c:pt idx="23436">
                  <c:v>42478</c:v>
                </c:pt>
                <c:pt idx="23437">
                  <c:v>42479</c:v>
                </c:pt>
                <c:pt idx="23438">
                  <c:v>42480</c:v>
                </c:pt>
                <c:pt idx="23439">
                  <c:v>42481</c:v>
                </c:pt>
                <c:pt idx="23440">
                  <c:v>42482</c:v>
                </c:pt>
                <c:pt idx="23441">
                  <c:v>42485</c:v>
                </c:pt>
                <c:pt idx="23442">
                  <c:v>42486</c:v>
                </c:pt>
                <c:pt idx="23443">
                  <c:v>42487</c:v>
                </c:pt>
                <c:pt idx="23444">
                  <c:v>42488</c:v>
                </c:pt>
                <c:pt idx="23445">
                  <c:v>42489</c:v>
                </c:pt>
                <c:pt idx="23446">
                  <c:v>42492</c:v>
                </c:pt>
                <c:pt idx="23447">
                  <c:v>42493</c:v>
                </c:pt>
                <c:pt idx="23448">
                  <c:v>42494</c:v>
                </c:pt>
                <c:pt idx="23449">
                  <c:v>42495</c:v>
                </c:pt>
                <c:pt idx="23450">
                  <c:v>42496</c:v>
                </c:pt>
                <c:pt idx="23451">
                  <c:v>42499</c:v>
                </c:pt>
                <c:pt idx="23452">
                  <c:v>42500</c:v>
                </c:pt>
                <c:pt idx="23453">
                  <c:v>42501</c:v>
                </c:pt>
                <c:pt idx="23454">
                  <c:v>42502</c:v>
                </c:pt>
                <c:pt idx="23455">
                  <c:v>42503</c:v>
                </c:pt>
                <c:pt idx="23456">
                  <c:v>42506</c:v>
                </c:pt>
                <c:pt idx="23457">
                  <c:v>42507</c:v>
                </c:pt>
                <c:pt idx="23458">
                  <c:v>42508</c:v>
                </c:pt>
                <c:pt idx="23459">
                  <c:v>42509</c:v>
                </c:pt>
                <c:pt idx="23460">
                  <c:v>42510</c:v>
                </c:pt>
                <c:pt idx="23461">
                  <c:v>42513</c:v>
                </c:pt>
                <c:pt idx="23462">
                  <c:v>42514</c:v>
                </c:pt>
                <c:pt idx="23463">
                  <c:v>42515</c:v>
                </c:pt>
                <c:pt idx="23464">
                  <c:v>42516</c:v>
                </c:pt>
                <c:pt idx="23465">
                  <c:v>42517</c:v>
                </c:pt>
                <c:pt idx="23466">
                  <c:v>42521</c:v>
                </c:pt>
                <c:pt idx="23467">
                  <c:v>42522</c:v>
                </c:pt>
                <c:pt idx="23468">
                  <c:v>42523</c:v>
                </c:pt>
                <c:pt idx="23469">
                  <c:v>42524</c:v>
                </c:pt>
                <c:pt idx="23470">
                  <c:v>42527</c:v>
                </c:pt>
                <c:pt idx="23471">
                  <c:v>42528</c:v>
                </c:pt>
                <c:pt idx="23472">
                  <c:v>42529</c:v>
                </c:pt>
                <c:pt idx="23473">
                  <c:v>42530</c:v>
                </c:pt>
                <c:pt idx="23474">
                  <c:v>42531</c:v>
                </c:pt>
                <c:pt idx="23475">
                  <c:v>42534</c:v>
                </c:pt>
                <c:pt idx="23476">
                  <c:v>42535</c:v>
                </c:pt>
                <c:pt idx="23477">
                  <c:v>42536</c:v>
                </c:pt>
                <c:pt idx="23478">
                  <c:v>42537</c:v>
                </c:pt>
                <c:pt idx="23479">
                  <c:v>42538</c:v>
                </c:pt>
                <c:pt idx="23480">
                  <c:v>42541</c:v>
                </c:pt>
                <c:pt idx="23481">
                  <c:v>42542</c:v>
                </c:pt>
                <c:pt idx="23482">
                  <c:v>42543</c:v>
                </c:pt>
                <c:pt idx="23483">
                  <c:v>42544</c:v>
                </c:pt>
                <c:pt idx="23484">
                  <c:v>42545</c:v>
                </c:pt>
                <c:pt idx="23485">
                  <c:v>42548</c:v>
                </c:pt>
                <c:pt idx="23486">
                  <c:v>42549</c:v>
                </c:pt>
                <c:pt idx="23487">
                  <c:v>42550</c:v>
                </c:pt>
                <c:pt idx="23488">
                  <c:v>42551</c:v>
                </c:pt>
                <c:pt idx="23489">
                  <c:v>42552</c:v>
                </c:pt>
                <c:pt idx="23490">
                  <c:v>42556</c:v>
                </c:pt>
                <c:pt idx="23491">
                  <c:v>42557</c:v>
                </c:pt>
                <c:pt idx="23492">
                  <c:v>42558</c:v>
                </c:pt>
                <c:pt idx="23493">
                  <c:v>42559</c:v>
                </c:pt>
                <c:pt idx="23494">
                  <c:v>42562</c:v>
                </c:pt>
                <c:pt idx="23495">
                  <c:v>42563</c:v>
                </c:pt>
                <c:pt idx="23496">
                  <c:v>42564</c:v>
                </c:pt>
                <c:pt idx="23497">
                  <c:v>42565</c:v>
                </c:pt>
                <c:pt idx="23498">
                  <c:v>42566</c:v>
                </c:pt>
                <c:pt idx="23499">
                  <c:v>42569</c:v>
                </c:pt>
                <c:pt idx="23500">
                  <c:v>42570</c:v>
                </c:pt>
                <c:pt idx="23501">
                  <c:v>42571</c:v>
                </c:pt>
                <c:pt idx="23502">
                  <c:v>42572</c:v>
                </c:pt>
                <c:pt idx="23503">
                  <c:v>42573</c:v>
                </c:pt>
                <c:pt idx="23504">
                  <c:v>42576</c:v>
                </c:pt>
                <c:pt idx="23505">
                  <c:v>42577</c:v>
                </c:pt>
                <c:pt idx="23506">
                  <c:v>42578</c:v>
                </c:pt>
                <c:pt idx="23507">
                  <c:v>42579</c:v>
                </c:pt>
                <c:pt idx="23508">
                  <c:v>42580</c:v>
                </c:pt>
                <c:pt idx="23509">
                  <c:v>42583</c:v>
                </c:pt>
                <c:pt idx="23510">
                  <c:v>42584</c:v>
                </c:pt>
                <c:pt idx="23511">
                  <c:v>42585</c:v>
                </c:pt>
                <c:pt idx="23512">
                  <c:v>42586</c:v>
                </c:pt>
                <c:pt idx="23513">
                  <c:v>42587</c:v>
                </c:pt>
                <c:pt idx="23514">
                  <c:v>42590</c:v>
                </c:pt>
                <c:pt idx="23515">
                  <c:v>42591</c:v>
                </c:pt>
                <c:pt idx="23516">
                  <c:v>42592</c:v>
                </c:pt>
                <c:pt idx="23517">
                  <c:v>42593</c:v>
                </c:pt>
                <c:pt idx="23518">
                  <c:v>42594</c:v>
                </c:pt>
                <c:pt idx="23519">
                  <c:v>42597</c:v>
                </c:pt>
                <c:pt idx="23520">
                  <c:v>42598</c:v>
                </c:pt>
                <c:pt idx="23521">
                  <c:v>42599</c:v>
                </c:pt>
                <c:pt idx="23522">
                  <c:v>42600</c:v>
                </c:pt>
                <c:pt idx="23523">
                  <c:v>42601</c:v>
                </c:pt>
                <c:pt idx="23524">
                  <c:v>42604</c:v>
                </c:pt>
                <c:pt idx="23525">
                  <c:v>42605</c:v>
                </c:pt>
                <c:pt idx="23526">
                  <c:v>42606</c:v>
                </c:pt>
                <c:pt idx="23527">
                  <c:v>42607</c:v>
                </c:pt>
                <c:pt idx="23528">
                  <c:v>42608</c:v>
                </c:pt>
                <c:pt idx="23529">
                  <c:v>42611</c:v>
                </c:pt>
                <c:pt idx="23530">
                  <c:v>42612</c:v>
                </c:pt>
                <c:pt idx="23531">
                  <c:v>42613</c:v>
                </c:pt>
                <c:pt idx="23532">
                  <c:v>42614</c:v>
                </c:pt>
                <c:pt idx="23533">
                  <c:v>42615</c:v>
                </c:pt>
                <c:pt idx="23534">
                  <c:v>42619</c:v>
                </c:pt>
                <c:pt idx="23535">
                  <c:v>42620</c:v>
                </c:pt>
                <c:pt idx="23536">
                  <c:v>42621</c:v>
                </c:pt>
                <c:pt idx="23537">
                  <c:v>42622</c:v>
                </c:pt>
                <c:pt idx="23538">
                  <c:v>42625</c:v>
                </c:pt>
                <c:pt idx="23539">
                  <c:v>42626</c:v>
                </c:pt>
                <c:pt idx="23540">
                  <c:v>42627</c:v>
                </c:pt>
                <c:pt idx="23541">
                  <c:v>42628</c:v>
                </c:pt>
                <c:pt idx="23542">
                  <c:v>42629</c:v>
                </c:pt>
                <c:pt idx="23543">
                  <c:v>42632</c:v>
                </c:pt>
                <c:pt idx="23544">
                  <c:v>42633</c:v>
                </c:pt>
                <c:pt idx="23545">
                  <c:v>42634</c:v>
                </c:pt>
                <c:pt idx="23546">
                  <c:v>42635</c:v>
                </c:pt>
                <c:pt idx="23547">
                  <c:v>42636</c:v>
                </c:pt>
                <c:pt idx="23548">
                  <c:v>42639</c:v>
                </c:pt>
                <c:pt idx="23549">
                  <c:v>42640</c:v>
                </c:pt>
                <c:pt idx="23550">
                  <c:v>42641</c:v>
                </c:pt>
                <c:pt idx="23551">
                  <c:v>42642</c:v>
                </c:pt>
                <c:pt idx="23552">
                  <c:v>42643</c:v>
                </c:pt>
                <c:pt idx="23553">
                  <c:v>42646</c:v>
                </c:pt>
                <c:pt idx="23554">
                  <c:v>42647</c:v>
                </c:pt>
                <c:pt idx="23555">
                  <c:v>42648</c:v>
                </c:pt>
                <c:pt idx="23556">
                  <c:v>42649</c:v>
                </c:pt>
                <c:pt idx="23557">
                  <c:v>42650</c:v>
                </c:pt>
                <c:pt idx="23558">
                  <c:v>42653</c:v>
                </c:pt>
                <c:pt idx="23559">
                  <c:v>42654</c:v>
                </c:pt>
                <c:pt idx="23560">
                  <c:v>42655</c:v>
                </c:pt>
                <c:pt idx="23561">
                  <c:v>42656</c:v>
                </c:pt>
                <c:pt idx="23562">
                  <c:v>42657</c:v>
                </c:pt>
                <c:pt idx="23563">
                  <c:v>42660</c:v>
                </c:pt>
                <c:pt idx="23564">
                  <c:v>42661</c:v>
                </c:pt>
                <c:pt idx="23565">
                  <c:v>42662</c:v>
                </c:pt>
                <c:pt idx="23566">
                  <c:v>42663</c:v>
                </c:pt>
                <c:pt idx="23567">
                  <c:v>42664</c:v>
                </c:pt>
                <c:pt idx="23568">
                  <c:v>42667</c:v>
                </c:pt>
                <c:pt idx="23569">
                  <c:v>42668</c:v>
                </c:pt>
                <c:pt idx="23570">
                  <c:v>42669</c:v>
                </c:pt>
                <c:pt idx="23571">
                  <c:v>42670</c:v>
                </c:pt>
                <c:pt idx="23572">
                  <c:v>42671</c:v>
                </c:pt>
                <c:pt idx="23573">
                  <c:v>42674</c:v>
                </c:pt>
                <c:pt idx="23574">
                  <c:v>42675</c:v>
                </c:pt>
                <c:pt idx="23575">
                  <c:v>42676</c:v>
                </c:pt>
                <c:pt idx="23576">
                  <c:v>42677</c:v>
                </c:pt>
                <c:pt idx="23577">
                  <c:v>42678</c:v>
                </c:pt>
                <c:pt idx="23578">
                  <c:v>42681</c:v>
                </c:pt>
                <c:pt idx="23579">
                  <c:v>42682</c:v>
                </c:pt>
                <c:pt idx="23580">
                  <c:v>42683</c:v>
                </c:pt>
                <c:pt idx="23581">
                  <c:v>42684</c:v>
                </c:pt>
                <c:pt idx="23582">
                  <c:v>42685</c:v>
                </c:pt>
                <c:pt idx="23583">
                  <c:v>42688</c:v>
                </c:pt>
                <c:pt idx="23584">
                  <c:v>42689</c:v>
                </c:pt>
                <c:pt idx="23585">
                  <c:v>42690</c:v>
                </c:pt>
                <c:pt idx="23586">
                  <c:v>42691</c:v>
                </c:pt>
                <c:pt idx="23587">
                  <c:v>42692</c:v>
                </c:pt>
                <c:pt idx="23588">
                  <c:v>42695</c:v>
                </c:pt>
                <c:pt idx="23589">
                  <c:v>42696</c:v>
                </c:pt>
                <c:pt idx="23590">
                  <c:v>42697</c:v>
                </c:pt>
                <c:pt idx="23591">
                  <c:v>42699</c:v>
                </c:pt>
                <c:pt idx="23592">
                  <c:v>42702</c:v>
                </c:pt>
                <c:pt idx="23593">
                  <c:v>42703</c:v>
                </c:pt>
                <c:pt idx="23594">
                  <c:v>42704</c:v>
                </c:pt>
                <c:pt idx="23595">
                  <c:v>42705</c:v>
                </c:pt>
                <c:pt idx="23596">
                  <c:v>42706</c:v>
                </c:pt>
                <c:pt idx="23597">
                  <c:v>42709</c:v>
                </c:pt>
                <c:pt idx="23598">
                  <c:v>42710</c:v>
                </c:pt>
                <c:pt idx="23599">
                  <c:v>42711</c:v>
                </c:pt>
                <c:pt idx="23600">
                  <c:v>42712</c:v>
                </c:pt>
                <c:pt idx="23601">
                  <c:v>42713</c:v>
                </c:pt>
                <c:pt idx="23602">
                  <c:v>42716</c:v>
                </c:pt>
                <c:pt idx="23603">
                  <c:v>42717</c:v>
                </c:pt>
                <c:pt idx="23604">
                  <c:v>42718</c:v>
                </c:pt>
                <c:pt idx="23605">
                  <c:v>42719</c:v>
                </c:pt>
                <c:pt idx="23606">
                  <c:v>42720</c:v>
                </c:pt>
                <c:pt idx="23607">
                  <c:v>42723</c:v>
                </c:pt>
                <c:pt idx="23608">
                  <c:v>42724</c:v>
                </c:pt>
                <c:pt idx="23609">
                  <c:v>42725</c:v>
                </c:pt>
                <c:pt idx="23610">
                  <c:v>42726</c:v>
                </c:pt>
                <c:pt idx="23611">
                  <c:v>42727</c:v>
                </c:pt>
                <c:pt idx="23612">
                  <c:v>42731</c:v>
                </c:pt>
                <c:pt idx="23613">
                  <c:v>42732</c:v>
                </c:pt>
                <c:pt idx="23614">
                  <c:v>42733</c:v>
                </c:pt>
                <c:pt idx="23615">
                  <c:v>42734</c:v>
                </c:pt>
                <c:pt idx="23616">
                  <c:v>42738</c:v>
                </c:pt>
                <c:pt idx="23617">
                  <c:v>42739</c:v>
                </c:pt>
                <c:pt idx="23618">
                  <c:v>42740</c:v>
                </c:pt>
                <c:pt idx="23619">
                  <c:v>42741</c:v>
                </c:pt>
                <c:pt idx="23620">
                  <c:v>42744</c:v>
                </c:pt>
                <c:pt idx="23621">
                  <c:v>42745</c:v>
                </c:pt>
                <c:pt idx="23622">
                  <c:v>42746</c:v>
                </c:pt>
                <c:pt idx="23623">
                  <c:v>42747</c:v>
                </c:pt>
                <c:pt idx="23624">
                  <c:v>42748</c:v>
                </c:pt>
                <c:pt idx="23625">
                  <c:v>42752</c:v>
                </c:pt>
                <c:pt idx="23626">
                  <c:v>42753</c:v>
                </c:pt>
                <c:pt idx="23627">
                  <c:v>42754</c:v>
                </c:pt>
                <c:pt idx="23628">
                  <c:v>42755</c:v>
                </c:pt>
                <c:pt idx="23629">
                  <c:v>42758</c:v>
                </c:pt>
                <c:pt idx="23630">
                  <c:v>42759</c:v>
                </c:pt>
                <c:pt idx="23631">
                  <c:v>42760</c:v>
                </c:pt>
                <c:pt idx="23632">
                  <c:v>42761</c:v>
                </c:pt>
                <c:pt idx="23633">
                  <c:v>42762</c:v>
                </c:pt>
                <c:pt idx="23634">
                  <c:v>42765</c:v>
                </c:pt>
                <c:pt idx="23635">
                  <c:v>42766</c:v>
                </c:pt>
                <c:pt idx="23636">
                  <c:v>42767</c:v>
                </c:pt>
                <c:pt idx="23637">
                  <c:v>42768</c:v>
                </c:pt>
                <c:pt idx="23638">
                  <c:v>42769</c:v>
                </c:pt>
                <c:pt idx="23639">
                  <c:v>42772</c:v>
                </c:pt>
                <c:pt idx="23640">
                  <c:v>42773</c:v>
                </c:pt>
                <c:pt idx="23641">
                  <c:v>42774</c:v>
                </c:pt>
                <c:pt idx="23642">
                  <c:v>42775</c:v>
                </c:pt>
                <c:pt idx="23643">
                  <c:v>42776</c:v>
                </c:pt>
                <c:pt idx="23644">
                  <c:v>42779</c:v>
                </c:pt>
                <c:pt idx="23645">
                  <c:v>42780</c:v>
                </c:pt>
                <c:pt idx="23646">
                  <c:v>42781</c:v>
                </c:pt>
                <c:pt idx="23647">
                  <c:v>42782</c:v>
                </c:pt>
                <c:pt idx="23648">
                  <c:v>42783</c:v>
                </c:pt>
                <c:pt idx="23649">
                  <c:v>42787</c:v>
                </c:pt>
                <c:pt idx="23650">
                  <c:v>42788</c:v>
                </c:pt>
                <c:pt idx="23651">
                  <c:v>42789</c:v>
                </c:pt>
                <c:pt idx="23652">
                  <c:v>42790</c:v>
                </c:pt>
                <c:pt idx="23653">
                  <c:v>42793</c:v>
                </c:pt>
                <c:pt idx="23654">
                  <c:v>42794</c:v>
                </c:pt>
                <c:pt idx="23655">
                  <c:v>42795</c:v>
                </c:pt>
                <c:pt idx="23656">
                  <c:v>42796</c:v>
                </c:pt>
                <c:pt idx="23657">
                  <c:v>42797</c:v>
                </c:pt>
                <c:pt idx="23658">
                  <c:v>42800</c:v>
                </c:pt>
                <c:pt idx="23659">
                  <c:v>42801</c:v>
                </c:pt>
                <c:pt idx="23660">
                  <c:v>42802</c:v>
                </c:pt>
                <c:pt idx="23661">
                  <c:v>42803</c:v>
                </c:pt>
                <c:pt idx="23662">
                  <c:v>42804</c:v>
                </c:pt>
                <c:pt idx="23663">
                  <c:v>42807</c:v>
                </c:pt>
                <c:pt idx="23664">
                  <c:v>42808</c:v>
                </c:pt>
                <c:pt idx="23665">
                  <c:v>42809</c:v>
                </c:pt>
                <c:pt idx="23666">
                  <c:v>42810</c:v>
                </c:pt>
                <c:pt idx="23667">
                  <c:v>42811</c:v>
                </c:pt>
                <c:pt idx="23668">
                  <c:v>42814</c:v>
                </c:pt>
                <c:pt idx="23669">
                  <c:v>42815</c:v>
                </c:pt>
                <c:pt idx="23670">
                  <c:v>42816</c:v>
                </c:pt>
                <c:pt idx="23671">
                  <c:v>42817</c:v>
                </c:pt>
                <c:pt idx="23672">
                  <c:v>42818</c:v>
                </c:pt>
                <c:pt idx="23673">
                  <c:v>42821</c:v>
                </c:pt>
                <c:pt idx="23674">
                  <c:v>42822</c:v>
                </c:pt>
                <c:pt idx="23675">
                  <c:v>42823</c:v>
                </c:pt>
                <c:pt idx="23676">
                  <c:v>42824</c:v>
                </c:pt>
                <c:pt idx="23677">
                  <c:v>42825</c:v>
                </c:pt>
                <c:pt idx="23678">
                  <c:v>42828</c:v>
                </c:pt>
                <c:pt idx="23679">
                  <c:v>42829</c:v>
                </c:pt>
                <c:pt idx="23680">
                  <c:v>42830</c:v>
                </c:pt>
                <c:pt idx="23681">
                  <c:v>42831</c:v>
                </c:pt>
                <c:pt idx="23682">
                  <c:v>42832</c:v>
                </c:pt>
                <c:pt idx="23683">
                  <c:v>42835</c:v>
                </c:pt>
                <c:pt idx="23684">
                  <c:v>42836</c:v>
                </c:pt>
                <c:pt idx="23685">
                  <c:v>42837</c:v>
                </c:pt>
                <c:pt idx="23686">
                  <c:v>42838</c:v>
                </c:pt>
                <c:pt idx="23687">
                  <c:v>42842</c:v>
                </c:pt>
                <c:pt idx="23688">
                  <c:v>42843</c:v>
                </c:pt>
                <c:pt idx="23689">
                  <c:v>42844</c:v>
                </c:pt>
                <c:pt idx="23690">
                  <c:v>42845</c:v>
                </c:pt>
                <c:pt idx="23691">
                  <c:v>42846</c:v>
                </c:pt>
                <c:pt idx="23692">
                  <c:v>42849</c:v>
                </c:pt>
                <c:pt idx="23693">
                  <c:v>42850</c:v>
                </c:pt>
                <c:pt idx="23694">
                  <c:v>42851</c:v>
                </c:pt>
                <c:pt idx="23695">
                  <c:v>42852</c:v>
                </c:pt>
                <c:pt idx="23696">
                  <c:v>42853</c:v>
                </c:pt>
                <c:pt idx="23697">
                  <c:v>42856</c:v>
                </c:pt>
                <c:pt idx="23698">
                  <c:v>42857</c:v>
                </c:pt>
                <c:pt idx="23699">
                  <c:v>42858</c:v>
                </c:pt>
                <c:pt idx="23700">
                  <c:v>42859</c:v>
                </c:pt>
                <c:pt idx="23701">
                  <c:v>42860</c:v>
                </c:pt>
                <c:pt idx="23702">
                  <c:v>42863</c:v>
                </c:pt>
                <c:pt idx="23703">
                  <c:v>42864</c:v>
                </c:pt>
                <c:pt idx="23704">
                  <c:v>42865</c:v>
                </c:pt>
                <c:pt idx="23705">
                  <c:v>42866</c:v>
                </c:pt>
                <c:pt idx="23706">
                  <c:v>42867</c:v>
                </c:pt>
                <c:pt idx="23707">
                  <c:v>42870</c:v>
                </c:pt>
                <c:pt idx="23708">
                  <c:v>42871</c:v>
                </c:pt>
                <c:pt idx="23709">
                  <c:v>42872</c:v>
                </c:pt>
                <c:pt idx="23710">
                  <c:v>42873</c:v>
                </c:pt>
                <c:pt idx="23711">
                  <c:v>42874</c:v>
                </c:pt>
                <c:pt idx="23712">
                  <c:v>42877</c:v>
                </c:pt>
                <c:pt idx="23713">
                  <c:v>42878</c:v>
                </c:pt>
                <c:pt idx="23714">
                  <c:v>42879</c:v>
                </c:pt>
                <c:pt idx="23715">
                  <c:v>42880</c:v>
                </c:pt>
                <c:pt idx="23716">
                  <c:v>42881</c:v>
                </c:pt>
                <c:pt idx="23717">
                  <c:v>42885</c:v>
                </c:pt>
                <c:pt idx="23718">
                  <c:v>42886</c:v>
                </c:pt>
                <c:pt idx="23719">
                  <c:v>42887</c:v>
                </c:pt>
                <c:pt idx="23720">
                  <c:v>42888</c:v>
                </c:pt>
                <c:pt idx="23721">
                  <c:v>42891</c:v>
                </c:pt>
                <c:pt idx="23722">
                  <c:v>42892</c:v>
                </c:pt>
                <c:pt idx="23723">
                  <c:v>42893</c:v>
                </c:pt>
                <c:pt idx="23724">
                  <c:v>42894</c:v>
                </c:pt>
                <c:pt idx="23725">
                  <c:v>42895</c:v>
                </c:pt>
                <c:pt idx="23726">
                  <c:v>42898</c:v>
                </c:pt>
                <c:pt idx="23727">
                  <c:v>42899</c:v>
                </c:pt>
                <c:pt idx="23728">
                  <c:v>42900</c:v>
                </c:pt>
                <c:pt idx="23729">
                  <c:v>42901</c:v>
                </c:pt>
                <c:pt idx="23730">
                  <c:v>42902</c:v>
                </c:pt>
                <c:pt idx="23731">
                  <c:v>42905</c:v>
                </c:pt>
                <c:pt idx="23732">
                  <c:v>42906</c:v>
                </c:pt>
                <c:pt idx="23733">
                  <c:v>42907</c:v>
                </c:pt>
                <c:pt idx="23734">
                  <c:v>42908</c:v>
                </c:pt>
                <c:pt idx="23735">
                  <c:v>42909</c:v>
                </c:pt>
                <c:pt idx="23736">
                  <c:v>42912</c:v>
                </c:pt>
                <c:pt idx="23737">
                  <c:v>42913</c:v>
                </c:pt>
                <c:pt idx="23738">
                  <c:v>42914</c:v>
                </c:pt>
                <c:pt idx="23739">
                  <c:v>42915</c:v>
                </c:pt>
                <c:pt idx="23740">
                  <c:v>42916</c:v>
                </c:pt>
                <c:pt idx="23741">
                  <c:v>42919</c:v>
                </c:pt>
                <c:pt idx="23742">
                  <c:v>42921</c:v>
                </c:pt>
                <c:pt idx="23743">
                  <c:v>42922</c:v>
                </c:pt>
                <c:pt idx="23744">
                  <c:v>42923</c:v>
                </c:pt>
                <c:pt idx="23745">
                  <c:v>42926</c:v>
                </c:pt>
                <c:pt idx="23746">
                  <c:v>42927</c:v>
                </c:pt>
                <c:pt idx="23747">
                  <c:v>42928</c:v>
                </c:pt>
                <c:pt idx="23748">
                  <c:v>42929</c:v>
                </c:pt>
                <c:pt idx="23749">
                  <c:v>42930</c:v>
                </c:pt>
                <c:pt idx="23750">
                  <c:v>42933</c:v>
                </c:pt>
                <c:pt idx="23751">
                  <c:v>42934</c:v>
                </c:pt>
                <c:pt idx="23752">
                  <c:v>42935</c:v>
                </c:pt>
                <c:pt idx="23753">
                  <c:v>42936</c:v>
                </c:pt>
                <c:pt idx="23754">
                  <c:v>42937</c:v>
                </c:pt>
                <c:pt idx="23755">
                  <c:v>42940</c:v>
                </c:pt>
                <c:pt idx="23756">
                  <c:v>42941</c:v>
                </c:pt>
                <c:pt idx="23757">
                  <c:v>42942</c:v>
                </c:pt>
                <c:pt idx="23758">
                  <c:v>42943</c:v>
                </c:pt>
                <c:pt idx="23759">
                  <c:v>42944</c:v>
                </c:pt>
                <c:pt idx="23760">
                  <c:v>42947</c:v>
                </c:pt>
                <c:pt idx="23761">
                  <c:v>42948</c:v>
                </c:pt>
                <c:pt idx="23762">
                  <c:v>42949</c:v>
                </c:pt>
                <c:pt idx="23763">
                  <c:v>42950</c:v>
                </c:pt>
                <c:pt idx="23764">
                  <c:v>42951</c:v>
                </c:pt>
                <c:pt idx="23765">
                  <c:v>42954</c:v>
                </c:pt>
                <c:pt idx="23766">
                  <c:v>42955</c:v>
                </c:pt>
                <c:pt idx="23767">
                  <c:v>42956</c:v>
                </c:pt>
                <c:pt idx="23768">
                  <c:v>42957</c:v>
                </c:pt>
                <c:pt idx="23769">
                  <c:v>42958</c:v>
                </c:pt>
                <c:pt idx="23770">
                  <c:v>42961</c:v>
                </c:pt>
                <c:pt idx="23771">
                  <c:v>42962</c:v>
                </c:pt>
                <c:pt idx="23772">
                  <c:v>42963</c:v>
                </c:pt>
                <c:pt idx="23773">
                  <c:v>42964</c:v>
                </c:pt>
                <c:pt idx="23774">
                  <c:v>42965</c:v>
                </c:pt>
                <c:pt idx="23775">
                  <c:v>42968</c:v>
                </c:pt>
                <c:pt idx="23776">
                  <c:v>42969</c:v>
                </c:pt>
                <c:pt idx="23777">
                  <c:v>42970</c:v>
                </c:pt>
                <c:pt idx="23778">
                  <c:v>42971</c:v>
                </c:pt>
                <c:pt idx="23779">
                  <c:v>42972</c:v>
                </c:pt>
                <c:pt idx="23780">
                  <c:v>42975</c:v>
                </c:pt>
                <c:pt idx="23781">
                  <c:v>42976</c:v>
                </c:pt>
                <c:pt idx="23782">
                  <c:v>42977</c:v>
                </c:pt>
                <c:pt idx="23783">
                  <c:v>42978</c:v>
                </c:pt>
                <c:pt idx="23784">
                  <c:v>42979</c:v>
                </c:pt>
                <c:pt idx="23785">
                  <c:v>42983</c:v>
                </c:pt>
                <c:pt idx="23786">
                  <c:v>42984</c:v>
                </c:pt>
                <c:pt idx="23787">
                  <c:v>42985</c:v>
                </c:pt>
                <c:pt idx="23788">
                  <c:v>42986</c:v>
                </c:pt>
                <c:pt idx="23789">
                  <c:v>42989</c:v>
                </c:pt>
                <c:pt idx="23790">
                  <c:v>42990</c:v>
                </c:pt>
                <c:pt idx="23791">
                  <c:v>42991</c:v>
                </c:pt>
                <c:pt idx="23792">
                  <c:v>42992</c:v>
                </c:pt>
                <c:pt idx="23793">
                  <c:v>42993</c:v>
                </c:pt>
                <c:pt idx="23794">
                  <c:v>42996</c:v>
                </c:pt>
                <c:pt idx="23795">
                  <c:v>42997</c:v>
                </c:pt>
                <c:pt idx="23796">
                  <c:v>42998</c:v>
                </c:pt>
                <c:pt idx="23797">
                  <c:v>42999</c:v>
                </c:pt>
                <c:pt idx="23798">
                  <c:v>43000</c:v>
                </c:pt>
                <c:pt idx="23799">
                  <c:v>43003</c:v>
                </c:pt>
                <c:pt idx="23800">
                  <c:v>43004</c:v>
                </c:pt>
                <c:pt idx="23801">
                  <c:v>43005</c:v>
                </c:pt>
                <c:pt idx="23802">
                  <c:v>43006</c:v>
                </c:pt>
                <c:pt idx="23803">
                  <c:v>43007</c:v>
                </c:pt>
                <c:pt idx="23804">
                  <c:v>43010</c:v>
                </c:pt>
                <c:pt idx="23805">
                  <c:v>43011</c:v>
                </c:pt>
                <c:pt idx="23806">
                  <c:v>43012</c:v>
                </c:pt>
                <c:pt idx="23807">
                  <c:v>43013</c:v>
                </c:pt>
                <c:pt idx="23808">
                  <c:v>43014</c:v>
                </c:pt>
                <c:pt idx="23809">
                  <c:v>43017</c:v>
                </c:pt>
                <c:pt idx="23810">
                  <c:v>43018</c:v>
                </c:pt>
                <c:pt idx="23811">
                  <c:v>43019</c:v>
                </c:pt>
                <c:pt idx="23812">
                  <c:v>43020</c:v>
                </c:pt>
                <c:pt idx="23813">
                  <c:v>43021</c:v>
                </c:pt>
                <c:pt idx="23814">
                  <c:v>43024</c:v>
                </c:pt>
                <c:pt idx="23815">
                  <c:v>43025</c:v>
                </c:pt>
                <c:pt idx="23816">
                  <c:v>43026</c:v>
                </c:pt>
                <c:pt idx="23817">
                  <c:v>43027</c:v>
                </c:pt>
                <c:pt idx="23818">
                  <c:v>43028</c:v>
                </c:pt>
                <c:pt idx="23819">
                  <c:v>43031</c:v>
                </c:pt>
                <c:pt idx="23820">
                  <c:v>43032</c:v>
                </c:pt>
                <c:pt idx="23821">
                  <c:v>43033</c:v>
                </c:pt>
                <c:pt idx="23822">
                  <c:v>43034</c:v>
                </c:pt>
                <c:pt idx="23823">
                  <c:v>43035</c:v>
                </c:pt>
                <c:pt idx="23824">
                  <c:v>43038</c:v>
                </c:pt>
                <c:pt idx="23825">
                  <c:v>43039</c:v>
                </c:pt>
                <c:pt idx="23826">
                  <c:v>43040</c:v>
                </c:pt>
                <c:pt idx="23827">
                  <c:v>43041</c:v>
                </c:pt>
                <c:pt idx="23828">
                  <c:v>43042</c:v>
                </c:pt>
                <c:pt idx="23829">
                  <c:v>43045</c:v>
                </c:pt>
                <c:pt idx="23830">
                  <c:v>43046</c:v>
                </c:pt>
                <c:pt idx="23831">
                  <c:v>43047</c:v>
                </c:pt>
                <c:pt idx="23832">
                  <c:v>43048</c:v>
                </c:pt>
                <c:pt idx="23833">
                  <c:v>43049</c:v>
                </c:pt>
                <c:pt idx="23834">
                  <c:v>43052</c:v>
                </c:pt>
                <c:pt idx="23835">
                  <c:v>43053</c:v>
                </c:pt>
                <c:pt idx="23836">
                  <c:v>43054</c:v>
                </c:pt>
                <c:pt idx="23837">
                  <c:v>43055</c:v>
                </c:pt>
                <c:pt idx="23838">
                  <c:v>43056</c:v>
                </c:pt>
                <c:pt idx="23839">
                  <c:v>43059</c:v>
                </c:pt>
                <c:pt idx="23840">
                  <c:v>43060</c:v>
                </c:pt>
                <c:pt idx="23841">
                  <c:v>43061</c:v>
                </c:pt>
                <c:pt idx="23842">
                  <c:v>43063</c:v>
                </c:pt>
                <c:pt idx="23843">
                  <c:v>43066</c:v>
                </c:pt>
                <c:pt idx="23844">
                  <c:v>43067</c:v>
                </c:pt>
                <c:pt idx="23845">
                  <c:v>43068</c:v>
                </c:pt>
                <c:pt idx="23846">
                  <c:v>43069</c:v>
                </c:pt>
                <c:pt idx="23847">
                  <c:v>43070</c:v>
                </c:pt>
                <c:pt idx="23848">
                  <c:v>43073</c:v>
                </c:pt>
                <c:pt idx="23849">
                  <c:v>43074</c:v>
                </c:pt>
                <c:pt idx="23850">
                  <c:v>43075</c:v>
                </c:pt>
                <c:pt idx="23851">
                  <c:v>43076</c:v>
                </c:pt>
                <c:pt idx="23852">
                  <c:v>43077</c:v>
                </c:pt>
                <c:pt idx="23853">
                  <c:v>43080</c:v>
                </c:pt>
                <c:pt idx="23854">
                  <c:v>43081</c:v>
                </c:pt>
                <c:pt idx="23855">
                  <c:v>43082</c:v>
                </c:pt>
                <c:pt idx="23856">
                  <c:v>43083</c:v>
                </c:pt>
                <c:pt idx="23857">
                  <c:v>43084</c:v>
                </c:pt>
                <c:pt idx="23858">
                  <c:v>43087</c:v>
                </c:pt>
                <c:pt idx="23859">
                  <c:v>43088</c:v>
                </c:pt>
                <c:pt idx="23860">
                  <c:v>43089</c:v>
                </c:pt>
                <c:pt idx="23861">
                  <c:v>43090</c:v>
                </c:pt>
                <c:pt idx="23862">
                  <c:v>43091</c:v>
                </c:pt>
                <c:pt idx="23863">
                  <c:v>43095</c:v>
                </c:pt>
                <c:pt idx="23864">
                  <c:v>43096</c:v>
                </c:pt>
                <c:pt idx="23865">
                  <c:v>43097</c:v>
                </c:pt>
                <c:pt idx="23866">
                  <c:v>43098</c:v>
                </c:pt>
              </c:numCache>
            </c:numRef>
          </c:cat>
          <c:val>
            <c:numRef>
              <c:f>aligned!$V$2:$V$23868</c:f>
              <c:numCache>
                <c:formatCode>General</c:formatCode>
                <c:ptCount val="23867"/>
                <c:pt idx="0">
                  <c:v>1</c:v>
                </c:pt>
                <c:pt idx="1">
                  <c:v>1.0032999999999901</c:v>
                </c:pt>
                <c:pt idx="2">
                  <c:v>1.0042029699999999</c:v>
                </c:pt>
                <c:pt idx="3">
                  <c:v>0.99546640416099996</c:v>
                </c:pt>
                <c:pt idx="4">
                  <c:v>0.99984645633930802</c:v>
                </c:pt>
                <c:pt idx="5">
                  <c:v>1.00504565791227</c:v>
                </c:pt>
                <c:pt idx="6">
                  <c:v>1.0022315300701099</c:v>
                </c:pt>
                <c:pt idx="7">
                  <c:v>1.0051380015073199</c:v>
                </c:pt>
                <c:pt idx="8">
                  <c:v>1.00543954290777</c:v>
                </c:pt>
                <c:pt idx="9">
                  <c:v>1.00171941659901</c:v>
                </c:pt>
                <c:pt idx="10">
                  <c:v>1.0007176971824101</c:v>
                </c:pt>
                <c:pt idx="11">
                  <c:v>0.98570693172467905</c:v>
                </c:pt>
                <c:pt idx="12">
                  <c:v>0.99447972341702795</c:v>
                </c:pt>
                <c:pt idx="13">
                  <c:v>1.0007449456745501</c:v>
                </c:pt>
                <c:pt idx="14">
                  <c:v>1.0024462120822</c:v>
                </c:pt>
                <c:pt idx="15">
                  <c:v>1.0013435212489099</c:v>
                </c:pt>
                <c:pt idx="16">
                  <c:v>0.99964123726278897</c:v>
                </c:pt>
                <c:pt idx="17">
                  <c:v>0.99624245705609504</c:v>
                </c:pt>
                <c:pt idx="18">
                  <c:v>0.99624245705609504</c:v>
                </c:pt>
                <c:pt idx="19">
                  <c:v>0.98777439617111895</c:v>
                </c:pt>
                <c:pt idx="20">
                  <c:v>0.989157280325759</c:v>
                </c:pt>
                <c:pt idx="21">
                  <c:v>0.988267038773465</c:v>
                </c:pt>
                <c:pt idx="22">
                  <c:v>0.97630900760430595</c:v>
                </c:pt>
                <c:pt idx="23">
                  <c:v>0.978945041924838</c:v>
                </c:pt>
                <c:pt idx="24">
                  <c:v>0.97933661994160803</c:v>
                </c:pt>
                <c:pt idx="25">
                  <c:v>0.97855315064565396</c:v>
                </c:pt>
                <c:pt idx="26">
                  <c:v>0.98503117250292904</c:v>
                </c:pt>
                <c:pt idx="27">
                  <c:v>0.99056704769239501</c:v>
                </c:pt>
                <c:pt idx="28">
                  <c:v>0.99900667893873496</c:v>
                </c:pt>
                <c:pt idx="29">
                  <c:v>1.00512059981383</c:v>
                </c:pt>
                <c:pt idx="30">
                  <c:v>1.0027284127862801</c:v>
                </c:pt>
                <c:pt idx="31">
                  <c:v>1.0010438290528001</c:v>
                </c:pt>
                <c:pt idx="32">
                  <c:v>1.00286572882167</c:v>
                </c:pt>
                <c:pt idx="33">
                  <c:v>1.0069975356244201</c:v>
                </c:pt>
                <c:pt idx="34">
                  <c:v>1.0104414671962501</c:v>
                </c:pt>
                <c:pt idx="35">
                  <c:v>1.0132909121337501</c:v>
                </c:pt>
                <c:pt idx="36">
                  <c:v>1.0176683288741699</c:v>
                </c:pt>
                <c:pt idx="37">
                  <c:v>1.0204363867287001</c:v>
                </c:pt>
                <c:pt idx="38">
                  <c:v>1.0221915373138799</c:v>
                </c:pt>
                <c:pt idx="39">
                  <c:v>1.02415414506552</c:v>
                </c:pt>
                <c:pt idx="40">
                  <c:v>1.0269398443401001</c:v>
                </c:pt>
                <c:pt idx="41">
                  <c:v>1.03158161243651</c:v>
                </c:pt>
                <c:pt idx="42">
                  <c:v>1.03129276958503</c:v>
                </c:pt>
                <c:pt idx="43">
                  <c:v>1.0309008783325899</c:v>
                </c:pt>
                <c:pt idx="44">
                  <c:v>1.03277711793115</c:v>
                </c:pt>
                <c:pt idx="45">
                  <c:v>1.03713543736882</c:v>
                </c:pt>
                <c:pt idx="46">
                  <c:v>1.03985273221473</c:v>
                </c:pt>
                <c:pt idx="47">
                  <c:v>1.0407054114551499</c:v>
                </c:pt>
                <c:pt idx="48">
                  <c:v>1.0422872836805599</c:v>
                </c:pt>
                <c:pt idx="49">
                  <c:v>1.0473111083879001</c:v>
                </c:pt>
                <c:pt idx="50">
                  <c:v>1.05235914793033</c:v>
                </c:pt>
                <c:pt idx="51">
                  <c:v>1.0581471232439501</c:v>
                </c:pt>
                <c:pt idx="52">
                  <c:v>1.0648134501203801</c:v>
                </c:pt>
                <c:pt idx="53">
                  <c:v>1.0579986440396101</c:v>
                </c:pt>
                <c:pt idx="54">
                  <c:v>1.0679438312935801</c:v>
                </c:pt>
                <c:pt idx="55">
                  <c:v>1.06174975707208</c:v>
                </c:pt>
                <c:pt idx="56">
                  <c:v>1.06068800731501</c:v>
                </c:pt>
                <c:pt idx="57">
                  <c:v>1.04933864563674</c:v>
                </c:pt>
                <c:pt idx="58">
                  <c:v>1.05930736277029</c:v>
                </c:pt>
                <c:pt idx="59">
                  <c:v>1.06195563117721</c:v>
                </c:pt>
                <c:pt idx="60">
                  <c:v>1.05122987930232</c:v>
                </c:pt>
                <c:pt idx="61">
                  <c:v>1.03483069318521</c:v>
                </c:pt>
                <c:pt idx="62">
                  <c:v>1.04414416942387</c:v>
                </c:pt>
                <c:pt idx="63">
                  <c:v>1.0574048003755601</c:v>
                </c:pt>
                <c:pt idx="64">
                  <c:v>1.06406645061792</c:v>
                </c:pt>
                <c:pt idx="65">
                  <c:v>1.0674714632599001</c:v>
                </c:pt>
                <c:pt idx="66">
                  <c:v>1.0678984518451999</c:v>
                </c:pt>
                <c:pt idx="67">
                  <c:v>1.06960708936816</c:v>
                </c:pt>
                <c:pt idx="68">
                  <c:v>1.0734576748898801</c:v>
                </c:pt>
                <c:pt idx="69">
                  <c:v>1.07732212251949</c:v>
                </c:pt>
                <c:pt idx="70">
                  <c:v>1.0779685157929999</c:v>
                </c:pt>
                <c:pt idx="71">
                  <c:v>1.0802322496761601</c:v>
                </c:pt>
                <c:pt idx="72">
                  <c:v>1.0805563193510701</c:v>
                </c:pt>
                <c:pt idx="73">
                  <c:v>1.0830415988855699</c:v>
                </c:pt>
                <c:pt idx="74">
                  <c:v>1.0819585572866901</c:v>
                </c:pt>
                <c:pt idx="75">
                  <c:v>1.08174216557523</c:v>
                </c:pt>
                <c:pt idx="76">
                  <c:v>1.08152581714212</c:v>
                </c:pt>
                <c:pt idx="77">
                  <c:v>1.07633449321983</c:v>
                </c:pt>
                <c:pt idx="78">
                  <c:v>1.08503127592505</c:v>
                </c:pt>
                <c:pt idx="79">
                  <c:v>1.0914112598274901</c:v>
                </c:pt>
                <c:pt idx="80">
                  <c:v>1.0969556290274101</c:v>
                </c:pt>
                <c:pt idx="81">
                  <c:v>1.10702568170188</c:v>
                </c:pt>
                <c:pt idx="82">
                  <c:v>1.1120958593240799</c:v>
                </c:pt>
                <c:pt idx="83">
                  <c:v>1.11229603657876</c:v>
                </c:pt>
                <c:pt idx="84">
                  <c:v>1.1053775552312399</c:v>
                </c:pt>
                <c:pt idx="85">
                  <c:v>1.1102191089231499</c:v>
                </c:pt>
                <c:pt idx="86">
                  <c:v>1.1063111376597401</c:v>
                </c:pt>
                <c:pt idx="87">
                  <c:v>1.12067105622656</c:v>
                </c:pt>
                <c:pt idx="88">
                  <c:v>1.12423479018536</c:v>
                </c:pt>
                <c:pt idx="89">
                  <c:v>1.1270228924650201</c:v>
                </c:pt>
                <c:pt idx="90">
                  <c:v>1.1280146726103899</c:v>
                </c:pt>
                <c:pt idx="91">
                  <c:v>1.12483367123363</c:v>
                </c:pt>
                <c:pt idx="92">
                  <c:v>1.12132419017938</c:v>
                </c:pt>
                <c:pt idx="93">
                  <c:v>1.1275811791605801</c:v>
                </c:pt>
                <c:pt idx="94">
                  <c:v>1.12598001388618</c:v>
                </c:pt>
                <c:pt idx="95">
                  <c:v>1.1130087241262101</c:v>
                </c:pt>
                <c:pt idx="96">
                  <c:v>1.11888541018959</c:v>
                </c:pt>
                <c:pt idx="97">
                  <c:v>1.12624767618864</c:v>
                </c:pt>
                <c:pt idx="98">
                  <c:v>1.1160889221494199</c:v>
                </c:pt>
                <c:pt idx="99">
                  <c:v>1.1186336048919201</c:v>
                </c:pt>
                <c:pt idx="100">
                  <c:v>1.1144722878817199</c:v>
                </c:pt>
                <c:pt idx="101">
                  <c:v>1.1164560485541499</c:v>
                </c:pt>
                <c:pt idx="102">
                  <c:v>1.1305010656449599</c:v>
                </c:pt>
                <c:pt idx="103">
                  <c:v>1.13615357097319</c:v>
                </c:pt>
                <c:pt idx="104">
                  <c:v>1.13922118561482</c:v>
                </c:pt>
                <c:pt idx="105">
                  <c:v>1.13477822299092</c:v>
                </c:pt>
                <c:pt idx="106">
                  <c:v>1.1316008439665399</c:v>
                </c:pt>
                <c:pt idx="107">
                  <c:v>1.1344298460764599</c:v>
                </c:pt>
                <c:pt idx="108">
                  <c:v>1.1261485082000999</c:v>
                </c:pt>
                <c:pt idx="109">
                  <c:v>1.12265744782468</c:v>
                </c:pt>
                <c:pt idx="110">
                  <c:v>1.1170441605855601</c:v>
                </c:pt>
                <c:pt idx="111">
                  <c:v>1.1176026826658501</c:v>
                </c:pt>
                <c:pt idx="112">
                  <c:v>1.12542590144451</c:v>
                </c:pt>
                <c:pt idx="113">
                  <c:v>1.12542590144451</c:v>
                </c:pt>
                <c:pt idx="114">
                  <c:v>1.1257635292149399</c:v>
                </c:pt>
                <c:pt idx="115">
                  <c:v>1.1116914850997599</c:v>
                </c:pt>
                <c:pt idx="116">
                  <c:v>1.11558240529761</c:v>
                </c:pt>
                <c:pt idx="117">
                  <c:v>1.10665774605523</c:v>
                </c:pt>
                <c:pt idx="118">
                  <c:v>1.09548050282007</c:v>
                </c:pt>
                <c:pt idx="119">
                  <c:v>1.0872643990489199</c:v>
                </c:pt>
                <c:pt idx="120">
                  <c:v>1.07987100113539</c:v>
                </c:pt>
                <c:pt idx="121">
                  <c:v>1.0839745109397001</c:v>
                </c:pt>
                <c:pt idx="122">
                  <c:v>1.1014265005658299</c:v>
                </c:pt>
                <c:pt idx="123">
                  <c:v>1.10208735646617</c:v>
                </c:pt>
                <c:pt idx="124">
                  <c:v>1.0976790070403</c:v>
                </c:pt>
                <c:pt idx="125">
                  <c:v>1.0818724293389199</c:v>
                </c:pt>
                <c:pt idx="126">
                  <c:v>1.07657125443516</c:v>
                </c:pt>
                <c:pt idx="127">
                  <c:v>1.08486085309431</c:v>
                </c:pt>
                <c:pt idx="128">
                  <c:v>1.0848500044857801</c:v>
                </c:pt>
                <c:pt idx="129">
                  <c:v>1.0957961410310399</c:v>
                </c:pt>
                <c:pt idx="130">
                  <c:v>1.10816767946328</c:v>
                </c:pt>
                <c:pt idx="131">
                  <c:v>1.1079349642506</c:v>
                </c:pt>
                <c:pt idx="132">
                  <c:v>1.11412832070076</c:v>
                </c:pt>
                <c:pt idx="133">
                  <c:v>1.1219160776624599</c:v>
                </c:pt>
                <c:pt idx="134">
                  <c:v>1.11326610470368</c:v>
                </c:pt>
                <c:pt idx="135">
                  <c:v>1.1160381373043899</c:v>
                </c:pt>
                <c:pt idx="136">
                  <c:v>1.1258481125313</c:v>
                </c:pt>
                <c:pt idx="137">
                  <c:v>1.12977732244403</c:v>
                </c:pt>
                <c:pt idx="138">
                  <c:v>1.13564086674752</c:v>
                </c:pt>
                <c:pt idx="139">
                  <c:v>1.13699227937895</c:v>
                </c:pt>
                <c:pt idx="140">
                  <c:v>1.13663981177234</c:v>
                </c:pt>
                <c:pt idx="141">
                  <c:v>1.13856073305423</c:v>
                </c:pt>
                <c:pt idx="142">
                  <c:v>1.14560842399184</c:v>
                </c:pt>
                <c:pt idx="143">
                  <c:v>1.1488046714947799</c:v>
                </c:pt>
                <c:pt idx="144">
                  <c:v>1.1429342796234401</c:v>
                </c:pt>
                <c:pt idx="145">
                  <c:v>1.14726600054321</c:v>
                </c:pt>
                <c:pt idx="146">
                  <c:v>1.1505815992847801</c:v>
                </c:pt>
                <c:pt idx="147">
                  <c:v>1.1534465474669999</c:v>
                </c:pt>
                <c:pt idx="148">
                  <c:v>1.1534350130015301</c:v>
                </c:pt>
                <c:pt idx="149">
                  <c:v>1.1447727160538801</c:v>
                </c:pt>
                <c:pt idx="150">
                  <c:v>1.15231676825268</c:v>
                </c:pt>
                <c:pt idx="151">
                  <c:v>1.1579515972494301</c:v>
                </c:pt>
                <c:pt idx="152">
                  <c:v>1.15249764522639</c:v>
                </c:pt>
                <c:pt idx="153">
                  <c:v>1.1555978638920501</c:v>
                </c:pt>
                <c:pt idx="154">
                  <c:v>1.15986202000981</c:v>
                </c:pt>
                <c:pt idx="155">
                  <c:v>1.1553269595115701</c:v>
                </c:pt>
                <c:pt idx="156">
                  <c:v>1.1550843408500699</c:v>
                </c:pt>
                <c:pt idx="157">
                  <c:v>1.1494128767364999</c:v>
                </c:pt>
                <c:pt idx="158">
                  <c:v>1.1396313731554699</c:v>
                </c:pt>
                <c:pt idx="159">
                  <c:v>1.1526117744957101</c:v>
                </c:pt>
                <c:pt idx="160">
                  <c:v>1.1534070766201201</c:v>
                </c:pt>
                <c:pt idx="161">
                  <c:v>1.1602006443014099</c:v>
                </c:pt>
                <c:pt idx="162">
                  <c:v>1.16471382480774</c:v>
                </c:pt>
                <c:pt idx="163">
                  <c:v>1.16050920790019</c:v>
                </c:pt>
                <c:pt idx="164">
                  <c:v>1.16664830160998</c:v>
                </c:pt>
                <c:pt idx="165">
                  <c:v>1.1744531787477499</c:v>
                </c:pt>
                <c:pt idx="166">
                  <c:v>1.17514610612321</c:v>
                </c:pt>
                <c:pt idx="167">
                  <c:v>1.17901233681235</c:v>
                </c:pt>
                <c:pt idx="168">
                  <c:v>1.17923634915635</c:v>
                </c:pt>
                <c:pt idx="169">
                  <c:v>1.1785170149833599</c:v>
                </c:pt>
                <c:pt idx="170">
                  <c:v>1.1779159713057199</c:v>
                </c:pt>
                <c:pt idx="171">
                  <c:v>1.1803778156857501</c:v>
                </c:pt>
                <c:pt idx="172">
                  <c:v>1.18213657863112</c:v>
                </c:pt>
                <c:pt idx="173">
                  <c:v>1.18236118458106</c:v>
                </c:pt>
                <c:pt idx="174">
                  <c:v>1.17572813833556</c:v>
                </c:pt>
                <c:pt idx="175">
                  <c:v>1.1775975460755199</c:v>
                </c:pt>
                <c:pt idx="176">
                  <c:v>1.18276719930279</c:v>
                </c:pt>
                <c:pt idx="177">
                  <c:v>1.18665850338849</c:v>
                </c:pt>
                <c:pt idx="178">
                  <c:v>1.19211713250408</c:v>
                </c:pt>
                <c:pt idx="179">
                  <c:v>1.19056738023183</c:v>
                </c:pt>
                <c:pt idx="180">
                  <c:v>1.1819952950941599</c:v>
                </c:pt>
                <c:pt idx="181">
                  <c:v>1.1894418654532499</c:v>
                </c:pt>
                <c:pt idx="182">
                  <c:v>1.1908691956917901</c:v>
                </c:pt>
                <c:pt idx="183">
                  <c:v>1.1803895467697101</c:v>
                </c:pt>
                <c:pt idx="184">
                  <c:v>1.1707103524861899</c:v>
                </c:pt>
                <c:pt idx="185">
                  <c:v>1.1722322759444299</c:v>
                </c:pt>
                <c:pt idx="186">
                  <c:v>1.17821066055174</c:v>
                </c:pt>
                <c:pt idx="187">
                  <c:v>1.18551556664716</c:v>
                </c:pt>
                <c:pt idx="188">
                  <c:v>1.17769116390729</c:v>
                </c:pt>
                <c:pt idx="189">
                  <c:v>1.16732748166491</c:v>
                </c:pt>
                <c:pt idx="190">
                  <c:v>1.16942867113191</c:v>
                </c:pt>
                <c:pt idx="191">
                  <c:v>1.16592038511851</c:v>
                </c:pt>
                <c:pt idx="192">
                  <c:v>1.1726827233521999</c:v>
                </c:pt>
                <c:pt idx="193">
                  <c:v>1.17948428314764</c:v>
                </c:pt>
                <c:pt idx="194">
                  <c:v>1.18207914857056</c:v>
                </c:pt>
                <c:pt idx="195">
                  <c:v>1.1894080392916999</c:v>
                </c:pt>
                <c:pt idx="196">
                  <c:v>1.1927383818017201</c:v>
                </c:pt>
                <c:pt idx="197">
                  <c:v>1.1804531764691599</c:v>
                </c:pt>
                <c:pt idx="198">
                  <c:v>1.1867095783044499</c:v>
                </c:pt>
                <c:pt idx="199">
                  <c:v>1.1900323651236999</c:v>
                </c:pt>
                <c:pt idx="200">
                  <c:v>1.1842012065345899</c:v>
                </c:pt>
                <c:pt idx="201">
                  <c:v>1.1793459815878</c:v>
                </c:pt>
                <c:pt idx="202">
                  <c:v>1.18323782332704</c:v>
                </c:pt>
                <c:pt idx="203">
                  <c:v>1.18044538206399</c:v>
                </c:pt>
                <c:pt idx="204">
                  <c:v>1.1858046040985599</c:v>
                </c:pt>
                <c:pt idx="205">
                  <c:v>1.1724524442564099</c:v>
                </c:pt>
                <c:pt idx="206">
                  <c:v>1.17320281382073</c:v>
                </c:pt>
                <c:pt idx="207">
                  <c:v>1.17571346784231</c:v>
                </c:pt>
                <c:pt idx="208">
                  <c:v>1.1725860700178501</c:v>
                </c:pt>
                <c:pt idx="209">
                  <c:v>1.17368830092367</c:v>
                </c:pt>
                <c:pt idx="210">
                  <c:v>1.1792515834700401</c:v>
                </c:pt>
                <c:pt idx="211">
                  <c:v>1.1783553522666099</c:v>
                </c:pt>
                <c:pt idx="212">
                  <c:v>1.1782846509454701</c:v>
                </c:pt>
                <c:pt idx="213">
                  <c:v>1.1739721291230101</c:v>
                </c:pt>
                <c:pt idx="214">
                  <c:v>1.17084936325954</c:v>
                </c:pt>
                <c:pt idx="215">
                  <c:v>1.16726656420797</c:v>
                </c:pt>
                <c:pt idx="216">
                  <c:v>1.14805335656111</c:v>
                </c:pt>
                <c:pt idx="217">
                  <c:v>1.1428182332551899</c:v>
                </c:pt>
                <c:pt idx="218">
                  <c:v>1.14114971863464</c:v>
                </c:pt>
                <c:pt idx="219">
                  <c:v>1.1534056666127701</c:v>
                </c:pt>
                <c:pt idx="220">
                  <c:v>1.15621997643931</c:v>
                </c:pt>
                <c:pt idx="221">
                  <c:v>1.1603129951558999</c:v>
                </c:pt>
                <c:pt idx="222">
                  <c:v>1.16175178326989</c:v>
                </c:pt>
                <c:pt idx="223">
                  <c:v>1.15622184478153</c:v>
                </c:pt>
                <c:pt idx="224">
                  <c:v>1.1604304922965401</c:v>
                </c:pt>
                <c:pt idx="225">
                  <c:v>1.1672074063715501</c:v>
                </c:pt>
                <c:pt idx="226">
                  <c:v>1.17025381770218</c:v>
                </c:pt>
                <c:pt idx="227">
                  <c:v>1.17120172329452</c:v>
                </c:pt>
                <c:pt idx="228">
                  <c:v>1.1770694439282201</c:v>
                </c:pt>
                <c:pt idx="229">
                  <c:v>1.1849675798969801</c:v>
                </c:pt>
                <c:pt idx="230">
                  <c:v>1.18971929989237</c:v>
                </c:pt>
                <c:pt idx="231">
                  <c:v>1.18473437602582</c:v>
                </c:pt>
                <c:pt idx="232">
                  <c:v>1.1898405811864901</c:v>
                </c:pt>
                <c:pt idx="233">
                  <c:v>1.20460650279901</c:v>
                </c:pt>
                <c:pt idx="234">
                  <c:v>1.20148657195676</c:v>
                </c:pt>
                <c:pt idx="235">
                  <c:v>1.2065448304247</c:v>
                </c:pt>
                <c:pt idx="236">
                  <c:v>1.2030579158647701</c:v>
                </c:pt>
                <c:pt idx="237">
                  <c:v>1.20475422752614</c:v>
                </c:pt>
                <c:pt idx="238">
                  <c:v>1.2135609809293599</c:v>
                </c:pt>
                <c:pt idx="239">
                  <c:v>1.2249805897599</c:v>
                </c:pt>
                <c:pt idx="240">
                  <c:v>1.22744280074532</c:v>
                </c:pt>
                <c:pt idx="241">
                  <c:v>1.22929623937445</c:v>
                </c:pt>
                <c:pt idx="242">
                  <c:v>1.2345945061661501</c:v>
                </c:pt>
                <c:pt idx="243">
                  <c:v>1.2453478243148599</c:v>
                </c:pt>
                <c:pt idx="244">
                  <c:v>1.241001560408</c:v>
                </c:pt>
                <c:pt idx="245">
                  <c:v>1.2504455822827001</c:v>
                </c:pt>
                <c:pt idx="246">
                  <c:v>1.2514584432043501</c:v>
                </c:pt>
                <c:pt idx="247">
                  <c:v>1.2634849588435499</c:v>
                </c:pt>
                <c:pt idx="248">
                  <c:v>1.2594544418248399</c:v>
                </c:pt>
                <c:pt idx="249">
                  <c:v>1.2599708181459901</c:v>
                </c:pt>
                <c:pt idx="250">
                  <c:v>1.26250335949046</c:v>
                </c:pt>
                <c:pt idx="251">
                  <c:v>1.28145353491641</c:v>
                </c:pt>
                <c:pt idx="252">
                  <c:v>1.2742902096562301</c:v>
                </c:pt>
                <c:pt idx="253">
                  <c:v>1.2633313138531801</c:v>
                </c:pt>
                <c:pt idx="254">
                  <c:v>1.2710376348676899</c:v>
                </c:pt>
                <c:pt idx="255">
                  <c:v>1.2702750122867701</c:v>
                </c:pt>
                <c:pt idx="256">
                  <c:v>1.2847561474268401</c:v>
                </c:pt>
                <c:pt idx="257">
                  <c:v>1.28925279394283</c:v>
                </c:pt>
                <c:pt idx="258">
                  <c:v>1.27997017382644</c:v>
                </c:pt>
                <c:pt idx="259">
                  <c:v>1.29814575029478</c:v>
                </c:pt>
                <c:pt idx="260">
                  <c:v>1.2950302004940699</c:v>
                </c:pt>
                <c:pt idx="261">
                  <c:v>1.3132901263210399</c:v>
                </c:pt>
                <c:pt idx="262">
                  <c:v>1.3076429787778601</c:v>
                </c:pt>
                <c:pt idx="263">
                  <c:v>1.31457348656538</c:v>
                </c:pt>
                <c:pt idx="264">
                  <c:v>1.3057658442053901</c:v>
                </c:pt>
                <c:pt idx="265">
                  <c:v>1.30615757395865</c:v>
                </c:pt>
                <c:pt idx="266">
                  <c:v>1.3138639036450099</c:v>
                </c:pt>
                <c:pt idx="267">
                  <c:v>1.2965209001169</c:v>
                </c:pt>
                <c:pt idx="268">
                  <c:v>1.28718594963605</c:v>
                </c:pt>
                <c:pt idx="269">
                  <c:v>1.29194853764971</c:v>
                </c:pt>
                <c:pt idx="270">
                  <c:v>1.30150895682832</c:v>
                </c:pt>
                <c:pt idx="271">
                  <c:v>1.30983861415202</c:v>
                </c:pt>
                <c:pt idx="272">
                  <c:v>1.3235919196006101</c:v>
                </c:pt>
                <c:pt idx="273">
                  <c:v>1.3303422383905801</c:v>
                </c:pt>
                <c:pt idx="274">
                  <c:v>1.33127347795745</c:v>
                </c:pt>
                <c:pt idx="275">
                  <c:v>1.3349344800218299</c:v>
                </c:pt>
                <c:pt idx="276">
                  <c:v>1.33620266777785</c:v>
                </c:pt>
                <c:pt idx="277">
                  <c:v>1.3416142885823501</c:v>
                </c:pt>
                <c:pt idx="278">
                  <c:v>1.35764657933091</c:v>
                </c:pt>
                <c:pt idx="279">
                  <c:v>1.3672179877152</c:v>
                </c:pt>
                <c:pt idx="280">
                  <c:v>1.3597666496821501</c:v>
                </c:pt>
                <c:pt idx="281">
                  <c:v>1.36051452133947</c:v>
                </c:pt>
                <c:pt idx="282">
                  <c:v>1.3584057238314</c:v>
                </c:pt>
                <c:pt idx="283">
                  <c:v>1.3690692087634699</c:v>
                </c:pt>
                <c:pt idx="284">
                  <c:v>1.37598300826773</c:v>
                </c:pt>
                <c:pt idx="285">
                  <c:v>1.3756390125156599</c:v>
                </c:pt>
                <c:pt idx="286">
                  <c:v>1.3549356453773</c:v>
                </c:pt>
                <c:pt idx="287">
                  <c:v>1.3615070832573799</c:v>
                </c:pt>
                <c:pt idx="288">
                  <c:v>1.3519084583204199</c:v>
                </c:pt>
                <c:pt idx="289">
                  <c:v>1.3364291064726499</c:v>
                </c:pt>
                <c:pt idx="290">
                  <c:v>1.3177859204373501</c:v>
                </c:pt>
                <c:pt idx="291">
                  <c:v>1.3406495061569399</c:v>
                </c:pt>
                <c:pt idx="292">
                  <c:v>1.3476879160642701</c:v>
                </c:pt>
                <c:pt idx="293">
                  <c:v>1.3505854450838</c:v>
                </c:pt>
                <c:pt idx="294">
                  <c:v>1.33093442685784</c:v>
                </c:pt>
                <c:pt idx="295">
                  <c:v>1.3428462899782101</c:v>
                </c:pt>
                <c:pt idx="296">
                  <c:v>1.3556704720474999</c:v>
                </c:pt>
                <c:pt idx="297">
                  <c:v>1.3600357309675</c:v>
                </c:pt>
                <c:pt idx="298">
                  <c:v>1.3689031639334099</c:v>
                </c:pt>
                <c:pt idx="299">
                  <c:v>1.3437427237803099</c:v>
                </c:pt>
                <c:pt idx="300">
                  <c:v>1.3467258326271001</c:v>
                </c:pt>
                <c:pt idx="301">
                  <c:v>1.33557494273295</c:v>
                </c:pt>
                <c:pt idx="302">
                  <c:v>1.3287902220238701</c:v>
                </c:pt>
                <c:pt idx="303">
                  <c:v>1.3106123717865801</c:v>
                </c:pt>
                <c:pt idx="304">
                  <c:v>1.29373168443797</c:v>
                </c:pt>
                <c:pt idx="305">
                  <c:v>1.2640017303295801</c:v>
                </c:pt>
                <c:pt idx="306">
                  <c:v>1.2347021702205401</c:v>
                </c:pt>
                <c:pt idx="307">
                  <c:v>1.2736199826259</c:v>
                </c:pt>
                <c:pt idx="308">
                  <c:v>1.28587220685876</c:v>
                </c:pt>
                <c:pt idx="309">
                  <c:v>1.2700816961585299</c:v>
                </c:pt>
                <c:pt idx="310">
                  <c:v>1.2698530814532201</c:v>
                </c:pt>
                <c:pt idx="311">
                  <c:v>1.2444814168857901</c:v>
                </c:pt>
                <c:pt idx="312">
                  <c:v>1.2369149698711199</c:v>
                </c:pt>
                <c:pt idx="313">
                  <c:v>1.2541328262517299</c:v>
                </c:pt>
                <c:pt idx="314">
                  <c:v>1.2561645214302599</c:v>
                </c:pt>
                <c:pt idx="315">
                  <c:v>1.2559384118164001</c:v>
                </c:pt>
                <c:pt idx="316">
                  <c:v>1.24792552474901</c:v>
                </c:pt>
                <c:pt idx="317">
                  <c:v>1.24919840878425</c:v>
                </c:pt>
                <c:pt idx="318">
                  <c:v>1.2618402966811499</c:v>
                </c:pt>
                <c:pt idx="319">
                  <c:v>1.2747363045132301</c:v>
                </c:pt>
                <c:pt idx="320">
                  <c:v>1.2853421105667799</c:v>
                </c:pt>
                <c:pt idx="321">
                  <c:v>1.2917945279618299</c:v>
                </c:pt>
                <c:pt idx="322">
                  <c:v>1.29349969673874</c:v>
                </c:pt>
                <c:pt idx="323">
                  <c:v>1.2781458553384499</c:v>
                </c:pt>
                <c:pt idx="324">
                  <c:v>1.29889016257059</c:v>
                </c:pt>
                <c:pt idx="325">
                  <c:v>1.31126858581989</c:v>
                </c:pt>
                <c:pt idx="326">
                  <c:v>1.3072429912614201</c:v>
                </c:pt>
                <c:pt idx="327">
                  <c:v>1.3108117646275701</c:v>
                </c:pt>
                <c:pt idx="328">
                  <c:v>1.31111325133343</c:v>
                </c:pt>
                <c:pt idx="329">
                  <c:v>1.3077436902774999</c:v>
                </c:pt>
                <c:pt idx="330">
                  <c:v>1.27744326897377</c:v>
                </c:pt>
                <c:pt idx="331">
                  <c:v>1.2694336996773099</c:v>
                </c:pt>
                <c:pt idx="332">
                  <c:v>1.27848476195601</c:v>
                </c:pt>
                <c:pt idx="333">
                  <c:v>1.2781395710702801</c:v>
                </c:pt>
                <c:pt idx="334">
                  <c:v>1.2625846124903499</c:v>
                </c:pt>
                <c:pt idx="335">
                  <c:v>1.26843037924618</c:v>
                </c:pt>
                <c:pt idx="336">
                  <c:v>1.27988430557078</c:v>
                </c:pt>
                <c:pt idx="337">
                  <c:v>1.27800287564159</c:v>
                </c:pt>
                <c:pt idx="338">
                  <c:v>1.27957481917863</c:v>
                </c:pt>
                <c:pt idx="339">
                  <c:v>1.27667018433909</c:v>
                </c:pt>
                <c:pt idx="340">
                  <c:v>1.28475150660596</c:v>
                </c:pt>
                <c:pt idx="341">
                  <c:v>1.28543242490446</c:v>
                </c:pt>
                <c:pt idx="342">
                  <c:v>1.2911268905467901</c:v>
                </c:pt>
                <c:pt idx="343">
                  <c:v>1.2941352162017601</c:v>
                </c:pt>
                <c:pt idx="344">
                  <c:v>1.3043977084662399</c:v>
                </c:pt>
                <c:pt idx="345">
                  <c:v>1.30782827443951</c:v>
                </c:pt>
                <c:pt idx="346">
                  <c:v>1.3062981153584099</c:v>
                </c:pt>
                <c:pt idx="347">
                  <c:v>1.30503100618651</c:v>
                </c:pt>
                <c:pt idx="348">
                  <c:v>1.3085806905233399</c:v>
                </c:pt>
                <c:pt idx="349">
                  <c:v>1.3028491070988499</c:v>
                </c:pt>
                <c:pt idx="350">
                  <c:v>1.30587171702732</c:v>
                </c:pt>
                <c:pt idx="351">
                  <c:v>1.30890133941082</c:v>
                </c:pt>
                <c:pt idx="352">
                  <c:v>1.31861338734925</c:v>
                </c:pt>
                <c:pt idx="353">
                  <c:v>1.31415647410001</c:v>
                </c:pt>
                <c:pt idx="354">
                  <c:v>1.2995956203669801</c:v>
                </c:pt>
                <c:pt idx="355">
                  <c:v>1.3013110865858699</c:v>
                </c:pt>
                <c:pt idx="356">
                  <c:v>1.2988646217430799</c:v>
                </c:pt>
                <c:pt idx="357">
                  <c:v>1.30057912304378</c:v>
                </c:pt>
                <c:pt idx="358">
                  <c:v>1.3000849029770301</c:v>
                </c:pt>
                <c:pt idx="359">
                  <c:v>1.29166035280574</c:v>
                </c:pt>
                <c:pt idx="360">
                  <c:v>1.30964026491679</c:v>
                </c:pt>
                <c:pt idx="361">
                  <c:v>1.32014357984143</c:v>
                </c:pt>
                <c:pt idx="362">
                  <c:v>1.32413041345255</c:v>
                </c:pt>
                <c:pt idx="363">
                  <c:v>1.32799687425983</c:v>
                </c:pt>
                <c:pt idx="364">
                  <c:v>1.3312106266955399</c:v>
                </c:pt>
                <c:pt idx="365">
                  <c:v>1.3444162361123599</c:v>
                </c:pt>
                <c:pt idx="366">
                  <c:v>1.34645974879125</c:v>
                </c:pt>
                <c:pt idx="367">
                  <c:v>1.3466213239611</c:v>
                </c:pt>
                <c:pt idx="368">
                  <c:v>1.36536629279064</c:v>
                </c:pt>
                <c:pt idx="369">
                  <c:v>1.3693531623655899</c:v>
                </c:pt>
                <c:pt idx="370">
                  <c:v>1.36554636057421</c:v>
                </c:pt>
                <c:pt idx="371">
                  <c:v>1.37363039502881</c:v>
                </c:pt>
                <c:pt idx="372">
                  <c:v>1.3770919436242799</c:v>
                </c:pt>
                <c:pt idx="373">
                  <c:v>1.38097534290531</c:v>
                </c:pt>
                <c:pt idx="374">
                  <c:v>1.3970222763898701</c:v>
                </c:pt>
                <c:pt idx="375">
                  <c:v>1.4006685045312399</c:v>
                </c:pt>
                <c:pt idx="376">
                  <c:v>1.40656531893532</c:v>
                </c:pt>
                <c:pt idx="377">
                  <c:v>1.41248695892804</c:v>
                </c:pt>
                <c:pt idx="378">
                  <c:v>1.4069923846578101</c:v>
                </c:pt>
                <c:pt idx="379">
                  <c:v>1.4162926043204001</c:v>
                </c:pt>
                <c:pt idx="380">
                  <c:v>1.41219951869391</c:v>
                </c:pt>
                <c:pt idx="381">
                  <c:v>1.4071297224218</c:v>
                </c:pt>
                <c:pt idx="382">
                  <c:v>1.4161494239425201</c:v>
                </c:pt>
                <c:pt idx="383">
                  <c:v>1.42112010842056</c:v>
                </c:pt>
                <c:pt idx="384">
                  <c:v>1.41985531152407</c:v>
                </c:pt>
                <c:pt idx="385">
                  <c:v>1.4218573075133101</c:v>
                </c:pt>
                <c:pt idx="386">
                  <c:v>1.4302604842007201</c:v>
                </c:pt>
                <c:pt idx="387">
                  <c:v>1.43814121946867</c:v>
                </c:pt>
                <c:pt idx="388">
                  <c:v>1.42852005471042</c:v>
                </c:pt>
                <c:pt idx="389">
                  <c:v>1.42767722787814</c:v>
                </c:pt>
                <c:pt idx="390">
                  <c:v>1.4299757882150199</c:v>
                </c:pt>
                <c:pt idx="391">
                  <c:v>1.43971392333277</c:v>
                </c:pt>
                <c:pt idx="392">
                  <c:v>1.43641697844834</c:v>
                </c:pt>
                <c:pt idx="393">
                  <c:v>1.4456244112801899</c:v>
                </c:pt>
                <c:pt idx="394">
                  <c:v>1.4447714928775399</c:v>
                </c:pt>
                <c:pt idx="395">
                  <c:v>1.4427632605024401</c:v>
                </c:pt>
                <c:pt idx="396">
                  <c:v>1.42532025268296</c:v>
                </c:pt>
                <c:pt idx="397">
                  <c:v>1.4256195699360199</c:v>
                </c:pt>
                <c:pt idx="398">
                  <c:v>1.44046026965906</c:v>
                </c:pt>
                <c:pt idx="399">
                  <c:v>1.43910623700558</c:v>
                </c:pt>
                <c:pt idx="400">
                  <c:v>1.4330044265606801</c:v>
                </c:pt>
                <c:pt idx="401">
                  <c:v>1.42922129487455</c:v>
                </c:pt>
                <c:pt idx="402">
                  <c:v>1.4330230235189201</c:v>
                </c:pt>
                <c:pt idx="403">
                  <c:v>1.42909654043448</c:v>
                </c:pt>
                <c:pt idx="404">
                  <c:v>1.4286106476107301</c:v>
                </c:pt>
                <c:pt idx="405">
                  <c:v>1.4241248101772299</c:v>
                </c:pt>
                <c:pt idx="406">
                  <c:v>1.4260616199190701</c:v>
                </c:pt>
                <c:pt idx="407">
                  <c:v>1.4394095566815199</c:v>
                </c:pt>
                <c:pt idx="408">
                  <c:v>1.4441020318363</c:v>
                </c:pt>
                <c:pt idx="409">
                  <c:v>1.4522756493364899</c:v>
                </c:pt>
                <c:pt idx="410">
                  <c:v>1.45802666090787</c:v>
                </c:pt>
                <c:pt idx="411">
                  <c:v>1.4626340251563299</c:v>
                </c:pt>
                <c:pt idx="412">
                  <c:v>1.4672559486758301</c:v>
                </c:pt>
                <c:pt idx="413">
                  <c:v>1.47174575187878</c:v>
                </c:pt>
                <c:pt idx="414">
                  <c:v>1.4786040870825301</c:v>
                </c:pt>
                <c:pt idx="415">
                  <c:v>1.4723348057532999</c:v>
                </c:pt>
                <c:pt idx="416">
                  <c:v>1.4708035775553201</c:v>
                </c:pt>
                <c:pt idx="417">
                  <c:v>1.48074620973959</c:v>
                </c:pt>
                <c:pt idx="418">
                  <c:v>1.4842407707945799</c:v>
                </c:pt>
                <c:pt idx="419">
                  <c:v>1.48061922331384</c:v>
                </c:pt>
                <c:pt idx="420">
                  <c:v>1.4639770632437901</c:v>
                </c:pt>
                <c:pt idx="421">
                  <c:v>1.47680150231781</c:v>
                </c:pt>
                <c:pt idx="422">
                  <c:v>1.48722772092417</c:v>
                </c:pt>
                <c:pt idx="423">
                  <c:v>1.4718497862898201</c:v>
                </c:pt>
                <c:pt idx="424">
                  <c:v>1.4648732183027999</c:v>
                </c:pt>
                <c:pt idx="425">
                  <c:v>1.4840191112660199</c:v>
                </c:pt>
                <c:pt idx="426">
                  <c:v>1.48278737540367</c:v>
                </c:pt>
                <c:pt idx="427">
                  <c:v>1.48363256420765</c:v>
                </c:pt>
                <c:pt idx="428">
                  <c:v>1.50064982971911</c:v>
                </c:pt>
                <c:pt idx="429">
                  <c:v>1.51876267316382</c:v>
                </c:pt>
                <c:pt idx="430">
                  <c:v>1.51522395613535</c:v>
                </c:pt>
                <c:pt idx="431">
                  <c:v>1.52639115669207</c:v>
                </c:pt>
                <c:pt idx="432">
                  <c:v>1.5385564942109</c:v>
                </c:pt>
                <c:pt idx="433">
                  <c:v>1.5440491408952299</c:v>
                </c:pt>
                <c:pt idx="434">
                  <c:v>1.54539246364781</c:v>
                </c:pt>
                <c:pt idx="435">
                  <c:v>1.54781872981574</c:v>
                </c:pt>
                <c:pt idx="436">
                  <c:v>1.55365400642715</c:v>
                </c:pt>
                <c:pt idx="437">
                  <c:v>1.5814178035219999</c:v>
                </c:pt>
                <c:pt idx="438">
                  <c:v>1.58326806235212</c:v>
                </c:pt>
                <c:pt idx="439">
                  <c:v>1.5862287736287199</c:v>
                </c:pt>
                <c:pt idx="440">
                  <c:v>1.6041055719075099</c:v>
                </c:pt>
                <c:pt idx="441">
                  <c:v>1.58015627571894</c:v>
                </c:pt>
                <c:pt idx="442">
                  <c:v>1.6023890745183</c:v>
                </c:pt>
                <c:pt idx="443">
                  <c:v>1.60682769225472</c:v>
                </c:pt>
                <c:pt idx="444">
                  <c:v>1.61449226034677</c:v>
                </c:pt>
                <c:pt idx="445">
                  <c:v>1.6192873023600001</c:v>
                </c:pt>
                <c:pt idx="446">
                  <c:v>1.6373747415273601</c:v>
                </c:pt>
                <c:pt idx="447">
                  <c:v>1.6440388567253801</c:v>
                </c:pt>
                <c:pt idx="448">
                  <c:v>1.63420750436216</c:v>
                </c:pt>
                <c:pt idx="449">
                  <c:v>1.62280073598171</c:v>
                </c:pt>
                <c:pt idx="450">
                  <c:v>1.62656563368919</c:v>
                </c:pt>
                <c:pt idx="451">
                  <c:v>1.6152122055660401</c:v>
                </c:pt>
                <c:pt idx="452">
                  <c:v>1.5580659977331099</c:v>
                </c:pt>
                <c:pt idx="453">
                  <c:v>1.52148260810634</c:v>
                </c:pt>
                <c:pt idx="454">
                  <c:v>1.4927570164652899</c:v>
                </c:pt>
                <c:pt idx="455">
                  <c:v>1.5171188109740099</c:v>
                </c:pt>
                <c:pt idx="456">
                  <c:v>1.5520428860026301</c:v>
                </c:pt>
                <c:pt idx="457">
                  <c:v>1.53996799234953</c:v>
                </c:pt>
                <c:pt idx="458">
                  <c:v>1.53476290053539</c:v>
                </c:pt>
                <c:pt idx="459">
                  <c:v>1.5377096453044099</c:v>
                </c:pt>
                <c:pt idx="460">
                  <c:v>1.53235841573875</c:v>
                </c:pt>
                <c:pt idx="461">
                  <c:v>1.5267193367688401</c:v>
                </c:pt>
                <c:pt idx="462">
                  <c:v>1.543085768059</c:v>
                </c:pt>
                <c:pt idx="463">
                  <c:v>1.56163365899107</c:v>
                </c:pt>
                <c:pt idx="464">
                  <c:v>1.56744293620251</c:v>
                </c:pt>
                <c:pt idx="465">
                  <c:v>1.5842459244786</c:v>
                </c:pt>
                <c:pt idx="466">
                  <c:v>1.5861787045064699</c:v>
                </c:pt>
                <c:pt idx="467">
                  <c:v>1.6000101828097699</c:v>
                </c:pt>
                <c:pt idx="468">
                  <c:v>1.59508215144671</c:v>
                </c:pt>
                <c:pt idx="469">
                  <c:v>1.60564159528929</c:v>
                </c:pt>
                <c:pt idx="470">
                  <c:v>1.6271893054980699</c:v>
                </c:pt>
                <c:pt idx="471">
                  <c:v>1.6304762278951801</c:v>
                </c:pt>
                <c:pt idx="472">
                  <c:v>1.65268331411911</c:v>
                </c:pt>
                <c:pt idx="473">
                  <c:v>1.6773578759989101</c:v>
                </c:pt>
                <c:pt idx="474">
                  <c:v>1.67925329039879</c:v>
                </c:pt>
                <c:pt idx="475">
                  <c:v>1.67896781733942</c:v>
                </c:pt>
                <c:pt idx="476">
                  <c:v>1.6644111663630901</c:v>
                </c:pt>
                <c:pt idx="477">
                  <c:v>1.64299019465199</c:v>
                </c:pt>
                <c:pt idx="478">
                  <c:v>1.6394249059296</c:v>
                </c:pt>
                <c:pt idx="479">
                  <c:v>1.6593111300385199</c:v>
                </c:pt>
                <c:pt idx="480">
                  <c:v>1.6640069805365301</c:v>
                </c:pt>
                <c:pt idx="481">
                  <c:v>1.6635576986517899</c:v>
                </c:pt>
                <c:pt idx="482">
                  <c:v>1.65911599959639</c:v>
                </c:pt>
                <c:pt idx="483">
                  <c:v>1.6634794746753301</c:v>
                </c:pt>
                <c:pt idx="484">
                  <c:v>1.6473936281552199</c:v>
                </c:pt>
                <c:pt idx="485">
                  <c:v>1.66259907134309</c:v>
                </c:pt>
                <c:pt idx="486">
                  <c:v>1.6746196626289001</c:v>
                </c:pt>
                <c:pt idx="487">
                  <c:v>1.6755072110500899</c:v>
                </c:pt>
                <c:pt idx="488">
                  <c:v>1.6789084906885201</c:v>
                </c:pt>
                <c:pt idx="489">
                  <c:v>1.68181300237742</c:v>
                </c:pt>
                <c:pt idx="490">
                  <c:v>1.6919543347817501</c:v>
                </c:pt>
                <c:pt idx="491">
                  <c:v>1.7011416468196201</c:v>
                </c:pt>
                <c:pt idx="492">
                  <c:v>1.6872433195651</c:v>
                </c:pt>
                <c:pt idx="493">
                  <c:v>1.70737213236751</c:v>
                </c:pt>
                <c:pt idx="494">
                  <c:v>1.7133991559947701</c:v>
                </c:pt>
                <c:pt idx="495">
                  <c:v>1.7089957201638599</c:v>
                </c:pt>
                <c:pt idx="496">
                  <c:v>1.7046036011630401</c:v>
                </c:pt>
                <c:pt idx="497">
                  <c:v>1.71062085187515</c:v>
                </c:pt>
                <c:pt idx="498">
                  <c:v>1.7341076761713901</c:v>
                </c:pt>
                <c:pt idx="499">
                  <c:v>1.74413081853966</c:v>
                </c:pt>
                <c:pt idx="500">
                  <c:v>1.74461917516885</c:v>
                </c:pt>
                <c:pt idx="501">
                  <c:v>1.7372568822496399</c:v>
                </c:pt>
                <c:pt idx="502">
                  <c:v>1.7413915536294</c:v>
                </c:pt>
                <c:pt idx="503">
                  <c:v>1.7274255933692899</c:v>
                </c:pt>
                <c:pt idx="504">
                  <c:v>1.67643198985303</c:v>
                </c:pt>
                <c:pt idx="505">
                  <c:v>1.6606400005086099</c:v>
                </c:pt>
                <c:pt idx="506">
                  <c:v>1.6971408677197899</c:v>
                </c:pt>
                <c:pt idx="507">
                  <c:v>1.6991434939437</c:v>
                </c:pt>
                <c:pt idx="508">
                  <c:v>1.6887447357607599</c:v>
                </c:pt>
                <c:pt idx="509">
                  <c:v>1.66169104509388</c:v>
                </c:pt>
                <c:pt idx="510">
                  <c:v>1.63872647485068</c:v>
                </c:pt>
                <c:pt idx="511">
                  <c:v>1.65737518213448</c:v>
                </c:pt>
                <c:pt idx="512">
                  <c:v>1.66098826003153</c:v>
                </c:pt>
                <c:pt idx="513">
                  <c:v>1.6752395393026001</c:v>
                </c:pt>
                <c:pt idx="514">
                  <c:v>1.6877703310565899</c:v>
                </c:pt>
                <c:pt idx="515">
                  <c:v>1.69279988664314</c:v>
                </c:pt>
                <c:pt idx="516">
                  <c:v>1.69919867021465</c:v>
                </c:pt>
                <c:pt idx="517">
                  <c:v>1.7175160318795599</c:v>
                </c:pt>
                <c:pt idx="518">
                  <c:v>1.7351720966872799</c:v>
                </c:pt>
                <c:pt idx="519">
                  <c:v>1.7529402589573599</c:v>
                </c:pt>
                <c:pt idx="520">
                  <c:v>1.7484527318944301</c:v>
                </c:pt>
                <c:pt idx="521">
                  <c:v>1.7331362859630299</c:v>
                </c:pt>
                <c:pt idx="522">
                  <c:v>1.72159359829852</c:v>
                </c:pt>
                <c:pt idx="523">
                  <c:v>1.6948056019090001</c:v>
                </c:pt>
                <c:pt idx="524">
                  <c:v>1.7079233972677701</c:v>
                </c:pt>
                <c:pt idx="525">
                  <c:v>1.71806846224754</c:v>
                </c:pt>
                <c:pt idx="526">
                  <c:v>1.7181371849860301</c:v>
                </c:pt>
                <c:pt idx="527">
                  <c:v>1.6960419407871099</c:v>
                </c:pt>
                <c:pt idx="528">
                  <c:v>1.70051949151079</c:v>
                </c:pt>
                <c:pt idx="529">
                  <c:v>1.71742265525641</c:v>
                </c:pt>
                <c:pt idx="530">
                  <c:v>1.7442831455846199</c:v>
                </c:pt>
                <c:pt idx="531">
                  <c:v>1.76319117488276</c:v>
                </c:pt>
                <c:pt idx="532">
                  <c:v>1.7681986378194201</c:v>
                </c:pt>
                <c:pt idx="533">
                  <c:v>1.7608429314860901</c:v>
                </c:pt>
                <c:pt idx="534">
                  <c:v>1.7614416180828001</c:v>
                </c:pt>
                <c:pt idx="535">
                  <c:v>1.76204050823295</c:v>
                </c:pt>
                <c:pt idx="536">
                  <c:v>1.7547104197187</c:v>
                </c:pt>
                <c:pt idx="537">
                  <c:v>1.73477690935069</c:v>
                </c:pt>
                <c:pt idx="538">
                  <c:v>1.7180189644063699</c:v>
                </c:pt>
                <c:pt idx="539">
                  <c:v>1.66431369157902</c:v>
                </c:pt>
                <c:pt idx="540">
                  <c:v>1.64524065667353</c:v>
                </c:pt>
                <c:pt idx="541">
                  <c:v>1.69943488390435</c:v>
                </c:pt>
                <c:pt idx="542">
                  <c:v>1.7273735933957399</c:v>
                </c:pt>
                <c:pt idx="543">
                  <c:v>1.68857678248807</c:v>
                </c:pt>
                <c:pt idx="544">
                  <c:v>1.7089072469492299</c:v>
                </c:pt>
                <c:pt idx="545">
                  <c:v>1.69069029569675</c:v>
                </c:pt>
                <c:pt idx="546">
                  <c:v>1.71121527588651</c:v>
                </c:pt>
                <c:pt idx="547">
                  <c:v>1.69862073145598</c:v>
                </c:pt>
                <c:pt idx="548">
                  <c:v>1.70089688323613</c:v>
                </c:pt>
                <c:pt idx="549">
                  <c:v>1.6849764884090399</c:v>
                </c:pt>
                <c:pt idx="550">
                  <c:v>1.6705530896682601</c:v>
                </c:pt>
                <c:pt idx="551">
                  <c:v>1.6789726772401901</c:v>
                </c:pt>
                <c:pt idx="552">
                  <c:v>1.69633325472285</c:v>
                </c:pt>
                <c:pt idx="553">
                  <c:v>1.70725764088327</c:v>
                </c:pt>
                <c:pt idx="554">
                  <c:v>1.70715520542482</c:v>
                </c:pt>
                <c:pt idx="555">
                  <c:v>1.69749270696211</c:v>
                </c:pt>
                <c:pt idx="556">
                  <c:v>1.69857910229457</c:v>
                </c:pt>
                <c:pt idx="557">
                  <c:v>1.71614241021229</c:v>
                </c:pt>
                <c:pt idx="558">
                  <c:v>1.7229040113085301</c:v>
                </c:pt>
                <c:pt idx="559">
                  <c:v>1.72262834666672</c:v>
                </c:pt>
                <c:pt idx="560">
                  <c:v>1.7261425084939199</c:v>
                </c:pt>
                <c:pt idx="561">
                  <c:v>1.7407111512656099</c:v>
                </c:pt>
                <c:pt idx="562">
                  <c:v>1.7486139798923599</c:v>
                </c:pt>
                <c:pt idx="563">
                  <c:v>1.7446621122978001</c:v>
                </c:pt>
                <c:pt idx="564">
                  <c:v>1.73443839231973</c:v>
                </c:pt>
                <c:pt idx="565">
                  <c:v>1.7332936629808</c:v>
                </c:pt>
                <c:pt idx="566">
                  <c:v>1.7430694392400199</c:v>
                </c:pt>
                <c:pt idx="567">
                  <c:v>1.7340752009335401</c:v>
                </c:pt>
                <c:pt idx="568">
                  <c:v>1.76293021227707</c:v>
                </c:pt>
                <c:pt idx="569">
                  <c:v>1.7651691336466599</c:v>
                </c:pt>
                <c:pt idx="570">
                  <c:v>1.7679404491864901</c:v>
                </c:pt>
                <c:pt idx="571">
                  <c:v>1.78150055243175</c:v>
                </c:pt>
                <c:pt idx="572">
                  <c:v>1.7873260592382001</c:v>
                </c:pt>
                <c:pt idx="573">
                  <c:v>1.7783358091602299</c:v>
                </c:pt>
                <c:pt idx="574">
                  <c:v>1.7665454427455001</c:v>
                </c:pt>
                <c:pt idx="575">
                  <c:v>1.76861230091351</c:v>
                </c:pt>
                <c:pt idx="576">
                  <c:v>1.75918559734964</c:v>
                </c:pt>
                <c:pt idx="577">
                  <c:v>1.7802430489499199</c:v>
                </c:pt>
                <c:pt idx="578">
                  <c:v>1.77449286390181</c:v>
                </c:pt>
                <c:pt idx="579">
                  <c:v>1.7369978296875599</c:v>
                </c:pt>
                <c:pt idx="580">
                  <c:v>1.7527524000028301</c:v>
                </c:pt>
                <c:pt idx="581">
                  <c:v>1.74744156023082</c:v>
                </c:pt>
                <c:pt idx="582">
                  <c:v>1.7489618343882201</c:v>
                </c:pt>
                <c:pt idx="583">
                  <c:v>1.75817886325545</c:v>
                </c:pt>
                <c:pt idx="584">
                  <c:v>1.7553130317083401</c:v>
                </c:pt>
                <c:pt idx="585">
                  <c:v>1.7210317681990801</c:v>
                </c:pt>
                <c:pt idx="586">
                  <c:v>1.7221848594837701</c:v>
                </c:pt>
                <c:pt idx="587">
                  <c:v>1.6678843708642499</c:v>
                </c:pt>
                <c:pt idx="588">
                  <c:v>1.6938533305186101</c:v>
                </c:pt>
                <c:pt idx="589">
                  <c:v>1.6861801749313601</c:v>
                </c:pt>
                <c:pt idx="590">
                  <c:v>1.68022795891385</c:v>
                </c:pt>
                <c:pt idx="591">
                  <c:v>1.62674630298162</c:v>
                </c:pt>
                <c:pt idx="592">
                  <c:v>1.64524240844652</c:v>
                </c:pt>
                <c:pt idx="593">
                  <c:v>1.6471673420644</c:v>
                </c:pt>
                <c:pt idx="594">
                  <c:v>1.6568362143623201</c:v>
                </c:pt>
                <c:pt idx="595">
                  <c:v>1.66729085087495</c:v>
                </c:pt>
                <c:pt idx="596">
                  <c:v>1.6888155757597401</c:v>
                </c:pt>
                <c:pt idx="597">
                  <c:v>1.7128136450912901</c:v>
                </c:pt>
                <c:pt idx="598">
                  <c:v>1.70786361365698</c:v>
                </c:pt>
                <c:pt idx="599">
                  <c:v>1.7128334967727199</c:v>
                </c:pt>
                <c:pt idx="600">
                  <c:v>1.7054854410715601</c:v>
                </c:pt>
                <c:pt idx="601">
                  <c:v>1.69970384542633</c:v>
                </c:pt>
                <c:pt idx="602">
                  <c:v>1.6908823824685699</c:v>
                </c:pt>
                <c:pt idx="603">
                  <c:v>1.69800099729876</c:v>
                </c:pt>
                <c:pt idx="604">
                  <c:v>1.6988669778073799</c:v>
                </c:pt>
                <c:pt idx="605">
                  <c:v>1.72028969039753</c:v>
                </c:pt>
                <c:pt idx="606">
                  <c:v>1.7259838492727499</c:v>
                </c:pt>
                <c:pt idx="607">
                  <c:v>1.7313516590439899</c:v>
                </c:pt>
                <c:pt idx="608">
                  <c:v>1.7528377331327201</c:v>
                </c:pt>
                <c:pt idx="609">
                  <c:v>1.75618565320301</c:v>
                </c:pt>
                <c:pt idx="610">
                  <c:v>1.7451392454443599</c:v>
                </c:pt>
                <c:pt idx="611">
                  <c:v>1.7530098234413101</c:v>
                </c:pt>
                <c:pt idx="612">
                  <c:v>1.7651231213212899</c:v>
                </c:pt>
                <c:pt idx="613">
                  <c:v>1.77096567885287</c:v>
                </c:pt>
                <c:pt idx="614">
                  <c:v>1.7676185537198399</c:v>
                </c:pt>
                <c:pt idx="615">
                  <c:v>1.7816004164797601</c:v>
                </c:pt>
                <c:pt idx="616">
                  <c:v>1.79195151489951</c:v>
                </c:pt>
                <c:pt idx="617">
                  <c:v>1.7930446053236</c:v>
                </c:pt>
                <c:pt idx="618">
                  <c:v>1.8102757639807601</c:v>
                </c:pt>
                <c:pt idx="619">
                  <c:v>1.8262242934614299</c:v>
                </c:pt>
                <c:pt idx="620">
                  <c:v>1.8332187325053799</c:v>
                </c:pt>
                <c:pt idx="621">
                  <c:v>1.85380577887142</c:v>
                </c:pt>
                <c:pt idx="622">
                  <c:v>1.86016433269295</c:v>
                </c:pt>
                <c:pt idx="623">
                  <c:v>1.86914892641985</c:v>
                </c:pt>
                <c:pt idx="624">
                  <c:v>1.87238255406256</c:v>
                </c:pt>
                <c:pt idx="625">
                  <c:v>1.8733749168162099</c:v>
                </c:pt>
                <c:pt idx="626">
                  <c:v>1.8756791679639</c:v>
                </c:pt>
                <c:pt idx="627">
                  <c:v>1.8702959687518399</c:v>
                </c:pt>
                <c:pt idx="628">
                  <c:v>1.8752148471496599</c:v>
                </c:pt>
                <c:pt idx="629">
                  <c:v>1.89271060167356</c:v>
                </c:pt>
                <c:pt idx="630">
                  <c:v>1.90052749645848</c:v>
                </c:pt>
                <c:pt idx="631">
                  <c:v>1.89203213854931</c:v>
                </c:pt>
                <c:pt idx="632">
                  <c:v>1.90135985699236</c:v>
                </c:pt>
                <c:pt idx="633">
                  <c:v>1.90674070538764</c:v>
                </c:pt>
                <c:pt idx="634">
                  <c:v>1.9047004928328799</c:v>
                </c:pt>
                <c:pt idx="635">
                  <c:v>1.9112336155233001</c:v>
                </c:pt>
                <c:pt idx="636">
                  <c:v>1.9143489263166</c:v>
                </c:pt>
                <c:pt idx="637">
                  <c:v>1.8933485185949099</c:v>
                </c:pt>
                <c:pt idx="638">
                  <c:v>1.9130961436438501</c:v>
                </c:pt>
                <c:pt idx="639">
                  <c:v>1.90397067503867</c:v>
                </c:pt>
                <c:pt idx="640">
                  <c:v>1.91392844166912</c:v>
                </c:pt>
                <c:pt idx="641">
                  <c:v>1.90652153859986</c:v>
                </c:pt>
                <c:pt idx="642">
                  <c:v>1.8983806916300401</c:v>
                </c:pt>
                <c:pt idx="643">
                  <c:v>1.8766062650970401</c:v>
                </c:pt>
                <c:pt idx="644">
                  <c:v>1.8935520196708699</c:v>
                </c:pt>
                <c:pt idx="645">
                  <c:v>1.91424854324587</c:v>
                </c:pt>
                <c:pt idx="646">
                  <c:v>1.93004109372765</c:v>
                </c:pt>
                <c:pt idx="647">
                  <c:v>1.94827998206338</c:v>
                </c:pt>
                <c:pt idx="648">
                  <c:v>1.95850845196921</c:v>
                </c:pt>
                <c:pt idx="649">
                  <c:v>1.94685532667999</c:v>
                </c:pt>
                <c:pt idx="650">
                  <c:v>1.9379971349436</c:v>
                </c:pt>
                <c:pt idx="651">
                  <c:v>1.9185202637374199</c:v>
                </c:pt>
                <c:pt idx="652">
                  <c:v>1.93607472415061</c:v>
                </c:pt>
                <c:pt idx="653">
                  <c:v>1.8664728378174</c:v>
                </c:pt>
                <c:pt idx="654">
                  <c:v>1.8964297268643699</c:v>
                </c:pt>
                <c:pt idx="655">
                  <c:v>1.9245917083083</c:v>
                </c:pt>
                <c:pt idx="656">
                  <c:v>1.9383525390227101</c:v>
                </c:pt>
                <c:pt idx="657">
                  <c:v>1.94135698545819</c:v>
                </c:pt>
                <c:pt idx="658">
                  <c:v>1.9472781242638399</c:v>
                </c:pt>
                <c:pt idx="659">
                  <c:v>1.9826212222192301</c:v>
                </c:pt>
                <c:pt idx="660">
                  <c:v>1.98787516845811</c:v>
                </c:pt>
                <c:pt idx="661">
                  <c:v>1.9981127255756701</c:v>
                </c:pt>
                <c:pt idx="662">
                  <c:v>2.0044067806612298</c:v>
                </c:pt>
                <c:pt idx="663">
                  <c:v>1.99729113658989</c:v>
                </c:pt>
                <c:pt idx="664">
                  <c:v>2.0145677049213901</c:v>
                </c:pt>
                <c:pt idx="665">
                  <c:v>2.03380682650339</c:v>
                </c:pt>
                <c:pt idx="666">
                  <c:v>2.03858627254567</c:v>
                </c:pt>
                <c:pt idx="667">
                  <c:v>2.0378727673502799</c:v>
                </c:pt>
                <c:pt idx="668">
                  <c:v>2.0365481500514999</c:v>
                </c:pt>
                <c:pt idx="669">
                  <c:v>2.0362426678290002</c:v>
                </c:pt>
                <c:pt idx="670">
                  <c:v>2.0536525426389298</c:v>
                </c:pt>
                <c:pt idx="671">
                  <c:v>2.0763454032350901</c:v>
                </c:pt>
                <c:pt idx="672">
                  <c:v>2.08413169849723</c:v>
                </c:pt>
                <c:pt idx="673">
                  <c:v>2.0733984202499598</c:v>
                </c:pt>
                <c:pt idx="674">
                  <c:v>2.0341075201862302</c:v>
                </c:pt>
                <c:pt idx="675">
                  <c:v>2.0763152512300902</c:v>
                </c:pt>
                <c:pt idx="676">
                  <c:v>2.0832709073217099</c:v>
                </c:pt>
                <c:pt idx="677">
                  <c:v>2.07129209960461</c:v>
                </c:pt>
                <c:pt idx="678">
                  <c:v>2.0359765693063498</c:v>
                </c:pt>
                <c:pt idx="679">
                  <c:v>2.0605100869664899</c:v>
                </c:pt>
                <c:pt idx="680">
                  <c:v>2.0402140626098801</c:v>
                </c:pt>
                <c:pt idx="681">
                  <c:v>2.0456206298757902</c:v>
                </c:pt>
                <c:pt idx="682">
                  <c:v>2.0504278383560002</c:v>
                </c:pt>
                <c:pt idx="683">
                  <c:v>2.0718548092668199</c:v>
                </c:pt>
                <c:pt idx="684">
                  <c:v>2.0591129021898298</c:v>
                </c:pt>
                <c:pt idx="685">
                  <c:v>2.0684818658947899</c:v>
                </c:pt>
                <c:pt idx="686">
                  <c:v>2.0689989863612701</c:v>
                </c:pt>
                <c:pt idx="687">
                  <c:v>2.0513090450278799</c:v>
                </c:pt>
                <c:pt idx="688">
                  <c:v>2.04997569414861</c:v>
                </c:pt>
                <c:pt idx="689">
                  <c:v>2.0445432585591199</c:v>
                </c:pt>
                <c:pt idx="690">
                  <c:v>2.0135684281919501</c:v>
                </c:pt>
                <c:pt idx="691">
                  <c:v>2.0106487539710698</c:v>
                </c:pt>
                <c:pt idx="692">
                  <c:v>2.0300515144468898</c:v>
                </c:pt>
                <c:pt idx="693">
                  <c:v>1.98122877552444</c:v>
                </c:pt>
                <c:pt idx="694">
                  <c:v>1.98746964616734</c:v>
                </c:pt>
                <c:pt idx="695">
                  <c:v>1.97166926248031</c:v>
                </c:pt>
                <c:pt idx="696">
                  <c:v>1.9586168119626901</c:v>
                </c:pt>
                <c:pt idx="697">
                  <c:v>1.9736589890785701</c:v>
                </c:pt>
                <c:pt idx="698">
                  <c:v>1.9015809627974201</c:v>
                </c:pt>
                <c:pt idx="699">
                  <c:v>1.8789141177208699</c:v>
                </c:pt>
                <c:pt idx="700">
                  <c:v>1.9523420814414001</c:v>
                </c:pt>
                <c:pt idx="701">
                  <c:v>1.9868594894412901</c:v>
                </c:pt>
                <c:pt idx="702">
                  <c:v>1.9870184382004401</c:v>
                </c:pt>
                <c:pt idx="703">
                  <c:v>1.98340206464292</c:v>
                </c:pt>
                <c:pt idx="704">
                  <c:v>2.0115267059195499</c:v>
                </c:pt>
                <c:pt idx="705">
                  <c:v>2.0086703379971498</c:v>
                </c:pt>
                <c:pt idx="706">
                  <c:v>1.9987876799341999</c:v>
                </c:pt>
                <c:pt idx="707">
                  <c:v>1.9855557054930399</c:v>
                </c:pt>
                <c:pt idx="708">
                  <c:v>1.9251551009319401</c:v>
                </c:pt>
                <c:pt idx="709">
                  <c:v>1.9453307263897099</c:v>
                </c:pt>
                <c:pt idx="710">
                  <c:v>1.90054921306821</c:v>
                </c:pt>
                <c:pt idx="711">
                  <c:v>1.8476759339606601</c:v>
                </c:pt>
                <c:pt idx="712">
                  <c:v>1.8230648905203</c:v>
                </c:pt>
                <c:pt idx="713">
                  <c:v>1.85930742054384</c:v>
                </c:pt>
                <c:pt idx="714">
                  <c:v>1.75459122661881</c:v>
                </c:pt>
                <c:pt idx="715">
                  <c:v>1.6875307499374399</c:v>
                </c:pt>
                <c:pt idx="716">
                  <c:v>1.7131474667214901</c:v>
                </c:pt>
                <c:pt idx="717">
                  <c:v>1.7074598171319799</c:v>
                </c:pt>
                <c:pt idx="718">
                  <c:v>1.51499494654486</c:v>
                </c:pt>
                <c:pt idx="719">
                  <c:v>1.3333167525552001</c:v>
                </c:pt>
                <c:pt idx="720">
                  <c:v>1.4956880666813701</c:v>
                </c:pt>
                <c:pt idx="721">
                  <c:v>1.5871942626009401</c:v>
                </c:pt>
                <c:pt idx="722">
                  <c:v>1.51945281147313</c:v>
                </c:pt>
                <c:pt idx="723">
                  <c:v>1.3716404419730299</c:v>
                </c:pt>
                <c:pt idx="724">
                  <c:v>1.40184396450527</c:v>
                </c:pt>
                <c:pt idx="725">
                  <c:v>1.40229255457391</c:v>
                </c:pt>
                <c:pt idx="726">
                  <c:v>1.3240726758797801</c:v>
                </c:pt>
                <c:pt idx="727">
                  <c:v>1.24491961131569</c:v>
                </c:pt>
                <c:pt idx="728">
                  <c:v>1.1757269793187599</c:v>
                </c:pt>
                <c:pt idx="729">
                  <c:v>1.26828020713073</c:v>
                </c:pt>
                <c:pt idx="730">
                  <c:v>1.3475730856805499</c:v>
                </c:pt>
                <c:pt idx="731">
                  <c:v>1.3478695517593999</c:v>
                </c:pt>
                <c:pt idx="732">
                  <c:v>1.34816608306078</c:v>
                </c:pt>
                <c:pt idx="733">
                  <c:v>1.34846267959906</c:v>
                </c:pt>
                <c:pt idx="734">
                  <c:v>1.3487593413885699</c:v>
                </c:pt>
                <c:pt idx="735">
                  <c:v>1.3490560684436801</c:v>
                </c:pt>
                <c:pt idx="736">
                  <c:v>1.34935286077873</c:v>
                </c:pt>
                <c:pt idx="737">
                  <c:v>1.34964971840811</c:v>
                </c:pt>
                <c:pt idx="738">
                  <c:v>1.3499466413461501</c:v>
                </c:pt>
                <c:pt idx="739">
                  <c:v>1.3501491333423601</c:v>
                </c:pt>
                <c:pt idx="740">
                  <c:v>1.35035165571236</c:v>
                </c:pt>
                <c:pt idx="741">
                  <c:v>1.3505542084607201</c:v>
                </c:pt>
                <c:pt idx="742">
                  <c:v>1.35075679159198</c:v>
                </c:pt>
                <c:pt idx="743">
                  <c:v>1.3509594051107201</c:v>
                </c:pt>
                <c:pt idx="744">
                  <c:v>1.35116204902149</c:v>
                </c:pt>
                <c:pt idx="745">
                  <c:v>1.3513647233288399</c:v>
                </c:pt>
                <c:pt idx="746">
                  <c:v>1.35156742803734</c:v>
                </c:pt>
                <c:pt idx="747">
                  <c:v>1.35177016315155</c:v>
                </c:pt>
                <c:pt idx="748">
                  <c:v>1.35197292867602</c:v>
                </c:pt>
                <c:pt idx="749">
                  <c:v>1.3521757246153201</c:v>
                </c:pt>
                <c:pt idx="750">
                  <c:v>1.35237855097402</c:v>
                </c:pt>
                <c:pt idx="751">
                  <c:v>1.35258140775666</c:v>
                </c:pt>
                <c:pt idx="752">
                  <c:v>1.3527842949678299</c:v>
                </c:pt>
                <c:pt idx="753">
                  <c:v>1.3529872126120699</c:v>
                </c:pt>
                <c:pt idx="754">
                  <c:v>1.35319016069396</c:v>
                </c:pt>
                <c:pt idx="755">
                  <c:v>1.35339313921807</c:v>
                </c:pt>
                <c:pt idx="756">
                  <c:v>1.35359614818895</c:v>
                </c:pt>
                <c:pt idx="757">
                  <c:v>1.3537991876111799</c:v>
                </c:pt>
                <c:pt idx="758">
                  <c:v>1.35400225748932</c:v>
                </c:pt>
                <c:pt idx="759">
                  <c:v>1.35420535782794</c:v>
                </c:pt>
                <c:pt idx="760">
                  <c:v>1.3544084886316199</c:v>
                </c:pt>
                <c:pt idx="761">
                  <c:v>1.3546116499049099</c:v>
                </c:pt>
                <c:pt idx="762">
                  <c:v>1.3548148416524</c:v>
                </c:pt>
                <c:pt idx="763">
                  <c:v>1.35501806387865</c:v>
                </c:pt>
                <c:pt idx="764">
                  <c:v>1.3550858147818401</c:v>
                </c:pt>
                <c:pt idx="765">
                  <c:v>1.35515356907258</c:v>
                </c:pt>
                <c:pt idx="766">
                  <c:v>1.35522132675103</c:v>
                </c:pt>
                <c:pt idx="767">
                  <c:v>1.35528908781737</c:v>
                </c:pt>
                <c:pt idx="768">
                  <c:v>1.3553568522717601</c:v>
                </c:pt>
                <c:pt idx="769">
                  <c:v>1.35542462011438</c:v>
                </c:pt>
                <c:pt idx="770">
                  <c:v>1.35549239134538</c:v>
                </c:pt>
                <c:pt idx="771">
                  <c:v>1.3555601659649501</c:v>
                </c:pt>
                <c:pt idx="772">
                  <c:v>1.3556279439732499</c:v>
                </c:pt>
                <c:pt idx="773">
                  <c:v>1.35569572537045</c:v>
                </c:pt>
                <c:pt idx="774">
                  <c:v>1.35576351015672</c:v>
                </c:pt>
                <c:pt idx="775">
                  <c:v>1.35583129833222</c:v>
                </c:pt>
                <c:pt idx="776">
                  <c:v>1.3558990898971399</c:v>
                </c:pt>
                <c:pt idx="777">
                  <c:v>1.35596688485163</c:v>
                </c:pt>
                <c:pt idx="778">
                  <c:v>1.3560346831958801</c:v>
                </c:pt>
                <c:pt idx="779">
                  <c:v>1.35610248493004</c:v>
                </c:pt>
                <c:pt idx="780">
                  <c:v>1.35617029005428</c:v>
                </c:pt>
                <c:pt idx="781">
                  <c:v>1.3562380985687901</c:v>
                </c:pt>
                <c:pt idx="782">
                  <c:v>1.3563059104737201</c:v>
                </c:pt>
                <c:pt idx="783">
                  <c:v>1.3563737257692401</c:v>
                </c:pt>
                <c:pt idx="784">
                  <c:v>1.35644154445553</c:v>
                </c:pt>
                <c:pt idx="785">
                  <c:v>1.3565093665327499</c:v>
                </c:pt>
                <c:pt idx="786">
                  <c:v>1.3565771920010801</c:v>
                </c:pt>
                <c:pt idx="787">
                  <c:v>1.35664502086068</c:v>
                </c:pt>
                <c:pt idx="788">
                  <c:v>1.3567128531117201</c:v>
                </c:pt>
                <c:pt idx="789">
                  <c:v>1.3567806887543801</c:v>
                </c:pt>
                <c:pt idx="790">
                  <c:v>1.35695707024391</c:v>
                </c:pt>
                <c:pt idx="791">
                  <c:v>1.3571334746630499</c:v>
                </c:pt>
                <c:pt idx="792">
                  <c:v>1.3573099020147501</c:v>
                </c:pt>
                <c:pt idx="793">
                  <c:v>1.35748635230201</c:v>
                </c:pt>
                <c:pt idx="794">
                  <c:v>1.35766282552781</c:v>
                </c:pt>
                <c:pt idx="795">
                  <c:v>1.3578393216951301</c:v>
                </c:pt>
                <c:pt idx="796">
                  <c:v>1.35801584080695</c:v>
                </c:pt>
                <c:pt idx="797">
                  <c:v>1.3581923828662601</c:v>
                </c:pt>
                <c:pt idx="798">
                  <c:v>1.3583689478760299</c:v>
                </c:pt>
                <c:pt idx="799">
                  <c:v>1.35854553583925</c:v>
                </c:pt>
                <c:pt idx="800">
                  <c:v>1.3587221467589099</c:v>
                </c:pt>
                <c:pt idx="801">
                  <c:v>1.35889878063799</c:v>
                </c:pt>
                <c:pt idx="802">
                  <c:v>1.35907543747947</c:v>
                </c:pt>
                <c:pt idx="803">
                  <c:v>1.3592521172863501</c:v>
                </c:pt>
                <c:pt idx="804">
                  <c:v>1.35942882006159</c:v>
                </c:pt>
                <c:pt idx="805">
                  <c:v>1.3596055458081999</c:v>
                </c:pt>
                <c:pt idx="806">
                  <c:v>1.35978229452916</c:v>
                </c:pt>
                <c:pt idx="807">
                  <c:v>1.3599590662274501</c:v>
                </c:pt>
                <c:pt idx="808">
                  <c:v>1.3601358609060501</c:v>
                </c:pt>
                <c:pt idx="809">
                  <c:v>1.36031267856797</c:v>
                </c:pt>
                <c:pt idx="810">
                  <c:v>1.3604895192161901</c:v>
                </c:pt>
                <c:pt idx="811">
                  <c:v>1.36066638285368</c:v>
                </c:pt>
                <c:pt idx="812">
                  <c:v>1.36084326948346</c:v>
                </c:pt>
                <c:pt idx="813">
                  <c:v>1.3610201791084899</c:v>
                </c:pt>
                <c:pt idx="814">
                  <c:v>1.36119711173177</c:v>
                </c:pt>
                <c:pt idx="815">
                  <c:v>1.3613740673563</c:v>
                </c:pt>
                <c:pt idx="816">
                  <c:v>1.3615510459850499</c:v>
                </c:pt>
                <c:pt idx="817">
                  <c:v>1.3617280476210301</c:v>
                </c:pt>
                <c:pt idx="818">
                  <c:v>1.3619050722672199</c:v>
                </c:pt>
                <c:pt idx="819">
                  <c:v>1.36208211992662</c:v>
                </c:pt>
                <c:pt idx="820">
                  <c:v>1.3622591906022099</c:v>
                </c:pt>
                <c:pt idx="821">
                  <c:v>1.3624362842969899</c:v>
                </c:pt>
                <c:pt idx="822">
                  <c:v>1.3626134010139399</c:v>
                </c:pt>
                <c:pt idx="823">
                  <c:v>1.3627905407560801</c:v>
                </c:pt>
                <c:pt idx="824">
                  <c:v>1.3629677035263701</c:v>
                </c:pt>
                <c:pt idx="825">
                  <c:v>1.36314488932783</c:v>
                </c:pt>
                <c:pt idx="826">
                  <c:v>1.36332209816345</c:v>
                </c:pt>
                <c:pt idx="827">
                  <c:v>1.3634993300362099</c:v>
                </c:pt>
                <c:pt idx="828">
                  <c:v>1.3636765849491099</c:v>
                </c:pt>
                <c:pt idx="829">
                  <c:v>1.36385386290515</c:v>
                </c:pt>
                <c:pt idx="830">
                  <c:v>1.3640311639073299</c:v>
                </c:pt>
                <c:pt idx="831">
                  <c:v>1.36420848795864</c:v>
                </c:pt>
                <c:pt idx="832">
                  <c:v>1.3643858350620699</c:v>
                </c:pt>
                <c:pt idx="833">
                  <c:v>1.36456320522063</c:v>
                </c:pt>
                <c:pt idx="834">
                  <c:v>1.36474059843731</c:v>
                </c:pt>
                <c:pt idx="835">
                  <c:v>1.3649180147151101</c:v>
                </c:pt>
                <c:pt idx="836">
                  <c:v>1.3650954540570199</c:v>
                </c:pt>
                <c:pt idx="837">
                  <c:v>1.36527291646605</c:v>
                </c:pt>
                <c:pt idx="838">
                  <c:v>1.3653957910285299</c:v>
                </c:pt>
                <c:pt idx="839">
                  <c:v>1.36551867664972</c:v>
                </c:pt>
                <c:pt idx="840">
                  <c:v>1.36564157333062</c:v>
                </c:pt>
                <c:pt idx="841">
                  <c:v>1.36576448107222</c:v>
                </c:pt>
                <c:pt idx="842">
                  <c:v>1.3658873998755201</c:v>
                </c:pt>
                <c:pt idx="843">
                  <c:v>1.36601032974151</c:v>
                </c:pt>
                <c:pt idx="844">
                  <c:v>1.36613327067118</c:v>
                </c:pt>
                <c:pt idx="845">
                  <c:v>1.3662562226655399</c:v>
                </c:pt>
                <c:pt idx="846">
                  <c:v>1.36637918572558</c:v>
                </c:pt>
                <c:pt idx="847">
                  <c:v>1.3665021598522999</c:v>
                </c:pt>
                <c:pt idx="848">
                  <c:v>1.36662514504668</c:v>
                </c:pt>
                <c:pt idx="849">
                  <c:v>1.36674814130974</c:v>
                </c:pt>
                <c:pt idx="850">
                  <c:v>1.36659779901419</c:v>
                </c:pt>
                <c:pt idx="851">
                  <c:v>1.3567446288833001</c:v>
                </c:pt>
                <c:pt idx="852">
                  <c:v>1.3636504590443199</c:v>
                </c:pt>
                <c:pt idx="853">
                  <c:v>1.3433184306999699</c:v>
                </c:pt>
                <c:pt idx="854">
                  <c:v>1.3496185941399499</c:v>
                </c:pt>
                <c:pt idx="855">
                  <c:v>1.35500357233057</c:v>
                </c:pt>
                <c:pt idx="856">
                  <c:v>1.3436079922872699</c:v>
                </c:pt>
                <c:pt idx="857">
                  <c:v>1.3410417010219999</c:v>
                </c:pt>
                <c:pt idx="858">
                  <c:v>1.3415647072854</c:v>
                </c:pt>
                <c:pt idx="859">
                  <c:v>1.31351258925606</c:v>
                </c:pt>
                <c:pt idx="860">
                  <c:v>1.3075886474785201</c:v>
                </c:pt>
                <c:pt idx="861">
                  <c:v>1.3179055219071201</c:v>
                </c:pt>
                <c:pt idx="862">
                  <c:v>1.29233815478212</c:v>
                </c:pt>
                <c:pt idx="863">
                  <c:v>1.2606758699899601</c:v>
                </c:pt>
                <c:pt idx="864">
                  <c:v>1.22058637732428</c:v>
                </c:pt>
                <c:pt idx="865">
                  <c:v>1.2183893218451001</c:v>
                </c:pt>
                <c:pt idx="866">
                  <c:v>1.25676858548322</c:v>
                </c:pt>
                <c:pt idx="867">
                  <c:v>1.2454576682138701</c:v>
                </c:pt>
                <c:pt idx="868">
                  <c:v>1.2483222208507601</c:v>
                </c:pt>
                <c:pt idx="869">
                  <c:v>1.26068061083718</c:v>
                </c:pt>
                <c:pt idx="870">
                  <c:v>1.27820407132782</c:v>
                </c:pt>
                <c:pt idx="871">
                  <c:v>1.27820407132782</c:v>
                </c:pt>
                <c:pt idx="872">
                  <c:v>1.2916252140767599</c:v>
                </c:pt>
                <c:pt idx="873">
                  <c:v>1.29911664031841</c:v>
                </c:pt>
                <c:pt idx="874">
                  <c:v>1.2828776823144299</c:v>
                </c:pt>
                <c:pt idx="875">
                  <c:v>1.2830059700826599</c:v>
                </c:pt>
                <c:pt idx="876">
                  <c:v>1.28313427067967</c:v>
                </c:pt>
                <c:pt idx="877">
                  <c:v>1.28326258410673</c:v>
                </c:pt>
                <c:pt idx="878">
                  <c:v>1.28339091036514</c:v>
                </c:pt>
                <c:pt idx="879">
                  <c:v>1.28351924945618</c:v>
                </c:pt>
                <c:pt idx="880">
                  <c:v>1.28364760138113</c:v>
                </c:pt>
                <c:pt idx="881">
                  <c:v>1.28377596614126</c:v>
                </c:pt>
                <c:pt idx="882">
                  <c:v>1.2839043437378801</c:v>
                </c:pt>
                <c:pt idx="883">
                  <c:v>1.2840327341722499</c:v>
                </c:pt>
                <c:pt idx="884">
                  <c:v>1.2841611374456701</c:v>
                </c:pt>
                <c:pt idx="885">
                  <c:v>1.2842895535594101</c:v>
                </c:pt>
                <c:pt idx="886">
                  <c:v>1.2844179825147699</c:v>
                </c:pt>
                <c:pt idx="887">
                  <c:v>1.28455926849285</c:v>
                </c:pt>
                <c:pt idx="888">
                  <c:v>1.2847005700123799</c:v>
                </c:pt>
                <c:pt idx="889">
                  <c:v>1.28484188707508</c:v>
                </c:pt>
                <c:pt idx="890">
                  <c:v>1.28498321968266</c:v>
                </c:pt>
                <c:pt idx="891">
                  <c:v>1.2851245678368299</c:v>
                </c:pt>
                <c:pt idx="892">
                  <c:v>1.28526593153929</c:v>
                </c:pt>
                <c:pt idx="893">
                  <c:v>1.2854073107917601</c:v>
                </c:pt>
                <c:pt idx="894">
                  <c:v>1.28554870559595</c:v>
                </c:pt>
                <c:pt idx="895">
                  <c:v>1.2856901159535601</c:v>
                </c:pt>
                <c:pt idx="896">
                  <c:v>1.28583154186632</c:v>
                </c:pt>
                <c:pt idx="897">
                  <c:v>1.2859729833359199</c:v>
                </c:pt>
                <c:pt idx="898">
                  <c:v>1.2861144403640901</c:v>
                </c:pt>
                <c:pt idx="899">
                  <c:v>1.2862559129525299</c:v>
                </c:pt>
                <c:pt idx="900">
                  <c:v>1.28639740110295</c:v>
                </c:pt>
                <c:pt idx="901">
                  <c:v>1.2865389048170699</c:v>
                </c:pt>
                <c:pt idx="902">
                  <c:v>1.2866804240966001</c:v>
                </c:pt>
                <c:pt idx="903">
                  <c:v>1.2868219589432599</c:v>
                </c:pt>
                <c:pt idx="904">
                  <c:v>1.2869635093587399</c:v>
                </c:pt>
                <c:pt idx="905">
                  <c:v>1.2871050753447699</c:v>
                </c:pt>
                <c:pt idx="906">
                  <c:v>1.2872466569030601</c:v>
                </c:pt>
                <c:pt idx="907">
                  <c:v>1.2873882540353201</c:v>
                </c:pt>
                <c:pt idx="908">
                  <c:v>1.28752986674326</c:v>
                </c:pt>
                <c:pt idx="909">
                  <c:v>1.2876714950285999</c:v>
                </c:pt>
                <c:pt idx="910">
                  <c:v>1.28781313889306</c:v>
                </c:pt>
                <c:pt idx="911">
                  <c:v>1.2879547983383299</c:v>
                </c:pt>
                <c:pt idx="912">
                  <c:v>1.2880578347222</c:v>
                </c:pt>
                <c:pt idx="913">
                  <c:v>1.28816087934898</c:v>
                </c:pt>
                <c:pt idx="914">
                  <c:v>1.2882639322193301</c:v>
                </c:pt>
                <c:pt idx="915">
                  <c:v>1.2883669933338999</c:v>
                </c:pt>
                <c:pt idx="916">
                  <c:v>1.2884700626933701</c:v>
                </c:pt>
                <c:pt idx="917">
                  <c:v>1.28857314029839</c:v>
                </c:pt>
                <c:pt idx="918">
                  <c:v>1.2886762261496101</c:v>
                </c:pt>
                <c:pt idx="919">
                  <c:v>1.2887793202477</c:v>
                </c:pt>
                <c:pt idx="920">
                  <c:v>1.28888242259332</c:v>
                </c:pt>
                <c:pt idx="921">
                  <c:v>1.2889855331871301</c:v>
                </c:pt>
                <c:pt idx="922">
                  <c:v>1.2890886520297899</c:v>
                </c:pt>
                <c:pt idx="923">
                  <c:v>1.28919177912195</c:v>
                </c:pt>
                <c:pt idx="924">
                  <c:v>1.28929491446428</c:v>
                </c:pt>
                <c:pt idx="925">
                  <c:v>1.28939805805744</c:v>
                </c:pt>
                <c:pt idx="926">
                  <c:v>1.2895012099020799</c:v>
                </c:pt>
                <c:pt idx="927">
                  <c:v>1.28960436999887</c:v>
                </c:pt>
                <c:pt idx="928">
                  <c:v>1.28970753834847</c:v>
                </c:pt>
                <c:pt idx="929">
                  <c:v>1.2898107149515401</c:v>
                </c:pt>
                <c:pt idx="930">
                  <c:v>1.28991389980874</c:v>
                </c:pt>
                <c:pt idx="931">
                  <c:v>1.29001709292072</c:v>
                </c:pt>
                <c:pt idx="932">
                  <c:v>1.29012029428816</c:v>
                </c:pt>
                <c:pt idx="933">
                  <c:v>1.2902235039117</c:v>
                </c:pt>
                <c:pt idx="934">
                  <c:v>1.29032672179201</c:v>
                </c:pt>
                <c:pt idx="935">
                  <c:v>1.2904299479297501</c:v>
                </c:pt>
                <c:pt idx="936">
                  <c:v>1.2905331823255899</c:v>
                </c:pt>
                <c:pt idx="937">
                  <c:v>1.29058480365288</c:v>
                </c:pt>
                <c:pt idx="938">
                  <c:v>1.2906364270450299</c:v>
                </c:pt>
                <c:pt idx="939">
                  <c:v>1.2906880525021101</c:v>
                </c:pt>
                <c:pt idx="940">
                  <c:v>1.2907396800242099</c:v>
                </c:pt>
                <c:pt idx="941">
                  <c:v>1.2907913096114101</c:v>
                </c:pt>
                <c:pt idx="942">
                  <c:v>1.2908429412638001</c:v>
                </c:pt>
                <c:pt idx="943">
                  <c:v>1.29089457498145</c:v>
                </c:pt>
                <c:pt idx="944">
                  <c:v>1.29094621076445</c:v>
                </c:pt>
                <c:pt idx="945">
                  <c:v>1.2909978486128799</c:v>
                </c:pt>
                <c:pt idx="946">
                  <c:v>1.29104948852682</c:v>
                </c:pt>
                <c:pt idx="947">
                  <c:v>1.29110113050636</c:v>
                </c:pt>
                <c:pt idx="948">
                  <c:v>1.2911527745515801</c:v>
                </c:pt>
                <c:pt idx="949">
                  <c:v>1.2912044206625599</c:v>
                </c:pt>
                <c:pt idx="950">
                  <c:v>1.2912560688393899</c:v>
                </c:pt>
                <c:pt idx="951">
                  <c:v>1.29130771908214</c:v>
                </c:pt>
                <c:pt idx="952">
                  <c:v>1.2913593713909099</c:v>
                </c:pt>
                <c:pt idx="953">
                  <c:v>1.2914110257657601</c:v>
                </c:pt>
                <c:pt idx="954">
                  <c:v>1.2914626822067901</c:v>
                </c:pt>
                <c:pt idx="955">
                  <c:v>1.2915143407140799</c:v>
                </c:pt>
                <c:pt idx="956">
                  <c:v>1.2915660012877099</c:v>
                </c:pt>
                <c:pt idx="957">
                  <c:v>1.2916176639277599</c:v>
                </c:pt>
                <c:pt idx="958">
                  <c:v>1.2916693286343199</c:v>
                </c:pt>
                <c:pt idx="959">
                  <c:v>1.29172099540747</c:v>
                </c:pt>
                <c:pt idx="960">
                  <c:v>1.29177266424728</c:v>
                </c:pt>
                <c:pt idx="961">
                  <c:v>1.2918243351538501</c:v>
                </c:pt>
                <c:pt idx="962">
                  <c:v>1.2919405993440201</c:v>
                </c:pt>
                <c:pt idx="963">
                  <c:v>1.2920568739979601</c:v>
                </c:pt>
                <c:pt idx="964">
                  <c:v>1.2921731591166199</c:v>
                </c:pt>
                <c:pt idx="965">
                  <c:v>1.29228945470094</c:v>
                </c:pt>
                <c:pt idx="966">
                  <c:v>1.29240576075186</c:v>
                </c:pt>
                <c:pt idx="967">
                  <c:v>1.2925220772703301</c:v>
                </c:pt>
                <c:pt idx="968">
                  <c:v>1.29263840425728</c:v>
                </c:pt>
                <c:pt idx="969">
                  <c:v>1.29275474171366</c:v>
                </c:pt>
                <c:pt idx="970">
                  <c:v>1.2928710896404201</c:v>
                </c:pt>
                <c:pt idx="971">
                  <c:v>1.29298744803849</c:v>
                </c:pt>
                <c:pt idx="972">
                  <c:v>1.29310381690881</c:v>
                </c:pt>
                <c:pt idx="973">
                  <c:v>1.29322019625233</c:v>
                </c:pt>
                <c:pt idx="974">
                  <c:v>1.2933365860699899</c:v>
                </c:pt>
                <c:pt idx="975">
                  <c:v>1.29345298636274</c:v>
                </c:pt>
                <c:pt idx="976">
                  <c:v>1.2935693971315101</c:v>
                </c:pt>
                <c:pt idx="977">
                  <c:v>1.2936858183772499</c:v>
                </c:pt>
                <c:pt idx="978">
                  <c:v>1.2938022501009101</c:v>
                </c:pt>
                <c:pt idx="979">
                  <c:v>1.29391869230342</c:v>
                </c:pt>
                <c:pt idx="980">
                  <c:v>1.2940351449857199</c:v>
                </c:pt>
                <c:pt idx="981">
                  <c:v>1.2941516081487701</c:v>
                </c:pt>
                <c:pt idx="982">
                  <c:v>1.2942680817935099</c:v>
                </c:pt>
                <c:pt idx="983">
                  <c:v>1.2943845659208699</c:v>
                </c:pt>
                <c:pt idx="984">
                  <c:v>1.2945010605317999</c:v>
                </c:pt>
                <c:pt idx="985">
                  <c:v>1.2946175656272501</c:v>
                </c:pt>
                <c:pt idx="986">
                  <c:v>1.29473408120815</c:v>
                </c:pt>
                <c:pt idx="987">
                  <c:v>1.29477292323059</c:v>
                </c:pt>
                <c:pt idx="988">
                  <c:v>1.2948117664182901</c:v>
                </c:pt>
                <c:pt idx="989">
                  <c:v>1.2948506107712801</c:v>
                </c:pt>
                <c:pt idx="990">
                  <c:v>1.2948894562896001</c:v>
                </c:pt>
                <c:pt idx="991">
                  <c:v>1.2949283029732901</c:v>
                </c:pt>
                <c:pt idx="992">
                  <c:v>1.2949671508223799</c:v>
                </c:pt>
                <c:pt idx="993">
                  <c:v>1.2950059998369099</c:v>
                </c:pt>
                <c:pt idx="994">
                  <c:v>1.2950448500169001</c:v>
                </c:pt>
                <c:pt idx="995">
                  <c:v>1.2950837013623999</c:v>
                </c:pt>
                <c:pt idx="996">
                  <c:v>1.2951225538734401</c:v>
                </c:pt>
                <c:pt idx="997">
                  <c:v>1.2951614075500599</c:v>
                </c:pt>
                <c:pt idx="998">
                  <c:v>1.29520026239229</c:v>
                </c:pt>
                <c:pt idx="999">
                  <c:v>1.2952391184001599</c:v>
                </c:pt>
                <c:pt idx="1000">
                  <c:v>1.29527797557371</c:v>
                </c:pt>
                <c:pt idx="1001">
                  <c:v>1.2953168339129799</c:v>
                </c:pt>
                <c:pt idx="1002">
                  <c:v>1.29535569341799</c:v>
                </c:pt>
                <c:pt idx="1003">
                  <c:v>1.2953945540888001</c:v>
                </c:pt>
                <c:pt idx="1004">
                  <c:v>1.2954334159254199</c:v>
                </c:pt>
                <c:pt idx="1005">
                  <c:v>1.2954722789279001</c:v>
                </c:pt>
                <c:pt idx="1006">
                  <c:v>1.29551114309626</c:v>
                </c:pt>
                <c:pt idx="1007">
                  <c:v>1.29555000843056</c:v>
                </c:pt>
                <c:pt idx="1008">
                  <c:v>1.29558887493081</c:v>
                </c:pt>
                <c:pt idx="1009">
                  <c:v>1.2956277425970599</c:v>
                </c:pt>
                <c:pt idx="1010">
                  <c:v>1.29566661142934</c:v>
                </c:pt>
                <c:pt idx="1011">
                  <c:v>1.2957054814276801</c:v>
                </c:pt>
                <c:pt idx="1012">
                  <c:v>1.29574435259212</c:v>
                </c:pt>
                <c:pt idx="1013">
                  <c:v>1.2958220972532799</c:v>
                </c:pt>
                <c:pt idx="1014">
                  <c:v>1.2958998465791101</c:v>
                </c:pt>
                <c:pt idx="1015">
                  <c:v>1.29597760056991</c:v>
                </c:pt>
                <c:pt idx="1016">
                  <c:v>1.2960553592259401</c:v>
                </c:pt>
                <c:pt idx="1017">
                  <c:v>1.2961331225474899</c:v>
                </c:pt>
                <c:pt idx="1018">
                  <c:v>1.2962108905348499</c:v>
                </c:pt>
                <c:pt idx="1019">
                  <c:v>1.29628866318828</c:v>
                </c:pt>
                <c:pt idx="1020">
                  <c:v>1.2963664405080699</c:v>
                </c:pt>
                <c:pt idx="1021">
                  <c:v>1.2964442224945001</c:v>
                </c:pt>
                <c:pt idx="1022">
                  <c:v>1.29652200914785</c:v>
                </c:pt>
                <c:pt idx="1023">
                  <c:v>1.2965998004684001</c:v>
                </c:pt>
                <c:pt idx="1024">
                  <c:v>1.2966775964564301</c:v>
                </c:pt>
                <c:pt idx="1025">
                  <c:v>1.2967553971122101</c:v>
                </c:pt>
                <c:pt idx="1026">
                  <c:v>1.2968332024360401</c:v>
                </c:pt>
                <c:pt idx="1027">
                  <c:v>1.29691101242819</c:v>
                </c:pt>
                <c:pt idx="1028">
                  <c:v>1.29698882708893</c:v>
                </c:pt>
                <c:pt idx="1029">
                  <c:v>1.2970666464185601</c:v>
                </c:pt>
                <c:pt idx="1030">
                  <c:v>1.29714447041734</c:v>
                </c:pt>
                <c:pt idx="1031">
                  <c:v>1.29722229908557</c:v>
                </c:pt>
                <c:pt idx="1032">
                  <c:v>1.2973001324235101</c:v>
                </c:pt>
                <c:pt idx="1033">
                  <c:v>1.2973779704314601</c:v>
                </c:pt>
                <c:pt idx="1034">
                  <c:v>1.2974558131096801</c:v>
                </c:pt>
                <c:pt idx="1035">
                  <c:v>1.29753366045847</c:v>
                </c:pt>
                <c:pt idx="1036">
                  <c:v>1.29759853714149</c:v>
                </c:pt>
                <c:pt idx="1037">
                  <c:v>1.2976634170683501</c:v>
                </c:pt>
                <c:pt idx="1038">
                  <c:v>1.2977283002391999</c:v>
                </c:pt>
                <c:pt idx="1039">
                  <c:v>1.2977931866542201</c:v>
                </c:pt>
                <c:pt idx="1040">
                  <c:v>1.2978580763135501</c:v>
                </c:pt>
                <c:pt idx="1041">
                  <c:v>1.2979229692173699</c:v>
                </c:pt>
                <c:pt idx="1042">
                  <c:v>1.2979878653658301</c:v>
                </c:pt>
                <c:pt idx="1043">
                  <c:v>1.2980527647591</c:v>
                </c:pt>
                <c:pt idx="1044">
                  <c:v>1.29811766739733</c:v>
                </c:pt>
                <c:pt idx="1045">
                  <c:v>1.2981825732807</c:v>
                </c:pt>
                <c:pt idx="1046">
                  <c:v>1.2982474824093699</c:v>
                </c:pt>
                <c:pt idx="1047">
                  <c:v>1.29831239478349</c:v>
                </c:pt>
                <c:pt idx="1048">
                  <c:v>1.2983773104032299</c:v>
                </c:pt>
                <c:pt idx="1049">
                  <c:v>1.2984422292687501</c:v>
                </c:pt>
                <c:pt idx="1050">
                  <c:v>1.29850715138021</c:v>
                </c:pt>
                <c:pt idx="1051">
                  <c:v>1.29857207673778</c:v>
                </c:pt>
                <c:pt idx="1052">
                  <c:v>1.2986370053416201</c:v>
                </c:pt>
                <c:pt idx="1053">
                  <c:v>1.29870193719188</c:v>
                </c:pt>
                <c:pt idx="1054">
                  <c:v>1.29876687228874</c:v>
                </c:pt>
                <c:pt idx="1055">
                  <c:v>1.29883181063236</c:v>
                </c:pt>
                <c:pt idx="1056">
                  <c:v>1.29889675222289</c:v>
                </c:pt>
                <c:pt idx="1057">
                  <c:v>1.2989616970605</c:v>
                </c:pt>
                <c:pt idx="1058">
                  <c:v>1.29902664514535</c:v>
                </c:pt>
                <c:pt idx="1059">
                  <c:v>1.29909159647761</c:v>
                </c:pt>
                <c:pt idx="1060">
                  <c:v>1.2991565510574401</c:v>
                </c:pt>
                <c:pt idx="1061">
                  <c:v>1.2992215088849901</c:v>
                </c:pt>
                <c:pt idx="1062">
                  <c:v>1.2992994621755201</c:v>
                </c:pt>
                <c:pt idx="1063">
                  <c:v>1.29937742014325</c:v>
                </c:pt>
                <c:pt idx="1064">
                  <c:v>1.2994553827884601</c:v>
                </c:pt>
                <c:pt idx="1065">
                  <c:v>1.2995333501114299</c:v>
                </c:pt>
                <c:pt idx="1066">
                  <c:v>1.2996113221124399</c:v>
                </c:pt>
                <c:pt idx="1067">
                  <c:v>1.2996892987917601</c:v>
                </c:pt>
                <c:pt idx="1068">
                  <c:v>1.29976728014969</c:v>
                </c:pt>
                <c:pt idx="1069">
                  <c:v>1.2998452661865001</c:v>
                </c:pt>
                <c:pt idx="1070">
                  <c:v>1.2999232569024699</c:v>
                </c:pt>
                <c:pt idx="1071">
                  <c:v>1.3000012522978801</c:v>
                </c:pt>
                <c:pt idx="1072">
                  <c:v>1.30007925237302</c:v>
                </c:pt>
                <c:pt idx="1073">
                  <c:v>1.3001572571281601</c:v>
                </c:pt>
                <c:pt idx="1074">
                  <c:v>1.3002352665635899</c:v>
                </c:pt>
                <c:pt idx="1075">
                  <c:v>1.3003132806795801</c:v>
                </c:pt>
                <c:pt idx="1076">
                  <c:v>1.30039129947643</c:v>
                </c:pt>
                <c:pt idx="1077">
                  <c:v>1.30046932295439</c:v>
                </c:pt>
                <c:pt idx="1078">
                  <c:v>1.30054735111377</c:v>
                </c:pt>
                <c:pt idx="1079">
                  <c:v>1.3006253839548401</c:v>
                </c:pt>
                <c:pt idx="1080">
                  <c:v>1.3007034214778701</c:v>
                </c:pt>
                <c:pt idx="1081">
                  <c:v>1.3007814636831601</c:v>
                </c:pt>
                <c:pt idx="1082">
                  <c:v>1.3008595105709799</c:v>
                </c:pt>
                <c:pt idx="1083">
                  <c:v>1.3009375621416199</c:v>
                </c:pt>
                <c:pt idx="1084">
                  <c:v>1.3010156183953501</c:v>
                </c:pt>
                <c:pt idx="1085">
                  <c:v>1.3010936793324499</c:v>
                </c:pt>
                <c:pt idx="1086">
                  <c:v>1.3011717449532101</c:v>
                </c:pt>
                <c:pt idx="1087">
                  <c:v>1.3012498152579099</c:v>
                </c:pt>
                <c:pt idx="1088">
                  <c:v>1.3012758402542099</c:v>
                </c:pt>
                <c:pt idx="1089">
                  <c:v>1.30130186577102</c:v>
                </c:pt>
                <c:pt idx="1090">
                  <c:v>1.30132789180833</c:v>
                </c:pt>
                <c:pt idx="1091">
                  <c:v>1.30135391836617</c:v>
                </c:pt>
                <c:pt idx="1092">
                  <c:v>1.3013799454445401</c:v>
                </c:pt>
                <c:pt idx="1093">
                  <c:v>1.30140597304344</c:v>
                </c:pt>
                <c:pt idx="1094">
                  <c:v>1.3014320011629099</c:v>
                </c:pt>
                <c:pt idx="1095">
                  <c:v>1.3014580298029299</c:v>
                </c:pt>
                <c:pt idx="1096">
                  <c:v>1.3014840589635199</c:v>
                </c:pt>
                <c:pt idx="1097">
                  <c:v>1.3015100886447</c:v>
                </c:pt>
                <c:pt idx="1098">
                  <c:v>1.30153611884648</c:v>
                </c:pt>
                <c:pt idx="1099">
                  <c:v>1.3015621495688501</c:v>
                </c:pt>
                <c:pt idx="1100">
                  <c:v>1.3015881808118399</c:v>
                </c:pt>
                <c:pt idx="1101">
                  <c:v>1.30161421257546</c:v>
                </c:pt>
                <c:pt idx="1102">
                  <c:v>1.30164024485971</c:v>
                </c:pt>
                <c:pt idx="1103">
                  <c:v>1.30166627766461</c:v>
                </c:pt>
                <c:pt idx="1104">
                  <c:v>1.3016923109901599</c:v>
                </c:pt>
                <c:pt idx="1105">
                  <c:v>1.30171834483638</c:v>
                </c:pt>
                <c:pt idx="1106">
                  <c:v>1.3017443792032799</c:v>
                </c:pt>
                <c:pt idx="1107">
                  <c:v>1.3017704140908599</c:v>
                </c:pt>
                <c:pt idx="1108">
                  <c:v>1.3017964494991401</c:v>
                </c:pt>
                <c:pt idx="1109">
                  <c:v>1.3018224854281399</c:v>
                </c:pt>
                <c:pt idx="1110">
                  <c:v>1.3018875765524101</c:v>
                </c:pt>
                <c:pt idx="1111">
                  <c:v>1.3019526709312299</c:v>
                </c:pt>
                <c:pt idx="1112">
                  <c:v>1.30201776856478</c:v>
                </c:pt>
                <c:pt idx="1113">
                  <c:v>1.3020828694532101</c:v>
                </c:pt>
                <c:pt idx="1114">
                  <c:v>1.3021479735966801</c:v>
                </c:pt>
                <c:pt idx="1115">
                  <c:v>1.30221308099536</c:v>
                </c:pt>
                <c:pt idx="1116">
                  <c:v>1.3022781916494099</c:v>
                </c:pt>
                <c:pt idx="1117">
                  <c:v>1.3023433055589899</c:v>
                </c:pt>
                <c:pt idx="1118">
                  <c:v>1.30240842272427</c:v>
                </c:pt>
                <c:pt idx="1119">
                  <c:v>1.30247354314541</c:v>
                </c:pt>
                <c:pt idx="1120">
                  <c:v>1.30253866682257</c:v>
                </c:pt>
                <c:pt idx="1121">
                  <c:v>1.3026037937559101</c:v>
                </c:pt>
                <c:pt idx="1122">
                  <c:v>1.3026689239456</c:v>
                </c:pt>
                <c:pt idx="1123">
                  <c:v>1.30273405739179</c:v>
                </c:pt>
                <c:pt idx="1124">
                  <c:v>1.3027991940946599</c:v>
                </c:pt>
                <c:pt idx="1125">
                  <c:v>1.30286433405437</c:v>
                </c:pt>
                <c:pt idx="1126">
                  <c:v>1.30292947727107</c:v>
                </c:pt>
                <c:pt idx="1127">
                  <c:v>1.3029946237449299</c:v>
                </c:pt>
                <c:pt idx="1128">
                  <c:v>1.30305977347612</c:v>
                </c:pt>
                <c:pt idx="1129">
                  <c:v>1.3031249264647999</c:v>
                </c:pt>
                <c:pt idx="1130">
                  <c:v>1.30319008271112</c:v>
                </c:pt>
                <c:pt idx="1131">
                  <c:v>1.3032552422152499</c:v>
                </c:pt>
                <c:pt idx="1132">
                  <c:v>1.3033204049773699</c:v>
                </c:pt>
                <c:pt idx="1133">
                  <c:v>1.3033855709976101</c:v>
                </c:pt>
                <c:pt idx="1134">
                  <c:v>1.3034507402761599</c:v>
                </c:pt>
                <c:pt idx="1135">
                  <c:v>1.3035159128131799</c:v>
                </c:pt>
                <c:pt idx="1136">
                  <c:v>1.30355501829056</c:v>
                </c:pt>
                <c:pt idx="1137">
                  <c:v>1.30359412494111</c:v>
                </c:pt>
                <c:pt idx="1138">
                  <c:v>1.3036332327648601</c:v>
                </c:pt>
                <c:pt idx="1139">
                  <c:v>1.3036723417618401</c:v>
                </c:pt>
                <c:pt idx="1140">
                  <c:v>1.3037114519321</c:v>
                </c:pt>
                <c:pt idx="1141">
                  <c:v>1.3037505632756501</c:v>
                </c:pt>
                <c:pt idx="1142">
                  <c:v>1.30378967579255</c:v>
                </c:pt>
                <c:pt idx="1143">
                  <c:v>1.30382878948283</c:v>
                </c:pt>
                <c:pt idx="1144">
                  <c:v>1.30386790434651</c:v>
                </c:pt>
                <c:pt idx="1145">
                  <c:v>1.30390702038364</c:v>
                </c:pt>
                <c:pt idx="1146">
                  <c:v>1.30394613759425</c:v>
                </c:pt>
                <c:pt idx="1147">
                  <c:v>1.30398525597838</c:v>
                </c:pt>
                <c:pt idx="1148">
                  <c:v>1.3040243755360601</c:v>
                </c:pt>
                <c:pt idx="1149">
                  <c:v>1.3040634962673201</c:v>
                </c:pt>
                <c:pt idx="1150">
                  <c:v>1.30410261817221</c:v>
                </c:pt>
                <c:pt idx="1151">
                  <c:v>1.3041417412507601</c:v>
                </c:pt>
                <c:pt idx="1152">
                  <c:v>1.3041808655030001</c:v>
                </c:pt>
                <c:pt idx="1153">
                  <c:v>1.30421999092896</c:v>
                </c:pt>
                <c:pt idx="1154">
                  <c:v>1.3042591175286899</c:v>
                </c:pt>
                <c:pt idx="1155">
                  <c:v>1.3042982453022101</c:v>
                </c:pt>
                <c:pt idx="1156">
                  <c:v>1.3043373742495701</c:v>
                </c:pt>
                <c:pt idx="1157">
                  <c:v>1.3043765043708</c:v>
                </c:pt>
                <c:pt idx="1158">
                  <c:v>1.30441563566593</c:v>
                </c:pt>
                <c:pt idx="1159">
                  <c:v>1.3044547681350001</c:v>
                </c:pt>
                <c:pt idx="1160">
                  <c:v>1.3044939017780499</c:v>
                </c:pt>
                <c:pt idx="1161">
                  <c:v>1.3045330365951</c:v>
                </c:pt>
                <c:pt idx="1162">
                  <c:v>1.3045721725862001</c:v>
                </c:pt>
                <c:pt idx="1163">
                  <c:v>1.3046113097513701</c:v>
                </c:pt>
                <c:pt idx="1164">
                  <c:v>1.30465044809067</c:v>
                </c:pt>
                <c:pt idx="1165">
                  <c:v>1.30468958760411</c:v>
                </c:pt>
                <c:pt idx="1166">
                  <c:v>1.3047287282917399</c:v>
                </c:pt>
                <c:pt idx="1167">
                  <c:v>1.3047678701535901</c:v>
                </c:pt>
                <c:pt idx="1168">
                  <c:v>1.3048070131896901</c:v>
                </c:pt>
                <c:pt idx="1169">
                  <c:v>1.30484615740009</c:v>
                </c:pt>
                <c:pt idx="1170">
                  <c:v>1.30488530278481</c:v>
                </c:pt>
                <c:pt idx="1171">
                  <c:v>1.3049244493438901</c:v>
                </c:pt>
                <c:pt idx="1172">
                  <c:v>1.3049635970773701</c:v>
                </c:pt>
                <c:pt idx="1173">
                  <c:v>1.30500274598528</c:v>
                </c:pt>
                <c:pt idx="1174">
                  <c:v>1.30504189606766</c:v>
                </c:pt>
                <c:pt idx="1175">
                  <c:v>1.30508104732455</c:v>
                </c:pt>
                <c:pt idx="1176">
                  <c:v>1.30512019975597</c:v>
                </c:pt>
                <c:pt idx="1177">
                  <c:v>1.3051593533619601</c:v>
                </c:pt>
                <c:pt idx="1178">
                  <c:v>1.3051985081425601</c:v>
                </c:pt>
                <c:pt idx="1179">
                  <c:v>1.3052376640978001</c:v>
                </c:pt>
                <c:pt idx="1180">
                  <c:v>1.3052768212277299</c:v>
                </c:pt>
                <c:pt idx="1181">
                  <c:v>1.3053159795323599</c:v>
                </c:pt>
                <c:pt idx="1182">
                  <c:v>1.3053551390117499</c:v>
                </c:pt>
                <c:pt idx="1183">
                  <c:v>1.30539429966592</c:v>
                </c:pt>
                <c:pt idx="1184">
                  <c:v>1.3054334614949099</c:v>
                </c:pt>
                <c:pt idx="1185">
                  <c:v>1.30547262449875</c:v>
                </c:pt>
                <c:pt idx="1186">
                  <c:v>1.3055117886774901</c:v>
                </c:pt>
                <c:pt idx="1187">
                  <c:v>1.3055509540311501</c:v>
                </c:pt>
                <c:pt idx="1188">
                  <c:v>1.30559012055977</c:v>
                </c:pt>
                <c:pt idx="1189">
                  <c:v>1.30562928826339</c:v>
                </c:pt>
                <c:pt idx="1190">
                  <c:v>1.3056684571420301</c:v>
                </c:pt>
                <c:pt idx="1191">
                  <c:v>1.30570762719575</c:v>
                </c:pt>
                <c:pt idx="1192">
                  <c:v>1.3057467984245701</c:v>
                </c:pt>
                <c:pt idx="1193">
                  <c:v>1.30578597082852</c:v>
                </c:pt>
                <c:pt idx="1194">
                  <c:v>1.3058251444076401</c:v>
                </c:pt>
                <c:pt idx="1195">
                  <c:v>1.3058643191619701</c:v>
                </c:pt>
                <c:pt idx="1196">
                  <c:v>1.30590349509155</c:v>
                </c:pt>
                <c:pt idx="1197">
                  <c:v>1.3059426721964</c:v>
                </c:pt>
                <c:pt idx="1198">
                  <c:v>1.3059818504765699</c:v>
                </c:pt>
                <c:pt idx="1199">
                  <c:v>1.30602102993208</c:v>
                </c:pt>
                <c:pt idx="1200">
                  <c:v>1.3060602105629799</c:v>
                </c:pt>
                <c:pt idx="1201">
                  <c:v>1.3060993923693001</c:v>
                </c:pt>
                <c:pt idx="1202">
                  <c:v>1.3061385753510699</c:v>
                </c:pt>
                <c:pt idx="1203">
                  <c:v>1.3061777595083299</c:v>
                </c:pt>
                <c:pt idx="1204">
                  <c:v>1.3062169448411101</c:v>
                </c:pt>
                <c:pt idx="1205">
                  <c:v>1.3062561313494601</c:v>
                </c:pt>
                <c:pt idx="1206">
                  <c:v>1.3062953190333999</c:v>
                </c:pt>
                <c:pt idx="1207">
                  <c:v>1.30633450789297</c:v>
                </c:pt>
                <c:pt idx="1208">
                  <c:v>1.3063736979282099</c:v>
                </c:pt>
                <c:pt idx="1209">
                  <c:v>1.30641288913914</c:v>
                </c:pt>
                <c:pt idx="1210">
                  <c:v>1.30645208152582</c:v>
                </c:pt>
                <c:pt idx="1211">
                  <c:v>1.30649127508826</c:v>
                </c:pt>
                <c:pt idx="1212">
                  <c:v>1.30651740491377</c:v>
                </c:pt>
                <c:pt idx="1213">
                  <c:v>1.30654353526186</c:v>
                </c:pt>
                <c:pt idx="1214">
                  <c:v>1.3065696661325701</c:v>
                </c:pt>
                <c:pt idx="1215">
                  <c:v>1.3065957975258899</c:v>
                </c:pt>
                <c:pt idx="1216">
                  <c:v>1.30662192944184</c:v>
                </c:pt>
                <c:pt idx="1217">
                  <c:v>1.3066480618804299</c:v>
                </c:pt>
                <c:pt idx="1218">
                  <c:v>1.30667419484167</c:v>
                </c:pt>
                <c:pt idx="1219">
                  <c:v>1.30670032832557</c:v>
                </c:pt>
                <c:pt idx="1220">
                  <c:v>1.30672646233213</c:v>
                </c:pt>
                <c:pt idx="1221">
                  <c:v>1.30675259686138</c:v>
                </c:pt>
                <c:pt idx="1222">
                  <c:v>1.3067787319133199</c:v>
                </c:pt>
                <c:pt idx="1223">
                  <c:v>1.30680486748795</c:v>
                </c:pt>
                <c:pt idx="1224">
                  <c:v>1.3068310035852999</c:v>
                </c:pt>
                <c:pt idx="1225">
                  <c:v>1.3068571402053699</c:v>
                </c:pt>
                <c:pt idx="1226">
                  <c:v>1.30688327734818</c:v>
                </c:pt>
                <c:pt idx="1227">
                  <c:v>1.3069094150137299</c:v>
                </c:pt>
                <c:pt idx="1228">
                  <c:v>1.3069355532020299</c:v>
                </c:pt>
                <c:pt idx="1229">
                  <c:v>1.30696169191309</c:v>
                </c:pt>
                <c:pt idx="1230">
                  <c:v>1.3069878311469301</c:v>
                </c:pt>
                <c:pt idx="1231">
                  <c:v>1.30701397090355</c:v>
                </c:pt>
                <c:pt idx="1232">
                  <c:v>1.3070401111829699</c:v>
                </c:pt>
                <c:pt idx="1233">
                  <c:v>1.3070662519851901</c:v>
                </c:pt>
                <c:pt idx="1234">
                  <c:v>1.3070923933102301</c:v>
                </c:pt>
                <c:pt idx="1235">
                  <c:v>1.3071185351581001</c:v>
                </c:pt>
                <c:pt idx="1236">
                  <c:v>1.3071446775288</c:v>
                </c:pt>
                <c:pt idx="1237">
                  <c:v>1.30717082042235</c:v>
                </c:pt>
                <c:pt idx="1238">
                  <c:v>1.3071838921305501</c:v>
                </c:pt>
                <c:pt idx="1239">
                  <c:v>1.30719696396948</c:v>
                </c:pt>
                <c:pt idx="1240">
                  <c:v>1.3072100359391201</c:v>
                </c:pt>
                <c:pt idx="1241">
                  <c:v>1.3072231080394801</c:v>
                </c:pt>
                <c:pt idx="1242">
                  <c:v>1.3072361802705601</c:v>
                </c:pt>
                <c:pt idx="1243">
                  <c:v>1.30724925263236</c:v>
                </c:pt>
                <c:pt idx="1244">
                  <c:v>1.30726232512489</c:v>
                </c:pt>
                <c:pt idx="1245">
                  <c:v>1.3072753977481399</c:v>
                </c:pt>
                <c:pt idx="1246">
                  <c:v>1.3072884705021099</c:v>
                </c:pt>
                <c:pt idx="1247">
                  <c:v>1.30730154338682</c:v>
                </c:pt>
                <c:pt idx="1248">
                  <c:v>1.30731461640225</c:v>
                </c:pt>
                <c:pt idx="1249">
                  <c:v>1.30732768954842</c:v>
                </c:pt>
                <c:pt idx="1250">
                  <c:v>1.30734076282531</c:v>
                </c:pt>
                <c:pt idx="1251">
                  <c:v>1.30735383623294</c:v>
                </c:pt>
                <c:pt idx="1252">
                  <c:v>1.3073669097713001</c:v>
                </c:pt>
                <c:pt idx="1253">
                  <c:v>1.3073799834404001</c:v>
                </c:pt>
                <c:pt idx="1254">
                  <c:v>1.3073930572402399</c:v>
                </c:pt>
                <c:pt idx="1255">
                  <c:v>1.3074061311708101</c:v>
                </c:pt>
                <c:pt idx="1256">
                  <c:v>1.3074192052321201</c:v>
                </c:pt>
                <c:pt idx="1257">
                  <c:v>1.30743227942417</c:v>
                </c:pt>
                <c:pt idx="1258">
                  <c:v>1.3074453537469699</c:v>
                </c:pt>
                <c:pt idx="1259">
                  <c:v>1.3074584282005</c:v>
                </c:pt>
                <c:pt idx="1260">
                  <c:v>1.3074715027847901</c:v>
                </c:pt>
                <c:pt idx="1261">
                  <c:v>1.3074845774998101</c:v>
                </c:pt>
                <c:pt idx="1262">
                  <c:v>1.3074976523455899</c:v>
                </c:pt>
                <c:pt idx="1263">
                  <c:v>1.30751072732211</c:v>
                </c:pt>
                <c:pt idx="1264">
                  <c:v>1.30752380242939</c:v>
                </c:pt>
                <c:pt idx="1265">
                  <c:v>1.3075368776674099</c:v>
                </c:pt>
                <c:pt idx="1266">
                  <c:v>1.30754995303619</c:v>
                </c:pt>
                <c:pt idx="1267">
                  <c:v>1.30756302853572</c:v>
                </c:pt>
                <c:pt idx="1268">
                  <c:v>1.3075761041659999</c:v>
                </c:pt>
                <c:pt idx="1269">
                  <c:v>1.30758917992704</c:v>
                </c:pt>
                <c:pt idx="1270">
                  <c:v>1.30760225581884</c:v>
                </c:pt>
                <c:pt idx="1271">
                  <c:v>1.3076153318414001</c:v>
                </c:pt>
                <c:pt idx="1272">
                  <c:v>1.30762840799472</c:v>
                </c:pt>
                <c:pt idx="1273">
                  <c:v>1.3076414842788</c:v>
                </c:pt>
                <c:pt idx="1274">
                  <c:v>1.3076545606936401</c:v>
                </c:pt>
                <c:pt idx="1275">
                  <c:v>1.3076676372392499</c:v>
                </c:pt>
                <c:pt idx="1276">
                  <c:v>1.3076807139156199</c:v>
                </c:pt>
                <c:pt idx="1277">
                  <c:v>1.3076937907227599</c:v>
                </c:pt>
                <c:pt idx="1278">
                  <c:v>1.30770686766067</c:v>
                </c:pt>
                <c:pt idx="1279">
                  <c:v>1.3077199447293499</c:v>
                </c:pt>
                <c:pt idx="1280">
                  <c:v>1.3077330219287899</c:v>
                </c:pt>
                <c:pt idx="1281">
                  <c:v>1.30774609925901</c:v>
                </c:pt>
                <c:pt idx="1282">
                  <c:v>1.3077591767200101</c:v>
                </c:pt>
                <c:pt idx="1283">
                  <c:v>1.30777225431177</c:v>
                </c:pt>
                <c:pt idx="1284">
                  <c:v>1.30778533203432</c:v>
                </c:pt>
                <c:pt idx="1285">
                  <c:v>1.3077984098876401</c:v>
                </c:pt>
                <c:pt idx="1286">
                  <c:v>1.30781148787174</c:v>
                </c:pt>
                <c:pt idx="1287">
                  <c:v>1.3078245659866199</c:v>
                </c:pt>
                <c:pt idx="1288">
                  <c:v>1.3078768789692501</c:v>
                </c:pt>
                <c:pt idx="1289">
                  <c:v>1.30792919404441</c:v>
                </c:pt>
                <c:pt idx="1290">
                  <c:v>1.30798151121217</c:v>
                </c:pt>
                <c:pt idx="1291">
                  <c:v>1.30803383047262</c:v>
                </c:pt>
                <c:pt idx="1292">
                  <c:v>1.30808615182584</c:v>
                </c:pt>
                <c:pt idx="1293">
                  <c:v>1.3081384752719201</c:v>
                </c:pt>
                <c:pt idx="1294">
                  <c:v>1.30819080081093</c:v>
                </c:pt>
                <c:pt idx="1295">
                  <c:v>1.3082431284429601</c:v>
                </c:pt>
                <c:pt idx="1296">
                  <c:v>1.3082954581680999</c:v>
                </c:pt>
                <c:pt idx="1297">
                  <c:v>1.30834778998642</c:v>
                </c:pt>
                <c:pt idx="1298">
                  <c:v>1.3084001238980201</c:v>
                </c:pt>
                <c:pt idx="1299">
                  <c:v>1.3084524599029801</c:v>
                </c:pt>
                <c:pt idx="1300">
                  <c:v>1.30850479800138</c:v>
                </c:pt>
                <c:pt idx="1301">
                  <c:v>1.3085571381933001</c:v>
                </c:pt>
                <c:pt idx="1302">
                  <c:v>1.30860948047882</c:v>
                </c:pt>
                <c:pt idx="1303">
                  <c:v>1.3086618248580399</c:v>
                </c:pt>
                <c:pt idx="1304">
                  <c:v>1.30871417133104</c:v>
                </c:pt>
                <c:pt idx="1305">
                  <c:v>1.3087665198978899</c:v>
                </c:pt>
                <c:pt idx="1306">
                  <c:v>1.3088188705586901</c:v>
                </c:pt>
                <c:pt idx="1307">
                  <c:v>1.30887122331351</c:v>
                </c:pt>
                <c:pt idx="1308">
                  <c:v>1.30892357816244</c:v>
                </c:pt>
                <c:pt idx="1309">
                  <c:v>1.3089759351055701</c:v>
                </c:pt>
                <c:pt idx="1310">
                  <c:v>1.3090282941429701</c:v>
                </c:pt>
                <c:pt idx="1311">
                  <c:v>1.30908065527474</c:v>
                </c:pt>
                <c:pt idx="1312">
                  <c:v>1.30913301850095</c:v>
                </c:pt>
                <c:pt idx="1313">
                  <c:v>1.30918538382169</c:v>
                </c:pt>
                <c:pt idx="1314">
                  <c:v>1.3092770267985601</c:v>
                </c:pt>
                <c:pt idx="1315">
                  <c:v>1.30936867619043</c:v>
                </c:pt>
                <c:pt idx="1316">
                  <c:v>1.30946033199777</c:v>
                </c:pt>
                <c:pt idx="1317">
                  <c:v>1.3095519942210101</c:v>
                </c:pt>
                <c:pt idx="1318">
                  <c:v>1.3096436628606001</c:v>
                </c:pt>
                <c:pt idx="1319">
                  <c:v>1.309735337917</c:v>
                </c:pt>
                <c:pt idx="1320">
                  <c:v>1.30982701939066</c:v>
                </c:pt>
                <c:pt idx="1321">
                  <c:v>1.30991870728201</c:v>
                </c:pt>
                <c:pt idx="1322">
                  <c:v>1.3100104015915199</c:v>
                </c:pt>
                <c:pt idx="1323">
                  <c:v>1.31010210231963</c:v>
                </c:pt>
                <c:pt idx="1324">
                  <c:v>1.3101938094668</c:v>
                </c:pt>
                <c:pt idx="1325">
                  <c:v>1.31028552303346</c:v>
                </c:pt>
                <c:pt idx="1326">
                  <c:v>1.31037724302007</c:v>
                </c:pt>
                <c:pt idx="1327">
                  <c:v>1.3104689694270799</c:v>
                </c:pt>
                <c:pt idx="1328">
                  <c:v>1.3105607022549399</c:v>
                </c:pt>
                <c:pt idx="1329">
                  <c:v>1.3106524415041001</c:v>
                </c:pt>
                <c:pt idx="1330">
                  <c:v>1.3107441871750101</c:v>
                </c:pt>
                <c:pt idx="1331">
                  <c:v>1.3108359392681099</c:v>
                </c:pt>
                <c:pt idx="1332">
                  <c:v>1.31092769778386</c:v>
                </c:pt>
                <c:pt idx="1333">
                  <c:v>1.3110194627227001</c:v>
                </c:pt>
                <c:pt idx="1334">
                  <c:v>1.3111112340850899</c:v>
                </c:pt>
                <c:pt idx="1335">
                  <c:v>1.3112030118714799</c:v>
                </c:pt>
                <c:pt idx="1336">
                  <c:v>1.31129479608231</c:v>
                </c:pt>
                <c:pt idx="1337">
                  <c:v>1.31136036082211</c:v>
                </c:pt>
                <c:pt idx="1338">
                  <c:v>1.31142592884016</c:v>
                </c:pt>
                <c:pt idx="1339">
                  <c:v>1.3114915001366001</c:v>
                </c:pt>
                <c:pt idx="1340">
                  <c:v>1.3115570747116001</c:v>
                </c:pt>
                <c:pt idx="1341">
                  <c:v>1.3116226525653401</c:v>
                </c:pt>
                <c:pt idx="1342">
                  <c:v>1.3116882336979701</c:v>
                </c:pt>
                <c:pt idx="1343">
                  <c:v>1.31175381810965</c:v>
                </c:pt>
                <c:pt idx="1344">
                  <c:v>1.3118194058005599</c:v>
                </c:pt>
                <c:pt idx="1345">
                  <c:v>1.3118849967708499</c:v>
                </c:pt>
                <c:pt idx="1346">
                  <c:v>1.3119505910206899</c:v>
                </c:pt>
                <c:pt idx="1347">
                  <c:v>1.3120161885502399</c:v>
                </c:pt>
                <c:pt idx="1348">
                  <c:v>1.3120817893596699</c:v>
                </c:pt>
                <c:pt idx="1349">
                  <c:v>1.3121473934491299</c:v>
                </c:pt>
                <c:pt idx="1350">
                  <c:v>1.31221300081881</c:v>
                </c:pt>
                <c:pt idx="1351">
                  <c:v>1.3122786114688501</c:v>
                </c:pt>
                <c:pt idx="1352">
                  <c:v>1.31234422539942</c:v>
                </c:pt>
                <c:pt idx="1353">
                  <c:v>1.31240984261069</c:v>
                </c:pt>
                <c:pt idx="1354">
                  <c:v>1.3124754631028199</c:v>
                </c:pt>
                <c:pt idx="1355">
                  <c:v>1.3125410868759799</c:v>
                </c:pt>
                <c:pt idx="1356">
                  <c:v>1.3126067139303199</c:v>
                </c:pt>
                <c:pt idx="1357">
                  <c:v>1.31267234426602</c:v>
                </c:pt>
                <c:pt idx="1358">
                  <c:v>1.31273797788323</c:v>
                </c:pt>
                <c:pt idx="1359">
                  <c:v>1.31280361478213</c:v>
                </c:pt>
                <c:pt idx="1360">
                  <c:v>1.31286925496287</c:v>
                </c:pt>
                <c:pt idx="1361">
                  <c:v>1.31293489842561</c:v>
                </c:pt>
                <c:pt idx="1362">
                  <c:v>1.31305306256647</c:v>
                </c:pt>
                <c:pt idx="1363">
                  <c:v>1.3131712373421001</c:v>
                </c:pt>
                <c:pt idx="1364">
                  <c:v>1.3132894227534599</c:v>
                </c:pt>
                <c:pt idx="1365">
                  <c:v>1.31340761880151</c:v>
                </c:pt>
                <c:pt idx="1366">
                  <c:v>1.3135258254872</c:v>
                </c:pt>
                <c:pt idx="1367">
                  <c:v>1.3136440428114999</c:v>
                </c:pt>
                <c:pt idx="1368">
                  <c:v>1.31376227077535</c:v>
                </c:pt>
                <c:pt idx="1369">
                  <c:v>1.3138805093797199</c:v>
                </c:pt>
                <c:pt idx="1370">
                  <c:v>1.3139987586255599</c:v>
                </c:pt>
                <c:pt idx="1371">
                  <c:v>1.31411701851384</c:v>
                </c:pt>
                <c:pt idx="1372">
                  <c:v>1.31423528904551</c:v>
                </c:pt>
                <c:pt idx="1373">
                  <c:v>1.3143535702215201</c:v>
                </c:pt>
                <c:pt idx="1374">
                  <c:v>1.3144718620428399</c:v>
                </c:pt>
                <c:pt idx="1375">
                  <c:v>1.3145901645104201</c:v>
                </c:pt>
                <c:pt idx="1376">
                  <c:v>1.31470847762523</c:v>
                </c:pt>
                <c:pt idx="1377">
                  <c:v>1.3148268013882201</c:v>
                </c:pt>
                <c:pt idx="1378">
                  <c:v>1.3149451358003399</c:v>
                </c:pt>
                <c:pt idx="1379">
                  <c:v>1.3150634808625601</c:v>
                </c:pt>
                <c:pt idx="1380">
                  <c:v>1.3151818365758401</c:v>
                </c:pt>
                <c:pt idx="1381">
                  <c:v>1.31530020294113</c:v>
                </c:pt>
                <c:pt idx="1382">
                  <c:v>1.3154185799594</c:v>
                </c:pt>
                <c:pt idx="1383">
                  <c:v>1.31553696763159</c:v>
                </c:pt>
                <c:pt idx="1384">
                  <c:v>1.31565536595868</c:v>
                </c:pt>
                <c:pt idx="1385">
                  <c:v>1.3157737749416201</c:v>
                </c:pt>
                <c:pt idx="1386">
                  <c:v>1.31589219458136</c:v>
                </c:pt>
                <c:pt idx="1387">
                  <c:v>1.31602378380082</c:v>
                </c:pt>
                <c:pt idx="1388">
                  <c:v>1.3161553861791999</c:v>
                </c:pt>
                <c:pt idx="1389">
                  <c:v>1.3162870017178201</c:v>
                </c:pt>
                <c:pt idx="1390">
                  <c:v>1.3164186304179899</c:v>
                </c:pt>
                <c:pt idx="1391">
                  <c:v>1.3165502722810301</c:v>
                </c:pt>
                <c:pt idx="1392">
                  <c:v>1.3166819273082599</c:v>
                </c:pt>
                <c:pt idx="1393">
                  <c:v>1.3168135955009901</c:v>
                </c:pt>
                <c:pt idx="1394">
                  <c:v>1.3169452768605401</c:v>
                </c:pt>
                <c:pt idx="1395">
                  <c:v>1.31707697138823</c:v>
                </c:pt>
                <c:pt idx="1396">
                  <c:v>1.3172086790853601</c:v>
                </c:pt>
                <c:pt idx="1397">
                  <c:v>1.31734039995327</c:v>
                </c:pt>
                <c:pt idx="1398">
                  <c:v>1.31747213399327</c:v>
                </c:pt>
                <c:pt idx="1399">
                  <c:v>1.3176038812066699</c:v>
                </c:pt>
                <c:pt idx="1400">
                  <c:v>1.3177356415947901</c:v>
                </c:pt>
                <c:pt idx="1401">
                  <c:v>1.31786741515895</c:v>
                </c:pt>
                <c:pt idx="1402">
                  <c:v>1.31799920190046</c:v>
                </c:pt>
                <c:pt idx="1403">
                  <c:v>1.31813100182065</c:v>
                </c:pt>
                <c:pt idx="1404">
                  <c:v>1.31826281492083</c:v>
                </c:pt>
                <c:pt idx="1405">
                  <c:v>1.31839464120233</c:v>
                </c:pt>
                <c:pt idx="1406">
                  <c:v>1.3185264806664501</c:v>
                </c:pt>
                <c:pt idx="1407">
                  <c:v>1.3186583333145101</c:v>
                </c:pt>
                <c:pt idx="1408">
                  <c:v>1.3187901991478399</c:v>
                </c:pt>
                <c:pt idx="1409">
                  <c:v>1.31892207816776</c:v>
                </c:pt>
                <c:pt idx="1410">
                  <c:v>1.31900121349245</c:v>
                </c:pt>
                <c:pt idx="1411">
                  <c:v>1.31908035356526</c:v>
                </c:pt>
                <c:pt idx="1412">
                  <c:v>1.3191594983864701</c:v>
                </c:pt>
                <c:pt idx="1413">
                  <c:v>1.31923864795638</c:v>
                </c:pt>
                <c:pt idx="1414">
                  <c:v>1.3193178022752501</c:v>
                </c:pt>
                <c:pt idx="1415">
                  <c:v>1.31939696134339</c:v>
                </c:pt>
                <c:pt idx="1416">
                  <c:v>1.31947612516107</c:v>
                </c:pt>
                <c:pt idx="1417">
                  <c:v>1.3195552937285799</c:v>
                </c:pt>
                <c:pt idx="1418">
                  <c:v>1.3196344670461999</c:v>
                </c:pt>
                <c:pt idx="1419">
                  <c:v>1.3197136451142299</c:v>
                </c:pt>
                <c:pt idx="1420">
                  <c:v>1.3197928279329301</c:v>
                </c:pt>
                <c:pt idx="1421">
                  <c:v>1.31987201550261</c:v>
                </c:pt>
                <c:pt idx="1422">
                  <c:v>1.31995120782354</c:v>
                </c:pt>
                <c:pt idx="1423">
                  <c:v>1.3200304048960101</c:v>
                </c:pt>
                <c:pt idx="1424">
                  <c:v>1.3201096067203</c:v>
                </c:pt>
                <c:pt idx="1425">
                  <c:v>1.3201888132967099</c:v>
                </c:pt>
                <c:pt idx="1426">
                  <c:v>1.3202680246255001</c:v>
                </c:pt>
                <c:pt idx="1427">
                  <c:v>1.3203472407069801</c:v>
                </c:pt>
                <c:pt idx="1428">
                  <c:v>1.3204264615414201</c:v>
                </c:pt>
                <c:pt idx="1429">
                  <c:v>1.3205056871291101</c:v>
                </c:pt>
                <c:pt idx="1430">
                  <c:v>1.3205849174703399</c:v>
                </c:pt>
                <c:pt idx="1431">
                  <c:v>1.3206641525653899</c:v>
                </c:pt>
                <c:pt idx="1432">
                  <c:v>1.32074339241454</c:v>
                </c:pt>
                <c:pt idx="1433">
                  <c:v>1.32082263701809</c:v>
                </c:pt>
                <c:pt idx="1434">
                  <c:v>1.32090188637631</c:v>
                </c:pt>
                <c:pt idx="1435">
                  <c:v>1.32098114048949</c:v>
                </c:pt>
                <c:pt idx="1436">
                  <c:v>1.3210339797351101</c:v>
                </c:pt>
                <c:pt idx="1437">
                  <c:v>1.3210868210943001</c:v>
                </c:pt>
                <c:pt idx="1438">
                  <c:v>1.32113966456715</c:v>
                </c:pt>
                <c:pt idx="1439">
                  <c:v>1.3211925101537301</c:v>
                </c:pt>
                <c:pt idx="1440">
                  <c:v>1.3212453578541301</c:v>
                </c:pt>
                <c:pt idx="1441">
                  <c:v>1.3212982076684501</c:v>
                </c:pt>
                <c:pt idx="1442">
                  <c:v>1.3213510595967599</c:v>
                </c:pt>
                <c:pt idx="1443">
                  <c:v>1.32140391363914</c:v>
                </c:pt>
                <c:pt idx="1444">
                  <c:v>1.3214567697956801</c:v>
                </c:pt>
                <c:pt idx="1445">
                  <c:v>1.32150962806648</c:v>
                </c:pt>
                <c:pt idx="1446">
                  <c:v>1.3215624884516</c:v>
                </c:pt>
                <c:pt idx="1447">
                  <c:v>1.3216153509511399</c:v>
                </c:pt>
                <c:pt idx="1448">
                  <c:v>1.32166821556518</c:v>
                </c:pt>
                <c:pt idx="1449">
                  <c:v>1.3217210822937999</c:v>
                </c:pt>
                <c:pt idx="1450">
                  <c:v>1.3217739511370901</c:v>
                </c:pt>
                <c:pt idx="1451">
                  <c:v>1.3218268220951399</c:v>
                </c:pt>
                <c:pt idx="1452">
                  <c:v>1.3218796951680201</c:v>
                </c:pt>
                <c:pt idx="1453">
                  <c:v>1.32193257035583</c:v>
                </c:pt>
                <c:pt idx="1454">
                  <c:v>1.3219854476586399</c:v>
                </c:pt>
                <c:pt idx="1455">
                  <c:v>1.3220383270765499</c:v>
                </c:pt>
                <c:pt idx="1456">
                  <c:v>1.3220912086096299</c:v>
                </c:pt>
                <c:pt idx="1457">
                  <c:v>1.3221440922579699</c:v>
                </c:pt>
                <c:pt idx="1458">
                  <c:v>1.32219697802167</c:v>
                </c:pt>
                <c:pt idx="1459">
                  <c:v>1.32224986590079</c:v>
                </c:pt>
                <c:pt idx="1460">
                  <c:v>1.3223027558954199</c:v>
                </c:pt>
                <c:pt idx="1461">
                  <c:v>1.32235564800566</c:v>
                </c:pt>
                <c:pt idx="1462">
                  <c:v>1.32238209511862</c:v>
                </c:pt>
                <c:pt idx="1463">
                  <c:v>1.3224085427605199</c:v>
                </c:pt>
                <c:pt idx="1464">
                  <c:v>1.32243499093138</c:v>
                </c:pt>
                <c:pt idx="1465">
                  <c:v>1.32246143963119</c:v>
                </c:pt>
                <c:pt idx="1466">
                  <c:v>1.32248788885999</c:v>
                </c:pt>
                <c:pt idx="1467">
                  <c:v>1.32251433861776</c:v>
                </c:pt>
                <c:pt idx="1468">
                  <c:v>1.32254078890454</c:v>
                </c:pt>
                <c:pt idx="1469">
                  <c:v>1.3225672397203101</c:v>
                </c:pt>
                <c:pt idx="1470">
                  <c:v>1.3225936910651099</c:v>
                </c:pt>
                <c:pt idx="1471">
                  <c:v>1.3226201429389299</c:v>
                </c:pt>
                <c:pt idx="1472">
                  <c:v>1.3226465953417901</c:v>
                </c:pt>
                <c:pt idx="1473">
                  <c:v>1.3226730482736999</c:v>
                </c:pt>
                <c:pt idx="1474">
                  <c:v>1.3226995017346601</c:v>
                </c:pt>
                <c:pt idx="1475">
                  <c:v>1.3227259557247</c:v>
                </c:pt>
                <c:pt idx="1476">
                  <c:v>1.32275241024381</c:v>
                </c:pt>
                <c:pt idx="1477">
                  <c:v>1.3227788652920101</c:v>
                </c:pt>
                <c:pt idx="1478">
                  <c:v>1.32280532086932</c:v>
                </c:pt>
                <c:pt idx="1479">
                  <c:v>1.3228317769757401</c:v>
                </c:pt>
                <c:pt idx="1480">
                  <c:v>1.32285823361128</c:v>
                </c:pt>
                <c:pt idx="1481">
                  <c:v>1.3228846907759499</c:v>
                </c:pt>
                <c:pt idx="1482">
                  <c:v>1.32291114846976</c:v>
                </c:pt>
                <c:pt idx="1483">
                  <c:v>1.3229376066927301</c:v>
                </c:pt>
                <c:pt idx="1484">
                  <c:v>1.32296406544487</c:v>
                </c:pt>
                <c:pt idx="1485">
                  <c:v>1.32299052472618</c:v>
                </c:pt>
                <c:pt idx="1486">
                  <c:v>1.3230169845366699</c:v>
                </c:pt>
                <c:pt idx="1487">
                  <c:v>1.32303021470652</c:v>
                </c:pt>
                <c:pt idx="1488">
                  <c:v>1.3230434450086599</c:v>
                </c:pt>
                <c:pt idx="1489">
                  <c:v>1.3230566754431099</c:v>
                </c:pt>
                <c:pt idx="1490">
                  <c:v>1.3230699060098701</c:v>
                </c:pt>
                <c:pt idx="1491">
                  <c:v>1.32308313670893</c:v>
                </c:pt>
                <c:pt idx="1492">
                  <c:v>1.32309636754029</c:v>
                </c:pt>
                <c:pt idx="1493">
                  <c:v>1.32310959850397</c:v>
                </c:pt>
                <c:pt idx="1494">
                  <c:v>1.32312282959995</c:v>
                </c:pt>
                <c:pt idx="1495">
                  <c:v>1.3231360608282501</c:v>
                </c:pt>
                <c:pt idx="1496">
                  <c:v>1.3231492921888599</c:v>
                </c:pt>
                <c:pt idx="1497">
                  <c:v>1.3231625236817799</c:v>
                </c:pt>
                <c:pt idx="1498">
                  <c:v>1.32317575530702</c:v>
                </c:pt>
                <c:pt idx="1499">
                  <c:v>1.3231889870645701</c:v>
                </c:pt>
                <c:pt idx="1500">
                  <c:v>1.3232022189544399</c:v>
                </c:pt>
                <c:pt idx="1501">
                  <c:v>1.3232154509766301</c:v>
                </c:pt>
                <c:pt idx="1502">
                  <c:v>1.3232286831311399</c:v>
                </c:pt>
                <c:pt idx="1503">
                  <c:v>1.32324191541797</c:v>
                </c:pt>
                <c:pt idx="1504">
                  <c:v>1.3232551478371299</c:v>
                </c:pt>
                <c:pt idx="1505">
                  <c:v>1.3232683803886101</c:v>
                </c:pt>
                <c:pt idx="1506">
                  <c:v>1.3232816130724101</c:v>
                </c:pt>
                <c:pt idx="1507">
                  <c:v>1.3232948458885401</c:v>
                </c:pt>
                <c:pt idx="1508">
                  <c:v>1.323308078837</c:v>
                </c:pt>
                <c:pt idx="1509">
                  <c:v>1.32332131191779</c:v>
                </c:pt>
                <c:pt idx="1510">
                  <c:v>1.32333454513091</c:v>
                </c:pt>
                <c:pt idx="1511">
                  <c:v>1.3233477784763601</c:v>
                </c:pt>
                <c:pt idx="1512">
                  <c:v>1.3233610119541399</c:v>
                </c:pt>
                <c:pt idx="1513">
                  <c:v>1.3233742455642601</c:v>
                </c:pt>
                <c:pt idx="1514">
                  <c:v>1.32338747930672</c:v>
                </c:pt>
                <c:pt idx="1515">
                  <c:v>1.32340071318151</c:v>
                </c:pt>
                <c:pt idx="1516">
                  <c:v>1.3234139471886399</c:v>
                </c:pt>
                <c:pt idx="1517">
                  <c:v>1.32342718132812</c:v>
                </c:pt>
                <c:pt idx="1518">
                  <c:v>1.32344041559993</c:v>
                </c:pt>
                <c:pt idx="1519">
                  <c:v>1.3234536500040901</c:v>
                </c:pt>
                <c:pt idx="1520">
                  <c:v>1.3234668845405899</c:v>
                </c:pt>
                <c:pt idx="1521">
                  <c:v>1.3234801192094301</c:v>
                </c:pt>
                <c:pt idx="1522">
                  <c:v>1.32349335401062</c:v>
                </c:pt>
                <c:pt idx="1523">
                  <c:v>1.32350658894416</c:v>
                </c:pt>
                <c:pt idx="1524">
                  <c:v>1.3235198240100501</c:v>
                </c:pt>
                <c:pt idx="1525">
                  <c:v>1.3235330592082899</c:v>
                </c:pt>
                <c:pt idx="1526">
                  <c:v>1.3235462945388901</c:v>
                </c:pt>
                <c:pt idx="1527">
                  <c:v>1.3235595300018299</c:v>
                </c:pt>
                <c:pt idx="1528">
                  <c:v>1.3235727655971301</c:v>
                </c:pt>
                <c:pt idx="1529">
                  <c:v>1.32358600132479</c:v>
                </c:pt>
                <c:pt idx="1530">
                  <c:v>1.3235992371848</c:v>
                </c:pt>
                <c:pt idx="1531">
                  <c:v>1.3236124731771699</c:v>
                </c:pt>
                <c:pt idx="1532">
                  <c:v>1.3236257093018999</c:v>
                </c:pt>
                <c:pt idx="1533">
                  <c:v>1.3236389455590001</c:v>
                </c:pt>
                <c:pt idx="1534">
                  <c:v>1.3236521819484499</c:v>
                </c:pt>
                <c:pt idx="1535">
                  <c:v>1.3236654184702701</c:v>
                </c:pt>
                <c:pt idx="1536">
                  <c:v>1.3236786551244599</c:v>
                </c:pt>
                <c:pt idx="1537">
                  <c:v>1.3236918919110101</c:v>
                </c:pt>
                <c:pt idx="1538">
                  <c:v>1.32370512882993</c:v>
                </c:pt>
                <c:pt idx="1539">
                  <c:v>1.3237183658812199</c:v>
                </c:pt>
                <c:pt idx="1540">
                  <c:v>1.32373160306487</c:v>
                </c:pt>
                <c:pt idx="1541">
                  <c:v>1.32374484038091</c:v>
                </c:pt>
                <c:pt idx="1542">
                  <c:v>1.3237580778293101</c:v>
                </c:pt>
                <c:pt idx="1543">
                  <c:v>1.3237713154100901</c:v>
                </c:pt>
                <c:pt idx="1544">
                  <c:v>1.3237845531232399</c:v>
                </c:pt>
                <c:pt idx="1545">
                  <c:v>1.3237977909687699</c:v>
                </c:pt>
                <c:pt idx="1546">
                  <c:v>1.32381102894668</c:v>
                </c:pt>
                <c:pt idx="1547">
                  <c:v>1.32382426705697</c:v>
                </c:pt>
                <c:pt idx="1548">
                  <c:v>1.3238375052996401</c:v>
                </c:pt>
                <c:pt idx="1549">
                  <c:v>1.3238507436747</c:v>
                </c:pt>
                <c:pt idx="1550">
                  <c:v>1.3238639821821301</c:v>
                </c:pt>
                <c:pt idx="1551">
                  <c:v>1.2971351683818799</c:v>
                </c:pt>
                <c:pt idx="1552">
                  <c:v>1.3101194914173799</c:v>
                </c:pt>
                <c:pt idx="1553">
                  <c:v>1.29768645744383</c:v>
                </c:pt>
                <c:pt idx="1554">
                  <c:v>1.30107341909776</c:v>
                </c:pt>
                <c:pt idx="1555">
                  <c:v>1.3760282587719801</c:v>
                </c:pt>
                <c:pt idx="1556">
                  <c:v>1.4050762153146501</c:v>
                </c:pt>
                <c:pt idx="1557">
                  <c:v>1.4365639732998601</c:v>
                </c:pt>
                <c:pt idx="1558">
                  <c:v>1.4302574574570699</c:v>
                </c:pt>
                <c:pt idx="1559">
                  <c:v>1.4488651069785901</c:v>
                </c:pt>
                <c:pt idx="1560">
                  <c:v>1.47640803266225</c:v>
                </c:pt>
                <c:pt idx="1561">
                  <c:v>1.48055673923403</c:v>
                </c:pt>
                <c:pt idx="1562">
                  <c:v>1.4607320844956899</c:v>
                </c:pt>
                <c:pt idx="1563">
                  <c:v>1.4474540298476199</c:v>
                </c:pt>
                <c:pt idx="1564">
                  <c:v>1.45311357510432</c:v>
                </c:pt>
                <c:pt idx="1565">
                  <c:v>1.5193900852648301</c:v>
                </c:pt>
                <c:pt idx="1566">
                  <c:v>1.5545031901352999</c:v>
                </c:pt>
                <c:pt idx="1567">
                  <c:v>1.5221850688123899</c:v>
                </c:pt>
                <c:pt idx="1568">
                  <c:v>1.58217438237429</c:v>
                </c:pt>
                <c:pt idx="1569">
                  <c:v>1.53694001678221</c:v>
                </c:pt>
                <c:pt idx="1570">
                  <c:v>1.50391117582156</c:v>
                </c:pt>
                <c:pt idx="1571">
                  <c:v>1.5049789527563899</c:v>
                </c:pt>
                <c:pt idx="1572">
                  <c:v>1.4086753495695099</c:v>
                </c:pt>
                <c:pt idx="1573">
                  <c:v>1.3510746145256101</c:v>
                </c:pt>
                <c:pt idx="1574">
                  <c:v>1.28164289008514</c:v>
                </c:pt>
                <c:pt idx="1575">
                  <c:v>1.3331777506954601</c:v>
                </c:pt>
                <c:pt idx="1576">
                  <c:v>1.32399215599317</c:v>
                </c:pt>
                <c:pt idx="1577">
                  <c:v>1.31222186572639</c:v>
                </c:pt>
                <c:pt idx="1578">
                  <c:v>1.29163310465314</c:v>
                </c:pt>
                <c:pt idx="1579">
                  <c:v>1.3291033810191299</c:v>
                </c:pt>
                <c:pt idx="1580">
                  <c:v>1.47478640261264</c:v>
                </c:pt>
                <c:pt idx="1581">
                  <c:v>1.4376365331308301</c:v>
                </c:pt>
                <c:pt idx="1582">
                  <c:v>1.4569152390401101</c:v>
                </c:pt>
                <c:pt idx="1583">
                  <c:v>1.4763067808717401</c:v>
                </c:pt>
                <c:pt idx="1584">
                  <c:v>1.40353961964257</c:v>
                </c:pt>
                <c:pt idx="1585">
                  <c:v>1.4135187863382299</c:v>
                </c:pt>
                <c:pt idx="1586">
                  <c:v>1.44689196488367</c:v>
                </c:pt>
                <c:pt idx="1587">
                  <c:v>1.4084191075374199</c:v>
                </c:pt>
                <c:pt idx="1588">
                  <c:v>1.4057571954241701</c:v>
                </c:pt>
                <c:pt idx="1589">
                  <c:v>1.4156115533640901</c:v>
                </c:pt>
                <c:pt idx="1590">
                  <c:v>1.3965149535092101</c:v>
                </c:pt>
                <c:pt idx="1591">
                  <c:v>1.39806508510761</c:v>
                </c:pt>
                <c:pt idx="1592">
                  <c:v>1.2956008950200699</c:v>
                </c:pt>
                <c:pt idx="1593">
                  <c:v>1.2962616514765299</c:v>
                </c:pt>
                <c:pt idx="1594">
                  <c:v>1.2309430268586301</c:v>
                </c:pt>
                <c:pt idx="1595">
                  <c:v>1.19464251699657</c:v>
                </c:pt>
                <c:pt idx="1596">
                  <c:v>1.12871019648353</c:v>
                </c:pt>
                <c:pt idx="1597">
                  <c:v>1.20626387408391</c:v>
                </c:pt>
                <c:pt idx="1598">
                  <c:v>1.1762399662579599</c:v>
                </c:pt>
                <c:pt idx="1599">
                  <c:v>1.2522368304778899</c:v>
                </c:pt>
                <c:pt idx="1600">
                  <c:v>1.26189157644087</c:v>
                </c:pt>
                <c:pt idx="1601">
                  <c:v>1.23010452763033</c:v>
                </c:pt>
                <c:pt idx="1602">
                  <c:v>1.2494294697593999</c:v>
                </c:pt>
                <c:pt idx="1603">
                  <c:v>1.29404659612451</c:v>
                </c:pt>
                <c:pt idx="1604">
                  <c:v>1.27128431649868</c:v>
                </c:pt>
                <c:pt idx="1605">
                  <c:v>1.2017577772293599</c:v>
                </c:pt>
                <c:pt idx="1606">
                  <c:v>1.2002075096967399</c:v>
                </c:pt>
                <c:pt idx="1607">
                  <c:v>1.2053804040635301</c:v>
                </c:pt>
                <c:pt idx="1608">
                  <c:v>1.1950261863926199</c:v>
                </c:pt>
                <c:pt idx="1609">
                  <c:v>1.21152949802671</c:v>
                </c:pt>
                <c:pt idx="1610">
                  <c:v>1.22341460240235</c:v>
                </c:pt>
                <c:pt idx="1611">
                  <c:v>1.24312381164705</c:v>
                </c:pt>
                <c:pt idx="1612">
                  <c:v>1.2289646314323901</c:v>
                </c:pt>
                <c:pt idx="1613">
                  <c:v>1.22012837573239</c:v>
                </c:pt>
                <c:pt idx="1614">
                  <c:v>1.17584991697706</c:v>
                </c:pt>
                <c:pt idx="1615">
                  <c:v>1.13882240309146</c:v>
                </c:pt>
                <c:pt idx="1616">
                  <c:v>1.1316592101760099</c:v>
                </c:pt>
                <c:pt idx="1617">
                  <c:v>1.19300645595965</c:v>
                </c:pt>
                <c:pt idx="1618">
                  <c:v>1.2069765615589401</c:v>
                </c:pt>
                <c:pt idx="1619">
                  <c:v>1.24959490394759</c:v>
                </c:pt>
                <c:pt idx="1620">
                  <c:v>1.2027475909985901</c:v>
                </c:pt>
                <c:pt idx="1621">
                  <c:v>1.28057738761211</c:v>
                </c:pt>
                <c:pt idx="1622">
                  <c:v>1.32745932577259</c:v>
                </c:pt>
                <c:pt idx="1623">
                  <c:v>1.3280035840961599</c:v>
                </c:pt>
                <c:pt idx="1624">
                  <c:v>1.2906999634189</c:v>
                </c:pt>
                <c:pt idx="1625">
                  <c:v>1.28851868048072</c:v>
                </c:pt>
                <c:pt idx="1626">
                  <c:v>1.25116452393358</c:v>
                </c:pt>
                <c:pt idx="1627">
                  <c:v>1.24191841810171</c:v>
                </c:pt>
                <c:pt idx="1628">
                  <c:v>1.2406889188677901</c:v>
                </c:pt>
                <c:pt idx="1629">
                  <c:v>1.2584431772967899</c:v>
                </c:pt>
                <c:pt idx="1630">
                  <c:v>1.2516601685711599</c:v>
                </c:pt>
                <c:pt idx="1631">
                  <c:v>1.2479177046671299</c:v>
                </c:pt>
                <c:pt idx="1632">
                  <c:v>1.19701514149376</c:v>
                </c:pt>
                <c:pt idx="1633">
                  <c:v>1.18266292994725</c:v>
                </c:pt>
                <c:pt idx="1634">
                  <c:v>1.1883515386403001</c:v>
                </c:pt>
                <c:pt idx="1635">
                  <c:v>1.1838476863088501</c:v>
                </c:pt>
                <c:pt idx="1636">
                  <c:v>1.1794792883463701</c:v>
                </c:pt>
                <c:pt idx="1637">
                  <c:v>1.1478810382115701</c:v>
                </c:pt>
                <c:pt idx="1638">
                  <c:v>1.1749710307133601</c:v>
                </c:pt>
                <c:pt idx="1639">
                  <c:v>1.1380769403489599</c:v>
                </c:pt>
                <c:pt idx="1640">
                  <c:v>1.1348903249159901</c:v>
                </c:pt>
                <c:pt idx="1641">
                  <c:v>1.14521782687272</c:v>
                </c:pt>
                <c:pt idx="1642">
                  <c:v>1.1954928894724299</c:v>
                </c:pt>
                <c:pt idx="1643">
                  <c:v>1.2014703539197999</c:v>
                </c:pt>
                <c:pt idx="1644">
                  <c:v>1.20086961874284</c:v>
                </c:pt>
                <c:pt idx="1645">
                  <c:v>1.2276490112408001</c:v>
                </c:pt>
                <c:pt idx="1646">
                  <c:v>1.2208969416789801</c:v>
                </c:pt>
                <c:pt idx="1647">
                  <c:v>1.22724560577571</c:v>
                </c:pt>
                <c:pt idx="1648">
                  <c:v>1.2115368620217799</c:v>
                </c:pt>
                <c:pt idx="1649">
                  <c:v>1.2323752960485499</c:v>
                </c:pt>
                <c:pt idx="1650">
                  <c:v>1.22535075686108</c:v>
                </c:pt>
                <c:pt idx="1651">
                  <c:v>1.2173859769414801</c:v>
                </c:pt>
                <c:pt idx="1652">
                  <c:v>1.2168990225506999</c:v>
                </c:pt>
                <c:pt idx="1653">
                  <c:v>1.2128832557762901</c:v>
                </c:pt>
                <c:pt idx="1654">
                  <c:v>1.18874687898634</c:v>
                </c:pt>
                <c:pt idx="1655">
                  <c:v>1.18399189147039</c:v>
                </c:pt>
                <c:pt idx="1656">
                  <c:v>1.1442097639169899</c:v>
                </c:pt>
                <c:pt idx="1657">
                  <c:v>1.14203576536555</c:v>
                </c:pt>
                <c:pt idx="1658">
                  <c:v>1.1566538231622201</c:v>
                </c:pt>
                <c:pt idx="1659">
                  <c:v>1.1491355733116699</c:v>
                </c:pt>
                <c:pt idx="1660">
                  <c:v>1.1498250546556601</c:v>
                </c:pt>
                <c:pt idx="1661">
                  <c:v>1.1673023954864199</c:v>
                </c:pt>
                <c:pt idx="1662">
                  <c:v>1.19905302064365</c:v>
                </c:pt>
                <c:pt idx="1663">
                  <c:v>1.1985733994354</c:v>
                </c:pt>
                <c:pt idx="1664">
                  <c:v>1.18994367095946</c:v>
                </c:pt>
                <c:pt idx="1665">
                  <c:v>1.2414682319120101</c:v>
                </c:pt>
                <c:pt idx="1666">
                  <c:v>1.2379921208626501</c:v>
                </c:pt>
                <c:pt idx="1667">
                  <c:v>1.2555716089789</c:v>
                </c:pt>
                <c:pt idx="1668">
                  <c:v>1.2423881070846201</c:v>
                </c:pt>
                <c:pt idx="1669">
                  <c:v>1.2743174814367</c:v>
                </c:pt>
                <c:pt idx="1670">
                  <c:v>1.27164141472568</c:v>
                </c:pt>
                <c:pt idx="1671">
                  <c:v>1.2590521647199</c:v>
                </c:pt>
                <c:pt idx="1672">
                  <c:v>1.25703768125635</c:v>
                </c:pt>
                <c:pt idx="1673">
                  <c:v>1.25414649458946</c:v>
                </c:pt>
                <c:pt idx="1674">
                  <c:v>1.2260536131106501</c:v>
                </c:pt>
                <c:pt idx="1675">
                  <c:v>1.22789269353032</c:v>
                </c:pt>
                <c:pt idx="1676">
                  <c:v>1.20738688554836</c:v>
                </c:pt>
                <c:pt idx="1677">
                  <c:v>1.21390677473032</c:v>
                </c:pt>
                <c:pt idx="1678">
                  <c:v>1.2285950467045601</c:v>
                </c:pt>
                <c:pt idx="1679">
                  <c:v>1.2341237244147301</c:v>
                </c:pt>
                <c:pt idx="1680">
                  <c:v>1.22338684801232</c:v>
                </c:pt>
                <c:pt idx="1681">
                  <c:v>1.21812628456587</c:v>
                </c:pt>
                <c:pt idx="1682">
                  <c:v>1.2355454904351599</c:v>
                </c:pt>
                <c:pt idx="1683">
                  <c:v>1.2292442084339401</c:v>
                </c:pt>
                <c:pt idx="1684">
                  <c:v>1.22678572001707</c:v>
                </c:pt>
                <c:pt idx="1685">
                  <c:v>1.2168487556849401</c:v>
                </c:pt>
                <c:pt idx="1686">
                  <c:v>1.2161186464315199</c:v>
                </c:pt>
                <c:pt idx="1687">
                  <c:v>1.21356479727402</c:v>
                </c:pt>
                <c:pt idx="1688">
                  <c:v>1.1782379260253699</c:v>
                </c:pt>
                <c:pt idx="1689">
                  <c:v>1.15784262752587</c:v>
                </c:pt>
                <c:pt idx="1690">
                  <c:v>1.1571363435230799</c:v>
                </c:pt>
                <c:pt idx="1691">
                  <c:v>1.14578483599312</c:v>
                </c:pt>
                <c:pt idx="1692">
                  <c:v>1.14623169207916</c:v>
                </c:pt>
                <c:pt idx="1693">
                  <c:v>1.1569948076677801</c:v>
                </c:pt>
                <c:pt idx="1694">
                  <c:v>1.1694787816425201</c:v>
                </c:pt>
                <c:pt idx="1695">
                  <c:v>1.1933244540002099</c:v>
                </c:pt>
                <c:pt idx="1696">
                  <c:v>1.1810212788794601</c:v>
                </c:pt>
                <c:pt idx="1697">
                  <c:v>1.1850249410148701</c:v>
                </c:pt>
                <c:pt idx="1698">
                  <c:v>1.12943542103186</c:v>
                </c:pt>
                <c:pt idx="1699">
                  <c:v>1.1282946912566201</c:v>
                </c:pt>
                <c:pt idx="1700">
                  <c:v>1.1053790260771901</c:v>
                </c:pt>
                <c:pt idx="1701">
                  <c:v>1.1218381197754801</c:v>
                </c:pt>
                <c:pt idx="1702">
                  <c:v>1.1182370194110001</c:v>
                </c:pt>
                <c:pt idx="1703">
                  <c:v>1.08803343751671</c:v>
                </c:pt>
                <c:pt idx="1704">
                  <c:v>1.08127674986973</c:v>
                </c:pt>
                <c:pt idx="1705">
                  <c:v>1.0379067394324599</c:v>
                </c:pt>
                <c:pt idx="1706">
                  <c:v>1.0688259812001499</c:v>
                </c:pt>
                <c:pt idx="1707">
                  <c:v>1.0182598240295699</c:v>
                </c:pt>
                <c:pt idx="1708">
                  <c:v>1.0048086117541399</c:v>
                </c:pt>
                <c:pt idx="1709">
                  <c:v>1.0265024296819101</c:v>
                </c:pt>
                <c:pt idx="1710">
                  <c:v>1.0427416981194799</c:v>
                </c:pt>
                <c:pt idx="1711">
                  <c:v>1.02399320238729</c:v>
                </c:pt>
                <c:pt idx="1712">
                  <c:v>1.0554502735646301</c:v>
                </c:pt>
                <c:pt idx="1713">
                  <c:v>1.22181034568389</c:v>
                </c:pt>
                <c:pt idx="1714">
                  <c:v>1.23979539397236</c:v>
                </c:pt>
                <c:pt idx="1715">
                  <c:v>1.1966753101700001</c:v>
                </c:pt>
                <c:pt idx="1716">
                  <c:v>1.1935878878697599</c:v>
                </c:pt>
                <c:pt idx="1717">
                  <c:v>1.1772596055636999</c:v>
                </c:pt>
                <c:pt idx="1718">
                  <c:v>1.1253660021504499</c:v>
                </c:pt>
                <c:pt idx="1719">
                  <c:v>1.1117715808444799</c:v>
                </c:pt>
                <c:pt idx="1720">
                  <c:v>1.1117938162760901</c:v>
                </c:pt>
                <c:pt idx="1721">
                  <c:v>1.1118160521524201</c:v>
                </c:pt>
                <c:pt idx="1722">
                  <c:v>1.1118382884734599</c:v>
                </c:pt>
                <c:pt idx="1723">
                  <c:v>1.11186052523923</c:v>
                </c:pt>
                <c:pt idx="1724">
                  <c:v>1.1118827624497301</c:v>
                </c:pt>
                <c:pt idx="1725">
                  <c:v>1.1119050001049799</c:v>
                </c:pt>
                <c:pt idx="1726">
                  <c:v>1.1119272382049901</c:v>
                </c:pt>
                <c:pt idx="1727">
                  <c:v>1.11194947674975</c:v>
                </c:pt>
                <c:pt idx="1728">
                  <c:v>1.11199395472882</c:v>
                </c:pt>
                <c:pt idx="1729">
                  <c:v>1.11203843448701</c:v>
                </c:pt>
                <c:pt idx="1730">
                  <c:v>1.1120829160243899</c:v>
                </c:pt>
                <c:pt idx="1731">
                  <c:v>1.1121273993410301</c:v>
                </c:pt>
                <c:pt idx="1732">
                  <c:v>1.1121718844370001</c:v>
                </c:pt>
                <c:pt idx="1733">
                  <c:v>1.11221637131238</c:v>
                </c:pt>
                <c:pt idx="1734">
                  <c:v>1.1122608599672299</c:v>
                </c:pt>
                <c:pt idx="1735">
                  <c:v>1.11230535040163</c:v>
                </c:pt>
                <c:pt idx="1736">
                  <c:v>1.11234984261565</c:v>
                </c:pt>
                <c:pt idx="1737">
                  <c:v>1.1123943366093501</c:v>
                </c:pt>
                <c:pt idx="1738">
                  <c:v>1.11243883238282</c:v>
                </c:pt>
                <c:pt idx="1739">
                  <c:v>1.1124833299361101</c:v>
                </c:pt>
                <c:pt idx="1740">
                  <c:v>1.1125278292693099</c:v>
                </c:pt>
                <c:pt idx="1741">
                  <c:v>1.1125723303824799</c:v>
                </c:pt>
                <c:pt idx="1742">
                  <c:v>1.1126168332757</c:v>
                </c:pt>
                <c:pt idx="1743">
                  <c:v>1.11266133794903</c:v>
                </c:pt>
                <c:pt idx="1744">
                  <c:v>1.1127058444025399</c:v>
                </c:pt>
                <c:pt idx="1745">
                  <c:v>1.1127503526363201</c:v>
                </c:pt>
                <c:pt idx="1746">
                  <c:v>1.11279486265043</c:v>
                </c:pt>
                <c:pt idx="1747">
                  <c:v>1.1128393744449301</c:v>
                </c:pt>
                <c:pt idx="1748">
                  <c:v>1.1128838880199099</c:v>
                </c:pt>
                <c:pt idx="1749">
                  <c:v>1.1129284033754301</c:v>
                </c:pt>
                <c:pt idx="1750">
                  <c:v>1.1129729205115699</c:v>
                </c:pt>
                <c:pt idx="1751">
                  <c:v>1.11301743942839</c:v>
                </c:pt>
                <c:pt idx="1752">
                  <c:v>1.1130396997771701</c:v>
                </c:pt>
                <c:pt idx="1753">
                  <c:v>1.11306196057117</c:v>
                </c:pt>
                <c:pt idx="1754">
                  <c:v>1.11308422181038</c:v>
                </c:pt>
                <c:pt idx="1755">
                  <c:v>1.1131064834948201</c:v>
                </c:pt>
                <c:pt idx="1756">
                  <c:v>1.11312874562449</c:v>
                </c:pt>
                <c:pt idx="1757">
                  <c:v>1.1131510081994</c:v>
                </c:pt>
                <c:pt idx="1758">
                  <c:v>1.1131732712195599</c:v>
                </c:pt>
                <c:pt idx="1759">
                  <c:v>1.11319553468499</c:v>
                </c:pt>
                <c:pt idx="1760">
                  <c:v>1.1132177985956799</c:v>
                </c:pt>
                <c:pt idx="1761">
                  <c:v>1.1132400629516499</c:v>
                </c:pt>
                <c:pt idx="1762">
                  <c:v>1.1132623277529099</c:v>
                </c:pt>
                <c:pt idx="1763">
                  <c:v>1.1132845929994699</c:v>
                </c:pt>
                <c:pt idx="1764">
                  <c:v>1.1133068586913299</c:v>
                </c:pt>
                <c:pt idx="1765">
                  <c:v>1.13492727788711</c:v>
                </c:pt>
                <c:pt idx="1766">
                  <c:v>1.15095245105088</c:v>
                </c:pt>
                <c:pt idx="1767">
                  <c:v>1.1466018507859099</c:v>
                </c:pt>
                <c:pt idx="1768">
                  <c:v>1.1406624531988401</c:v>
                </c:pt>
                <c:pt idx="1769">
                  <c:v>1.12129400474352</c:v>
                </c:pt>
                <c:pt idx="1770">
                  <c:v>1.11907384261413</c:v>
                </c:pt>
                <c:pt idx="1771">
                  <c:v>1.1590471602723</c:v>
                </c:pt>
                <c:pt idx="1772">
                  <c:v>1.18306261743315</c:v>
                </c:pt>
                <c:pt idx="1773">
                  <c:v>1.1766977405513599</c:v>
                </c:pt>
                <c:pt idx="1774">
                  <c:v>1.2107278392081</c:v>
                </c:pt>
                <c:pt idx="1775">
                  <c:v>1.25482254711206</c:v>
                </c:pt>
                <c:pt idx="1776">
                  <c:v>1.27580318009977</c:v>
                </c:pt>
                <c:pt idx="1777">
                  <c:v>1.26319824468039</c:v>
                </c:pt>
                <c:pt idx="1778">
                  <c:v>1.28013773314155</c:v>
                </c:pt>
                <c:pt idx="1779">
                  <c:v>1.32969186479146</c:v>
                </c:pt>
                <c:pt idx="1780">
                  <c:v>1.29646286509032</c:v>
                </c:pt>
                <c:pt idx="1781">
                  <c:v>1.3221457944477599</c:v>
                </c:pt>
                <c:pt idx="1782">
                  <c:v>1.31819257852236</c:v>
                </c:pt>
                <c:pt idx="1783">
                  <c:v>1.33969229947806</c:v>
                </c:pt>
                <c:pt idx="1784">
                  <c:v>1.3451984348289201</c:v>
                </c:pt>
                <c:pt idx="1785">
                  <c:v>1.35920195053549</c:v>
                </c:pt>
                <c:pt idx="1786">
                  <c:v>1.3694095571840099</c:v>
                </c:pt>
                <c:pt idx="1787">
                  <c:v>1.4173525857810201</c:v>
                </c:pt>
                <c:pt idx="1788">
                  <c:v>1.38221641517951</c:v>
                </c:pt>
                <c:pt idx="1789">
                  <c:v>1.36163521275749</c:v>
                </c:pt>
                <c:pt idx="1790">
                  <c:v>1.27586581070589</c:v>
                </c:pt>
                <c:pt idx="1791">
                  <c:v>1.2784303009854101</c:v>
                </c:pt>
                <c:pt idx="1792">
                  <c:v>1.2996650282847799</c:v>
                </c:pt>
                <c:pt idx="1793">
                  <c:v>1.3940337059885399</c:v>
                </c:pt>
                <c:pt idx="1794">
                  <c:v>1.37508878792415</c:v>
                </c:pt>
                <c:pt idx="1795">
                  <c:v>1.3867907935093899</c:v>
                </c:pt>
                <c:pt idx="1796">
                  <c:v>1.33771226732709</c:v>
                </c:pt>
                <c:pt idx="1797">
                  <c:v>1.3770543851091801</c:v>
                </c:pt>
                <c:pt idx="1798">
                  <c:v>1.3834026058245299</c:v>
                </c:pt>
                <c:pt idx="1799">
                  <c:v>1.4197999283837801</c:v>
                </c:pt>
                <c:pt idx="1800">
                  <c:v>1.43415410565974</c:v>
                </c:pt>
                <c:pt idx="1801">
                  <c:v>1.41781909039627</c:v>
                </c:pt>
                <c:pt idx="1802">
                  <c:v>1.4043639872284099</c:v>
                </c:pt>
                <c:pt idx="1803">
                  <c:v>1.4269882910626599</c:v>
                </c:pt>
                <c:pt idx="1804">
                  <c:v>1.46153567758929</c:v>
                </c:pt>
                <c:pt idx="1805">
                  <c:v>1.5131425023649701</c:v>
                </c:pt>
                <c:pt idx="1806">
                  <c:v>1.5057432355283999</c:v>
                </c:pt>
                <c:pt idx="1807">
                  <c:v>1.5441547454667299</c:v>
                </c:pt>
                <c:pt idx="1808">
                  <c:v>1.5518909607415201</c:v>
                </c:pt>
                <c:pt idx="1809">
                  <c:v>1.54942345411394</c:v>
                </c:pt>
                <c:pt idx="1810">
                  <c:v>1.5375083877518001</c:v>
                </c:pt>
                <c:pt idx="1811">
                  <c:v>1.52245618063571</c:v>
                </c:pt>
                <c:pt idx="1812">
                  <c:v>1.54043638812902</c:v>
                </c:pt>
                <c:pt idx="1813">
                  <c:v>1.56170981464908</c:v>
                </c:pt>
                <c:pt idx="1814">
                  <c:v>1.5426725720085099</c:v>
                </c:pt>
                <c:pt idx="1815">
                  <c:v>1.5517897669090801</c:v>
                </c:pt>
                <c:pt idx="1816">
                  <c:v>1.58222036423817</c:v>
                </c:pt>
                <c:pt idx="1817">
                  <c:v>1.5882486238259199</c:v>
                </c:pt>
                <c:pt idx="1818">
                  <c:v>1.5120285723685101</c:v>
                </c:pt>
                <c:pt idx="1819">
                  <c:v>1.3836724668601501</c:v>
                </c:pt>
                <c:pt idx="1820">
                  <c:v>1.256250069387</c:v>
                </c:pt>
                <c:pt idx="1821">
                  <c:v>1.25940325706116</c:v>
                </c:pt>
                <c:pt idx="1822">
                  <c:v>1.36041999231003</c:v>
                </c:pt>
                <c:pt idx="1823">
                  <c:v>1.3422039686130001</c:v>
                </c:pt>
                <c:pt idx="1824">
                  <c:v>1.37255120034334</c:v>
                </c:pt>
                <c:pt idx="1825">
                  <c:v>1.38354533545809</c:v>
                </c:pt>
                <c:pt idx="1826">
                  <c:v>1.35519649153456</c:v>
                </c:pt>
                <c:pt idx="1827">
                  <c:v>1.2915158083973499</c:v>
                </c:pt>
                <c:pt idx="1828">
                  <c:v>1.3288535304181099</c:v>
                </c:pt>
                <c:pt idx="1829">
                  <c:v>1.3600948769182399</c:v>
                </c:pt>
                <c:pt idx="1830">
                  <c:v>1.34841166192552</c:v>
                </c:pt>
                <c:pt idx="1831">
                  <c:v>1.3202433423078901</c:v>
                </c:pt>
                <c:pt idx="1832">
                  <c:v>1.3125991333559299</c:v>
                </c:pt>
                <c:pt idx="1833">
                  <c:v>1.3510714139545901</c:v>
                </c:pt>
                <c:pt idx="1834">
                  <c:v>1.4048575669441199</c:v>
                </c:pt>
                <c:pt idx="1835">
                  <c:v>1.3881538104731601</c:v>
                </c:pt>
                <c:pt idx="1836">
                  <c:v>1.3848361228661299</c:v>
                </c:pt>
                <c:pt idx="1837">
                  <c:v>1.36809345414068</c:v>
                </c:pt>
                <c:pt idx="1838">
                  <c:v>1.36865437245687</c:v>
                </c:pt>
                <c:pt idx="1839">
                  <c:v>1.33376737250295</c:v>
                </c:pt>
                <c:pt idx="1840">
                  <c:v>1.40527064134283</c:v>
                </c:pt>
                <c:pt idx="1841">
                  <c:v>1.3846272156215</c:v>
                </c:pt>
                <c:pt idx="1842">
                  <c:v>1.41025666538266</c:v>
                </c:pt>
                <c:pt idx="1843">
                  <c:v>1.4300143612646701</c:v>
                </c:pt>
                <c:pt idx="1844">
                  <c:v>1.4152995134872599</c:v>
                </c:pt>
                <c:pt idx="1845">
                  <c:v>1.42423005341736</c:v>
                </c:pt>
                <c:pt idx="1846">
                  <c:v>1.4732378095554499</c:v>
                </c:pt>
                <c:pt idx="1847">
                  <c:v>1.4708953614382601</c:v>
                </c:pt>
                <c:pt idx="1848">
                  <c:v>1.45943708657266</c:v>
                </c:pt>
                <c:pt idx="1849">
                  <c:v>1.4470464657076501</c:v>
                </c:pt>
                <c:pt idx="1850">
                  <c:v>1.4467715268791701</c:v>
                </c:pt>
                <c:pt idx="1851">
                  <c:v>1.46544934729118</c:v>
                </c:pt>
                <c:pt idx="1852">
                  <c:v>1.4195954372144399</c:v>
                </c:pt>
                <c:pt idx="1853">
                  <c:v>1.41748024001299</c:v>
                </c:pt>
                <c:pt idx="1854">
                  <c:v>1.4020438801992501</c:v>
                </c:pt>
                <c:pt idx="1855">
                  <c:v>1.40163728747399</c:v>
                </c:pt>
                <c:pt idx="1856">
                  <c:v>1.4008103214743799</c:v>
                </c:pt>
                <c:pt idx="1857">
                  <c:v>1.4568567424365699</c:v>
                </c:pt>
                <c:pt idx="1858">
                  <c:v>1.4510438840342501</c:v>
                </c:pt>
                <c:pt idx="1859">
                  <c:v>1.4571527787860299</c:v>
                </c:pt>
                <c:pt idx="1860">
                  <c:v>1.46299596142896</c:v>
                </c:pt>
                <c:pt idx="1861">
                  <c:v>1.4238022996222801</c:v>
                </c:pt>
                <c:pt idx="1862">
                  <c:v>1.4585573137560599</c:v>
                </c:pt>
                <c:pt idx="1863">
                  <c:v>1.44559073923677</c:v>
                </c:pt>
                <c:pt idx="1864">
                  <c:v>1.4477735812530199</c:v>
                </c:pt>
                <c:pt idx="1865">
                  <c:v>1.40782950814625</c:v>
                </c:pt>
                <c:pt idx="1866">
                  <c:v>1.32154363759196</c:v>
                </c:pt>
                <c:pt idx="1867">
                  <c:v>1.3475912626888999</c:v>
                </c:pt>
                <c:pt idx="1868">
                  <c:v>1.3678186075418599</c:v>
                </c:pt>
                <c:pt idx="1869">
                  <c:v>1.3407494772986099</c:v>
                </c:pt>
                <c:pt idx="1870">
                  <c:v>1.32909836434088</c:v>
                </c:pt>
                <c:pt idx="1871">
                  <c:v>1.2738211633679499</c:v>
                </c:pt>
                <c:pt idx="1872">
                  <c:v>1.29001143035435</c:v>
                </c:pt>
                <c:pt idx="1873">
                  <c:v>1.28357427331688</c:v>
                </c:pt>
                <c:pt idx="1874">
                  <c:v>1.2933422735368301</c:v>
                </c:pt>
                <c:pt idx="1875">
                  <c:v>1.27019144684052</c:v>
                </c:pt>
                <c:pt idx="1876">
                  <c:v>1.27489115519383</c:v>
                </c:pt>
                <c:pt idx="1877">
                  <c:v>1.3475599510398699</c:v>
                </c:pt>
                <c:pt idx="1878">
                  <c:v>1.33543191148052</c:v>
                </c:pt>
                <c:pt idx="1879">
                  <c:v>1.32181050598341</c:v>
                </c:pt>
                <c:pt idx="1880">
                  <c:v>1.3306666363735</c:v>
                </c:pt>
                <c:pt idx="1881">
                  <c:v>1.3526226358736699</c:v>
                </c:pt>
                <c:pt idx="1882">
                  <c:v>1.34126060573233</c:v>
                </c:pt>
                <c:pt idx="1883">
                  <c:v>1.3401875972477399</c:v>
                </c:pt>
                <c:pt idx="1884">
                  <c:v>1.2948892564607699</c:v>
                </c:pt>
                <c:pt idx="1885">
                  <c:v>1.29411232290689</c:v>
                </c:pt>
                <c:pt idx="1886">
                  <c:v>1.2165949947647701</c:v>
                </c:pt>
                <c:pt idx="1887">
                  <c:v>1.24834812412813</c:v>
                </c:pt>
                <c:pt idx="1888">
                  <c:v>1.1946691547906201</c:v>
                </c:pt>
                <c:pt idx="1889">
                  <c:v>1.13995330750121</c:v>
                </c:pt>
                <c:pt idx="1890">
                  <c:v>1.16845214018874</c:v>
                </c:pt>
                <c:pt idx="1891">
                  <c:v>1.1330480403410199</c:v>
                </c:pt>
                <c:pt idx="1892">
                  <c:v>1.1898137471621</c:v>
                </c:pt>
                <c:pt idx="1893">
                  <c:v>1.23371787443239</c:v>
                </c:pt>
                <c:pt idx="1894">
                  <c:v>1.2676451159792801</c:v>
                </c:pt>
                <c:pt idx="1895">
                  <c:v>1.24216544914809</c:v>
                </c:pt>
                <c:pt idx="1896">
                  <c:v>1.25781673380736</c:v>
                </c:pt>
                <c:pt idx="1897">
                  <c:v>1.24159089794124</c:v>
                </c:pt>
                <c:pt idx="1898">
                  <c:v>1.1968936256153599</c:v>
                </c:pt>
                <c:pt idx="1899">
                  <c:v>1.1854034468094501</c:v>
                </c:pt>
                <c:pt idx="1900">
                  <c:v>1.1992845211715899</c:v>
                </c:pt>
                <c:pt idx="1901">
                  <c:v>1.21800535254708</c:v>
                </c:pt>
                <c:pt idx="1902">
                  <c:v>1.25614110013533</c:v>
                </c:pt>
                <c:pt idx="1903">
                  <c:v>1.2540182216761</c:v>
                </c:pt>
                <c:pt idx="1904">
                  <c:v>1.2439986160849099</c:v>
                </c:pt>
                <c:pt idx="1905">
                  <c:v>1.2879242072188699</c:v>
                </c:pt>
                <c:pt idx="1906">
                  <c:v>1.2975965180150799</c:v>
                </c:pt>
                <c:pt idx="1907">
                  <c:v>1.2802217006388601</c:v>
                </c:pt>
                <c:pt idx="1908">
                  <c:v>1.2936768307125699</c:v>
                </c:pt>
                <c:pt idx="1909">
                  <c:v>1.2916198845517399</c:v>
                </c:pt>
                <c:pt idx="1910">
                  <c:v>1.2815581656510799</c:v>
                </c:pt>
                <c:pt idx="1911">
                  <c:v>1.27054958100814</c:v>
                </c:pt>
                <c:pt idx="1912">
                  <c:v>1.3265935230264101</c:v>
                </c:pt>
                <c:pt idx="1913">
                  <c:v>1.3140041504928901</c:v>
                </c:pt>
                <c:pt idx="1914">
                  <c:v>1.3150684938547901</c:v>
                </c:pt>
                <c:pt idx="1915">
                  <c:v>1.3496679459281</c:v>
                </c:pt>
                <c:pt idx="1916">
                  <c:v>1.3355099291753201</c:v>
                </c:pt>
                <c:pt idx="1917">
                  <c:v>1.32751022469956</c:v>
                </c:pt>
                <c:pt idx="1918">
                  <c:v>1.3057523321167299</c:v>
                </c:pt>
                <c:pt idx="1919">
                  <c:v>1.3209121166926101</c:v>
                </c:pt>
                <c:pt idx="1920">
                  <c:v>1.3246238797405101</c:v>
                </c:pt>
                <c:pt idx="1921">
                  <c:v>1.2819842370516701</c:v>
                </c:pt>
                <c:pt idx="1922">
                  <c:v>1.2809714695044001</c:v>
                </c:pt>
                <c:pt idx="1923">
                  <c:v>1.30391366852322</c:v>
                </c:pt>
                <c:pt idx="1924">
                  <c:v>1.3091423623339999</c:v>
                </c:pt>
                <c:pt idx="1925">
                  <c:v>1.30928636799386</c:v>
                </c:pt>
                <c:pt idx="1926">
                  <c:v>1.3066808881215499</c:v>
                </c:pt>
                <c:pt idx="1927">
                  <c:v>1.3439343602418901</c:v>
                </c:pt>
                <c:pt idx="1928">
                  <c:v>1.33655616060417</c:v>
                </c:pt>
                <c:pt idx="1929">
                  <c:v>1.3464600417542401</c:v>
                </c:pt>
                <c:pt idx="1930">
                  <c:v>1.33381678196217</c:v>
                </c:pt>
                <c:pt idx="1931">
                  <c:v>1.3593060206654699</c:v>
                </c:pt>
                <c:pt idx="1932">
                  <c:v>1.3635334623897399</c:v>
                </c:pt>
                <c:pt idx="1933">
                  <c:v>1.3578202571823199</c:v>
                </c:pt>
                <c:pt idx="1934">
                  <c:v>1.3443914148387901</c:v>
                </c:pt>
                <c:pt idx="1935">
                  <c:v>1.34830359385597</c:v>
                </c:pt>
                <c:pt idx="1936">
                  <c:v>1.3297104872967</c:v>
                </c:pt>
                <c:pt idx="1937">
                  <c:v>1.30685276402007</c:v>
                </c:pt>
                <c:pt idx="1938">
                  <c:v>1.2897460613390399</c:v>
                </c:pt>
                <c:pt idx="1939">
                  <c:v>1.28614766982791</c:v>
                </c:pt>
                <c:pt idx="1940">
                  <c:v>1.2633957175486501</c:v>
                </c:pt>
                <c:pt idx="1941">
                  <c:v>1.2627766536470499</c:v>
                </c:pt>
                <c:pt idx="1942">
                  <c:v>1.2971368063927899</c:v>
                </c:pt>
                <c:pt idx="1943">
                  <c:v>1.2926097989384799</c:v>
                </c:pt>
                <c:pt idx="1944">
                  <c:v>1.26302196064078</c:v>
                </c:pt>
                <c:pt idx="1945">
                  <c:v>1.27250725556519</c:v>
                </c:pt>
                <c:pt idx="1946">
                  <c:v>1.3165487316803</c:v>
                </c:pt>
                <c:pt idx="1947">
                  <c:v>1.3126122509725799</c:v>
                </c:pt>
                <c:pt idx="1948">
                  <c:v>1.3278516792063699</c:v>
                </c:pt>
                <c:pt idx="1949">
                  <c:v>1.3296044434229199</c:v>
                </c:pt>
                <c:pt idx="1950">
                  <c:v>1.31354282174637</c:v>
                </c:pt>
                <c:pt idx="1951">
                  <c:v>1.30923440129104</c:v>
                </c:pt>
                <c:pt idx="1952">
                  <c:v>1.29446623724448</c:v>
                </c:pt>
                <c:pt idx="1953">
                  <c:v>1.29060872785749</c:v>
                </c:pt>
                <c:pt idx="1954">
                  <c:v>1.2901182965409099</c:v>
                </c:pt>
                <c:pt idx="1955">
                  <c:v>1.30498045931706</c:v>
                </c:pt>
                <c:pt idx="1956">
                  <c:v>1.3395885410981501</c:v>
                </c:pt>
                <c:pt idx="1957">
                  <c:v>1.3471170286991201</c:v>
                </c:pt>
                <c:pt idx="1958">
                  <c:v>1.3373100167301899</c:v>
                </c:pt>
                <c:pt idx="1959">
                  <c:v>1.33626691491714</c:v>
                </c:pt>
                <c:pt idx="1960">
                  <c:v>1.4096546938843899</c:v>
                </c:pt>
                <c:pt idx="1961">
                  <c:v>1.41701309138646</c:v>
                </c:pt>
                <c:pt idx="1962">
                  <c:v>1.41647462641174</c:v>
                </c:pt>
                <c:pt idx="1963">
                  <c:v>1.41466153888993</c:v>
                </c:pt>
                <c:pt idx="1964">
                  <c:v>1.45260276136296</c:v>
                </c:pt>
                <c:pt idx="1965">
                  <c:v>1.4556822792170501</c:v>
                </c:pt>
                <c:pt idx="1966">
                  <c:v>1.45134434602498</c:v>
                </c:pt>
                <c:pt idx="1967">
                  <c:v>1.47140192488705</c:v>
                </c:pt>
                <c:pt idx="1968">
                  <c:v>1.4811426056298</c:v>
                </c:pt>
                <c:pt idx="1969">
                  <c:v>1.4777656004889601</c:v>
                </c:pt>
                <c:pt idx="1970">
                  <c:v>1.4715885402789199</c:v>
                </c:pt>
                <c:pt idx="1971">
                  <c:v>1.46896911267722</c:v>
                </c:pt>
                <c:pt idx="1972">
                  <c:v>1.4949992453538601</c:v>
                </c:pt>
                <c:pt idx="1973">
                  <c:v>1.5156601349246499</c:v>
                </c:pt>
                <c:pt idx="1974">
                  <c:v>1.49674469644079</c:v>
                </c:pt>
                <c:pt idx="1975">
                  <c:v>1.53178348978447</c:v>
                </c:pt>
                <c:pt idx="1976">
                  <c:v>1.5302670241295899</c:v>
                </c:pt>
                <c:pt idx="1977">
                  <c:v>1.54910461119662</c:v>
                </c:pt>
                <c:pt idx="1978">
                  <c:v>1.57731380616651</c:v>
                </c:pt>
                <c:pt idx="1979">
                  <c:v>1.57590999687902</c:v>
                </c:pt>
                <c:pt idx="1980">
                  <c:v>1.52990918407012</c:v>
                </c:pt>
                <c:pt idx="1981">
                  <c:v>1.53864496551117</c:v>
                </c:pt>
                <c:pt idx="1982">
                  <c:v>1.49896331185063</c:v>
                </c:pt>
                <c:pt idx="1983">
                  <c:v>1.49058410693739</c:v>
                </c:pt>
                <c:pt idx="1984">
                  <c:v>1.50118215993771</c:v>
                </c:pt>
                <c:pt idx="1985">
                  <c:v>1.5138071019027901</c:v>
                </c:pt>
                <c:pt idx="1986">
                  <c:v>1.5434928591710999</c:v>
                </c:pt>
                <c:pt idx="1987">
                  <c:v>1.5484474712490399</c:v>
                </c:pt>
                <c:pt idx="1988">
                  <c:v>1.55326314288463</c:v>
                </c:pt>
                <c:pt idx="1989">
                  <c:v>1.5287371178584801</c:v>
                </c:pt>
                <c:pt idx="1990">
                  <c:v>1.5350202274128799</c:v>
                </c:pt>
                <c:pt idx="1991">
                  <c:v>1.5404081484111001</c:v>
                </c:pt>
                <c:pt idx="1992">
                  <c:v>1.5011431447081001</c:v>
                </c:pt>
                <c:pt idx="1993">
                  <c:v>1.4787911232833899</c:v>
                </c:pt>
                <c:pt idx="1994">
                  <c:v>1.44908220961663</c:v>
                </c:pt>
                <c:pt idx="1995">
                  <c:v>1.4605444498947</c:v>
                </c:pt>
                <c:pt idx="1996">
                  <c:v>1.4599748375592401</c:v>
                </c:pt>
                <c:pt idx="1997">
                  <c:v>1.4563395002137201</c:v>
                </c:pt>
                <c:pt idx="1998">
                  <c:v>1.5006267844152199</c:v>
                </c:pt>
                <c:pt idx="1999">
                  <c:v>1.4991411638986401</c:v>
                </c:pt>
                <c:pt idx="2000">
                  <c:v>1.4930096765383001</c:v>
                </c:pt>
                <c:pt idx="2001">
                  <c:v>1.47884101470795</c:v>
                </c:pt>
                <c:pt idx="2002">
                  <c:v>1.44203266185187</c:v>
                </c:pt>
                <c:pt idx="2003">
                  <c:v>1.46468699496956</c:v>
                </c:pt>
                <c:pt idx="2004">
                  <c:v>1.4604540495541001</c:v>
                </c:pt>
                <c:pt idx="2005">
                  <c:v>1.4619291081441499</c:v>
                </c:pt>
                <c:pt idx="2006">
                  <c:v>1.4867965222736801</c:v>
                </c:pt>
                <c:pt idx="2007">
                  <c:v>1.4893389443267699</c:v>
                </c:pt>
                <c:pt idx="2008">
                  <c:v>1.4895027716106499</c:v>
                </c:pt>
                <c:pt idx="2009">
                  <c:v>1.4679198764500101</c:v>
                </c:pt>
                <c:pt idx="2010">
                  <c:v>1.4721915232904801</c:v>
                </c:pt>
                <c:pt idx="2011">
                  <c:v>1.4586620831914401</c:v>
                </c:pt>
                <c:pt idx="2012">
                  <c:v>1.42498157569055</c:v>
                </c:pt>
                <c:pt idx="2013">
                  <c:v>1.4462280509840899</c:v>
                </c:pt>
                <c:pt idx="2014">
                  <c:v>1.4226689960335599</c:v>
                </c:pt>
                <c:pt idx="2015">
                  <c:v>1.4460149942584699</c:v>
                </c:pt>
                <c:pt idx="2016">
                  <c:v>1.43720876294344</c:v>
                </c:pt>
                <c:pt idx="2017">
                  <c:v>1.45835010384634</c:v>
                </c:pt>
                <c:pt idx="2018">
                  <c:v>1.4585105223577599</c:v>
                </c:pt>
                <c:pt idx="2019">
                  <c:v>1.41812436599367</c:v>
                </c:pt>
                <c:pt idx="2020">
                  <c:v>1.4218256705889201</c:v>
                </c:pt>
                <c:pt idx="2021">
                  <c:v>1.4437360041726901</c:v>
                </c:pt>
                <c:pt idx="2022">
                  <c:v>1.46208588878573</c:v>
                </c:pt>
                <c:pt idx="2023">
                  <c:v>1.46603352068545</c:v>
                </c:pt>
                <c:pt idx="2024">
                  <c:v>1.47922782237162</c:v>
                </c:pt>
                <c:pt idx="2025">
                  <c:v>1.4855885020078201</c:v>
                </c:pt>
                <c:pt idx="2026">
                  <c:v>1.48826256131143</c:v>
                </c:pt>
                <c:pt idx="2027">
                  <c:v>1.4925785227392301</c:v>
                </c:pt>
                <c:pt idx="2028">
                  <c:v>1.49078742851195</c:v>
                </c:pt>
                <c:pt idx="2029">
                  <c:v>1.4854205937692999</c:v>
                </c:pt>
                <c:pt idx="2030">
                  <c:v>1.5048796035476799</c:v>
                </c:pt>
                <c:pt idx="2031">
                  <c:v>1.5057825313098101</c:v>
                </c:pt>
                <c:pt idx="2032">
                  <c:v>1.5021686532346701</c:v>
                </c:pt>
                <c:pt idx="2033">
                  <c:v>1.4982630147362599</c:v>
                </c:pt>
                <c:pt idx="2034">
                  <c:v>1.49661492542005</c:v>
                </c:pt>
                <c:pt idx="2035">
                  <c:v>1.4731180710909499</c:v>
                </c:pt>
                <c:pt idx="2036">
                  <c:v>1.48770193999475</c:v>
                </c:pt>
                <c:pt idx="2037">
                  <c:v>1.5095711585126701</c:v>
                </c:pt>
                <c:pt idx="2038">
                  <c:v>1.5109297725553299</c:v>
                </c:pt>
                <c:pt idx="2039">
                  <c:v>1.5304207666213001</c:v>
                </c:pt>
                <c:pt idx="2040">
                  <c:v>1.52567646224477</c:v>
                </c:pt>
                <c:pt idx="2041">
                  <c:v>1.51911605345712</c:v>
                </c:pt>
                <c:pt idx="2042">
                  <c:v>1.5081784178722299</c:v>
                </c:pt>
                <c:pt idx="2043">
                  <c:v>1.50108997930823</c:v>
                </c:pt>
                <c:pt idx="2044">
                  <c:v>1.4808252645875699</c:v>
                </c:pt>
                <c:pt idx="2045">
                  <c:v>1.48289841995799</c:v>
                </c:pt>
                <c:pt idx="2046">
                  <c:v>1.47059036307234</c:v>
                </c:pt>
                <c:pt idx="2047">
                  <c:v>1.43603148954014</c:v>
                </c:pt>
                <c:pt idx="2048">
                  <c:v>1.43330302971001</c:v>
                </c:pt>
                <c:pt idx="2049">
                  <c:v>1.40492362972175</c:v>
                </c:pt>
                <c:pt idx="2050">
                  <c:v>1.4077334769812</c:v>
                </c:pt>
                <c:pt idx="2051">
                  <c:v>1.4116751307167501</c:v>
                </c:pt>
                <c:pt idx="2052">
                  <c:v>1.38922949613835</c:v>
                </c:pt>
                <c:pt idx="2053">
                  <c:v>1.3410232326223499</c:v>
                </c:pt>
                <c:pt idx="2054">
                  <c:v>1.3697211298004699</c:v>
                </c:pt>
                <c:pt idx="2055">
                  <c:v>1.3519147551130599</c:v>
                </c:pt>
                <c:pt idx="2056">
                  <c:v>1.3224430134516001</c:v>
                </c:pt>
                <c:pt idx="2057">
                  <c:v>1.3094830719197701</c:v>
                </c:pt>
                <c:pt idx="2058">
                  <c:v>1.2904955673769301</c:v>
                </c:pt>
                <c:pt idx="2059">
                  <c:v>1.29359275673864</c:v>
                </c:pt>
                <c:pt idx="2060">
                  <c:v>1.31972333042476</c:v>
                </c:pt>
                <c:pt idx="2061">
                  <c:v>1.31972333042476</c:v>
                </c:pt>
                <c:pt idx="2062">
                  <c:v>1.31972333042476</c:v>
                </c:pt>
                <c:pt idx="2063">
                  <c:v>1.31972333042476</c:v>
                </c:pt>
                <c:pt idx="2064">
                  <c:v>1.31972333042476</c:v>
                </c:pt>
                <c:pt idx="2065">
                  <c:v>1.31972333042476</c:v>
                </c:pt>
                <c:pt idx="2066">
                  <c:v>1.31972333042476</c:v>
                </c:pt>
                <c:pt idx="2067">
                  <c:v>1.31972333042476</c:v>
                </c:pt>
                <c:pt idx="2068">
                  <c:v>1.31972333042476</c:v>
                </c:pt>
                <c:pt idx="2069">
                  <c:v>1.31972333042476</c:v>
                </c:pt>
                <c:pt idx="2070">
                  <c:v>1.31972333042476</c:v>
                </c:pt>
                <c:pt idx="2071">
                  <c:v>1.31972333042476</c:v>
                </c:pt>
                <c:pt idx="2072">
                  <c:v>1.31972333042476</c:v>
                </c:pt>
                <c:pt idx="2073">
                  <c:v>1.31972333042476</c:v>
                </c:pt>
                <c:pt idx="2074">
                  <c:v>1.31972333042476</c:v>
                </c:pt>
                <c:pt idx="2075">
                  <c:v>1.31972333042476</c:v>
                </c:pt>
                <c:pt idx="2076">
                  <c:v>1.31972333042476</c:v>
                </c:pt>
                <c:pt idx="2077">
                  <c:v>1.31972333042476</c:v>
                </c:pt>
                <c:pt idx="2078">
                  <c:v>1.31972333042476</c:v>
                </c:pt>
                <c:pt idx="2079">
                  <c:v>1.31972333042476</c:v>
                </c:pt>
                <c:pt idx="2080">
                  <c:v>1.31972333042476</c:v>
                </c:pt>
                <c:pt idx="2081">
                  <c:v>1.31972333042476</c:v>
                </c:pt>
                <c:pt idx="2082">
                  <c:v>1.31972333042476</c:v>
                </c:pt>
                <c:pt idx="2083">
                  <c:v>1.31972333042476</c:v>
                </c:pt>
                <c:pt idx="2084">
                  <c:v>1.31972333042476</c:v>
                </c:pt>
                <c:pt idx="2085">
                  <c:v>1.31972333042476</c:v>
                </c:pt>
                <c:pt idx="2086">
                  <c:v>1.31972333042476</c:v>
                </c:pt>
                <c:pt idx="2087">
                  <c:v>1.33846340171679</c:v>
                </c:pt>
                <c:pt idx="2088">
                  <c:v>1.33819570903645</c:v>
                </c:pt>
                <c:pt idx="2089">
                  <c:v>1.31718603640457</c:v>
                </c:pt>
                <c:pt idx="2090">
                  <c:v>1.30427761324781</c:v>
                </c:pt>
                <c:pt idx="2091">
                  <c:v>1.29384339234183</c:v>
                </c:pt>
                <c:pt idx="2092">
                  <c:v>1.26770775581652</c:v>
                </c:pt>
                <c:pt idx="2093">
                  <c:v>1.2765817101072401</c:v>
                </c:pt>
                <c:pt idx="2094">
                  <c:v>1.2654754492293001</c:v>
                </c:pt>
                <c:pt idx="2095">
                  <c:v>1.2886336499502</c:v>
                </c:pt>
                <c:pt idx="2096">
                  <c:v>1.2878604697602301</c:v>
                </c:pt>
                <c:pt idx="2097">
                  <c:v>1.2945573442029801</c:v>
                </c:pt>
                <c:pt idx="2098">
                  <c:v>1.2738444266957401</c:v>
                </c:pt>
                <c:pt idx="2099">
                  <c:v>1.2747361177944201</c:v>
                </c:pt>
                <c:pt idx="2100">
                  <c:v>1.2593118107691099</c:v>
                </c:pt>
                <c:pt idx="2101">
                  <c:v>1.25780063659619</c:v>
                </c:pt>
                <c:pt idx="2102">
                  <c:v>1.27729654646343</c:v>
                </c:pt>
                <c:pt idx="2103">
                  <c:v>1.2870040002165499</c:v>
                </c:pt>
                <c:pt idx="2104">
                  <c:v>1.28545959541629</c:v>
                </c:pt>
                <c:pt idx="2105">
                  <c:v>1.2845597736995</c:v>
                </c:pt>
                <c:pt idx="2106">
                  <c:v>1.2952216198212101</c:v>
                </c:pt>
                <c:pt idx="2107">
                  <c:v>1.30079107278644</c:v>
                </c:pt>
                <c:pt idx="2108">
                  <c:v>1.29103513974054</c:v>
                </c:pt>
                <c:pt idx="2109">
                  <c:v>1.2911642432545101</c:v>
                </c:pt>
                <c:pt idx="2110">
                  <c:v>1.2929718731950699</c:v>
                </c:pt>
                <c:pt idx="2111">
                  <c:v>1.2667245441692101</c:v>
                </c:pt>
                <c:pt idx="2112">
                  <c:v>1.2615309735381099</c:v>
                </c:pt>
                <c:pt idx="2113">
                  <c:v>1.2615309735381099</c:v>
                </c:pt>
                <c:pt idx="2114">
                  <c:v>1.2615309735381099</c:v>
                </c:pt>
                <c:pt idx="2115">
                  <c:v>1.2615309735381099</c:v>
                </c:pt>
                <c:pt idx="2116">
                  <c:v>1.2615309735381099</c:v>
                </c:pt>
                <c:pt idx="2117">
                  <c:v>1.2615309735381099</c:v>
                </c:pt>
                <c:pt idx="2118">
                  <c:v>1.2615309735381099</c:v>
                </c:pt>
                <c:pt idx="2119">
                  <c:v>1.2615309735381099</c:v>
                </c:pt>
                <c:pt idx="2120">
                  <c:v>1.2615309735381099</c:v>
                </c:pt>
                <c:pt idx="2121">
                  <c:v>1.2615309735381099</c:v>
                </c:pt>
                <c:pt idx="2122">
                  <c:v>1.2615309735381099</c:v>
                </c:pt>
                <c:pt idx="2123">
                  <c:v>1.2615309735381099</c:v>
                </c:pt>
                <c:pt idx="2124">
                  <c:v>1.2615309735381099</c:v>
                </c:pt>
                <c:pt idx="2125">
                  <c:v>1.2615309735381099</c:v>
                </c:pt>
                <c:pt idx="2126">
                  <c:v>1.2615309735381099</c:v>
                </c:pt>
                <c:pt idx="2127">
                  <c:v>1.2615309735381099</c:v>
                </c:pt>
                <c:pt idx="2128">
                  <c:v>1.2615309735381099</c:v>
                </c:pt>
                <c:pt idx="2129">
                  <c:v>1.2615309735381099</c:v>
                </c:pt>
                <c:pt idx="2130">
                  <c:v>1.2615309735381099</c:v>
                </c:pt>
                <c:pt idx="2131">
                  <c:v>1.2615309735381099</c:v>
                </c:pt>
                <c:pt idx="2132">
                  <c:v>1.2615309735381099</c:v>
                </c:pt>
                <c:pt idx="2133">
                  <c:v>1.2615309735381099</c:v>
                </c:pt>
                <c:pt idx="2134">
                  <c:v>1.2615309735381099</c:v>
                </c:pt>
                <c:pt idx="2135">
                  <c:v>1.2615309735381099</c:v>
                </c:pt>
                <c:pt idx="2136">
                  <c:v>1.2615309735381099</c:v>
                </c:pt>
                <c:pt idx="2137">
                  <c:v>1.2615309735381099</c:v>
                </c:pt>
                <c:pt idx="2138">
                  <c:v>1.2615309735381099</c:v>
                </c:pt>
                <c:pt idx="2139">
                  <c:v>1.2615309735381099</c:v>
                </c:pt>
                <c:pt idx="2140">
                  <c:v>1.2615309735381099</c:v>
                </c:pt>
                <c:pt idx="2141">
                  <c:v>1.2615309735381099</c:v>
                </c:pt>
                <c:pt idx="2142">
                  <c:v>1.2615309735381099</c:v>
                </c:pt>
                <c:pt idx="2143">
                  <c:v>1.2615309735381099</c:v>
                </c:pt>
                <c:pt idx="2144">
                  <c:v>1.2615309735381099</c:v>
                </c:pt>
                <c:pt idx="2145">
                  <c:v>1.2615309735381099</c:v>
                </c:pt>
                <c:pt idx="2146">
                  <c:v>1.2615309735381099</c:v>
                </c:pt>
                <c:pt idx="2147">
                  <c:v>1.2615309735381099</c:v>
                </c:pt>
                <c:pt idx="2148">
                  <c:v>1.2615309735381099</c:v>
                </c:pt>
                <c:pt idx="2149">
                  <c:v>1.2615309735381099</c:v>
                </c:pt>
                <c:pt idx="2150">
                  <c:v>1.2615309735381099</c:v>
                </c:pt>
                <c:pt idx="2151">
                  <c:v>1.2615309735381099</c:v>
                </c:pt>
                <c:pt idx="2152">
                  <c:v>1.2615309735381099</c:v>
                </c:pt>
                <c:pt idx="2153">
                  <c:v>1.2615309735381099</c:v>
                </c:pt>
                <c:pt idx="2154">
                  <c:v>1.2615309735381099</c:v>
                </c:pt>
                <c:pt idx="2155">
                  <c:v>1.2615309735381099</c:v>
                </c:pt>
                <c:pt idx="2156">
                  <c:v>1.2615309735381099</c:v>
                </c:pt>
                <c:pt idx="2157">
                  <c:v>1.2615309735381099</c:v>
                </c:pt>
                <c:pt idx="2158">
                  <c:v>1.2615309735381099</c:v>
                </c:pt>
                <c:pt idx="2159">
                  <c:v>1.2615309735381099</c:v>
                </c:pt>
                <c:pt idx="2160">
                  <c:v>1.2615309735381099</c:v>
                </c:pt>
                <c:pt idx="2161">
                  <c:v>1.2615309735381099</c:v>
                </c:pt>
                <c:pt idx="2162">
                  <c:v>1.2615309735381099</c:v>
                </c:pt>
                <c:pt idx="2163">
                  <c:v>1.2615309735381099</c:v>
                </c:pt>
                <c:pt idx="2164">
                  <c:v>1.2615309735381099</c:v>
                </c:pt>
                <c:pt idx="2165">
                  <c:v>1.2615309735381099</c:v>
                </c:pt>
                <c:pt idx="2166">
                  <c:v>1.2615309735381099</c:v>
                </c:pt>
                <c:pt idx="2167">
                  <c:v>1.2615309735381099</c:v>
                </c:pt>
                <c:pt idx="2168">
                  <c:v>1.2615309735381099</c:v>
                </c:pt>
                <c:pt idx="2169">
                  <c:v>1.2615309735381099</c:v>
                </c:pt>
                <c:pt idx="2170">
                  <c:v>1.2615309735381099</c:v>
                </c:pt>
                <c:pt idx="2171">
                  <c:v>1.2615309735381099</c:v>
                </c:pt>
                <c:pt idx="2172">
                  <c:v>1.2615309735381099</c:v>
                </c:pt>
                <c:pt idx="2173">
                  <c:v>1.2615309735381099</c:v>
                </c:pt>
                <c:pt idx="2174">
                  <c:v>1.2615309735381099</c:v>
                </c:pt>
                <c:pt idx="2175">
                  <c:v>1.2615309735381099</c:v>
                </c:pt>
                <c:pt idx="2176">
                  <c:v>1.2615309735381099</c:v>
                </c:pt>
                <c:pt idx="2177">
                  <c:v>1.2615309735381099</c:v>
                </c:pt>
                <c:pt idx="2178">
                  <c:v>1.2615309735381099</c:v>
                </c:pt>
                <c:pt idx="2179">
                  <c:v>1.2615309735381099</c:v>
                </c:pt>
                <c:pt idx="2180">
                  <c:v>1.2615309735381099</c:v>
                </c:pt>
                <c:pt idx="2181">
                  <c:v>1.2615309735381099</c:v>
                </c:pt>
                <c:pt idx="2182">
                  <c:v>1.2615309735381099</c:v>
                </c:pt>
                <c:pt idx="2183">
                  <c:v>1.2615309735381099</c:v>
                </c:pt>
                <c:pt idx="2184">
                  <c:v>1.2615309735381099</c:v>
                </c:pt>
                <c:pt idx="2185">
                  <c:v>1.2615309735381099</c:v>
                </c:pt>
                <c:pt idx="2186">
                  <c:v>1.2615309735381099</c:v>
                </c:pt>
                <c:pt idx="2187">
                  <c:v>1.2615309735381099</c:v>
                </c:pt>
                <c:pt idx="2188">
                  <c:v>1.2615309735381099</c:v>
                </c:pt>
                <c:pt idx="2189">
                  <c:v>1.2615309735381099</c:v>
                </c:pt>
                <c:pt idx="2190">
                  <c:v>1.2615309735381099</c:v>
                </c:pt>
                <c:pt idx="2191">
                  <c:v>1.2615309735381099</c:v>
                </c:pt>
                <c:pt idx="2192">
                  <c:v>1.2615309735381099</c:v>
                </c:pt>
                <c:pt idx="2193">
                  <c:v>1.2615309735381099</c:v>
                </c:pt>
                <c:pt idx="2194">
                  <c:v>1.2615309735381099</c:v>
                </c:pt>
                <c:pt idx="2195">
                  <c:v>1.2615309735381099</c:v>
                </c:pt>
                <c:pt idx="2196">
                  <c:v>1.2615309735381099</c:v>
                </c:pt>
                <c:pt idx="2197">
                  <c:v>1.2615309735381099</c:v>
                </c:pt>
                <c:pt idx="2198">
                  <c:v>1.2615309735381099</c:v>
                </c:pt>
                <c:pt idx="2199">
                  <c:v>1.2615309735381099</c:v>
                </c:pt>
                <c:pt idx="2200">
                  <c:v>1.2615309735381099</c:v>
                </c:pt>
                <c:pt idx="2201">
                  <c:v>1.2615309735381099</c:v>
                </c:pt>
                <c:pt idx="2202">
                  <c:v>1.2615309735381099</c:v>
                </c:pt>
                <c:pt idx="2203">
                  <c:v>1.2615309735381099</c:v>
                </c:pt>
                <c:pt idx="2204">
                  <c:v>1.2615309735381099</c:v>
                </c:pt>
                <c:pt idx="2205">
                  <c:v>1.2615309735381099</c:v>
                </c:pt>
                <c:pt idx="2206">
                  <c:v>1.2615309735381099</c:v>
                </c:pt>
                <c:pt idx="2207">
                  <c:v>1.2615309735381099</c:v>
                </c:pt>
                <c:pt idx="2208">
                  <c:v>1.2615309735381099</c:v>
                </c:pt>
                <c:pt idx="2209">
                  <c:v>1.2615309735381099</c:v>
                </c:pt>
                <c:pt idx="2210">
                  <c:v>1.2615309735381099</c:v>
                </c:pt>
                <c:pt idx="2211">
                  <c:v>1.2615309735381099</c:v>
                </c:pt>
                <c:pt idx="2212">
                  <c:v>1.2615309735381099</c:v>
                </c:pt>
                <c:pt idx="2213">
                  <c:v>1.2615309735381099</c:v>
                </c:pt>
                <c:pt idx="2214">
                  <c:v>1.2615309735381099</c:v>
                </c:pt>
                <c:pt idx="2215">
                  <c:v>1.2615309735381099</c:v>
                </c:pt>
                <c:pt idx="2216">
                  <c:v>1.2615309735381099</c:v>
                </c:pt>
                <c:pt idx="2217">
                  <c:v>1.2615309735381099</c:v>
                </c:pt>
                <c:pt idx="2218">
                  <c:v>1.2615309735381099</c:v>
                </c:pt>
                <c:pt idx="2219">
                  <c:v>1.2615309735381099</c:v>
                </c:pt>
                <c:pt idx="2220">
                  <c:v>1.2615309735381099</c:v>
                </c:pt>
                <c:pt idx="2221">
                  <c:v>1.2615309735381099</c:v>
                </c:pt>
                <c:pt idx="2222">
                  <c:v>1.2615309735381099</c:v>
                </c:pt>
                <c:pt idx="2223">
                  <c:v>1.2615309735381099</c:v>
                </c:pt>
                <c:pt idx="2224">
                  <c:v>1.2615309735381099</c:v>
                </c:pt>
                <c:pt idx="2225">
                  <c:v>1.2615309735381099</c:v>
                </c:pt>
                <c:pt idx="2226">
                  <c:v>1.2615309735381099</c:v>
                </c:pt>
                <c:pt idx="2227">
                  <c:v>1.2615309735381099</c:v>
                </c:pt>
                <c:pt idx="2228">
                  <c:v>1.2615309735381099</c:v>
                </c:pt>
                <c:pt idx="2229">
                  <c:v>1.2615309735381099</c:v>
                </c:pt>
                <c:pt idx="2230">
                  <c:v>1.2615309735381099</c:v>
                </c:pt>
                <c:pt idx="2231">
                  <c:v>1.2615309735381099</c:v>
                </c:pt>
                <c:pt idx="2232">
                  <c:v>1.2615309735381099</c:v>
                </c:pt>
                <c:pt idx="2233">
                  <c:v>1.2615309735381099</c:v>
                </c:pt>
                <c:pt idx="2234">
                  <c:v>1.2615309735381099</c:v>
                </c:pt>
                <c:pt idx="2235">
                  <c:v>1.2615309735381099</c:v>
                </c:pt>
                <c:pt idx="2236">
                  <c:v>1.2615309735381099</c:v>
                </c:pt>
                <c:pt idx="2237">
                  <c:v>1.2615309735381099</c:v>
                </c:pt>
                <c:pt idx="2238">
                  <c:v>1.2615309735381099</c:v>
                </c:pt>
                <c:pt idx="2239">
                  <c:v>1.2615309735381099</c:v>
                </c:pt>
                <c:pt idx="2240">
                  <c:v>1.2615309735381099</c:v>
                </c:pt>
                <c:pt idx="2241">
                  <c:v>1.2615309735381099</c:v>
                </c:pt>
                <c:pt idx="2242">
                  <c:v>1.2615309735381099</c:v>
                </c:pt>
                <c:pt idx="2243">
                  <c:v>1.2615309735381099</c:v>
                </c:pt>
                <c:pt idx="2244">
                  <c:v>1.2615309735381099</c:v>
                </c:pt>
                <c:pt idx="2245">
                  <c:v>1.2615309735381099</c:v>
                </c:pt>
                <c:pt idx="2246">
                  <c:v>1.2615309735381099</c:v>
                </c:pt>
                <c:pt idx="2247">
                  <c:v>1.2615309735381099</c:v>
                </c:pt>
                <c:pt idx="2248">
                  <c:v>1.2615309735381099</c:v>
                </c:pt>
                <c:pt idx="2249">
                  <c:v>1.2615309735381099</c:v>
                </c:pt>
                <c:pt idx="2250">
                  <c:v>1.2615435888478499</c:v>
                </c:pt>
                <c:pt idx="2251">
                  <c:v>1.26155620428374</c:v>
                </c:pt>
                <c:pt idx="2252">
                  <c:v>1.26156881984578</c:v>
                </c:pt>
                <c:pt idx="2253">
                  <c:v>1.2615814355339801</c:v>
                </c:pt>
                <c:pt idx="2254">
                  <c:v>1.2615940513483399</c:v>
                </c:pt>
                <c:pt idx="2255">
                  <c:v>1.26160666728885</c:v>
                </c:pt>
                <c:pt idx="2256">
                  <c:v>1.26161928335552</c:v>
                </c:pt>
                <c:pt idx="2257">
                  <c:v>1.26163189954836</c:v>
                </c:pt>
                <c:pt idx="2258">
                  <c:v>1.2616445158673499</c:v>
                </c:pt>
                <c:pt idx="2259">
                  <c:v>1.2616571323125101</c:v>
                </c:pt>
                <c:pt idx="2260">
                  <c:v>1.26166974888383</c:v>
                </c:pt>
                <c:pt idx="2261">
                  <c:v>1.2616823655813201</c:v>
                </c:pt>
                <c:pt idx="2262">
                  <c:v>1.2616949824049799</c:v>
                </c:pt>
                <c:pt idx="2263">
                  <c:v>1.2617075993547999</c:v>
                </c:pt>
                <c:pt idx="2264">
                  <c:v>1.2617202164307999</c:v>
                </c:pt>
                <c:pt idx="2265">
                  <c:v>1.2617328336329601</c:v>
                </c:pt>
                <c:pt idx="2266">
                  <c:v>1.2617454509613</c:v>
                </c:pt>
                <c:pt idx="2267">
                  <c:v>1.2617580684158101</c:v>
                </c:pt>
                <c:pt idx="2268">
                  <c:v>1.2617706859964899</c:v>
                </c:pt>
                <c:pt idx="2269">
                  <c:v>1.2617833037033499</c:v>
                </c:pt>
                <c:pt idx="2270">
                  <c:v>1.2617959215363901</c:v>
                </c:pt>
                <c:pt idx="2271">
                  <c:v>1.2618085394956</c:v>
                </c:pt>
                <c:pt idx="2272">
                  <c:v>1.2618211575810001</c:v>
                </c:pt>
                <c:pt idx="2273">
                  <c:v>1.2618337757925699</c:v>
                </c:pt>
                <c:pt idx="2274">
                  <c:v>1.26184639413033</c:v>
                </c:pt>
                <c:pt idx="2275">
                  <c:v>1.2618590125942699</c:v>
                </c:pt>
                <c:pt idx="2276">
                  <c:v>1.2618716311844</c:v>
                </c:pt>
                <c:pt idx="2277">
                  <c:v>1.2618842499007099</c:v>
                </c:pt>
                <c:pt idx="2278">
                  <c:v>1.2618968687432099</c:v>
                </c:pt>
                <c:pt idx="2279">
                  <c:v>1.2619094877118999</c:v>
                </c:pt>
                <c:pt idx="2280">
                  <c:v>1.2619221068067701</c:v>
                </c:pt>
                <c:pt idx="2281">
                  <c:v>1.26193472602784</c:v>
                </c:pt>
                <c:pt idx="2282">
                  <c:v>1.2619473453751</c:v>
                </c:pt>
                <c:pt idx="2283">
                  <c:v>1.26195996484856</c:v>
                </c:pt>
                <c:pt idx="2284">
                  <c:v>1.2619725844482099</c:v>
                </c:pt>
                <c:pt idx="2285">
                  <c:v>1.26198520417405</c:v>
                </c:pt>
                <c:pt idx="2286">
                  <c:v>1.2619978240260901</c:v>
                </c:pt>
                <c:pt idx="2287">
                  <c:v>1.2702134298604999</c:v>
                </c:pt>
                <c:pt idx="2288">
                  <c:v>1.2679397478210499</c:v>
                </c:pt>
                <c:pt idx="2289">
                  <c:v>1.30472267990534</c:v>
                </c:pt>
                <c:pt idx="2290">
                  <c:v>1.2876438600253799</c:v>
                </c:pt>
                <c:pt idx="2291">
                  <c:v>1.2711748950556501</c:v>
                </c:pt>
                <c:pt idx="2292">
                  <c:v>1.27093337182559</c:v>
                </c:pt>
                <c:pt idx="2293">
                  <c:v>1.25188208058193</c:v>
                </c:pt>
                <c:pt idx="2294">
                  <c:v>1.2498915880738</c:v>
                </c:pt>
                <c:pt idx="2295">
                  <c:v>1.2381551060617899</c:v>
                </c:pt>
                <c:pt idx="2296">
                  <c:v>1.24163432190982</c:v>
                </c:pt>
                <c:pt idx="2297">
                  <c:v>1.2400326136345601</c:v>
                </c:pt>
                <c:pt idx="2298">
                  <c:v>1.2461087734413701</c:v>
                </c:pt>
                <c:pt idx="2299">
                  <c:v>1.2486009909882501</c:v>
                </c:pt>
                <c:pt idx="2300">
                  <c:v>1.24173368553782</c:v>
                </c:pt>
                <c:pt idx="2301">
                  <c:v>1.2104419966622599</c:v>
                </c:pt>
                <c:pt idx="2302">
                  <c:v>1.20257412368396</c:v>
                </c:pt>
                <c:pt idx="2303">
                  <c:v>1.21544166680738</c:v>
                </c:pt>
                <c:pt idx="2304">
                  <c:v>1.2137400484738501</c:v>
                </c:pt>
                <c:pt idx="2305">
                  <c:v>1.20621486017331</c:v>
                </c:pt>
                <c:pt idx="2306">
                  <c:v>1.1864329364664701</c:v>
                </c:pt>
                <c:pt idx="2307">
                  <c:v>1.1653144301973599</c:v>
                </c:pt>
                <c:pt idx="2308">
                  <c:v>1.16624668174152</c:v>
                </c:pt>
                <c:pt idx="2309">
                  <c:v>1.15248497089697</c:v>
                </c:pt>
                <c:pt idx="2310">
                  <c:v>1.1720772154022201</c:v>
                </c:pt>
                <c:pt idx="2311">
                  <c:v>1.1720772154022201</c:v>
                </c:pt>
                <c:pt idx="2312">
                  <c:v>1.1720772154022201</c:v>
                </c:pt>
                <c:pt idx="2313">
                  <c:v>1.1720772154022201</c:v>
                </c:pt>
                <c:pt idx="2314">
                  <c:v>1.1720772154022201</c:v>
                </c:pt>
                <c:pt idx="2315">
                  <c:v>1.1720772154022201</c:v>
                </c:pt>
                <c:pt idx="2316">
                  <c:v>1.1720772154022201</c:v>
                </c:pt>
                <c:pt idx="2317">
                  <c:v>1.1720772154022201</c:v>
                </c:pt>
                <c:pt idx="2318">
                  <c:v>1.1720772154022201</c:v>
                </c:pt>
                <c:pt idx="2319">
                  <c:v>1.1720772154022201</c:v>
                </c:pt>
                <c:pt idx="2320">
                  <c:v>1.1720772154022201</c:v>
                </c:pt>
                <c:pt idx="2321">
                  <c:v>1.1720772154022201</c:v>
                </c:pt>
                <c:pt idx="2322">
                  <c:v>1.1720772154022201</c:v>
                </c:pt>
                <c:pt idx="2323">
                  <c:v>1.1720772154022201</c:v>
                </c:pt>
                <c:pt idx="2324">
                  <c:v>1.17208893617437</c:v>
                </c:pt>
                <c:pt idx="2325">
                  <c:v>1.17210065706374</c:v>
                </c:pt>
                <c:pt idx="2326">
                  <c:v>1.17211237807031</c:v>
                </c:pt>
                <c:pt idx="2327">
                  <c:v>1.17212409919409</c:v>
                </c:pt>
                <c:pt idx="2328">
                  <c:v>1.17213582043508</c:v>
                </c:pt>
                <c:pt idx="2329">
                  <c:v>1.1721475417932801</c:v>
                </c:pt>
                <c:pt idx="2330">
                  <c:v>1.1721592632686999</c:v>
                </c:pt>
                <c:pt idx="2331">
                  <c:v>1.17217098486133</c:v>
                </c:pt>
                <c:pt idx="2332">
                  <c:v>1.1721827065711801</c:v>
                </c:pt>
                <c:pt idx="2333">
                  <c:v>1.1721944283982499</c:v>
                </c:pt>
                <c:pt idx="2334">
                  <c:v>1.1722061503425301</c:v>
                </c:pt>
                <c:pt idx="2335">
                  <c:v>1.17221787240404</c:v>
                </c:pt>
                <c:pt idx="2336">
                  <c:v>1.1722295945827601</c:v>
                </c:pt>
                <c:pt idx="2337">
                  <c:v>1.1747029990273301</c:v>
                </c:pt>
                <c:pt idx="2338">
                  <c:v>1.1609707209686999</c:v>
                </c:pt>
                <c:pt idx="2339">
                  <c:v>1.1758427559043101</c:v>
                </c:pt>
                <c:pt idx="2340">
                  <c:v>1.19913620089878</c:v>
                </c:pt>
                <c:pt idx="2341">
                  <c:v>1.2051438732652799</c:v>
                </c:pt>
                <c:pt idx="2342">
                  <c:v>1.20804826999985</c:v>
                </c:pt>
                <c:pt idx="2343">
                  <c:v>1.19899998845755</c:v>
                </c:pt>
                <c:pt idx="2344">
                  <c:v>1.2137596783154601</c:v>
                </c:pt>
                <c:pt idx="2345">
                  <c:v>1.20952365703814</c:v>
                </c:pt>
                <c:pt idx="2346">
                  <c:v>1.2009481343097399</c:v>
                </c:pt>
                <c:pt idx="2347">
                  <c:v>1.20588403114175</c:v>
                </c:pt>
                <c:pt idx="2348">
                  <c:v>1.19444019168622</c:v>
                </c:pt>
                <c:pt idx="2349">
                  <c:v>1.1900327073788901</c:v>
                </c:pt>
                <c:pt idx="2350">
                  <c:v>1.1942097221818</c:v>
                </c:pt>
                <c:pt idx="2351">
                  <c:v>1.2099852326118199</c:v>
                </c:pt>
                <c:pt idx="2352">
                  <c:v>1.21883022466221</c:v>
                </c:pt>
                <c:pt idx="2353">
                  <c:v>1.2110418995266199</c:v>
                </c:pt>
                <c:pt idx="2354">
                  <c:v>1.20524100882789</c:v>
                </c:pt>
                <c:pt idx="2355">
                  <c:v>1.2351430382569</c:v>
                </c:pt>
                <c:pt idx="2356">
                  <c:v>1.2460246484239501</c:v>
                </c:pt>
                <c:pt idx="2357">
                  <c:v>1.2522672319125501</c:v>
                </c:pt>
                <c:pt idx="2358">
                  <c:v>1.2572888235125199</c:v>
                </c:pt>
                <c:pt idx="2359">
                  <c:v>1.25742712528311</c:v>
                </c:pt>
                <c:pt idx="2360">
                  <c:v>1.25743969955436</c:v>
                </c:pt>
                <c:pt idx="2361">
                  <c:v>1.26361372847917</c:v>
                </c:pt>
                <c:pt idx="2362">
                  <c:v>1.2868768572204701</c:v>
                </c:pt>
                <c:pt idx="2363">
                  <c:v>1.28264303236022</c:v>
                </c:pt>
                <c:pt idx="2364">
                  <c:v>1.26918810695076</c:v>
                </c:pt>
                <c:pt idx="2365">
                  <c:v>1.2700892305067</c:v>
                </c:pt>
                <c:pt idx="2366">
                  <c:v>1.28013563632</c:v>
                </c:pt>
                <c:pt idx="2367">
                  <c:v>1.2873171972397599</c:v>
                </c:pt>
                <c:pt idx="2368">
                  <c:v>1.2914494854428999</c:v>
                </c:pt>
                <c:pt idx="2369">
                  <c:v>1.28784634137851</c:v>
                </c:pt>
                <c:pt idx="2370">
                  <c:v>1.28245026520814</c:v>
                </c:pt>
                <c:pt idx="2371">
                  <c:v>1.29028603632856</c:v>
                </c:pt>
                <c:pt idx="2372">
                  <c:v>1.26294487521876</c:v>
                </c:pt>
                <c:pt idx="2373">
                  <c:v>1.2461603378271</c:v>
                </c:pt>
                <c:pt idx="2374">
                  <c:v>1.23533120449138</c:v>
                </c:pt>
                <c:pt idx="2375">
                  <c:v>1.2259426873372501</c:v>
                </c:pt>
                <c:pt idx="2376">
                  <c:v>1.2431058849599701</c:v>
                </c:pt>
                <c:pt idx="2377">
                  <c:v>1.27107576737157</c:v>
                </c:pt>
                <c:pt idx="2378">
                  <c:v>1.2755245325573701</c:v>
                </c:pt>
                <c:pt idx="2379">
                  <c:v>1.2681264902685401</c:v>
                </c:pt>
                <c:pt idx="2380">
                  <c:v>1.27421349742182</c:v>
                </c:pt>
                <c:pt idx="2381">
                  <c:v>1.28377009865249</c:v>
                </c:pt>
                <c:pt idx="2382">
                  <c:v>1.2896754411062901</c:v>
                </c:pt>
                <c:pt idx="2383">
                  <c:v>1.3048936113113401</c:v>
                </c:pt>
                <c:pt idx="2384">
                  <c:v>1.2961508241155599</c:v>
                </c:pt>
                <c:pt idx="2385">
                  <c:v>1.3022427329888999</c:v>
                </c:pt>
                <c:pt idx="2386">
                  <c:v>1.3150047117721899</c:v>
                </c:pt>
                <c:pt idx="2387">
                  <c:v>1.3205277315616399</c:v>
                </c:pt>
                <c:pt idx="2388">
                  <c:v>1.3170943594595801</c:v>
                </c:pt>
                <c:pt idx="2389">
                  <c:v>1.3209139331020101</c:v>
                </c:pt>
                <c:pt idx="2390">
                  <c:v>1.3131205408967099</c:v>
                </c:pt>
                <c:pt idx="2391">
                  <c:v>1.30327213683998</c:v>
                </c:pt>
                <c:pt idx="2392">
                  <c:v>1.3285556162946801</c:v>
                </c:pt>
                <c:pt idx="2393">
                  <c:v>1.34223973914251</c:v>
                </c:pt>
                <c:pt idx="2394">
                  <c:v>1.3359312123685401</c:v>
                </c:pt>
                <c:pt idx="2395">
                  <c:v>1.31843051348651</c:v>
                </c:pt>
                <c:pt idx="2396">
                  <c:v>1.3041914639408601</c:v>
                </c:pt>
                <c:pt idx="2397">
                  <c:v>1.30040930869543</c:v>
                </c:pt>
                <c:pt idx="2398">
                  <c:v>1.3106825422341299</c:v>
                </c:pt>
                <c:pt idx="2399">
                  <c:v>1.3085854501665499</c:v>
                </c:pt>
                <c:pt idx="2400">
                  <c:v>1.3144871705468</c:v>
                </c:pt>
                <c:pt idx="2401">
                  <c:v>1.3152890077208399</c:v>
                </c:pt>
                <c:pt idx="2402">
                  <c:v>1.3216155478479701</c:v>
                </c:pt>
                <c:pt idx="2403">
                  <c:v>1.3349770810367201</c:v>
                </c:pt>
                <c:pt idx="2404">
                  <c:v>1.33739338955339</c:v>
                </c:pt>
                <c:pt idx="2405">
                  <c:v>1.35104817606073</c:v>
                </c:pt>
                <c:pt idx="2406">
                  <c:v>1.3484946950079799</c:v>
                </c:pt>
                <c:pt idx="2407">
                  <c:v>1.3563294491859701</c:v>
                </c:pt>
                <c:pt idx="2408">
                  <c:v>1.3427797179886101</c:v>
                </c:pt>
                <c:pt idx="2409">
                  <c:v>1.3520583258399099</c:v>
                </c:pt>
                <c:pt idx="2410">
                  <c:v>1.3515310230928299</c:v>
                </c:pt>
                <c:pt idx="2411">
                  <c:v>1.3493820887661101</c:v>
                </c:pt>
                <c:pt idx="2412">
                  <c:v>1.3507449646757701</c:v>
                </c:pt>
                <c:pt idx="2413">
                  <c:v>1.36075398486401</c:v>
                </c:pt>
                <c:pt idx="2414">
                  <c:v>1.36172012019327</c:v>
                </c:pt>
                <c:pt idx="2415">
                  <c:v>1.35056763240888</c:v>
                </c:pt>
                <c:pt idx="2416">
                  <c:v>1.3536874436397499</c:v>
                </c:pt>
                <c:pt idx="2417">
                  <c:v>1.37211112974769</c:v>
                </c:pt>
                <c:pt idx="2418">
                  <c:v>1.3723992730849299</c:v>
                </c:pt>
                <c:pt idx="2419">
                  <c:v>1.3788632736611599</c:v>
                </c:pt>
                <c:pt idx="2420">
                  <c:v>1.36770826977724</c:v>
                </c:pt>
                <c:pt idx="2421">
                  <c:v>1.3752443423437199</c:v>
                </c:pt>
                <c:pt idx="2422">
                  <c:v>1.3879103427367001</c:v>
                </c:pt>
                <c:pt idx="2423">
                  <c:v>1.40291365354169</c:v>
                </c:pt>
                <c:pt idx="2424">
                  <c:v>1.3949310748530299</c:v>
                </c:pt>
                <c:pt idx="2425">
                  <c:v>1.4080573762674</c:v>
                </c:pt>
                <c:pt idx="2426">
                  <c:v>1.4039740098762199</c:v>
                </c:pt>
                <c:pt idx="2427">
                  <c:v>1.39555016581697</c:v>
                </c:pt>
                <c:pt idx="2428">
                  <c:v>1.4134132079394199</c:v>
                </c:pt>
                <c:pt idx="2429">
                  <c:v>1.4223177111494401</c:v>
                </c:pt>
                <c:pt idx="2430">
                  <c:v>1.4198997710404899</c:v>
                </c:pt>
                <c:pt idx="2431">
                  <c:v>1.4160660416586801</c:v>
                </c:pt>
                <c:pt idx="2432">
                  <c:v>1.42073905959615</c:v>
                </c:pt>
                <c:pt idx="2433">
                  <c:v>1.4463123626688801</c:v>
                </c:pt>
                <c:pt idx="2434">
                  <c:v>1.4581721240427701</c:v>
                </c:pt>
                <c:pt idx="2435">
                  <c:v>1.4612342855032601</c:v>
                </c:pt>
                <c:pt idx="2436">
                  <c:v>1.4700016912162801</c:v>
                </c:pt>
                <c:pt idx="2437">
                  <c:v>1.4730886947678301</c:v>
                </c:pt>
                <c:pt idx="2438">
                  <c:v>1.46351361825184</c:v>
                </c:pt>
                <c:pt idx="2439">
                  <c:v>1.47522172719786</c:v>
                </c:pt>
                <c:pt idx="2440">
                  <c:v>1.48097509193393</c:v>
                </c:pt>
                <c:pt idx="2441">
                  <c:v>1.45328085771476</c:v>
                </c:pt>
                <c:pt idx="2442">
                  <c:v>1.4529902015432199</c:v>
                </c:pt>
                <c:pt idx="2443">
                  <c:v>1.4640329270749499</c:v>
                </c:pt>
                <c:pt idx="2444">
                  <c:v>1.4710602851249099</c:v>
                </c:pt>
                <c:pt idx="2445">
                  <c:v>1.4709131790964001</c:v>
                </c:pt>
                <c:pt idx="2446">
                  <c:v>1.4447309245084801</c:v>
                </c:pt>
                <c:pt idx="2447">
                  <c:v>1.4600450723082701</c:v>
                </c:pt>
                <c:pt idx="2448">
                  <c:v>1.42500399057287</c:v>
                </c:pt>
                <c:pt idx="2449">
                  <c:v>1.4218689817936101</c:v>
                </c:pt>
                <c:pt idx="2450">
                  <c:v>1.42855176600804</c:v>
                </c:pt>
                <c:pt idx="2451">
                  <c:v>1.4326945661294599</c:v>
                </c:pt>
                <c:pt idx="2452">
                  <c:v>1.4440128532018901</c:v>
                </c:pt>
                <c:pt idx="2453">
                  <c:v>1.4331971969314099</c:v>
                </c:pt>
                <c:pt idx="2454">
                  <c:v>1.44926333750901</c:v>
                </c:pt>
                <c:pt idx="2455">
                  <c:v>1.46464002151998</c:v>
                </c:pt>
                <c:pt idx="2456">
                  <c:v>1.4804727801526101</c:v>
                </c:pt>
                <c:pt idx="2457">
                  <c:v>1.49099894161949</c:v>
                </c:pt>
                <c:pt idx="2458">
                  <c:v>1.4936976497038199</c:v>
                </c:pt>
                <c:pt idx="2459">
                  <c:v>1.5023760330486</c:v>
                </c:pt>
                <c:pt idx="2460">
                  <c:v>1.50900151135435</c:v>
                </c:pt>
                <c:pt idx="2461">
                  <c:v>1.4963409886740799</c:v>
                </c:pt>
                <c:pt idx="2462">
                  <c:v>1.49755302487491</c:v>
                </c:pt>
                <c:pt idx="2463">
                  <c:v>1.49517191556536</c:v>
                </c:pt>
                <c:pt idx="2464">
                  <c:v>1.48890714523914</c:v>
                </c:pt>
                <c:pt idx="2465">
                  <c:v>1.49309097431726</c:v>
                </c:pt>
                <c:pt idx="2466">
                  <c:v>1.5038561602420899</c:v>
                </c:pt>
                <c:pt idx="2467">
                  <c:v>1.47920795777572</c:v>
                </c:pt>
                <c:pt idx="2468">
                  <c:v>1.4437217588686799</c:v>
                </c:pt>
                <c:pt idx="2469">
                  <c:v>1.4467680117799</c:v>
                </c:pt>
                <c:pt idx="2470">
                  <c:v>1.4577779163495399</c:v>
                </c:pt>
                <c:pt idx="2471">
                  <c:v>1.4728076066671001</c:v>
                </c:pt>
                <c:pt idx="2472">
                  <c:v>1.47856628440917</c:v>
                </c:pt>
                <c:pt idx="2473">
                  <c:v>1.4793203532142201</c:v>
                </c:pt>
                <c:pt idx="2474">
                  <c:v>1.47800375809986</c:v>
                </c:pt>
                <c:pt idx="2475">
                  <c:v>1.4799399430229701</c:v>
                </c:pt>
                <c:pt idx="2476">
                  <c:v>1.4824706403255401</c:v>
                </c:pt>
                <c:pt idx="2477">
                  <c:v>1.46883191043455</c:v>
                </c:pt>
                <c:pt idx="2478">
                  <c:v>1.4240325371662901</c:v>
                </c:pt>
                <c:pt idx="2479">
                  <c:v>1.44097852435857</c:v>
                </c:pt>
                <c:pt idx="2480">
                  <c:v>1.4519299611437</c:v>
                </c:pt>
                <c:pt idx="2481">
                  <c:v>1.46223866386782</c:v>
                </c:pt>
                <c:pt idx="2482">
                  <c:v>1.4713045435837999</c:v>
                </c:pt>
                <c:pt idx="2483">
                  <c:v>1.46409515132024</c:v>
                </c:pt>
                <c:pt idx="2484">
                  <c:v>1.46834102725906</c:v>
                </c:pt>
                <c:pt idx="2485">
                  <c:v>1.4956521703660799</c:v>
                </c:pt>
                <c:pt idx="2486">
                  <c:v>1.4996904312260699</c:v>
                </c:pt>
                <c:pt idx="2487">
                  <c:v>1.5155871497970701</c:v>
                </c:pt>
                <c:pt idx="2488">
                  <c:v>1.52619625984565</c:v>
                </c:pt>
                <c:pt idx="2489">
                  <c:v>1.52238076919603</c:v>
                </c:pt>
                <c:pt idx="2490">
                  <c:v>1.51705243650385</c:v>
                </c:pt>
                <c:pt idx="2491">
                  <c:v>1.5132598054125901</c:v>
                </c:pt>
                <c:pt idx="2492">
                  <c:v>1.53444544268836</c:v>
                </c:pt>
                <c:pt idx="2493">
                  <c:v>1.55270534345636</c:v>
                </c:pt>
                <c:pt idx="2494">
                  <c:v>1.55503440147154</c:v>
                </c:pt>
                <c:pt idx="2495">
                  <c:v>1.56669715948258</c:v>
                </c:pt>
                <c:pt idx="2496">
                  <c:v>1.5696738840855899</c:v>
                </c:pt>
                <c:pt idx="2497">
                  <c:v>1.5838009490423599</c:v>
                </c:pt>
                <c:pt idx="2498">
                  <c:v>1.5948875556856601</c:v>
                </c:pt>
                <c:pt idx="2499">
                  <c:v>1.58771056168507</c:v>
                </c:pt>
                <c:pt idx="2500">
                  <c:v>1.58532899584255</c:v>
                </c:pt>
                <c:pt idx="2501">
                  <c:v>1.5743902257712299</c:v>
                </c:pt>
                <c:pt idx="2502">
                  <c:v>1.58667046953225</c:v>
                </c:pt>
                <c:pt idx="2503">
                  <c:v>1.6028703750261699</c:v>
                </c:pt>
                <c:pt idx="2504">
                  <c:v>1.60320697780493</c:v>
                </c:pt>
                <c:pt idx="2505">
                  <c:v>1.60771198941256</c:v>
                </c:pt>
                <c:pt idx="2506">
                  <c:v>1.6337730007609399</c:v>
                </c:pt>
                <c:pt idx="2507">
                  <c:v>1.6288880194886599</c:v>
                </c:pt>
                <c:pt idx="2508">
                  <c:v>1.63867763648579</c:v>
                </c:pt>
                <c:pt idx="2509">
                  <c:v>1.6388578910258</c:v>
                </c:pt>
                <c:pt idx="2510">
                  <c:v>1.6226495864835599</c:v>
                </c:pt>
                <c:pt idx="2511">
                  <c:v>1.6421376080172301</c:v>
                </c:pt>
                <c:pt idx="2512">
                  <c:v>1.6679355898391801</c:v>
                </c:pt>
                <c:pt idx="2513">
                  <c:v>1.67545797934935</c:v>
                </c:pt>
                <c:pt idx="2514">
                  <c:v>1.6860301191990501</c:v>
                </c:pt>
                <c:pt idx="2515">
                  <c:v>1.67964006504728</c:v>
                </c:pt>
                <c:pt idx="2516">
                  <c:v>1.7008203262675301</c:v>
                </c:pt>
                <c:pt idx="2517">
                  <c:v>1.68535986950176</c:v>
                </c:pt>
                <c:pt idx="2518">
                  <c:v>1.70341007370412</c:v>
                </c:pt>
                <c:pt idx="2519">
                  <c:v>1.6746394775592599</c:v>
                </c:pt>
                <c:pt idx="2520">
                  <c:v>1.7021203113860099</c:v>
                </c:pt>
                <c:pt idx="2521">
                  <c:v>1.6880097340046201</c:v>
                </c:pt>
                <c:pt idx="2522">
                  <c:v>1.6642256768524899</c:v>
                </c:pt>
                <c:pt idx="2523">
                  <c:v>1.6790539276332499</c:v>
                </c:pt>
                <c:pt idx="2524">
                  <c:v>1.66345551664553</c:v>
                </c:pt>
                <c:pt idx="2525">
                  <c:v>1.6636384967523601</c:v>
                </c:pt>
                <c:pt idx="2526">
                  <c:v>1.6430260157776</c:v>
                </c:pt>
                <c:pt idx="2527">
                  <c:v>1.6782032027753999</c:v>
                </c:pt>
                <c:pt idx="2528">
                  <c:v>1.6944985558743499</c:v>
                </c:pt>
                <c:pt idx="2529">
                  <c:v>1.6953627501378501</c:v>
                </c:pt>
                <c:pt idx="2530">
                  <c:v>1.69453202239028</c:v>
                </c:pt>
                <c:pt idx="2531">
                  <c:v>1.7087830366985799</c:v>
                </c:pt>
                <c:pt idx="2532">
                  <c:v>1.71375559533537</c:v>
                </c:pt>
                <c:pt idx="2533">
                  <c:v>1.6932076657473001</c:v>
                </c:pt>
                <c:pt idx="2534">
                  <c:v>1.6989815038875</c:v>
                </c:pt>
                <c:pt idx="2535">
                  <c:v>1.68319796571639</c:v>
                </c:pt>
                <c:pt idx="2536">
                  <c:v>1.6672244170217401</c:v>
                </c:pt>
                <c:pt idx="2537">
                  <c:v>1.67190931763357</c:v>
                </c:pt>
                <c:pt idx="2538">
                  <c:v>1.65738042566333</c:v>
                </c:pt>
                <c:pt idx="2539">
                  <c:v>1.6699930907026299</c:v>
                </c:pt>
                <c:pt idx="2540">
                  <c:v>1.6688407954700499</c:v>
                </c:pt>
                <c:pt idx="2541">
                  <c:v>1.6596788595029199</c:v>
                </c:pt>
                <c:pt idx="2542">
                  <c:v>1.6676619148171199</c:v>
                </c:pt>
                <c:pt idx="2543">
                  <c:v>1.6773510305422099</c:v>
                </c:pt>
                <c:pt idx="2544">
                  <c:v>1.68139344652582</c:v>
                </c:pt>
                <c:pt idx="2545">
                  <c:v>1.6920030391734</c:v>
                </c:pt>
                <c:pt idx="2546">
                  <c:v>1.6984495707526499</c:v>
                </c:pt>
                <c:pt idx="2547">
                  <c:v>1.69693795063468</c:v>
                </c:pt>
                <c:pt idx="2548">
                  <c:v>1.68779145508076</c:v>
                </c:pt>
                <c:pt idx="2549">
                  <c:v>1.7193700332053199</c:v>
                </c:pt>
                <c:pt idx="2550">
                  <c:v>1.7401916043074299</c:v>
                </c:pt>
                <c:pt idx="2551">
                  <c:v>1.7457776193572601</c:v>
                </c:pt>
                <c:pt idx="2552">
                  <c:v>1.7613324979457301</c:v>
                </c:pt>
                <c:pt idx="2553">
                  <c:v>1.7564183802764699</c:v>
                </c:pt>
                <c:pt idx="2554">
                  <c:v>1.7460730760166401</c:v>
                </c:pt>
                <c:pt idx="2555">
                  <c:v>1.77001173788883</c:v>
                </c:pt>
                <c:pt idx="2556">
                  <c:v>1.7838355295617401</c:v>
                </c:pt>
                <c:pt idx="2557">
                  <c:v>1.7774315600106101</c:v>
                </c:pt>
                <c:pt idx="2558">
                  <c:v>1.7932684752103101</c:v>
                </c:pt>
                <c:pt idx="2559">
                  <c:v>1.78952054409712</c:v>
                </c:pt>
                <c:pt idx="2560">
                  <c:v>1.79454909682603</c:v>
                </c:pt>
                <c:pt idx="2561">
                  <c:v>1.80371924271081</c:v>
                </c:pt>
                <c:pt idx="2562">
                  <c:v>1.7938168240683301</c:v>
                </c:pt>
                <c:pt idx="2563">
                  <c:v>1.80029250280321</c:v>
                </c:pt>
                <c:pt idx="2564">
                  <c:v>1.7981501547248799</c:v>
                </c:pt>
                <c:pt idx="2565">
                  <c:v>1.7843223800350401</c:v>
                </c:pt>
                <c:pt idx="2566">
                  <c:v>1.7738127212166399</c:v>
                </c:pt>
                <c:pt idx="2567">
                  <c:v>1.76549353955413</c:v>
                </c:pt>
                <c:pt idx="2568">
                  <c:v>1.80082106528061</c:v>
                </c:pt>
                <c:pt idx="2569">
                  <c:v>1.8179468736114299</c:v>
                </c:pt>
                <c:pt idx="2570">
                  <c:v>1.8150563380823901</c:v>
                </c:pt>
                <c:pt idx="2571">
                  <c:v>1.82160869146286</c:v>
                </c:pt>
                <c:pt idx="2572">
                  <c:v>1.83091711187624</c:v>
                </c:pt>
                <c:pt idx="2573">
                  <c:v>1.83240015473686</c:v>
                </c:pt>
                <c:pt idx="2574">
                  <c:v>1.8461614798989301</c:v>
                </c:pt>
                <c:pt idx="2575">
                  <c:v>1.83713375026223</c:v>
                </c:pt>
                <c:pt idx="2576">
                  <c:v>1.8608511469781099</c:v>
                </c:pt>
                <c:pt idx="2577">
                  <c:v>1.8575202234250201</c:v>
                </c:pt>
                <c:pt idx="2578">
                  <c:v>1.87518524074979</c:v>
                </c:pt>
                <c:pt idx="2579">
                  <c:v>1.88232969651705</c:v>
                </c:pt>
                <c:pt idx="2580">
                  <c:v>1.8785838604209799</c:v>
                </c:pt>
                <c:pt idx="2581">
                  <c:v>1.88574126492918</c:v>
                </c:pt>
                <c:pt idx="2582">
                  <c:v>1.8833086586974299</c:v>
                </c:pt>
                <c:pt idx="2583">
                  <c:v>1.8853991313085801</c:v>
                </c:pt>
                <c:pt idx="2584">
                  <c:v>1.89691892000087</c:v>
                </c:pt>
                <c:pt idx="2585">
                  <c:v>1.9141998513620799</c:v>
                </c:pt>
                <c:pt idx="2586">
                  <c:v>1.9232157326620001</c:v>
                </c:pt>
                <c:pt idx="2587">
                  <c:v>1.91919621178073</c:v>
                </c:pt>
                <c:pt idx="2588">
                  <c:v>1.9267002689688</c:v>
                </c:pt>
                <c:pt idx="2589">
                  <c:v>1.9045624828783501</c:v>
                </c:pt>
                <c:pt idx="2590">
                  <c:v>1.9224844158422301</c:v>
                </c:pt>
                <c:pt idx="2591">
                  <c:v>1.9157749452309401</c:v>
                </c:pt>
                <c:pt idx="2592">
                  <c:v>1.9382086698395999</c:v>
                </c:pt>
                <c:pt idx="2593">
                  <c:v>1.93648366412344</c:v>
                </c:pt>
                <c:pt idx="2594">
                  <c:v>1.92178575311274</c:v>
                </c:pt>
                <c:pt idx="2595">
                  <c:v>1.8866362916883099</c:v>
                </c:pt>
                <c:pt idx="2596">
                  <c:v>1.87929727651364</c:v>
                </c:pt>
                <c:pt idx="2597">
                  <c:v>1.9204726798420599</c:v>
                </c:pt>
                <c:pt idx="2598">
                  <c:v>1.9151145610653</c:v>
                </c:pt>
                <c:pt idx="2599">
                  <c:v>1.9076647654227501</c:v>
                </c:pt>
                <c:pt idx="2600">
                  <c:v>1.9252343579122999</c:v>
                </c:pt>
                <c:pt idx="2601">
                  <c:v>1.95028165690874</c:v>
                </c:pt>
                <c:pt idx="2602">
                  <c:v>1.9530315540449801</c:v>
                </c:pt>
                <c:pt idx="2603">
                  <c:v>1.95969139164427</c:v>
                </c:pt>
                <c:pt idx="2604">
                  <c:v>1.9667658775681101</c:v>
                </c:pt>
                <c:pt idx="2605">
                  <c:v>1.95400156702269</c:v>
                </c:pt>
                <c:pt idx="2606">
                  <c:v>1.90282626598236</c:v>
                </c:pt>
                <c:pt idx="2607">
                  <c:v>1.9216832742782499</c:v>
                </c:pt>
                <c:pt idx="2608">
                  <c:v>1.9432253437829099</c:v>
                </c:pt>
                <c:pt idx="2609">
                  <c:v>1.8958300776480399</c:v>
                </c:pt>
                <c:pt idx="2610">
                  <c:v>1.8600178474812701</c:v>
                </c:pt>
                <c:pt idx="2611">
                  <c:v>1.9059788884925299</c:v>
                </c:pt>
                <c:pt idx="2612">
                  <c:v>1.90066120739364</c:v>
                </c:pt>
                <c:pt idx="2613">
                  <c:v>1.9335616528936199</c:v>
                </c:pt>
                <c:pt idx="2614">
                  <c:v>1.9272002350555999</c:v>
                </c:pt>
                <c:pt idx="2615">
                  <c:v>1.94302254898541</c:v>
                </c:pt>
                <c:pt idx="2616">
                  <c:v>1.9381844228384399</c:v>
                </c:pt>
                <c:pt idx="2617">
                  <c:v>1.9287067010107599</c:v>
                </c:pt>
                <c:pt idx="2618">
                  <c:v>1.94184119364464</c:v>
                </c:pt>
                <c:pt idx="2619">
                  <c:v>1.93234559020772</c:v>
                </c:pt>
                <c:pt idx="2620">
                  <c:v>1.9460845673540901</c:v>
                </c:pt>
                <c:pt idx="2621">
                  <c:v>1.94046038295444</c:v>
                </c:pt>
                <c:pt idx="2622">
                  <c:v>1.9144776184266801</c:v>
                </c:pt>
                <c:pt idx="2623">
                  <c:v>1.91621979305945</c:v>
                </c:pt>
                <c:pt idx="2624">
                  <c:v>1.91470597942293</c:v>
                </c:pt>
                <c:pt idx="2625">
                  <c:v>1.9260218917613201</c:v>
                </c:pt>
                <c:pt idx="2626">
                  <c:v>1.95339066284325</c:v>
                </c:pt>
                <c:pt idx="2627">
                  <c:v>1.9706000345829</c:v>
                </c:pt>
                <c:pt idx="2628">
                  <c:v>1.96549618049333</c:v>
                </c:pt>
                <c:pt idx="2629">
                  <c:v>1.98025705680884</c:v>
                </c:pt>
                <c:pt idx="2630">
                  <c:v>1.98879196472368</c:v>
                </c:pt>
                <c:pt idx="2631">
                  <c:v>1.98045892639149</c:v>
                </c:pt>
                <c:pt idx="2632">
                  <c:v>1.9796865474101999</c:v>
                </c:pt>
                <c:pt idx="2633">
                  <c:v>1.9723815040502499</c:v>
                </c:pt>
                <c:pt idx="2634">
                  <c:v>1.9781211342270399</c:v>
                </c:pt>
                <c:pt idx="2635">
                  <c:v>1.97438248528335</c:v>
                </c:pt>
                <c:pt idx="2636">
                  <c:v>1.94004797386427</c:v>
                </c:pt>
                <c:pt idx="2637">
                  <c:v>1.9559757677297001</c:v>
                </c:pt>
                <c:pt idx="2638">
                  <c:v>1.9481714244164601</c:v>
                </c:pt>
                <c:pt idx="2639">
                  <c:v>1.9372811461539701</c:v>
                </c:pt>
                <c:pt idx="2640">
                  <c:v>1.9208336292231201</c:v>
                </c:pt>
                <c:pt idx="2641">
                  <c:v>1.8791707478052699</c:v>
                </c:pt>
                <c:pt idx="2642">
                  <c:v>1.87505536386758</c:v>
                </c:pt>
                <c:pt idx="2643">
                  <c:v>1.9003873618334299</c:v>
                </c:pt>
                <c:pt idx="2644">
                  <c:v>1.8490959069375501</c:v>
                </c:pt>
                <c:pt idx="2645">
                  <c:v>1.8502238554407799</c:v>
                </c:pt>
                <c:pt idx="2646">
                  <c:v>1.8615287231975199</c:v>
                </c:pt>
                <c:pt idx="2647">
                  <c:v>1.7928569285987599</c:v>
                </c:pt>
                <c:pt idx="2648">
                  <c:v>1.78910985761799</c:v>
                </c:pt>
                <c:pt idx="2649">
                  <c:v>1.7461891121337401</c:v>
                </c:pt>
                <c:pt idx="2650">
                  <c:v>1.7701293648610901</c:v>
                </c:pt>
                <c:pt idx="2651">
                  <c:v>1.7832460234547101</c:v>
                </c:pt>
                <c:pt idx="2652">
                  <c:v>1.77559589801409</c:v>
                </c:pt>
                <c:pt idx="2653">
                  <c:v>1.78023020330791</c:v>
                </c:pt>
                <c:pt idx="2654">
                  <c:v>1.8019668140903</c:v>
                </c:pt>
                <c:pt idx="2655">
                  <c:v>1.8228876488018799</c:v>
                </c:pt>
                <c:pt idx="2656">
                  <c:v>1.7910053438243401</c:v>
                </c:pt>
                <c:pt idx="2657">
                  <c:v>1.7897695501371</c:v>
                </c:pt>
                <c:pt idx="2658">
                  <c:v>1.8012419729534801</c:v>
                </c:pt>
                <c:pt idx="2659">
                  <c:v>1.78685004958958</c:v>
                </c:pt>
                <c:pt idx="2660">
                  <c:v>1.78615317807024</c:v>
                </c:pt>
                <c:pt idx="2661">
                  <c:v>1.80153195693343</c:v>
                </c:pt>
                <c:pt idx="2662">
                  <c:v>1.8447867392194</c:v>
                </c:pt>
                <c:pt idx="2663">
                  <c:v>1.84628101647817</c:v>
                </c:pt>
                <c:pt idx="2664">
                  <c:v>1.8459302230850301</c:v>
                </c:pt>
                <c:pt idx="2665">
                  <c:v>1.83856496149493</c:v>
                </c:pt>
                <c:pt idx="2666">
                  <c:v>1.79850263098395</c:v>
                </c:pt>
                <c:pt idx="2667">
                  <c:v>1.8107504339009499</c:v>
                </c:pt>
                <c:pt idx="2668">
                  <c:v>1.8069659654940999</c:v>
                </c:pt>
                <c:pt idx="2669">
                  <c:v>1.82162045947426</c:v>
                </c:pt>
                <c:pt idx="2670">
                  <c:v>1.8356651532168</c:v>
                </c:pt>
                <c:pt idx="2671">
                  <c:v>1.8378863080521901</c:v>
                </c:pt>
                <c:pt idx="2672">
                  <c:v>1.86106205439673</c:v>
                </c:pt>
                <c:pt idx="2673">
                  <c:v>1.86126677122272</c:v>
                </c:pt>
                <c:pt idx="2674">
                  <c:v>1.8512345433258299</c:v>
                </c:pt>
                <c:pt idx="2675">
                  <c:v>1.8631009567485499</c:v>
                </c:pt>
                <c:pt idx="2676">
                  <c:v>1.86237434737541</c:v>
                </c:pt>
                <c:pt idx="2677">
                  <c:v>1.8588544598588701</c:v>
                </c:pt>
                <c:pt idx="2678">
                  <c:v>1.8551553394837501</c:v>
                </c:pt>
                <c:pt idx="2679">
                  <c:v>1.8327265114294</c:v>
                </c:pt>
                <c:pt idx="2680">
                  <c:v>1.8307288395319401</c:v>
                </c:pt>
                <c:pt idx="2681">
                  <c:v>1.8389854265982299</c:v>
                </c:pt>
                <c:pt idx="2682">
                  <c:v>1.8557385838345399</c:v>
                </c:pt>
                <c:pt idx="2683">
                  <c:v>1.87264436233327</c:v>
                </c:pt>
                <c:pt idx="2684">
                  <c:v>1.8810899884073899</c:v>
                </c:pt>
                <c:pt idx="2685">
                  <c:v>1.90255322517512</c:v>
                </c:pt>
                <c:pt idx="2686">
                  <c:v>1.8854492716808</c:v>
                </c:pt>
                <c:pt idx="2687">
                  <c:v>1.8964037319492599</c:v>
                </c:pt>
                <c:pt idx="2688">
                  <c:v>1.8977501785989499</c:v>
                </c:pt>
                <c:pt idx="2689">
                  <c:v>1.9163671078510001</c:v>
                </c:pt>
                <c:pt idx="2690">
                  <c:v>1.9129368107279501</c:v>
                </c:pt>
                <c:pt idx="2691">
                  <c:v>1.9179295758039501</c:v>
                </c:pt>
                <c:pt idx="2692">
                  <c:v>1.90644117764488</c:v>
                </c:pt>
                <c:pt idx="2693">
                  <c:v>1.91313278617842</c:v>
                </c:pt>
                <c:pt idx="2694">
                  <c:v>1.9311353656963499</c:v>
                </c:pt>
                <c:pt idx="2695">
                  <c:v>1.92439570327007</c:v>
                </c:pt>
                <c:pt idx="2696">
                  <c:v>1.9394252337126101</c:v>
                </c:pt>
                <c:pt idx="2697">
                  <c:v>1.92276557095502</c:v>
                </c:pt>
                <c:pt idx="2698">
                  <c:v>1.91490145976982</c:v>
                </c:pt>
                <c:pt idx="2699">
                  <c:v>1.9170270003901599</c:v>
                </c:pt>
                <c:pt idx="2700">
                  <c:v>1.91052827885884</c:v>
                </c:pt>
                <c:pt idx="2701">
                  <c:v>1.9084458030348801</c:v>
                </c:pt>
                <c:pt idx="2702">
                  <c:v>1.9134268465808</c:v>
                </c:pt>
                <c:pt idx="2703">
                  <c:v>1.9105758405794</c:v>
                </c:pt>
                <c:pt idx="2704">
                  <c:v>1.9237779196378</c:v>
                </c:pt>
                <c:pt idx="2705">
                  <c:v>1.9143706456107701</c:v>
                </c:pt>
                <c:pt idx="2706">
                  <c:v>1.8988833870877799</c:v>
                </c:pt>
                <c:pt idx="2707">
                  <c:v>1.9102956762441801</c:v>
                </c:pt>
                <c:pt idx="2708">
                  <c:v>1.9326652386130001</c:v>
                </c:pt>
                <c:pt idx="2709">
                  <c:v>1.9661196738933899</c:v>
                </c:pt>
                <c:pt idx="2710">
                  <c:v>1.97655976936176</c:v>
                </c:pt>
                <c:pt idx="2711">
                  <c:v>1.9819162463367299</c:v>
                </c:pt>
                <c:pt idx="2712">
                  <c:v>2.0027461860857301</c:v>
                </c:pt>
                <c:pt idx="2713">
                  <c:v>2.0021653896917702</c:v>
                </c:pt>
                <c:pt idx="2714">
                  <c:v>2.0037871436574202</c:v>
                </c:pt>
                <c:pt idx="2715">
                  <c:v>2.0100189216741899</c:v>
                </c:pt>
                <c:pt idx="2716">
                  <c:v>2.02089312404045</c:v>
                </c:pt>
                <c:pt idx="2717">
                  <c:v>2.02818854821823</c:v>
                </c:pt>
                <c:pt idx="2718">
                  <c:v>2.0383497728448101</c:v>
                </c:pt>
                <c:pt idx="2719">
                  <c:v>2.0296052523192998</c:v>
                </c:pt>
                <c:pt idx="2720">
                  <c:v>2.0363232457044802</c:v>
                </c:pt>
                <c:pt idx="2721">
                  <c:v>2.03206733012096</c:v>
                </c:pt>
                <c:pt idx="2722">
                  <c:v>2.04468646824101</c:v>
                </c:pt>
                <c:pt idx="2723">
                  <c:v>2.0604510009111499</c:v>
                </c:pt>
                <c:pt idx="2724">
                  <c:v>2.0586171995203402</c:v>
                </c:pt>
                <c:pt idx="2725">
                  <c:v>2.0442274652956902</c:v>
                </c:pt>
                <c:pt idx="2726">
                  <c:v>2.0526292401780499</c:v>
                </c:pt>
                <c:pt idx="2727">
                  <c:v>2.0370497842451001</c:v>
                </c:pt>
                <c:pt idx="2728">
                  <c:v>2.0376812696782198</c:v>
                </c:pt>
                <c:pt idx="2729">
                  <c:v>2.04238831341118</c:v>
                </c:pt>
                <c:pt idx="2730">
                  <c:v>2.0422044984629699</c:v>
                </c:pt>
                <c:pt idx="2731">
                  <c:v>2.0328307798150198</c:v>
                </c:pt>
                <c:pt idx="2732">
                  <c:v>2.0401692989301599</c:v>
                </c:pt>
                <c:pt idx="2733">
                  <c:v>2.06405968142063</c:v>
                </c:pt>
                <c:pt idx="2734">
                  <c:v>2.0785287397873899</c:v>
                </c:pt>
                <c:pt idx="2735">
                  <c:v>2.0741846147212302</c:v>
                </c:pt>
                <c:pt idx="2736">
                  <c:v>2.06258992272494</c:v>
                </c:pt>
                <c:pt idx="2737">
                  <c:v>2.0720984622687002</c:v>
                </c:pt>
                <c:pt idx="2738">
                  <c:v>2.0659028878665202</c:v>
                </c:pt>
                <c:pt idx="2739">
                  <c:v>2.0427854345512899</c:v>
                </c:pt>
                <c:pt idx="2740">
                  <c:v>2.0458700405574599</c:v>
                </c:pt>
                <c:pt idx="2741">
                  <c:v>2.0340244530226399</c:v>
                </c:pt>
                <c:pt idx="2742">
                  <c:v>2.0385196470638198</c:v>
                </c:pt>
                <c:pt idx="2743">
                  <c:v>2.04832492656619</c:v>
                </c:pt>
                <c:pt idx="2744">
                  <c:v>2.03810378518263</c:v>
                </c:pt>
                <c:pt idx="2745">
                  <c:v>1.9837067951561</c:v>
                </c:pt>
                <c:pt idx="2746">
                  <c:v>2.00098488134191</c:v>
                </c:pt>
                <c:pt idx="2747">
                  <c:v>2.0162123762889301</c:v>
                </c:pt>
                <c:pt idx="2748">
                  <c:v>2.0232892817297001</c:v>
                </c:pt>
                <c:pt idx="2749">
                  <c:v>2.0103604632194498</c:v>
                </c:pt>
                <c:pt idx="2750">
                  <c:v>2.04415462260617</c:v>
                </c:pt>
                <c:pt idx="2751">
                  <c:v>2.0513296053315102</c:v>
                </c:pt>
                <c:pt idx="2752">
                  <c:v>2.0546322459961002</c:v>
                </c:pt>
                <c:pt idx="2753">
                  <c:v>2.0583511303613502</c:v>
                </c:pt>
                <c:pt idx="2754">
                  <c:v>2.0548519334397302</c:v>
                </c:pt>
                <c:pt idx="2755">
                  <c:v>2.06204391520677</c:v>
                </c:pt>
                <c:pt idx="2756">
                  <c:v>2.0577136229848398</c:v>
                </c:pt>
                <c:pt idx="2757">
                  <c:v>2.0702656760850502</c:v>
                </c:pt>
                <c:pt idx="2758">
                  <c:v>2.0820661904387299</c:v>
                </c:pt>
                <c:pt idx="2759">
                  <c:v>2.1005965795336401</c:v>
                </c:pt>
                <c:pt idx="2760">
                  <c:v>2.08988353697801</c:v>
                </c:pt>
                <c:pt idx="2761">
                  <c:v>2.0915554438076001</c:v>
                </c:pt>
                <c:pt idx="2762">
                  <c:v>2.08904557727503</c:v>
                </c:pt>
                <c:pt idx="2763">
                  <c:v>2.0834051542163898</c:v>
                </c:pt>
                <c:pt idx="2764">
                  <c:v>2.0719464258681999</c:v>
                </c:pt>
                <c:pt idx="2765">
                  <c:v>2.0675953383738701</c:v>
                </c:pt>
                <c:pt idx="2766">
                  <c:v>2.0473329040578099</c:v>
                </c:pt>
                <c:pt idx="2767">
                  <c:v>2.0616642343862099</c:v>
                </c:pt>
                <c:pt idx="2768">
                  <c:v>2.08021921249569</c:v>
                </c:pt>
                <c:pt idx="2769">
                  <c:v>2.0935326154556599</c:v>
                </c:pt>
                <c:pt idx="2770">
                  <c:v>2.0968822676403902</c:v>
                </c:pt>
                <c:pt idx="2771">
                  <c:v>2.1014954086292001</c:v>
                </c:pt>
                <c:pt idx="2772">
                  <c:v>2.0949807728624501</c:v>
                </c:pt>
                <c:pt idx="2773">
                  <c:v>2.09623776132617</c:v>
                </c:pt>
                <c:pt idx="2774">
                  <c:v>2.0660519375630702</c:v>
                </c:pt>
                <c:pt idx="2775">
                  <c:v>2.0852662205824002</c:v>
                </c:pt>
                <c:pt idx="2776">
                  <c:v>2.09193907248827</c:v>
                </c:pt>
                <c:pt idx="2777">
                  <c:v>2.0881735821577898</c:v>
                </c:pt>
                <c:pt idx="2778">
                  <c:v>2.0789856183962998</c:v>
                </c:pt>
                <c:pt idx="2779">
                  <c:v>2.0817090895563899</c:v>
                </c:pt>
                <c:pt idx="2780">
                  <c:v>2.11815981571453</c:v>
                </c:pt>
                <c:pt idx="2781">
                  <c:v>2.13787988359883</c:v>
                </c:pt>
                <c:pt idx="2782">
                  <c:v>2.1404667182579802</c:v>
                </c:pt>
                <c:pt idx="2783">
                  <c:v>2.1548292499374901</c:v>
                </c:pt>
                <c:pt idx="2784">
                  <c:v>2.1610998030548099</c:v>
                </c:pt>
                <c:pt idx="2785">
                  <c:v>2.1717108030878101</c:v>
                </c:pt>
                <c:pt idx="2786">
                  <c:v>2.17998502124758</c:v>
                </c:pt>
                <c:pt idx="2787">
                  <c:v>2.1911247447061499</c:v>
                </c:pt>
                <c:pt idx="2788">
                  <c:v>2.1876408563620702</c:v>
                </c:pt>
                <c:pt idx="2789">
                  <c:v>2.18175610245846</c:v>
                </c:pt>
                <c:pt idx="2790">
                  <c:v>2.1793779883067801</c:v>
                </c:pt>
                <c:pt idx="2791">
                  <c:v>2.2011935619697298</c:v>
                </c:pt>
                <c:pt idx="2792">
                  <c:v>2.2111209449342102</c:v>
                </c:pt>
                <c:pt idx="2793">
                  <c:v>2.2140175133720699</c:v>
                </c:pt>
                <c:pt idx="2794">
                  <c:v>2.21116143077982</c:v>
                </c:pt>
                <c:pt idx="2795">
                  <c:v>2.2191437235449398</c:v>
                </c:pt>
                <c:pt idx="2796">
                  <c:v>2.2040757376620701</c:v>
                </c:pt>
                <c:pt idx="2797">
                  <c:v>2.21203245107503</c:v>
                </c:pt>
                <c:pt idx="2798">
                  <c:v>2.2144878070957201</c:v>
                </c:pt>
                <c:pt idx="2799">
                  <c:v>2.1644625275334302</c:v>
                </c:pt>
                <c:pt idx="2800">
                  <c:v>2.1958688788079401</c:v>
                </c:pt>
                <c:pt idx="2801">
                  <c:v>2.19918464081494</c:v>
                </c:pt>
                <c:pt idx="2802">
                  <c:v>2.2255968483511301</c:v>
                </c:pt>
                <c:pt idx="2803">
                  <c:v>2.22895749959214</c:v>
                </c:pt>
                <c:pt idx="2804">
                  <c:v>2.2298713721669698</c:v>
                </c:pt>
                <c:pt idx="2805">
                  <c:v>2.2231817580504698</c:v>
                </c:pt>
                <c:pt idx="2806">
                  <c:v>2.2600865752341099</c:v>
                </c:pt>
                <c:pt idx="2807">
                  <c:v>2.2851735362192098</c:v>
                </c:pt>
                <c:pt idx="2808">
                  <c:v>2.2728335991236199</c:v>
                </c:pt>
                <c:pt idx="2809">
                  <c:v>2.3014713024725801</c:v>
                </c:pt>
                <c:pt idx="2810">
                  <c:v>2.3106771876824701</c:v>
                </c:pt>
                <c:pt idx="2811">
                  <c:v>2.3051315624320301</c:v>
                </c:pt>
                <c:pt idx="2812">
                  <c:v>2.2859989704638499</c:v>
                </c:pt>
                <c:pt idx="2813">
                  <c:v>2.26748237880309</c:v>
                </c:pt>
                <c:pt idx="2814">
                  <c:v>2.25727870809847</c:v>
                </c:pt>
                <c:pt idx="2815">
                  <c:v>2.2884291542702302</c:v>
                </c:pt>
                <c:pt idx="2816">
                  <c:v>2.3195517907683101</c:v>
                </c:pt>
                <c:pt idx="2817">
                  <c:v>2.3105055387843101</c:v>
                </c:pt>
                <c:pt idx="2818">
                  <c:v>2.2941009494589402</c:v>
                </c:pt>
                <c:pt idx="2819">
                  <c:v>2.2734540409138102</c:v>
                </c:pt>
                <c:pt idx="2820">
                  <c:v>2.2905049462206701</c:v>
                </c:pt>
                <c:pt idx="2821">
                  <c:v>2.2428624433392801</c:v>
                </c:pt>
                <c:pt idx="2822">
                  <c:v>2.2776268112110398</c:v>
                </c:pt>
                <c:pt idx="2823">
                  <c:v>2.27284379490749</c:v>
                </c:pt>
                <c:pt idx="2824">
                  <c:v>2.3078455893490699</c:v>
                </c:pt>
                <c:pt idx="2825">
                  <c:v>2.3124612805277698</c:v>
                </c:pt>
                <c:pt idx="2826">
                  <c:v>2.30390517378981</c:v>
                </c:pt>
                <c:pt idx="2827">
                  <c:v>2.2900817427470699</c:v>
                </c:pt>
                <c:pt idx="2828">
                  <c:v>2.2699290234109002</c:v>
                </c:pt>
                <c:pt idx="2829">
                  <c:v>2.2815056614303</c:v>
                </c:pt>
                <c:pt idx="2830">
                  <c:v>2.28287456482715</c:v>
                </c:pt>
                <c:pt idx="2831">
                  <c:v>2.2858423017614302</c:v>
                </c:pt>
                <c:pt idx="2832">
                  <c:v>2.2707557425698002</c:v>
                </c:pt>
                <c:pt idx="2833">
                  <c:v>2.2743889517579201</c:v>
                </c:pt>
                <c:pt idx="2834">
                  <c:v>2.2837139464601202</c:v>
                </c:pt>
                <c:pt idx="2835">
                  <c:v>2.3012985438478699</c:v>
                </c:pt>
                <c:pt idx="2836">
                  <c:v>2.2957754273426301</c:v>
                </c:pt>
                <c:pt idx="2837">
                  <c:v>2.2987599353981798</c:v>
                </c:pt>
                <c:pt idx="2838">
                  <c:v>2.3164603869007401</c:v>
                </c:pt>
                <c:pt idx="2839">
                  <c:v>2.3141439265138399</c:v>
                </c:pt>
                <c:pt idx="2840">
                  <c:v>2.3097470530534698</c:v>
                </c:pt>
                <c:pt idx="2841">
                  <c:v>2.2993531913147298</c:v>
                </c:pt>
                <c:pt idx="2842">
                  <c:v>2.2772794006781001</c:v>
                </c:pt>
                <c:pt idx="2843">
                  <c:v>2.25632843019187</c:v>
                </c:pt>
                <c:pt idx="2844">
                  <c:v>2.2299293875586201</c:v>
                </c:pt>
                <c:pt idx="2845">
                  <c:v>2.2551275896380298</c:v>
                </c:pt>
                <c:pt idx="2846">
                  <c:v>2.2779043782933801</c:v>
                </c:pt>
                <c:pt idx="2847">
                  <c:v>2.28451030099043</c:v>
                </c:pt>
                <c:pt idx="2848">
                  <c:v>2.2692040819737902</c:v>
                </c:pt>
                <c:pt idx="2849">
                  <c:v>2.2741963309541302</c:v>
                </c:pt>
                <c:pt idx="2850">
                  <c:v>2.3155867041775</c:v>
                </c:pt>
                <c:pt idx="2851">
                  <c:v>2.3088715027353901</c:v>
                </c:pt>
                <c:pt idx="2852">
                  <c:v>2.28970786926268</c:v>
                </c:pt>
                <c:pt idx="2853">
                  <c:v>2.2784883007032901</c:v>
                </c:pt>
                <c:pt idx="2854">
                  <c:v>2.2962605094487798</c:v>
                </c:pt>
                <c:pt idx="2855">
                  <c:v>2.2997049002129502</c:v>
                </c:pt>
                <c:pt idx="2856">
                  <c:v>2.3415595293968301</c:v>
                </c:pt>
                <c:pt idx="2857">
                  <c:v>2.3504574556085398</c:v>
                </c:pt>
                <c:pt idx="2858">
                  <c:v>2.3492822268807299</c:v>
                </c:pt>
                <c:pt idx="2859">
                  <c:v>2.3607937097924498</c:v>
                </c:pt>
                <c:pt idx="2860">
                  <c:v>2.3612658685344101</c:v>
                </c:pt>
                <c:pt idx="2861">
                  <c:v>2.3652800205109199</c:v>
                </c:pt>
                <c:pt idx="2862">
                  <c:v>2.36764530053143</c:v>
                </c:pt>
                <c:pt idx="2863">
                  <c:v>2.3747482364330201</c:v>
                </c:pt>
                <c:pt idx="2864">
                  <c:v>2.3899466251461901</c:v>
                </c:pt>
                <c:pt idx="2865">
                  <c:v>2.38110382263315</c:v>
                </c:pt>
                <c:pt idx="2866">
                  <c:v>2.3637217647279298</c:v>
                </c:pt>
                <c:pt idx="2867">
                  <c:v>2.3887772154340401</c:v>
                </c:pt>
                <c:pt idx="2868">
                  <c:v>2.4028710010051002</c:v>
                </c:pt>
                <c:pt idx="2869">
                  <c:v>2.3913372202002798</c:v>
                </c:pt>
                <c:pt idx="2870">
                  <c:v>2.3968372958067401</c:v>
                </c:pt>
                <c:pt idx="2871">
                  <c:v>2.3814975371135798</c:v>
                </c:pt>
                <c:pt idx="2872">
                  <c:v>2.3483947213477001</c:v>
                </c:pt>
                <c:pt idx="2873">
                  <c:v>2.3624850896757899</c:v>
                </c:pt>
                <c:pt idx="2874">
                  <c:v>2.36319383520269</c:v>
                </c:pt>
                <c:pt idx="2875">
                  <c:v>2.3766640400633401</c:v>
                </c:pt>
                <c:pt idx="2876">
                  <c:v>2.3864083626275998</c:v>
                </c:pt>
                <c:pt idx="2877">
                  <c:v>2.3928755292903201</c:v>
                </c:pt>
                <c:pt idx="2878">
                  <c:v>2.4091710116447902</c:v>
                </c:pt>
                <c:pt idx="2879">
                  <c:v>2.4234092123236102</c:v>
                </c:pt>
                <c:pt idx="2880">
                  <c:v>2.42561451470683</c:v>
                </c:pt>
                <c:pt idx="2881">
                  <c:v>2.3924078520004901</c:v>
                </c:pt>
                <c:pt idx="2882">
                  <c:v>2.4132457243914098</c:v>
                </c:pt>
                <c:pt idx="2883">
                  <c:v>2.4248534363257401</c:v>
                </c:pt>
                <c:pt idx="2884">
                  <c:v>2.4171181538638602</c:v>
                </c:pt>
                <c:pt idx="2885">
                  <c:v>2.4345455757532202</c:v>
                </c:pt>
                <c:pt idx="2886">
                  <c:v>2.4455253762998601</c:v>
                </c:pt>
                <c:pt idx="2887">
                  <c:v>2.4413924384139198</c:v>
                </c:pt>
                <c:pt idx="2888">
                  <c:v>2.4240829660255598</c:v>
                </c:pt>
                <c:pt idx="2889">
                  <c:v>2.4265312898212499</c:v>
                </c:pt>
                <c:pt idx="2890">
                  <c:v>2.42340106445738</c:v>
                </c:pt>
                <c:pt idx="2891">
                  <c:v>2.4304531615549498</c:v>
                </c:pt>
                <c:pt idx="2892">
                  <c:v>2.44262973189434</c:v>
                </c:pt>
                <c:pt idx="2893">
                  <c:v>2.4394787395402</c:v>
                </c:pt>
                <c:pt idx="2894">
                  <c:v>2.39583646488982</c:v>
                </c:pt>
                <c:pt idx="2895">
                  <c:v>2.40328751629563</c:v>
                </c:pt>
                <c:pt idx="2896">
                  <c:v>2.3997066178963502</c:v>
                </c:pt>
                <c:pt idx="2897">
                  <c:v>2.4062098228308502</c:v>
                </c:pt>
                <c:pt idx="2898">
                  <c:v>2.4136931353798499</c:v>
                </c:pt>
                <c:pt idx="2899">
                  <c:v>2.41757918132781</c:v>
                </c:pt>
                <c:pt idx="2900">
                  <c:v>2.4405703593422401</c:v>
                </c:pt>
                <c:pt idx="2901">
                  <c:v>2.46768509603453</c:v>
                </c:pt>
                <c:pt idx="2902">
                  <c:v>2.4529036623092799</c:v>
                </c:pt>
                <c:pt idx="2903">
                  <c:v>2.4752496146729199</c:v>
                </c:pt>
                <c:pt idx="2904">
                  <c:v>2.48344269089749</c:v>
                </c:pt>
                <c:pt idx="2905">
                  <c:v>2.4730370660226302</c:v>
                </c:pt>
                <c:pt idx="2906">
                  <c:v>2.4760294408725199</c:v>
                </c:pt>
                <c:pt idx="2907">
                  <c:v>2.48942476014764</c:v>
                </c:pt>
                <c:pt idx="2908">
                  <c:v>2.4645554067937598</c:v>
                </c:pt>
                <c:pt idx="2909">
                  <c:v>2.4559541084240499</c:v>
                </c:pt>
                <c:pt idx="2910">
                  <c:v>2.4525403322133399</c:v>
                </c:pt>
                <c:pt idx="2911">
                  <c:v>2.4376043615901599</c:v>
                </c:pt>
                <c:pt idx="2912">
                  <c:v>2.4481104363886201</c:v>
                </c:pt>
                <c:pt idx="2913">
                  <c:v>2.4393217199219799</c:v>
                </c:pt>
                <c:pt idx="2914">
                  <c:v>2.39275506828867</c:v>
                </c:pt>
                <c:pt idx="2915">
                  <c:v>2.3913433427983799</c:v>
                </c:pt>
                <c:pt idx="2916">
                  <c:v>2.3865845695462098</c:v>
                </c:pt>
                <c:pt idx="2917">
                  <c:v>2.32312528584198</c:v>
                </c:pt>
                <c:pt idx="2918">
                  <c:v>2.35334914581078</c:v>
                </c:pt>
                <c:pt idx="2919">
                  <c:v>2.3743174866999599</c:v>
                </c:pt>
                <c:pt idx="2920">
                  <c:v>2.3726792076341301</c:v>
                </c:pt>
                <c:pt idx="2921">
                  <c:v>2.38100731165293</c:v>
                </c:pt>
                <c:pt idx="2922">
                  <c:v>2.37055468955477</c:v>
                </c:pt>
                <c:pt idx="2923">
                  <c:v>2.4023438279417002</c:v>
                </c:pt>
                <c:pt idx="2924">
                  <c:v>2.4074127734186601</c:v>
                </c:pt>
                <c:pt idx="2925">
                  <c:v>2.3862516151403099</c:v>
                </c:pt>
                <c:pt idx="2926">
                  <c:v>2.3576404582747799</c:v>
                </c:pt>
                <c:pt idx="2927">
                  <c:v>2.36685883246663</c:v>
                </c:pt>
                <c:pt idx="2928">
                  <c:v>2.3763499363848202</c:v>
                </c:pt>
                <c:pt idx="2929">
                  <c:v>2.36092742529768</c:v>
                </c:pt>
                <c:pt idx="2930">
                  <c:v>2.2908314900405999</c:v>
                </c:pt>
                <c:pt idx="2931">
                  <c:v>2.29612331078259</c:v>
                </c:pt>
                <c:pt idx="2932">
                  <c:v>2.3055603775899098</c:v>
                </c:pt>
                <c:pt idx="2933">
                  <c:v>2.3025862047028198</c:v>
                </c:pt>
                <c:pt idx="2934">
                  <c:v>2.3141221615883798</c:v>
                </c:pt>
                <c:pt idx="2935">
                  <c:v>2.3398320588036201</c:v>
                </c:pt>
                <c:pt idx="2936">
                  <c:v>2.3433652052124199</c:v>
                </c:pt>
                <c:pt idx="2937">
                  <c:v>2.33518686064623</c:v>
                </c:pt>
                <c:pt idx="2938">
                  <c:v>2.3251689090140499</c:v>
                </c:pt>
                <c:pt idx="2939">
                  <c:v>2.3189142046488098</c:v>
                </c:pt>
                <c:pt idx="2940">
                  <c:v>2.3284449420299098</c:v>
                </c:pt>
                <c:pt idx="2941">
                  <c:v>2.3349878723170199</c:v>
                </c:pt>
                <c:pt idx="2942">
                  <c:v>2.3599955924295299</c:v>
                </c:pt>
                <c:pt idx="2943">
                  <c:v>2.33217124439479</c:v>
                </c:pt>
                <c:pt idx="2944">
                  <c:v>2.2974452145657498</c:v>
                </c:pt>
                <c:pt idx="2945">
                  <c:v>2.2772506711297198</c:v>
                </c:pt>
                <c:pt idx="2946">
                  <c:v>2.2048568722945001</c:v>
                </c:pt>
                <c:pt idx="2947">
                  <c:v>2.2331010888285898</c:v>
                </c:pt>
                <c:pt idx="2948">
                  <c:v>2.1681401781545699</c:v>
                </c:pt>
                <c:pt idx="2949">
                  <c:v>2.1746662800908201</c:v>
                </c:pt>
                <c:pt idx="2950">
                  <c:v>2.231664283292</c:v>
                </c:pt>
                <c:pt idx="2951">
                  <c:v>2.23574822893042</c:v>
                </c:pt>
                <c:pt idx="2952">
                  <c:v>2.2418518215954002</c:v>
                </c:pt>
                <c:pt idx="2953">
                  <c:v>2.2701664101021501</c:v>
                </c:pt>
                <c:pt idx="2954">
                  <c:v>2.2534352836596998</c:v>
                </c:pt>
                <c:pt idx="2955">
                  <c:v>2.26431937607977</c:v>
                </c:pt>
                <c:pt idx="2956">
                  <c:v>2.26121725853455</c:v>
                </c:pt>
                <c:pt idx="2957">
                  <c:v>2.2554059301801099</c:v>
                </c:pt>
                <c:pt idx="2958">
                  <c:v>2.21419966383572</c:v>
                </c:pt>
                <c:pt idx="2959">
                  <c:v>2.2122733101281802</c:v>
                </c:pt>
                <c:pt idx="2960">
                  <c:v>2.2059240857281202</c:v>
                </c:pt>
                <c:pt idx="2961">
                  <c:v>2.1404743181045598</c:v>
                </c:pt>
                <c:pt idx="2962">
                  <c:v>2.1613011332197201</c:v>
                </c:pt>
                <c:pt idx="2963">
                  <c:v>2.1613659722537202</c:v>
                </c:pt>
                <c:pt idx="2964">
                  <c:v>2.1614308132328799</c:v>
                </c:pt>
                <c:pt idx="2965">
                  <c:v>2.16149565615728</c:v>
                </c:pt>
                <c:pt idx="2966">
                  <c:v>2.1615605010269601</c:v>
                </c:pt>
                <c:pt idx="2967">
                  <c:v>2.1616253478419898</c:v>
                </c:pt>
                <c:pt idx="2968">
                  <c:v>2.16169019660243</c:v>
                </c:pt>
                <c:pt idx="2969">
                  <c:v>2.16175504730833</c:v>
                </c:pt>
                <c:pt idx="2970">
                  <c:v>2.1618198999597502</c:v>
                </c:pt>
                <c:pt idx="2971">
                  <c:v>2.1618847545567501</c:v>
                </c:pt>
                <c:pt idx="2972">
                  <c:v>2.1619496110993799</c:v>
                </c:pt>
                <c:pt idx="2973">
                  <c:v>2.1620144695877199</c:v>
                </c:pt>
                <c:pt idx="2974">
                  <c:v>2.1620793300218</c:v>
                </c:pt>
                <c:pt idx="2975">
                  <c:v>2.1621009508151001</c:v>
                </c:pt>
                <c:pt idx="2976">
                  <c:v>2.16212257182461</c:v>
                </c:pt>
                <c:pt idx="2977">
                  <c:v>2.16214419305033</c:v>
                </c:pt>
                <c:pt idx="2978">
                  <c:v>2.1621658144922602</c:v>
                </c:pt>
                <c:pt idx="2979">
                  <c:v>2.1621874361504099</c:v>
                </c:pt>
                <c:pt idx="2980">
                  <c:v>2.1622090580247701</c:v>
                </c:pt>
                <c:pt idx="2981">
                  <c:v>2.1622306801153499</c:v>
                </c:pt>
                <c:pt idx="2982">
                  <c:v>2.1622523024221501</c:v>
                </c:pt>
                <c:pt idx="2983">
                  <c:v>2.1622739249451701</c:v>
                </c:pt>
                <c:pt idx="2984">
                  <c:v>2.1622955476844199</c:v>
                </c:pt>
                <c:pt idx="2985">
                  <c:v>2.1623171706398998</c:v>
                </c:pt>
                <c:pt idx="2986">
                  <c:v>2.1623387938116099</c:v>
                </c:pt>
                <c:pt idx="2987">
                  <c:v>2.1623604171995501</c:v>
                </c:pt>
                <c:pt idx="2988">
                  <c:v>2.16238204080372</c:v>
                </c:pt>
                <c:pt idx="2989">
                  <c:v>2.1624036646241298</c:v>
                </c:pt>
                <c:pt idx="2990">
                  <c:v>2.1624252886607702</c:v>
                </c:pt>
                <c:pt idx="2991">
                  <c:v>2.1624469129136599</c:v>
                </c:pt>
                <c:pt idx="2992">
                  <c:v>2.1624685373827899</c:v>
                </c:pt>
                <c:pt idx="2993">
                  <c:v>2.1624901620681598</c:v>
                </c:pt>
                <c:pt idx="2994">
                  <c:v>2.1625117869697799</c:v>
                </c:pt>
                <c:pt idx="2995">
                  <c:v>2.1625334120876598</c:v>
                </c:pt>
                <c:pt idx="2996">
                  <c:v>2.1625550374217801</c:v>
                </c:pt>
                <c:pt idx="2997">
                  <c:v>2.1625766629721501</c:v>
                </c:pt>
                <c:pt idx="2998">
                  <c:v>2.16259828873878</c:v>
                </c:pt>
                <c:pt idx="2999">
                  <c:v>2.1626199147216698</c:v>
                </c:pt>
                <c:pt idx="3000">
                  <c:v>2.1626415409208102</c:v>
                </c:pt>
                <c:pt idx="3001">
                  <c:v>2.1626631673362202</c:v>
                </c:pt>
                <c:pt idx="3002">
                  <c:v>2.1626847939678999</c:v>
                </c:pt>
                <c:pt idx="3003">
                  <c:v>2.16270642081584</c:v>
                </c:pt>
                <c:pt idx="3004">
                  <c:v>2.1627280478800399</c:v>
                </c:pt>
                <c:pt idx="3005">
                  <c:v>2.1627496751605202</c:v>
                </c:pt>
                <c:pt idx="3006">
                  <c:v>2.1627713026572799</c:v>
                </c:pt>
                <c:pt idx="3007">
                  <c:v>2.1627929303703</c:v>
                </c:pt>
                <c:pt idx="3008">
                  <c:v>2.1628145582996101</c:v>
                </c:pt>
                <c:pt idx="3009">
                  <c:v>2.1628361864451899</c:v>
                </c:pt>
                <c:pt idx="3010">
                  <c:v>2.1628578148070501</c:v>
                </c:pt>
                <c:pt idx="3011">
                  <c:v>2.1628794433851999</c:v>
                </c:pt>
                <c:pt idx="3012">
                  <c:v>2.1629010721796398</c:v>
                </c:pt>
                <c:pt idx="3013">
                  <c:v>2.16292270119036</c:v>
                </c:pt>
                <c:pt idx="3014">
                  <c:v>2.1629443304173699</c:v>
                </c:pt>
                <c:pt idx="3015">
                  <c:v>2.1629659598606699</c:v>
                </c:pt>
                <c:pt idx="3016">
                  <c:v>2.1629875895202701</c:v>
                </c:pt>
                <c:pt idx="3017">
                  <c:v>2.1630092193961699</c:v>
                </c:pt>
                <c:pt idx="3018">
                  <c:v>2.1630308494883601</c:v>
                </c:pt>
                <c:pt idx="3019">
                  <c:v>2.16305247979686</c:v>
                </c:pt>
                <c:pt idx="3020">
                  <c:v>2.1630741103216602</c:v>
                </c:pt>
                <c:pt idx="3021">
                  <c:v>2.1630957410627598</c:v>
                </c:pt>
                <c:pt idx="3022">
                  <c:v>2.16311737202017</c:v>
                </c:pt>
                <c:pt idx="3023">
                  <c:v>2.1631390031938902</c:v>
                </c:pt>
                <c:pt idx="3024">
                  <c:v>2.1631606345839201</c:v>
                </c:pt>
                <c:pt idx="3025">
                  <c:v>2.1631822661902702</c:v>
                </c:pt>
                <c:pt idx="3026">
                  <c:v>2.16320389801293</c:v>
                </c:pt>
                <c:pt idx="3027">
                  <c:v>2.1632255300519101</c:v>
                </c:pt>
                <c:pt idx="3028">
                  <c:v>2.16324716230721</c:v>
                </c:pt>
                <c:pt idx="3029">
                  <c:v>2.1632687947788298</c:v>
                </c:pt>
                <c:pt idx="3030">
                  <c:v>2.1632904274667801</c:v>
                </c:pt>
                <c:pt idx="3031">
                  <c:v>2.1633120603710601</c:v>
                </c:pt>
                <c:pt idx="3032">
                  <c:v>2.1633336934916598</c:v>
                </c:pt>
                <c:pt idx="3033">
                  <c:v>2.1633553268285999</c:v>
                </c:pt>
                <c:pt idx="3034">
                  <c:v>2.1633769603818598</c:v>
                </c:pt>
                <c:pt idx="3035">
                  <c:v>2.1633985941514702</c:v>
                </c:pt>
                <c:pt idx="3036">
                  <c:v>2.1634202281374102</c:v>
                </c:pt>
                <c:pt idx="3037">
                  <c:v>2.16344186233969</c:v>
                </c:pt>
                <c:pt idx="3038">
                  <c:v>2.1634634967583102</c:v>
                </c:pt>
                <c:pt idx="3039">
                  <c:v>2.1561293555043002</c:v>
                </c:pt>
                <c:pt idx="3040">
                  <c:v>2.13847065608272</c:v>
                </c:pt>
                <c:pt idx="3041">
                  <c:v>2.1126165458506798</c:v>
                </c:pt>
                <c:pt idx="3042">
                  <c:v>2.0896101516663701</c:v>
                </c:pt>
                <c:pt idx="3043">
                  <c:v>2.0996611764958901</c:v>
                </c:pt>
                <c:pt idx="3044">
                  <c:v>2.0833048159309802</c:v>
                </c:pt>
                <c:pt idx="3045">
                  <c:v>2.0960338083563199</c:v>
                </c:pt>
                <c:pt idx="3046">
                  <c:v>2.0864130131759602</c:v>
                </c:pt>
                <c:pt idx="3047">
                  <c:v>2.0503389321781502</c:v>
                </c:pt>
                <c:pt idx="3048">
                  <c:v>2.0212446227305398</c:v>
                </c:pt>
                <c:pt idx="3049">
                  <c:v>2.0263179467336001</c:v>
                </c:pt>
                <c:pt idx="3050">
                  <c:v>2.0431566488709501</c:v>
                </c:pt>
                <c:pt idx="3051">
                  <c:v>2.0384778201450402</c:v>
                </c:pt>
                <c:pt idx="3052">
                  <c:v>1.9905939761498299</c:v>
                </c:pt>
                <c:pt idx="3053">
                  <c:v>1.96573145738772</c:v>
                </c:pt>
                <c:pt idx="3054">
                  <c:v>1.9777420765923599</c:v>
                </c:pt>
                <c:pt idx="3055">
                  <c:v>1.9864639191501301</c:v>
                </c:pt>
                <c:pt idx="3056">
                  <c:v>1.8774269146279801</c:v>
                </c:pt>
                <c:pt idx="3057">
                  <c:v>1.8590469051337699</c:v>
                </c:pt>
                <c:pt idx="3058">
                  <c:v>1.89922090875371</c:v>
                </c:pt>
                <c:pt idx="3059">
                  <c:v>1.8046586997068701</c:v>
                </c:pt>
                <c:pt idx="3060">
                  <c:v>1.82164053807111</c:v>
                </c:pt>
                <c:pt idx="3061">
                  <c:v>1.7941519823516101</c:v>
                </c:pt>
                <c:pt idx="3062">
                  <c:v>1.8580417344431599</c:v>
                </c:pt>
                <c:pt idx="3063">
                  <c:v>1.8602899649418301</c:v>
                </c:pt>
                <c:pt idx="3064">
                  <c:v>1.88877100430509</c:v>
                </c:pt>
                <c:pt idx="3065">
                  <c:v>1.88878989201513</c:v>
                </c:pt>
                <c:pt idx="3066">
                  <c:v>1.8888087799140501</c:v>
                </c:pt>
                <c:pt idx="3067">
                  <c:v>1.8888276680018501</c:v>
                </c:pt>
                <c:pt idx="3068">
                  <c:v>1.8888465562785299</c:v>
                </c:pt>
                <c:pt idx="3069">
                  <c:v>1.8888654447441</c:v>
                </c:pt>
                <c:pt idx="3070">
                  <c:v>1.8888843333985399</c:v>
                </c:pt>
                <c:pt idx="3071">
                  <c:v>1.88890322224188</c:v>
                </c:pt>
                <c:pt idx="3072">
                  <c:v>1.8889221112740999</c:v>
                </c:pt>
                <c:pt idx="3073">
                  <c:v>1.8889410004952101</c:v>
                </c:pt>
                <c:pt idx="3074">
                  <c:v>1.88895988990522</c:v>
                </c:pt>
                <c:pt idx="3075">
                  <c:v>1.88897877950412</c:v>
                </c:pt>
                <c:pt idx="3076">
                  <c:v>1.8889976692919099</c:v>
                </c:pt>
                <c:pt idx="3077">
                  <c:v>1.8890165592686099</c:v>
                </c:pt>
                <c:pt idx="3078">
                  <c:v>1.8890354494342001</c:v>
                </c:pt>
                <c:pt idx="3079">
                  <c:v>1.8890543397886901</c:v>
                </c:pt>
                <c:pt idx="3080">
                  <c:v>1.8890732303320901</c:v>
                </c:pt>
                <c:pt idx="3081">
                  <c:v>1.8890921210644001</c:v>
                </c:pt>
                <c:pt idx="3082">
                  <c:v>1.88911101198561</c:v>
                </c:pt>
                <c:pt idx="3083">
                  <c:v>1.88912990309573</c:v>
                </c:pt>
                <c:pt idx="3084">
                  <c:v>1.88914879439476</c:v>
                </c:pt>
                <c:pt idx="3085">
                  <c:v>1.8891676858827</c:v>
                </c:pt>
                <c:pt idx="3086">
                  <c:v>1.88918657755956</c:v>
                </c:pt>
                <c:pt idx="3087">
                  <c:v>1.88920546942534</c:v>
                </c:pt>
                <c:pt idx="3088">
                  <c:v>1.8892243614800299</c:v>
                </c:pt>
                <c:pt idx="3089">
                  <c:v>1.8892432537236501</c:v>
                </c:pt>
                <c:pt idx="3090">
                  <c:v>1.88926214615618</c:v>
                </c:pt>
                <c:pt idx="3091">
                  <c:v>1.88928103877764</c:v>
                </c:pt>
                <c:pt idx="3092">
                  <c:v>1.8892999315880299</c:v>
                </c:pt>
                <c:pt idx="3093">
                  <c:v>1.88931882458735</c:v>
                </c:pt>
                <c:pt idx="3094">
                  <c:v>1.8893377177755899</c:v>
                </c:pt>
                <c:pt idx="3095">
                  <c:v>1.88935661115277</c:v>
                </c:pt>
                <c:pt idx="3096">
                  <c:v>1.88937550471888</c:v>
                </c:pt>
                <c:pt idx="3097">
                  <c:v>1.8893943984739301</c:v>
                </c:pt>
                <c:pt idx="3098">
                  <c:v>1.8894132924179201</c:v>
                </c:pt>
                <c:pt idx="3099">
                  <c:v>1.8894321865508401</c:v>
                </c:pt>
                <c:pt idx="3100">
                  <c:v>1.8894510808727101</c:v>
                </c:pt>
                <c:pt idx="3101">
                  <c:v>1.88946997538351</c:v>
                </c:pt>
                <c:pt idx="3102">
                  <c:v>1.8894888700832699</c:v>
                </c:pt>
                <c:pt idx="3103">
                  <c:v>1.88950776497197</c:v>
                </c:pt>
                <c:pt idx="3104">
                  <c:v>1.8895266600496201</c:v>
                </c:pt>
                <c:pt idx="3105">
                  <c:v>1.8895455553162199</c:v>
                </c:pt>
                <c:pt idx="3106">
                  <c:v>1.8895644507717699</c:v>
                </c:pt>
                <c:pt idx="3107">
                  <c:v>1.8895833464162799</c:v>
                </c:pt>
                <c:pt idx="3108">
                  <c:v>1.88960224224975</c:v>
                </c:pt>
                <c:pt idx="3109">
                  <c:v>1.8896211382721699</c:v>
                </c:pt>
                <c:pt idx="3110">
                  <c:v>1.88964003448355</c:v>
                </c:pt>
                <c:pt idx="3111">
                  <c:v>1.8896589308839</c:v>
                </c:pt>
                <c:pt idx="3112">
                  <c:v>1.8896778274732</c:v>
                </c:pt>
                <c:pt idx="3113">
                  <c:v>1.8896967242514799</c:v>
                </c:pt>
                <c:pt idx="3114">
                  <c:v>1.8897156212187201</c:v>
                </c:pt>
                <c:pt idx="3115">
                  <c:v>1.8897345183749299</c:v>
                </c:pt>
                <c:pt idx="3116">
                  <c:v>1.8897534157201199</c:v>
                </c:pt>
                <c:pt idx="3117">
                  <c:v>1.8897723132542801</c:v>
                </c:pt>
                <c:pt idx="3118">
                  <c:v>1.88979121097741</c:v>
                </c:pt>
                <c:pt idx="3119">
                  <c:v>1.8898101088895201</c:v>
                </c:pt>
                <c:pt idx="3120">
                  <c:v>1.8898290069906101</c:v>
                </c:pt>
                <c:pt idx="3121">
                  <c:v>1.88984790528068</c:v>
                </c:pt>
                <c:pt idx="3122">
                  <c:v>1.8898668037597299</c:v>
                </c:pt>
                <c:pt idx="3123">
                  <c:v>1.88988570242777</c:v>
                </c:pt>
                <c:pt idx="3124">
                  <c:v>1.88990460128479</c:v>
                </c:pt>
                <c:pt idx="3125">
                  <c:v>1.88990460128479</c:v>
                </c:pt>
                <c:pt idx="3126">
                  <c:v>1.88990460128479</c:v>
                </c:pt>
                <c:pt idx="3127">
                  <c:v>1.88990460128479</c:v>
                </c:pt>
                <c:pt idx="3128">
                  <c:v>1.88990460128479</c:v>
                </c:pt>
                <c:pt idx="3129">
                  <c:v>1.88990460128479</c:v>
                </c:pt>
                <c:pt idx="3130">
                  <c:v>1.88990460128479</c:v>
                </c:pt>
                <c:pt idx="3131">
                  <c:v>1.88990460128479</c:v>
                </c:pt>
                <c:pt idx="3132">
                  <c:v>1.88990460128479</c:v>
                </c:pt>
                <c:pt idx="3133">
                  <c:v>1.88990460128479</c:v>
                </c:pt>
                <c:pt idx="3134">
                  <c:v>1.88990460128479</c:v>
                </c:pt>
                <c:pt idx="3135">
                  <c:v>1.88990460128479</c:v>
                </c:pt>
                <c:pt idx="3136">
                  <c:v>1.88990460128479</c:v>
                </c:pt>
                <c:pt idx="3137">
                  <c:v>1.88990460128479</c:v>
                </c:pt>
                <c:pt idx="3138">
                  <c:v>1.88990460128479</c:v>
                </c:pt>
                <c:pt idx="3139">
                  <c:v>1.88990460128479</c:v>
                </c:pt>
                <c:pt idx="3140">
                  <c:v>1.88990460128479</c:v>
                </c:pt>
                <c:pt idx="3141">
                  <c:v>1.88990460128479</c:v>
                </c:pt>
                <c:pt idx="3142">
                  <c:v>1.88990460128479</c:v>
                </c:pt>
                <c:pt idx="3143">
                  <c:v>1.88990460128479</c:v>
                </c:pt>
                <c:pt idx="3144">
                  <c:v>1.88990460128479</c:v>
                </c:pt>
                <c:pt idx="3145">
                  <c:v>1.88990460128479</c:v>
                </c:pt>
                <c:pt idx="3146">
                  <c:v>1.88990460128479</c:v>
                </c:pt>
                <c:pt idx="3147">
                  <c:v>1.88990460128479</c:v>
                </c:pt>
                <c:pt idx="3148">
                  <c:v>1.88990460128479</c:v>
                </c:pt>
                <c:pt idx="3149">
                  <c:v>1.88990460128479</c:v>
                </c:pt>
                <c:pt idx="3150">
                  <c:v>1.88990460128479</c:v>
                </c:pt>
                <c:pt idx="3151">
                  <c:v>1.88990460128479</c:v>
                </c:pt>
                <c:pt idx="3152">
                  <c:v>1.88990460128479</c:v>
                </c:pt>
                <c:pt idx="3153">
                  <c:v>1.88990460128479</c:v>
                </c:pt>
                <c:pt idx="3154">
                  <c:v>1.88990460128479</c:v>
                </c:pt>
                <c:pt idx="3155">
                  <c:v>1.88990460128479</c:v>
                </c:pt>
                <c:pt idx="3156">
                  <c:v>1.88990460128479</c:v>
                </c:pt>
                <c:pt idx="3157">
                  <c:v>1.88990460128479</c:v>
                </c:pt>
                <c:pt idx="3158">
                  <c:v>1.88990460128479</c:v>
                </c:pt>
                <c:pt idx="3159">
                  <c:v>1.88990460128479</c:v>
                </c:pt>
                <c:pt idx="3160">
                  <c:v>1.88990460128479</c:v>
                </c:pt>
                <c:pt idx="3161">
                  <c:v>1.88990460128479</c:v>
                </c:pt>
                <c:pt idx="3162">
                  <c:v>1.88990460128479</c:v>
                </c:pt>
                <c:pt idx="3163">
                  <c:v>1.88990460128479</c:v>
                </c:pt>
                <c:pt idx="3164">
                  <c:v>1.88990460128479</c:v>
                </c:pt>
                <c:pt idx="3165">
                  <c:v>1.88990460128479</c:v>
                </c:pt>
                <c:pt idx="3166">
                  <c:v>1.88990460128479</c:v>
                </c:pt>
                <c:pt idx="3167">
                  <c:v>1.88990460128479</c:v>
                </c:pt>
                <c:pt idx="3168">
                  <c:v>1.88990460128479</c:v>
                </c:pt>
                <c:pt idx="3169">
                  <c:v>1.88990460128479</c:v>
                </c:pt>
                <c:pt idx="3170">
                  <c:v>1.88990460128479</c:v>
                </c:pt>
                <c:pt idx="3171">
                  <c:v>1.88990460128479</c:v>
                </c:pt>
                <c:pt idx="3172">
                  <c:v>1.88990460128479</c:v>
                </c:pt>
                <c:pt idx="3173">
                  <c:v>1.88990460128479</c:v>
                </c:pt>
                <c:pt idx="3174">
                  <c:v>1.88990460128479</c:v>
                </c:pt>
                <c:pt idx="3175">
                  <c:v>1.88990460128479</c:v>
                </c:pt>
                <c:pt idx="3176">
                  <c:v>1.88990460128479</c:v>
                </c:pt>
                <c:pt idx="3177">
                  <c:v>1.88990460128479</c:v>
                </c:pt>
                <c:pt idx="3178">
                  <c:v>1.88990460128479</c:v>
                </c:pt>
                <c:pt idx="3179">
                  <c:v>1.88990460128479</c:v>
                </c:pt>
                <c:pt idx="3180">
                  <c:v>1.88990460128479</c:v>
                </c:pt>
                <c:pt idx="3181">
                  <c:v>1.88990460128479</c:v>
                </c:pt>
                <c:pt idx="3182">
                  <c:v>1.88990460128479</c:v>
                </c:pt>
                <c:pt idx="3183">
                  <c:v>1.88990460128479</c:v>
                </c:pt>
                <c:pt idx="3184">
                  <c:v>1.88990460128479</c:v>
                </c:pt>
                <c:pt idx="3185">
                  <c:v>1.88990460128479</c:v>
                </c:pt>
                <c:pt idx="3186">
                  <c:v>1.88990460128479</c:v>
                </c:pt>
                <c:pt idx="3187">
                  <c:v>1.88990460128479</c:v>
                </c:pt>
                <c:pt idx="3188">
                  <c:v>1.88990460128479</c:v>
                </c:pt>
                <c:pt idx="3189">
                  <c:v>1.88990460128479</c:v>
                </c:pt>
                <c:pt idx="3190">
                  <c:v>1.88990460128479</c:v>
                </c:pt>
                <c:pt idx="3191">
                  <c:v>1.88990460128479</c:v>
                </c:pt>
                <c:pt idx="3192">
                  <c:v>1.88990460128479</c:v>
                </c:pt>
                <c:pt idx="3193">
                  <c:v>1.88990460128479</c:v>
                </c:pt>
                <c:pt idx="3194">
                  <c:v>1.88990460128479</c:v>
                </c:pt>
                <c:pt idx="3195">
                  <c:v>1.88990460128479</c:v>
                </c:pt>
                <c:pt idx="3196">
                  <c:v>1.88990460128479</c:v>
                </c:pt>
                <c:pt idx="3197">
                  <c:v>1.88990460128479</c:v>
                </c:pt>
                <c:pt idx="3198">
                  <c:v>1.88990460128479</c:v>
                </c:pt>
                <c:pt idx="3199">
                  <c:v>1.88990460128479</c:v>
                </c:pt>
                <c:pt idx="3200">
                  <c:v>1.88990460128479</c:v>
                </c:pt>
                <c:pt idx="3201">
                  <c:v>1.88990460128479</c:v>
                </c:pt>
                <c:pt idx="3202">
                  <c:v>1.88990460128479</c:v>
                </c:pt>
                <c:pt idx="3203">
                  <c:v>1.88990460128479</c:v>
                </c:pt>
                <c:pt idx="3204">
                  <c:v>1.88990460128479</c:v>
                </c:pt>
                <c:pt idx="3205">
                  <c:v>1.88990460128479</c:v>
                </c:pt>
                <c:pt idx="3206">
                  <c:v>1.88990460128479</c:v>
                </c:pt>
                <c:pt idx="3207">
                  <c:v>1.88990460128479</c:v>
                </c:pt>
                <c:pt idx="3208">
                  <c:v>1.88990460128479</c:v>
                </c:pt>
                <c:pt idx="3209">
                  <c:v>1.88990460128479</c:v>
                </c:pt>
                <c:pt idx="3210">
                  <c:v>1.88990460128479</c:v>
                </c:pt>
                <c:pt idx="3211">
                  <c:v>1.88990460128479</c:v>
                </c:pt>
                <c:pt idx="3212">
                  <c:v>1.88990460128479</c:v>
                </c:pt>
                <c:pt idx="3213">
                  <c:v>1.88990460128479</c:v>
                </c:pt>
                <c:pt idx="3214">
                  <c:v>1.88990460128479</c:v>
                </c:pt>
                <c:pt idx="3215">
                  <c:v>1.88990460128479</c:v>
                </c:pt>
                <c:pt idx="3216">
                  <c:v>1.88990460128479</c:v>
                </c:pt>
                <c:pt idx="3217">
                  <c:v>1.88990460128479</c:v>
                </c:pt>
                <c:pt idx="3218">
                  <c:v>1.88990460128479</c:v>
                </c:pt>
                <c:pt idx="3219">
                  <c:v>1.88990460128479</c:v>
                </c:pt>
                <c:pt idx="3220">
                  <c:v>1.88990460128479</c:v>
                </c:pt>
                <c:pt idx="3221">
                  <c:v>1.88990460128479</c:v>
                </c:pt>
                <c:pt idx="3222">
                  <c:v>1.88990460128479</c:v>
                </c:pt>
                <c:pt idx="3223">
                  <c:v>1.88990460128479</c:v>
                </c:pt>
                <c:pt idx="3224">
                  <c:v>1.88990460128479</c:v>
                </c:pt>
                <c:pt idx="3225">
                  <c:v>1.88990460128479</c:v>
                </c:pt>
                <c:pt idx="3226">
                  <c:v>1.88990460128479</c:v>
                </c:pt>
                <c:pt idx="3227">
                  <c:v>1.88990460128479</c:v>
                </c:pt>
                <c:pt idx="3228">
                  <c:v>1.88990460128479</c:v>
                </c:pt>
                <c:pt idx="3229">
                  <c:v>1.88990460128479</c:v>
                </c:pt>
                <c:pt idx="3230">
                  <c:v>1.88990460128479</c:v>
                </c:pt>
                <c:pt idx="3231">
                  <c:v>1.88990460128479</c:v>
                </c:pt>
                <c:pt idx="3232">
                  <c:v>1.88990460128479</c:v>
                </c:pt>
                <c:pt idx="3233">
                  <c:v>1.88990460128479</c:v>
                </c:pt>
                <c:pt idx="3234">
                  <c:v>1.88990460128479</c:v>
                </c:pt>
                <c:pt idx="3235">
                  <c:v>1.88990460128479</c:v>
                </c:pt>
                <c:pt idx="3236">
                  <c:v>1.88990460128479</c:v>
                </c:pt>
                <c:pt idx="3237">
                  <c:v>1.88990460128479</c:v>
                </c:pt>
                <c:pt idx="3238">
                  <c:v>1.88990460128479</c:v>
                </c:pt>
                <c:pt idx="3239">
                  <c:v>1.88990460128479</c:v>
                </c:pt>
                <c:pt idx="3240">
                  <c:v>1.88990460128479</c:v>
                </c:pt>
                <c:pt idx="3241">
                  <c:v>1.88990460128479</c:v>
                </c:pt>
                <c:pt idx="3242">
                  <c:v>1.88990460128479</c:v>
                </c:pt>
                <c:pt idx="3243">
                  <c:v>1.88990460128479</c:v>
                </c:pt>
                <c:pt idx="3244">
                  <c:v>1.88990460128479</c:v>
                </c:pt>
                <c:pt idx="3245">
                  <c:v>1.88990460128479</c:v>
                </c:pt>
                <c:pt idx="3246">
                  <c:v>1.88990460128479</c:v>
                </c:pt>
                <c:pt idx="3247">
                  <c:v>1.88990460128479</c:v>
                </c:pt>
                <c:pt idx="3248">
                  <c:v>1.88990460128479</c:v>
                </c:pt>
                <c:pt idx="3249">
                  <c:v>1.88990460128479</c:v>
                </c:pt>
                <c:pt idx="3250">
                  <c:v>1.88990460128479</c:v>
                </c:pt>
                <c:pt idx="3251">
                  <c:v>1.88990460128479</c:v>
                </c:pt>
                <c:pt idx="3252">
                  <c:v>1.88990460128479</c:v>
                </c:pt>
                <c:pt idx="3253">
                  <c:v>1.88990460128479</c:v>
                </c:pt>
                <c:pt idx="3254">
                  <c:v>1.88990460128479</c:v>
                </c:pt>
                <c:pt idx="3255">
                  <c:v>1.88990460128479</c:v>
                </c:pt>
                <c:pt idx="3256">
                  <c:v>1.88990460128479</c:v>
                </c:pt>
                <c:pt idx="3257">
                  <c:v>1.88990460128479</c:v>
                </c:pt>
                <c:pt idx="3258">
                  <c:v>1.88990460128479</c:v>
                </c:pt>
                <c:pt idx="3259">
                  <c:v>1.88990460128479</c:v>
                </c:pt>
                <c:pt idx="3260">
                  <c:v>1.88990460128479</c:v>
                </c:pt>
                <c:pt idx="3261">
                  <c:v>1.88990460128479</c:v>
                </c:pt>
                <c:pt idx="3262">
                  <c:v>1.88990460128479</c:v>
                </c:pt>
                <c:pt idx="3263">
                  <c:v>1.88990460128479</c:v>
                </c:pt>
                <c:pt idx="3264">
                  <c:v>1.88990460128479</c:v>
                </c:pt>
                <c:pt idx="3265">
                  <c:v>1.88990460128479</c:v>
                </c:pt>
                <c:pt idx="3266">
                  <c:v>1.88990460128479</c:v>
                </c:pt>
                <c:pt idx="3267">
                  <c:v>1.88990460128479</c:v>
                </c:pt>
                <c:pt idx="3268">
                  <c:v>1.88990460128479</c:v>
                </c:pt>
                <c:pt idx="3269">
                  <c:v>1.88990460128479</c:v>
                </c:pt>
                <c:pt idx="3270">
                  <c:v>1.88990460128479</c:v>
                </c:pt>
                <c:pt idx="3271">
                  <c:v>1.88990460128479</c:v>
                </c:pt>
                <c:pt idx="3272">
                  <c:v>1.88990460128479</c:v>
                </c:pt>
                <c:pt idx="3273">
                  <c:v>1.88990460128479</c:v>
                </c:pt>
                <c:pt idx="3274">
                  <c:v>1.88990460128479</c:v>
                </c:pt>
                <c:pt idx="3275">
                  <c:v>1.88990460128479</c:v>
                </c:pt>
                <c:pt idx="3276">
                  <c:v>1.88990460128479</c:v>
                </c:pt>
                <c:pt idx="3277">
                  <c:v>1.88990460128479</c:v>
                </c:pt>
                <c:pt idx="3278">
                  <c:v>1.88990460128479</c:v>
                </c:pt>
                <c:pt idx="3279">
                  <c:v>1.88990460128479</c:v>
                </c:pt>
                <c:pt idx="3280">
                  <c:v>1.88990460128479</c:v>
                </c:pt>
                <c:pt idx="3281">
                  <c:v>1.88990460128479</c:v>
                </c:pt>
                <c:pt idx="3282">
                  <c:v>1.88990460128479</c:v>
                </c:pt>
                <c:pt idx="3283">
                  <c:v>1.88990460128479</c:v>
                </c:pt>
                <c:pt idx="3284">
                  <c:v>1.88990460128479</c:v>
                </c:pt>
                <c:pt idx="3285">
                  <c:v>1.88990460128479</c:v>
                </c:pt>
                <c:pt idx="3286">
                  <c:v>1.88990460128479</c:v>
                </c:pt>
                <c:pt idx="3287">
                  <c:v>1.88990460128479</c:v>
                </c:pt>
                <c:pt idx="3288">
                  <c:v>1.88990460128479</c:v>
                </c:pt>
                <c:pt idx="3289">
                  <c:v>1.88990460128479</c:v>
                </c:pt>
                <c:pt idx="3290">
                  <c:v>1.88990460128479</c:v>
                </c:pt>
                <c:pt idx="3291">
                  <c:v>1.88990460128479</c:v>
                </c:pt>
                <c:pt idx="3292">
                  <c:v>1.88990460128479</c:v>
                </c:pt>
                <c:pt idx="3293">
                  <c:v>1.88990460128479</c:v>
                </c:pt>
                <c:pt idx="3294">
                  <c:v>1.88990460128479</c:v>
                </c:pt>
                <c:pt idx="3295">
                  <c:v>1.88990460128479</c:v>
                </c:pt>
                <c:pt idx="3296">
                  <c:v>1.88990460128479</c:v>
                </c:pt>
                <c:pt idx="3297">
                  <c:v>1.88990460128479</c:v>
                </c:pt>
                <c:pt idx="3298">
                  <c:v>1.88990460128479</c:v>
                </c:pt>
                <c:pt idx="3299">
                  <c:v>1.88990460128479</c:v>
                </c:pt>
                <c:pt idx="3300">
                  <c:v>1.88990460128479</c:v>
                </c:pt>
                <c:pt idx="3301">
                  <c:v>1.88990460128479</c:v>
                </c:pt>
                <c:pt idx="3302">
                  <c:v>1.88990460128479</c:v>
                </c:pt>
                <c:pt idx="3303">
                  <c:v>1.88990460128479</c:v>
                </c:pt>
                <c:pt idx="3304">
                  <c:v>1.88990460128479</c:v>
                </c:pt>
                <c:pt idx="3305">
                  <c:v>1.88990460128479</c:v>
                </c:pt>
                <c:pt idx="3306">
                  <c:v>1.88990460128479</c:v>
                </c:pt>
                <c:pt idx="3307">
                  <c:v>1.88990460128479</c:v>
                </c:pt>
                <c:pt idx="3308">
                  <c:v>1.88990460128479</c:v>
                </c:pt>
                <c:pt idx="3309">
                  <c:v>1.88990460128479</c:v>
                </c:pt>
                <c:pt idx="3310">
                  <c:v>1.88990460128479</c:v>
                </c:pt>
                <c:pt idx="3311">
                  <c:v>1.88990460128479</c:v>
                </c:pt>
                <c:pt idx="3312">
                  <c:v>1.88990460128479</c:v>
                </c:pt>
                <c:pt idx="3313">
                  <c:v>1.88990460128479</c:v>
                </c:pt>
                <c:pt idx="3314">
                  <c:v>1.92241096042689</c:v>
                </c:pt>
                <c:pt idx="3315">
                  <c:v>1.96508848374837</c:v>
                </c:pt>
                <c:pt idx="3316">
                  <c:v>1.95211889975563</c:v>
                </c:pt>
                <c:pt idx="3317">
                  <c:v>1.95036199274585</c:v>
                </c:pt>
                <c:pt idx="3318">
                  <c:v>1.9548478253291699</c:v>
                </c:pt>
                <c:pt idx="3319">
                  <c:v>1.9816292405361799</c:v>
                </c:pt>
                <c:pt idx="3320">
                  <c:v>1.9917355496629101</c:v>
                </c:pt>
                <c:pt idx="3321">
                  <c:v>1.97221654127621</c:v>
                </c:pt>
                <c:pt idx="3322">
                  <c:v>1.9134444883461801</c:v>
                </c:pt>
                <c:pt idx="3323">
                  <c:v>1.9438682557108899</c:v>
                </c:pt>
                <c:pt idx="3324">
                  <c:v>1.9283173096652</c:v>
                </c:pt>
                <c:pt idx="3325">
                  <c:v>1.93448792505613</c:v>
                </c:pt>
                <c:pt idx="3326">
                  <c:v>1.91997926561821</c:v>
                </c:pt>
                <c:pt idx="3327">
                  <c:v>1.9336111184041</c:v>
                </c:pt>
                <c:pt idx="3328">
                  <c:v>1.91949575723975</c:v>
                </c:pt>
                <c:pt idx="3329">
                  <c:v>1.9292851856016699</c:v>
                </c:pt>
                <c:pt idx="3330">
                  <c:v>1.96671331820234</c:v>
                </c:pt>
                <c:pt idx="3331">
                  <c:v>1.9875604793752899</c:v>
                </c:pt>
                <c:pt idx="3332">
                  <c:v>1.9730512878758499</c:v>
                </c:pt>
                <c:pt idx="3333">
                  <c:v>1.9600291493758699</c:v>
                </c:pt>
                <c:pt idx="3334">
                  <c:v>1.94434891618086</c:v>
                </c:pt>
                <c:pt idx="3335">
                  <c:v>1.9002121957835501</c:v>
                </c:pt>
                <c:pt idx="3336">
                  <c:v>1.8641081640636701</c:v>
                </c:pt>
                <c:pt idx="3337">
                  <c:v>1.8559060881417899</c:v>
                </c:pt>
                <c:pt idx="3338">
                  <c:v>1.8662991622353799</c:v>
                </c:pt>
                <c:pt idx="3339">
                  <c:v>1.88832149234976</c:v>
                </c:pt>
                <c:pt idx="3340">
                  <c:v>1.89134280673752</c:v>
                </c:pt>
                <c:pt idx="3341">
                  <c:v>1.8869927182820201</c:v>
                </c:pt>
                <c:pt idx="3342">
                  <c:v>1.91284451852249</c:v>
                </c:pt>
                <c:pt idx="3343">
                  <c:v>1.91552250084842</c:v>
                </c:pt>
                <c:pt idx="3344">
                  <c:v>1.9070942018446799</c:v>
                </c:pt>
                <c:pt idx="3345">
                  <c:v>1.94771530834398</c:v>
                </c:pt>
                <c:pt idx="3346">
                  <c:v>1.951221195899</c:v>
                </c:pt>
                <c:pt idx="3347">
                  <c:v>1.9605870576393101</c:v>
                </c:pt>
                <c:pt idx="3348">
                  <c:v>1.9462747721185401</c:v>
                </c:pt>
                <c:pt idx="3349">
                  <c:v>1.9270066518745701</c:v>
                </c:pt>
                <c:pt idx="3350">
                  <c:v>1.85879061639821</c:v>
                </c:pt>
                <c:pt idx="3351">
                  <c:v>1.8801667084867899</c:v>
                </c:pt>
                <c:pt idx="3352">
                  <c:v>1.88223489186613</c:v>
                </c:pt>
                <c:pt idx="3353">
                  <c:v>1.8651253766990601</c:v>
                </c:pt>
                <c:pt idx="3354">
                  <c:v>1.90300607309982</c:v>
                </c:pt>
                <c:pt idx="3355">
                  <c:v>1.9201521578184499</c:v>
                </c:pt>
                <c:pt idx="3356">
                  <c:v>1.90096983776184</c:v>
                </c:pt>
                <c:pt idx="3357">
                  <c:v>1.9249410674160199</c:v>
                </c:pt>
                <c:pt idx="3358">
                  <c:v>1.91148572935478</c:v>
                </c:pt>
                <c:pt idx="3359">
                  <c:v>1.8749954667813999</c:v>
                </c:pt>
                <c:pt idx="3360">
                  <c:v>1.8551392647881799</c:v>
                </c:pt>
                <c:pt idx="3361">
                  <c:v>1.87463677846111</c:v>
                </c:pt>
                <c:pt idx="3362">
                  <c:v>1.7895470150867601</c:v>
                </c:pt>
                <c:pt idx="3363">
                  <c:v>1.75270024204612</c:v>
                </c:pt>
                <c:pt idx="3364">
                  <c:v>1.81353646744754</c:v>
                </c:pt>
                <c:pt idx="3365">
                  <c:v>1.77964147087095</c:v>
                </c:pt>
                <c:pt idx="3366">
                  <c:v>1.7397952983381499</c:v>
                </c:pt>
                <c:pt idx="3367">
                  <c:v>1.7869611488760899</c:v>
                </c:pt>
                <c:pt idx="3368">
                  <c:v>1.8493439625833601</c:v>
                </c:pt>
                <c:pt idx="3369">
                  <c:v>1.8591639790246799</c:v>
                </c:pt>
                <c:pt idx="3370">
                  <c:v>1.8318528601727999</c:v>
                </c:pt>
                <c:pt idx="3371">
                  <c:v>1.7800297427585099</c:v>
                </c:pt>
                <c:pt idx="3372">
                  <c:v>1.7681213437794601</c:v>
                </c:pt>
                <c:pt idx="3373">
                  <c:v>1.7207533729796101</c:v>
                </c:pt>
                <c:pt idx="3374">
                  <c:v>1.71853360112846</c:v>
                </c:pt>
                <c:pt idx="3375">
                  <c:v>1.7848861834680401</c:v>
                </c:pt>
                <c:pt idx="3376">
                  <c:v>1.8471965601328999</c:v>
                </c:pt>
                <c:pt idx="3377">
                  <c:v>1.8980129375021599</c:v>
                </c:pt>
                <c:pt idx="3378">
                  <c:v>1.9295199522647</c:v>
                </c:pt>
                <c:pt idx="3379">
                  <c:v>1.94514906387804</c:v>
                </c:pt>
                <c:pt idx="3380">
                  <c:v>1.94534357878443</c:v>
                </c:pt>
                <c:pt idx="3381">
                  <c:v>2.00020226770615</c:v>
                </c:pt>
                <c:pt idx="3382">
                  <c:v>1.99500174181011</c:v>
                </c:pt>
                <c:pt idx="3383">
                  <c:v>1.9957997425068399</c:v>
                </c:pt>
                <c:pt idx="3384">
                  <c:v>2.01595731990616</c:v>
                </c:pt>
                <c:pt idx="3385">
                  <c:v>2.0115222138023601</c:v>
                </c:pt>
                <c:pt idx="3386">
                  <c:v>1.99985538496231</c:v>
                </c:pt>
                <c:pt idx="3387">
                  <c:v>2.0480518997399</c:v>
                </c:pt>
                <c:pt idx="3388">
                  <c:v>2.0367876142913302</c:v>
                </c:pt>
                <c:pt idx="3389">
                  <c:v>2.0536929514899498</c:v>
                </c:pt>
                <c:pt idx="3390">
                  <c:v>2.0296647439575199</c:v>
                </c:pt>
                <c:pt idx="3391">
                  <c:v>2.0493524919739099</c:v>
                </c:pt>
                <c:pt idx="3392">
                  <c:v>2.02517013256861</c:v>
                </c:pt>
                <c:pt idx="3393">
                  <c:v>2.0498772081859502</c:v>
                </c:pt>
                <c:pt idx="3394">
                  <c:v>2.0545919257647798</c:v>
                </c:pt>
                <c:pt idx="3395">
                  <c:v>2.0765760593704599</c:v>
                </c:pt>
                <c:pt idx="3396">
                  <c:v>2.0805215538832602</c:v>
                </c:pt>
                <c:pt idx="3397">
                  <c:v>2.0826020754371499</c:v>
                </c:pt>
                <c:pt idx="3398">
                  <c:v>2.0630256159280398</c:v>
                </c:pt>
                <c:pt idx="3399">
                  <c:v>2.0681831799678601</c:v>
                </c:pt>
                <c:pt idx="3400">
                  <c:v>2.0475013481681801</c:v>
                </c:pt>
                <c:pt idx="3401">
                  <c:v>2.0407445937192201</c:v>
                </c:pt>
                <c:pt idx="3402">
                  <c:v>2.0460505296628901</c:v>
                </c:pt>
                <c:pt idx="3403">
                  <c:v>2.0406694167698798</c:v>
                </c:pt>
                <c:pt idx="3404">
                  <c:v>2.0440773346958898</c:v>
                </c:pt>
                <c:pt idx="3405">
                  <c:v>2.0491262057125899</c:v>
                </c:pt>
                <c:pt idx="3406">
                  <c:v>2.04496647951499</c:v>
                </c:pt>
                <c:pt idx="3407">
                  <c:v>2.0508355333111998</c:v>
                </c:pt>
                <c:pt idx="3408">
                  <c:v>2.0829721261181802</c:v>
                </c:pt>
                <c:pt idx="3409">
                  <c:v>2.13331756240646</c:v>
                </c:pt>
                <c:pt idx="3410">
                  <c:v>2.1253602878986801</c:v>
                </c:pt>
                <c:pt idx="3411">
                  <c:v>2.1357107925007499</c:v>
                </c:pt>
                <c:pt idx="3412">
                  <c:v>2.09869892446671</c:v>
                </c:pt>
                <c:pt idx="3413">
                  <c:v>2.0875128591993102</c:v>
                </c:pt>
                <c:pt idx="3414">
                  <c:v>2.04048119448154</c:v>
                </c:pt>
                <c:pt idx="3415">
                  <c:v>2.0581721664377</c:v>
                </c:pt>
                <c:pt idx="3416">
                  <c:v>2.0206516878435399</c:v>
                </c:pt>
                <c:pt idx="3417">
                  <c:v>2.0258447626813001</c:v>
                </c:pt>
                <c:pt idx="3418">
                  <c:v>2.0243658960045399</c:v>
                </c:pt>
                <c:pt idx="3419">
                  <c:v>2.0123614062412298</c:v>
                </c:pt>
                <c:pt idx="3420">
                  <c:v>2.0193443003208902</c:v>
                </c:pt>
                <c:pt idx="3421">
                  <c:v>2.0239282118826201</c:v>
                </c:pt>
                <c:pt idx="3422">
                  <c:v>1.9971516416394099</c:v>
                </c:pt>
                <c:pt idx="3423">
                  <c:v>1.96393900983895</c:v>
                </c:pt>
                <c:pt idx="3424">
                  <c:v>1.97016469650014</c:v>
                </c:pt>
                <c:pt idx="3425">
                  <c:v>2.00911485254995</c:v>
                </c:pt>
                <c:pt idx="3426">
                  <c:v>2.00228386205128</c:v>
                </c:pt>
                <c:pt idx="3427">
                  <c:v>1.9832621653617899</c:v>
                </c:pt>
                <c:pt idx="3428">
                  <c:v>1.98286551292872</c:v>
                </c:pt>
                <c:pt idx="3429">
                  <c:v>1.9751323374282901</c:v>
                </c:pt>
                <c:pt idx="3430">
                  <c:v>1.98757567115409</c:v>
                </c:pt>
                <c:pt idx="3431">
                  <c:v>1.99274336789909</c:v>
                </c:pt>
                <c:pt idx="3432">
                  <c:v>1.97441012891442</c:v>
                </c:pt>
                <c:pt idx="3433">
                  <c:v>1.9637483142182801</c:v>
                </c:pt>
                <c:pt idx="3434">
                  <c:v>1.9765126782607001</c:v>
                </c:pt>
                <c:pt idx="3435">
                  <c:v>1.9848140315094001</c:v>
                </c:pt>
                <c:pt idx="3436">
                  <c:v>1.9997001367457199</c:v>
                </c:pt>
                <c:pt idx="3437">
                  <c:v>2.0396941394806301</c:v>
                </c:pt>
                <c:pt idx="3438">
                  <c:v>2.04540528307118</c:v>
                </c:pt>
                <c:pt idx="3439">
                  <c:v>2.0357918782407398</c:v>
                </c:pt>
                <c:pt idx="3440">
                  <c:v>2.0290737650425501</c:v>
                </c:pt>
                <c:pt idx="3441">
                  <c:v>2.0173051372052999</c:v>
                </c:pt>
                <c:pt idx="3442">
                  <c:v>2.0114549523074099</c:v>
                </c:pt>
                <c:pt idx="3443">
                  <c:v>1.99556445818418</c:v>
                </c:pt>
                <c:pt idx="3444">
                  <c:v>2.0065400627041901</c:v>
                </c:pt>
                <c:pt idx="3445">
                  <c:v>2.0231943452246401</c:v>
                </c:pt>
                <c:pt idx="3446">
                  <c:v>2.0314894420400602</c:v>
                </c:pt>
                <c:pt idx="3447">
                  <c:v>2.0125965902290899</c:v>
                </c:pt>
                <c:pt idx="3448">
                  <c:v>2.0278923243148301</c:v>
                </c:pt>
                <c:pt idx="3449">
                  <c:v>2.0747366370065001</c:v>
                </c:pt>
                <c:pt idx="3450">
                  <c:v>2.0857327411826301</c:v>
                </c:pt>
                <c:pt idx="3451">
                  <c:v>2.0942842454214801</c:v>
                </c:pt>
                <c:pt idx="3452">
                  <c:v>2.0796242557035298</c:v>
                </c:pt>
                <c:pt idx="3453">
                  <c:v>2.09896476128158</c:v>
                </c:pt>
                <c:pt idx="3454">
                  <c:v>2.07671573481199</c:v>
                </c:pt>
                <c:pt idx="3455">
                  <c:v>2.0779617642528798</c:v>
                </c:pt>
                <c:pt idx="3456">
                  <c:v>2.0573899427867701</c:v>
                </c:pt>
                <c:pt idx="3457">
                  <c:v>2.03866769430741</c:v>
                </c:pt>
                <c:pt idx="3458">
                  <c:v>2.0423372961571702</c:v>
                </c:pt>
                <c:pt idx="3459">
                  <c:v>2.00823026331134</c:v>
                </c:pt>
                <c:pt idx="3460">
                  <c:v>1.99276689028385</c:v>
                </c:pt>
                <c:pt idx="3461">
                  <c:v>1.9814081190092301</c:v>
                </c:pt>
                <c:pt idx="3462">
                  <c:v>2.02083814057751</c:v>
                </c:pt>
                <c:pt idx="3463">
                  <c:v>2.0194235538791099</c:v>
                </c:pt>
                <c:pt idx="3464">
                  <c:v>2.0301264987146701</c:v>
                </c:pt>
                <c:pt idx="3465">
                  <c:v>2.0307355366642801</c:v>
                </c:pt>
                <c:pt idx="3466">
                  <c:v>2.0459660531892601</c:v>
                </c:pt>
                <c:pt idx="3467">
                  <c:v>2.0428971041094801</c:v>
                </c:pt>
                <c:pt idx="3468">
                  <c:v>2.00306061057934</c:v>
                </c:pt>
                <c:pt idx="3469">
                  <c:v>1.92253757403405</c:v>
                </c:pt>
                <c:pt idx="3470">
                  <c:v>1.92176855900444</c:v>
                </c:pt>
                <c:pt idx="3471">
                  <c:v>1.9175406681746301</c:v>
                </c:pt>
                <c:pt idx="3472">
                  <c:v>1.86500005386665</c:v>
                </c:pt>
                <c:pt idx="3473">
                  <c:v>1.9037920549870699</c:v>
                </c:pt>
                <c:pt idx="3474">
                  <c:v>1.8988421956441099</c:v>
                </c:pt>
                <c:pt idx="3475">
                  <c:v>1.94403463990044</c:v>
                </c:pt>
                <c:pt idx="3476">
                  <c:v>1.9700847040750999</c:v>
                </c:pt>
                <c:pt idx="3477">
                  <c:v>1.9503838570343499</c:v>
                </c:pt>
                <c:pt idx="3478">
                  <c:v>1.98627092000378</c:v>
                </c:pt>
                <c:pt idx="3479">
                  <c:v>1.9745519215757601</c:v>
                </c:pt>
                <c:pt idx="3480">
                  <c:v>1.9899534265640499</c:v>
                </c:pt>
                <c:pt idx="3481">
                  <c:v>1.99671926821437</c:v>
                </c:pt>
                <c:pt idx="3482">
                  <c:v>1.97814977901998</c:v>
                </c:pt>
                <c:pt idx="3483">
                  <c:v>1.99694220192067</c:v>
                </c:pt>
                <c:pt idx="3484">
                  <c:v>1.97617400302069</c:v>
                </c:pt>
                <c:pt idx="3485">
                  <c:v>1.97775494222311</c:v>
                </c:pt>
                <c:pt idx="3486">
                  <c:v>1.99041257385333</c:v>
                </c:pt>
                <c:pt idx="3487">
                  <c:v>1.9842422948743901</c:v>
                </c:pt>
                <c:pt idx="3488">
                  <c:v>1.9884092036936301</c:v>
                </c:pt>
                <c:pt idx="3489">
                  <c:v>2.0074979320490902</c:v>
                </c:pt>
                <c:pt idx="3490">
                  <c:v>1.9964566934228201</c:v>
                </c:pt>
                <c:pt idx="3491">
                  <c:v>2.00983295326875</c:v>
                </c:pt>
                <c:pt idx="3492">
                  <c:v>1.96481269511553</c:v>
                </c:pt>
                <c:pt idx="3493">
                  <c:v>1.9677599141582001</c:v>
                </c:pt>
                <c:pt idx="3494">
                  <c:v>1.9732696419178399</c:v>
                </c:pt>
                <c:pt idx="3495">
                  <c:v>2.0141163235055402</c:v>
                </c:pt>
                <c:pt idx="3496">
                  <c:v>2.02942360756419</c:v>
                </c:pt>
                <c:pt idx="3497">
                  <c:v>2.0282059533996502</c:v>
                </c:pt>
                <c:pt idx="3498">
                  <c:v>2.0393610861433502</c:v>
                </c:pt>
                <c:pt idx="3499">
                  <c:v>2.03772959727443</c:v>
                </c:pt>
                <c:pt idx="3500">
                  <c:v>2.0375258243147001</c:v>
                </c:pt>
                <c:pt idx="3501">
                  <c:v>2.06299489711864</c:v>
                </c:pt>
                <c:pt idx="3502">
                  <c:v>2.0673271864025899</c:v>
                </c:pt>
                <c:pt idx="3503">
                  <c:v>2.0530626288164102</c:v>
                </c:pt>
                <c:pt idx="3504">
                  <c:v>2.06230141064608</c:v>
                </c:pt>
                <c:pt idx="3505">
                  <c:v>2.09550446335748</c:v>
                </c:pt>
                <c:pt idx="3506">
                  <c:v>2.0942471606794699</c:v>
                </c:pt>
                <c:pt idx="3507">
                  <c:v>2.1076503425078199</c:v>
                </c:pt>
                <c:pt idx="3508">
                  <c:v>2.0998520362405402</c:v>
                </c:pt>
                <c:pt idx="3509">
                  <c:v>2.0855730423940999</c:v>
                </c:pt>
                <c:pt idx="3510">
                  <c:v>2.09308110534672</c:v>
                </c:pt>
                <c:pt idx="3511">
                  <c:v>2.0441030074816098</c:v>
                </c:pt>
                <c:pt idx="3512">
                  <c:v>2.0453294692860999</c:v>
                </c:pt>
                <c:pt idx="3513">
                  <c:v>1.9870375794114401</c:v>
                </c:pt>
                <c:pt idx="3514">
                  <c:v>1.9532579405614501</c:v>
                </c:pt>
                <c:pt idx="3515">
                  <c:v>1.94251502188836</c:v>
                </c:pt>
                <c:pt idx="3516">
                  <c:v>1.9732067592342</c:v>
                </c:pt>
                <c:pt idx="3517">
                  <c:v>1.9151944805127099</c:v>
                </c:pt>
                <c:pt idx="3518">
                  <c:v>1.9358785809022501</c:v>
                </c:pt>
                <c:pt idx="3519">
                  <c:v>1.96240011746061</c:v>
                </c:pt>
                <c:pt idx="3520">
                  <c:v>1.9565129171082301</c:v>
                </c:pt>
                <c:pt idx="3521">
                  <c:v>1.9533824964408499</c:v>
                </c:pt>
                <c:pt idx="3522">
                  <c:v>1.9270118327389001</c:v>
                </c:pt>
                <c:pt idx="3523">
                  <c:v>1.93799580018551</c:v>
                </c:pt>
                <c:pt idx="3524">
                  <c:v>1.88256912030021</c:v>
                </c:pt>
                <c:pt idx="3525">
                  <c:v>1.7939001147340701</c:v>
                </c:pt>
                <c:pt idx="3526">
                  <c:v>1.8261903167992799</c:v>
                </c:pt>
                <c:pt idx="3527">
                  <c:v>1.82765126905272</c:v>
                </c:pt>
                <c:pt idx="3528">
                  <c:v>1.7907327134178599</c:v>
                </c:pt>
                <c:pt idx="3529">
                  <c:v>1.8047004285825201</c:v>
                </c:pt>
                <c:pt idx="3530">
                  <c:v>1.74550625452501</c:v>
                </c:pt>
                <c:pt idx="3531">
                  <c:v>1.67341684621313</c:v>
                </c:pt>
                <c:pt idx="3532">
                  <c:v>1.7025342993372301</c:v>
                </c:pt>
                <c:pt idx="3533">
                  <c:v>1.6992994841684901</c:v>
                </c:pt>
                <c:pt idx="3534">
                  <c:v>1.7470497996736301</c:v>
                </c:pt>
                <c:pt idx="3535">
                  <c:v>1.76644205245001</c:v>
                </c:pt>
                <c:pt idx="3536">
                  <c:v>1.7452447478206099</c:v>
                </c:pt>
                <c:pt idx="3537">
                  <c:v>1.7988237615786999</c:v>
                </c:pt>
                <c:pt idx="3538">
                  <c:v>1.7988237615786999</c:v>
                </c:pt>
                <c:pt idx="3539">
                  <c:v>1.7988237615786999</c:v>
                </c:pt>
                <c:pt idx="3540">
                  <c:v>1.7988237615786999</c:v>
                </c:pt>
                <c:pt idx="3541">
                  <c:v>1.7988237615786999</c:v>
                </c:pt>
                <c:pt idx="3542">
                  <c:v>1.7988237615786999</c:v>
                </c:pt>
                <c:pt idx="3543">
                  <c:v>1.7988237615786999</c:v>
                </c:pt>
                <c:pt idx="3544">
                  <c:v>1.7988237615786999</c:v>
                </c:pt>
                <c:pt idx="3545">
                  <c:v>1.7988237615786999</c:v>
                </c:pt>
                <c:pt idx="3546">
                  <c:v>1.7988237615786999</c:v>
                </c:pt>
                <c:pt idx="3547">
                  <c:v>1.7988237615786999</c:v>
                </c:pt>
                <c:pt idx="3548">
                  <c:v>1.7988237615786999</c:v>
                </c:pt>
                <c:pt idx="3549">
                  <c:v>1.7988237615786999</c:v>
                </c:pt>
                <c:pt idx="3550">
                  <c:v>1.7988237615786999</c:v>
                </c:pt>
                <c:pt idx="3551">
                  <c:v>1.7988237615786999</c:v>
                </c:pt>
                <c:pt idx="3552">
                  <c:v>1.7988237615786999</c:v>
                </c:pt>
                <c:pt idx="3553">
                  <c:v>1.7988237615786999</c:v>
                </c:pt>
                <c:pt idx="3554">
                  <c:v>1.7988237615786999</c:v>
                </c:pt>
                <c:pt idx="3555">
                  <c:v>1.7988237615786999</c:v>
                </c:pt>
                <c:pt idx="3556">
                  <c:v>1.7988237615786999</c:v>
                </c:pt>
                <c:pt idx="3557">
                  <c:v>1.7988237615786999</c:v>
                </c:pt>
                <c:pt idx="3558">
                  <c:v>1.7988237615786999</c:v>
                </c:pt>
                <c:pt idx="3559">
                  <c:v>1.7988237615786999</c:v>
                </c:pt>
                <c:pt idx="3560">
                  <c:v>1.7988237615786999</c:v>
                </c:pt>
                <c:pt idx="3561">
                  <c:v>1.7988237615786999</c:v>
                </c:pt>
                <c:pt idx="3562">
                  <c:v>1.7988237615786999</c:v>
                </c:pt>
                <c:pt idx="3563">
                  <c:v>1.7988237615786999</c:v>
                </c:pt>
                <c:pt idx="3564">
                  <c:v>1.7988237615786999</c:v>
                </c:pt>
                <c:pt idx="3565">
                  <c:v>1.7988237615786999</c:v>
                </c:pt>
                <c:pt idx="3566">
                  <c:v>1.7988237615786999</c:v>
                </c:pt>
                <c:pt idx="3567">
                  <c:v>1.7988237615786999</c:v>
                </c:pt>
                <c:pt idx="3568">
                  <c:v>1.7988237615786999</c:v>
                </c:pt>
                <c:pt idx="3569">
                  <c:v>1.7988237615786999</c:v>
                </c:pt>
                <c:pt idx="3570">
                  <c:v>1.7988237615786999</c:v>
                </c:pt>
                <c:pt idx="3571">
                  <c:v>1.7988237615786999</c:v>
                </c:pt>
                <c:pt idx="3572">
                  <c:v>1.7988237615786999</c:v>
                </c:pt>
                <c:pt idx="3573">
                  <c:v>1.7988237615786999</c:v>
                </c:pt>
                <c:pt idx="3574">
                  <c:v>1.7988237615786999</c:v>
                </c:pt>
                <c:pt idx="3575">
                  <c:v>1.7988237615786999</c:v>
                </c:pt>
                <c:pt idx="3576">
                  <c:v>1.7988237615786999</c:v>
                </c:pt>
                <c:pt idx="3577">
                  <c:v>1.7988237615786999</c:v>
                </c:pt>
                <c:pt idx="3578">
                  <c:v>1.7988237615786999</c:v>
                </c:pt>
                <c:pt idx="3579">
                  <c:v>1.7988237615786999</c:v>
                </c:pt>
                <c:pt idx="3580">
                  <c:v>1.7988237615786999</c:v>
                </c:pt>
                <c:pt idx="3581">
                  <c:v>1.7988237615786999</c:v>
                </c:pt>
                <c:pt idx="3582">
                  <c:v>1.7988237615786999</c:v>
                </c:pt>
                <c:pt idx="3583">
                  <c:v>1.7988237615786999</c:v>
                </c:pt>
                <c:pt idx="3584">
                  <c:v>1.7988237615786999</c:v>
                </c:pt>
                <c:pt idx="3585">
                  <c:v>1.7988237615786999</c:v>
                </c:pt>
                <c:pt idx="3586">
                  <c:v>1.7988237615786999</c:v>
                </c:pt>
                <c:pt idx="3587">
                  <c:v>1.7988237615786999</c:v>
                </c:pt>
                <c:pt idx="3588">
                  <c:v>1.7988237615786999</c:v>
                </c:pt>
                <c:pt idx="3589">
                  <c:v>1.7988237615786999</c:v>
                </c:pt>
                <c:pt idx="3590">
                  <c:v>1.7988237615786999</c:v>
                </c:pt>
                <c:pt idx="3591">
                  <c:v>1.7988237615786999</c:v>
                </c:pt>
                <c:pt idx="3592">
                  <c:v>1.7988237615786999</c:v>
                </c:pt>
                <c:pt idx="3593">
                  <c:v>1.7988237615786999</c:v>
                </c:pt>
                <c:pt idx="3594">
                  <c:v>1.7988237615786999</c:v>
                </c:pt>
                <c:pt idx="3595">
                  <c:v>1.7988237615786999</c:v>
                </c:pt>
                <c:pt idx="3596">
                  <c:v>1.7988237615786999</c:v>
                </c:pt>
                <c:pt idx="3597">
                  <c:v>1.7988237615786999</c:v>
                </c:pt>
                <c:pt idx="3598">
                  <c:v>1.7988237615786999</c:v>
                </c:pt>
                <c:pt idx="3599">
                  <c:v>1.7988237615786999</c:v>
                </c:pt>
                <c:pt idx="3600">
                  <c:v>1.7988237615786999</c:v>
                </c:pt>
                <c:pt idx="3601">
                  <c:v>1.7988237615786999</c:v>
                </c:pt>
                <c:pt idx="3602">
                  <c:v>1.7988237615786999</c:v>
                </c:pt>
                <c:pt idx="3603">
                  <c:v>1.7988237615786999</c:v>
                </c:pt>
                <c:pt idx="3604">
                  <c:v>1.7988237615786999</c:v>
                </c:pt>
                <c:pt idx="3605">
                  <c:v>1.7988237615786999</c:v>
                </c:pt>
                <c:pt idx="3606">
                  <c:v>1.7988237615786999</c:v>
                </c:pt>
                <c:pt idx="3607">
                  <c:v>1.7988237615786999</c:v>
                </c:pt>
                <c:pt idx="3608">
                  <c:v>1.7988237615786999</c:v>
                </c:pt>
                <c:pt idx="3609">
                  <c:v>1.7988237615786999</c:v>
                </c:pt>
                <c:pt idx="3610">
                  <c:v>1.7988237615786999</c:v>
                </c:pt>
                <c:pt idx="3611">
                  <c:v>1.7988237615786999</c:v>
                </c:pt>
                <c:pt idx="3612">
                  <c:v>1.7988237615786999</c:v>
                </c:pt>
                <c:pt idx="3613">
                  <c:v>1.7988237615786999</c:v>
                </c:pt>
                <c:pt idx="3614">
                  <c:v>1.7988237615786999</c:v>
                </c:pt>
                <c:pt idx="3615">
                  <c:v>1.7988237615786999</c:v>
                </c:pt>
                <c:pt idx="3616">
                  <c:v>1.7988237615786999</c:v>
                </c:pt>
                <c:pt idx="3617">
                  <c:v>1.7988237615786999</c:v>
                </c:pt>
                <c:pt idx="3618">
                  <c:v>1.7988237615786999</c:v>
                </c:pt>
                <c:pt idx="3619">
                  <c:v>1.7988237615786999</c:v>
                </c:pt>
                <c:pt idx="3620">
                  <c:v>1.7988237615786999</c:v>
                </c:pt>
                <c:pt idx="3621">
                  <c:v>1.7988237615786999</c:v>
                </c:pt>
                <c:pt idx="3622">
                  <c:v>1.7988237615786999</c:v>
                </c:pt>
                <c:pt idx="3623">
                  <c:v>1.7988237615786999</c:v>
                </c:pt>
                <c:pt idx="3624">
                  <c:v>1.7988237615786999</c:v>
                </c:pt>
                <c:pt idx="3625">
                  <c:v>1.7988237615786999</c:v>
                </c:pt>
                <c:pt idx="3626">
                  <c:v>1.7988237615786999</c:v>
                </c:pt>
                <c:pt idx="3627">
                  <c:v>1.7988237615786999</c:v>
                </c:pt>
                <c:pt idx="3628">
                  <c:v>1.7988237615786999</c:v>
                </c:pt>
                <c:pt idx="3629">
                  <c:v>1.7988237615786999</c:v>
                </c:pt>
                <c:pt idx="3630">
                  <c:v>1.7988237615786999</c:v>
                </c:pt>
                <c:pt idx="3631">
                  <c:v>1.7988237615786999</c:v>
                </c:pt>
                <c:pt idx="3632">
                  <c:v>1.7988237615786999</c:v>
                </c:pt>
                <c:pt idx="3633">
                  <c:v>1.7988237615786999</c:v>
                </c:pt>
                <c:pt idx="3634">
                  <c:v>1.7988237615786999</c:v>
                </c:pt>
                <c:pt idx="3635">
                  <c:v>1.7988237615786999</c:v>
                </c:pt>
                <c:pt idx="3636">
                  <c:v>1.7988237615786999</c:v>
                </c:pt>
                <c:pt idx="3637">
                  <c:v>1.7988237615786999</c:v>
                </c:pt>
                <c:pt idx="3638">
                  <c:v>1.7988237615786999</c:v>
                </c:pt>
                <c:pt idx="3639">
                  <c:v>1.7988237615786999</c:v>
                </c:pt>
                <c:pt idx="3640">
                  <c:v>1.7988237615786999</c:v>
                </c:pt>
                <c:pt idx="3641">
                  <c:v>1.7941468197985899</c:v>
                </c:pt>
                <c:pt idx="3642">
                  <c:v>1.76185217704222</c:v>
                </c:pt>
                <c:pt idx="3643">
                  <c:v>1.75533332398716</c:v>
                </c:pt>
                <c:pt idx="3644">
                  <c:v>1.7195245241778201</c:v>
                </c:pt>
                <c:pt idx="3645">
                  <c:v>1.7461771543025799</c:v>
                </c:pt>
                <c:pt idx="3646">
                  <c:v>1.6992049888518399</c:v>
                </c:pt>
                <c:pt idx="3647">
                  <c:v>1.6905390434087</c:v>
                </c:pt>
                <c:pt idx="3648">
                  <c:v>1.7240117164681901</c:v>
                </c:pt>
                <c:pt idx="3649">
                  <c:v>1.7615951718871901</c:v>
                </c:pt>
                <c:pt idx="3650">
                  <c:v>1.73059109686198</c:v>
                </c:pt>
                <c:pt idx="3651">
                  <c:v>1.7676257463348299</c:v>
                </c:pt>
                <c:pt idx="3652">
                  <c:v>1.75914114275242</c:v>
                </c:pt>
                <c:pt idx="3653">
                  <c:v>1.73275402561113</c:v>
                </c:pt>
                <c:pt idx="3654">
                  <c:v>1.7403781433238199</c:v>
                </c:pt>
                <c:pt idx="3655">
                  <c:v>1.7776222355909499</c:v>
                </c:pt>
                <c:pt idx="3656">
                  <c:v>1.9338752300994</c:v>
                </c:pt>
                <c:pt idx="3657">
                  <c:v>1.92188520367278</c:v>
                </c:pt>
                <c:pt idx="3658">
                  <c:v>1.92745867076343</c:v>
                </c:pt>
                <c:pt idx="3659">
                  <c:v>1.9654296065774699</c:v>
                </c:pt>
                <c:pt idx="3660">
                  <c:v>1.9734878679644401</c:v>
                </c:pt>
                <c:pt idx="3661">
                  <c:v>2.01828604256723</c:v>
                </c:pt>
                <c:pt idx="3662">
                  <c:v>2.03079941603115</c:v>
                </c:pt>
                <c:pt idx="3663">
                  <c:v>2.0149591805861098</c:v>
                </c:pt>
                <c:pt idx="3664">
                  <c:v>2.0191905948653401</c:v>
                </c:pt>
                <c:pt idx="3665">
                  <c:v>2.0173733233299602</c:v>
                </c:pt>
                <c:pt idx="3666">
                  <c:v>1.99518221677333</c:v>
                </c:pt>
                <c:pt idx="3667">
                  <c:v>1.93313204983168</c:v>
                </c:pt>
                <c:pt idx="3668">
                  <c:v>1.9978919735010401</c:v>
                </c:pt>
                <c:pt idx="3669">
                  <c:v>1.9998898654745401</c:v>
                </c:pt>
                <c:pt idx="3670">
                  <c:v>2.01628896237143</c:v>
                </c:pt>
                <c:pt idx="3671">
                  <c:v>2.0070140331445199</c:v>
                </c:pt>
                <c:pt idx="3672">
                  <c:v>2.0154434920837301</c:v>
                </c:pt>
                <c:pt idx="3673">
                  <c:v>2.0136295929408501</c:v>
                </c:pt>
                <c:pt idx="3674">
                  <c:v>2.0315508963180302</c:v>
                </c:pt>
                <c:pt idx="3675">
                  <c:v>2.0309414310491301</c:v>
                </c:pt>
                <c:pt idx="3676">
                  <c:v>2.00352372172997</c:v>
                </c:pt>
                <c:pt idx="3677">
                  <c:v>1.98689447483961</c:v>
                </c:pt>
                <c:pt idx="3678">
                  <c:v>2.0254402276515</c:v>
                </c:pt>
                <c:pt idx="3679">
                  <c:v>2.0076163536481699</c:v>
                </c:pt>
                <c:pt idx="3680">
                  <c:v>1.9883432366531399</c:v>
                </c:pt>
                <c:pt idx="3681">
                  <c:v>1.9875478993584801</c:v>
                </c:pt>
                <c:pt idx="3682">
                  <c:v>1.99450431700624</c:v>
                </c:pt>
                <c:pt idx="3683">
                  <c:v>1.99270926312093</c:v>
                </c:pt>
                <c:pt idx="3684">
                  <c:v>1.9763690471633399</c:v>
                </c:pt>
                <c:pt idx="3685">
                  <c:v>1.98032178525767</c:v>
                </c:pt>
                <c:pt idx="3686">
                  <c:v>1.9894312654698501</c:v>
                </c:pt>
                <c:pt idx="3687">
                  <c:v>1.9993784217971999</c:v>
                </c:pt>
                <c:pt idx="3688">
                  <c:v>1.98938152968821</c:v>
                </c:pt>
                <c:pt idx="3689">
                  <c:v>1.9854027666288401</c:v>
                </c:pt>
                <c:pt idx="3690">
                  <c:v>1.98996919299208</c:v>
                </c:pt>
                <c:pt idx="3691">
                  <c:v>2.0419073889291801</c:v>
                </c:pt>
                <c:pt idx="3692">
                  <c:v>2.0337397593734599</c:v>
                </c:pt>
                <c:pt idx="3693">
                  <c:v>2.0325195155178402</c:v>
                </c:pt>
                <c:pt idx="3694">
                  <c:v>2.02418618550421</c:v>
                </c:pt>
                <c:pt idx="3695">
                  <c:v>2.0377482329470902</c:v>
                </c:pt>
                <c:pt idx="3696">
                  <c:v>2.0338765113044901</c:v>
                </c:pt>
                <c:pt idx="3697">
                  <c:v>2.0397747531872801</c:v>
                </c:pt>
                <c:pt idx="3698">
                  <c:v>2.0613963655710599</c:v>
                </c:pt>
                <c:pt idx="3699">
                  <c:v>2.0477911495582899</c:v>
                </c:pt>
                <c:pt idx="3700">
                  <c:v>2.0400095431899699</c:v>
                </c:pt>
                <c:pt idx="3701">
                  <c:v>2.0349095193319999</c:v>
                </c:pt>
                <c:pt idx="3702">
                  <c:v>2.0322641369568601</c:v>
                </c:pt>
                <c:pt idx="3703">
                  <c:v>2.0143802125516399</c:v>
                </c:pt>
                <c:pt idx="3704">
                  <c:v>2.0127687083815999</c:v>
                </c:pt>
                <c:pt idx="3705">
                  <c:v>2.0149827539608198</c:v>
                </c:pt>
                <c:pt idx="3706">
                  <c:v>2.0323116056448902</c:v>
                </c:pt>
                <c:pt idx="3707">
                  <c:v>2.0290599070758502</c:v>
                </c:pt>
                <c:pt idx="3708">
                  <c:v>2.0168855476334002</c:v>
                </c:pt>
                <c:pt idx="3709">
                  <c:v>2.0025656602452</c:v>
                </c:pt>
                <c:pt idx="3710">
                  <c:v>1.9801369248504499</c:v>
                </c:pt>
                <c:pt idx="3711">
                  <c:v>1.98568130824004</c:v>
                </c:pt>
                <c:pt idx="3712">
                  <c:v>1.9860784445016799</c:v>
                </c:pt>
                <c:pt idx="3713">
                  <c:v>1.99819352301314</c:v>
                </c:pt>
                <c:pt idx="3714">
                  <c:v>1.9939973166148199</c:v>
                </c:pt>
                <c:pt idx="3715">
                  <c:v>2.0159312870975801</c:v>
                </c:pt>
                <c:pt idx="3716">
                  <c:v>2.0100850863650002</c:v>
                </c:pt>
                <c:pt idx="3717">
                  <c:v>2.0169193756586399</c:v>
                </c:pt>
                <c:pt idx="3718">
                  <c:v>2.01792783534647</c:v>
                </c:pt>
                <c:pt idx="3719">
                  <c:v>2.0052148899837801</c:v>
                </c:pt>
                <c:pt idx="3720">
                  <c:v>2.0026081106268099</c:v>
                </c:pt>
                <c:pt idx="3721">
                  <c:v>1.9803791605988501</c:v>
                </c:pt>
                <c:pt idx="3722">
                  <c:v>1.9811713122630901</c:v>
                </c:pt>
                <c:pt idx="3723">
                  <c:v>1.9827562493129001</c:v>
                </c:pt>
                <c:pt idx="3724">
                  <c:v>1.9795838393139999</c:v>
                </c:pt>
                <c:pt idx="3725">
                  <c:v>1.95820433384941</c:v>
                </c:pt>
                <c:pt idx="3726">
                  <c:v>1.94058049484476</c:v>
                </c:pt>
                <c:pt idx="3727">
                  <c:v>1.9547467324571299</c:v>
                </c:pt>
                <c:pt idx="3728">
                  <c:v>1.95689695386283</c:v>
                </c:pt>
                <c:pt idx="3729">
                  <c:v>1.95474436721358</c:v>
                </c:pt>
                <c:pt idx="3730">
                  <c:v>1.9566991115807899</c:v>
                </c:pt>
                <c:pt idx="3731">
                  <c:v>1.9842885690540799</c:v>
                </c:pt>
                <c:pt idx="3732">
                  <c:v>1.9900430059043399</c:v>
                </c:pt>
                <c:pt idx="3733">
                  <c:v>1.97710772636596</c:v>
                </c:pt>
                <c:pt idx="3734">
                  <c:v>1.9759214617301399</c:v>
                </c:pt>
                <c:pt idx="3735">
                  <c:v>1.95952131359778</c:v>
                </c:pt>
                <c:pt idx="3736">
                  <c:v>1.95501441457651</c:v>
                </c:pt>
                <c:pt idx="3737">
                  <c:v>1.9808206048489201</c:v>
                </c:pt>
                <c:pt idx="3738">
                  <c:v>1.97943403042552</c:v>
                </c:pt>
                <c:pt idx="3739">
                  <c:v>1.9812155210529101</c:v>
                </c:pt>
                <c:pt idx="3740">
                  <c:v>1.97982867018817</c:v>
                </c:pt>
                <c:pt idx="3741">
                  <c:v>1.97646296144885</c:v>
                </c:pt>
                <c:pt idx="3742">
                  <c:v>1.9713241577490801</c:v>
                </c:pt>
                <c:pt idx="3743">
                  <c:v>1.9774352626381</c:v>
                </c:pt>
                <c:pt idx="3744">
                  <c:v>1.9780284932169001</c:v>
                </c:pt>
                <c:pt idx="3745">
                  <c:v>1.9847537900938299</c:v>
                </c:pt>
                <c:pt idx="3746">
                  <c:v>1.98673854388393</c:v>
                </c:pt>
                <c:pt idx="3747">
                  <c:v>1.9789902635627801</c:v>
                </c:pt>
                <c:pt idx="3748">
                  <c:v>1.96652262490233</c:v>
                </c:pt>
                <c:pt idx="3749">
                  <c:v>1.98363137173898</c:v>
                </c:pt>
                <c:pt idx="3750">
                  <c:v>1.9951364336950701</c:v>
                </c:pt>
                <c:pt idx="3751">
                  <c:v>1.9995257338492001</c:v>
                </c:pt>
                <c:pt idx="3752">
                  <c:v>2.0209206592013902</c:v>
                </c:pt>
                <c:pt idx="3753">
                  <c:v>2.0441612467821999</c:v>
                </c:pt>
                <c:pt idx="3754">
                  <c:v>2.0384375952912102</c:v>
                </c:pt>
                <c:pt idx="3755">
                  <c:v>2.0278377197956998</c:v>
                </c:pt>
                <c:pt idx="3756">
                  <c:v>2.0262154496198601</c:v>
                </c:pt>
                <c:pt idx="3757">
                  <c:v>2.0284442866144401</c:v>
                </c:pt>
                <c:pt idx="3758">
                  <c:v>2.0107968213209002</c:v>
                </c:pt>
                <c:pt idx="3759">
                  <c:v>2.0138130165528798</c:v>
                </c:pt>
                <c:pt idx="3760">
                  <c:v>1.9868279221310701</c:v>
                </c:pt>
                <c:pt idx="3761">
                  <c:v>1.9546413097925499</c:v>
                </c:pt>
                <c:pt idx="3762">
                  <c:v>1.9476046010772901</c:v>
                </c:pt>
                <c:pt idx="3763">
                  <c:v>1.94000894313309</c:v>
                </c:pt>
                <c:pt idx="3764">
                  <c:v>1.9526190012634601</c:v>
                </c:pt>
                <c:pt idx="3765">
                  <c:v>1.95671950116611</c:v>
                </c:pt>
                <c:pt idx="3766">
                  <c:v>1.95202337436331</c:v>
                </c:pt>
                <c:pt idx="3767">
                  <c:v>1.95612262344948</c:v>
                </c:pt>
                <c:pt idx="3768">
                  <c:v>1.95455772535072</c:v>
                </c:pt>
                <c:pt idx="3769">
                  <c:v>1.9486940521746601</c:v>
                </c:pt>
                <c:pt idx="3770">
                  <c:v>1.95239657087379</c:v>
                </c:pt>
                <c:pt idx="3771">
                  <c:v>1.9752396107530199</c:v>
                </c:pt>
                <c:pt idx="3772">
                  <c:v>1.9669436043878601</c:v>
                </c:pt>
                <c:pt idx="3773">
                  <c:v>1.96714029874829</c:v>
                </c:pt>
                <c:pt idx="3774">
                  <c:v>1.96517315844955</c:v>
                </c:pt>
                <c:pt idx="3775">
                  <c:v>1.96340450260694</c:v>
                </c:pt>
                <c:pt idx="3776">
                  <c:v>1.9553545441462501</c:v>
                </c:pt>
                <c:pt idx="3777">
                  <c:v>1.95105276414913</c:v>
                </c:pt>
                <c:pt idx="3778">
                  <c:v>1.9500772377670601</c:v>
                </c:pt>
                <c:pt idx="3779">
                  <c:v>1.95300235362371</c:v>
                </c:pt>
                <c:pt idx="3780">
                  <c:v>1.95768955927241</c:v>
                </c:pt>
                <c:pt idx="3781">
                  <c:v>1.9502503389471699</c:v>
                </c:pt>
                <c:pt idx="3782">
                  <c:v>1.9627319411164299</c:v>
                </c:pt>
                <c:pt idx="3783">
                  <c:v>1.9713679616573401</c:v>
                </c:pt>
                <c:pt idx="3784">
                  <c:v>1.9936444196240699</c:v>
                </c:pt>
                <c:pt idx="3785">
                  <c:v>1.99862853067313</c:v>
                </c:pt>
                <c:pt idx="3786">
                  <c:v>1.9950309993179201</c:v>
                </c:pt>
                <c:pt idx="3787">
                  <c:v>1.9930359683186001</c:v>
                </c:pt>
                <c:pt idx="3788">
                  <c:v>1.99024571796296</c:v>
                </c:pt>
                <c:pt idx="3789">
                  <c:v>1.9924349882527199</c:v>
                </c:pt>
                <c:pt idx="3790">
                  <c:v>1.9932319622480199</c:v>
                </c:pt>
                <c:pt idx="3791">
                  <c:v>1.99901233493854</c:v>
                </c:pt>
                <c:pt idx="3792">
                  <c:v>1.99581391520263</c:v>
                </c:pt>
                <c:pt idx="3793">
                  <c:v>2.00220051973128</c:v>
                </c:pt>
                <c:pt idx="3794">
                  <c:v>2.0005987593154999</c:v>
                </c:pt>
                <c:pt idx="3795">
                  <c:v>1.9909958852707801</c:v>
                </c:pt>
                <c:pt idx="3796">
                  <c:v>1.98124000543296</c:v>
                </c:pt>
                <c:pt idx="3797">
                  <c:v>1.9800512614296999</c:v>
                </c:pt>
                <c:pt idx="3798">
                  <c:v>1.97708118453755</c:v>
                </c:pt>
                <c:pt idx="3799">
                  <c:v>1.9796513900774499</c:v>
                </c:pt>
                <c:pt idx="3800">
                  <c:v>1.9792554597994401</c:v>
                </c:pt>
                <c:pt idx="3801">
                  <c:v>1.97331769342004</c:v>
                </c:pt>
                <c:pt idx="3802">
                  <c:v>1.97351502518938</c:v>
                </c:pt>
                <c:pt idx="3803">
                  <c:v>1.9780541097473101</c:v>
                </c:pt>
                <c:pt idx="3804">
                  <c:v>1.9851751045424</c:v>
                </c:pt>
                <c:pt idx="3805">
                  <c:v>1.9990713302742</c:v>
                </c:pt>
                <c:pt idx="3806">
                  <c:v>2.0042689157329101</c:v>
                </c:pt>
                <c:pt idx="3807">
                  <c:v>2.0004608047930201</c:v>
                </c:pt>
                <c:pt idx="3808">
                  <c:v>2.0010609430344601</c:v>
                </c:pt>
                <c:pt idx="3809">
                  <c:v>2.0042626405433102</c:v>
                </c:pt>
                <c:pt idx="3810">
                  <c:v>2.00486391933548</c:v>
                </c:pt>
                <c:pt idx="3811">
                  <c:v>2.0020571098484101</c:v>
                </c:pt>
                <c:pt idx="3812">
                  <c:v>2.0006556698715099</c:v>
                </c:pt>
                <c:pt idx="3813">
                  <c:v>1.97684786740004</c:v>
                </c:pt>
                <c:pt idx="3814">
                  <c:v>1.96735899763652</c:v>
                </c:pt>
                <c:pt idx="3815">
                  <c:v>1.9661785822379401</c:v>
                </c:pt>
                <c:pt idx="3816">
                  <c:v>1.97954859659716</c:v>
                </c:pt>
                <c:pt idx="3817">
                  <c:v>1.9910299784574199</c:v>
                </c:pt>
                <c:pt idx="3818">
                  <c:v>1.9904326694638801</c:v>
                </c:pt>
                <c:pt idx="3819">
                  <c:v>1.99023362619694</c:v>
                </c:pt>
                <c:pt idx="3820">
                  <c:v>1.98625315894454</c:v>
                </c:pt>
                <c:pt idx="3821">
                  <c:v>1.9818834019948699</c:v>
                </c:pt>
                <c:pt idx="3822">
                  <c:v>2.0070533212002002</c:v>
                </c:pt>
                <c:pt idx="3823">
                  <c:v>2.0040427412184001</c:v>
                </c:pt>
                <c:pt idx="3824">
                  <c:v>2.0114576993609101</c:v>
                </c:pt>
                <c:pt idx="3825">
                  <c:v>2.0203081132380998</c:v>
                </c:pt>
                <c:pt idx="3826">
                  <c:v>2.0170756202569202</c:v>
                </c:pt>
                <c:pt idx="3827">
                  <c:v>2.0221183093075599</c:v>
                </c:pt>
                <c:pt idx="3828">
                  <c:v>2.0496191183141401</c:v>
                </c:pt>
                <c:pt idx="3829">
                  <c:v>2.06417141405417</c:v>
                </c:pt>
                <c:pt idx="3830">
                  <c:v>2.0583917340948199</c:v>
                </c:pt>
                <c:pt idx="3831">
                  <c:v>2.0707420844993898</c:v>
                </c:pt>
                <c:pt idx="3832">
                  <c:v>2.0730199007923402</c:v>
                </c:pt>
                <c:pt idx="3833">
                  <c:v>2.0574722515363999</c:v>
                </c:pt>
                <c:pt idx="3834">
                  <c:v>2.0451274180271799</c:v>
                </c:pt>
                <c:pt idx="3835">
                  <c:v>2.0500357238304399</c:v>
                </c:pt>
                <c:pt idx="3836">
                  <c:v>2.0373255023426902</c:v>
                </c:pt>
                <c:pt idx="3837">
                  <c:v>2.0409926882469098</c:v>
                </c:pt>
                <c:pt idx="3838">
                  <c:v>2.04282958166633</c:v>
                </c:pt>
                <c:pt idx="3839">
                  <c:v>2.01831562668634</c:v>
                </c:pt>
                <c:pt idx="3840">
                  <c:v>2.0235632473157201</c:v>
                </c:pt>
                <c:pt idx="3841">
                  <c:v>2.0085888792855902</c:v>
                </c:pt>
                <c:pt idx="3842">
                  <c:v>2.0065802904062999</c:v>
                </c:pt>
                <c:pt idx="3843">
                  <c:v>2.0192217462358601</c:v>
                </c:pt>
                <c:pt idx="3844">
                  <c:v>2.02406787842683</c:v>
                </c:pt>
                <c:pt idx="3845">
                  <c:v>2.0345930313946501</c:v>
                </c:pt>
                <c:pt idx="3846">
                  <c:v>2.0278788743910399</c:v>
                </c:pt>
                <c:pt idx="3847">
                  <c:v>2.0295011774905598</c:v>
                </c:pt>
                <c:pt idx="3848">
                  <c:v>2.01549761936587</c:v>
                </c:pt>
                <c:pt idx="3849">
                  <c:v>2.0183193160329802</c:v>
                </c:pt>
                <c:pt idx="3850">
                  <c:v>2.0229614504598601</c:v>
                </c:pt>
                <c:pt idx="3851">
                  <c:v>2.02498441191032</c:v>
                </c:pt>
                <c:pt idx="3852">
                  <c:v>2.0037018257411399</c:v>
                </c:pt>
                <c:pt idx="3853">
                  <c:v>2.0130991873038702</c:v>
                </c:pt>
                <c:pt idx="3854">
                  <c:v>2.0150921554993002</c:v>
                </c:pt>
                <c:pt idx="3855">
                  <c:v>2.0114448386978498</c:v>
                </c:pt>
                <c:pt idx="3856">
                  <c:v>2.0092121349268899</c:v>
                </c:pt>
                <c:pt idx="3857">
                  <c:v>2.0120049397944402</c:v>
                </c:pt>
                <c:pt idx="3858">
                  <c:v>2.0137956241908599</c:v>
                </c:pt>
                <c:pt idx="3859">
                  <c:v>2.01840721617025</c:v>
                </c:pt>
                <c:pt idx="3860">
                  <c:v>1.96691764808575</c:v>
                </c:pt>
                <c:pt idx="3861">
                  <c:v>1.9690615883221601</c:v>
                </c:pt>
                <c:pt idx="3862">
                  <c:v>1.8591682610778999</c:v>
                </c:pt>
                <c:pt idx="3863">
                  <c:v>1.7251036377715701</c:v>
                </c:pt>
                <c:pt idx="3864">
                  <c:v>1.73302186346895</c:v>
                </c:pt>
                <c:pt idx="3865">
                  <c:v>1.7330045332503099</c:v>
                </c:pt>
                <c:pt idx="3866">
                  <c:v>1.73298720320498</c:v>
                </c:pt>
                <c:pt idx="3867">
                  <c:v>1.7329698733329499</c:v>
                </c:pt>
                <c:pt idx="3868">
                  <c:v>1.7329525436342099</c:v>
                </c:pt>
                <c:pt idx="3869">
                  <c:v>1.7329352141087799</c:v>
                </c:pt>
                <c:pt idx="3870">
                  <c:v>1.73291788475664</c:v>
                </c:pt>
                <c:pt idx="3871">
                  <c:v>1.7329005555777901</c:v>
                </c:pt>
                <c:pt idx="3872">
                  <c:v>1.73288322657223</c:v>
                </c:pt>
                <c:pt idx="3873">
                  <c:v>1.73286589773997</c:v>
                </c:pt>
                <c:pt idx="3874">
                  <c:v>1.7328485690809901</c:v>
                </c:pt>
                <c:pt idx="3875">
                  <c:v>1.7328312405952999</c:v>
                </c:pt>
                <c:pt idx="3876">
                  <c:v>1.7328139122828901</c:v>
                </c:pt>
                <c:pt idx="3877">
                  <c:v>1.73279658414377</c:v>
                </c:pt>
                <c:pt idx="3878">
                  <c:v>1.73279658414377</c:v>
                </c:pt>
                <c:pt idx="3879">
                  <c:v>1.73279658414377</c:v>
                </c:pt>
                <c:pt idx="3880">
                  <c:v>1.73279658414377</c:v>
                </c:pt>
                <c:pt idx="3881">
                  <c:v>1.73279658414377</c:v>
                </c:pt>
                <c:pt idx="3882">
                  <c:v>1.73279658414377</c:v>
                </c:pt>
                <c:pt idx="3883">
                  <c:v>1.73279658414377</c:v>
                </c:pt>
                <c:pt idx="3884">
                  <c:v>1.73279658414377</c:v>
                </c:pt>
                <c:pt idx="3885">
                  <c:v>1.73279658414377</c:v>
                </c:pt>
                <c:pt idx="3886">
                  <c:v>1.73279658414377</c:v>
                </c:pt>
                <c:pt idx="3887">
                  <c:v>1.73279658414377</c:v>
                </c:pt>
                <c:pt idx="3888">
                  <c:v>1.73279658414377</c:v>
                </c:pt>
                <c:pt idx="3889">
                  <c:v>1.73279658414377</c:v>
                </c:pt>
                <c:pt idx="3890">
                  <c:v>1.73279658414377</c:v>
                </c:pt>
                <c:pt idx="3891">
                  <c:v>1.73279658414377</c:v>
                </c:pt>
                <c:pt idx="3892">
                  <c:v>1.73279658414377</c:v>
                </c:pt>
                <c:pt idx="3893">
                  <c:v>1.73279658414377</c:v>
                </c:pt>
                <c:pt idx="3894">
                  <c:v>1.73279658414377</c:v>
                </c:pt>
                <c:pt idx="3895">
                  <c:v>1.73279658414377</c:v>
                </c:pt>
                <c:pt idx="3896">
                  <c:v>1.73279658414377</c:v>
                </c:pt>
                <c:pt idx="3897">
                  <c:v>1.73279658414377</c:v>
                </c:pt>
                <c:pt idx="3898">
                  <c:v>1.73279658414377</c:v>
                </c:pt>
                <c:pt idx="3899">
                  <c:v>1.73279658414377</c:v>
                </c:pt>
                <c:pt idx="3900">
                  <c:v>1.73279658414377</c:v>
                </c:pt>
                <c:pt idx="3901">
                  <c:v>1.73279658414377</c:v>
                </c:pt>
                <c:pt idx="3902">
                  <c:v>1.73279658414377</c:v>
                </c:pt>
                <c:pt idx="3903">
                  <c:v>1.73279658414377</c:v>
                </c:pt>
                <c:pt idx="3904">
                  <c:v>1.73279658414377</c:v>
                </c:pt>
                <c:pt idx="3905">
                  <c:v>1.73279658414377</c:v>
                </c:pt>
                <c:pt idx="3906">
                  <c:v>1.73279658414377</c:v>
                </c:pt>
                <c:pt idx="3907">
                  <c:v>1.73279658414377</c:v>
                </c:pt>
                <c:pt idx="3908">
                  <c:v>1.73279658414377</c:v>
                </c:pt>
                <c:pt idx="3909">
                  <c:v>1.73279658414377</c:v>
                </c:pt>
                <c:pt idx="3910">
                  <c:v>1.73279658414377</c:v>
                </c:pt>
                <c:pt idx="3911">
                  <c:v>1.73279658414377</c:v>
                </c:pt>
                <c:pt idx="3912">
                  <c:v>1.73279658414377</c:v>
                </c:pt>
                <c:pt idx="3913">
                  <c:v>1.73279658414377</c:v>
                </c:pt>
                <c:pt idx="3914">
                  <c:v>1.73279658414377</c:v>
                </c:pt>
                <c:pt idx="3915">
                  <c:v>1.73279658414377</c:v>
                </c:pt>
                <c:pt idx="3916">
                  <c:v>1.73279658414377</c:v>
                </c:pt>
                <c:pt idx="3917">
                  <c:v>1.73279658414377</c:v>
                </c:pt>
                <c:pt idx="3918">
                  <c:v>1.73279658414377</c:v>
                </c:pt>
                <c:pt idx="3919">
                  <c:v>1.73279658414377</c:v>
                </c:pt>
                <c:pt idx="3920">
                  <c:v>1.73279658414377</c:v>
                </c:pt>
                <c:pt idx="3921">
                  <c:v>1.73279658414377</c:v>
                </c:pt>
                <c:pt idx="3922">
                  <c:v>1.73279658414377</c:v>
                </c:pt>
                <c:pt idx="3923">
                  <c:v>1.73279658414377</c:v>
                </c:pt>
                <c:pt idx="3924">
                  <c:v>1.73279658414377</c:v>
                </c:pt>
                <c:pt idx="3925">
                  <c:v>1.73279658414377</c:v>
                </c:pt>
                <c:pt idx="3926">
                  <c:v>1.73279658414377</c:v>
                </c:pt>
                <c:pt idx="3927">
                  <c:v>1.73279658414377</c:v>
                </c:pt>
                <c:pt idx="3928">
                  <c:v>1.73279658414377</c:v>
                </c:pt>
                <c:pt idx="3929">
                  <c:v>1.73279658414377</c:v>
                </c:pt>
                <c:pt idx="3930">
                  <c:v>1.73279658414377</c:v>
                </c:pt>
                <c:pt idx="3931">
                  <c:v>1.73279658414377</c:v>
                </c:pt>
                <c:pt idx="3932">
                  <c:v>1.73279658414377</c:v>
                </c:pt>
                <c:pt idx="3933">
                  <c:v>1.73279658414377</c:v>
                </c:pt>
                <c:pt idx="3934">
                  <c:v>1.73279658414377</c:v>
                </c:pt>
                <c:pt idx="3935">
                  <c:v>1.73279658414377</c:v>
                </c:pt>
                <c:pt idx="3936">
                  <c:v>1.73279658414377</c:v>
                </c:pt>
                <c:pt idx="3937">
                  <c:v>1.73279658414377</c:v>
                </c:pt>
                <c:pt idx="3938">
                  <c:v>1.73279658414377</c:v>
                </c:pt>
                <c:pt idx="3939">
                  <c:v>1.73279658414377</c:v>
                </c:pt>
                <c:pt idx="3940">
                  <c:v>1.73279658414377</c:v>
                </c:pt>
                <c:pt idx="3941">
                  <c:v>1.73279658414377</c:v>
                </c:pt>
                <c:pt idx="3942">
                  <c:v>1.73279658414377</c:v>
                </c:pt>
                <c:pt idx="3943">
                  <c:v>1.73279658414377</c:v>
                </c:pt>
                <c:pt idx="3944">
                  <c:v>1.73279658414377</c:v>
                </c:pt>
                <c:pt idx="3945">
                  <c:v>1.73279658414377</c:v>
                </c:pt>
                <c:pt idx="3946">
                  <c:v>1.73279658414377</c:v>
                </c:pt>
                <c:pt idx="3947">
                  <c:v>1.73279658414377</c:v>
                </c:pt>
                <c:pt idx="3948">
                  <c:v>1.73279658414377</c:v>
                </c:pt>
                <c:pt idx="3949">
                  <c:v>1.73279658414377</c:v>
                </c:pt>
                <c:pt idx="3950">
                  <c:v>1.73279658414377</c:v>
                </c:pt>
                <c:pt idx="3951">
                  <c:v>1.73279658414377</c:v>
                </c:pt>
                <c:pt idx="3952">
                  <c:v>1.73279658414377</c:v>
                </c:pt>
                <c:pt idx="3953">
                  <c:v>1.73279658414377</c:v>
                </c:pt>
                <c:pt idx="3954">
                  <c:v>1.73279658414377</c:v>
                </c:pt>
                <c:pt idx="3955">
                  <c:v>1.73279658414377</c:v>
                </c:pt>
                <c:pt idx="3956">
                  <c:v>1.73279658414377</c:v>
                </c:pt>
                <c:pt idx="3957">
                  <c:v>1.73279658414377</c:v>
                </c:pt>
                <c:pt idx="3958">
                  <c:v>1.73279658414377</c:v>
                </c:pt>
                <c:pt idx="3959">
                  <c:v>1.73279658414377</c:v>
                </c:pt>
                <c:pt idx="3960">
                  <c:v>1.73279658414377</c:v>
                </c:pt>
                <c:pt idx="3961">
                  <c:v>1.73279658414377</c:v>
                </c:pt>
                <c:pt idx="3962">
                  <c:v>1.73279658414377</c:v>
                </c:pt>
                <c:pt idx="3963">
                  <c:v>1.73279658414377</c:v>
                </c:pt>
                <c:pt idx="3964">
                  <c:v>1.73279658414377</c:v>
                </c:pt>
                <c:pt idx="3965">
                  <c:v>1.73279658414377</c:v>
                </c:pt>
                <c:pt idx="3966">
                  <c:v>1.73279658414377</c:v>
                </c:pt>
                <c:pt idx="3967">
                  <c:v>1.73279658414377</c:v>
                </c:pt>
                <c:pt idx="3968">
                  <c:v>1.73279658414377</c:v>
                </c:pt>
                <c:pt idx="3969">
                  <c:v>1.73279658414377</c:v>
                </c:pt>
                <c:pt idx="3970">
                  <c:v>1.73279658414377</c:v>
                </c:pt>
                <c:pt idx="3971">
                  <c:v>1.73279658414377</c:v>
                </c:pt>
                <c:pt idx="3972">
                  <c:v>1.73279658414377</c:v>
                </c:pt>
                <c:pt idx="3973">
                  <c:v>1.73279658414377</c:v>
                </c:pt>
                <c:pt idx="3974">
                  <c:v>1.73279658414377</c:v>
                </c:pt>
                <c:pt idx="3975">
                  <c:v>1.73279658414377</c:v>
                </c:pt>
                <c:pt idx="3976">
                  <c:v>1.73279658414377</c:v>
                </c:pt>
                <c:pt idx="3977">
                  <c:v>1.73279658414377</c:v>
                </c:pt>
                <c:pt idx="3978">
                  <c:v>1.73279658414377</c:v>
                </c:pt>
                <c:pt idx="3979">
                  <c:v>1.73279658414377</c:v>
                </c:pt>
                <c:pt idx="3980">
                  <c:v>1.73279658414377</c:v>
                </c:pt>
                <c:pt idx="3981">
                  <c:v>1.73279658414377</c:v>
                </c:pt>
                <c:pt idx="3982">
                  <c:v>1.73279658414377</c:v>
                </c:pt>
                <c:pt idx="3983">
                  <c:v>1.73279658414377</c:v>
                </c:pt>
                <c:pt idx="3984">
                  <c:v>1.73279658414377</c:v>
                </c:pt>
                <c:pt idx="3985">
                  <c:v>1.73279658414377</c:v>
                </c:pt>
                <c:pt idx="3986">
                  <c:v>1.73279658414377</c:v>
                </c:pt>
                <c:pt idx="3987">
                  <c:v>1.73279658414377</c:v>
                </c:pt>
                <c:pt idx="3988">
                  <c:v>1.73279658414377</c:v>
                </c:pt>
                <c:pt idx="3989">
                  <c:v>1.73279658414377</c:v>
                </c:pt>
                <c:pt idx="3990">
                  <c:v>1.73279658414377</c:v>
                </c:pt>
                <c:pt idx="3991">
                  <c:v>1.73279658414377</c:v>
                </c:pt>
                <c:pt idx="3992">
                  <c:v>1.73279658414377</c:v>
                </c:pt>
                <c:pt idx="3993">
                  <c:v>1.73279658414377</c:v>
                </c:pt>
                <c:pt idx="3994">
                  <c:v>1.73279658414377</c:v>
                </c:pt>
                <c:pt idx="3995">
                  <c:v>1.73279658414377</c:v>
                </c:pt>
                <c:pt idx="3996">
                  <c:v>1.73279658414377</c:v>
                </c:pt>
                <c:pt idx="3997">
                  <c:v>1.73279658414377</c:v>
                </c:pt>
                <c:pt idx="3998">
                  <c:v>1.73279658414377</c:v>
                </c:pt>
                <c:pt idx="3999">
                  <c:v>1.73279658414377</c:v>
                </c:pt>
                <c:pt idx="4000">
                  <c:v>1.73279658414377</c:v>
                </c:pt>
                <c:pt idx="4001">
                  <c:v>1.73279658414377</c:v>
                </c:pt>
                <c:pt idx="4002">
                  <c:v>1.73279658414377</c:v>
                </c:pt>
                <c:pt idx="4003">
                  <c:v>1.73279658414377</c:v>
                </c:pt>
                <c:pt idx="4004">
                  <c:v>1.73279658414377</c:v>
                </c:pt>
                <c:pt idx="4005">
                  <c:v>1.73279658414377</c:v>
                </c:pt>
                <c:pt idx="4006">
                  <c:v>1.73279658414377</c:v>
                </c:pt>
                <c:pt idx="4007">
                  <c:v>1.73279658414377</c:v>
                </c:pt>
                <c:pt idx="4008">
                  <c:v>1.73279658414377</c:v>
                </c:pt>
                <c:pt idx="4009">
                  <c:v>1.73279658414377</c:v>
                </c:pt>
                <c:pt idx="4010">
                  <c:v>1.73279658414377</c:v>
                </c:pt>
                <c:pt idx="4011">
                  <c:v>1.73279658414377</c:v>
                </c:pt>
                <c:pt idx="4012">
                  <c:v>1.73279658414377</c:v>
                </c:pt>
                <c:pt idx="4013">
                  <c:v>1.73279658414377</c:v>
                </c:pt>
                <c:pt idx="4014">
                  <c:v>1.73279658414377</c:v>
                </c:pt>
                <c:pt idx="4015">
                  <c:v>1.73279658414377</c:v>
                </c:pt>
                <c:pt idx="4016">
                  <c:v>1.73279658414377</c:v>
                </c:pt>
                <c:pt idx="4017">
                  <c:v>1.73279658414377</c:v>
                </c:pt>
                <c:pt idx="4018">
                  <c:v>1.7322767451685299</c:v>
                </c:pt>
                <c:pt idx="4019">
                  <c:v>1.73089092377239</c:v>
                </c:pt>
                <c:pt idx="4020">
                  <c:v>1.70008106532924</c:v>
                </c:pt>
                <c:pt idx="4021">
                  <c:v>1.7029712031402999</c:v>
                </c:pt>
                <c:pt idx="4022">
                  <c:v>1.7026306088996801</c:v>
                </c:pt>
                <c:pt idx="4023">
                  <c:v>1.7024603458387899</c:v>
                </c:pt>
                <c:pt idx="4024">
                  <c:v>1.69769345687044</c:v>
                </c:pt>
                <c:pt idx="4025">
                  <c:v>1.67019082286914</c:v>
                </c:pt>
                <c:pt idx="4026">
                  <c:v>1.67403226176174</c:v>
                </c:pt>
                <c:pt idx="4027">
                  <c:v>1.67604110047585</c:v>
                </c:pt>
                <c:pt idx="4028">
                  <c:v>1.6854269306385099</c:v>
                </c:pt>
                <c:pt idx="4029">
                  <c:v>1.6847527598662599</c:v>
                </c:pt>
                <c:pt idx="4030">
                  <c:v>1.68003545213863</c:v>
                </c:pt>
                <c:pt idx="4031">
                  <c:v>1.6803714592290599</c:v>
                </c:pt>
                <c:pt idx="4032">
                  <c:v>1.6754983819972999</c:v>
                </c:pt>
                <c:pt idx="4033">
                  <c:v>1.6795195781140899</c:v>
                </c:pt>
                <c:pt idx="4034">
                  <c:v>1.69178007103432</c:v>
                </c:pt>
                <c:pt idx="4035">
                  <c:v>1.69397938512667</c:v>
                </c:pt>
                <c:pt idx="4036">
                  <c:v>1.69296299749559</c:v>
                </c:pt>
                <c:pt idx="4037">
                  <c:v>1.69787259018833</c:v>
                </c:pt>
                <c:pt idx="4038">
                  <c:v>1.7022870589228201</c:v>
                </c:pt>
                <c:pt idx="4039">
                  <c:v>1.70586186174656</c:v>
                </c:pt>
                <c:pt idx="4040">
                  <c:v>1.70603244793273</c:v>
                </c:pt>
                <c:pt idx="4041">
                  <c:v>1.69255479159406</c:v>
                </c:pt>
                <c:pt idx="4042">
                  <c:v>1.68544606146937</c:v>
                </c:pt>
                <c:pt idx="4043">
                  <c:v>1.6736479390390799</c:v>
                </c:pt>
                <c:pt idx="4044">
                  <c:v>1.6676228064585401</c:v>
                </c:pt>
                <c:pt idx="4045">
                  <c:v>1.66862338014242</c:v>
                </c:pt>
                <c:pt idx="4046">
                  <c:v>1.6702920035225599</c:v>
                </c:pt>
                <c:pt idx="4047">
                  <c:v>1.6639448939091701</c:v>
                </c:pt>
                <c:pt idx="4048">
                  <c:v>1.6709334624635901</c:v>
                </c:pt>
                <c:pt idx="4049">
                  <c:v>1.66926252900113</c:v>
                </c:pt>
                <c:pt idx="4050">
                  <c:v>1.67543880035843</c:v>
                </c:pt>
                <c:pt idx="4051">
                  <c:v>1.6814703800397199</c:v>
                </c:pt>
                <c:pt idx="4052">
                  <c:v>1.69189549639597</c:v>
                </c:pt>
                <c:pt idx="4053">
                  <c:v>1.6969711828851599</c:v>
                </c:pt>
                <c:pt idx="4054">
                  <c:v>1.69120148086335</c:v>
                </c:pt>
                <c:pt idx="4055">
                  <c:v>1.7123414993741399</c:v>
                </c:pt>
                <c:pt idx="4056">
                  <c:v>1.7164511189726399</c:v>
                </c:pt>
                <c:pt idx="4057">
                  <c:v>1.72177211744145</c:v>
                </c:pt>
                <c:pt idx="4058">
                  <c:v>1.7193616364770301</c:v>
                </c:pt>
                <c:pt idx="4059">
                  <c:v>1.7241758490591701</c:v>
                </c:pt>
                <c:pt idx="4060">
                  <c:v>1.73262431071956</c:v>
                </c:pt>
                <c:pt idx="4061">
                  <c:v>1.7362628217720699</c:v>
                </c:pt>
                <c:pt idx="4062">
                  <c:v>1.73279029612853</c:v>
                </c:pt>
                <c:pt idx="4063">
                  <c:v>1.7307109477731699</c:v>
                </c:pt>
                <c:pt idx="4064">
                  <c:v>1.7227496774134201</c:v>
                </c:pt>
                <c:pt idx="4065">
                  <c:v>1.71293000425216</c:v>
                </c:pt>
                <c:pt idx="4066">
                  <c:v>1.69134708619858</c:v>
                </c:pt>
                <c:pt idx="4067">
                  <c:v>1.68864093086066</c:v>
                </c:pt>
                <c:pt idx="4068">
                  <c:v>1.6889786590468401</c:v>
                </c:pt>
                <c:pt idx="4069">
                  <c:v>1.6844184166674101</c:v>
                </c:pt>
                <c:pt idx="4070">
                  <c:v>1.67111151117574</c:v>
                </c:pt>
                <c:pt idx="4071">
                  <c:v>1.6789657352782601</c:v>
                </c:pt>
                <c:pt idx="4072">
                  <c:v>1.67879783870474</c:v>
                </c:pt>
                <c:pt idx="4073">
                  <c:v>1.6819875545982701</c:v>
                </c:pt>
                <c:pt idx="4074">
                  <c:v>1.6861925234847699</c:v>
                </c:pt>
                <c:pt idx="4075">
                  <c:v>1.6865297619894699</c:v>
                </c:pt>
                <c:pt idx="4076">
                  <c:v>1.6789403780605101</c:v>
                </c:pt>
                <c:pt idx="4077">
                  <c:v>1.64989470952007</c:v>
                </c:pt>
                <c:pt idx="4078">
                  <c:v>1.62465132046441</c:v>
                </c:pt>
                <c:pt idx="4079">
                  <c:v>1.6256261112566901</c:v>
                </c:pt>
                <c:pt idx="4080">
                  <c:v>1.61636004242252</c:v>
                </c:pt>
                <c:pt idx="4081">
                  <c:v>1.6074700621892</c:v>
                </c:pt>
                <c:pt idx="4082">
                  <c:v>1.60586259212701</c:v>
                </c:pt>
                <c:pt idx="4083">
                  <c:v>1.6293081859720699</c:v>
                </c:pt>
                <c:pt idx="4084">
                  <c:v>1.63549955707876</c:v>
                </c:pt>
                <c:pt idx="4085">
                  <c:v>1.6328827577874301</c:v>
                </c:pt>
                <c:pt idx="4086">
                  <c:v>1.63614852330301</c:v>
                </c:pt>
                <c:pt idx="4087">
                  <c:v>1.63271261140407</c:v>
                </c:pt>
                <c:pt idx="4088">
                  <c:v>1.61458950141749</c:v>
                </c:pt>
                <c:pt idx="4089">
                  <c:v>1.5923081662979299</c:v>
                </c:pt>
                <c:pt idx="4090">
                  <c:v>1.5491566149912499</c:v>
                </c:pt>
                <c:pt idx="4091">
                  <c:v>1.5491566149912499</c:v>
                </c:pt>
                <c:pt idx="4092">
                  <c:v>1.5491566149912499</c:v>
                </c:pt>
                <c:pt idx="4093">
                  <c:v>1.5491566149912499</c:v>
                </c:pt>
                <c:pt idx="4094">
                  <c:v>1.5491566149912499</c:v>
                </c:pt>
                <c:pt idx="4095">
                  <c:v>1.5491566149912499</c:v>
                </c:pt>
                <c:pt idx="4096">
                  <c:v>1.5491566149912499</c:v>
                </c:pt>
                <c:pt idx="4097">
                  <c:v>1.5491566149912499</c:v>
                </c:pt>
                <c:pt idx="4098">
                  <c:v>1.5491566149912499</c:v>
                </c:pt>
                <c:pt idx="4099">
                  <c:v>1.5491566149912499</c:v>
                </c:pt>
                <c:pt idx="4100">
                  <c:v>1.5491566149912499</c:v>
                </c:pt>
                <c:pt idx="4101">
                  <c:v>1.5491566149912499</c:v>
                </c:pt>
                <c:pt idx="4102">
                  <c:v>1.5491566149912499</c:v>
                </c:pt>
                <c:pt idx="4103">
                  <c:v>1.5491566149912499</c:v>
                </c:pt>
                <c:pt idx="4104">
                  <c:v>1.5491566149912499</c:v>
                </c:pt>
                <c:pt idx="4105">
                  <c:v>1.5491566149912499</c:v>
                </c:pt>
                <c:pt idx="4106">
                  <c:v>1.5491566149912499</c:v>
                </c:pt>
                <c:pt idx="4107">
                  <c:v>1.5491566149912499</c:v>
                </c:pt>
                <c:pt idx="4108">
                  <c:v>1.5491566149912499</c:v>
                </c:pt>
                <c:pt idx="4109">
                  <c:v>1.5491566149912499</c:v>
                </c:pt>
                <c:pt idx="4110">
                  <c:v>1.5491566149912499</c:v>
                </c:pt>
                <c:pt idx="4111">
                  <c:v>1.5491566149912499</c:v>
                </c:pt>
                <c:pt idx="4112">
                  <c:v>1.5491566149912499</c:v>
                </c:pt>
                <c:pt idx="4113">
                  <c:v>1.5491566149912499</c:v>
                </c:pt>
                <c:pt idx="4114">
                  <c:v>1.5491566149912499</c:v>
                </c:pt>
                <c:pt idx="4115">
                  <c:v>1.5491566149912499</c:v>
                </c:pt>
                <c:pt idx="4116">
                  <c:v>1.5491566149912499</c:v>
                </c:pt>
                <c:pt idx="4117">
                  <c:v>1.5491566149912499</c:v>
                </c:pt>
                <c:pt idx="4118">
                  <c:v>1.5491566149912499</c:v>
                </c:pt>
                <c:pt idx="4119">
                  <c:v>1.5491566149912499</c:v>
                </c:pt>
                <c:pt idx="4120">
                  <c:v>1.5491566149912499</c:v>
                </c:pt>
                <c:pt idx="4121">
                  <c:v>1.5491566149912499</c:v>
                </c:pt>
                <c:pt idx="4122">
                  <c:v>1.5491566149912499</c:v>
                </c:pt>
                <c:pt idx="4123">
                  <c:v>1.5491566149912499</c:v>
                </c:pt>
                <c:pt idx="4124">
                  <c:v>1.5491566149912499</c:v>
                </c:pt>
                <c:pt idx="4125">
                  <c:v>1.5491566149912499</c:v>
                </c:pt>
                <c:pt idx="4126">
                  <c:v>1.5491566149912499</c:v>
                </c:pt>
                <c:pt idx="4127">
                  <c:v>1.5491566149912499</c:v>
                </c:pt>
                <c:pt idx="4128">
                  <c:v>1.5491566149912499</c:v>
                </c:pt>
                <c:pt idx="4129">
                  <c:v>1.5491566149912499</c:v>
                </c:pt>
                <c:pt idx="4130">
                  <c:v>1.5491566149912499</c:v>
                </c:pt>
                <c:pt idx="4131">
                  <c:v>1.5491566149912499</c:v>
                </c:pt>
                <c:pt idx="4132">
                  <c:v>1.5491566149912499</c:v>
                </c:pt>
                <c:pt idx="4133">
                  <c:v>1.5491566149912499</c:v>
                </c:pt>
                <c:pt idx="4134">
                  <c:v>1.5491566149912499</c:v>
                </c:pt>
                <c:pt idx="4135">
                  <c:v>1.5491566149912499</c:v>
                </c:pt>
                <c:pt idx="4136">
                  <c:v>1.5491566149912499</c:v>
                </c:pt>
                <c:pt idx="4137">
                  <c:v>1.5491566149912499</c:v>
                </c:pt>
                <c:pt idx="4138">
                  <c:v>1.5491566149912499</c:v>
                </c:pt>
                <c:pt idx="4139">
                  <c:v>1.5491566149912499</c:v>
                </c:pt>
                <c:pt idx="4140">
                  <c:v>1.5491566149912499</c:v>
                </c:pt>
                <c:pt idx="4141">
                  <c:v>1.5491566149912499</c:v>
                </c:pt>
                <c:pt idx="4142">
                  <c:v>1.5491566149912499</c:v>
                </c:pt>
                <c:pt idx="4143">
                  <c:v>1.5491566149912499</c:v>
                </c:pt>
                <c:pt idx="4144">
                  <c:v>1.5491566149912499</c:v>
                </c:pt>
                <c:pt idx="4145">
                  <c:v>1.5491566149912499</c:v>
                </c:pt>
                <c:pt idx="4146">
                  <c:v>1.5491566149912499</c:v>
                </c:pt>
                <c:pt idx="4147">
                  <c:v>1.5491566149912499</c:v>
                </c:pt>
                <c:pt idx="4148">
                  <c:v>1.5491566149912499</c:v>
                </c:pt>
                <c:pt idx="4149">
                  <c:v>1.5491566149912499</c:v>
                </c:pt>
                <c:pt idx="4150">
                  <c:v>1.5491566149912499</c:v>
                </c:pt>
                <c:pt idx="4151">
                  <c:v>1.5491566149912499</c:v>
                </c:pt>
                <c:pt idx="4152">
                  <c:v>1.5491566149912499</c:v>
                </c:pt>
                <c:pt idx="4153">
                  <c:v>1.5491566149912499</c:v>
                </c:pt>
                <c:pt idx="4154">
                  <c:v>1.5491566149912499</c:v>
                </c:pt>
                <c:pt idx="4155">
                  <c:v>1.5491566149912499</c:v>
                </c:pt>
                <c:pt idx="4156">
                  <c:v>1.5491566149912499</c:v>
                </c:pt>
                <c:pt idx="4157">
                  <c:v>1.5491566149912499</c:v>
                </c:pt>
                <c:pt idx="4158">
                  <c:v>1.5491566149912499</c:v>
                </c:pt>
                <c:pt idx="4159">
                  <c:v>1.5491566149912499</c:v>
                </c:pt>
                <c:pt idx="4160">
                  <c:v>1.5491566149912499</c:v>
                </c:pt>
                <c:pt idx="4161">
                  <c:v>1.5491566149912499</c:v>
                </c:pt>
                <c:pt idx="4162">
                  <c:v>1.5491566149912499</c:v>
                </c:pt>
                <c:pt idx="4163">
                  <c:v>1.5491566149912499</c:v>
                </c:pt>
                <c:pt idx="4164">
                  <c:v>1.5491566149912499</c:v>
                </c:pt>
                <c:pt idx="4165">
                  <c:v>1.5491566149912499</c:v>
                </c:pt>
                <c:pt idx="4166">
                  <c:v>1.5491566149912499</c:v>
                </c:pt>
                <c:pt idx="4167">
                  <c:v>1.5491566149912499</c:v>
                </c:pt>
                <c:pt idx="4168">
                  <c:v>1.5491566149912499</c:v>
                </c:pt>
                <c:pt idx="4169">
                  <c:v>1.5491566149912499</c:v>
                </c:pt>
                <c:pt idx="4170">
                  <c:v>1.5491566149912499</c:v>
                </c:pt>
                <c:pt idx="4171">
                  <c:v>1.5491566149912499</c:v>
                </c:pt>
                <c:pt idx="4172">
                  <c:v>1.5491566149912499</c:v>
                </c:pt>
                <c:pt idx="4173">
                  <c:v>1.5491566149912499</c:v>
                </c:pt>
                <c:pt idx="4174">
                  <c:v>1.5491566149912499</c:v>
                </c:pt>
                <c:pt idx="4175">
                  <c:v>1.5491566149912499</c:v>
                </c:pt>
                <c:pt idx="4176">
                  <c:v>1.5491566149912499</c:v>
                </c:pt>
                <c:pt idx="4177">
                  <c:v>1.5491566149912499</c:v>
                </c:pt>
                <c:pt idx="4178">
                  <c:v>1.5491566149912499</c:v>
                </c:pt>
                <c:pt idx="4179">
                  <c:v>1.5491566149912499</c:v>
                </c:pt>
                <c:pt idx="4180">
                  <c:v>1.5491566149912499</c:v>
                </c:pt>
                <c:pt idx="4181">
                  <c:v>1.5491566149912499</c:v>
                </c:pt>
                <c:pt idx="4182">
                  <c:v>1.5491566149912499</c:v>
                </c:pt>
                <c:pt idx="4183">
                  <c:v>1.5491566149912499</c:v>
                </c:pt>
                <c:pt idx="4184">
                  <c:v>1.5491566149912499</c:v>
                </c:pt>
                <c:pt idx="4185">
                  <c:v>1.5491566149912499</c:v>
                </c:pt>
                <c:pt idx="4186">
                  <c:v>1.5491566149912499</c:v>
                </c:pt>
                <c:pt idx="4187">
                  <c:v>1.5491566149912499</c:v>
                </c:pt>
                <c:pt idx="4188">
                  <c:v>1.5491566149912499</c:v>
                </c:pt>
                <c:pt idx="4189">
                  <c:v>1.5491566149912499</c:v>
                </c:pt>
                <c:pt idx="4190">
                  <c:v>1.5491566149912499</c:v>
                </c:pt>
                <c:pt idx="4191">
                  <c:v>1.5491566149912499</c:v>
                </c:pt>
                <c:pt idx="4192">
                  <c:v>1.5491566149912499</c:v>
                </c:pt>
                <c:pt idx="4193">
                  <c:v>1.5491566149912499</c:v>
                </c:pt>
                <c:pt idx="4194">
                  <c:v>1.5491566149912499</c:v>
                </c:pt>
                <c:pt idx="4195">
                  <c:v>1.5491566149912499</c:v>
                </c:pt>
                <c:pt idx="4196">
                  <c:v>1.5491566149912499</c:v>
                </c:pt>
                <c:pt idx="4197">
                  <c:v>1.5491566149912499</c:v>
                </c:pt>
                <c:pt idx="4198">
                  <c:v>1.5491566149912499</c:v>
                </c:pt>
                <c:pt idx="4199">
                  <c:v>1.5491566149912499</c:v>
                </c:pt>
                <c:pt idx="4200">
                  <c:v>1.5491566149912499</c:v>
                </c:pt>
                <c:pt idx="4201">
                  <c:v>1.5491566149912499</c:v>
                </c:pt>
                <c:pt idx="4202">
                  <c:v>1.5491566149912499</c:v>
                </c:pt>
                <c:pt idx="4203">
                  <c:v>1.5491566149912499</c:v>
                </c:pt>
                <c:pt idx="4204">
                  <c:v>1.5491721065574</c:v>
                </c:pt>
                <c:pt idx="4205">
                  <c:v>1.54918759827847</c:v>
                </c:pt>
                <c:pt idx="4206">
                  <c:v>1.54920309015445</c:v>
                </c:pt>
                <c:pt idx="4207">
                  <c:v>1.5492185821853499</c:v>
                </c:pt>
                <c:pt idx="4208">
                  <c:v>1.5492340743711699</c:v>
                </c:pt>
                <c:pt idx="4209">
                  <c:v>1.5492495667119199</c:v>
                </c:pt>
                <c:pt idx="4210">
                  <c:v>1.5492650592075801</c:v>
                </c:pt>
                <c:pt idx="4211">
                  <c:v>1.54928055185818</c:v>
                </c:pt>
                <c:pt idx="4212">
                  <c:v>1.5492960446637001</c:v>
                </c:pt>
                <c:pt idx="4213">
                  <c:v>1.54931153762414</c:v>
                </c:pt>
                <c:pt idx="4214">
                  <c:v>1.5493270307395199</c:v>
                </c:pt>
                <c:pt idx="4215">
                  <c:v>1.54934252400983</c:v>
                </c:pt>
                <c:pt idx="4216">
                  <c:v>1.5493580174350701</c:v>
                </c:pt>
                <c:pt idx="4217">
                  <c:v>1.53992242710889</c:v>
                </c:pt>
                <c:pt idx="4218">
                  <c:v>1.5437876324009301</c:v>
                </c:pt>
                <c:pt idx="4219">
                  <c:v>1.5490519482274201</c:v>
                </c:pt>
                <c:pt idx="4220">
                  <c:v>1.56982473485315</c:v>
                </c:pt>
                <c:pt idx="4221">
                  <c:v>1.5696834506270101</c:v>
                </c:pt>
                <c:pt idx="4222">
                  <c:v>1.5676585589756999</c:v>
                </c:pt>
                <c:pt idx="4223">
                  <c:v>1.5634415574520599</c:v>
                </c:pt>
                <c:pt idx="4224">
                  <c:v>1.5609556853757101</c:v>
                </c:pt>
                <c:pt idx="4225">
                  <c:v>1.56846388222236</c:v>
                </c:pt>
                <c:pt idx="4226">
                  <c:v>1.58149781708363</c:v>
                </c:pt>
                <c:pt idx="4227">
                  <c:v>1.57645283904714</c:v>
                </c:pt>
                <c:pt idx="4228">
                  <c:v>1.5734733431813399</c:v>
                </c:pt>
                <c:pt idx="4229">
                  <c:v>1.5723876465745401</c:v>
                </c:pt>
                <c:pt idx="4230">
                  <c:v>1.5681421999287899</c:v>
                </c:pt>
                <c:pt idx="4231">
                  <c:v>1.5673581288288301</c:v>
                </c:pt>
                <c:pt idx="4232">
                  <c:v>1.5697091660220699</c:v>
                </c:pt>
                <c:pt idx="4233">
                  <c:v>1.5681394568560501</c:v>
                </c:pt>
                <c:pt idx="4234">
                  <c:v>1.56798264291036</c:v>
                </c:pt>
                <c:pt idx="4235">
                  <c:v>1.5682962394389399</c:v>
                </c:pt>
                <c:pt idx="4236">
                  <c:v>1.55810231388259</c:v>
                </c:pt>
                <c:pt idx="4237">
                  <c:v>1.5471955976854099</c:v>
                </c:pt>
                <c:pt idx="4238">
                  <c:v>1.5413162544142101</c:v>
                </c:pt>
                <c:pt idx="4239">
                  <c:v>1.53931254328347</c:v>
                </c:pt>
                <c:pt idx="4240">
                  <c:v>1.5379271619945101</c:v>
                </c:pt>
                <c:pt idx="4241">
                  <c:v>1.5410030163185</c:v>
                </c:pt>
                <c:pt idx="4242">
                  <c:v>1.5292913933944801</c:v>
                </c:pt>
                <c:pt idx="4243">
                  <c:v>1.5325029053206101</c:v>
                </c:pt>
                <c:pt idx="4244">
                  <c:v>1.53863291694189</c:v>
                </c:pt>
                <c:pt idx="4245">
                  <c:v>1.5392483701086701</c:v>
                </c:pt>
                <c:pt idx="4246">
                  <c:v>1.54617498777416</c:v>
                </c:pt>
                <c:pt idx="4247">
                  <c:v>1.5463296052729401</c:v>
                </c:pt>
                <c:pt idx="4248">
                  <c:v>1.5457110734308299</c:v>
                </c:pt>
                <c:pt idx="4249">
                  <c:v>1.5466385000748899</c:v>
                </c:pt>
                <c:pt idx="4250">
                  <c:v>1.54787581087495</c:v>
                </c:pt>
                <c:pt idx="4251">
                  <c:v>1.5566987029969299</c:v>
                </c:pt>
                <c:pt idx="4252">
                  <c:v>1.5596564305326299</c:v>
                </c:pt>
                <c:pt idx="4253">
                  <c:v>1.56480329675338</c:v>
                </c:pt>
                <c:pt idx="4254">
                  <c:v>1.5658986590611099</c:v>
                </c:pt>
                <c:pt idx="4255">
                  <c:v>1.5696568158428601</c:v>
                </c:pt>
                <c:pt idx="4256">
                  <c:v>1.5743657862903899</c:v>
                </c:pt>
                <c:pt idx="4257">
                  <c:v>1.5690129426170001</c:v>
                </c:pt>
                <c:pt idx="4258">
                  <c:v>1.56713012708586</c:v>
                </c:pt>
                <c:pt idx="4259">
                  <c:v>1.56524957093336</c:v>
                </c:pt>
                <c:pt idx="4260">
                  <c:v>1.56681482050429</c:v>
                </c:pt>
                <c:pt idx="4261">
                  <c:v>1.5696350871811999</c:v>
                </c:pt>
                <c:pt idx="4262">
                  <c:v>1.56524010893709</c:v>
                </c:pt>
                <c:pt idx="4263">
                  <c:v>1.5561617163052499</c:v>
                </c:pt>
                <c:pt idx="4264">
                  <c:v>1.56549868660309</c:v>
                </c:pt>
                <c:pt idx="4265">
                  <c:v>1.56737728502701</c:v>
                </c:pt>
                <c:pt idx="4266">
                  <c:v>1.5691014000405401</c:v>
                </c:pt>
                <c:pt idx="4267">
                  <c:v>1.56988595074056</c:v>
                </c:pt>
                <c:pt idx="4268">
                  <c:v>1.57333969983219</c:v>
                </c:pt>
                <c:pt idx="4269">
                  <c:v>1.5947371197499101</c:v>
                </c:pt>
                <c:pt idx="4270">
                  <c:v>1.58851764498288</c:v>
                </c:pt>
                <c:pt idx="4271">
                  <c:v>1.5754918002940199</c:v>
                </c:pt>
                <c:pt idx="4272">
                  <c:v>1.56997757899299</c:v>
                </c:pt>
                <c:pt idx="4273">
                  <c:v>1.57343152966678</c:v>
                </c:pt>
                <c:pt idx="4274">
                  <c:v>1.5784665105617099</c:v>
                </c:pt>
                <c:pt idx="4275">
                  <c:v>1.57088987131102</c:v>
                </c:pt>
                <c:pt idx="4276">
                  <c:v>1.5474836122284801</c:v>
                </c:pt>
                <c:pt idx="4277">
                  <c:v>1.54160317450201</c:v>
                </c:pt>
                <c:pt idx="4278">
                  <c:v>1.54699878561277</c:v>
                </c:pt>
                <c:pt idx="4279">
                  <c:v>1.5482363846412599</c:v>
                </c:pt>
                <c:pt idx="4280">
                  <c:v>1.5559775665644699</c:v>
                </c:pt>
                <c:pt idx="4281">
                  <c:v>1.5558219688078101</c:v>
                </c:pt>
                <c:pt idx="4282">
                  <c:v>1.55177683168891</c:v>
                </c:pt>
                <c:pt idx="4283">
                  <c:v>1.54929398875821</c:v>
                </c:pt>
                <c:pt idx="4284">
                  <c:v>1.5516179297413499</c:v>
                </c:pt>
                <c:pt idx="4285">
                  <c:v>1.54898017926078</c:v>
                </c:pt>
                <c:pt idx="4286">
                  <c:v>1.53194139728892</c:v>
                </c:pt>
                <c:pt idx="4287">
                  <c:v>1.53117542659027</c:v>
                </c:pt>
                <c:pt idx="4288">
                  <c:v>1.5118826162152299</c:v>
                </c:pt>
                <c:pt idx="4289">
                  <c:v>1.51173142795361</c:v>
                </c:pt>
                <c:pt idx="4290">
                  <c:v>1.5129408130959801</c:v>
                </c:pt>
                <c:pt idx="4291">
                  <c:v>1.5059812853557299</c:v>
                </c:pt>
                <c:pt idx="4292">
                  <c:v>1.4981501826718799</c:v>
                </c:pt>
                <c:pt idx="4293">
                  <c:v>1.47313107462126</c:v>
                </c:pt>
                <c:pt idx="4294">
                  <c:v>1.4779924071675099</c:v>
                </c:pt>
                <c:pt idx="4295">
                  <c:v>1.4920333350356101</c:v>
                </c:pt>
                <c:pt idx="4296">
                  <c:v>1.49292855503663</c:v>
                </c:pt>
                <c:pt idx="4297">
                  <c:v>1.5042748120549101</c:v>
                </c:pt>
                <c:pt idx="4298">
                  <c:v>1.49765600288186</c:v>
                </c:pt>
                <c:pt idx="4299">
                  <c:v>1.5025982676913701</c:v>
                </c:pt>
                <c:pt idx="4300">
                  <c:v>1.5105620385101399</c:v>
                </c:pt>
                <c:pt idx="4301">
                  <c:v>1.5061814085984599</c:v>
                </c:pt>
                <c:pt idx="4302">
                  <c:v>1.49292701220279</c:v>
                </c:pt>
                <c:pt idx="4303">
                  <c:v>1.4933748903064501</c:v>
                </c:pt>
                <c:pt idx="4304">
                  <c:v>1.4897907905697201</c:v>
                </c:pt>
                <c:pt idx="4305">
                  <c:v>1.4883009997791501</c:v>
                </c:pt>
                <c:pt idx="4306">
                  <c:v>1.4741621402812499</c:v>
                </c:pt>
                <c:pt idx="4307">
                  <c:v>1.4787320429161199</c:v>
                </c:pt>
                <c:pt idx="4308">
                  <c:v>1.4856820835178199</c:v>
                </c:pt>
                <c:pt idx="4309">
                  <c:v>1.49608185810245</c:v>
                </c:pt>
                <c:pt idx="4310">
                  <c:v>1.4847116359808701</c:v>
                </c:pt>
                <c:pt idx="4311">
                  <c:v>1.4818906838725101</c:v>
                </c:pt>
                <c:pt idx="4312">
                  <c:v>1.4830761964196</c:v>
                </c:pt>
                <c:pt idx="4313">
                  <c:v>1.47432604686073</c:v>
                </c:pt>
                <c:pt idx="4314">
                  <c:v>1.44970480187815</c:v>
                </c:pt>
                <c:pt idx="4315">
                  <c:v>1.4508645657196599</c:v>
                </c:pt>
                <c:pt idx="4316">
                  <c:v>1.46218130933227</c:v>
                </c:pt>
                <c:pt idx="4317">
                  <c:v>1.4642283631653401</c:v>
                </c:pt>
                <c:pt idx="4318">
                  <c:v>1.4642283631653401</c:v>
                </c:pt>
                <c:pt idx="4319">
                  <c:v>1.4642283631653401</c:v>
                </c:pt>
                <c:pt idx="4320">
                  <c:v>1.4642283631653401</c:v>
                </c:pt>
                <c:pt idx="4321">
                  <c:v>1.4642283631653401</c:v>
                </c:pt>
                <c:pt idx="4322">
                  <c:v>1.4642283631653401</c:v>
                </c:pt>
                <c:pt idx="4323">
                  <c:v>1.4642283631653401</c:v>
                </c:pt>
                <c:pt idx="4324">
                  <c:v>1.4642283631653401</c:v>
                </c:pt>
                <c:pt idx="4325">
                  <c:v>1.4642283631653401</c:v>
                </c:pt>
                <c:pt idx="4326">
                  <c:v>1.4642283631653401</c:v>
                </c:pt>
                <c:pt idx="4327">
                  <c:v>1.4642283631653401</c:v>
                </c:pt>
                <c:pt idx="4328">
                  <c:v>1.4642283631653401</c:v>
                </c:pt>
                <c:pt idx="4329">
                  <c:v>1.4642283631653401</c:v>
                </c:pt>
                <c:pt idx="4330">
                  <c:v>1.4642283631653401</c:v>
                </c:pt>
                <c:pt idx="4331">
                  <c:v>1.4642283631653401</c:v>
                </c:pt>
                <c:pt idx="4332">
                  <c:v>1.4642283631653401</c:v>
                </c:pt>
                <c:pt idx="4333">
                  <c:v>1.4642283631653401</c:v>
                </c:pt>
                <c:pt idx="4334">
                  <c:v>1.4642283631653401</c:v>
                </c:pt>
                <c:pt idx="4335">
                  <c:v>1.4642283631653401</c:v>
                </c:pt>
                <c:pt idx="4336">
                  <c:v>1.4642283631653401</c:v>
                </c:pt>
                <c:pt idx="4337">
                  <c:v>1.4642283631653401</c:v>
                </c:pt>
                <c:pt idx="4338">
                  <c:v>1.4642283631653401</c:v>
                </c:pt>
                <c:pt idx="4339">
                  <c:v>1.4642283631653401</c:v>
                </c:pt>
                <c:pt idx="4340">
                  <c:v>1.4642283631653401</c:v>
                </c:pt>
                <c:pt idx="4341">
                  <c:v>1.4642283631653401</c:v>
                </c:pt>
                <c:pt idx="4342">
                  <c:v>1.4642283631653401</c:v>
                </c:pt>
                <c:pt idx="4343">
                  <c:v>1.4642283631653401</c:v>
                </c:pt>
                <c:pt idx="4344">
                  <c:v>1.4642283631653401</c:v>
                </c:pt>
                <c:pt idx="4345">
                  <c:v>1.4642283631653401</c:v>
                </c:pt>
                <c:pt idx="4346">
                  <c:v>1.4642283631653401</c:v>
                </c:pt>
                <c:pt idx="4347">
                  <c:v>1.4642283631653401</c:v>
                </c:pt>
                <c:pt idx="4348">
                  <c:v>1.4642283631653401</c:v>
                </c:pt>
                <c:pt idx="4349">
                  <c:v>1.4642283631653401</c:v>
                </c:pt>
                <c:pt idx="4350">
                  <c:v>1.4642283631653401</c:v>
                </c:pt>
                <c:pt idx="4351">
                  <c:v>1.4642283631653401</c:v>
                </c:pt>
                <c:pt idx="4352">
                  <c:v>1.4642283631653401</c:v>
                </c:pt>
                <c:pt idx="4353">
                  <c:v>1.4642283631653401</c:v>
                </c:pt>
                <c:pt idx="4354">
                  <c:v>1.4642283631653401</c:v>
                </c:pt>
                <c:pt idx="4355">
                  <c:v>1.4642430054489699</c:v>
                </c:pt>
                <c:pt idx="4356">
                  <c:v>1.4642576478790199</c:v>
                </c:pt>
                <c:pt idx="4357">
                  <c:v>1.4642722904554999</c:v>
                </c:pt>
                <c:pt idx="4358">
                  <c:v>1.4642869331784101</c:v>
                </c:pt>
                <c:pt idx="4359">
                  <c:v>1.46430157604774</c:v>
                </c:pt>
                <c:pt idx="4360">
                  <c:v>1.4643162190635</c:v>
                </c:pt>
                <c:pt idx="4361">
                  <c:v>1.4643308622256901</c:v>
                </c:pt>
                <c:pt idx="4362">
                  <c:v>1.46434550553431</c:v>
                </c:pt>
                <c:pt idx="4363">
                  <c:v>1.4643601489893701</c:v>
                </c:pt>
                <c:pt idx="4364">
                  <c:v>1.4643747925908599</c:v>
                </c:pt>
                <c:pt idx="4365">
                  <c:v>1.4643894363387799</c:v>
                </c:pt>
                <c:pt idx="4366">
                  <c:v>1.4644040802331499</c:v>
                </c:pt>
                <c:pt idx="4367">
                  <c:v>1.4644187242739499</c:v>
                </c:pt>
                <c:pt idx="4368">
                  <c:v>1.4644333684611901</c:v>
                </c:pt>
                <c:pt idx="4369">
                  <c:v>1.46444801279488</c:v>
                </c:pt>
                <c:pt idx="4370">
                  <c:v>1.4644626572749999</c:v>
                </c:pt>
                <c:pt idx="4371">
                  <c:v>1.46447730190158</c:v>
                </c:pt>
                <c:pt idx="4372">
                  <c:v>1.4644919466746</c:v>
                </c:pt>
                <c:pt idx="4373">
                  <c:v>1.46450659159406</c:v>
                </c:pt>
                <c:pt idx="4374">
                  <c:v>1.46452123665998</c:v>
                </c:pt>
                <c:pt idx="4375">
                  <c:v>1.46453588187235</c:v>
                </c:pt>
                <c:pt idx="4376">
                  <c:v>1.4645505272311601</c:v>
                </c:pt>
                <c:pt idx="4377">
                  <c:v>1.4645651727364399</c:v>
                </c:pt>
                <c:pt idx="4378">
                  <c:v>1.46457981838816</c:v>
                </c:pt>
                <c:pt idx="4379">
                  <c:v>1.46459446418635</c:v>
                </c:pt>
                <c:pt idx="4380">
                  <c:v>1.4646091101309899</c:v>
                </c:pt>
                <c:pt idx="4381">
                  <c:v>1.4646237562220901</c:v>
                </c:pt>
                <c:pt idx="4382">
                  <c:v>1.4646384024596499</c:v>
                </c:pt>
                <c:pt idx="4383">
                  <c:v>1.46465304884368</c:v>
                </c:pt>
                <c:pt idx="4384">
                  <c:v>1.46466769537417</c:v>
                </c:pt>
                <c:pt idx="4385">
                  <c:v>1.4646823420511199</c:v>
                </c:pt>
                <c:pt idx="4386">
                  <c:v>1.46469698887454</c:v>
                </c:pt>
                <c:pt idx="4387">
                  <c:v>1.4647116358444301</c:v>
                </c:pt>
                <c:pt idx="4388">
                  <c:v>1.4647262829607901</c:v>
                </c:pt>
                <c:pt idx="4389">
                  <c:v>1.4647409302236201</c:v>
                </c:pt>
                <c:pt idx="4390">
                  <c:v>1.46475557763292</c:v>
                </c:pt>
                <c:pt idx="4391">
                  <c:v>1.4647702251887</c:v>
                </c:pt>
                <c:pt idx="4392">
                  <c:v>1.4647848728909501</c:v>
                </c:pt>
                <c:pt idx="4393">
                  <c:v>1.46479952073968</c:v>
                </c:pt>
                <c:pt idx="4394">
                  <c:v>1.4648141687348899</c:v>
                </c:pt>
                <c:pt idx="4395">
                  <c:v>1.46482881687657</c:v>
                </c:pt>
                <c:pt idx="4396">
                  <c:v>1.46484346516474</c:v>
                </c:pt>
                <c:pt idx="4397">
                  <c:v>1.4648581135993901</c:v>
                </c:pt>
                <c:pt idx="4398">
                  <c:v>1.46487276218053</c:v>
                </c:pt>
                <c:pt idx="4399">
                  <c:v>1.46488741090815</c:v>
                </c:pt>
                <c:pt idx="4400">
                  <c:v>1.46490205978226</c:v>
                </c:pt>
                <c:pt idx="4401">
                  <c:v>1.4649167088028601</c:v>
                </c:pt>
                <c:pt idx="4402">
                  <c:v>1.4649313579699501</c:v>
                </c:pt>
                <c:pt idx="4403">
                  <c:v>1.4649313579699501</c:v>
                </c:pt>
                <c:pt idx="4404">
                  <c:v>1.4649313579699501</c:v>
                </c:pt>
                <c:pt idx="4405">
                  <c:v>1.4649313579699501</c:v>
                </c:pt>
                <c:pt idx="4406">
                  <c:v>1.4649313579699501</c:v>
                </c:pt>
                <c:pt idx="4407">
                  <c:v>1.4649313579699501</c:v>
                </c:pt>
                <c:pt idx="4408">
                  <c:v>1.4649313579699501</c:v>
                </c:pt>
                <c:pt idx="4409">
                  <c:v>1.4649313579699501</c:v>
                </c:pt>
                <c:pt idx="4410">
                  <c:v>1.4649313579699501</c:v>
                </c:pt>
                <c:pt idx="4411">
                  <c:v>1.4649313579699501</c:v>
                </c:pt>
                <c:pt idx="4412">
                  <c:v>1.4649313579699501</c:v>
                </c:pt>
                <c:pt idx="4413">
                  <c:v>1.4649313579699501</c:v>
                </c:pt>
                <c:pt idx="4414">
                  <c:v>1.4649313579699501</c:v>
                </c:pt>
                <c:pt idx="4415">
                  <c:v>1.4649313579699501</c:v>
                </c:pt>
                <c:pt idx="4416">
                  <c:v>1.4649313579699501</c:v>
                </c:pt>
                <c:pt idx="4417">
                  <c:v>1.4649313579699501</c:v>
                </c:pt>
                <c:pt idx="4418">
                  <c:v>1.4649313579699501</c:v>
                </c:pt>
                <c:pt idx="4419">
                  <c:v>1.4649313579699501</c:v>
                </c:pt>
                <c:pt idx="4420">
                  <c:v>1.4649313579699501</c:v>
                </c:pt>
                <c:pt idx="4421">
                  <c:v>1.4649313579699501</c:v>
                </c:pt>
                <c:pt idx="4422">
                  <c:v>1.4649313579699501</c:v>
                </c:pt>
                <c:pt idx="4423">
                  <c:v>1.4649313579699501</c:v>
                </c:pt>
                <c:pt idx="4424">
                  <c:v>1.4649313579699501</c:v>
                </c:pt>
                <c:pt idx="4425">
                  <c:v>1.4649313579699501</c:v>
                </c:pt>
                <c:pt idx="4426">
                  <c:v>1.4649313579699501</c:v>
                </c:pt>
                <c:pt idx="4427">
                  <c:v>1.4649313579699501</c:v>
                </c:pt>
                <c:pt idx="4428">
                  <c:v>1.4649313579699501</c:v>
                </c:pt>
                <c:pt idx="4429">
                  <c:v>1.4649313579699501</c:v>
                </c:pt>
                <c:pt idx="4430">
                  <c:v>1.4649313579699501</c:v>
                </c:pt>
                <c:pt idx="4431">
                  <c:v>1.4649313579699501</c:v>
                </c:pt>
                <c:pt idx="4432">
                  <c:v>1.4649313579699501</c:v>
                </c:pt>
                <c:pt idx="4433">
                  <c:v>1.4649313579699501</c:v>
                </c:pt>
                <c:pt idx="4434">
                  <c:v>1.4649313579699501</c:v>
                </c:pt>
                <c:pt idx="4435">
                  <c:v>1.4649313579699501</c:v>
                </c:pt>
                <c:pt idx="4436">
                  <c:v>1.4649313579699501</c:v>
                </c:pt>
                <c:pt idx="4437">
                  <c:v>1.4649313579699501</c:v>
                </c:pt>
                <c:pt idx="4438">
                  <c:v>1.4649313579699501</c:v>
                </c:pt>
                <c:pt idx="4439">
                  <c:v>1.4649313579699501</c:v>
                </c:pt>
                <c:pt idx="4440">
                  <c:v>1.4649313579699501</c:v>
                </c:pt>
                <c:pt idx="4441">
                  <c:v>1.4649313579699501</c:v>
                </c:pt>
                <c:pt idx="4442">
                  <c:v>1.4649313579699501</c:v>
                </c:pt>
                <c:pt idx="4443">
                  <c:v>1.4649313579699501</c:v>
                </c:pt>
                <c:pt idx="4444">
                  <c:v>1.4649313579699501</c:v>
                </c:pt>
                <c:pt idx="4445">
                  <c:v>1.4649313579699501</c:v>
                </c:pt>
                <c:pt idx="4446">
                  <c:v>1.4649313579699501</c:v>
                </c:pt>
                <c:pt idx="4447">
                  <c:v>1.4649313579699501</c:v>
                </c:pt>
                <c:pt idx="4448">
                  <c:v>1.4649313579699501</c:v>
                </c:pt>
                <c:pt idx="4449">
                  <c:v>1.4649313579699501</c:v>
                </c:pt>
                <c:pt idx="4450">
                  <c:v>1.4649313579699501</c:v>
                </c:pt>
                <c:pt idx="4451">
                  <c:v>1.4649313579699501</c:v>
                </c:pt>
                <c:pt idx="4452">
                  <c:v>1.4649313579699501</c:v>
                </c:pt>
                <c:pt idx="4453">
                  <c:v>1.4649313579699501</c:v>
                </c:pt>
                <c:pt idx="4454">
                  <c:v>1.4649460072835301</c:v>
                </c:pt>
                <c:pt idx="4455">
                  <c:v>1.4649606567436</c:v>
                </c:pt>
                <c:pt idx="4456">
                  <c:v>1.46497530635017</c:v>
                </c:pt>
                <c:pt idx="4457">
                  <c:v>1.46498995610323</c:v>
                </c:pt>
                <c:pt idx="4458">
                  <c:v>1.4650046060027899</c:v>
                </c:pt>
                <c:pt idx="4459">
                  <c:v>1.46501925604885</c:v>
                </c:pt>
                <c:pt idx="4460">
                  <c:v>1.4650339062414099</c:v>
                </c:pt>
                <c:pt idx="4461">
                  <c:v>1.4650485565804801</c:v>
                </c:pt>
                <c:pt idx="4462">
                  <c:v>1.4650632070660401</c:v>
                </c:pt>
                <c:pt idx="4463">
                  <c:v>1.4650778576981101</c:v>
                </c:pt>
                <c:pt idx="4464">
                  <c:v>1.4650925084766899</c:v>
                </c:pt>
                <c:pt idx="4465">
                  <c:v>1.4651071594017799</c:v>
                </c:pt>
                <c:pt idx="4466">
                  <c:v>1.4651218104733701</c:v>
                </c:pt>
                <c:pt idx="4467">
                  <c:v>1.4651364616914699</c:v>
                </c:pt>
                <c:pt idx="4468">
                  <c:v>1.4651511130560899</c:v>
                </c:pt>
                <c:pt idx="4469">
                  <c:v>1.46516576456722</c:v>
                </c:pt>
                <c:pt idx="4470">
                  <c:v>1.4651804162248701</c:v>
                </c:pt>
                <c:pt idx="4471">
                  <c:v>1.46519506802903</c:v>
                </c:pt>
                <c:pt idx="4472">
                  <c:v>1.4652097199797101</c:v>
                </c:pt>
                <c:pt idx="4473">
                  <c:v>1.46522437207691</c:v>
                </c:pt>
                <c:pt idx="4474">
                  <c:v>1.4652390243206299</c:v>
                </c:pt>
                <c:pt idx="4475">
                  <c:v>1.4652536767108699</c:v>
                </c:pt>
                <c:pt idx="4476">
                  <c:v>1.4652683292476401</c:v>
                </c:pt>
                <c:pt idx="4477">
                  <c:v>1.4652829819309301</c:v>
                </c:pt>
                <c:pt idx="4478">
                  <c:v>1.46529763476075</c:v>
                </c:pt>
                <c:pt idx="4479">
                  <c:v>1.4653122877371001</c:v>
                </c:pt>
                <c:pt idx="4480">
                  <c:v>1.4653269408599801</c:v>
                </c:pt>
                <c:pt idx="4481">
                  <c:v>1.4653415941293899</c:v>
                </c:pt>
                <c:pt idx="4482">
                  <c:v>1.4653562475453299</c:v>
                </c:pt>
                <c:pt idx="4483">
                  <c:v>1.4653709011078</c:v>
                </c:pt>
                <c:pt idx="4484">
                  <c:v>1.46538555481682</c:v>
                </c:pt>
                <c:pt idx="4485">
                  <c:v>1.4654002086723601</c:v>
                </c:pt>
                <c:pt idx="4486">
                  <c:v>1.4654148626744501</c:v>
                </c:pt>
                <c:pt idx="4487">
                  <c:v>1.46542951682308</c:v>
                </c:pt>
                <c:pt idx="4488">
                  <c:v>1.46544417111825</c:v>
                </c:pt>
                <c:pt idx="4489">
                  <c:v>1.4654588255599601</c:v>
                </c:pt>
                <c:pt idx="4490">
                  <c:v>1.4654734801482101</c:v>
                </c:pt>
                <c:pt idx="4491">
                  <c:v>1.46548813488301</c:v>
                </c:pt>
                <c:pt idx="4492">
                  <c:v>1.46550278976436</c:v>
                </c:pt>
                <c:pt idx="4493">
                  <c:v>1.4655174447922601</c:v>
                </c:pt>
                <c:pt idx="4494">
                  <c:v>1.4655320999667101</c:v>
                </c:pt>
                <c:pt idx="4495">
                  <c:v>1.4655467552877099</c:v>
                </c:pt>
                <c:pt idx="4496">
                  <c:v>1.4655614107552599</c:v>
                </c:pt>
                <c:pt idx="4497">
                  <c:v>1.46557606636937</c:v>
                </c:pt>
                <c:pt idx="4498">
                  <c:v>1.4655907221300299</c:v>
                </c:pt>
                <c:pt idx="4499">
                  <c:v>1.46560537803726</c:v>
                </c:pt>
                <c:pt idx="4500">
                  <c:v>1.4656200340910399</c:v>
                </c:pt>
                <c:pt idx="4501">
                  <c:v>1.4656346902913799</c:v>
                </c:pt>
                <c:pt idx="4502">
                  <c:v>1.4656493466382801</c:v>
                </c:pt>
                <c:pt idx="4503">
                  <c:v>1.46566400313175</c:v>
                </c:pt>
                <c:pt idx="4504">
                  <c:v>1.4656786597717799</c:v>
                </c:pt>
                <c:pt idx="4505">
                  <c:v>1.4656933165583801</c:v>
                </c:pt>
                <c:pt idx="4506">
                  <c:v>1.4657079734915399</c:v>
                </c:pt>
                <c:pt idx="4507">
                  <c:v>1.46572263057128</c:v>
                </c:pt>
                <c:pt idx="4508">
                  <c:v>1.4657372877975801</c:v>
                </c:pt>
                <c:pt idx="4509">
                  <c:v>1.4657519451704599</c:v>
                </c:pt>
                <c:pt idx="4510">
                  <c:v>1.4657666026899101</c:v>
                </c:pt>
                <c:pt idx="4511">
                  <c:v>1.4657812603559399</c:v>
                </c:pt>
                <c:pt idx="4512">
                  <c:v>1.46579591816854</c:v>
                </c:pt>
                <c:pt idx="4513">
                  <c:v>1.46581057612772</c:v>
                </c:pt>
                <c:pt idx="4514">
                  <c:v>1.4658252342334901</c:v>
                </c:pt>
                <c:pt idx="4515">
                  <c:v>1.46583989248583</c:v>
                </c:pt>
                <c:pt idx="4516">
                  <c:v>1.46585455088475</c:v>
                </c:pt>
                <c:pt idx="4517">
                  <c:v>1.4658692094302599</c:v>
                </c:pt>
                <c:pt idx="4518">
                  <c:v>1.45371715368409</c:v>
                </c:pt>
                <c:pt idx="4519">
                  <c:v>1.45009739797141</c:v>
                </c:pt>
                <c:pt idx="4520">
                  <c:v>1.4572173761954501</c:v>
                </c:pt>
                <c:pt idx="4521">
                  <c:v>1.46058354833446</c:v>
                </c:pt>
                <c:pt idx="4522">
                  <c:v>1.45884545391194</c:v>
                </c:pt>
                <c:pt idx="4523">
                  <c:v>1.4413538969195401</c:v>
                </c:pt>
                <c:pt idx="4524">
                  <c:v>1.4410800396791299</c:v>
                </c:pt>
                <c:pt idx="4525">
                  <c:v>1.4426796385231699</c:v>
                </c:pt>
                <c:pt idx="4526">
                  <c:v>1.4438482090303699</c:v>
                </c:pt>
                <c:pt idx="4527">
                  <c:v>1.4415524903780199</c:v>
                </c:pt>
                <c:pt idx="4528">
                  <c:v>1.4257098285087599</c:v>
                </c:pt>
                <c:pt idx="4529">
                  <c:v>1.4271497954355501</c:v>
                </c:pt>
                <c:pt idx="4530">
                  <c:v>1.4334435260334299</c:v>
                </c:pt>
                <c:pt idx="4531">
                  <c:v>1.43460461528951</c:v>
                </c:pt>
                <c:pt idx="4532">
                  <c:v>1.4386358542584801</c:v>
                </c:pt>
                <c:pt idx="4533">
                  <c:v>1.4362045596647799</c:v>
                </c:pt>
                <c:pt idx="4534">
                  <c:v>1.4260218693367599</c:v>
                </c:pt>
                <c:pt idx="4535">
                  <c:v>1.4247527098730499</c:v>
                </c:pt>
                <c:pt idx="4536">
                  <c:v>1.4284713144458101</c:v>
                </c:pt>
                <c:pt idx="4537">
                  <c:v>1.4269142807130699</c:v>
                </c:pt>
                <c:pt idx="4538">
                  <c:v>1.4257870184313099</c:v>
                </c:pt>
                <c:pt idx="4539">
                  <c:v>1.43050637346231</c:v>
                </c:pt>
                <c:pt idx="4540">
                  <c:v>1.4322372861742001</c:v>
                </c:pt>
                <c:pt idx="4541">
                  <c:v>1.43855345260623</c:v>
                </c:pt>
                <c:pt idx="4542">
                  <c:v>1.4457606054037899</c:v>
                </c:pt>
                <c:pt idx="4543">
                  <c:v>1.44938946452335</c:v>
                </c:pt>
                <c:pt idx="4544">
                  <c:v>1.45447682154383</c:v>
                </c:pt>
                <c:pt idx="4545">
                  <c:v>1.46510904710931</c:v>
                </c:pt>
                <c:pt idx="4546">
                  <c:v>1.4664422963421799</c:v>
                </c:pt>
                <c:pt idx="4547">
                  <c:v>1.4633774319428301</c:v>
                </c:pt>
                <c:pt idx="4548">
                  <c:v>1.46792853575617</c:v>
                </c:pt>
                <c:pt idx="4549">
                  <c:v>1.4699983149915901</c:v>
                </c:pt>
                <c:pt idx="4550">
                  <c:v>1.4700130149747399</c:v>
                </c:pt>
                <c:pt idx="4551">
                  <c:v>1.46164864091953</c:v>
                </c:pt>
                <c:pt idx="4552">
                  <c:v>1.4460236169481</c:v>
                </c:pt>
                <c:pt idx="4553">
                  <c:v>1.4518221716520601</c:v>
                </c:pt>
                <c:pt idx="4554">
                  <c:v>1.4567728852574</c:v>
                </c:pt>
                <c:pt idx="4555">
                  <c:v>1.4579528712944501</c:v>
                </c:pt>
                <c:pt idx="4556">
                  <c:v>1.4594254036944601</c:v>
                </c:pt>
                <c:pt idx="4557">
                  <c:v>1.4582724576255399</c:v>
                </c:pt>
                <c:pt idx="4558">
                  <c:v>1.4585786948416399</c:v>
                </c:pt>
                <c:pt idx="4559">
                  <c:v>1.4596142857149801</c:v>
                </c:pt>
                <c:pt idx="4560">
                  <c:v>1.4597748432864099</c:v>
                </c:pt>
                <c:pt idx="4561">
                  <c:v>1.4621250807841</c:v>
                </c:pt>
                <c:pt idx="4562">
                  <c:v>1.4703276024873</c:v>
                </c:pt>
                <c:pt idx="4563">
                  <c:v>1.4682838471198401</c:v>
                </c:pt>
                <c:pt idx="4564">
                  <c:v>1.4602229687991499</c:v>
                </c:pt>
                <c:pt idx="4565">
                  <c:v>1.4535205453723701</c:v>
                </c:pt>
                <c:pt idx="4566">
                  <c:v>1.4539711367414301</c:v>
                </c:pt>
                <c:pt idx="4567">
                  <c:v>1.4539856764528001</c:v>
                </c:pt>
                <c:pt idx="4568">
                  <c:v>1.45981615901537</c:v>
                </c:pt>
                <c:pt idx="4569">
                  <c:v>1.46216646303139</c:v>
                </c:pt>
                <c:pt idx="4570">
                  <c:v>1.46159621811081</c:v>
                </c:pt>
                <c:pt idx="4571">
                  <c:v>1.4700880921380299</c:v>
                </c:pt>
                <c:pt idx="4572">
                  <c:v>1.4696617665913101</c:v>
                </c:pt>
                <c:pt idx="4573">
                  <c:v>1.47085219262225</c:v>
                </c:pt>
                <c:pt idx="4574">
                  <c:v>1.47572071337983</c:v>
                </c:pt>
                <c:pt idx="4575">
                  <c:v>1.4837043624392099</c:v>
                </c:pt>
                <c:pt idx="4576">
                  <c:v>1.5003366883421601</c:v>
                </c:pt>
                <c:pt idx="4577">
                  <c:v>1.50485270177407</c:v>
                </c:pt>
                <c:pt idx="4578">
                  <c:v>1.5029114417887799</c:v>
                </c:pt>
                <c:pt idx="4579">
                  <c:v>1.50277617975902</c:v>
                </c:pt>
                <c:pt idx="4580">
                  <c:v>1.4997856551613</c:v>
                </c:pt>
                <c:pt idx="4581">
                  <c:v>1.49815088879717</c:v>
                </c:pt>
                <c:pt idx="4582">
                  <c:v>1.5079038510832401</c:v>
                </c:pt>
                <c:pt idx="4583">
                  <c:v>1.5260137763347501</c:v>
                </c:pt>
                <c:pt idx="4584">
                  <c:v>1.5330486998436501</c:v>
                </c:pt>
                <c:pt idx="4585">
                  <c:v>1.54364206635957</c:v>
                </c:pt>
                <c:pt idx="4586">
                  <c:v>1.54427495960678</c:v>
                </c:pt>
                <c:pt idx="4587">
                  <c:v>1.5472245247796299</c:v>
                </c:pt>
                <c:pt idx="4588">
                  <c:v>1.57137669961144</c:v>
                </c:pt>
                <c:pt idx="4589">
                  <c:v>1.5773636448369599</c:v>
                </c:pt>
                <c:pt idx="4590">
                  <c:v>1.5912602185479701</c:v>
                </c:pt>
                <c:pt idx="4591">
                  <c:v>1.5997098103084599</c:v>
                </c:pt>
                <c:pt idx="4592">
                  <c:v>1.5947667069946101</c:v>
                </c:pt>
                <c:pt idx="4593">
                  <c:v>1.57548597750705</c:v>
                </c:pt>
                <c:pt idx="4594">
                  <c:v>1.5819612248746</c:v>
                </c:pt>
                <c:pt idx="4595">
                  <c:v>1.57992049489451</c:v>
                </c:pt>
                <c:pt idx="4596">
                  <c:v>1.58293814303976</c:v>
                </c:pt>
                <c:pt idx="4597">
                  <c:v>1.5995748229231099</c:v>
                </c:pt>
                <c:pt idx="4598">
                  <c:v>1.59975077615363</c:v>
                </c:pt>
                <c:pt idx="4599">
                  <c:v>1.6024863499808499</c:v>
                </c:pt>
                <c:pt idx="4600">
                  <c:v>1.60138063439937</c:v>
                </c:pt>
                <c:pt idx="4601">
                  <c:v>1.6063609281723501</c:v>
                </c:pt>
                <c:pt idx="4602">
                  <c:v>1.61119607456615</c:v>
                </c:pt>
                <c:pt idx="4603">
                  <c:v>1.5949391061737701</c:v>
                </c:pt>
                <c:pt idx="4604">
                  <c:v>1.58538542092779</c:v>
                </c:pt>
                <c:pt idx="4605">
                  <c:v>1.58635250603456</c:v>
                </c:pt>
                <c:pt idx="4606">
                  <c:v>1.59192060333074</c:v>
                </c:pt>
                <c:pt idx="4607">
                  <c:v>1.60085127791543</c:v>
                </c:pt>
                <c:pt idx="4608">
                  <c:v>1.61127281973466</c:v>
                </c:pt>
                <c:pt idx="4609">
                  <c:v>1.60709962313154</c:v>
                </c:pt>
                <c:pt idx="4610">
                  <c:v>1.6090442136755301</c:v>
                </c:pt>
                <c:pt idx="4611">
                  <c:v>1.6261161727826301</c:v>
                </c:pt>
                <c:pt idx="4612">
                  <c:v>1.63719002391928</c:v>
                </c:pt>
                <c:pt idx="4613">
                  <c:v>1.6422816848936701</c:v>
                </c:pt>
                <c:pt idx="4614">
                  <c:v>1.63375824294907</c:v>
                </c:pt>
                <c:pt idx="4615">
                  <c:v>1.63442808382868</c:v>
                </c:pt>
                <c:pt idx="4616">
                  <c:v>1.6288873726244999</c:v>
                </c:pt>
                <c:pt idx="4617">
                  <c:v>1.62922943897275</c:v>
                </c:pt>
                <c:pt idx="4618">
                  <c:v>1.6152343580919699</c:v>
                </c:pt>
                <c:pt idx="4619">
                  <c:v>1.60071340121273</c:v>
                </c:pt>
                <c:pt idx="4620">
                  <c:v>1.6037707638090399</c:v>
                </c:pt>
                <c:pt idx="4621">
                  <c:v>1.6058717035096299</c:v>
                </c:pt>
                <c:pt idx="4622">
                  <c:v>1.6193770845361499</c:v>
                </c:pt>
                <c:pt idx="4623">
                  <c:v>1.6219842816422501</c:v>
                </c:pt>
                <c:pt idx="4624">
                  <c:v>1.6039964759588401</c:v>
                </c:pt>
                <c:pt idx="4625">
                  <c:v>1.60064412332409</c:v>
                </c:pt>
                <c:pt idx="4626">
                  <c:v>1.5993796144666601</c:v>
                </c:pt>
                <c:pt idx="4627">
                  <c:v>1.6056331887592299</c:v>
                </c:pt>
                <c:pt idx="4628">
                  <c:v>1.60693375164212</c:v>
                </c:pt>
                <c:pt idx="4629">
                  <c:v>1.6035752601011899</c:v>
                </c:pt>
                <c:pt idx="4630">
                  <c:v>1.6056759436919199</c:v>
                </c:pt>
                <c:pt idx="4631">
                  <c:v>1.6114724338486499</c:v>
                </c:pt>
                <c:pt idx="4632">
                  <c:v>1.6160006713877599</c:v>
                </c:pt>
                <c:pt idx="4633">
                  <c:v>1.61391603052167</c:v>
                </c:pt>
                <c:pt idx="4634">
                  <c:v>1.6158688689186</c:v>
                </c:pt>
                <c:pt idx="4635">
                  <c:v>1.61022948656608</c:v>
                </c:pt>
                <c:pt idx="4636">
                  <c:v>1.61861878219109</c:v>
                </c:pt>
                <c:pt idx="4637">
                  <c:v>1.6178256589878099</c:v>
                </c:pt>
                <c:pt idx="4638">
                  <c:v>1.6196214454692901</c:v>
                </c:pt>
                <c:pt idx="4639">
                  <c:v>1.62109530098467</c:v>
                </c:pt>
                <c:pt idx="4640">
                  <c:v>1.62484003112994</c:v>
                </c:pt>
                <c:pt idx="4641">
                  <c:v>1.6263186355582699</c:v>
                </c:pt>
                <c:pt idx="4642">
                  <c:v>1.6323522776961901</c:v>
                </c:pt>
                <c:pt idx="4643">
                  <c:v>1.6413465387463</c:v>
                </c:pt>
                <c:pt idx="4644">
                  <c:v>1.67107132456299</c:v>
                </c:pt>
                <c:pt idx="4645">
                  <c:v>1.67075382101133</c:v>
                </c:pt>
                <c:pt idx="4646">
                  <c:v>1.6699351516390299</c:v>
                </c:pt>
                <c:pt idx="4647">
                  <c:v>1.66861590286924</c:v>
                </c:pt>
                <c:pt idx="4648">
                  <c:v>1.6681320042573999</c:v>
                </c:pt>
                <c:pt idx="4649">
                  <c:v>1.67165176278639</c:v>
                </c:pt>
                <c:pt idx="4650">
                  <c:v>1.6793580774128301</c:v>
                </c:pt>
                <c:pt idx="4651">
                  <c:v>1.6834053303794001</c:v>
                </c:pt>
                <c:pt idx="4652">
                  <c:v>1.66911321912447</c:v>
                </c:pt>
                <c:pt idx="4653">
                  <c:v>1.6657916838184199</c:v>
                </c:pt>
                <c:pt idx="4654">
                  <c:v>1.6827994169102001</c:v>
                </c:pt>
                <c:pt idx="4655">
                  <c:v>1.6865184036215799</c:v>
                </c:pt>
                <c:pt idx="4656">
                  <c:v>1.6996901123538599</c:v>
                </c:pt>
                <c:pt idx="4657">
                  <c:v>1.71415447520999</c:v>
                </c:pt>
                <c:pt idx="4658">
                  <c:v>1.7080006606439899</c:v>
                </c:pt>
                <c:pt idx="4659">
                  <c:v>1.7087009409148499</c:v>
                </c:pt>
                <c:pt idx="4660">
                  <c:v>1.70803454754789</c:v>
                </c:pt>
                <c:pt idx="4661">
                  <c:v>1.71163850044322</c:v>
                </c:pt>
                <c:pt idx="4662">
                  <c:v>1.71576354922929</c:v>
                </c:pt>
                <c:pt idx="4663">
                  <c:v>1.7209279975124701</c:v>
                </c:pt>
                <c:pt idx="4664">
                  <c:v>1.71681497959841</c:v>
                </c:pt>
                <c:pt idx="4665">
                  <c:v>1.7214675481931301</c:v>
                </c:pt>
                <c:pt idx="4666">
                  <c:v>1.7302642473643901</c:v>
                </c:pt>
                <c:pt idx="4667">
                  <c:v>1.74637300750736</c:v>
                </c:pt>
                <c:pt idx="4668">
                  <c:v>1.74970857995169</c:v>
                </c:pt>
                <c:pt idx="4669">
                  <c:v>1.74867625188952</c:v>
                </c:pt>
                <c:pt idx="4670">
                  <c:v>1.7334802552605999</c:v>
                </c:pt>
                <c:pt idx="4671">
                  <c:v>1.73349759006316</c:v>
                </c:pt>
                <c:pt idx="4672">
                  <c:v>1.7537968468428</c:v>
                </c:pt>
                <c:pt idx="4673">
                  <c:v>1.7564450800815301</c:v>
                </c:pt>
                <c:pt idx="4674">
                  <c:v>1.7613806907565599</c:v>
                </c:pt>
                <c:pt idx="4675">
                  <c:v>1.77742686884935</c:v>
                </c:pt>
                <c:pt idx="4676">
                  <c:v>1.7859762920885101</c:v>
                </c:pt>
                <c:pt idx="4677">
                  <c:v>1.7822436016380501</c:v>
                </c:pt>
                <c:pt idx="4678">
                  <c:v>1.7865388087180001</c:v>
                </c:pt>
                <c:pt idx="4679">
                  <c:v>1.8013849462184399</c:v>
                </c:pt>
                <c:pt idx="4680">
                  <c:v>1.8073475303904301</c:v>
                </c:pt>
                <c:pt idx="4681">
                  <c:v>1.8138720549751399</c:v>
                </c:pt>
                <c:pt idx="4682">
                  <c:v>1.8146157425176801</c:v>
                </c:pt>
                <c:pt idx="4683">
                  <c:v>1.80646811783377</c:v>
                </c:pt>
                <c:pt idx="4684">
                  <c:v>1.80504100802068</c:v>
                </c:pt>
                <c:pt idx="4685">
                  <c:v>1.8155282962772801</c:v>
                </c:pt>
                <c:pt idx="4686">
                  <c:v>1.81699887419727</c:v>
                </c:pt>
                <c:pt idx="4687">
                  <c:v>1.8128379467753599</c:v>
                </c:pt>
                <c:pt idx="4688">
                  <c:v>1.8255459407822501</c:v>
                </c:pt>
                <c:pt idx="4689">
                  <c:v>1.8436371010554</c:v>
                </c:pt>
                <c:pt idx="4690">
                  <c:v>1.84844899388916</c:v>
                </c:pt>
                <c:pt idx="4691">
                  <c:v>1.8571551886503801</c:v>
                </c:pt>
                <c:pt idx="4692">
                  <c:v>1.87258814826806</c:v>
                </c:pt>
                <c:pt idx="4693">
                  <c:v>1.8692362154826601</c:v>
                </c:pt>
                <c:pt idx="4694">
                  <c:v>1.8724326094111401</c:v>
                </c:pt>
                <c:pt idx="4695">
                  <c:v>1.8522290615555901</c:v>
                </c:pt>
                <c:pt idx="4696">
                  <c:v>1.8503953547846499</c:v>
                </c:pt>
                <c:pt idx="4697">
                  <c:v>1.87150836578274</c:v>
                </c:pt>
                <c:pt idx="4698">
                  <c:v>1.88631199695608</c:v>
                </c:pt>
                <c:pt idx="4699">
                  <c:v>1.89915778165536</c:v>
                </c:pt>
                <c:pt idx="4700">
                  <c:v>1.91076163570127</c:v>
                </c:pt>
                <c:pt idx="4701">
                  <c:v>1.9121182764626199</c:v>
                </c:pt>
                <c:pt idx="4702">
                  <c:v>1.91902102344065</c:v>
                </c:pt>
                <c:pt idx="4703">
                  <c:v>1.9084855980219599</c:v>
                </c:pt>
                <c:pt idx="4704">
                  <c:v>1.8968629207300001</c:v>
                </c:pt>
                <c:pt idx="4705">
                  <c:v>1.9207823621604101</c:v>
                </c:pt>
                <c:pt idx="4706">
                  <c:v>1.9269480735429501</c:v>
                </c:pt>
                <c:pt idx="4707">
                  <c:v>1.9333262716663699</c:v>
                </c:pt>
                <c:pt idx="4708">
                  <c:v>1.9374055900995899</c:v>
                </c:pt>
                <c:pt idx="4709">
                  <c:v>1.9343251152113301</c:v>
                </c:pt>
                <c:pt idx="4710">
                  <c:v>1.92157791270209</c:v>
                </c:pt>
                <c:pt idx="4711">
                  <c:v>1.91391081683041</c:v>
                </c:pt>
                <c:pt idx="4712">
                  <c:v>1.9353657570870799</c:v>
                </c:pt>
                <c:pt idx="4713">
                  <c:v>1.9471908418628801</c:v>
                </c:pt>
                <c:pt idx="4714">
                  <c:v>1.94896278552897</c:v>
                </c:pt>
                <c:pt idx="4715">
                  <c:v>1.9487873788782699</c:v>
                </c:pt>
                <c:pt idx="4716">
                  <c:v>1.9415963534502101</c:v>
                </c:pt>
                <c:pt idx="4717">
                  <c:v>1.9282187545749401</c:v>
                </c:pt>
                <c:pt idx="4718">
                  <c:v>1.9303590773925201</c:v>
                </c:pt>
                <c:pt idx="4719">
                  <c:v>1.9247803396588601</c:v>
                </c:pt>
                <c:pt idx="4720">
                  <c:v>1.92306728515656</c:v>
                </c:pt>
                <c:pt idx="4721">
                  <c:v>1.9286634109563601</c:v>
                </c:pt>
                <c:pt idx="4722">
                  <c:v>1.9377474156219701</c:v>
                </c:pt>
                <c:pt idx="4723">
                  <c:v>1.9466804312079899</c:v>
                </c:pt>
                <c:pt idx="4724">
                  <c:v>1.9823241499034101</c:v>
                </c:pt>
                <c:pt idx="4725">
                  <c:v>1.99661670702421</c:v>
                </c:pt>
                <c:pt idx="4726">
                  <c:v>1.99963159825182</c:v>
                </c:pt>
                <c:pt idx="4727">
                  <c:v>2.0250469158655999</c:v>
                </c:pt>
                <c:pt idx="4728">
                  <c:v>2.0394449994374</c:v>
                </c:pt>
                <c:pt idx="4729">
                  <c:v>2.0362022818883001</c:v>
                </c:pt>
                <c:pt idx="4730">
                  <c:v>2.0384624664211901</c:v>
                </c:pt>
                <c:pt idx="4731">
                  <c:v>2.0299213086868901</c:v>
                </c:pt>
                <c:pt idx="4732">
                  <c:v>2.03278349773213</c:v>
                </c:pt>
                <c:pt idx="4733">
                  <c:v>2.06105951618559</c:v>
                </c:pt>
                <c:pt idx="4734">
                  <c:v>2.06808772913578</c:v>
                </c:pt>
                <c:pt idx="4735">
                  <c:v>2.0573543538215699</c:v>
                </c:pt>
                <c:pt idx="4736">
                  <c:v>2.0491455099498199</c:v>
                </c:pt>
                <c:pt idx="4737">
                  <c:v>1.9743721902917499</c:v>
                </c:pt>
                <c:pt idx="4738">
                  <c:v>1.9728124362614201</c:v>
                </c:pt>
                <c:pt idx="4739">
                  <c:v>1.9716484769240199</c:v>
                </c:pt>
                <c:pt idx="4740">
                  <c:v>1.96871072069341</c:v>
                </c:pt>
                <c:pt idx="4741">
                  <c:v>1.9953080025299801</c:v>
                </c:pt>
                <c:pt idx="4742">
                  <c:v>2.0118890120309998</c:v>
                </c:pt>
                <c:pt idx="4743">
                  <c:v>2.0080865417982601</c:v>
                </c:pt>
                <c:pt idx="4744">
                  <c:v>2.01613896883087</c:v>
                </c:pt>
                <c:pt idx="4745">
                  <c:v>2.0161591302205601</c:v>
                </c:pt>
                <c:pt idx="4746">
                  <c:v>2.0073081916388902</c:v>
                </c:pt>
                <c:pt idx="4747">
                  <c:v>2.0251933076264002</c:v>
                </c:pt>
                <c:pt idx="4748">
                  <c:v>2.03189669747464</c:v>
                </c:pt>
                <c:pt idx="4749">
                  <c:v>2.0351680511575698</c:v>
                </c:pt>
                <c:pt idx="4750">
                  <c:v>2.0353919196432</c:v>
                </c:pt>
                <c:pt idx="4751">
                  <c:v>2.0331733424507901</c:v>
                </c:pt>
                <c:pt idx="4752">
                  <c:v>2.0307538661732698</c:v>
                </c:pt>
                <c:pt idx="4753">
                  <c:v>2.0514878631469</c:v>
                </c:pt>
                <c:pt idx="4754">
                  <c:v>2.0531495683160501</c:v>
                </c:pt>
                <c:pt idx="4755">
                  <c:v>2.06507836730797</c:v>
                </c:pt>
                <c:pt idx="4756">
                  <c:v>2.09235805254011</c:v>
                </c:pt>
                <c:pt idx="4757">
                  <c:v>2.1032592379938402</c:v>
                </c:pt>
                <c:pt idx="4758">
                  <c:v>2.1146378704713902</c:v>
                </c:pt>
                <c:pt idx="4759">
                  <c:v>2.1216373218226501</c:v>
                </c:pt>
                <c:pt idx="4760">
                  <c:v>2.0951380716730799</c:v>
                </c:pt>
                <c:pt idx="4761">
                  <c:v>2.1163199175776999</c:v>
                </c:pt>
                <c:pt idx="4762">
                  <c:v>2.1243830964636699</c:v>
                </c:pt>
                <c:pt idx="4763">
                  <c:v>2.1171814377666598</c:v>
                </c:pt>
                <c:pt idx="4764">
                  <c:v>2.1097924745488501</c:v>
                </c:pt>
                <c:pt idx="4765">
                  <c:v>2.1028512573075799</c:v>
                </c:pt>
                <c:pt idx="4766">
                  <c:v>2.0826849137500001</c:v>
                </c:pt>
                <c:pt idx="4767">
                  <c:v>2.0897868693058901</c:v>
                </c:pt>
                <c:pt idx="4768">
                  <c:v>2.0895987884876499</c:v>
                </c:pt>
                <c:pt idx="4769">
                  <c:v>2.1034110364795602</c:v>
                </c:pt>
                <c:pt idx="4770">
                  <c:v>2.1257282275766101</c:v>
                </c:pt>
                <c:pt idx="4771">
                  <c:v>2.1240489022768201</c:v>
                </c:pt>
                <c:pt idx="4772">
                  <c:v>2.1232205232049299</c:v>
                </c:pt>
                <c:pt idx="4773">
                  <c:v>2.1236663995148</c:v>
                </c:pt>
                <c:pt idx="4774">
                  <c:v>2.1222010696991398</c:v>
                </c:pt>
                <c:pt idx="4775">
                  <c:v>2.1275277943840898</c:v>
                </c:pt>
                <c:pt idx="4776">
                  <c:v>2.1462713142526102</c:v>
                </c:pt>
                <c:pt idx="4777">
                  <c:v>2.1538047265656401</c:v>
                </c:pt>
                <c:pt idx="4778">
                  <c:v>2.1596415373746298</c:v>
                </c:pt>
                <c:pt idx="4779">
                  <c:v>2.1717571263992999</c:v>
                </c:pt>
                <c:pt idx="4780">
                  <c:v>2.1798143453382401</c:v>
                </c:pt>
                <c:pt idx="4781">
                  <c:v>2.1780922920054202</c:v>
                </c:pt>
                <c:pt idx="4782">
                  <c:v>2.19009358053437</c:v>
                </c:pt>
                <c:pt idx="4783">
                  <c:v>2.18354520072858</c:v>
                </c:pt>
                <c:pt idx="4784">
                  <c:v>2.1979784345053899</c:v>
                </c:pt>
                <c:pt idx="4785">
                  <c:v>2.1815155760309501</c:v>
                </c:pt>
                <c:pt idx="4786">
                  <c:v>2.1691027524033299</c:v>
                </c:pt>
                <c:pt idx="4787">
                  <c:v>2.1734626489356601</c:v>
                </c:pt>
                <c:pt idx="4788">
                  <c:v>2.1780486551249201</c:v>
                </c:pt>
                <c:pt idx="4789">
                  <c:v>2.1715362896460899</c:v>
                </c:pt>
                <c:pt idx="4790">
                  <c:v>2.1683007005745201</c:v>
                </c:pt>
                <c:pt idx="4791">
                  <c:v>2.13341274230228</c:v>
                </c:pt>
                <c:pt idx="4792">
                  <c:v>2.1383409257369901</c:v>
                </c:pt>
                <c:pt idx="4793">
                  <c:v>2.14712950694177</c:v>
                </c:pt>
                <c:pt idx="4794">
                  <c:v>2.1505863854479501</c:v>
                </c:pt>
                <c:pt idx="4795">
                  <c:v>2.14695189445654</c:v>
                </c:pt>
                <c:pt idx="4796">
                  <c:v>2.1465439735966001</c:v>
                </c:pt>
                <c:pt idx="4797">
                  <c:v>2.1311103224264301</c:v>
                </c:pt>
                <c:pt idx="4798">
                  <c:v>2.13560696520676</c:v>
                </c:pt>
                <c:pt idx="4799">
                  <c:v>2.1522860556050198</c:v>
                </c:pt>
                <c:pt idx="4800">
                  <c:v>2.1639299231658402</c:v>
                </c:pt>
                <c:pt idx="4801">
                  <c:v>2.1881875776045301</c:v>
                </c:pt>
                <c:pt idx="4802">
                  <c:v>2.1973998473062499</c:v>
                </c:pt>
                <c:pt idx="4803">
                  <c:v>2.2070903806328701</c:v>
                </c:pt>
                <c:pt idx="4804">
                  <c:v>2.19982905328059</c:v>
                </c:pt>
                <c:pt idx="4805">
                  <c:v>2.21195011136416</c:v>
                </c:pt>
                <c:pt idx="4806">
                  <c:v>2.2157325460545998</c:v>
                </c:pt>
                <c:pt idx="4807">
                  <c:v>2.2161978498892698</c:v>
                </c:pt>
                <c:pt idx="4808">
                  <c:v>2.2195443086425999</c:v>
                </c:pt>
                <c:pt idx="4809">
                  <c:v>2.21956650408569</c:v>
                </c:pt>
                <c:pt idx="4810">
                  <c:v>2.2144836967913299</c:v>
                </c:pt>
                <c:pt idx="4811">
                  <c:v>2.2189348090218801</c:v>
                </c:pt>
                <c:pt idx="4812">
                  <c:v>2.2271670571633502</c:v>
                </c:pt>
                <c:pt idx="4813">
                  <c:v>2.23008464600824</c:v>
                </c:pt>
                <c:pt idx="4814">
                  <c:v>2.24148037854934</c:v>
                </c:pt>
                <c:pt idx="4815">
                  <c:v>2.2583138961922402</c:v>
                </c:pt>
                <c:pt idx="4816">
                  <c:v>2.2709830371498798</c:v>
                </c:pt>
                <c:pt idx="4817">
                  <c:v>2.2557901606313502</c:v>
                </c:pt>
                <c:pt idx="4818">
                  <c:v>2.2537825073883901</c:v>
                </c:pt>
                <c:pt idx="4819">
                  <c:v>2.25583344947011</c:v>
                </c:pt>
                <c:pt idx="4820">
                  <c:v>2.2545025077349199</c:v>
                </c:pt>
                <c:pt idx="4821">
                  <c:v>2.2385180849550799</c:v>
                </c:pt>
                <c:pt idx="4822">
                  <c:v>2.2410028400293802</c:v>
                </c:pt>
                <c:pt idx="4823">
                  <c:v>2.24505905516983</c:v>
                </c:pt>
                <c:pt idx="4824">
                  <c:v>2.24553051757142</c:v>
                </c:pt>
                <c:pt idx="4825">
                  <c:v>2.2475739503424101</c:v>
                </c:pt>
                <c:pt idx="4826">
                  <c:v>2.2138828168267799</c:v>
                </c:pt>
                <c:pt idx="4827">
                  <c:v>2.15302317819221</c:v>
                </c:pt>
                <c:pt idx="4828">
                  <c:v>2.1407724763083</c:v>
                </c:pt>
                <c:pt idx="4829">
                  <c:v>2.1752603209016201</c:v>
                </c:pt>
                <c:pt idx="4830">
                  <c:v>2.1354748096323299</c:v>
                </c:pt>
                <c:pt idx="4831">
                  <c:v>2.10752144437425</c:v>
                </c:pt>
                <c:pt idx="4832">
                  <c:v>2.0702393900232599</c:v>
                </c:pt>
                <c:pt idx="4833">
                  <c:v>2.10089963538951</c:v>
                </c:pt>
                <c:pt idx="4834">
                  <c:v>2.1187782912866702</c:v>
                </c:pt>
                <c:pt idx="4835">
                  <c:v>2.1132906555122402</c:v>
                </c:pt>
                <c:pt idx="4836">
                  <c:v>2.0951374887813898</c:v>
                </c:pt>
                <c:pt idx="4837">
                  <c:v>2.0928537889186201</c:v>
                </c:pt>
                <c:pt idx="4838">
                  <c:v>2.0932932882142898</c:v>
                </c:pt>
                <c:pt idx="4839">
                  <c:v>2.11592178865989</c:v>
                </c:pt>
                <c:pt idx="4840">
                  <c:v>2.1301196238618001</c:v>
                </c:pt>
                <c:pt idx="4841">
                  <c:v>2.1205553867506599</c:v>
                </c:pt>
                <c:pt idx="4842">
                  <c:v>2.1322396469316498</c:v>
                </c:pt>
                <c:pt idx="4843">
                  <c:v>2.13481965690444</c:v>
                </c:pt>
                <c:pt idx="4844">
                  <c:v>2.1337735952725598</c:v>
                </c:pt>
                <c:pt idx="4845">
                  <c:v>2.1423300273896002</c:v>
                </c:pt>
                <c:pt idx="4846">
                  <c:v>2.15156346980765</c:v>
                </c:pt>
                <c:pt idx="4847">
                  <c:v>2.1509395164014098</c:v>
                </c:pt>
                <c:pt idx="4848">
                  <c:v>2.1313874761973199</c:v>
                </c:pt>
                <c:pt idx="4849">
                  <c:v>2.1139314127672599</c:v>
                </c:pt>
                <c:pt idx="4850">
                  <c:v>2.0957727419315901</c:v>
                </c:pt>
                <c:pt idx="4851">
                  <c:v>2.1081587588364101</c:v>
                </c:pt>
                <c:pt idx="4852">
                  <c:v>2.1168232913352201</c:v>
                </c:pt>
                <c:pt idx="4853">
                  <c:v>2.12128978847994</c:v>
                </c:pt>
                <c:pt idx="4854">
                  <c:v>2.1132501001816002</c:v>
                </c:pt>
                <c:pt idx="4855">
                  <c:v>2.1153844827827899</c:v>
                </c:pt>
                <c:pt idx="4856">
                  <c:v>2.1162517904207299</c:v>
                </c:pt>
                <c:pt idx="4857">
                  <c:v>2.1357424694104998</c:v>
                </c:pt>
                <c:pt idx="4858">
                  <c:v>2.1440932224659002</c:v>
                </c:pt>
                <c:pt idx="4859">
                  <c:v>2.14497230068711</c:v>
                </c:pt>
                <c:pt idx="4860">
                  <c:v>2.1417762919590801</c:v>
                </c:pt>
                <c:pt idx="4861">
                  <c:v>2.1465096175643099</c:v>
                </c:pt>
                <c:pt idx="4862">
                  <c:v>2.1480336393927799</c:v>
                </c:pt>
                <c:pt idx="4863">
                  <c:v>2.1377445582600898</c:v>
                </c:pt>
                <c:pt idx="4864">
                  <c:v>2.1589296068324502</c:v>
                </c:pt>
                <c:pt idx="4865">
                  <c:v>2.1617578046174</c:v>
                </c:pt>
                <c:pt idx="4866">
                  <c:v>2.1622117737563702</c:v>
                </c:pt>
                <c:pt idx="4867">
                  <c:v>2.1594225205682198</c:v>
                </c:pt>
                <c:pt idx="4868">
                  <c:v>2.1544774429961202</c:v>
                </c:pt>
                <c:pt idx="4869">
                  <c:v>2.15902339040084</c:v>
                </c:pt>
                <c:pt idx="4870">
                  <c:v>2.1670333671792301</c:v>
                </c:pt>
                <c:pt idx="4871">
                  <c:v>2.1887253711847001</c:v>
                </c:pt>
                <c:pt idx="4872">
                  <c:v>2.2066948064821199</c:v>
                </c:pt>
                <c:pt idx="4873">
                  <c:v>2.21576432213676</c:v>
                </c:pt>
                <c:pt idx="4874">
                  <c:v>2.21622963264441</c:v>
                </c:pt>
                <c:pt idx="4875">
                  <c:v>2.20893823715301</c:v>
                </c:pt>
                <c:pt idx="4876">
                  <c:v>2.1957066971124699</c:v>
                </c:pt>
                <c:pt idx="4877">
                  <c:v>2.1966069368582799</c:v>
                </c:pt>
                <c:pt idx="4878">
                  <c:v>2.19684856362134</c:v>
                </c:pt>
                <c:pt idx="4879">
                  <c:v>2.1803941678798102</c:v>
                </c:pt>
                <c:pt idx="4880">
                  <c:v>2.1775814594032501</c:v>
                </c:pt>
                <c:pt idx="4881">
                  <c:v>2.1815228818447698</c:v>
                </c:pt>
                <c:pt idx="4882">
                  <c:v>2.1878711134309401</c:v>
                </c:pt>
                <c:pt idx="4883">
                  <c:v>2.1911747988122201</c:v>
                </c:pt>
                <c:pt idx="4884">
                  <c:v>2.1901011231608001</c:v>
                </c:pt>
                <c:pt idx="4885">
                  <c:v>2.1791725185562298</c:v>
                </c:pt>
                <c:pt idx="4886">
                  <c:v>2.1702597029553301</c:v>
                </c:pt>
                <c:pt idx="4887">
                  <c:v>2.1481447565822198</c:v>
                </c:pt>
                <c:pt idx="4888">
                  <c:v>2.1221736864751399</c:v>
                </c:pt>
                <c:pt idx="4889">
                  <c:v>2.1283492119027798</c:v>
                </c:pt>
                <c:pt idx="4890">
                  <c:v>2.1396507462179799</c:v>
                </c:pt>
                <c:pt idx="4891">
                  <c:v>2.12619234302427</c:v>
                </c:pt>
                <c:pt idx="4892">
                  <c:v>2.1225990779645598</c:v>
                </c:pt>
                <c:pt idx="4893">
                  <c:v>2.1340823389763499</c:v>
                </c:pt>
                <c:pt idx="4894">
                  <c:v>2.1456277244302102</c:v>
                </c:pt>
                <c:pt idx="4895">
                  <c:v>2.1533734405154101</c:v>
                </c:pt>
                <c:pt idx="4896">
                  <c:v>2.1516722754974</c:v>
                </c:pt>
                <c:pt idx="4897">
                  <c:v>2.1594398124119398</c:v>
                </c:pt>
                <c:pt idx="4898">
                  <c:v>2.16464406235986</c:v>
                </c:pt>
                <c:pt idx="4899">
                  <c:v>2.1499461291764299</c:v>
                </c:pt>
                <c:pt idx="4900">
                  <c:v>2.1583524185415102</c:v>
                </c:pt>
                <c:pt idx="4901">
                  <c:v>2.15880567254941</c:v>
                </c:pt>
                <c:pt idx="4902">
                  <c:v>2.1564525743663299</c:v>
                </c:pt>
                <c:pt idx="4903">
                  <c:v>2.1627278513577299</c:v>
                </c:pt>
                <c:pt idx="4904">
                  <c:v>2.17572584574439</c:v>
                </c:pt>
                <c:pt idx="4905">
                  <c:v>2.1729191594033801</c:v>
                </c:pt>
                <c:pt idx="4906">
                  <c:v>2.16272816854578</c:v>
                </c:pt>
                <c:pt idx="4907">
                  <c:v>2.1636148870948899</c:v>
                </c:pt>
                <c:pt idx="4908">
                  <c:v>2.1621219928227902</c:v>
                </c:pt>
                <c:pt idx="4909">
                  <c:v>2.1405223941144902</c:v>
                </c:pt>
                <c:pt idx="4910">
                  <c:v>2.11849641867905</c:v>
                </c:pt>
                <c:pt idx="4911">
                  <c:v>2.10940806904292</c:v>
                </c:pt>
                <c:pt idx="4912">
                  <c:v>2.1090072815098</c:v>
                </c:pt>
                <c:pt idx="4913">
                  <c:v>2.0409074363898498</c:v>
                </c:pt>
                <c:pt idx="4914">
                  <c:v>2.0517446548770799</c:v>
                </c:pt>
                <c:pt idx="4915">
                  <c:v>2.0747447124582501</c:v>
                </c:pt>
                <c:pt idx="4916">
                  <c:v>2.0633543639868601</c:v>
                </c:pt>
                <c:pt idx="4917">
                  <c:v>2.0592482888025199</c:v>
                </c:pt>
                <c:pt idx="4918">
                  <c:v>2.0613281295742101</c:v>
                </c:pt>
                <c:pt idx="4919">
                  <c:v>2.05475249284087</c:v>
                </c:pt>
                <c:pt idx="4920">
                  <c:v>2.0547730403658</c:v>
                </c:pt>
                <c:pt idx="4921">
                  <c:v>2.0547935880961998</c:v>
                </c:pt>
                <c:pt idx="4922">
                  <c:v>2.0548141360320802</c:v>
                </c:pt>
                <c:pt idx="4923">
                  <c:v>2.0548346841734402</c:v>
                </c:pt>
                <c:pt idx="4924">
                  <c:v>2.05485523252029</c:v>
                </c:pt>
                <c:pt idx="4925">
                  <c:v>2.0548757810726102</c:v>
                </c:pt>
                <c:pt idx="4926">
                  <c:v>2.0548963298304201</c:v>
                </c:pt>
                <c:pt idx="4927">
                  <c:v>2.05491687879372</c:v>
                </c:pt>
                <c:pt idx="4928">
                  <c:v>2.0549374279625101</c:v>
                </c:pt>
                <c:pt idx="4929">
                  <c:v>2.0549579773367901</c:v>
                </c:pt>
                <c:pt idx="4930">
                  <c:v>2.0549785269165599</c:v>
                </c:pt>
                <c:pt idx="4931">
                  <c:v>2.0549990767018298</c:v>
                </c:pt>
                <c:pt idx="4932">
                  <c:v>2.0550196266926002</c:v>
                </c:pt>
                <c:pt idx="4933">
                  <c:v>2.0550401768888702</c:v>
                </c:pt>
                <c:pt idx="4934">
                  <c:v>2.0550607272906398</c:v>
                </c:pt>
                <c:pt idx="4935">
                  <c:v>2.05508127789791</c:v>
                </c:pt>
                <c:pt idx="4936">
                  <c:v>2.0551018287106899</c:v>
                </c:pt>
                <c:pt idx="4937">
                  <c:v>2.0551223797289699</c:v>
                </c:pt>
                <c:pt idx="4938">
                  <c:v>2.05514293095277</c:v>
                </c:pt>
                <c:pt idx="4939">
                  <c:v>2.0551634823820799</c:v>
                </c:pt>
                <c:pt idx="4940">
                  <c:v>2.0551840340169099</c:v>
                </c:pt>
                <c:pt idx="4941">
                  <c:v>2.0552045858572501</c:v>
                </c:pt>
                <c:pt idx="4942">
                  <c:v>2.0552251379031099</c:v>
                </c:pt>
                <c:pt idx="4943">
                  <c:v>2.05524569015448</c:v>
                </c:pt>
                <c:pt idx="4944">
                  <c:v>2.06369274994102</c:v>
                </c:pt>
                <c:pt idx="4945">
                  <c:v>2.0719681578682798</c:v>
                </c:pt>
                <c:pt idx="4946">
                  <c:v>2.0798623565497598</c:v>
                </c:pt>
                <c:pt idx="4947">
                  <c:v>2.0844588523577401</c:v>
                </c:pt>
                <c:pt idx="4948">
                  <c:v>2.0782263203891902</c:v>
                </c:pt>
                <c:pt idx="4949">
                  <c:v>2.0765845215960801</c:v>
                </c:pt>
                <c:pt idx="4950">
                  <c:v>2.07577465363266</c:v>
                </c:pt>
                <c:pt idx="4951">
                  <c:v>2.07890907335964</c:v>
                </c:pt>
                <c:pt idx="4952">
                  <c:v>2.0770588442843501</c:v>
                </c:pt>
                <c:pt idx="4953">
                  <c:v>2.05963232058081</c:v>
                </c:pt>
                <c:pt idx="4954">
                  <c:v>2.05553365226285</c:v>
                </c:pt>
                <c:pt idx="4955">
                  <c:v>2.0892649594964801</c:v>
                </c:pt>
                <c:pt idx="4956">
                  <c:v>2.0909572641136802</c:v>
                </c:pt>
                <c:pt idx="4957">
                  <c:v>2.0884690249693798</c:v>
                </c:pt>
                <c:pt idx="4958">
                  <c:v>2.1102099875193101</c:v>
                </c:pt>
                <c:pt idx="4959">
                  <c:v>2.13048910549937</c:v>
                </c:pt>
                <c:pt idx="4960">
                  <c:v>2.1256102854477801</c:v>
                </c:pt>
                <c:pt idx="4961">
                  <c:v>2.1230808092080999</c:v>
                </c:pt>
                <c:pt idx="4962">
                  <c:v>2.1237389642589499</c:v>
                </c:pt>
                <c:pt idx="4963">
                  <c:v>2.1197250976165001</c:v>
                </c:pt>
                <c:pt idx="4964">
                  <c:v>2.1311928103945998</c:v>
                </c:pt>
                <c:pt idx="4965">
                  <c:v>2.11842696546034</c:v>
                </c:pt>
                <c:pt idx="4966">
                  <c:v>2.1129402396198</c:v>
                </c:pt>
                <c:pt idx="4967">
                  <c:v>2.1262728925318002</c:v>
                </c:pt>
                <c:pt idx="4968">
                  <c:v>2.1362876378556299</c:v>
                </c:pt>
                <c:pt idx="4969">
                  <c:v>2.1301137665822201</c:v>
                </c:pt>
                <c:pt idx="4970">
                  <c:v>2.1254488174334099</c:v>
                </c:pt>
                <c:pt idx="4971">
                  <c:v>2.1250449821580899</c:v>
                </c:pt>
                <c:pt idx="4972">
                  <c:v>2.1274037820882898</c:v>
                </c:pt>
                <c:pt idx="4973">
                  <c:v>2.13210534444671</c:v>
                </c:pt>
                <c:pt idx="4974">
                  <c:v>2.1370305077923799</c:v>
                </c:pt>
                <c:pt idx="4975">
                  <c:v>2.1336326292849899</c:v>
                </c:pt>
                <c:pt idx="4976">
                  <c:v>2.1313069697190699</c:v>
                </c:pt>
                <c:pt idx="4977">
                  <c:v>2.1127859121522099</c:v>
                </c:pt>
                <c:pt idx="4978">
                  <c:v>2.1104829755079599</c:v>
                </c:pt>
                <c:pt idx="4979">
                  <c:v>2.12084544691771</c:v>
                </c:pt>
                <c:pt idx="4980">
                  <c:v>2.1231995853637802</c:v>
                </c:pt>
                <c:pt idx="4981">
                  <c:v>2.1281041764059698</c:v>
                </c:pt>
                <c:pt idx="4982">
                  <c:v>2.1300407512064998</c:v>
                </c:pt>
                <c:pt idx="4983">
                  <c:v>2.1264409823369701</c:v>
                </c:pt>
                <c:pt idx="4984">
                  <c:v>2.1096633629863302</c:v>
                </c:pt>
                <c:pt idx="4985">
                  <c:v>2.0961826140968398</c:v>
                </c:pt>
                <c:pt idx="4986">
                  <c:v>2.1003959411511799</c:v>
                </c:pt>
                <c:pt idx="4987">
                  <c:v>2.0932755989106799</c:v>
                </c:pt>
                <c:pt idx="4988">
                  <c:v>2.1048095474606701</c:v>
                </c:pt>
                <c:pt idx="4989">
                  <c:v>2.1046201146014001</c:v>
                </c:pt>
                <c:pt idx="4990">
                  <c:v>2.1174793435016199</c:v>
                </c:pt>
                <c:pt idx="4991">
                  <c:v>2.11538303895155</c:v>
                </c:pt>
                <c:pt idx="4992">
                  <c:v>2.1170964992130998</c:v>
                </c:pt>
                <c:pt idx="4993">
                  <c:v>2.12833828162392</c:v>
                </c:pt>
                <c:pt idx="4994">
                  <c:v>2.1266568943814401</c:v>
                </c:pt>
                <c:pt idx="4995">
                  <c:v>2.1349721228384699</c:v>
                </c:pt>
                <c:pt idx="4996">
                  <c:v>2.1273075729174802</c:v>
                </c:pt>
                <c:pt idx="4997">
                  <c:v>2.1266906537213401</c:v>
                </c:pt>
                <c:pt idx="4998">
                  <c:v>2.1273499278239898</c:v>
                </c:pt>
                <c:pt idx="4999">
                  <c:v>2.1403480358829898</c:v>
                </c:pt>
                <c:pt idx="5000">
                  <c:v>2.14465013543512</c:v>
                </c:pt>
                <c:pt idx="5001">
                  <c:v>2.1455294419906501</c:v>
                </c:pt>
                <c:pt idx="5002">
                  <c:v>2.1455508972850699</c:v>
                </c:pt>
                <c:pt idx="5003">
                  <c:v>2.1490052342296999</c:v>
                </c:pt>
                <c:pt idx="5004">
                  <c:v>2.13613269287666</c:v>
                </c:pt>
                <c:pt idx="5005">
                  <c:v>2.1436305186286599</c:v>
                </c:pt>
                <c:pt idx="5006">
                  <c:v>2.14815357902296</c:v>
                </c:pt>
                <c:pt idx="5007">
                  <c:v>2.1505380294956802</c:v>
                </c:pt>
                <c:pt idx="5008">
                  <c:v>2.1512046962848199</c:v>
                </c:pt>
                <c:pt idx="5009">
                  <c:v>2.1581100633599002</c:v>
                </c:pt>
                <c:pt idx="5010">
                  <c:v>2.17259098188504</c:v>
                </c:pt>
                <c:pt idx="5011">
                  <c:v>2.1886898810608102</c:v>
                </c:pt>
                <c:pt idx="5012">
                  <c:v>2.1858664711142399</c:v>
                </c:pt>
                <c:pt idx="5013">
                  <c:v>2.1957247288989699</c:v>
                </c:pt>
                <c:pt idx="5014">
                  <c:v>2.2016751429142798</c:v>
                </c:pt>
                <c:pt idx="5015">
                  <c:v>2.2171088856661099</c:v>
                </c:pt>
                <c:pt idx="5016">
                  <c:v>2.2120317063179402</c:v>
                </c:pt>
                <c:pt idx="5017">
                  <c:v>2.2209019534602699</c:v>
                </c:pt>
                <c:pt idx="5018">
                  <c:v>2.2262543271681099</c:v>
                </c:pt>
                <c:pt idx="5019">
                  <c:v>2.22983859663485</c:v>
                </c:pt>
                <c:pt idx="5020">
                  <c:v>2.2233943630905801</c:v>
                </c:pt>
                <c:pt idx="5021">
                  <c:v>2.21430068014554</c:v>
                </c:pt>
                <c:pt idx="5022">
                  <c:v>2.2214085853287999</c:v>
                </c:pt>
                <c:pt idx="5023">
                  <c:v>2.2196536725463898</c:v>
                </c:pt>
                <c:pt idx="5024">
                  <c:v>2.2012527436009801</c:v>
                </c:pt>
                <c:pt idx="5025">
                  <c:v>2.2065577627130599</c:v>
                </c:pt>
                <c:pt idx="5026">
                  <c:v>2.2065798282906899</c:v>
                </c:pt>
                <c:pt idx="5027">
                  <c:v>2.2028507083808799</c:v>
                </c:pt>
                <c:pt idx="5028">
                  <c:v>2.17555738810404</c:v>
                </c:pt>
                <c:pt idx="5029">
                  <c:v>2.1710104731628999</c:v>
                </c:pt>
                <c:pt idx="5030">
                  <c:v>2.1855779534378201</c:v>
                </c:pt>
                <c:pt idx="5031">
                  <c:v>2.1895338495335501</c:v>
                </c:pt>
                <c:pt idx="5032">
                  <c:v>2.1904315584118601</c:v>
                </c:pt>
                <c:pt idx="5033">
                  <c:v>2.17709183022113</c:v>
                </c:pt>
                <c:pt idx="5034">
                  <c:v>2.1782021470545399</c:v>
                </c:pt>
                <c:pt idx="5035">
                  <c:v>2.18345161422894</c:v>
                </c:pt>
                <c:pt idx="5036">
                  <c:v>2.1902421487491899</c:v>
                </c:pt>
                <c:pt idx="5037">
                  <c:v>2.1946445354681798</c:v>
                </c:pt>
                <c:pt idx="5038">
                  <c:v>2.1931302307387099</c:v>
                </c:pt>
                <c:pt idx="5039">
                  <c:v>2.1935907880871599</c:v>
                </c:pt>
                <c:pt idx="5040">
                  <c:v>2.1822060518969901</c:v>
                </c:pt>
                <c:pt idx="5041">
                  <c:v>2.1754630351966302</c:v>
                </c:pt>
                <c:pt idx="5042">
                  <c:v>2.1757023361305001</c:v>
                </c:pt>
                <c:pt idx="5043">
                  <c:v>2.1796403573588998</c:v>
                </c:pt>
                <c:pt idx="5044">
                  <c:v>2.1735591607618701</c:v>
                </c:pt>
                <c:pt idx="5045">
                  <c:v>2.1388039497812801</c:v>
                </c:pt>
                <c:pt idx="5046">
                  <c:v>2.13027012202165</c:v>
                </c:pt>
                <c:pt idx="5047">
                  <c:v>2.1466945046624399</c:v>
                </c:pt>
                <c:pt idx="5048">
                  <c:v>2.1501506828149499</c:v>
                </c:pt>
                <c:pt idx="5049">
                  <c:v>2.1488820939120901</c:v>
                </c:pt>
                <c:pt idx="5050">
                  <c:v>2.1284892028408602</c:v>
                </c:pt>
                <c:pt idx="5051">
                  <c:v>2.1287233366531799</c:v>
                </c:pt>
                <c:pt idx="5052">
                  <c:v>2.1398139852371401</c:v>
                </c:pt>
                <c:pt idx="5053">
                  <c:v>2.14604084393418</c:v>
                </c:pt>
                <c:pt idx="5054">
                  <c:v>2.1527150309588099</c:v>
                </c:pt>
                <c:pt idx="5055">
                  <c:v>2.15338237261841</c:v>
                </c:pt>
                <c:pt idx="5056">
                  <c:v>2.16804690657594</c:v>
                </c:pt>
                <c:pt idx="5057">
                  <c:v>2.1650333213758</c:v>
                </c:pt>
                <c:pt idx="5058">
                  <c:v>2.17523062831948</c:v>
                </c:pt>
                <c:pt idx="5059">
                  <c:v>2.1741647653116098</c:v>
                </c:pt>
                <c:pt idx="5060">
                  <c:v>2.1854921637388798</c:v>
                </c:pt>
                <c:pt idx="5061">
                  <c:v>2.18922935533887</c:v>
                </c:pt>
                <c:pt idx="5062">
                  <c:v>2.18531063479282</c:v>
                </c:pt>
                <c:pt idx="5063">
                  <c:v>2.1890475159783098</c:v>
                </c:pt>
                <c:pt idx="5064">
                  <c:v>2.1925718824790401</c:v>
                </c:pt>
                <c:pt idx="5065">
                  <c:v>2.19566340883333</c:v>
                </c:pt>
                <c:pt idx="5066">
                  <c:v>2.1816331196508898</c:v>
                </c:pt>
                <c:pt idx="5067">
                  <c:v>2.1823094259179801</c:v>
                </c:pt>
                <c:pt idx="5068">
                  <c:v>2.1860411750363</c:v>
                </c:pt>
                <c:pt idx="5069">
                  <c:v>2.1897793054456098</c:v>
                </c:pt>
                <c:pt idx="5070">
                  <c:v>2.2044727245851501</c:v>
                </c:pt>
                <c:pt idx="5071">
                  <c:v>2.2100059511238599</c:v>
                </c:pt>
                <c:pt idx="5072">
                  <c:v>2.2142270624905098</c:v>
                </c:pt>
                <c:pt idx="5073">
                  <c:v>2.2162420091173698</c:v>
                </c:pt>
                <c:pt idx="5074">
                  <c:v>2.2171506683411102</c:v>
                </c:pt>
                <c:pt idx="5075">
                  <c:v>2.2242677219864802</c:v>
                </c:pt>
                <c:pt idx="5076">
                  <c:v>2.2327421820072502</c:v>
                </c:pt>
                <c:pt idx="5077">
                  <c:v>2.23142486411987</c:v>
                </c:pt>
                <c:pt idx="5078">
                  <c:v>2.23791831047446</c:v>
                </c:pt>
                <c:pt idx="5079">
                  <c:v>2.2430879017716499</c:v>
                </c:pt>
                <c:pt idx="5080">
                  <c:v>2.2480451260345702</c:v>
                </c:pt>
                <c:pt idx="5081">
                  <c:v>2.26335431334287</c:v>
                </c:pt>
                <c:pt idx="5082">
                  <c:v>2.262697940592</c:v>
                </c:pt>
                <c:pt idx="5083">
                  <c:v>2.2613629488070499</c:v>
                </c:pt>
                <c:pt idx="5084">
                  <c:v>2.2620639713211799</c:v>
                </c:pt>
                <c:pt idx="5085">
                  <c:v>2.2500976529128902</c:v>
                </c:pt>
                <c:pt idx="5086">
                  <c:v>2.2602455933275301</c:v>
                </c:pt>
                <c:pt idx="5087">
                  <c:v>2.25687782739347</c:v>
                </c:pt>
                <c:pt idx="5088">
                  <c:v>2.2514838893859999</c:v>
                </c:pt>
                <c:pt idx="5089">
                  <c:v>2.25353273972534</c:v>
                </c:pt>
                <c:pt idx="5090">
                  <c:v>2.2643722322034199</c:v>
                </c:pt>
                <c:pt idx="5091">
                  <c:v>2.29677539884625</c:v>
                </c:pt>
                <c:pt idx="5092">
                  <c:v>2.3144835371713501</c:v>
                </c:pt>
                <c:pt idx="5093">
                  <c:v>2.31774695895876</c:v>
                </c:pt>
                <c:pt idx="5094">
                  <c:v>2.33028597000673</c:v>
                </c:pt>
                <c:pt idx="5095">
                  <c:v>2.34941761782048</c:v>
                </c:pt>
                <c:pt idx="5096">
                  <c:v>2.3574291318972498</c:v>
                </c:pt>
                <c:pt idx="5097">
                  <c:v>2.3701828235008202</c:v>
                </c:pt>
                <c:pt idx="5098">
                  <c:v>2.3685473973526001</c:v>
                </c:pt>
                <c:pt idx="5099">
                  <c:v>2.3607548764153101</c:v>
                </c:pt>
                <c:pt idx="5100">
                  <c:v>2.36101455945172</c:v>
                </c:pt>
                <c:pt idx="5101">
                  <c:v>2.3631630827008201</c:v>
                </c:pt>
                <c:pt idx="5102">
                  <c:v>2.3648409284895302</c:v>
                </c:pt>
                <c:pt idx="5103">
                  <c:v>2.3785806542840602</c:v>
                </c:pt>
                <c:pt idx="5104">
                  <c:v>2.3895459111003099</c:v>
                </c:pt>
                <c:pt idx="5105">
                  <c:v>2.3821622142350098</c:v>
                </c:pt>
                <c:pt idx="5106">
                  <c:v>2.3814713871928799</c:v>
                </c:pt>
                <c:pt idx="5107">
                  <c:v>2.38816332179089</c:v>
                </c:pt>
                <c:pt idx="5108">
                  <c:v>2.3905753667459</c:v>
                </c:pt>
                <c:pt idx="5109">
                  <c:v>2.4090067028235098</c:v>
                </c:pt>
                <c:pt idx="5110">
                  <c:v>2.41938952171268</c:v>
                </c:pt>
                <c:pt idx="5111">
                  <c:v>2.4126394249471002</c:v>
                </c:pt>
                <c:pt idx="5112">
                  <c:v>2.4179713580762399</c:v>
                </c:pt>
                <c:pt idx="5113">
                  <c:v>2.4312943802592399</c:v>
                </c:pt>
                <c:pt idx="5114">
                  <c:v>2.44007135297197</c:v>
                </c:pt>
                <c:pt idx="5115">
                  <c:v>2.4359476323854499</c:v>
                </c:pt>
                <c:pt idx="5116">
                  <c:v>2.43889512902064</c:v>
                </c:pt>
                <c:pt idx="5117">
                  <c:v>2.4342856172267902</c:v>
                </c:pt>
                <c:pt idx="5118">
                  <c:v>2.4343099600829601</c:v>
                </c:pt>
                <c:pt idx="5119">
                  <c:v>2.4348211651745801</c:v>
                </c:pt>
                <c:pt idx="5120">
                  <c:v>2.41049730173448</c:v>
                </c:pt>
                <c:pt idx="5121">
                  <c:v>2.3909963785634498</c:v>
                </c:pt>
                <c:pt idx="5122">
                  <c:v>2.4106264588314601</c:v>
                </c:pt>
                <c:pt idx="5123">
                  <c:v>2.3952225557595201</c:v>
                </c:pt>
                <c:pt idx="5124">
                  <c:v>2.3633900479934802</c:v>
                </c:pt>
                <c:pt idx="5125">
                  <c:v>2.34167049345242</c:v>
                </c:pt>
                <c:pt idx="5126">
                  <c:v>2.3449722488481899</c:v>
                </c:pt>
                <c:pt idx="5127">
                  <c:v>2.3658659515854201</c:v>
                </c:pt>
                <c:pt idx="5128">
                  <c:v>2.3623408113175599</c:v>
                </c:pt>
                <c:pt idx="5129">
                  <c:v>2.3644905414558601</c:v>
                </c:pt>
                <c:pt idx="5130">
                  <c:v>2.3536375298705798</c:v>
                </c:pt>
                <c:pt idx="5131">
                  <c:v>2.3548378850108098</c:v>
                </c:pt>
                <c:pt idx="5132">
                  <c:v>2.3534485306586599</c:v>
                </c:pt>
                <c:pt idx="5133">
                  <c:v>2.36406258353193</c:v>
                </c:pt>
                <c:pt idx="5134">
                  <c:v>2.36975997435824</c:v>
                </c:pt>
                <c:pt idx="5135">
                  <c:v>2.3562760401041398</c:v>
                </c:pt>
                <c:pt idx="5136">
                  <c:v>2.33862753256376</c:v>
                </c:pt>
                <c:pt idx="5137">
                  <c:v>2.3398202326053701</c:v>
                </c:pt>
                <c:pt idx="5138">
                  <c:v>2.3428853971100798</c:v>
                </c:pt>
                <c:pt idx="5139">
                  <c:v>2.3347087270741702</c:v>
                </c:pt>
                <c:pt idx="5140">
                  <c:v>2.3419696712153701</c:v>
                </c:pt>
                <c:pt idx="5141">
                  <c:v>2.3560449089393698</c:v>
                </c:pt>
                <c:pt idx="5142">
                  <c:v>2.36831990291495</c:v>
                </c:pt>
                <c:pt idx="5143">
                  <c:v>2.37426438587126</c:v>
                </c:pt>
                <c:pt idx="5144">
                  <c:v>2.3785618044096899</c:v>
                </c:pt>
                <c:pt idx="5145">
                  <c:v>2.3762070282233201</c:v>
                </c:pt>
                <c:pt idx="5146">
                  <c:v>2.3919137566798798</c:v>
                </c:pt>
                <c:pt idx="5147">
                  <c:v>2.40987702899255</c:v>
                </c:pt>
                <c:pt idx="5148">
                  <c:v>2.4185766850672099</c:v>
                </c:pt>
                <c:pt idx="5149">
                  <c:v>2.41207071378438</c:v>
                </c:pt>
                <c:pt idx="5150">
                  <c:v>2.3952103394950299</c:v>
                </c:pt>
                <c:pt idx="5151">
                  <c:v>2.3981085440058099</c:v>
                </c:pt>
                <c:pt idx="5152">
                  <c:v>2.3849429280992198</c:v>
                </c:pt>
                <c:pt idx="5153">
                  <c:v>2.3837743060644501</c:v>
                </c:pt>
                <c:pt idx="5154">
                  <c:v>2.3816527469320601</c:v>
                </c:pt>
                <c:pt idx="5155">
                  <c:v>2.3850108773052301</c:v>
                </c:pt>
                <c:pt idx="5156">
                  <c:v>2.3933822654845698</c:v>
                </c:pt>
                <c:pt idx="5157">
                  <c:v>2.39077347881519</c:v>
                </c:pt>
                <c:pt idx="5158">
                  <c:v>2.3974915522906599</c:v>
                </c:pt>
                <c:pt idx="5159">
                  <c:v>2.3821715812715301</c:v>
                </c:pt>
                <c:pt idx="5160">
                  <c:v>2.3300258453574898</c:v>
                </c:pt>
                <c:pt idx="5161">
                  <c:v>2.3225930629108</c:v>
                </c:pt>
                <c:pt idx="5162">
                  <c:v>2.3235453260666001</c:v>
                </c:pt>
                <c:pt idx="5163">
                  <c:v>2.3186891163351202</c:v>
                </c:pt>
                <c:pt idx="5164">
                  <c:v>2.3314650933661198</c:v>
                </c:pt>
                <c:pt idx="5165">
                  <c:v>2.3389490963158299</c:v>
                </c:pt>
                <c:pt idx="5166">
                  <c:v>2.3169863643014201</c:v>
                </c:pt>
                <c:pt idx="5167">
                  <c:v>2.3035710132521201</c:v>
                </c:pt>
                <c:pt idx="5168">
                  <c:v>2.32363511677754</c:v>
                </c:pt>
                <c:pt idx="5169">
                  <c:v>2.3338823476425299</c:v>
                </c:pt>
                <c:pt idx="5170">
                  <c:v>2.3367063452831802</c:v>
                </c:pt>
                <c:pt idx="5171">
                  <c:v>2.35518969247437</c:v>
                </c:pt>
                <c:pt idx="5172">
                  <c:v>2.3599236237562402</c:v>
                </c:pt>
                <c:pt idx="5173">
                  <c:v>2.3542834062954698</c:v>
                </c:pt>
                <c:pt idx="5174">
                  <c:v>2.3587800876014899</c:v>
                </c:pt>
                <c:pt idx="5175">
                  <c:v>2.3651723816388901</c:v>
                </c:pt>
                <c:pt idx="5176">
                  <c:v>2.3777314469853899</c:v>
                </c:pt>
                <c:pt idx="5177">
                  <c:v>2.37561526599757</c:v>
                </c:pt>
                <c:pt idx="5178">
                  <c:v>2.37682682978323</c:v>
                </c:pt>
                <c:pt idx="5179">
                  <c:v>2.3744737712217501</c:v>
                </c:pt>
                <c:pt idx="5180">
                  <c:v>2.3825707267816099</c:v>
                </c:pt>
                <c:pt idx="5181">
                  <c:v>2.3918865783233301</c:v>
                </c:pt>
                <c:pt idx="5182">
                  <c:v>2.39741183631926</c:v>
                </c:pt>
                <c:pt idx="5183">
                  <c:v>2.3955178809685602</c:v>
                </c:pt>
                <c:pt idx="5184">
                  <c:v>2.40632166661173</c:v>
                </c:pt>
                <c:pt idx="5185">
                  <c:v>2.42174618849472</c:v>
                </c:pt>
                <c:pt idx="5186">
                  <c:v>2.4258873744770399</c:v>
                </c:pt>
                <c:pt idx="5187">
                  <c:v>2.43076340809974</c:v>
                </c:pt>
                <c:pt idx="5188">
                  <c:v>2.4130431428546899</c:v>
                </c:pt>
                <c:pt idx="5189">
                  <c:v>2.4159629250575501</c:v>
                </c:pt>
                <c:pt idx="5190">
                  <c:v>2.4283084956045902</c:v>
                </c:pt>
                <c:pt idx="5191">
                  <c:v>2.4278471169904199</c:v>
                </c:pt>
                <c:pt idx="5192">
                  <c:v>2.4285997495966898</c:v>
                </c:pt>
                <c:pt idx="5193">
                  <c:v>2.41915249657076</c:v>
                </c:pt>
                <c:pt idx="5194">
                  <c:v>2.4257083998364699</c:v>
                </c:pt>
                <c:pt idx="5195">
                  <c:v>2.4393166239595501</c:v>
                </c:pt>
                <c:pt idx="5196">
                  <c:v>2.4354381105274601</c:v>
                </c:pt>
                <c:pt idx="5197">
                  <c:v>2.4301045010653999</c:v>
                </c:pt>
                <c:pt idx="5198">
                  <c:v>2.43280191706158</c:v>
                </c:pt>
                <c:pt idx="5199">
                  <c:v>2.39949685881701</c:v>
                </c:pt>
                <c:pt idx="5200">
                  <c:v>2.4021603003303</c:v>
                </c:pt>
                <c:pt idx="5201">
                  <c:v>2.4021843219333001</c:v>
                </c:pt>
                <c:pt idx="5202">
                  <c:v>2.3865941456839499</c:v>
                </c:pt>
                <c:pt idx="5203">
                  <c:v>2.3904365622585</c:v>
                </c:pt>
                <c:pt idx="5204">
                  <c:v>2.39810986362335</c:v>
                </c:pt>
                <c:pt idx="5205">
                  <c:v>2.3914191371038398</c:v>
                </c:pt>
                <c:pt idx="5206">
                  <c:v>2.3967041733968402</c:v>
                </c:pt>
                <c:pt idx="5207">
                  <c:v>2.4022405600373902</c:v>
                </c:pt>
                <c:pt idx="5208">
                  <c:v>2.41475623335519</c:v>
                </c:pt>
                <c:pt idx="5209">
                  <c:v>2.4159877590341998</c:v>
                </c:pt>
                <c:pt idx="5210">
                  <c:v>2.4184279066708201</c:v>
                </c:pt>
                <c:pt idx="5211">
                  <c:v>2.4249818462979</c:v>
                </c:pt>
                <c:pt idx="5212">
                  <c:v>2.4201561324237701</c:v>
                </c:pt>
                <c:pt idx="5213">
                  <c:v>2.4308290209677601</c:v>
                </c:pt>
                <c:pt idx="5214">
                  <c:v>2.43814581632087</c:v>
                </c:pt>
                <c:pt idx="5215">
                  <c:v>2.4198841041566199</c:v>
                </c:pt>
                <c:pt idx="5216">
                  <c:v>2.3947415083144401</c:v>
                </c:pt>
                <c:pt idx="5217">
                  <c:v>2.3916522917687102</c:v>
                </c:pt>
                <c:pt idx="5218">
                  <c:v>2.3983728347085802</c:v>
                </c:pt>
                <c:pt idx="5219">
                  <c:v>2.3969577947361</c:v>
                </c:pt>
                <c:pt idx="5220">
                  <c:v>2.3993787221087901</c:v>
                </c:pt>
                <c:pt idx="5221">
                  <c:v>2.4039615354680102</c:v>
                </c:pt>
                <c:pt idx="5222">
                  <c:v>2.4172073635284401</c:v>
                </c:pt>
                <c:pt idx="5223">
                  <c:v>2.4206156259110201</c:v>
                </c:pt>
                <c:pt idx="5224">
                  <c:v>2.41434623143991</c:v>
                </c:pt>
                <c:pt idx="5225">
                  <c:v>2.4167847211336602</c:v>
                </c:pt>
                <c:pt idx="5226">
                  <c:v>2.4201923875904598</c:v>
                </c:pt>
                <c:pt idx="5227">
                  <c:v>2.4233628396181999</c:v>
                </c:pt>
                <c:pt idx="5228">
                  <c:v>2.4372002414324299</c:v>
                </c:pt>
                <c:pt idx="5229">
                  <c:v>2.43819949353141</c:v>
                </c:pt>
                <c:pt idx="5230">
                  <c:v>2.43895533537441</c:v>
                </c:pt>
                <c:pt idx="5231">
                  <c:v>2.4438576355985102</c:v>
                </c:pt>
                <c:pt idx="5232">
                  <c:v>2.4585452199884599</c:v>
                </c:pt>
                <c:pt idx="5233">
                  <c:v>2.4664371501446198</c:v>
                </c:pt>
                <c:pt idx="5234">
                  <c:v>2.46843496423624</c:v>
                </c:pt>
                <c:pt idx="5235">
                  <c:v>2.4766054839678602</c:v>
                </c:pt>
                <c:pt idx="5236">
                  <c:v>2.4932235067652799</c:v>
                </c:pt>
                <c:pt idx="5237">
                  <c:v>2.5049665894821498</c:v>
                </c:pt>
                <c:pt idx="5238">
                  <c:v>2.5107530623038499</c:v>
                </c:pt>
                <c:pt idx="5239">
                  <c:v>2.5077652661597098</c:v>
                </c:pt>
                <c:pt idx="5240">
                  <c:v>2.5032763663332802</c:v>
                </c:pt>
                <c:pt idx="5241">
                  <c:v>2.51031057292268</c:v>
                </c:pt>
                <c:pt idx="5242">
                  <c:v>2.5306691916690802</c:v>
                </c:pt>
                <c:pt idx="5243">
                  <c:v>2.5312006321993299</c:v>
                </c:pt>
                <c:pt idx="5244">
                  <c:v>2.5185699410446598</c:v>
                </c:pt>
                <c:pt idx="5245">
                  <c:v>2.5213655536792201</c:v>
                </c:pt>
                <c:pt idx="5246">
                  <c:v>2.50474975468047</c:v>
                </c:pt>
                <c:pt idx="5247">
                  <c:v>2.4990138777422599</c:v>
                </c:pt>
                <c:pt idx="5248">
                  <c:v>2.50753551506536</c:v>
                </c:pt>
                <c:pt idx="5249">
                  <c:v>2.50981737238406</c:v>
                </c:pt>
                <c:pt idx="5250">
                  <c:v>2.4957874932724402</c:v>
                </c:pt>
                <c:pt idx="5251">
                  <c:v>2.47609572995052</c:v>
                </c:pt>
                <c:pt idx="5252">
                  <c:v>2.50310993436428</c:v>
                </c:pt>
                <c:pt idx="5253">
                  <c:v>2.5359257056038</c:v>
                </c:pt>
                <c:pt idx="5254">
                  <c:v>2.53823339799589</c:v>
                </c:pt>
                <c:pt idx="5255">
                  <c:v>2.5456196571840599</c:v>
                </c:pt>
                <c:pt idx="5256">
                  <c:v>2.5695739381581602</c:v>
                </c:pt>
                <c:pt idx="5257">
                  <c:v>2.5767944409243899</c:v>
                </c:pt>
                <c:pt idx="5258">
                  <c:v>2.5732126966514999</c:v>
                </c:pt>
                <c:pt idx="5259">
                  <c:v>2.5696359310031598</c:v>
                </c:pt>
                <c:pt idx="5260">
                  <c:v>2.599212440569</c:v>
                </c:pt>
                <c:pt idx="5261">
                  <c:v>2.6000181964255802</c:v>
                </c:pt>
                <c:pt idx="5262">
                  <c:v>2.6156443057861001</c:v>
                </c:pt>
                <c:pt idx="5263">
                  <c:v>2.6154088977985799</c:v>
                </c:pt>
                <c:pt idx="5264">
                  <c:v>2.6096811523124002</c:v>
                </c:pt>
                <c:pt idx="5265">
                  <c:v>2.6115340259305402</c:v>
                </c:pt>
                <c:pt idx="5266">
                  <c:v>2.5964132439204</c:v>
                </c:pt>
                <c:pt idx="5267">
                  <c:v>2.59643920805284</c:v>
                </c:pt>
                <c:pt idx="5268">
                  <c:v>2.61593846650532</c:v>
                </c:pt>
                <c:pt idx="5269">
                  <c:v>2.6039313089440599</c:v>
                </c:pt>
                <c:pt idx="5270">
                  <c:v>2.5815635390002298</c:v>
                </c:pt>
                <c:pt idx="5271">
                  <c:v>2.5648091916321198</c:v>
                </c:pt>
                <c:pt idx="5272">
                  <c:v>2.5563709693916499</c:v>
                </c:pt>
                <c:pt idx="5273">
                  <c:v>2.5456597750298999</c:v>
                </c:pt>
                <c:pt idx="5274">
                  <c:v>2.5472126274926699</c:v>
                </c:pt>
                <c:pt idx="5275">
                  <c:v>2.5660874730623902</c:v>
                </c:pt>
                <c:pt idx="5276">
                  <c:v>2.5863852249743098</c:v>
                </c:pt>
                <c:pt idx="5277">
                  <c:v>2.59701526824895</c:v>
                </c:pt>
                <c:pt idx="5278">
                  <c:v>2.6004173582503598</c:v>
                </c:pt>
                <c:pt idx="5279">
                  <c:v>2.58510090001027</c:v>
                </c:pt>
                <c:pt idx="5280">
                  <c:v>2.5897799326392801</c:v>
                </c:pt>
                <c:pt idx="5281">
                  <c:v>2.5983521042163198</c:v>
                </c:pt>
                <c:pt idx="5282">
                  <c:v>2.6194247397815098</c:v>
                </c:pt>
                <c:pt idx="5283">
                  <c:v>2.6278330931962102</c:v>
                </c:pt>
                <c:pt idx="5284">
                  <c:v>2.6388962705185701</c:v>
                </c:pt>
                <c:pt idx="5285">
                  <c:v>2.6436726727682101</c:v>
                </c:pt>
                <c:pt idx="5286">
                  <c:v>2.6503082911768598</c:v>
                </c:pt>
                <c:pt idx="5287">
                  <c:v>2.65165994840536</c:v>
                </c:pt>
                <c:pt idx="5288">
                  <c:v>2.6394888292421799</c:v>
                </c:pt>
                <c:pt idx="5289">
                  <c:v>2.6445302529060299</c:v>
                </c:pt>
                <c:pt idx="5290">
                  <c:v>2.6765555142687201</c:v>
                </c:pt>
                <c:pt idx="5291">
                  <c:v>2.6913033351523401</c:v>
                </c:pt>
                <c:pt idx="5292">
                  <c:v>2.70882371986418</c:v>
                </c:pt>
                <c:pt idx="5293">
                  <c:v>2.7074963962414502</c:v>
                </c:pt>
                <c:pt idx="5294">
                  <c:v>2.7096894683224</c:v>
                </c:pt>
                <c:pt idx="5295">
                  <c:v>2.72597470202702</c:v>
                </c:pt>
                <c:pt idx="5296">
                  <c:v>2.7319991061184998</c:v>
                </c:pt>
                <c:pt idx="5297">
                  <c:v>2.7298408268246699</c:v>
                </c:pt>
                <c:pt idx="5298">
                  <c:v>2.7257733639927002</c:v>
                </c:pt>
                <c:pt idx="5299">
                  <c:v>2.71898618831636</c:v>
                </c:pt>
                <c:pt idx="5300">
                  <c:v>2.71330350718278</c:v>
                </c:pt>
                <c:pt idx="5301">
                  <c:v>2.73205243441741</c:v>
                </c:pt>
                <c:pt idx="5302">
                  <c:v>2.7514773272261199</c:v>
                </c:pt>
                <c:pt idx="5303">
                  <c:v>2.7600344217137902</c:v>
                </c:pt>
                <c:pt idx="5304">
                  <c:v>2.7457098430651001</c:v>
                </c:pt>
                <c:pt idx="5305">
                  <c:v>2.74408987425769</c:v>
                </c:pt>
                <c:pt idx="5306">
                  <c:v>2.7575633555402899</c:v>
                </c:pt>
                <c:pt idx="5307">
                  <c:v>2.7705514789448902</c:v>
                </c:pt>
                <c:pt idx="5308">
                  <c:v>2.7691939087202</c:v>
                </c:pt>
                <c:pt idx="5309">
                  <c:v>2.7202068684749401</c:v>
                </c:pt>
                <c:pt idx="5310">
                  <c:v>2.6690941814163001</c:v>
                </c:pt>
                <c:pt idx="5311">
                  <c:v>2.6862030751191801</c:v>
                </c:pt>
                <c:pt idx="5312">
                  <c:v>2.7026157759081602</c:v>
                </c:pt>
                <c:pt idx="5313">
                  <c:v>2.7018320173331398</c:v>
                </c:pt>
                <c:pt idx="5314">
                  <c:v>2.70834343249492</c:v>
                </c:pt>
                <c:pt idx="5315">
                  <c:v>2.7208288957187201</c:v>
                </c:pt>
                <c:pt idx="5316">
                  <c:v>2.7252094302408199</c:v>
                </c:pt>
                <c:pt idx="5317">
                  <c:v>2.7271443289363</c:v>
                </c:pt>
                <c:pt idx="5318">
                  <c:v>2.7102633055401801</c:v>
                </c:pt>
                <c:pt idx="5319">
                  <c:v>2.6799354591511899</c:v>
                </c:pt>
                <c:pt idx="5320">
                  <c:v>2.6520909297305999</c:v>
                </c:pt>
                <c:pt idx="5321">
                  <c:v>2.6523826597328699</c:v>
                </c:pt>
                <c:pt idx="5322">
                  <c:v>2.66142728460256</c:v>
                </c:pt>
                <c:pt idx="5323">
                  <c:v>2.6425577651547298</c:v>
                </c:pt>
                <c:pt idx="5324">
                  <c:v>2.59607517406566</c:v>
                </c:pt>
                <c:pt idx="5325">
                  <c:v>2.6080430806181001</c:v>
                </c:pt>
                <c:pt idx="5326">
                  <c:v>2.6304983315422201</c:v>
                </c:pt>
                <c:pt idx="5327">
                  <c:v>2.6376269820206999</c:v>
                </c:pt>
                <c:pt idx="5328">
                  <c:v>2.6445111884437802</c:v>
                </c:pt>
                <c:pt idx="5329">
                  <c:v>2.6651648208255199</c:v>
                </c:pt>
                <c:pt idx="5330">
                  <c:v>2.67238741748996</c:v>
                </c:pt>
                <c:pt idx="5331">
                  <c:v>2.6692072764631498</c:v>
                </c:pt>
                <c:pt idx="5332">
                  <c:v>2.6484141517794999</c:v>
                </c:pt>
                <c:pt idx="5333">
                  <c:v>2.66141786526474</c:v>
                </c:pt>
                <c:pt idx="5334">
                  <c:v>2.6739531434101398</c:v>
                </c:pt>
                <c:pt idx="5335">
                  <c:v>2.6699689532264501</c:v>
                </c:pt>
                <c:pt idx="5336">
                  <c:v>2.68361249457744</c:v>
                </c:pt>
                <c:pt idx="5337">
                  <c:v>2.7126223456438199</c:v>
                </c:pt>
                <c:pt idx="5338">
                  <c:v>2.7194310277313898</c:v>
                </c:pt>
                <c:pt idx="5339">
                  <c:v>2.7387661823385598</c:v>
                </c:pt>
                <c:pt idx="5340">
                  <c:v>2.7878174846642398</c:v>
                </c:pt>
                <c:pt idx="5341">
                  <c:v>2.7923058708145501</c:v>
                </c:pt>
                <c:pt idx="5342">
                  <c:v>2.81550993260102</c:v>
                </c:pt>
                <c:pt idx="5343">
                  <c:v>2.7992081300912601</c:v>
                </c:pt>
                <c:pt idx="5344">
                  <c:v>2.79755659729451</c:v>
                </c:pt>
                <c:pt idx="5345">
                  <c:v>2.8059772426523599</c:v>
                </c:pt>
                <c:pt idx="5346">
                  <c:v>2.8194739931895199</c:v>
                </c:pt>
                <c:pt idx="5347">
                  <c:v>2.83275371569745</c:v>
                </c:pt>
                <c:pt idx="5348">
                  <c:v>2.8282496372894901</c:v>
                </c:pt>
                <c:pt idx="5349">
                  <c:v>2.8197931708739898</c:v>
                </c:pt>
                <c:pt idx="5350">
                  <c:v>2.8316645001233698</c:v>
                </c:pt>
                <c:pt idx="5351">
                  <c:v>2.8450016399189502</c:v>
                </c:pt>
                <c:pt idx="5352">
                  <c:v>2.8518580938711602</c:v>
                </c:pt>
                <c:pt idx="5353">
                  <c:v>2.8399088084578401</c:v>
                </c:pt>
                <c:pt idx="5354">
                  <c:v>2.8370972987374601</c:v>
                </c:pt>
                <c:pt idx="5355">
                  <c:v>2.8564179313418601</c:v>
                </c:pt>
                <c:pt idx="5356">
                  <c:v>2.8681578090396802</c:v>
                </c:pt>
                <c:pt idx="5357">
                  <c:v>2.8747832535785598</c:v>
                </c:pt>
                <c:pt idx="5358">
                  <c:v>2.8748120014111</c:v>
                </c:pt>
                <c:pt idx="5359">
                  <c:v>2.8725408999299802</c:v>
                </c:pt>
                <c:pt idx="5360">
                  <c:v>2.84786577359958</c:v>
                </c:pt>
                <c:pt idx="5361">
                  <c:v>2.8159981555929998</c:v>
                </c:pt>
                <c:pt idx="5362">
                  <c:v>2.8202503128079499</c:v>
                </c:pt>
                <c:pt idx="5363">
                  <c:v>2.83635394209408</c:v>
                </c:pt>
                <c:pt idx="5364">
                  <c:v>2.8264550668361701</c:v>
                </c:pt>
                <c:pt idx="5365">
                  <c:v>2.8341147600672998</c:v>
                </c:pt>
                <c:pt idx="5366">
                  <c:v>2.8443459143511398</c:v>
                </c:pt>
                <c:pt idx="5367">
                  <c:v>2.8583116527906101</c:v>
                </c:pt>
                <c:pt idx="5368">
                  <c:v>2.87320345650165</c:v>
                </c:pt>
                <c:pt idx="5369">
                  <c:v>2.8775419937209601</c:v>
                </c:pt>
                <c:pt idx="5370">
                  <c:v>2.8663483553653899</c:v>
                </c:pt>
                <c:pt idx="5371">
                  <c:v>2.86351067049358</c:v>
                </c:pt>
                <c:pt idx="5372">
                  <c:v>2.8403448691692801</c:v>
                </c:pt>
                <c:pt idx="5373">
                  <c:v>2.8423615140263898</c:v>
                </c:pt>
                <c:pt idx="5374">
                  <c:v>2.86143375978551</c:v>
                </c:pt>
                <c:pt idx="5375">
                  <c:v>2.8749111127940998</c:v>
                </c:pt>
                <c:pt idx="5376">
                  <c:v>2.8973641685850202</c:v>
                </c:pt>
                <c:pt idx="5377">
                  <c:v>2.9136183815707799</c:v>
                </c:pt>
                <c:pt idx="5378">
                  <c:v>2.9014103205519999</c:v>
                </c:pt>
                <c:pt idx="5379">
                  <c:v>2.9057914501360398</c:v>
                </c:pt>
                <c:pt idx="5380">
                  <c:v>2.9084357203556599</c:v>
                </c:pt>
                <c:pt idx="5381">
                  <c:v>2.9090464918569401</c:v>
                </c:pt>
                <c:pt idx="5382">
                  <c:v>2.91169372416452</c:v>
                </c:pt>
                <c:pt idx="5383">
                  <c:v>2.8983290499706098</c:v>
                </c:pt>
                <c:pt idx="5384">
                  <c:v>2.9018360281210702</c:v>
                </c:pt>
                <c:pt idx="5385">
                  <c:v>2.9007043120701099</c:v>
                </c:pt>
                <c:pt idx="5386">
                  <c:v>2.9013134599756398</c:v>
                </c:pt>
                <c:pt idx="5387">
                  <c:v>2.8935089267683098</c:v>
                </c:pt>
                <c:pt idx="5388">
                  <c:v>2.8972994234623699</c:v>
                </c:pt>
                <c:pt idx="5389">
                  <c:v>2.9094970540351501</c:v>
                </c:pt>
                <c:pt idx="5390">
                  <c:v>2.92378268457046</c:v>
                </c:pt>
                <c:pt idx="5391">
                  <c:v>2.93082900084028</c:v>
                </c:pt>
                <c:pt idx="5392">
                  <c:v>2.9340822210312099</c:v>
                </c:pt>
                <c:pt idx="5393">
                  <c:v>2.9261895398566402</c:v>
                </c:pt>
                <c:pt idx="5394">
                  <c:v>2.9294376102458801</c:v>
                </c:pt>
                <c:pt idx="5395">
                  <c:v>2.9455788114783301</c:v>
                </c:pt>
                <c:pt idx="5396">
                  <c:v>2.9591579297992499</c:v>
                </c:pt>
                <c:pt idx="5397">
                  <c:v>2.9574120266206698</c:v>
                </c:pt>
                <c:pt idx="5398">
                  <c:v>2.9621734599835299</c:v>
                </c:pt>
                <c:pt idx="5399">
                  <c:v>2.9746442102500601</c:v>
                </c:pt>
                <c:pt idx="5400">
                  <c:v>2.9803257806916301</c:v>
                </c:pt>
                <c:pt idx="5401">
                  <c:v>2.97946148621523</c:v>
                </c:pt>
                <c:pt idx="5402">
                  <c:v>2.9199020511057898</c:v>
                </c:pt>
                <c:pt idx="5403">
                  <c:v>2.8951120826919001</c:v>
                </c:pt>
                <c:pt idx="5404">
                  <c:v>2.9125117063088801</c:v>
                </c:pt>
                <c:pt idx="5405">
                  <c:v>2.92448212942181</c:v>
                </c:pt>
                <c:pt idx="5406">
                  <c:v>2.9259736153078202</c:v>
                </c:pt>
                <c:pt idx="5407">
                  <c:v>2.8885504127680299</c:v>
                </c:pt>
                <c:pt idx="5408">
                  <c:v>2.8972449495104602</c:v>
                </c:pt>
                <c:pt idx="5409">
                  <c:v>2.9236388510004998</c:v>
                </c:pt>
                <c:pt idx="5410">
                  <c:v>2.9339008233675101</c:v>
                </c:pt>
                <c:pt idx="5411">
                  <c:v>2.9224879491646099</c:v>
                </c:pt>
                <c:pt idx="5412">
                  <c:v>2.92806990114752</c:v>
                </c:pt>
                <c:pt idx="5413">
                  <c:v>2.9181437441826299</c:v>
                </c:pt>
                <c:pt idx="5414">
                  <c:v>2.8968704762875399</c:v>
                </c:pt>
                <c:pt idx="5415">
                  <c:v>2.8375136002283998</c:v>
                </c:pt>
                <c:pt idx="5416">
                  <c:v>2.8276106777636101</c:v>
                </c:pt>
                <c:pt idx="5417">
                  <c:v>2.8460184232758499</c:v>
                </c:pt>
                <c:pt idx="5418">
                  <c:v>2.84633148530241</c:v>
                </c:pt>
                <c:pt idx="5419">
                  <c:v>2.8233046635863102</c:v>
                </c:pt>
                <c:pt idx="5420">
                  <c:v>2.8264385317628902</c:v>
                </c:pt>
                <c:pt idx="5421">
                  <c:v>2.85247003064043</c:v>
                </c:pt>
                <c:pt idx="5422">
                  <c:v>2.8011540947892102</c:v>
                </c:pt>
                <c:pt idx="5423">
                  <c:v>2.81042591484296</c:v>
                </c:pt>
                <c:pt idx="5424">
                  <c:v>2.8360288949271801</c:v>
                </c:pt>
                <c:pt idx="5425">
                  <c:v>2.8485357823538102</c:v>
                </c:pt>
                <c:pt idx="5426">
                  <c:v>2.8502733891810399</c:v>
                </c:pt>
                <c:pt idx="5427">
                  <c:v>2.84061096239172</c:v>
                </c:pt>
                <c:pt idx="5428">
                  <c:v>2.8548424233133001</c:v>
                </c:pt>
                <c:pt idx="5429">
                  <c:v>2.8580112984031798</c:v>
                </c:pt>
                <c:pt idx="5430">
                  <c:v>2.8203141293772398</c:v>
                </c:pt>
                <c:pt idx="5431">
                  <c:v>2.8288032749066701</c:v>
                </c:pt>
                <c:pt idx="5432">
                  <c:v>2.8769212186128299</c:v>
                </c:pt>
                <c:pt idx="5433">
                  <c:v>2.87666229570315</c:v>
                </c:pt>
                <c:pt idx="5434">
                  <c:v>2.8508011016647798</c:v>
                </c:pt>
                <c:pt idx="5435">
                  <c:v>2.8705001372772898</c:v>
                </c:pt>
                <c:pt idx="5436">
                  <c:v>2.8604820917981901</c:v>
                </c:pt>
                <c:pt idx="5437">
                  <c:v>2.8221802365890101</c:v>
                </c:pt>
                <c:pt idx="5438">
                  <c:v>2.83039278107749</c:v>
                </c:pt>
                <c:pt idx="5439">
                  <c:v>2.8496677559166201</c:v>
                </c:pt>
                <c:pt idx="5440">
                  <c:v>2.90013537187391</c:v>
                </c:pt>
                <c:pt idx="5441">
                  <c:v>2.9349659976901101</c:v>
                </c:pt>
                <c:pt idx="5442">
                  <c:v>2.9787263407156699</c:v>
                </c:pt>
                <c:pt idx="5443">
                  <c:v>2.9856071985627199</c:v>
                </c:pt>
                <c:pt idx="5444">
                  <c:v>2.9856370546347102</c:v>
                </c:pt>
                <c:pt idx="5445">
                  <c:v>2.9958180769910201</c:v>
                </c:pt>
                <c:pt idx="5446">
                  <c:v>3.0261057977493899</c:v>
                </c:pt>
                <c:pt idx="5447">
                  <c:v>3.0282543328657998</c:v>
                </c:pt>
                <c:pt idx="5448">
                  <c:v>3.0307072188754201</c:v>
                </c:pt>
                <c:pt idx="5449">
                  <c:v>3.06589372968656</c:v>
                </c:pt>
                <c:pt idx="5450">
                  <c:v>3.0705232292183902</c:v>
                </c:pt>
                <c:pt idx="5451">
                  <c:v>3.0730103530340598</c:v>
                </c:pt>
                <c:pt idx="5452">
                  <c:v>3.08010900694957</c:v>
                </c:pt>
                <c:pt idx="5453">
                  <c:v>3.0912282004646499</c:v>
                </c:pt>
                <c:pt idx="5454">
                  <c:v>3.1085699906692601</c:v>
                </c:pt>
                <c:pt idx="5455">
                  <c:v>3.1104662183635701</c:v>
                </c:pt>
                <c:pt idx="5456">
                  <c:v>3.0968112716649498</c:v>
                </c:pt>
                <c:pt idx="5457">
                  <c:v>3.0537965631015198</c:v>
                </c:pt>
                <c:pt idx="5458">
                  <c:v>3.04039039618951</c:v>
                </c:pt>
                <c:pt idx="5459">
                  <c:v>3.0957559053041201</c:v>
                </c:pt>
                <c:pt idx="5460">
                  <c:v>3.1264348463256799</c:v>
                </c:pt>
                <c:pt idx="5461">
                  <c:v>3.14116035445188</c:v>
                </c:pt>
                <c:pt idx="5462">
                  <c:v>3.1311400529211801</c:v>
                </c:pt>
                <c:pt idx="5463">
                  <c:v>3.1274139962582002</c:v>
                </c:pt>
                <c:pt idx="5464">
                  <c:v>3.1293217187959201</c:v>
                </c:pt>
                <c:pt idx="5465">
                  <c:v>3.1340469945913001</c:v>
                </c:pt>
                <c:pt idx="5466">
                  <c:v>3.13094428806665</c:v>
                </c:pt>
                <c:pt idx="5467">
                  <c:v>3.1247137089333998</c:v>
                </c:pt>
                <c:pt idx="5468">
                  <c:v>3.1516174939673198</c:v>
                </c:pt>
                <c:pt idx="5469">
                  <c:v>3.17118903860485</c:v>
                </c:pt>
                <c:pt idx="5470">
                  <c:v>3.1978587384195198</c:v>
                </c:pt>
                <c:pt idx="5471">
                  <c:v>3.2023677192406899</c:v>
                </c:pt>
                <c:pt idx="5472">
                  <c:v>3.2023997429178901</c:v>
                </c:pt>
                <c:pt idx="5473">
                  <c:v>3.2043532067610698</c:v>
                </c:pt>
                <c:pt idx="5474">
                  <c:v>3.2181639690821999</c:v>
                </c:pt>
                <c:pt idx="5475">
                  <c:v>3.2346087869642202</c:v>
                </c:pt>
                <c:pt idx="5476">
                  <c:v>3.2508141769869101</c:v>
                </c:pt>
                <c:pt idx="5477">
                  <c:v>3.2583235577357499</c:v>
                </c:pt>
                <c:pt idx="5478">
                  <c:v>3.2723669322695899</c:v>
                </c:pt>
                <c:pt idx="5479">
                  <c:v>3.2727268926321398</c:v>
                </c:pt>
                <c:pt idx="5480">
                  <c:v>3.28421416402528</c:v>
                </c:pt>
                <c:pt idx="5481">
                  <c:v>3.28424700616692</c:v>
                </c:pt>
                <c:pt idx="5482">
                  <c:v>3.2961031378591801</c:v>
                </c:pt>
                <c:pt idx="5483">
                  <c:v>3.3040467464214198</c:v>
                </c:pt>
                <c:pt idx="5484">
                  <c:v>3.2763257942189399</c:v>
                </c:pt>
                <c:pt idx="5485">
                  <c:v>3.28487700454186</c:v>
                </c:pt>
                <c:pt idx="5486">
                  <c:v>3.3010057506341499</c:v>
                </c:pt>
                <c:pt idx="5487">
                  <c:v>3.2762812175619098</c:v>
                </c:pt>
                <c:pt idx="5488">
                  <c:v>3.2366709776415798</c:v>
                </c:pt>
                <c:pt idx="5489">
                  <c:v>3.2554760360216801</c:v>
                </c:pt>
                <c:pt idx="5490">
                  <c:v>3.2730881613765601</c:v>
                </c:pt>
                <c:pt idx="5491">
                  <c:v>3.2498819663124001</c:v>
                </c:pt>
                <c:pt idx="5492">
                  <c:v>3.2479645359522702</c:v>
                </c:pt>
                <c:pt idx="5493">
                  <c:v>3.2947677049153401</c:v>
                </c:pt>
                <c:pt idx="5494">
                  <c:v>3.3363147256743302</c:v>
                </c:pt>
                <c:pt idx="5495">
                  <c:v>3.3413525609100998</c:v>
                </c:pt>
                <c:pt idx="5496">
                  <c:v>3.3463980032770699</c:v>
                </c:pt>
                <c:pt idx="5497">
                  <c:v>3.36650985527677</c:v>
                </c:pt>
                <c:pt idx="5498">
                  <c:v>3.4062683366675799</c:v>
                </c:pt>
                <c:pt idx="5499">
                  <c:v>3.4025555041806199</c:v>
                </c:pt>
                <c:pt idx="5500">
                  <c:v>3.4036102963869102</c:v>
                </c:pt>
                <c:pt idx="5501">
                  <c:v>3.4050057766084301</c:v>
                </c:pt>
                <c:pt idx="5502">
                  <c:v>3.39380330760339</c:v>
                </c:pt>
                <c:pt idx="5503">
                  <c:v>3.3836558357136499</c:v>
                </c:pt>
                <c:pt idx="5504">
                  <c:v>3.4087287254562901</c:v>
                </c:pt>
                <c:pt idx="5505">
                  <c:v>3.4336465324393801</c:v>
                </c:pt>
                <c:pt idx="5506">
                  <c:v>3.4367711507838998</c:v>
                </c:pt>
                <c:pt idx="5507">
                  <c:v>3.43199403888431</c:v>
                </c:pt>
                <c:pt idx="5508">
                  <c:v>3.44884512961523</c:v>
                </c:pt>
                <c:pt idx="5509">
                  <c:v>3.4092178990759501</c:v>
                </c:pt>
                <c:pt idx="5510">
                  <c:v>3.37652349942381</c:v>
                </c:pt>
                <c:pt idx="5511">
                  <c:v>3.3535969048627301</c:v>
                </c:pt>
                <c:pt idx="5512">
                  <c:v>3.3965564812140201</c:v>
                </c:pt>
                <c:pt idx="5513">
                  <c:v>3.44006636973837</c:v>
                </c:pt>
                <c:pt idx="5514">
                  <c:v>3.43390865093654</c:v>
                </c:pt>
                <c:pt idx="5515">
                  <c:v>3.4377202895390799</c:v>
                </c:pt>
                <c:pt idx="5516">
                  <c:v>3.4738507297821299</c:v>
                </c:pt>
                <c:pt idx="5517">
                  <c:v>3.4943811875951498</c:v>
                </c:pt>
                <c:pt idx="5518">
                  <c:v>3.5251666858578599</c:v>
                </c:pt>
                <c:pt idx="5519">
                  <c:v>3.5216767708388601</c:v>
                </c:pt>
                <c:pt idx="5520">
                  <c:v>3.5255858320544902</c:v>
                </c:pt>
                <c:pt idx="5521">
                  <c:v>3.5510053059036002</c:v>
                </c:pt>
                <c:pt idx="5522">
                  <c:v>3.5620489324049598</c:v>
                </c:pt>
                <c:pt idx="5523">
                  <c:v>3.5781137730901098</c:v>
                </c:pt>
                <c:pt idx="5524">
                  <c:v>3.58816827279249</c:v>
                </c:pt>
                <c:pt idx="5525">
                  <c:v>3.5813866347569099</c:v>
                </c:pt>
                <c:pt idx="5526">
                  <c:v>3.52913420375581</c:v>
                </c:pt>
                <c:pt idx="5527">
                  <c:v>3.5154058717032002</c:v>
                </c:pt>
                <c:pt idx="5528">
                  <c:v>3.5231749186796599</c:v>
                </c:pt>
                <c:pt idx="5529">
                  <c:v>3.5355412626442302</c:v>
                </c:pt>
                <c:pt idx="5530">
                  <c:v>3.4450667617331598</c:v>
                </c:pt>
                <c:pt idx="5531">
                  <c:v>3.4699056930852601</c:v>
                </c:pt>
                <c:pt idx="5532">
                  <c:v>3.4751452506818201</c:v>
                </c:pt>
                <c:pt idx="5533">
                  <c:v>3.4553716742054399</c:v>
                </c:pt>
                <c:pt idx="5534">
                  <c:v>3.4522963934153998</c:v>
                </c:pt>
                <c:pt idx="5535">
                  <c:v>3.4882347988708502</c:v>
                </c:pt>
                <c:pt idx="5536">
                  <c:v>3.5301284988052899</c:v>
                </c:pt>
                <c:pt idx="5537">
                  <c:v>3.5075709776979198</c:v>
                </c:pt>
                <c:pt idx="5538">
                  <c:v>3.5100613530920901</c:v>
                </c:pt>
                <c:pt idx="5539">
                  <c:v>3.5195736193589702</c:v>
                </c:pt>
                <c:pt idx="5540">
                  <c:v>3.5185529430093601</c:v>
                </c:pt>
                <c:pt idx="5541">
                  <c:v>3.5006435085294401</c:v>
                </c:pt>
                <c:pt idx="5542">
                  <c:v>3.49122677749149</c:v>
                </c:pt>
                <c:pt idx="5543">
                  <c:v>3.4853266042375299</c:v>
                </c:pt>
                <c:pt idx="5544">
                  <c:v>3.4975601006184101</c:v>
                </c:pt>
                <c:pt idx="5545">
                  <c:v>3.50214190435022</c:v>
                </c:pt>
                <c:pt idx="5546">
                  <c:v>3.57572190576062</c:v>
                </c:pt>
                <c:pt idx="5547">
                  <c:v>3.6279632028037798</c:v>
                </c:pt>
                <c:pt idx="5548">
                  <c:v>3.6504928542931898</c:v>
                </c:pt>
                <c:pt idx="5549">
                  <c:v>3.6618458870700401</c:v>
                </c:pt>
                <c:pt idx="5550">
                  <c:v>3.64357327609356</c:v>
                </c:pt>
                <c:pt idx="5551">
                  <c:v>3.6964415243296802</c:v>
                </c:pt>
                <c:pt idx="5552">
                  <c:v>3.7046106600984499</c:v>
                </c:pt>
                <c:pt idx="5553">
                  <c:v>3.7102046221951999</c:v>
                </c:pt>
                <c:pt idx="5554">
                  <c:v>3.7005951922237101</c:v>
                </c:pt>
                <c:pt idx="5555">
                  <c:v>3.6939711268296298</c:v>
                </c:pt>
                <c:pt idx="5556">
                  <c:v>3.6633481061882098</c:v>
                </c:pt>
                <c:pt idx="5557">
                  <c:v>3.5989098130003598</c:v>
                </c:pt>
                <c:pt idx="5558">
                  <c:v>3.6212590429390898</c:v>
                </c:pt>
                <c:pt idx="5559">
                  <c:v>3.6618533568104401</c:v>
                </c:pt>
                <c:pt idx="5560">
                  <c:v>3.6769035741069298</c:v>
                </c:pt>
                <c:pt idx="5561">
                  <c:v>3.6717926781389201</c:v>
                </c:pt>
                <c:pt idx="5562">
                  <c:v>3.6758683680116602</c:v>
                </c:pt>
                <c:pt idx="5563">
                  <c:v>3.7600825123227999</c:v>
                </c:pt>
                <c:pt idx="5564">
                  <c:v>3.76876830292627</c:v>
                </c:pt>
                <c:pt idx="5565">
                  <c:v>3.7507159027552501</c:v>
                </c:pt>
                <c:pt idx="5566">
                  <c:v>3.7413766201573901</c:v>
                </c:pt>
                <c:pt idx="5567">
                  <c:v>3.76273988065849</c:v>
                </c:pt>
                <c:pt idx="5568">
                  <c:v>3.78309630341285</c:v>
                </c:pt>
                <c:pt idx="5569">
                  <c:v>3.7627054143374599</c:v>
                </c:pt>
                <c:pt idx="5570">
                  <c:v>3.77628878088322</c:v>
                </c:pt>
                <c:pt idx="5571">
                  <c:v>3.7525359244514598</c:v>
                </c:pt>
                <c:pt idx="5572">
                  <c:v>3.75069718184848</c:v>
                </c:pt>
                <c:pt idx="5573">
                  <c:v>3.7391075275565702</c:v>
                </c:pt>
                <c:pt idx="5574">
                  <c:v>3.7081103261531201</c:v>
                </c:pt>
                <c:pt idx="5575">
                  <c:v>3.6862695563320802</c:v>
                </c:pt>
                <c:pt idx="5576">
                  <c:v>3.64354569217419</c:v>
                </c:pt>
                <c:pt idx="5577">
                  <c:v>3.6712730748916398</c:v>
                </c:pt>
                <c:pt idx="5578">
                  <c:v>3.73996259412286</c:v>
                </c:pt>
                <c:pt idx="5579">
                  <c:v>3.7770256234306201</c:v>
                </c:pt>
                <c:pt idx="5580">
                  <c:v>3.72229652214711</c:v>
                </c:pt>
                <c:pt idx="5581">
                  <c:v>3.59949795988148</c:v>
                </c:pt>
                <c:pt idx="5582">
                  <c:v>3.5390623891350699</c:v>
                </c:pt>
                <c:pt idx="5583">
                  <c:v>3.6109407462583998</c:v>
                </c:pt>
                <c:pt idx="5584">
                  <c:v>3.4495678043081099</c:v>
                </c:pt>
                <c:pt idx="5585">
                  <c:v>3.4330443745254802</c:v>
                </c:pt>
                <c:pt idx="5586">
                  <c:v>3.5037994190844501</c:v>
                </c:pt>
                <c:pt idx="5587">
                  <c:v>3.5231053538835999</c:v>
                </c:pt>
                <c:pt idx="5588">
                  <c:v>3.51609437422937</c:v>
                </c:pt>
                <c:pt idx="5589">
                  <c:v>3.49503296892774</c:v>
                </c:pt>
                <c:pt idx="5590">
                  <c:v>3.4915728862885</c:v>
                </c:pt>
                <c:pt idx="5591">
                  <c:v>3.5338558339414501</c:v>
                </c:pt>
                <c:pt idx="5592">
                  <c:v>3.5222294482477898</c:v>
                </c:pt>
                <c:pt idx="5593">
                  <c:v>3.5493858372937801</c:v>
                </c:pt>
                <c:pt idx="5594">
                  <c:v>3.5767516020993102</c:v>
                </c:pt>
                <c:pt idx="5595">
                  <c:v>3.5864445989410001</c:v>
                </c:pt>
                <c:pt idx="5596">
                  <c:v>3.5545611064564202</c:v>
                </c:pt>
                <c:pt idx="5597">
                  <c:v>3.56597124760814</c:v>
                </c:pt>
                <c:pt idx="5598">
                  <c:v>3.5075249788598399</c:v>
                </c:pt>
                <c:pt idx="5599">
                  <c:v>3.5054555391223201</c:v>
                </c:pt>
                <c:pt idx="5600">
                  <c:v>3.5429989679463199</c:v>
                </c:pt>
                <c:pt idx="5601">
                  <c:v>3.5812987867898198</c:v>
                </c:pt>
                <c:pt idx="5602">
                  <c:v>3.6074780809212501</c:v>
                </c:pt>
                <c:pt idx="5603">
                  <c:v>3.5934449911864701</c:v>
                </c:pt>
                <c:pt idx="5604">
                  <c:v>3.6218691410667501</c:v>
                </c:pt>
                <c:pt idx="5605">
                  <c:v>3.6432743876904601</c:v>
                </c:pt>
                <c:pt idx="5606">
                  <c:v>3.6527833338423301</c:v>
                </c:pt>
                <c:pt idx="5607">
                  <c:v>3.6667004383442698</c:v>
                </c:pt>
                <c:pt idx="5608">
                  <c:v>3.7217376119238099</c:v>
                </c:pt>
                <c:pt idx="5609">
                  <c:v>3.7221470030611301</c:v>
                </c:pt>
                <c:pt idx="5610">
                  <c:v>3.6983624837115698</c:v>
                </c:pt>
                <c:pt idx="5611">
                  <c:v>3.69396143235595</c:v>
                </c:pt>
                <c:pt idx="5612">
                  <c:v>3.7217030827129398</c:v>
                </c:pt>
                <c:pt idx="5613">
                  <c:v>3.7321610683753601</c:v>
                </c:pt>
                <c:pt idx="5614">
                  <c:v>3.7280930128108398</c:v>
                </c:pt>
                <c:pt idx="5615">
                  <c:v>3.73223119605505</c:v>
                </c:pt>
                <c:pt idx="5616">
                  <c:v>3.7867590938294202</c:v>
                </c:pt>
                <c:pt idx="5617">
                  <c:v>3.8273152837243298</c:v>
                </c:pt>
                <c:pt idx="5618">
                  <c:v>3.82505716770694</c:v>
                </c:pt>
                <c:pt idx="5619">
                  <c:v>3.8335105440475701</c:v>
                </c:pt>
                <c:pt idx="5620">
                  <c:v>3.83546563442503</c:v>
                </c:pt>
                <c:pt idx="5621">
                  <c:v>3.8773105644966099</c:v>
                </c:pt>
                <c:pt idx="5622">
                  <c:v>3.86998244752971</c:v>
                </c:pt>
                <c:pt idx="5623">
                  <c:v>3.8599591929906101</c:v>
                </c:pt>
                <c:pt idx="5624">
                  <c:v>3.85883980482464</c:v>
                </c:pt>
                <c:pt idx="5625">
                  <c:v>3.83997007817905</c:v>
                </c:pt>
                <c:pt idx="5626">
                  <c:v>3.84000847787983</c:v>
                </c:pt>
                <c:pt idx="5627">
                  <c:v>3.8872789822425302</c:v>
                </c:pt>
                <c:pt idx="5628">
                  <c:v>3.8888727666252501</c:v>
                </c:pt>
                <c:pt idx="5629">
                  <c:v>3.9036893718661001</c:v>
                </c:pt>
                <c:pt idx="5630">
                  <c:v>3.9060706223829298</c:v>
                </c:pt>
                <c:pt idx="5631">
                  <c:v>3.9029848265912501</c:v>
                </c:pt>
                <c:pt idx="5632">
                  <c:v>3.8932663943730401</c:v>
                </c:pt>
                <c:pt idx="5633">
                  <c:v>3.8641058290791799</c:v>
                </c:pt>
                <c:pt idx="5634">
                  <c:v>3.8428918880775398</c:v>
                </c:pt>
                <c:pt idx="5635">
                  <c:v>3.851768968339</c:v>
                </c:pt>
                <c:pt idx="5636">
                  <c:v>3.8768439843228899</c:v>
                </c:pt>
                <c:pt idx="5637">
                  <c:v>3.8807595967470498</c:v>
                </c:pt>
                <c:pt idx="5638">
                  <c:v>3.8916645312139102</c:v>
                </c:pt>
                <c:pt idx="5639">
                  <c:v>3.8827526194374302</c:v>
                </c:pt>
                <c:pt idx="5640">
                  <c:v>3.8680369870097602</c:v>
                </c:pt>
                <c:pt idx="5641">
                  <c:v>3.8379049788809598</c:v>
                </c:pt>
                <c:pt idx="5642">
                  <c:v>3.8229755285131102</c:v>
                </c:pt>
                <c:pt idx="5643">
                  <c:v>3.7966352271216599</c:v>
                </c:pt>
                <c:pt idx="5644">
                  <c:v>3.8536227218807499</c:v>
                </c:pt>
                <c:pt idx="5645">
                  <c:v>3.8582856053742298</c:v>
                </c:pt>
                <c:pt idx="5646">
                  <c:v>3.8633399595172699</c:v>
                </c:pt>
                <c:pt idx="5647">
                  <c:v>3.9221013603015198</c:v>
                </c:pt>
                <c:pt idx="5648">
                  <c:v>3.94175108811663</c:v>
                </c:pt>
                <c:pt idx="5649">
                  <c:v>3.9370604043217798</c:v>
                </c:pt>
                <c:pt idx="5650">
                  <c:v>3.92765082995545</c:v>
                </c:pt>
                <c:pt idx="5651">
                  <c:v>3.9037314364010198</c:v>
                </c:pt>
                <c:pt idx="5652">
                  <c:v>3.9248506234719498</c:v>
                </c:pt>
                <c:pt idx="5653">
                  <c:v>3.9225349616041001</c:v>
                </c:pt>
                <c:pt idx="5654">
                  <c:v>3.9057072866188198</c:v>
                </c:pt>
                <c:pt idx="5655">
                  <c:v>3.9334768654266798</c:v>
                </c:pt>
                <c:pt idx="5656">
                  <c:v>3.9449232831050698</c:v>
                </c:pt>
                <c:pt idx="5657">
                  <c:v>3.9638983640968002</c:v>
                </c:pt>
                <c:pt idx="5658">
                  <c:v>3.96116327422558</c:v>
                </c:pt>
                <c:pt idx="5659">
                  <c:v>3.96041065320347</c:v>
                </c:pt>
                <c:pt idx="5660">
                  <c:v>3.9953018710581998</c:v>
                </c:pt>
                <c:pt idx="5661">
                  <c:v>4.04088826540697</c:v>
                </c:pt>
                <c:pt idx="5662">
                  <c:v>4.0482022731673597</c:v>
                </c:pt>
                <c:pt idx="5663">
                  <c:v>4.0458138338261902</c:v>
                </c:pt>
                <c:pt idx="5664">
                  <c:v>4.0227931531117198</c:v>
                </c:pt>
                <c:pt idx="5665">
                  <c:v>3.9999034600705099</c:v>
                </c:pt>
                <c:pt idx="5666">
                  <c:v>3.9755440479986799</c:v>
                </c:pt>
                <c:pt idx="5667">
                  <c:v>3.9747886946295599</c:v>
                </c:pt>
                <c:pt idx="5668">
                  <c:v>3.9799956678195199</c:v>
                </c:pt>
                <c:pt idx="5669">
                  <c:v>3.9871994599782798</c:v>
                </c:pt>
                <c:pt idx="5670">
                  <c:v>3.9509558168870802</c:v>
                </c:pt>
                <c:pt idx="5671">
                  <c:v>3.9541560910987599</c:v>
                </c:pt>
                <c:pt idx="5672">
                  <c:v>3.9767343223789302</c:v>
                </c:pt>
                <c:pt idx="5673">
                  <c:v>3.9712066616708199</c:v>
                </c:pt>
                <c:pt idx="5674">
                  <c:v>3.9744233390667798</c:v>
                </c:pt>
                <c:pt idx="5675">
                  <c:v>3.9120646368768202</c:v>
                </c:pt>
                <c:pt idx="5676">
                  <c:v>3.8878489567745498</c:v>
                </c:pt>
                <c:pt idx="5677">
                  <c:v>3.8077981467545601</c:v>
                </c:pt>
                <c:pt idx="5678">
                  <c:v>3.8379178300953898</c:v>
                </c:pt>
                <c:pt idx="5679">
                  <c:v>3.85100512989602</c:v>
                </c:pt>
                <c:pt idx="5680">
                  <c:v>3.82639720711598</c:v>
                </c:pt>
                <c:pt idx="5681">
                  <c:v>3.8126604411424299</c:v>
                </c:pt>
                <c:pt idx="5682">
                  <c:v>3.88018265755507</c:v>
                </c:pt>
                <c:pt idx="5683">
                  <c:v>3.8895338977597702</c:v>
                </c:pt>
                <c:pt idx="5684">
                  <c:v>3.9160216236035201</c:v>
                </c:pt>
                <c:pt idx="5685">
                  <c:v>3.9070539340854702</c:v>
                </c:pt>
                <c:pt idx="5686">
                  <c:v>3.9027952452973098</c:v>
                </c:pt>
                <c:pt idx="5687">
                  <c:v>3.8961995213327598</c:v>
                </c:pt>
                <c:pt idx="5688">
                  <c:v>3.8864979845246399</c:v>
                </c:pt>
                <c:pt idx="5689">
                  <c:v>3.9009168920472299</c:v>
                </c:pt>
                <c:pt idx="5690">
                  <c:v>3.91148837682467</c:v>
                </c:pt>
                <c:pt idx="5691">
                  <c:v>3.8927523474996901</c:v>
                </c:pt>
                <c:pt idx="5692">
                  <c:v>3.8597028800694102</c:v>
                </c:pt>
                <c:pt idx="5693">
                  <c:v>3.7921966766969999</c:v>
                </c:pt>
                <c:pt idx="5694">
                  <c:v>3.7846502053103701</c:v>
                </c:pt>
                <c:pt idx="5695">
                  <c:v>3.8036113028389802</c:v>
                </c:pt>
                <c:pt idx="5696">
                  <c:v>3.8017475333005901</c:v>
                </c:pt>
                <c:pt idx="5697">
                  <c:v>3.7865785606427198</c:v>
                </c:pt>
                <c:pt idx="5698">
                  <c:v>3.77184877004182</c:v>
                </c:pt>
                <c:pt idx="5699">
                  <c:v>3.6591082103052699</c:v>
                </c:pt>
                <c:pt idx="5700">
                  <c:v>3.65987662302943</c:v>
                </c:pt>
                <c:pt idx="5701">
                  <c:v>3.6858983458191701</c:v>
                </c:pt>
                <c:pt idx="5702">
                  <c:v>3.70768200504296</c:v>
                </c:pt>
                <c:pt idx="5703">
                  <c:v>3.72254980988318</c:v>
                </c:pt>
                <c:pt idx="5704">
                  <c:v>3.74492233424058</c:v>
                </c:pt>
                <c:pt idx="5705">
                  <c:v>3.7857794369071498</c:v>
                </c:pt>
                <c:pt idx="5706">
                  <c:v>3.8047461918860499</c:v>
                </c:pt>
                <c:pt idx="5707">
                  <c:v>3.8082085109206698</c:v>
                </c:pt>
                <c:pt idx="5708">
                  <c:v>3.7892055504511699</c:v>
                </c:pt>
                <c:pt idx="5709">
                  <c:v>3.7759812230801</c:v>
                </c:pt>
                <c:pt idx="5710">
                  <c:v>3.8077372251661998</c:v>
                </c:pt>
                <c:pt idx="5711">
                  <c:v>3.82681398866429</c:v>
                </c:pt>
                <c:pt idx="5712">
                  <c:v>3.8172852218325102</c:v>
                </c:pt>
                <c:pt idx="5713">
                  <c:v>3.82228586547311</c:v>
                </c:pt>
                <c:pt idx="5714">
                  <c:v>3.8460222606976999</c:v>
                </c:pt>
                <c:pt idx="5715">
                  <c:v>3.8441377097899601</c:v>
                </c:pt>
                <c:pt idx="5716">
                  <c:v>3.8072724291530702</c:v>
                </c:pt>
                <c:pt idx="5717">
                  <c:v>3.7764715952012202</c:v>
                </c:pt>
                <c:pt idx="5718">
                  <c:v>3.7663128866101299</c:v>
                </c:pt>
                <c:pt idx="5719">
                  <c:v>3.7893250583473201</c:v>
                </c:pt>
                <c:pt idx="5720">
                  <c:v>3.7598062161427999</c:v>
                </c:pt>
                <c:pt idx="5721">
                  <c:v>3.6996869147466702</c:v>
                </c:pt>
                <c:pt idx="5722">
                  <c:v>3.7211820957213502</c:v>
                </c:pt>
                <c:pt idx="5723">
                  <c:v>3.7000085695967</c:v>
                </c:pt>
                <c:pt idx="5724">
                  <c:v>3.5779452868856998</c:v>
                </c:pt>
                <c:pt idx="5725">
                  <c:v>3.5439905861131602</c:v>
                </c:pt>
                <c:pt idx="5726">
                  <c:v>3.55713879118764</c:v>
                </c:pt>
                <c:pt idx="5727">
                  <c:v>3.5401000963778499</c:v>
                </c:pt>
                <c:pt idx="5728">
                  <c:v>3.2958685907287402</c:v>
                </c:pt>
                <c:pt idx="5729">
                  <c:v>3.2708529481251101</c:v>
                </c:pt>
                <c:pt idx="5730">
                  <c:v>3.38503842454416</c:v>
                </c:pt>
                <c:pt idx="5731">
                  <c:v>3.34817535610087</c:v>
                </c:pt>
                <c:pt idx="5732">
                  <c:v>3.1710903615167001</c:v>
                </c:pt>
                <c:pt idx="5733">
                  <c:v>3.0912105953100899</c:v>
                </c:pt>
                <c:pt idx="5734">
                  <c:v>3.1824322199776902</c:v>
                </c:pt>
                <c:pt idx="5735">
                  <c:v>3.18628296296386</c:v>
                </c:pt>
                <c:pt idx="5736">
                  <c:v>3.2452610606083199</c:v>
                </c:pt>
                <c:pt idx="5737">
                  <c:v>3.2696329711734902</c:v>
                </c:pt>
                <c:pt idx="5738">
                  <c:v>3.2474321632992198</c:v>
                </c:pt>
                <c:pt idx="5739">
                  <c:v>3.24746463762086</c:v>
                </c:pt>
                <c:pt idx="5740">
                  <c:v>3.2474971122672298</c:v>
                </c:pt>
                <c:pt idx="5741">
                  <c:v>3.2475295872383598</c:v>
                </c:pt>
                <c:pt idx="5742">
                  <c:v>3.2475620625342301</c:v>
                </c:pt>
                <c:pt idx="5743">
                  <c:v>3.2475945381548499</c:v>
                </c:pt>
                <c:pt idx="5744">
                  <c:v>3.2476270141002401</c:v>
                </c:pt>
                <c:pt idx="5745">
                  <c:v>3.2476594903703799</c:v>
                </c:pt>
                <c:pt idx="5746">
                  <c:v>3.24769196696528</c:v>
                </c:pt>
                <c:pt idx="5747">
                  <c:v>3.24772444388495</c:v>
                </c:pt>
                <c:pt idx="5748">
                  <c:v>3.24775692112939</c:v>
                </c:pt>
                <c:pt idx="5749">
                  <c:v>3.2477893986985999</c:v>
                </c:pt>
                <c:pt idx="5750">
                  <c:v>3.2478218765925901</c:v>
                </c:pt>
                <c:pt idx="5751">
                  <c:v>3.2478543548113499</c:v>
                </c:pt>
                <c:pt idx="5752">
                  <c:v>3.2478868333549</c:v>
                </c:pt>
                <c:pt idx="5753">
                  <c:v>3.2479193122232402</c:v>
                </c:pt>
                <c:pt idx="5754">
                  <c:v>3.24795179141636</c:v>
                </c:pt>
                <c:pt idx="5755">
                  <c:v>3.2479842709342699</c:v>
                </c:pt>
                <c:pt idx="5756">
                  <c:v>3.2480167507769799</c:v>
                </c:pt>
                <c:pt idx="5757">
                  <c:v>3.2480492309444902</c:v>
                </c:pt>
                <c:pt idx="5758">
                  <c:v>3.2480817114368001</c:v>
                </c:pt>
                <c:pt idx="5759">
                  <c:v>3.2481141922539201</c:v>
                </c:pt>
                <c:pt idx="5760">
                  <c:v>3.2481466733958402</c:v>
                </c:pt>
                <c:pt idx="5761">
                  <c:v>3.2481791548625698</c:v>
                </c:pt>
                <c:pt idx="5762">
                  <c:v>3.24821163665412</c:v>
                </c:pt>
                <c:pt idx="5763">
                  <c:v>3.24824411877049</c:v>
                </c:pt>
                <c:pt idx="5764">
                  <c:v>3.2482766012116802</c:v>
                </c:pt>
                <c:pt idx="5765">
                  <c:v>3.24830908397769</c:v>
                </c:pt>
                <c:pt idx="5766">
                  <c:v>3.2483415670685298</c:v>
                </c:pt>
                <c:pt idx="5767">
                  <c:v>3.2483740504842</c:v>
                </c:pt>
                <c:pt idx="5768">
                  <c:v>3.2484065342247002</c:v>
                </c:pt>
                <c:pt idx="5769">
                  <c:v>3.2484390182900502</c:v>
                </c:pt>
                <c:pt idx="5770">
                  <c:v>3.2484715026802302</c:v>
                </c:pt>
                <c:pt idx="5771">
                  <c:v>3.2485039873952601</c:v>
                </c:pt>
                <c:pt idx="5772">
                  <c:v>3.2485364724351302</c:v>
                </c:pt>
                <c:pt idx="5773">
                  <c:v>3.2485689577998502</c:v>
                </c:pt>
                <c:pt idx="5774">
                  <c:v>3.2486014434894299</c:v>
                </c:pt>
                <c:pt idx="5775">
                  <c:v>3.2486339295038702</c:v>
                </c:pt>
                <c:pt idx="5776">
                  <c:v>3.24866641584316</c:v>
                </c:pt>
                <c:pt idx="5777">
                  <c:v>3.2486989025073201</c:v>
                </c:pt>
                <c:pt idx="5778">
                  <c:v>3.2487313894963501</c:v>
                </c:pt>
                <c:pt idx="5779">
                  <c:v>3.2487638768102398</c:v>
                </c:pt>
                <c:pt idx="5780">
                  <c:v>3.2487963644490101</c:v>
                </c:pt>
                <c:pt idx="5781">
                  <c:v>3.2488288524126498</c:v>
                </c:pt>
                <c:pt idx="5782">
                  <c:v>3.2488613407011799</c:v>
                </c:pt>
                <c:pt idx="5783">
                  <c:v>3.2488938293145901</c:v>
                </c:pt>
                <c:pt idx="5784">
                  <c:v>3.24892631825288</c:v>
                </c:pt>
                <c:pt idx="5785">
                  <c:v>3.2489588075160598</c:v>
                </c:pt>
                <c:pt idx="5786">
                  <c:v>3.2489912971041401</c:v>
                </c:pt>
                <c:pt idx="5787">
                  <c:v>3.2490237870171099</c:v>
                </c:pt>
                <c:pt idx="5788">
                  <c:v>3.2490562772549798</c:v>
                </c:pt>
                <c:pt idx="5789">
                  <c:v>3.2490887678177498</c:v>
                </c:pt>
                <c:pt idx="5790">
                  <c:v>3.2491212587054301</c:v>
                </c:pt>
                <c:pt idx="5791">
                  <c:v>3.2491537499180199</c:v>
                </c:pt>
                <c:pt idx="5792">
                  <c:v>3.2491862414555199</c:v>
                </c:pt>
                <c:pt idx="5793">
                  <c:v>3.2492187333179299</c:v>
                </c:pt>
                <c:pt idx="5794">
                  <c:v>3.2492512255052701</c:v>
                </c:pt>
                <c:pt idx="5795">
                  <c:v>3.2492837180175198</c:v>
                </c:pt>
                <c:pt idx="5796">
                  <c:v>3.2493162108546998</c:v>
                </c:pt>
                <c:pt idx="5797">
                  <c:v>3.2493487040168101</c:v>
                </c:pt>
                <c:pt idx="5798">
                  <c:v>3.2493811975038498</c:v>
                </c:pt>
                <c:pt idx="5799">
                  <c:v>3.24941369131583</c:v>
                </c:pt>
                <c:pt idx="5800">
                  <c:v>3.2494461854527401</c:v>
                </c:pt>
                <c:pt idx="5801">
                  <c:v>3.2494786799145898</c:v>
                </c:pt>
                <c:pt idx="5802">
                  <c:v>3.2495111747013898</c:v>
                </c:pt>
                <c:pt idx="5803">
                  <c:v>3.2495436698131401</c:v>
                </c:pt>
                <c:pt idx="5804">
                  <c:v>3.2495761652498398</c:v>
                </c:pt>
                <c:pt idx="5805">
                  <c:v>3.2496086610114898</c:v>
                </c:pt>
                <c:pt idx="5806">
                  <c:v>3.2496411570980999</c:v>
                </c:pt>
                <c:pt idx="5807">
                  <c:v>3.24967365350967</c:v>
                </c:pt>
                <c:pt idx="5808">
                  <c:v>3.2497061502462099</c:v>
                </c:pt>
                <c:pt idx="5809">
                  <c:v>3.2497386473077099</c:v>
                </c:pt>
                <c:pt idx="5810">
                  <c:v>3.2497711446941899</c:v>
                </c:pt>
                <c:pt idx="5811">
                  <c:v>3.24980364240563</c:v>
                </c:pt>
                <c:pt idx="5812">
                  <c:v>3.2498361404420599</c:v>
                </c:pt>
                <c:pt idx="5813">
                  <c:v>3.2498686388034601</c:v>
                </c:pt>
                <c:pt idx="5814">
                  <c:v>3.2499011374898501</c:v>
                </c:pt>
                <c:pt idx="5815">
                  <c:v>3.2499336365012201</c:v>
                </c:pt>
                <c:pt idx="5816">
                  <c:v>3.2499661358375902</c:v>
                </c:pt>
                <c:pt idx="5817">
                  <c:v>3.2499986354989501</c:v>
                </c:pt>
                <c:pt idx="5818">
                  <c:v>3.2500311354853002</c:v>
                </c:pt>
                <c:pt idx="5819">
                  <c:v>3.2500636357966601</c:v>
                </c:pt>
                <c:pt idx="5820">
                  <c:v>3.2500961364330201</c:v>
                </c:pt>
                <c:pt idx="5821">
                  <c:v>3.2501286373943801</c:v>
                </c:pt>
                <c:pt idx="5822">
                  <c:v>3.2501611386807499</c:v>
                </c:pt>
                <c:pt idx="5823">
                  <c:v>3.2501936402921401</c:v>
                </c:pt>
                <c:pt idx="5824">
                  <c:v>3.2502261422285401</c:v>
                </c:pt>
                <c:pt idx="5825">
                  <c:v>3.2502586444899699</c:v>
                </c:pt>
                <c:pt idx="5826">
                  <c:v>3.25029114707641</c:v>
                </c:pt>
                <c:pt idx="5827">
                  <c:v>3.2503236499878798</c:v>
                </c:pt>
                <c:pt idx="5828">
                  <c:v>3.2503561532243799</c:v>
                </c:pt>
                <c:pt idx="5829">
                  <c:v>3.2503886567859199</c:v>
                </c:pt>
                <c:pt idx="5830">
                  <c:v>3.25042116067248</c:v>
                </c:pt>
                <c:pt idx="5831">
                  <c:v>3.2504536648840898</c:v>
                </c:pt>
                <c:pt idx="5832">
                  <c:v>3.2504861694207401</c:v>
                </c:pt>
                <c:pt idx="5833">
                  <c:v>3.2505186742824299</c:v>
                </c:pt>
                <c:pt idx="5834">
                  <c:v>3.2505511794691802</c:v>
                </c:pt>
                <c:pt idx="5835">
                  <c:v>3.2505836849809699</c:v>
                </c:pt>
                <c:pt idx="5836">
                  <c:v>3.2506161908178202</c:v>
                </c:pt>
                <c:pt idx="5837">
                  <c:v>3.2506486969797299</c:v>
                </c:pt>
                <c:pt idx="5838">
                  <c:v>3.2506812034667001</c:v>
                </c:pt>
                <c:pt idx="5839">
                  <c:v>3.25071371027874</c:v>
                </c:pt>
                <c:pt idx="5840">
                  <c:v>3.2507462174158399</c:v>
                </c:pt>
                <c:pt idx="5841">
                  <c:v>3.25077872487801</c:v>
                </c:pt>
                <c:pt idx="5842">
                  <c:v>3.2508112326652601</c:v>
                </c:pt>
                <c:pt idx="5843">
                  <c:v>3.2508437407775901</c:v>
                </c:pt>
                <c:pt idx="5844">
                  <c:v>3.2508762492150001</c:v>
                </c:pt>
                <c:pt idx="5845">
                  <c:v>3.25090875797749</c:v>
                </c:pt>
                <c:pt idx="5846">
                  <c:v>3.2509412670650701</c:v>
                </c:pt>
                <c:pt idx="5847">
                  <c:v>3.25097377647774</c:v>
                </c:pt>
                <c:pt idx="5848">
                  <c:v>3.2510062862155098</c:v>
                </c:pt>
                <c:pt idx="5849">
                  <c:v>3.2510387962783698</c:v>
                </c:pt>
                <c:pt idx="5850">
                  <c:v>3.2510713066663302</c:v>
                </c:pt>
                <c:pt idx="5851">
                  <c:v>3.2511038173793998</c:v>
                </c:pt>
                <c:pt idx="5852">
                  <c:v>3.2511363284175698</c:v>
                </c:pt>
                <c:pt idx="5853">
                  <c:v>3.2511688397808598</c:v>
                </c:pt>
                <c:pt idx="5854">
                  <c:v>3.2512013514692502</c:v>
                </c:pt>
                <c:pt idx="5855">
                  <c:v>3.2512338634827702</c:v>
                </c:pt>
                <c:pt idx="5856">
                  <c:v>3.2512663758214</c:v>
                </c:pt>
                <c:pt idx="5857">
                  <c:v>3.2512988884851599</c:v>
                </c:pt>
                <c:pt idx="5858">
                  <c:v>3.25133140147405</c:v>
                </c:pt>
                <c:pt idx="5859">
                  <c:v>3.25136391478806</c:v>
                </c:pt>
                <c:pt idx="5860">
                  <c:v>3.2513964284272099</c:v>
                </c:pt>
                <c:pt idx="5861">
                  <c:v>3.2514289423914899</c:v>
                </c:pt>
                <c:pt idx="5862">
                  <c:v>3.2514614566809201</c:v>
                </c:pt>
                <c:pt idx="5863">
                  <c:v>3.2514939712954898</c:v>
                </c:pt>
                <c:pt idx="5864">
                  <c:v>3.2515264862351998</c:v>
                </c:pt>
                <c:pt idx="5865">
                  <c:v>3.2515590015000599</c:v>
                </c:pt>
                <c:pt idx="5866">
                  <c:v>3.25159151709008</c:v>
                </c:pt>
                <c:pt idx="5867">
                  <c:v>3.2516240330052502</c:v>
                </c:pt>
                <c:pt idx="5868">
                  <c:v>3.2516565492455798</c:v>
                </c:pt>
                <c:pt idx="5869">
                  <c:v>3.2516890658110702</c:v>
                </c:pt>
                <c:pt idx="5870">
                  <c:v>3.2517215827017298</c:v>
                </c:pt>
                <c:pt idx="5871">
                  <c:v>3.25175409991756</c:v>
                </c:pt>
                <c:pt idx="5872">
                  <c:v>3.2517866174585599</c:v>
                </c:pt>
                <c:pt idx="5873">
                  <c:v>3.2518191353247299</c:v>
                </c:pt>
                <c:pt idx="5874">
                  <c:v>3.2518516535160802</c:v>
                </c:pt>
                <c:pt idx="5875">
                  <c:v>3.2518841720326201</c:v>
                </c:pt>
                <c:pt idx="5876">
                  <c:v>3.25191669087434</c:v>
                </c:pt>
                <c:pt idx="5877">
                  <c:v>3.2519492100412499</c:v>
                </c:pt>
                <c:pt idx="5878">
                  <c:v>3.25198172953335</c:v>
                </c:pt>
                <c:pt idx="5879">
                  <c:v>3.2520142493506499</c:v>
                </c:pt>
                <c:pt idx="5880">
                  <c:v>3.2520467694931399</c:v>
                </c:pt>
                <c:pt idx="5881">
                  <c:v>3.2520792899608302</c:v>
                </c:pt>
                <c:pt idx="5882">
                  <c:v>3.2521118107537301</c:v>
                </c:pt>
                <c:pt idx="5883">
                  <c:v>3.2521443318718402</c:v>
                </c:pt>
                <c:pt idx="5884">
                  <c:v>3.2521768533151598</c:v>
                </c:pt>
                <c:pt idx="5885">
                  <c:v>3.2522093750836998</c:v>
                </c:pt>
                <c:pt idx="5886">
                  <c:v>3.2522418971774498</c:v>
                </c:pt>
                <c:pt idx="5887">
                  <c:v>3.2522744195964202</c:v>
                </c:pt>
                <c:pt idx="5888">
                  <c:v>3.2523069423406099</c:v>
                </c:pt>
                <c:pt idx="5889">
                  <c:v>3.2523394654100399</c:v>
                </c:pt>
                <c:pt idx="5890">
                  <c:v>3.2523719888046898</c:v>
                </c:pt>
                <c:pt idx="5891">
                  <c:v>3.25240451252458</c:v>
                </c:pt>
                <c:pt idx="5892">
                  <c:v>3.2524370365697099</c:v>
                </c:pt>
                <c:pt idx="5893">
                  <c:v>3.25246956094007</c:v>
                </c:pt>
                <c:pt idx="5894">
                  <c:v>3.2525020856356801</c:v>
                </c:pt>
                <c:pt idx="5895">
                  <c:v>3.2525346106565398</c:v>
                </c:pt>
                <c:pt idx="5896">
                  <c:v>3.25256713600265</c:v>
                </c:pt>
                <c:pt idx="5897">
                  <c:v>3.2525996616740098</c:v>
                </c:pt>
                <c:pt idx="5898">
                  <c:v>3.2526321876706201</c:v>
                </c:pt>
                <c:pt idx="5899">
                  <c:v>3.2526647139925</c:v>
                </c:pt>
                <c:pt idx="5900">
                  <c:v>3.2526972406396402</c:v>
                </c:pt>
                <c:pt idx="5901">
                  <c:v>3.2527297676120401</c:v>
                </c:pt>
                <c:pt idx="5902">
                  <c:v>3.2527622949097199</c:v>
                </c:pt>
                <c:pt idx="5903">
                  <c:v>3.2527948225326702</c:v>
                </c:pt>
                <c:pt idx="5904">
                  <c:v>3.25282735048089</c:v>
                </c:pt>
                <c:pt idx="5905">
                  <c:v>3.2528598787543999</c:v>
                </c:pt>
                <c:pt idx="5906">
                  <c:v>3.25289240735319</c:v>
                </c:pt>
                <c:pt idx="5907">
                  <c:v>3.2529249362772599</c:v>
                </c:pt>
                <c:pt idx="5908">
                  <c:v>3.2529574655266198</c:v>
                </c:pt>
                <c:pt idx="5909">
                  <c:v>3.25298999510128</c:v>
                </c:pt>
                <c:pt idx="5910">
                  <c:v>3.2530225250012301</c:v>
                </c:pt>
                <c:pt idx="5911">
                  <c:v>3.2530550552264801</c:v>
                </c:pt>
                <c:pt idx="5912">
                  <c:v>3.2530875857770298</c:v>
                </c:pt>
                <c:pt idx="5913">
                  <c:v>3.25312011665289</c:v>
                </c:pt>
                <c:pt idx="5914">
                  <c:v>3.2531526478540602</c:v>
                </c:pt>
                <c:pt idx="5915">
                  <c:v>3.25318517938054</c:v>
                </c:pt>
                <c:pt idx="5916">
                  <c:v>3.2532177112323302</c:v>
                </c:pt>
                <c:pt idx="5917">
                  <c:v>3.2532502434094401</c:v>
                </c:pt>
                <c:pt idx="5918">
                  <c:v>3.2532827759118801</c:v>
                </c:pt>
                <c:pt idx="5919">
                  <c:v>3.2533153087396398</c:v>
                </c:pt>
                <c:pt idx="5920">
                  <c:v>3.25334784189273</c:v>
                </c:pt>
                <c:pt idx="5921">
                  <c:v>3.2533803753711399</c:v>
                </c:pt>
                <c:pt idx="5922">
                  <c:v>3.2534129091748998</c:v>
                </c:pt>
                <c:pt idx="5923">
                  <c:v>3.2534454433039901</c:v>
                </c:pt>
                <c:pt idx="5924">
                  <c:v>3.2534779777584202</c:v>
                </c:pt>
                <c:pt idx="5925">
                  <c:v>3.2535105125381998</c:v>
                </c:pt>
                <c:pt idx="5926">
                  <c:v>3.2535430476433298</c:v>
                </c:pt>
                <c:pt idx="5927">
                  <c:v>3.2535755830738</c:v>
                </c:pt>
                <c:pt idx="5928">
                  <c:v>3.25360811882963</c:v>
                </c:pt>
                <c:pt idx="5929">
                  <c:v>3.2536406549108201</c:v>
                </c:pt>
                <c:pt idx="5930">
                  <c:v>3.25367319131737</c:v>
                </c:pt>
                <c:pt idx="5931">
                  <c:v>3.2537057280492898</c:v>
                </c:pt>
                <c:pt idx="5932">
                  <c:v>3.2537382651065698</c:v>
                </c:pt>
                <c:pt idx="5933">
                  <c:v>3.2537708024892198</c:v>
                </c:pt>
                <c:pt idx="5934">
                  <c:v>3.2538033401972402</c:v>
                </c:pt>
                <c:pt idx="5935">
                  <c:v>3.2538358782306398</c:v>
                </c:pt>
                <c:pt idx="5936">
                  <c:v>3.2538684165894298</c:v>
                </c:pt>
                <c:pt idx="5937">
                  <c:v>3.2539009552735898</c:v>
                </c:pt>
                <c:pt idx="5938">
                  <c:v>3.2539334942831499</c:v>
                </c:pt>
                <c:pt idx="5939">
                  <c:v>3.2539660336180898</c:v>
                </c:pt>
                <c:pt idx="5940">
                  <c:v>3.2539985732784298</c:v>
                </c:pt>
                <c:pt idx="5941">
                  <c:v>3.2540311132641602</c:v>
                </c:pt>
                <c:pt idx="5942">
                  <c:v>3.2540636535752898</c:v>
                </c:pt>
                <c:pt idx="5943">
                  <c:v>3.2540961942118298</c:v>
                </c:pt>
                <c:pt idx="5944">
                  <c:v>3.25412873517377</c:v>
                </c:pt>
                <c:pt idx="5945">
                  <c:v>3.2541612764611201</c:v>
                </c:pt>
                <c:pt idx="5946">
                  <c:v>3.2541938180738899</c:v>
                </c:pt>
                <c:pt idx="5947">
                  <c:v>3.25422636001207</c:v>
                </c:pt>
                <c:pt idx="5948">
                  <c:v>3.2542589022756698</c:v>
                </c:pt>
                <c:pt idx="5949">
                  <c:v>3.2542914448646898</c:v>
                </c:pt>
                <c:pt idx="5950">
                  <c:v>3.2543239877791401</c:v>
                </c:pt>
                <c:pt idx="5951">
                  <c:v>3.2543565310190199</c:v>
                </c:pt>
                <c:pt idx="5952">
                  <c:v>3.25438907458433</c:v>
                </c:pt>
                <c:pt idx="5953">
                  <c:v>3.2544216184750701</c:v>
                </c:pt>
                <c:pt idx="5954">
                  <c:v>3.25445416269126</c:v>
                </c:pt>
                <c:pt idx="5955">
                  <c:v>3.25448670723289</c:v>
                </c:pt>
                <c:pt idx="5956">
                  <c:v>3.2545192520999602</c:v>
                </c:pt>
                <c:pt idx="5957">
                  <c:v>3.2545517972924798</c:v>
                </c:pt>
                <c:pt idx="5958">
                  <c:v>3.2545843428104502</c:v>
                </c:pt>
                <c:pt idx="5959">
                  <c:v>3.2546168886538802</c:v>
                </c:pt>
                <c:pt idx="5960">
                  <c:v>3.2546494348227699</c:v>
                </c:pt>
                <c:pt idx="5961">
                  <c:v>3.2546819813171202</c:v>
                </c:pt>
                <c:pt idx="5962">
                  <c:v>3.2547145281369301</c:v>
                </c:pt>
                <c:pt idx="5963">
                  <c:v>3.2547470752822099</c:v>
                </c:pt>
                <c:pt idx="5964">
                  <c:v>3.2547796227529702</c:v>
                </c:pt>
                <c:pt idx="5965">
                  <c:v>3.2548121705491901</c:v>
                </c:pt>
                <c:pt idx="5966">
                  <c:v>3.2548447186709</c:v>
                </c:pt>
                <c:pt idx="5967">
                  <c:v>3.2548772671180899</c:v>
                </c:pt>
                <c:pt idx="5968">
                  <c:v>3.2549098158907599</c:v>
                </c:pt>
                <c:pt idx="5969">
                  <c:v>3.2549423649889202</c:v>
                </c:pt>
                <c:pt idx="5970">
                  <c:v>3.2549749144125699</c:v>
                </c:pt>
                <c:pt idx="5971">
                  <c:v>3.2550074641617099</c:v>
                </c:pt>
                <c:pt idx="5972">
                  <c:v>3.25504001423635</c:v>
                </c:pt>
                <c:pt idx="5973">
                  <c:v>3.2550725646364902</c:v>
                </c:pt>
                <c:pt idx="5974">
                  <c:v>3.2551051153621402</c:v>
                </c:pt>
                <c:pt idx="5975">
                  <c:v>3.2551376664132898</c:v>
                </c:pt>
                <c:pt idx="5976">
                  <c:v>3.25517021778996</c:v>
                </c:pt>
                <c:pt idx="5977">
                  <c:v>3.2552027694921399</c:v>
                </c:pt>
                <c:pt idx="5978">
                  <c:v>3.2334254629642398</c:v>
                </c:pt>
                <c:pt idx="5979">
                  <c:v>3.2402479906910902</c:v>
                </c:pt>
                <c:pt idx="5980">
                  <c:v>3.2350959963858901</c:v>
                </c:pt>
                <c:pt idx="5981">
                  <c:v>3.2380399337425998</c:v>
                </c:pt>
                <c:pt idx="5982">
                  <c:v>3.2604147896847699</c:v>
                </c:pt>
                <c:pt idx="5983">
                  <c:v>3.2946817491243499</c:v>
                </c:pt>
                <c:pt idx="5984">
                  <c:v>3.2920789505425399</c:v>
                </c:pt>
                <c:pt idx="5985">
                  <c:v>3.2670920713079301</c:v>
                </c:pt>
                <c:pt idx="5986">
                  <c:v>3.2008027731810902</c:v>
                </c:pt>
                <c:pt idx="5987">
                  <c:v>3.1800295631831399</c:v>
                </c:pt>
                <c:pt idx="5988">
                  <c:v>3.2220377537127902</c:v>
                </c:pt>
                <c:pt idx="5989">
                  <c:v>3.2298028646992401</c:v>
                </c:pt>
                <c:pt idx="5990">
                  <c:v>3.1962452129350098</c:v>
                </c:pt>
                <c:pt idx="5991">
                  <c:v>3.2045874129407701</c:v>
                </c:pt>
                <c:pt idx="5992">
                  <c:v>3.1924420266457298</c:v>
                </c:pt>
                <c:pt idx="5993">
                  <c:v>3.1963048814979702</c:v>
                </c:pt>
                <c:pt idx="5994">
                  <c:v>3.1621363823147601</c:v>
                </c:pt>
                <c:pt idx="5995">
                  <c:v>3.1460411081287698</c:v>
                </c:pt>
                <c:pt idx="5996">
                  <c:v>3.1728139179589498</c:v>
                </c:pt>
                <c:pt idx="5997">
                  <c:v>3.1706246763555601</c:v>
                </c:pt>
                <c:pt idx="5998">
                  <c:v>3.1769976319550302</c:v>
                </c:pt>
                <c:pt idx="5999">
                  <c:v>3.20308078251339</c:v>
                </c:pt>
                <c:pt idx="6000">
                  <c:v>3.1947848032866801</c:v>
                </c:pt>
                <c:pt idx="6001">
                  <c:v>3.1852323967248499</c:v>
                </c:pt>
                <c:pt idx="6002">
                  <c:v>3.1715677497428998</c:v>
                </c:pt>
                <c:pt idx="6003">
                  <c:v>3.1807970118946498</c:v>
                </c:pt>
                <c:pt idx="6004">
                  <c:v>3.1878265732909399</c:v>
                </c:pt>
                <c:pt idx="6005">
                  <c:v>3.1403598356146398</c:v>
                </c:pt>
                <c:pt idx="6006">
                  <c:v>3.14133334716368</c:v>
                </c:pt>
                <c:pt idx="6007">
                  <c:v>3.14670502718733</c:v>
                </c:pt>
                <c:pt idx="6008">
                  <c:v>3.1445338007185701</c:v>
                </c:pt>
                <c:pt idx="6009">
                  <c:v>3.1665769826616099</c:v>
                </c:pt>
                <c:pt idx="6010">
                  <c:v>3.1825048648843901</c:v>
                </c:pt>
                <c:pt idx="6011">
                  <c:v>3.1794178351654598</c:v>
                </c:pt>
                <c:pt idx="6012">
                  <c:v>3.1381807858433599</c:v>
                </c:pt>
                <c:pt idx="6013">
                  <c:v>3.1316847516166599</c:v>
                </c:pt>
                <c:pt idx="6014">
                  <c:v>3.0898141264875498</c:v>
                </c:pt>
                <c:pt idx="6015">
                  <c:v>3.09485052351372</c:v>
                </c:pt>
                <c:pt idx="6016">
                  <c:v>3.1227970237410498</c:v>
                </c:pt>
                <c:pt idx="6017">
                  <c:v>3.1344450566396098</c:v>
                </c:pt>
                <c:pt idx="6018">
                  <c:v>3.1257626438327102</c:v>
                </c:pt>
                <c:pt idx="6019">
                  <c:v>3.1133533661367001</c:v>
                </c:pt>
                <c:pt idx="6020">
                  <c:v>3.1389762643400001</c:v>
                </c:pt>
                <c:pt idx="6021">
                  <c:v>3.1839577942080002</c:v>
                </c:pt>
                <c:pt idx="6022">
                  <c:v>3.1745014395591999</c:v>
                </c:pt>
                <c:pt idx="6023">
                  <c:v>3.1682476717232699</c:v>
                </c:pt>
                <c:pt idx="6024">
                  <c:v>3.16422399718018</c:v>
                </c:pt>
                <c:pt idx="6025">
                  <c:v>3.1241332791359002</c:v>
                </c:pt>
                <c:pt idx="6026">
                  <c:v>3.1323497496600301</c:v>
                </c:pt>
                <c:pt idx="6027">
                  <c:v>3.1149025615544299</c:v>
                </c:pt>
                <c:pt idx="6028">
                  <c:v>3.1106351450451002</c:v>
                </c:pt>
                <c:pt idx="6029">
                  <c:v>3.1244152587376499</c:v>
                </c:pt>
                <c:pt idx="6030">
                  <c:v>3.1513789624205502</c:v>
                </c:pt>
                <c:pt idx="6031">
                  <c:v>3.1668837469156599</c:v>
                </c:pt>
                <c:pt idx="6032">
                  <c:v>3.1669470845905998</c:v>
                </c:pt>
                <c:pt idx="6033">
                  <c:v>3.18822896899905</c:v>
                </c:pt>
                <c:pt idx="6034">
                  <c:v>3.19403154572263</c:v>
                </c:pt>
                <c:pt idx="6035">
                  <c:v>3.1963312484355502</c:v>
                </c:pt>
                <c:pt idx="6036">
                  <c:v>3.1957559088108298</c:v>
                </c:pt>
                <c:pt idx="6037">
                  <c:v>3.1782431664305402</c:v>
                </c:pt>
                <c:pt idx="6038">
                  <c:v>3.1932444741761001</c:v>
                </c:pt>
                <c:pt idx="6039">
                  <c:v>3.2035267213829401</c:v>
                </c:pt>
                <c:pt idx="6040">
                  <c:v>3.2080757293273101</c:v>
                </c:pt>
                <c:pt idx="6041">
                  <c:v>3.25241133590661</c:v>
                </c:pt>
                <c:pt idx="6042">
                  <c:v>3.2641850649425899</c:v>
                </c:pt>
                <c:pt idx="6043">
                  <c:v>3.2668616966958401</c:v>
                </c:pt>
                <c:pt idx="6044">
                  <c:v>3.27052058179614</c:v>
                </c:pt>
                <c:pt idx="6045">
                  <c:v>3.2849762827676798</c:v>
                </c:pt>
                <c:pt idx="6046">
                  <c:v>3.3080368162727098</c:v>
                </c:pt>
                <c:pt idx="6047">
                  <c:v>3.30347172546626</c:v>
                </c:pt>
                <c:pt idx="6048">
                  <c:v>3.29494876841455</c:v>
                </c:pt>
                <c:pt idx="6049">
                  <c:v>3.29896860591202</c:v>
                </c:pt>
                <c:pt idx="6050">
                  <c:v>3.2561479934072799</c:v>
                </c:pt>
                <c:pt idx="6051">
                  <c:v>3.2607717235579199</c:v>
                </c:pt>
                <c:pt idx="6052">
                  <c:v>3.2614890933370999</c:v>
                </c:pt>
                <c:pt idx="6053">
                  <c:v>3.26383736548431</c:v>
                </c:pt>
                <c:pt idx="6054">
                  <c:v>3.25052090903313</c:v>
                </c:pt>
                <c:pt idx="6055">
                  <c:v>3.2102794601792999</c:v>
                </c:pt>
                <c:pt idx="6056">
                  <c:v>3.2308894543136502</c:v>
                </c:pt>
                <c:pt idx="6057">
                  <c:v>3.2380943377967699</c:v>
                </c:pt>
                <c:pt idx="6058">
                  <c:v>3.2336581485539901</c:v>
                </c:pt>
                <c:pt idx="6059">
                  <c:v>3.21532330685169</c:v>
                </c:pt>
                <c:pt idx="6060">
                  <c:v>3.2170274282043199</c:v>
                </c:pt>
                <c:pt idx="6061">
                  <c:v>3.2106898841707601</c:v>
                </c:pt>
                <c:pt idx="6062">
                  <c:v>3.21174941183253</c:v>
                </c:pt>
                <c:pt idx="6063">
                  <c:v>3.2230868872562999</c:v>
                </c:pt>
                <c:pt idx="6064">
                  <c:v>3.2164150973996799</c:v>
                </c:pt>
                <c:pt idx="6065">
                  <c:v>3.1959265332292399</c:v>
                </c:pt>
                <c:pt idx="6066">
                  <c:v>3.1973007816385302</c:v>
                </c:pt>
                <c:pt idx="6067">
                  <c:v>3.20187292175628</c:v>
                </c:pt>
                <c:pt idx="6068">
                  <c:v>3.1997276668987</c:v>
                </c:pt>
                <c:pt idx="6069">
                  <c:v>3.2241415889971399</c:v>
                </c:pt>
                <c:pt idx="6070">
                  <c:v>3.2342331521707002</c:v>
                </c:pt>
                <c:pt idx="6071">
                  <c:v>3.2453265718826398</c:v>
                </c:pt>
                <c:pt idx="6072">
                  <c:v>3.2343898213353999</c:v>
                </c:pt>
                <c:pt idx="6073">
                  <c:v>3.2312524632087101</c:v>
                </c:pt>
                <c:pt idx="6074">
                  <c:v>3.2148700132202399</c:v>
                </c:pt>
                <c:pt idx="6075">
                  <c:v>3.2053218492809701</c:v>
                </c:pt>
                <c:pt idx="6076">
                  <c:v>3.2006100261625301</c:v>
                </c:pt>
                <c:pt idx="6077">
                  <c:v>3.1728607372357001</c:v>
                </c:pt>
                <c:pt idx="6078">
                  <c:v>3.1681966319519601</c:v>
                </c:pt>
                <c:pt idx="6079">
                  <c:v>3.18571675932666</c:v>
                </c:pt>
                <c:pt idx="6080">
                  <c:v>3.1928209076999599</c:v>
                </c:pt>
                <c:pt idx="6081">
                  <c:v>3.1692898176102098</c:v>
                </c:pt>
                <c:pt idx="6082">
                  <c:v>3.1510030153625999</c:v>
                </c:pt>
                <c:pt idx="6083">
                  <c:v>3.1069835032379798</c:v>
                </c:pt>
                <c:pt idx="6084">
                  <c:v>3.1076981094437302</c:v>
                </c:pt>
                <c:pt idx="6085">
                  <c:v>3.1323421554516102</c:v>
                </c:pt>
                <c:pt idx="6086">
                  <c:v>3.14653166541581</c:v>
                </c:pt>
                <c:pt idx="6087">
                  <c:v>3.1538630841962298</c:v>
                </c:pt>
                <c:pt idx="6088">
                  <c:v>3.15837310840663</c:v>
                </c:pt>
                <c:pt idx="6089">
                  <c:v>3.1789972848045198</c:v>
                </c:pt>
                <c:pt idx="6090">
                  <c:v>3.1994382373458201</c:v>
                </c:pt>
                <c:pt idx="6091">
                  <c:v>3.2177710184458101</c:v>
                </c:pt>
                <c:pt idx="6092">
                  <c:v>3.2143280034560702</c:v>
                </c:pt>
                <c:pt idx="6093">
                  <c:v>3.2250317157075798</c:v>
                </c:pt>
                <c:pt idx="6094">
                  <c:v>3.2225484412864902</c:v>
                </c:pt>
                <c:pt idx="6095">
                  <c:v>3.23521305666074</c:v>
                </c:pt>
                <c:pt idx="6096">
                  <c:v>3.2621623814227299</c:v>
                </c:pt>
                <c:pt idx="6097">
                  <c:v>3.25508348905504</c:v>
                </c:pt>
                <c:pt idx="6098">
                  <c:v>3.2659229170735902</c:v>
                </c:pt>
                <c:pt idx="6099">
                  <c:v>3.2637347487191501</c:v>
                </c:pt>
                <c:pt idx="6100">
                  <c:v>3.23935465014622</c:v>
                </c:pt>
                <c:pt idx="6101">
                  <c:v>3.2342688633454899</c:v>
                </c:pt>
                <c:pt idx="6102">
                  <c:v>3.2211053890716701</c:v>
                </c:pt>
                <c:pt idx="6103">
                  <c:v>3.2495477496571801</c:v>
                </c:pt>
                <c:pt idx="6104">
                  <c:v>3.2662179296129201</c:v>
                </c:pt>
                <c:pt idx="6105">
                  <c:v>3.2797074096622199</c:v>
                </c:pt>
                <c:pt idx="6106">
                  <c:v>3.2502884341975502</c:v>
                </c:pt>
                <c:pt idx="6107">
                  <c:v>3.2308842122453898</c:v>
                </c:pt>
                <c:pt idx="6108">
                  <c:v>3.25036644404523</c:v>
                </c:pt>
                <c:pt idx="6109">
                  <c:v>3.26931608041401</c:v>
                </c:pt>
                <c:pt idx="6110">
                  <c:v>3.2576446220069402</c:v>
                </c:pt>
                <c:pt idx="6111">
                  <c:v>3.2596969381187999</c:v>
                </c:pt>
                <c:pt idx="6112">
                  <c:v>3.2399105777044199</c:v>
                </c:pt>
                <c:pt idx="6113">
                  <c:v>3.19594499116497</c:v>
                </c:pt>
                <c:pt idx="6114">
                  <c:v>3.19220573552531</c:v>
                </c:pt>
                <c:pt idx="6115">
                  <c:v>3.1827248844908</c:v>
                </c:pt>
                <c:pt idx="6116">
                  <c:v>3.1831386387257798</c:v>
                </c:pt>
                <c:pt idx="6117">
                  <c:v>3.1816425635655801</c:v>
                </c:pt>
                <c:pt idx="6118">
                  <c:v>3.14037665951613</c:v>
                </c:pt>
                <c:pt idx="6119">
                  <c:v>3.1420410591456802</c:v>
                </c:pt>
                <c:pt idx="6120">
                  <c:v>3.1113433179978198</c:v>
                </c:pt>
                <c:pt idx="6121">
                  <c:v>3.08747931474878</c:v>
                </c:pt>
                <c:pt idx="6122">
                  <c:v>3.0795444929098799</c:v>
                </c:pt>
                <c:pt idx="6123">
                  <c:v>3.0805607425925401</c:v>
                </c:pt>
                <c:pt idx="6124">
                  <c:v>3.0757242622266601</c:v>
                </c:pt>
                <c:pt idx="6125">
                  <c:v>3.0807376927740999</c:v>
                </c:pt>
                <c:pt idx="6126">
                  <c:v>3.1054760164470698</c:v>
                </c:pt>
                <c:pt idx="6127">
                  <c:v>3.1360028456887501</c:v>
                </c:pt>
                <c:pt idx="6128">
                  <c:v>3.13703772662782</c:v>
                </c:pt>
                <c:pt idx="6129">
                  <c:v>3.14026887548625</c:v>
                </c:pt>
                <c:pt idx="6130">
                  <c:v>3.14036308355251</c:v>
                </c:pt>
                <c:pt idx="6131">
                  <c:v>3.1222431885604101</c:v>
                </c:pt>
                <c:pt idx="6132">
                  <c:v>3.0655120298242702</c:v>
                </c:pt>
                <c:pt idx="6133">
                  <c:v>3.0321899140600799</c:v>
                </c:pt>
                <c:pt idx="6134">
                  <c:v>3.03743560261141</c:v>
                </c:pt>
                <c:pt idx="6135">
                  <c:v>3.0563588264156798</c:v>
                </c:pt>
                <c:pt idx="6136">
                  <c:v>3.0564505171804699</c:v>
                </c:pt>
                <c:pt idx="6137">
                  <c:v>2.9721841764218002</c:v>
                </c:pt>
                <c:pt idx="6138">
                  <c:v>2.9642484446707602</c:v>
                </c:pt>
                <c:pt idx="6139">
                  <c:v>2.9634480975906898</c:v>
                </c:pt>
                <c:pt idx="6140">
                  <c:v>2.9688712076092898</c:v>
                </c:pt>
                <c:pt idx="6141">
                  <c:v>2.9689602737455099</c:v>
                </c:pt>
                <c:pt idx="6142">
                  <c:v>2.9690493425537299</c:v>
                </c:pt>
                <c:pt idx="6143">
                  <c:v>2.969138414034</c:v>
                </c:pt>
                <c:pt idx="6144">
                  <c:v>2.9692274881864198</c:v>
                </c:pt>
                <c:pt idx="6145">
                  <c:v>2.96931656501107</c:v>
                </c:pt>
                <c:pt idx="6146">
                  <c:v>2.9694056445080199</c:v>
                </c:pt>
                <c:pt idx="6147">
                  <c:v>2.9694947266773499</c:v>
                </c:pt>
                <c:pt idx="6148">
                  <c:v>2.9695838115191502</c:v>
                </c:pt>
                <c:pt idx="6149">
                  <c:v>2.9696728990335002</c:v>
                </c:pt>
                <c:pt idx="6150">
                  <c:v>2.9697619892204701</c:v>
                </c:pt>
                <c:pt idx="6151">
                  <c:v>2.96985108208015</c:v>
                </c:pt>
                <c:pt idx="6152">
                  <c:v>2.9699401776126102</c:v>
                </c:pt>
                <c:pt idx="6153">
                  <c:v>2.9700292758179399</c:v>
                </c:pt>
                <c:pt idx="6154">
                  <c:v>2.97011837669621</c:v>
                </c:pt>
                <c:pt idx="6155">
                  <c:v>2.97020748024751</c:v>
                </c:pt>
                <c:pt idx="6156">
                  <c:v>2.9702965864719202</c:v>
                </c:pt>
                <c:pt idx="6157">
                  <c:v>2.9703856953695098</c:v>
                </c:pt>
                <c:pt idx="6158">
                  <c:v>2.9704748069403801</c:v>
                </c:pt>
                <c:pt idx="6159">
                  <c:v>2.97056392118458</c:v>
                </c:pt>
                <c:pt idx="6160">
                  <c:v>2.97065303810222</c:v>
                </c:pt>
                <c:pt idx="6161">
                  <c:v>2.9707421576933601</c:v>
                </c:pt>
                <c:pt idx="6162">
                  <c:v>2.97083127995809</c:v>
                </c:pt>
                <c:pt idx="6163">
                  <c:v>2.9709204048964901</c:v>
                </c:pt>
                <c:pt idx="6164">
                  <c:v>2.9710095325086399</c:v>
                </c:pt>
                <c:pt idx="6165">
                  <c:v>2.9710986627946099</c:v>
                </c:pt>
                <c:pt idx="6166">
                  <c:v>2.9711877957545001</c:v>
                </c:pt>
                <c:pt idx="6167">
                  <c:v>2.97127693138837</c:v>
                </c:pt>
                <c:pt idx="6168">
                  <c:v>2.9713660696963098</c:v>
                </c:pt>
                <c:pt idx="6169">
                  <c:v>2.9714552106783998</c:v>
                </c:pt>
                <c:pt idx="6170">
                  <c:v>2.97154435433472</c:v>
                </c:pt>
                <c:pt idx="6171">
                  <c:v>2.9716335006653498</c:v>
                </c:pt>
                <c:pt idx="6172">
                  <c:v>2.9717226496703701</c:v>
                </c:pt>
                <c:pt idx="6173">
                  <c:v>2.97181180134986</c:v>
                </c:pt>
                <c:pt idx="6174">
                  <c:v>2.9719009557038998</c:v>
                </c:pt>
                <c:pt idx="6175">
                  <c:v>2.9719901127325699</c:v>
                </c:pt>
                <c:pt idx="6176">
                  <c:v>2.9720792724359599</c:v>
                </c:pt>
                <c:pt idx="6177">
                  <c:v>2.97216843481413</c:v>
                </c:pt>
                <c:pt idx="6178">
                  <c:v>2.9722575998671701</c:v>
                </c:pt>
                <c:pt idx="6179">
                  <c:v>2.97234676759517</c:v>
                </c:pt>
                <c:pt idx="6180">
                  <c:v>2.9724359379981999</c:v>
                </c:pt>
                <c:pt idx="6181">
                  <c:v>2.9725251110763402</c:v>
                </c:pt>
                <c:pt idx="6182">
                  <c:v>2.9726142868296699</c:v>
                </c:pt>
                <c:pt idx="6183">
                  <c:v>2.9727034652582698</c:v>
                </c:pt>
                <c:pt idx="6184">
                  <c:v>2.9727926463622301</c:v>
                </c:pt>
                <c:pt idx="6185">
                  <c:v>2.97288183014162</c:v>
                </c:pt>
                <c:pt idx="6186">
                  <c:v>2.9729710165965302</c:v>
                </c:pt>
                <c:pt idx="6187">
                  <c:v>2.9730602057270201</c:v>
                </c:pt>
                <c:pt idx="6188">
                  <c:v>2.9731493975331902</c:v>
                </c:pt>
                <c:pt idx="6189">
                  <c:v>2.9732385920151199</c:v>
                </c:pt>
                <c:pt idx="6190">
                  <c:v>2.9733277891728802</c:v>
                </c:pt>
                <c:pt idx="6191">
                  <c:v>2.9853103001632499</c:v>
                </c:pt>
                <c:pt idx="6192">
                  <c:v>2.9833101422621402</c:v>
                </c:pt>
                <c:pt idx="6193">
                  <c:v>2.9992111853204002</c:v>
                </c:pt>
                <c:pt idx="6194">
                  <c:v>2.9954021871150398</c:v>
                </c:pt>
                <c:pt idx="6195">
                  <c:v>3.0089713590226701</c:v>
                </c:pt>
                <c:pt idx="6196">
                  <c:v>3.0340360904433301</c:v>
                </c:pt>
                <c:pt idx="6197">
                  <c:v>3.0483870811511302</c:v>
                </c:pt>
                <c:pt idx="6198">
                  <c:v>3.0451253069742901</c:v>
                </c:pt>
                <c:pt idx="6199">
                  <c:v>3.01080674476469</c:v>
                </c:pt>
                <c:pt idx="6200">
                  <c:v>3.0157143597586602</c:v>
                </c:pt>
                <c:pt idx="6201">
                  <c:v>3.02334411708885</c:v>
                </c:pt>
                <c:pt idx="6202">
                  <c:v>3.0240394862357798</c:v>
                </c:pt>
                <c:pt idx="6203">
                  <c:v>3.0186869363451398</c:v>
                </c:pt>
                <c:pt idx="6204">
                  <c:v>3.0115326483059999</c:v>
                </c:pt>
                <c:pt idx="6205">
                  <c:v>3.0333060293532599</c:v>
                </c:pt>
                <c:pt idx="6206">
                  <c:v>3.0361270039605501</c:v>
                </c:pt>
                <c:pt idx="6207">
                  <c:v>3.0189121638480998</c:v>
                </c:pt>
                <c:pt idx="6208">
                  <c:v>3.0383237690616398</c:v>
                </c:pt>
                <c:pt idx="6209">
                  <c:v>3.0536065376200199</c:v>
                </c:pt>
                <c:pt idx="6210">
                  <c:v>3.0616375228139598</c:v>
                </c:pt>
                <c:pt idx="6211">
                  <c:v>3.0693834657466801</c:v>
                </c:pt>
                <c:pt idx="6212">
                  <c:v>3.0832877728465098</c:v>
                </c:pt>
                <c:pt idx="6213">
                  <c:v>3.0892385182481101</c:v>
                </c:pt>
                <c:pt idx="6214">
                  <c:v>3.1069398549576701</c:v>
                </c:pt>
                <c:pt idx="6215">
                  <c:v>3.1697932482234599</c:v>
                </c:pt>
                <c:pt idx="6216">
                  <c:v>3.2000013778790302</c:v>
                </c:pt>
                <c:pt idx="6217">
                  <c:v>3.2119373830185198</c:v>
                </c:pt>
                <c:pt idx="6218">
                  <c:v>3.18087794852473</c:v>
                </c:pt>
                <c:pt idx="6219">
                  <c:v>3.18669895517053</c:v>
                </c:pt>
                <c:pt idx="6220">
                  <c:v>3.2119694778850398</c:v>
                </c:pt>
                <c:pt idx="6221">
                  <c:v>3.2223441392985999</c:v>
                </c:pt>
                <c:pt idx="6222">
                  <c:v>3.2282410290735202</c:v>
                </c:pt>
                <c:pt idx="6223">
                  <c:v>3.2241411629666001</c:v>
                </c:pt>
                <c:pt idx="6224">
                  <c:v>3.2129533931310998</c:v>
                </c:pt>
                <c:pt idx="6225">
                  <c:v>3.2403598855745099</c:v>
                </c:pt>
                <c:pt idx="6226">
                  <c:v>3.2368927004969499</c:v>
                </c:pt>
                <c:pt idx="6227">
                  <c:v>3.2421688355987599</c:v>
                </c:pt>
                <c:pt idx="6228">
                  <c:v>3.2478102093726999</c:v>
                </c:pt>
                <c:pt idx="6229">
                  <c:v>3.2550853042416898</c:v>
                </c:pt>
                <c:pt idx="6230">
                  <c:v>3.2447992346802899</c:v>
                </c:pt>
                <c:pt idx="6231">
                  <c:v>3.2205930323895702</c:v>
                </c:pt>
                <c:pt idx="6232">
                  <c:v>3.21202625492342</c:v>
                </c:pt>
                <c:pt idx="6233">
                  <c:v>3.26097753504845</c:v>
                </c:pt>
                <c:pt idx="6234">
                  <c:v>3.2780650573321002</c:v>
                </c:pt>
                <c:pt idx="6235">
                  <c:v>3.28180205149746</c:v>
                </c:pt>
                <c:pt idx="6236">
                  <c:v>3.2875123870670699</c:v>
                </c:pt>
                <c:pt idx="6237">
                  <c:v>3.2883013900399698</c:v>
                </c:pt>
                <c:pt idx="6238">
                  <c:v>3.2982978262656899</c:v>
                </c:pt>
                <c:pt idx="6239">
                  <c:v>3.2819382690474099</c:v>
                </c:pt>
                <c:pt idx="6240">
                  <c:v>3.2784594144822199</c:v>
                </c:pt>
                <c:pt idx="6241">
                  <c:v>3.2720336340298299</c:v>
                </c:pt>
                <c:pt idx="6242">
                  <c:v>3.24304341603233</c:v>
                </c:pt>
                <c:pt idx="6243">
                  <c:v>3.2409030073777498</c:v>
                </c:pt>
                <c:pt idx="6244">
                  <c:v>3.2666357772563299</c:v>
                </c:pt>
                <c:pt idx="6245">
                  <c:v>3.2625198161769799</c:v>
                </c:pt>
                <c:pt idx="6246">
                  <c:v>3.2509052456313898</c:v>
                </c:pt>
                <c:pt idx="6247">
                  <c:v>3.2136498715164601</c:v>
                </c:pt>
                <c:pt idx="6248">
                  <c:v>3.2253475570487802</c:v>
                </c:pt>
                <c:pt idx="6249">
                  <c:v>3.2416033087363001</c:v>
                </c:pt>
                <c:pt idx="6250">
                  <c:v>3.23492560592031</c:v>
                </c:pt>
                <c:pt idx="6251">
                  <c:v>3.2570524970647998</c:v>
                </c:pt>
                <c:pt idx="6252">
                  <c:v>3.26109124216116</c:v>
                </c:pt>
                <c:pt idx="6253">
                  <c:v>3.2520906303328001</c:v>
                </c:pt>
                <c:pt idx="6254">
                  <c:v>3.2538467592731801</c:v>
                </c:pt>
                <c:pt idx="6255">
                  <c:v>3.2725238396714098</c:v>
                </c:pt>
                <c:pt idx="6256">
                  <c:v>3.2716729834730902</c:v>
                </c:pt>
                <c:pt idx="6257">
                  <c:v>3.25675415466845</c:v>
                </c:pt>
                <c:pt idx="6258">
                  <c:v>3.2611182052357099</c:v>
                </c:pt>
                <c:pt idx="6259">
                  <c:v>3.2084185350391001</c:v>
                </c:pt>
                <c:pt idx="6260">
                  <c:v>3.1636290122899502</c:v>
                </c:pt>
                <c:pt idx="6261">
                  <c:v>3.0634685177608501</c:v>
                </c:pt>
                <c:pt idx="6262">
                  <c:v>3.10739865630554</c:v>
                </c:pt>
                <c:pt idx="6263">
                  <c:v>3.1236814252645901</c:v>
                </c:pt>
                <c:pt idx="6264">
                  <c:v>3.1434855655007601</c:v>
                </c:pt>
                <c:pt idx="6265">
                  <c:v>3.1542991558460902</c:v>
                </c:pt>
                <c:pt idx="6266">
                  <c:v>3.1320298038058101</c:v>
                </c:pt>
                <c:pt idx="6267">
                  <c:v>3.1590905413107002</c:v>
                </c:pt>
                <c:pt idx="6268">
                  <c:v>3.14626463371297</c:v>
                </c:pt>
                <c:pt idx="6269">
                  <c:v>3.1234227524722198</c:v>
                </c:pt>
                <c:pt idx="6270">
                  <c:v>3.0785704017467199</c:v>
                </c:pt>
                <c:pt idx="6271">
                  <c:v>3.0780778304824401</c:v>
                </c:pt>
                <c:pt idx="6272">
                  <c:v>3.0812790314261398</c:v>
                </c:pt>
                <c:pt idx="6273">
                  <c:v>3.1211507820927902</c:v>
                </c:pt>
                <c:pt idx="6274">
                  <c:v>3.1162817868727299</c:v>
                </c:pt>
                <c:pt idx="6275">
                  <c:v>3.1192110917523901</c:v>
                </c:pt>
                <c:pt idx="6276">
                  <c:v>3.0940702503528601</c:v>
                </c:pt>
                <c:pt idx="6277">
                  <c:v>3.0651097528095601</c:v>
                </c:pt>
                <c:pt idx="6278">
                  <c:v>3.0425505450288801</c:v>
                </c:pt>
                <c:pt idx="6279">
                  <c:v>3.05362542901279</c:v>
                </c:pt>
                <c:pt idx="6280">
                  <c:v>3.0534422114870501</c:v>
                </c:pt>
                <c:pt idx="6281">
                  <c:v>3.0569231356081401</c:v>
                </c:pt>
                <c:pt idx="6282">
                  <c:v>3.08822602851677</c:v>
                </c:pt>
                <c:pt idx="6283">
                  <c:v>3.0886583801607599</c:v>
                </c:pt>
                <c:pt idx="6284">
                  <c:v>3.0943415115802599</c:v>
                </c:pt>
                <c:pt idx="6285">
                  <c:v>3.1151973733683098</c:v>
                </c:pt>
                <c:pt idx="6286">
                  <c:v>3.0835469680548901</c:v>
                </c:pt>
                <c:pt idx="6287">
                  <c:v>3.0935376602313802</c:v>
                </c:pt>
                <c:pt idx="6288">
                  <c:v>3.0884023877154001</c:v>
                </c:pt>
                <c:pt idx="6289">
                  <c:v>3.0919231664373998</c:v>
                </c:pt>
                <c:pt idx="6290">
                  <c:v>3.10750645919624</c:v>
                </c:pt>
                <c:pt idx="6291">
                  <c:v>3.0936469803882298</c:v>
                </c:pt>
                <c:pt idx="6292">
                  <c:v>3.0891302557968601</c:v>
                </c:pt>
                <c:pt idx="6293">
                  <c:v>3.1274972535738499</c:v>
                </c:pt>
                <c:pt idx="6294">
                  <c:v>3.1488267848432301</c:v>
                </c:pt>
                <c:pt idx="6295">
                  <c:v>3.1470004653080199</c:v>
                </c:pt>
                <c:pt idx="6296">
                  <c:v>3.15996610722509</c:v>
                </c:pt>
                <c:pt idx="6297">
                  <c:v>3.1142097979924701</c:v>
                </c:pt>
                <c:pt idx="6298">
                  <c:v>3.0635104624811502</c:v>
                </c:pt>
                <c:pt idx="6299">
                  <c:v>3.0617336264129098</c:v>
                </c:pt>
                <c:pt idx="6300">
                  <c:v>3.0391380322499799</c:v>
                </c:pt>
                <c:pt idx="6301">
                  <c:v>3.0632080054654001</c:v>
                </c:pt>
                <c:pt idx="6302">
                  <c:v>3.0611250240216901</c:v>
                </c:pt>
                <c:pt idx="6303">
                  <c:v>3.0624106965317801</c:v>
                </c:pt>
                <c:pt idx="6304">
                  <c:v>3.0474661323326999</c:v>
                </c:pt>
                <c:pt idx="6305">
                  <c:v>2.9923679446601299</c:v>
                </c:pt>
                <c:pt idx="6306">
                  <c:v>3.0106812364814499</c:v>
                </c:pt>
                <c:pt idx="6307">
                  <c:v>3.0257948562885799</c:v>
                </c:pt>
                <c:pt idx="6308">
                  <c:v>3.0158702491599598</c:v>
                </c:pt>
                <c:pt idx="6309">
                  <c:v>3.0210575459885098</c:v>
                </c:pt>
                <c:pt idx="6310">
                  <c:v>2.9516336435817001</c:v>
                </c:pt>
                <c:pt idx="6311">
                  <c:v>2.9788477057755198</c:v>
                </c:pt>
                <c:pt idx="6312">
                  <c:v>3.0075042207050799</c:v>
                </c:pt>
                <c:pt idx="6313">
                  <c:v>2.9976396068611701</c:v>
                </c:pt>
                <c:pt idx="6314">
                  <c:v>3.0276759557219202</c:v>
                </c:pt>
                <c:pt idx="6315">
                  <c:v>3.04348042421078</c:v>
                </c:pt>
                <c:pt idx="6316">
                  <c:v>3.0599760881100102</c:v>
                </c:pt>
                <c:pt idx="6317">
                  <c:v>3.0490213737145702</c:v>
                </c:pt>
                <c:pt idx="6318">
                  <c:v>3.0591441246753002</c:v>
                </c:pt>
                <c:pt idx="6319">
                  <c:v>3.07633651465598</c:v>
                </c:pt>
                <c:pt idx="6320">
                  <c:v>3.07116826931136</c:v>
                </c:pt>
                <c:pt idx="6321">
                  <c:v>3.0730723936383302</c:v>
                </c:pt>
                <c:pt idx="6322">
                  <c:v>3.0719046261287501</c:v>
                </c:pt>
                <c:pt idx="6323">
                  <c:v>3.1011491581694899</c:v>
                </c:pt>
                <c:pt idx="6324">
                  <c:v>3.1111348584587999</c:v>
                </c:pt>
                <c:pt idx="6325">
                  <c:v>3.1093304002408901</c:v>
                </c:pt>
                <c:pt idx="6326">
                  <c:v>3.1162331137294301</c:v>
                </c:pt>
                <c:pt idx="6327">
                  <c:v>3.12470926779877</c:v>
                </c:pt>
                <c:pt idx="6328">
                  <c:v>3.13727059905532</c:v>
                </c:pt>
                <c:pt idx="6329">
                  <c:v>3.15207851628286</c:v>
                </c:pt>
                <c:pt idx="6330">
                  <c:v>3.1562392599243601</c:v>
                </c:pt>
                <c:pt idx="6331">
                  <c:v>3.19954286257052</c:v>
                </c:pt>
                <c:pt idx="6332">
                  <c:v>3.2095254363017398</c:v>
                </c:pt>
                <c:pt idx="6333">
                  <c:v>3.19225818945444</c:v>
                </c:pt>
                <c:pt idx="6334">
                  <c:v>3.1904066797045498</c:v>
                </c:pt>
                <c:pt idx="6335">
                  <c:v>3.18568487781859</c:v>
                </c:pt>
                <c:pt idx="6336">
                  <c:v>3.1644045028347598</c:v>
                </c:pt>
                <c:pt idx="6337">
                  <c:v>3.1711130403807699</c:v>
                </c:pt>
                <c:pt idx="6338">
                  <c:v>3.17847002263446</c:v>
                </c:pt>
                <c:pt idx="6339">
                  <c:v>3.20332565821146</c:v>
                </c:pt>
                <c:pt idx="6340">
                  <c:v>3.0614823980658499</c:v>
                </c:pt>
                <c:pt idx="6341">
                  <c:v>3.1077720119246099</c:v>
                </c:pt>
                <c:pt idx="6342">
                  <c:v>2.9853879500950198</c:v>
                </c:pt>
                <c:pt idx="6343">
                  <c:v>2.9961950544743599</c:v>
                </c:pt>
                <c:pt idx="6344">
                  <c:v>3.0022473684844</c:v>
                </c:pt>
                <c:pt idx="6345">
                  <c:v>2.9119397676403902</c:v>
                </c:pt>
                <c:pt idx="6346">
                  <c:v>2.9064653208772202</c:v>
                </c:pt>
                <c:pt idx="6347">
                  <c:v>2.9178586649350602</c:v>
                </c:pt>
                <c:pt idx="6348">
                  <c:v>2.9249198829042098</c:v>
                </c:pt>
                <c:pt idx="6349">
                  <c:v>2.95832246796697</c:v>
                </c:pt>
                <c:pt idx="6350">
                  <c:v>2.9675524340670298</c:v>
                </c:pt>
                <c:pt idx="6351">
                  <c:v>2.96761178511571</c:v>
                </c:pt>
                <c:pt idx="6352">
                  <c:v>2.96767113735141</c:v>
                </c:pt>
                <c:pt idx="6353">
                  <c:v>2.96773049077416</c:v>
                </c:pt>
                <c:pt idx="6354">
                  <c:v>2.9677898453839702</c:v>
                </c:pt>
                <c:pt idx="6355">
                  <c:v>2.9678492011808801</c:v>
                </c:pt>
                <c:pt idx="6356">
                  <c:v>2.9679085581649001</c:v>
                </c:pt>
                <c:pt idx="6357">
                  <c:v>2.9679679163360699</c:v>
                </c:pt>
                <c:pt idx="6358">
                  <c:v>2.9680272756943902</c:v>
                </c:pt>
                <c:pt idx="6359">
                  <c:v>2.9680866362399101</c:v>
                </c:pt>
                <c:pt idx="6360">
                  <c:v>2.9681459979726301</c:v>
                </c:pt>
                <c:pt idx="6361">
                  <c:v>2.9682053608925898</c:v>
                </c:pt>
                <c:pt idx="6362">
                  <c:v>2.96826472499981</c:v>
                </c:pt>
                <c:pt idx="6363">
                  <c:v>2.9683240902943102</c:v>
                </c:pt>
                <c:pt idx="6364">
                  <c:v>2.96838345677611</c:v>
                </c:pt>
                <c:pt idx="6365">
                  <c:v>2.9684428244452499</c:v>
                </c:pt>
                <c:pt idx="6366">
                  <c:v>2.9685021933017399</c:v>
                </c:pt>
                <c:pt idx="6367">
                  <c:v>2.9685615633456002</c:v>
                </c:pt>
                <c:pt idx="6368">
                  <c:v>2.9686209345768702</c:v>
                </c:pt>
                <c:pt idx="6369">
                  <c:v>2.9686803069955601</c:v>
                </c:pt>
                <c:pt idx="6370">
                  <c:v>2.9687396806017001</c:v>
                </c:pt>
                <c:pt idx="6371">
                  <c:v>2.9687990553953099</c:v>
                </c:pt>
                <c:pt idx="6372">
                  <c:v>2.9688584313764199</c:v>
                </c:pt>
                <c:pt idx="6373">
                  <c:v>2.9689178085450498</c:v>
                </c:pt>
                <c:pt idx="6374">
                  <c:v>2.96897718690122</c:v>
                </c:pt>
                <c:pt idx="6375">
                  <c:v>2.9690365664449598</c:v>
                </c:pt>
                <c:pt idx="6376">
                  <c:v>2.9690959471762799</c:v>
                </c:pt>
                <c:pt idx="6377">
                  <c:v>2.9691553290952299</c:v>
                </c:pt>
                <c:pt idx="6378">
                  <c:v>2.96921471220181</c:v>
                </c:pt>
                <c:pt idx="6379">
                  <c:v>2.9692740964960498</c:v>
                </c:pt>
                <c:pt idx="6380">
                  <c:v>2.96933348197798</c:v>
                </c:pt>
                <c:pt idx="6381">
                  <c:v>2.9693928686476201</c:v>
                </c:pt>
                <c:pt idx="6382">
                  <c:v>2.9694522565049999</c:v>
                </c:pt>
                <c:pt idx="6383">
                  <c:v>2.9695116455501198</c:v>
                </c:pt>
                <c:pt idx="6384">
                  <c:v>2.9695710357830398</c:v>
                </c:pt>
                <c:pt idx="6385">
                  <c:v>2.9696304272037501</c:v>
                </c:pt>
                <c:pt idx="6386">
                  <c:v>2.9696898198122899</c:v>
                </c:pt>
                <c:pt idx="6387">
                  <c:v>2.96974921360869</c:v>
                </c:pt>
                <c:pt idx="6388">
                  <c:v>2.9698680035772398</c:v>
                </c:pt>
                <c:pt idx="6389">
                  <c:v>2.9699867982973802</c:v>
                </c:pt>
                <c:pt idx="6390">
                  <c:v>2.9701055977693098</c:v>
                </c:pt>
                <c:pt idx="6391">
                  <c:v>2.97022440199322</c:v>
                </c:pt>
                <c:pt idx="6392">
                  <c:v>2.9703432109693</c:v>
                </c:pt>
                <c:pt idx="6393">
                  <c:v>2.9704620246977398</c:v>
                </c:pt>
                <c:pt idx="6394">
                  <c:v>2.9705808431787299</c:v>
                </c:pt>
                <c:pt idx="6395">
                  <c:v>2.9706996664124499</c:v>
                </c:pt>
                <c:pt idx="6396">
                  <c:v>2.9708184943991101</c:v>
                </c:pt>
                <c:pt idx="6397">
                  <c:v>2.9709373271388899</c:v>
                </c:pt>
                <c:pt idx="6398">
                  <c:v>2.9710561646319702</c:v>
                </c:pt>
                <c:pt idx="6399">
                  <c:v>2.9711750068785601</c:v>
                </c:pt>
                <c:pt idx="6400">
                  <c:v>2.97129385387883</c:v>
                </c:pt>
                <c:pt idx="6401">
                  <c:v>2.9714127056329902</c:v>
                </c:pt>
                <c:pt idx="6402">
                  <c:v>2.9715315621412102</c:v>
                </c:pt>
                <c:pt idx="6403">
                  <c:v>2.9716504234037</c:v>
                </c:pt>
                <c:pt idx="6404">
                  <c:v>2.97176928942064</c:v>
                </c:pt>
                <c:pt idx="6405">
                  <c:v>2.97188816019221</c:v>
                </c:pt>
                <c:pt idx="6406">
                  <c:v>2.9720070357186201</c:v>
                </c:pt>
                <c:pt idx="6407">
                  <c:v>2.9721259160000502</c:v>
                </c:pt>
                <c:pt idx="6408">
                  <c:v>2.9722448010366902</c:v>
                </c:pt>
                <c:pt idx="6409">
                  <c:v>2.9723636908287299</c:v>
                </c:pt>
                <c:pt idx="6410">
                  <c:v>2.9724825853763601</c:v>
                </c:pt>
                <c:pt idx="6411">
                  <c:v>2.9726014846797799</c:v>
                </c:pt>
                <c:pt idx="6412">
                  <c:v>2.97272038873917</c:v>
                </c:pt>
                <c:pt idx="6413">
                  <c:v>2.97283929755472</c:v>
                </c:pt>
                <c:pt idx="6414">
                  <c:v>2.97295821112662</c:v>
                </c:pt>
                <c:pt idx="6415">
                  <c:v>2.97307712945506</c:v>
                </c:pt>
                <c:pt idx="6416">
                  <c:v>2.9731960525402399</c:v>
                </c:pt>
                <c:pt idx="6417">
                  <c:v>2.97331498038234</c:v>
                </c:pt>
                <c:pt idx="6418">
                  <c:v>2.9734339129815601</c:v>
                </c:pt>
                <c:pt idx="6419">
                  <c:v>2.9735528503380801</c:v>
                </c:pt>
                <c:pt idx="6420">
                  <c:v>2.9736717924520901</c:v>
                </c:pt>
                <c:pt idx="6421">
                  <c:v>2.9737907393237899</c:v>
                </c:pt>
                <c:pt idx="6422">
                  <c:v>2.9739096909533602</c:v>
                </c:pt>
                <c:pt idx="6423">
                  <c:v>2.974028647341</c:v>
                </c:pt>
                <c:pt idx="6424">
                  <c:v>2.9741476084868901</c:v>
                </c:pt>
                <c:pt idx="6425">
                  <c:v>2.9742665743912302</c:v>
                </c:pt>
                <c:pt idx="6426">
                  <c:v>2.97438554505421</c:v>
                </c:pt>
                <c:pt idx="6427">
                  <c:v>2.9745045204760099</c:v>
                </c:pt>
                <c:pt idx="6428">
                  <c:v>2.97462350065683</c:v>
                </c:pt>
                <c:pt idx="6429">
                  <c:v>2.9747424855968601</c:v>
                </c:pt>
                <c:pt idx="6430">
                  <c:v>2.9748614752962799</c:v>
                </c:pt>
                <c:pt idx="6431">
                  <c:v>2.9749804697552902</c:v>
                </c:pt>
                <c:pt idx="6432">
                  <c:v>2.9750994689740802</c:v>
                </c:pt>
                <c:pt idx="6433">
                  <c:v>2.9752184729528399</c:v>
                </c:pt>
                <c:pt idx="6434">
                  <c:v>2.9753374816917599</c:v>
                </c:pt>
                <c:pt idx="6435">
                  <c:v>2.9754564951910298</c:v>
                </c:pt>
                <c:pt idx="6436">
                  <c:v>2.9755755134508401</c:v>
                </c:pt>
                <c:pt idx="6437">
                  <c:v>2.97569453647138</c:v>
                </c:pt>
                <c:pt idx="6438">
                  <c:v>2.9758135642528298</c:v>
                </c:pt>
                <c:pt idx="6439">
                  <c:v>2.9759325967954</c:v>
                </c:pt>
                <c:pt idx="6440">
                  <c:v>2.9760516340992802</c:v>
                </c:pt>
                <c:pt idx="6441">
                  <c:v>2.97617067616464</c:v>
                </c:pt>
                <c:pt idx="6442">
                  <c:v>2.97628972299169</c:v>
                </c:pt>
                <c:pt idx="6443">
                  <c:v>2.97640877458061</c:v>
                </c:pt>
                <c:pt idx="6444">
                  <c:v>2.9765278309315901</c:v>
                </c:pt>
                <c:pt idx="6445">
                  <c:v>2.9766468920448301</c:v>
                </c:pt>
                <c:pt idx="6446">
                  <c:v>2.9767659579205099</c:v>
                </c:pt>
                <c:pt idx="6447">
                  <c:v>2.97688502855882</c:v>
                </c:pt>
                <c:pt idx="6448">
                  <c:v>2.9770041039599699</c:v>
                </c:pt>
                <c:pt idx="6449">
                  <c:v>2.9771231841241299</c:v>
                </c:pt>
                <c:pt idx="6450">
                  <c:v>2.9772422690514899</c:v>
                </c:pt>
                <c:pt idx="6451">
                  <c:v>2.9773613587422498</c:v>
                </c:pt>
                <c:pt idx="6452">
                  <c:v>2.9774804531966002</c:v>
                </c:pt>
                <c:pt idx="6453">
                  <c:v>2.9775995524147301</c:v>
                </c:pt>
                <c:pt idx="6454">
                  <c:v>2.9777186563968301</c:v>
                </c:pt>
                <c:pt idx="6455">
                  <c:v>2.9778377651430801</c:v>
                </c:pt>
                <c:pt idx="6456">
                  <c:v>2.9779568786536901</c:v>
                </c:pt>
                <c:pt idx="6457">
                  <c:v>2.97807599692884</c:v>
                </c:pt>
                <c:pt idx="6458">
                  <c:v>2.97819511996871</c:v>
                </c:pt>
                <c:pt idx="6459">
                  <c:v>2.9783142477735098</c:v>
                </c:pt>
                <c:pt idx="6460">
                  <c:v>2.9784333803434202</c:v>
                </c:pt>
                <c:pt idx="6461">
                  <c:v>2.97855251767864</c:v>
                </c:pt>
                <c:pt idx="6462">
                  <c:v>2.9786716597793399</c:v>
                </c:pt>
                <c:pt idx="6463">
                  <c:v>2.97879080664574</c:v>
                </c:pt>
                <c:pt idx="6464">
                  <c:v>2.9789099582779999</c:v>
                </c:pt>
                <c:pt idx="6465">
                  <c:v>2.9790291146763299</c:v>
                </c:pt>
                <c:pt idx="6466">
                  <c:v>2.9791482758409198</c:v>
                </c:pt>
                <c:pt idx="6467">
                  <c:v>2.9792674417719498</c:v>
                </c:pt>
                <c:pt idx="6468">
                  <c:v>2.97938661246963</c:v>
                </c:pt>
                <c:pt idx="6469">
                  <c:v>2.9795057879341198</c:v>
                </c:pt>
                <c:pt idx="6470">
                  <c:v>2.9796249681656399</c:v>
                </c:pt>
                <c:pt idx="6471">
                  <c:v>2.9797441531643698</c:v>
                </c:pt>
                <c:pt idx="6472">
                  <c:v>2.9798633429304999</c:v>
                </c:pt>
                <c:pt idx="6473">
                  <c:v>2.9799825374642102</c:v>
                </c:pt>
                <c:pt idx="6474">
                  <c:v>2.9801017367657101</c:v>
                </c:pt>
                <c:pt idx="6475">
                  <c:v>2.9802209408351801</c:v>
                </c:pt>
                <c:pt idx="6476">
                  <c:v>2.9803401496728199</c:v>
                </c:pt>
                <c:pt idx="6477">
                  <c:v>2.9804593632788001</c:v>
                </c:pt>
                <c:pt idx="6478">
                  <c:v>2.9805785816533299</c:v>
                </c:pt>
                <c:pt idx="6479">
                  <c:v>2.9806978047966002</c:v>
                </c:pt>
                <c:pt idx="6480">
                  <c:v>2.9808170327087899</c:v>
                </c:pt>
                <c:pt idx="6481">
                  <c:v>2.9809362653900999</c:v>
                </c:pt>
                <c:pt idx="6482">
                  <c:v>2.9810555028407202</c:v>
                </c:pt>
                <c:pt idx="6483">
                  <c:v>2.9811747450608301</c:v>
                </c:pt>
                <c:pt idx="6484">
                  <c:v>2.9812939920506301</c:v>
                </c:pt>
                <c:pt idx="6485">
                  <c:v>2.9814132438103198</c:v>
                </c:pt>
                <c:pt idx="6486">
                  <c:v>2.9815325003400699</c:v>
                </c:pt>
                <c:pt idx="6487">
                  <c:v>2.9816517616400802</c:v>
                </c:pt>
                <c:pt idx="6488">
                  <c:v>2.98177102771055</c:v>
                </c:pt>
                <c:pt idx="6489">
                  <c:v>2.9818902985516602</c:v>
                </c:pt>
                <c:pt idx="6490">
                  <c:v>2.9820095741635999</c:v>
                </c:pt>
                <c:pt idx="6491">
                  <c:v>2.9821288545465601</c:v>
                </c:pt>
                <c:pt idx="6492">
                  <c:v>2.9822481397007499</c:v>
                </c:pt>
                <c:pt idx="6493">
                  <c:v>2.9823674296263398</c:v>
                </c:pt>
                <c:pt idx="6494">
                  <c:v>2.98248672432352</c:v>
                </c:pt>
                <c:pt idx="6495">
                  <c:v>2.9826060237924898</c:v>
                </c:pt>
                <c:pt idx="6496">
                  <c:v>2.9827253280334398</c:v>
                </c:pt>
                <c:pt idx="6497">
                  <c:v>2.9828446370465702</c:v>
                </c:pt>
                <c:pt idx="6498">
                  <c:v>2.9829639508320498</c:v>
                </c:pt>
                <c:pt idx="6499">
                  <c:v>2.9902423828720801</c:v>
                </c:pt>
                <c:pt idx="6500">
                  <c:v>2.9825873623719299</c:v>
                </c:pt>
                <c:pt idx="6501">
                  <c:v>2.9767414911416799</c:v>
                </c:pt>
                <c:pt idx="6502">
                  <c:v>2.9592977860035901</c:v>
                </c:pt>
                <c:pt idx="6503">
                  <c:v>2.9478748965496102</c:v>
                </c:pt>
                <c:pt idx="6504">
                  <c:v>2.94858238652479</c:v>
                </c:pt>
                <c:pt idx="6505">
                  <c:v>2.9236373795347901</c:v>
                </c:pt>
                <c:pt idx="6506">
                  <c:v>2.9067972282286698</c:v>
                </c:pt>
                <c:pt idx="6507">
                  <c:v>2.9144711729111901</c:v>
                </c:pt>
                <c:pt idx="6508">
                  <c:v>2.91721077581373</c:v>
                </c:pt>
                <c:pt idx="6509">
                  <c:v>2.9120764848482898</c:v>
                </c:pt>
                <c:pt idx="6510">
                  <c:v>2.8536602305622401</c:v>
                </c:pt>
                <c:pt idx="6511">
                  <c:v>2.8469255924181098</c:v>
                </c:pt>
                <c:pt idx="6512">
                  <c:v>2.8501710875934698</c:v>
                </c:pt>
                <c:pt idx="6513">
                  <c:v>2.8346091534552098</c:v>
                </c:pt>
                <c:pt idx="6514">
                  <c:v>2.79135301777348</c:v>
                </c:pt>
                <c:pt idx="6515">
                  <c:v>2.7962099720243998</c:v>
                </c:pt>
                <c:pt idx="6516">
                  <c:v>2.81505642723585</c:v>
                </c:pt>
                <c:pt idx="6517">
                  <c:v>2.8143245125647698</c:v>
                </c:pt>
                <c:pt idx="6518">
                  <c:v>2.7941739490547999</c:v>
                </c:pt>
                <c:pt idx="6519">
                  <c:v>2.7428729153501599</c:v>
                </c:pt>
                <c:pt idx="6520">
                  <c:v>2.7523083981789598</c:v>
                </c:pt>
                <c:pt idx="6521">
                  <c:v>2.7986572716042999</c:v>
                </c:pt>
                <c:pt idx="6522">
                  <c:v>2.7987692178951602</c:v>
                </c:pt>
                <c:pt idx="6523">
                  <c:v>2.7988811686638799</c:v>
                </c:pt>
                <c:pt idx="6524">
                  <c:v>2.7989931239106198</c:v>
                </c:pt>
                <c:pt idx="6525">
                  <c:v>2.7991050836355802</c:v>
                </c:pt>
                <c:pt idx="6526">
                  <c:v>2.79921704783892</c:v>
                </c:pt>
                <c:pt idx="6527">
                  <c:v>2.79932901652084</c:v>
                </c:pt>
                <c:pt idx="6528">
                  <c:v>2.7994409896815</c:v>
                </c:pt>
                <c:pt idx="6529">
                  <c:v>2.7995529673210902</c:v>
                </c:pt>
                <c:pt idx="6530">
                  <c:v>2.7996649494397801</c:v>
                </c:pt>
                <c:pt idx="6531">
                  <c:v>2.7997769360377598</c:v>
                </c:pt>
                <c:pt idx="6532">
                  <c:v>2.7998889271151999</c:v>
                </c:pt>
                <c:pt idx="6533">
                  <c:v>2.8000009226722802</c:v>
                </c:pt>
                <c:pt idx="6534">
                  <c:v>2.8001129227091899</c:v>
                </c:pt>
                <c:pt idx="6535">
                  <c:v>2.8002249272260999</c:v>
                </c:pt>
                <c:pt idx="6536">
                  <c:v>2.8003369362231898</c:v>
                </c:pt>
                <c:pt idx="6537">
                  <c:v>2.8004489497006402</c:v>
                </c:pt>
                <c:pt idx="6538">
                  <c:v>2.8005609676586301</c:v>
                </c:pt>
                <c:pt idx="6539">
                  <c:v>2.80067299009733</c:v>
                </c:pt>
                <c:pt idx="6540">
                  <c:v>2.8007850170169402</c:v>
                </c:pt>
                <c:pt idx="6541">
                  <c:v>2.8008970484176201</c:v>
                </c:pt>
                <c:pt idx="6542">
                  <c:v>2.8010090842995501</c:v>
                </c:pt>
                <c:pt idx="6543">
                  <c:v>2.80112112466293</c:v>
                </c:pt>
                <c:pt idx="6544">
                  <c:v>2.8214012416054799</c:v>
                </c:pt>
                <c:pt idx="6545">
                  <c:v>2.8330818427457301</c:v>
                </c:pt>
                <c:pt idx="6546">
                  <c:v>2.8224294550170099</c:v>
                </c:pt>
                <c:pt idx="6547">
                  <c:v>2.8231068380862099</c:v>
                </c:pt>
                <c:pt idx="6548">
                  <c:v>2.8308421508225701</c:v>
                </c:pt>
                <c:pt idx="6549">
                  <c:v>2.8473742689833701</c:v>
                </c:pt>
                <c:pt idx="6550">
                  <c:v>2.8514744879307101</c:v>
                </c:pt>
                <c:pt idx="6551">
                  <c:v>2.8464558928319499</c:v>
                </c:pt>
                <c:pt idx="6552">
                  <c:v>2.8440079407641199</c:v>
                </c:pt>
                <c:pt idx="6553">
                  <c:v>2.85891054237372</c:v>
                </c:pt>
                <c:pt idx="6554">
                  <c:v>2.8678875214767698</c:v>
                </c:pt>
                <c:pt idx="6555">
                  <c:v>2.8677154482254799</c:v>
                </c:pt>
                <c:pt idx="6556">
                  <c:v>2.86696984220894</c:v>
                </c:pt>
                <c:pt idx="6557">
                  <c:v>2.90005467418804</c:v>
                </c:pt>
                <c:pt idx="6558">
                  <c:v>2.9312012613888201</c:v>
                </c:pt>
                <c:pt idx="6559">
                  <c:v>2.9204730647721302</c:v>
                </c:pt>
                <c:pt idx="6560">
                  <c:v>2.9384047693898299</c:v>
                </c:pt>
                <c:pt idx="6561">
                  <c:v>2.9311762936571402</c:v>
                </c:pt>
                <c:pt idx="6562">
                  <c:v>2.92337936471601</c:v>
                </c:pt>
                <c:pt idx="6563">
                  <c:v>2.91560317560586</c:v>
                </c:pt>
                <c:pt idx="6564">
                  <c:v>2.9265075314826299</c:v>
                </c:pt>
                <c:pt idx="6565">
                  <c:v>2.95706027011131</c:v>
                </c:pt>
                <c:pt idx="6566">
                  <c:v>2.9687110875755498</c:v>
                </c:pt>
                <c:pt idx="6567">
                  <c:v>2.9554706361249599</c:v>
                </c:pt>
                <c:pt idx="6568">
                  <c:v>2.9452447077239698</c:v>
                </c:pt>
                <c:pt idx="6569">
                  <c:v>2.9094305320780398</c:v>
                </c:pt>
                <c:pt idx="6570">
                  <c:v>2.9121653967782</c:v>
                </c:pt>
                <c:pt idx="6571">
                  <c:v>2.9198535134256902</c:v>
                </c:pt>
                <c:pt idx="6572">
                  <c:v>2.9252260438903899</c:v>
                </c:pt>
                <c:pt idx="6573">
                  <c:v>2.90515899322931</c:v>
                </c:pt>
                <c:pt idx="6574">
                  <c:v>2.91631480376331</c:v>
                </c:pt>
                <c:pt idx="6575">
                  <c:v>2.9205142970807301</c:v>
                </c:pt>
                <c:pt idx="6576">
                  <c:v>2.9407826663024701</c:v>
                </c:pt>
                <c:pt idx="6577">
                  <c:v>2.9423706889422698</c:v>
                </c:pt>
                <c:pt idx="6578">
                  <c:v>2.9383690648053098</c:v>
                </c:pt>
                <c:pt idx="6579">
                  <c:v>2.95699832467617</c:v>
                </c:pt>
                <c:pt idx="6580">
                  <c:v>2.9639177007559199</c:v>
                </c:pt>
                <c:pt idx="6581">
                  <c:v>2.9607759479931199</c:v>
                </c:pt>
                <c:pt idx="6582">
                  <c:v>2.9854688193993799</c:v>
                </c:pt>
                <c:pt idx="6583">
                  <c:v>3.02917608291538</c:v>
                </c:pt>
                <c:pt idx="6584">
                  <c:v>3.0262680738757899</c:v>
                </c:pt>
                <c:pt idx="6585">
                  <c:v>3.0109551574219702</c:v>
                </c:pt>
                <c:pt idx="6586">
                  <c:v>3.0198073655847901</c:v>
                </c:pt>
                <c:pt idx="6587">
                  <c:v>3.0006013907396798</c:v>
                </c:pt>
                <c:pt idx="6588">
                  <c:v>2.9347081841990299</c:v>
                </c:pt>
                <c:pt idx="6589">
                  <c:v>2.9767918995604501</c:v>
                </c:pt>
                <c:pt idx="6590">
                  <c:v>2.9950694018237498</c:v>
                </c:pt>
                <c:pt idx="6591">
                  <c:v>3.00836750996785</c:v>
                </c:pt>
                <c:pt idx="6592">
                  <c:v>3.0009669258933198</c:v>
                </c:pt>
                <c:pt idx="6593">
                  <c:v>2.9800801960891099</c:v>
                </c:pt>
                <c:pt idx="6594">
                  <c:v>3.0076161371009702</c:v>
                </c:pt>
                <c:pt idx="6595">
                  <c:v>3.0155562437029202</c:v>
                </c:pt>
                <c:pt idx="6596">
                  <c:v>3.0129628653333298</c:v>
                </c:pt>
                <c:pt idx="6597">
                  <c:v>3.0004289398135402</c:v>
                </c:pt>
                <c:pt idx="6598">
                  <c:v>3.01525105877622</c:v>
                </c:pt>
                <c:pt idx="6599">
                  <c:v>3.0403982526064199</c:v>
                </c:pt>
                <c:pt idx="6600">
                  <c:v>3.0526814615469502</c:v>
                </c:pt>
                <c:pt idx="6601">
                  <c:v>3.06196161319005</c:v>
                </c:pt>
                <c:pt idx="6602">
                  <c:v>3.0660646417517201</c:v>
                </c:pt>
                <c:pt idx="6603">
                  <c:v>3.0692533489791498</c:v>
                </c:pt>
                <c:pt idx="6604">
                  <c:v>3.0659999404292302</c:v>
                </c:pt>
                <c:pt idx="6605">
                  <c:v>3.0915703799324099</c:v>
                </c:pt>
                <c:pt idx="6606">
                  <c:v>3.0929306708995798</c:v>
                </c:pt>
                <c:pt idx="6607">
                  <c:v>3.0853220614491699</c:v>
                </c:pt>
                <c:pt idx="6608">
                  <c:v>3.0829772166824601</c:v>
                </c:pt>
                <c:pt idx="6609">
                  <c:v>3.0525790613259698</c:v>
                </c:pt>
                <c:pt idx="6610">
                  <c:v>3.0765112811667699</c:v>
                </c:pt>
                <c:pt idx="6611">
                  <c:v>3.0898633401270401</c:v>
                </c:pt>
                <c:pt idx="6612">
                  <c:v>3.0859701123184702</c:v>
                </c:pt>
                <c:pt idx="6613">
                  <c:v>3.0833161780218798</c:v>
                </c:pt>
                <c:pt idx="6614">
                  <c:v>3.08436450552241</c:v>
                </c:pt>
                <c:pt idx="6615">
                  <c:v>3.0844878801026301</c:v>
                </c:pt>
                <c:pt idx="6616">
                  <c:v>3.09818300629028</c:v>
                </c:pt>
                <c:pt idx="6617">
                  <c:v>3.1243316708633802</c:v>
                </c:pt>
                <c:pt idx="6618">
                  <c:v>3.1382037034820098</c:v>
                </c:pt>
                <c:pt idx="6619">
                  <c:v>3.1220105723720399</c:v>
                </c:pt>
                <c:pt idx="6620">
                  <c:v>3.1230720559666501</c:v>
                </c:pt>
                <c:pt idx="6621">
                  <c:v>3.1110169978306201</c:v>
                </c:pt>
                <c:pt idx="6622">
                  <c:v>3.1341629642944802</c:v>
                </c:pt>
                <c:pt idx="6623">
                  <c:v>3.1631226300845601</c:v>
                </c:pt>
                <c:pt idx="6624">
                  <c:v>3.1578718465186202</c:v>
                </c:pt>
                <c:pt idx="6625">
                  <c:v>3.1583139485771299</c:v>
                </c:pt>
                <c:pt idx="6626">
                  <c:v>3.1628619206630799</c:v>
                </c:pt>
                <c:pt idx="6627">
                  <c:v>3.1563464251065101</c:v>
                </c:pt>
                <c:pt idx="6628">
                  <c:v>3.15426323646594</c:v>
                </c:pt>
                <c:pt idx="6629">
                  <c:v>3.1512351437589401</c:v>
                </c:pt>
                <c:pt idx="6630">
                  <c:v>3.1513611931646901</c:v>
                </c:pt>
                <c:pt idx="6631">
                  <c:v>3.1303731276182098</c:v>
                </c:pt>
                <c:pt idx="6632">
                  <c:v>3.1110900291520802</c:v>
                </c:pt>
                <c:pt idx="6633">
                  <c:v>3.1280143589106699</c:v>
                </c:pt>
                <c:pt idx="6634">
                  <c:v>3.15222519004864</c:v>
                </c:pt>
                <c:pt idx="6635">
                  <c:v>3.1851344210327501</c:v>
                </c:pt>
                <c:pt idx="6636">
                  <c:v>3.1922691221358601</c:v>
                </c:pt>
                <c:pt idx="6637">
                  <c:v>3.1742008789045699</c:v>
                </c:pt>
                <c:pt idx="6638">
                  <c:v>3.18448528975222</c:v>
                </c:pt>
                <c:pt idx="6639">
                  <c:v>3.1906631912143402</c:v>
                </c:pt>
                <c:pt idx="6640">
                  <c:v>3.17324217019031</c:v>
                </c:pt>
                <c:pt idx="6641">
                  <c:v>3.1768596662643298</c:v>
                </c:pt>
                <c:pt idx="6642">
                  <c:v>3.1652323598857999</c:v>
                </c:pt>
                <c:pt idx="6643">
                  <c:v>3.1621937368203099</c:v>
                </c:pt>
                <c:pt idx="6644">
                  <c:v>3.1718068057802502</c:v>
                </c:pt>
                <c:pt idx="6645">
                  <c:v>3.19096451888716</c:v>
                </c:pt>
                <c:pt idx="6646">
                  <c:v>3.22108722394545</c:v>
                </c:pt>
                <c:pt idx="6647">
                  <c:v>3.2427973518348501</c:v>
                </c:pt>
                <c:pt idx="6648">
                  <c:v>3.2494126584325902</c:v>
                </c:pt>
                <c:pt idx="6649">
                  <c:v>3.2466181635463398</c:v>
                </c:pt>
                <c:pt idx="6650">
                  <c:v>3.2506439700691301</c:v>
                </c:pt>
                <c:pt idx="6651">
                  <c:v>3.2546747685920199</c:v>
                </c:pt>
                <c:pt idx="6652">
                  <c:v>3.2544794881059</c:v>
                </c:pt>
                <c:pt idx="6653">
                  <c:v>3.2594913865175901</c:v>
                </c:pt>
                <c:pt idx="6654">
                  <c:v>3.2782008670762002</c:v>
                </c:pt>
                <c:pt idx="6655">
                  <c:v>3.2980012003133399</c:v>
                </c:pt>
                <c:pt idx="6656">
                  <c:v>3.3100059246824798</c:v>
                </c:pt>
                <c:pt idx="6657">
                  <c:v>3.3174203379537701</c:v>
                </c:pt>
                <c:pt idx="6658">
                  <c:v>3.31489909849692</c:v>
                </c:pt>
                <c:pt idx="6659">
                  <c:v>3.3133742449116101</c:v>
                </c:pt>
                <c:pt idx="6660">
                  <c:v>3.3068800313915898</c:v>
                </c:pt>
                <c:pt idx="6661">
                  <c:v>3.2891551544233302</c:v>
                </c:pt>
                <c:pt idx="6662">
                  <c:v>3.2846819034133099</c:v>
                </c:pt>
                <c:pt idx="6663">
                  <c:v>3.3104338095360699</c:v>
                </c:pt>
                <c:pt idx="6664">
                  <c:v>3.3168560511265701</c:v>
                </c:pt>
                <c:pt idx="6665">
                  <c:v>3.30007275950787</c:v>
                </c:pt>
                <c:pt idx="6666">
                  <c:v>3.31637511893984</c:v>
                </c:pt>
                <c:pt idx="6667">
                  <c:v>3.3234721616943701</c:v>
                </c:pt>
                <c:pt idx="6668">
                  <c:v>3.3392254197407998</c:v>
                </c:pt>
                <c:pt idx="6669">
                  <c:v>3.3370215309637801</c:v>
                </c:pt>
                <c:pt idx="6670">
                  <c:v>3.3174665847923301</c:v>
                </c:pt>
                <c:pt idx="6671">
                  <c:v>3.35375966922996</c:v>
                </c:pt>
                <c:pt idx="6672">
                  <c:v>3.3673088582936499</c:v>
                </c:pt>
                <c:pt idx="6673">
                  <c:v>3.3755250919078801</c:v>
                </c:pt>
                <c:pt idx="6674">
                  <c:v>3.3972634734997702</c:v>
                </c:pt>
                <c:pt idx="6675">
                  <c:v>3.4018158065542599</c:v>
                </c:pt>
                <c:pt idx="6676">
                  <c:v>3.3900455238635798</c:v>
                </c:pt>
                <c:pt idx="6677">
                  <c:v>3.4044193168847601</c:v>
                </c:pt>
                <c:pt idx="6678">
                  <c:v>3.3425950620901399</c:v>
                </c:pt>
                <c:pt idx="6679">
                  <c:v>3.3260157905821699</c:v>
                </c:pt>
                <c:pt idx="6680">
                  <c:v>3.3311378548996702</c:v>
                </c:pt>
                <c:pt idx="6681">
                  <c:v>3.3372671485526801</c:v>
                </c:pt>
                <c:pt idx="6682">
                  <c:v>3.3627638695676199</c:v>
                </c:pt>
                <c:pt idx="6683">
                  <c:v>3.3605444454137099</c:v>
                </c:pt>
                <c:pt idx="6684">
                  <c:v>3.3667278471932698</c:v>
                </c:pt>
                <c:pt idx="6685">
                  <c:v>3.3746059903557</c:v>
                </c:pt>
                <c:pt idx="6686">
                  <c:v>3.3784530411847098</c:v>
                </c:pt>
                <c:pt idx="6687">
                  <c:v>3.37216911852811</c:v>
                </c:pt>
                <c:pt idx="6688">
                  <c:v>3.3615130641135602</c:v>
                </c:pt>
                <c:pt idx="6689">
                  <c:v>3.3414784462514402</c:v>
                </c:pt>
                <c:pt idx="6690">
                  <c:v>3.3462901752140399</c:v>
                </c:pt>
                <c:pt idx="6691">
                  <c:v>3.3588053004693399</c:v>
                </c:pt>
                <c:pt idx="6692">
                  <c:v>3.37002371017291</c:v>
                </c:pt>
                <c:pt idx="6693">
                  <c:v>3.3930746723504899</c:v>
                </c:pt>
                <c:pt idx="6694">
                  <c:v>3.3979606998786802</c:v>
                </c:pt>
                <c:pt idx="6695">
                  <c:v>3.3984364143766599</c:v>
                </c:pt>
                <c:pt idx="6696">
                  <c:v>3.4318770286941298</c:v>
                </c:pt>
                <c:pt idx="6697">
                  <c:v>3.4433394979699701</c:v>
                </c:pt>
                <c:pt idx="6698">
                  <c:v>3.4517412463450099</c:v>
                </c:pt>
                <c:pt idx="6699">
                  <c:v>3.4435951370036402</c:v>
                </c:pt>
                <c:pt idx="6700">
                  <c:v>3.4296141407473999</c:v>
                </c:pt>
                <c:pt idx="6701">
                  <c:v>3.43352390086786</c:v>
                </c:pt>
                <c:pt idx="6702">
                  <c:v>3.4484253945976202</c:v>
                </c:pt>
                <c:pt idx="6703">
                  <c:v>3.4413216382847498</c:v>
                </c:pt>
                <c:pt idx="6704">
                  <c:v>3.4390503660034799</c:v>
                </c:pt>
                <c:pt idx="6705">
                  <c:v>3.4178658157488999</c:v>
                </c:pt>
                <c:pt idx="6706">
                  <c:v>3.42073682303413</c:v>
                </c:pt>
                <c:pt idx="6707">
                  <c:v>3.4154004735901999</c:v>
                </c:pt>
                <c:pt idx="6708">
                  <c:v>3.4373956526401201</c:v>
                </c:pt>
                <c:pt idx="6709">
                  <c:v>3.45197021020731</c:v>
                </c:pt>
                <c:pt idx="6710">
                  <c:v>3.44762072774245</c:v>
                </c:pt>
                <c:pt idx="6711">
                  <c:v>3.4425872014799501</c:v>
                </c:pt>
                <c:pt idx="6712">
                  <c:v>3.4478887857702301</c:v>
                </c:pt>
                <c:pt idx="6713">
                  <c:v>3.4600943120718499</c:v>
                </c:pt>
                <c:pt idx="6714">
                  <c:v>3.4574646403946798</c:v>
                </c:pt>
                <c:pt idx="6715">
                  <c:v>3.4624433894768498</c:v>
                </c:pt>
                <c:pt idx="6716">
                  <c:v>3.4508095796882001</c:v>
                </c:pt>
                <c:pt idx="6717">
                  <c:v>3.4626803646423299</c:v>
                </c:pt>
                <c:pt idx="6718">
                  <c:v>3.4642039440027701</c:v>
                </c:pt>
                <c:pt idx="6719">
                  <c:v>3.4771600667533402</c:v>
                </c:pt>
                <c:pt idx="6720">
                  <c:v>3.4866874853362502</c:v>
                </c:pt>
                <c:pt idx="6721">
                  <c:v>3.4889189653268602</c:v>
                </c:pt>
                <c:pt idx="6722">
                  <c:v>3.4656827650177902</c:v>
                </c:pt>
                <c:pt idx="6723">
                  <c:v>3.4724061895819198</c:v>
                </c:pt>
                <c:pt idx="6724">
                  <c:v>3.4513634080730502</c:v>
                </c:pt>
                <c:pt idx="6725">
                  <c:v>3.4494306445645302</c:v>
                </c:pt>
                <c:pt idx="6726">
                  <c:v>3.4585371414661799</c:v>
                </c:pt>
                <c:pt idx="6727">
                  <c:v>3.45694621438111</c:v>
                </c:pt>
                <c:pt idx="6728">
                  <c:v>3.4754063071658998</c:v>
                </c:pt>
                <c:pt idx="6729">
                  <c:v>3.5210731460420601</c:v>
                </c:pt>
                <c:pt idx="6730">
                  <c:v>3.5314251010914299</c:v>
                </c:pt>
                <c:pt idx="6731">
                  <c:v>3.5252097929135102</c:v>
                </c:pt>
                <c:pt idx="6732">
                  <c:v>3.53240122089105</c:v>
                </c:pt>
                <c:pt idx="6733">
                  <c:v>3.52759715523064</c:v>
                </c:pt>
                <c:pt idx="6734">
                  <c:v>3.5291492979789401</c:v>
                </c:pt>
                <c:pt idx="6735">
                  <c:v>3.5487007850897401</c:v>
                </c:pt>
                <c:pt idx="6736">
                  <c:v>3.5513268236707098</c:v>
                </c:pt>
                <c:pt idx="6737">
                  <c:v>3.5504034786965599</c:v>
                </c:pt>
                <c:pt idx="6738">
                  <c:v>3.5601315842281802</c:v>
                </c:pt>
                <c:pt idx="6739">
                  <c:v>3.5307248973424601</c:v>
                </c:pt>
                <c:pt idx="6740">
                  <c:v>3.5414583010303802</c:v>
                </c:pt>
                <c:pt idx="6741">
                  <c:v>3.52920485530881</c:v>
                </c:pt>
                <c:pt idx="6742">
                  <c:v>3.4968773388341901</c:v>
                </c:pt>
                <c:pt idx="6743">
                  <c:v>3.4984159648632698</c:v>
                </c:pt>
                <c:pt idx="6744">
                  <c:v>3.508001624607</c:v>
                </c:pt>
                <c:pt idx="6745">
                  <c:v>3.5386615588060599</c:v>
                </c:pt>
                <c:pt idx="6746">
                  <c:v>3.5448188299183898</c:v>
                </c:pt>
                <c:pt idx="6747">
                  <c:v>3.55665852481031</c:v>
                </c:pt>
                <c:pt idx="6748">
                  <c:v>3.5898777154320398</c:v>
                </c:pt>
                <c:pt idx="6749">
                  <c:v>3.5986370170576998</c:v>
                </c:pt>
                <c:pt idx="6750">
                  <c:v>3.60094014474861</c:v>
                </c:pt>
                <c:pt idx="6751">
                  <c:v>3.5809189175438099</c:v>
                </c:pt>
                <c:pt idx="6752">
                  <c:v>3.6150808840171802</c:v>
                </c:pt>
                <c:pt idx="6753">
                  <c:v>3.6195635843133598</c:v>
                </c:pt>
                <c:pt idx="6754">
                  <c:v>3.6146409778386901</c:v>
                </c:pt>
                <c:pt idx="6755">
                  <c:v>3.5992426072731001</c:v>
                </c:pt>
                <c:pt idx="6756">
                  <c:v>3.5968671071523</c:v>
                </c:pt>
                <c:pt idx="6757">
                  <c:v>3.6113984502651899</c:v>
                </c:pt>
                <c:pt idx="6758">
                  <c:v>3.6162377241885499</c:v>
                </c:pt>
                <c:pt idx="6759">
                  <c:v>3.5914303334006199</c:v>
                </c:pt>
                <c:pt idx="6760">
                  <c:v>3.6037848537475199</c:v>
                </c:pt>
                <c:pt idx="6761">
                  <c:v>3.6075327899954099</c:v>
                </c:pt>
                <c:pt idx="6762">
                  <c:v>3.5798990888240501</c:v>
                </c:pt>
                <c:pt idx="6763">
                  <c:v>3.5807582646053602</c:v>
                </c:pt>
                <c:pt idx="6764">
                  <c:v>3.5748142058861201</c:v>
                </c:pt>
                <c:pt idx="6765">
                  <c:v>3.5956911208485001</c:v>
                </c:pt>
                <c:pt idx="6766">
                  <c:v>3.6181282334425902</c:v>
                </c:pt>
                <c:pt idx="6767">
                  <c:v>3.6396199151492401</c:v>
                </c:pt>
                <c:pt idx="6768">
                  <c:v>3.6612392574452302</c:v>
                </c:pt>
                <c:pt idx="6769">
                  <c:v>3.6452762542827699</c:v>
                </c:pt>
                <c:pt idx="6770">
                  <c:v>3.67093899911292</c:v>
                </c:pt>
                <c:pt idx="6771">
                  <c:v>3.65052857827785</c:v>
                </c:pt>
                <c:pt idx="6772">
                  <c:v>3.66637187230757</c:v>
                </c:pt>
                <c:pt idx="6773">
                  <c:v>3.6866835724801601</c:v>
                </c:pt>
                <c:pt idx="6774">
                  <c:v>3.68572503475131</c:v>
                </c:pt>
                <c:pt idx="6775">
                  <c:v>3.6991410738778101</c:v>
                </c:pt>
                <c:pt idx="6776">
                  <c:v>3.6996589536281501</c:v>
                </c:pt>
                <c:pt idx="6777">
                  <c:v>3.7083161555796398</c:v>
                </c:pt>
                <c:pt idx="6778">
                  <c:v>3.6932603919879901</c:v>
                </c:pt>
                <c:pt idx="6779">
                  <c:v>3.6993173390308498</c:v>
                </c:pt>
                <c:pt idx="6780">
                  <c:v>3.70612408293466</c:v>
                </c:pt>
                <c:pt idx="6781">
                  <c:v>3.7333270337034001</c:v>
                </c:pt>
                <c:pt idx="6782">
                  <c:v>3.7484096749195701</c:v>
                </c:pt>
                <c:pt idx="6783">
                  <c:v>3.7609293632337999</c:v>
                </c:pt>
                <c:pt idx="6784">
                  <c:v>3.7843975624603798</c:v>
                </c:pt>
                <c:pt idx="6785">
                  <c:v>3.7921177334878</c:v>
                </c:pt>
                <c:pt idx="6786">
                  <c:v>3.77520488839644</c:v>
                </c:pt>
                <c:pt idx="6787">
                  <c:v>3.78781407272368</c:v>
                </c:pt>
                <c:pt idx="6788">
                  <c:v>3.7837989898065998</c:v>
                </c:pt>
                <c:pt idx="6789">
                  <c:v>3.78281520206925</c:v>
                </c:pt>
                <c:pt idx="6790">
                  <c:v>3.7825882331571199</c:v>
                </c:pt>
                <c:pt idx="6791">
                  <c:v>3.7808482425698702</c:v>
                </c:pt>
                <c:pt idx="6792">
                  <c:v>3.79347627570005</c:v>
                </c:pt>
                <c:pt idx="6793">
                  <c:v>3.8015943149300502</c:v>
                </c:pt>
                <c:pt idx="6794">
                  <c:v>3.7975646249562298</c:v>
                </c:pt>
                <c:pt idx="6795">
                  <c:v>3.7996153098537002</c:v>
                </c:pt>
                <c:pt idx="6796">
                  <c:v>3.7670906028013502</c:v>
                </c:pt>
                <c:pt idx="6797">
                  <c:v>3.7939876297053599</c:v>
                </c:pt>
                <c:pt idx="6798">
                  <c:v>3.8104535360182799</c:v>
                </c:pt>
                <c:pt idx="6799">
                  <c:v>3.8410895824478599</c:v>
                </c:pt>
                <c:pt idx="6800">
                  <c:v>3.8627533276928698</c:v>
                </c:pt>
                <c:pt idx="6801">
                  <c:v>3.8806765031333601</c:v>
                </c:pt>
                <c:pt idx="6802">
                  <c:v>3.8610402800275101</c:v>
                </c:pt>
                <c:pt idx="6803">
                  <c:v>3.8175649664744</c:v>
                </c:pt>
                <c:pt idx="6804">
                  <c:v>3.8165723995831198</c:v>
                </c:pt>
                <c:pt idx="6805">
                  <c:v>3.81748837695902</c:v>
                </c:pt>
                <c:pt idx="6806">
                  <c:v>3.8031346206616501</c:v>
                </c:pt>
                <c:pt idx="6807">
                  <c:v>3.7926379691086201</c:v>
                </c:pt>
                <c:pt idx="6808">
                  <c:v>3.8257856249586299</c:v>
                </c:pt>
                <c:pt idx="6809">
                  <c:v>3.8546320485708199</c:v>
                </c:pt>
                <c:pt idx="6810">
                  <c:v>3.85786993949162</c:v>
                </c:pt>
                <c:pt idx="6811">
                  <c:v>3.6547145084779902</c:v>
                </c:pt>
                <c:pt idx="6812">
                  <c:v>3.61685166617016</c:v>
                </c:pt>
                <c:pt idx="6813">
                  <c:v>3.6625686712305501</c:v>
                </c:pt>
                <c:pt idx="6814">
                  <c:v>3.5330602430158402</c:v>
                </c:pt>
                <c:pt idx="6815">
                  <c:v>3.5794846546090699</c:v>
                </c:pt>
                <c:pt idx="6816">
                  <c:v>3.5599764632414499</c:v>
                </c:pt>
                <c:pt idx="6817">
                  <c:v>3.5900582643558399</c:v>
                </c:pt>
                <c:pt idx="6818">
                  <c:v>3.6150091692931099</c:v>
                </c:pt>
                <c:pt idx="6819">
                  <c:v>3.5743403161385601</c:v>
                </c:pt>
                <c:pt idx="6820">
                  <c:v>3.5570047656052899</c:v>
                </c:pt>
                <c:pt idx="6821">
                  <c:v>3.5059617472188598</c:v>
                </c:pt>
                <c:pt idx="6822">
                  <c:v>3.4219939633729601</c:v>
                </c:pt>
                <c:pt idx="6823">
                  <c:v>3.38862952223008</c:v>
                </c:pt>
                <c:pt idx="6824">
                  <c:v>3.4325122745429599</c:v>
                </c:pt>
                <c:pt idx="6825">
                  <c:v>3.4038507970505298</c:v>
                </c:pt>
                <c:pt idx="6826">
                  <c:v>3.4812884026834201</c:v>
                </c:pt>
                <c:pt idx="6827">
                  <c:v>3.4814624671035599</c:v>
                </c:pt>
                <c:pt idx="6828">
                  <c:v>3.4816365402269098</c:v>
                </c:pt>
                <c:pt idx="6829">
                  <c:v>3.48181062205393</c:v>
                </c:pt>
                <c:pt idx="6830">
                  <c:v>3.4819847125850298</c:v>
                </c:pt>
                <c:pt idx="6831">
                  <c:v>3.4821588118206601</c:v>
                </c:pt>
                <c:pt idx="6832">
                  <c:v>3.4823329197612498</c:v>
                </c:pt>
                <c:pt idx="6833">
                  <c:v>3.4825070364072399</c:v>
                </c:pt>
                <c:pt idx="6834">
                  <c:v>3.4826811617590598</c:v>
                </c:pt>
                <c:pt idx="6835">
                  <c:v>3.4828552958171501</c:v>
                </c:pt>
                <c:pt idx="6836">
                  <c:v>3.4829946100289799</c:v>
                </c:pt>
                <c:pt idx="6837">
                  <c:v>3.4831339298133801</c:v>
                </c:pt>
                <c:pt idx="6838">
                  <c:v>3.4832732551705701</c:v>
                </c:pt>
                <c:pt idx="6839">
                  <c:v>3.4834125861007799</c:v>
                </c:pt>
                <c:pt idx="6840">
                  <c:v>3.4835519226042302</c:v>
                </c:pt>
                <c:pt idx="6841">
                  <c:v>3.4836912646811302</c:v>
                </c:pt>
                <c:pt idx="6842">
                  <c:v>3.4838306123317202</c:v>
                </c:pt>
                <c:pt idx="6843">
                  <c:v>3.4839699655562102</c:v>
                </c:pt>
                <c:pt idx="6844">
                  <c:v>3.4841093243548298</c:v>
                </c:pt>
                <c:pt idx="6845">
                  <c:v>3.4842486887278099</c:v>
                </c:pt>
                <c:pt idx="6846">
                  <c:v>3.4843880586753602</c:v>
                </c:pt>
                <c:pt idx="6847">
                  <c:v>3.4845274341976999</c:v>
                </c:pt>
                <c:pt idx="6848">
                  <c:v>3.51951208963705</c:v>
                </c:pt>
                <c:pt idx="6849">
                  <c:v>3.54006604024053</c:v>
                </c:pt>
                <c:pt idx="6850">
                  <c:v>3.5455177419425001</c:v>
                </c:pt>
                <c:pt idx="6851">
                  <c:v>3.53927763071668</c:v>
                </c:pt>
                <c:pt idx="6852">
                  <c:v>3.5649020007630701</c:v>
                </c:pt>
                <c:pt idx="6853">
                  <c:v>3.5654010870431798</c:v>
                </c:pt>
                <c:pt idx="6854">
                  <c:v>3.5238285103682498</c:v>
                </c:pt>
                <c:pt idx="6855">
                  <c:v>3.5246742292107398</c:v>
                </c:pt>
                <c:pt idx="6856">
                  <c:v>3.5329219669070899</c:v>
                </c:pt>
                <c:pt idx="6857">
                  <c:v>3.5228178100817402</c:v>
                </c:pt>
                <c:pt idx="6858">
                  <c:v>3.5194359049840598</c:v>
                </c:pt>
                <c:pt idx="6859">
                  <c:v>3.53720905630423</c:v>
                </c:pt>
                <c:pt idx="6860">
                  <c:v>3.5540107993216798</c:v>
                </c:pt>
                <c:pt idx="6861">
                  <c:v>3.5342860393854401</c:v>
                </c:pt>
                <c:pt idx="6862">
                  <c:v>3.5471861834291998</c:v>
                </c:pt>
                <c:pt idx="6863">
                  <c:v>3.5757410322058001</c:v>
                </c:pt>
                <c:pt idx="6864">
                  <c:v>3.5523199284448501</c:v>
                </c:pt>
                <c:pt idx="6865">
                  <c:v>3.5926387596326999</c:v>
                </c:pt>
                <c:pt idx="6866">
                  <c:v>3.6305410985468298</c:v>
                </c:pt>
                <c:pt idx="6867">
                  <c:v>3.6466970064353599</c:v>
                </c:pt>
                <c:pt idx="6868">
                  <c:v>3.66110145961078</c:v>
                </c:pt>
                <c:pt idx="6869">
                  <c:v>3.6711694886247099</c:v>
                </c:pt>
                <c:pt idx="6870">
                  <c:v>3.6592381877866802</c:v>
                </c:pt>
                <c:pt idx="6871">
                  <c:v>3.6411249587571399</c:v>
                </c:pt>
                <c:pt idx="6872">
                  <c:v>3.67080012717101</c:v>
                </c:pt>
                <c:pt idx="6873">
                  <c:v>3.6908059878640902</c:v>
                </c:pt>
                <c:pt idx="6874">
                  <c:v>3.6836089161877501</c:v>
                </c:pt>
                <c:pt idx="6875">
                  <c:v>3.6388530678560702</c:v>
                </c:pt>
                <c:pt idx="6876">
                  <c:v>3.6848845591644501</c:v>
                </c:pt>
                <c:pt idx="6877">
                  <c:v>3.6894906648634098</c:v>
                </c:pt>
                <c:pt idx="6878">
                  <c:v>3.69299568099503</c:v>
                </c:pt>
                <c:pt idx="6879">
                  <c:v>3.7282637897485298</c:v>
                </c:pt>
                <c:pt idx="6880">
                  <c:v>3.72062084897955</c:v>
                </c:pt>
                <c:pt idx="6881">
                  <c:v>3.7658263922946502</c:v>
                </c:pt>
                <c:pt idx="6882">
                  <c:v>3.7528342912412298</c:v>
                </c:pt>
                <c:pt idx="6883">
                  <c:v>3.7830446072857198</c:v>
                </c:pt>
                <c:pt idx="6884">
                  <c:v>3.7942045888772098</c:v>
                </c:pt>
                <c:pt idx="6885">
                  <c:v>3.7629024010189802</c:v>
                </c:pt>
                <c:pt idx="6886">
                  <c:v>3.7359976488516899</c:v>
                </c:pt>
                <c:pt idx="6887">
                  <c:v>3.7559852362730499</c:v>
                </c:pt>
                <c:pt idx="6888">
                  <c:v>3.75992902077114</c:v>
                </c:pt>
                <c:pt idx="6889">
                  <c:v>3.74282134372663</c:v>
                </c:pt>
                <c:pt idx="6890">
                  <c:v>3.7411370741219501</c:v>
                </c:pt>
                <c:pt idx="6891">
                  <c:v>3.7701308864463998</c:v>
                </c:pt>
                <c:pt idx="6892">
                  <c:v>3.79444823066398</c:v>
                </c:pt>
                <c:pt idx="6893">
                  <c:v>3.79387906342938</c:v>
                </c:pt>
                <c:pt idx="6894">
                  <c:v>3.7876191629747198</c:v>
                </c:pt>
                <c:pt idx="6895">
                  <c:v>3.7968988299240101</c:v>
                </c:pt>
                <c:pt idx="6896">
                  <c:v>3.7944308456845501</c:v>
                </c:pt>
                <c:pt idx="6897">
                  <c:v>3.8025888720027798</c:v>
                </c:pt>
                <c:pt idx="6898">
                  <c:v>3.7978356359127701</c:v>
                </c:pt>
                <c:pt idx="6899">
                  <c:v>3.7194103300311698</c:v>
                </c:pt>
                <c:pt idx="6900">
                  <c:v>3.7407969394288498</c:v>
                </c:pt>
                <c:pt idx="6901">
                  <c:v>3.7480914934607399</c:v>
                </c:pt>
                <c:pt idx="6902">
                  <c:v>3.7141712654449202</c:v>
                </c:pt>
                <c:pt idx="6903">
                  <c:v>3.6909576950358902</c:v>
                </c:pt>
                <c:pt idx="6904">
                  <c:v>3.70627516947029</c:v>
                </c:pt>
                <c:pt idx="6905">
                  <c:v>3.7409288423048301</c:v>
                </c:pt>
                <c:pt idx="6906">
                  <c:v>3.75346095392656</c:v>
                </c:pt>
                <c:pt idx="6907">
                  <c:v>3.7408868597309</c:v>
                </c:pt>
                <c:pt idx="6908">
                  <c:v>3.65989665921773</c:v>
                </c:pt>
                <c:pt idx="6909">
                  <c:v>3.7138801349411898</c:v>
                </c:pt>
                <c:pt idx="6910">
                  <c:v>3.7634604347426599</c:v>
                </c:pt>
                <c:pt idx="6911">
                  <c:v>3.79112186893801</c:v>
                </c:pt>
                <c:pt idx="6912">
                  <c:v>3.8076132490678898</c:v>
                </c:pt>
                <c:pt idx="6913">
                  <c:v>3.8169419015281099</c:v>
                </c:pt>
                <c:pt idx="6914">
                  <c:v>3.81102564158074</c:v>
                </c:pt>
                <c:pt idx="6915">
                  <c:v>3.8035941415796599</c:v>
                </c:pt>
                <c:pt idx="6916">
                  <c:v>3.83535415266185</c:v>
                </c:pt>
                <c:pt idx="6917">
                  <c:v>3.8547226911327899</c:v>
                </c:pt>
                <c:pt idx="6918">
                  <c:v>3.85568637180558</c:v>
                </c:pt>
                <c:pt idx="6919">
                  <c:v>3.8554935874869898</c:v>
                </c:pt>
                <c:pt idx="6920">
                  <c:v>3.8965545941937201</c:v>
                </c:pt>
                <c:pt idx="6921">
                  <c:v>3.9255839259204599</c:v>
                </c:pt>
                <c:pt idx="6922">
                  <c:v>3.9222471795834299</c:v>
                </c:pt>
                <c:pt idx="6923">
                  <c:v>3.91067655040366</c:v>
                </c:pt>
                <c:pt idx="6924">
                  <c:v>3.8009820731648398</c:v>
                </c:pt>
                <c:pt idx="6925">
                  <c:v>3.76848367643928</c:v>
                </c:pt>
                <c:pt idx="6926">
                  <c:v>3.7969357281964</c:v>
                </c:pt>
                <c:pt idx="6927">
                  <c:v>3.8259822865171</c:v>
                </c:pt>
                <c:pt idx="6928">
                  <c:v>3.8028350936836701</c:v>
                </c:pt>
                <c:pt idx="6929">
                  <c:v>3.69730641983395</c:v>
                </c:pt>
                <c:pt idx="6930">
                  <c:v>3.7544298040203801</c:v>
                </c:pt>
                <c:pt idx="6931">
                  <c:v>3.7869056218251602</c:v>
                </c:pt>
                <c:pt idx="6932">
                  <c:v>3.7806572275491499</c:v>
                </c:pt>
                <c:pt idx="6933">
                  <c:v>3.79105403492491</c:v>
                </c:pt>
                <c:pt idx="6934">
                  <c:v>3.8052704875558798</c:v>
                </c:pt>
                <c:pt idx="6935">
                  <c:v>3.8408497666145198</c:v>
                </c:pt>
                <c:pt idx="6936">
                  <c:v>3.8433463189628201</c:v>
                </c:pt>
                <c:pt idx="6937">
                  <c:v>3.8443071555425701</c:v>
                </c:pt>
                <c:pt idx="6938">
                  <c:v>3.8045185764827001</c:v>
                </c:pt>
                <c:pt idx="6939">
                  <c:v>3.7894907281055898</c:v>
                </c:pt>
                <c:pt idx="6940">
                  <c:v>3.84955415614606</c:v>
                </c:pt>
                <c:pt idx="6941">
                  <c:v>3.8893970416621801</c:v>
                </c:pt>
                <c:pt idx="6942">
                  <c:v>3.91020531583507</c:v>
                </c:pt>
                <c:pt idx="6943">
                  <c:v>3.9209583804536199</c:v>
                </c:pt>
                <c:pt idx="6944">
                  <c:v>3.9266437701052799</c:v>
                </c:pt>
                <c:pt idx="6945">
                  <c:v>3.9401906911121398</c:v>
                </c:pt>
                <c:pt idx="6946">
                  <c:v>3.9092601941869098</c:v>
                </c:pt>
                <c:pt idx="6947">
                  <c:v>3.9868590090415199</c:v>
                </c:pt>
                <c:pt idx="6948">
                  <c:v>4.0081887047398901</c:v>
                </c:pt>
                <c:pt idx="6949">
                  <c:v>4.0063850198227602</c:v>
                </c:pt>
                <c:pt idx="6950">
                  <c:v>4.0121942781015001</c:v>
                </c:pt>
                <c:pt idx="6951">
                  <c:v>4.0753863379816</c:v>
                </c:pt>
                <c:pt idx="6952">
                  <c:v>4.0641790255521499</c:v>
                </c:pt>
                <c:pt idx="6953">
                  <c:v>4.0924250697797397</c:v>
                </c:pt>
                <c:pt idx="6954">
                  <c:v>4.0942666610611402</c:v>
                </c:pt>
                <c:pt idx="6955">
                  <c:v>4.0911959610653401</c:v>
                </c:pt>
                <c:pt idx="6956">
                  <c:v>4.1110382614765104</c:v>
                </c:pt>
                <c:pt idx="6957">
                  <c:v>4.1342656276538499</c:v>
                </c:pt>
                <c:pt idx="6958">
                  <c:v>4.0799000346502003</c:v>
                </c:pt>
                <c:pt idx="6959">
                  <c:v>4.1453824302063396</c:v>
                </c:pt>
                <c:pt idx="6960">
                  <c:v>4.1331535520372302</c:v>
                </c:pt>
                <c:pt idx="6961">
                  <c:v>4.1370800479116596</c:v>
                </c:pt>
                <c:pt idx="6962">
                  <c:v>4.1592134261679901</c:v>
                </c:pt>
                <c:pt idx="6963">
                  <c:v>4.1885358808224797</c:v>
                </c:pt>
                <c:pt idx="6964">
                  <c:v>4.2117822549610402</c:v>
                </c:pt>
                <c:pt idx="6965">
                  <c:v>4.2001998537598997</c:v>
                </c:pt>
                <c:pt idx="6966">
                  <c:v>4.1949496039426997</c:v>
                </c:pt>
                <c:pt idx="6967">
                  <c:v>4.2014517758288097</c:v>
                </c:pt>
                <c:pt idx="6968">
                  <c:v>4.1596473306593102</c:v>
                </c:pt>
                <c:pt idx="6969">
                  <c:v>4.1731661844839598</c:v>
                </c:pt>
                <c:pt idx="6970">
                  <c:v>4.1604380276212796</c:v>
                </c:pt>
                <c:pt idx="6971">
                  <c:v>4.1323550709348398</c:v>
                </c:pt>
                <c:pt idx="6972">
                  <c:v>4.1738852393977304</c:v>
                </c:pt>
                <c:pt idx="6973">
                  <c:v>4.2179197286733796</c:v>
                </c:pt>
                <c:pt idx="6974">
                  <c:v>4.2472342707876596</c:v>
                </c:pt>
                <c:pt idx="6975">
                  <c:v>4.2580647181781597</c:v>
                </c:pt>
                <c:pt idx="6976">
                  <c:v>4.2476324596186297</c:v>
                </c:pt>
                <c:pt idx="6977">
                  <c:v>4.2733306359993204</c:v>
                </c:pt>
                <c:pt idx="6978">
                  <c:v>4.3055942823011204</c:v>
                </c:pt>
                <c:pt idx="6979">
                  <c:v>4.3217402608597499</c:v>
                </c:pt>
                <c:pt idx="6980">
                  <c:v>4.3366502647597098</c:v>
                </c:pt>
                <c:pt idx="6981">
                  <c:v>4.3221224863727699</c:v>
                </c:pt>
                <c:pt idx="6982">
                  <c:v>4.3106688617838804</c:v>
                </c:pt>
                <c:pt idx="6983">
                  <c:v>4.3337309401944202</c:v>
                </c:pt>
                <c:pt idx="6984">
                  <c:v>4.3538827890663301</c:v>
                </c:pt>
                <c:pt idx="6985">
                  <c:v>4.3601959191104704</c:v>
                </c:pt>
                <c:pt idx="6986">
                  <c:v>4.3647741248255398</c:v>
                </c:pt>
                <c:pt idx="6987">
                  <c:v>4.3518980411573001</c:v>
                </c:pt>
                <c:pt idx="6988">
                  <c:v>4.3425414603688202</c:v>
                </c:pt>
                <c:pt idx="6989">
                  <c:v>4.3596944991372704</c:v>
                </c:pt>
                <c:pt idx="6990">
                  <c:v>4.36296427001162</c:v>
                </c:pt>
                <c:pt idx="6991">
                  <c:v>4.3125720326929899</c:v>
                </c:pt>
                <c:pt idx="6992">
                  <c:v>4.3037312600259696</c:v>
                </c:pt>
                <c:pt idx="6993">
                  <c:v>4.3228828641330797</c:v>
                </c:pt>
                <c:pt idx="6994">
                  <c:v>4.3339062154366301</c:v>
                </c:pt>
                <c:pt idx="6995">
                  <c:v>4.3427907231782701</c:v>
                </c:pt>
                <c:pt idx="6996">
                  <c:v>4.3417050254974701</c:v>
                </c:pt>
                <c:pt idx="6997">
                  <c:v>4.3054517885345698</c:v>
                </c:pt>
                <c:pt idx="6998">
                  <c:v>4.3121252388068001</c:v>
                </c:pt>
                <c:pt idx="6999">
                  <c:v>4.32652773710441</c:v>
                </c:pt>
                <c:pt idx="7000">
                  <c:v>4.3448722147097403</c:v>
                </c:pt>
                <c:pt idx="7001">
                  <c:v>4.3437425479339096</c:v>
                </c:pt>
                <c:pt idx="7002">
                  <c:v>4.32002571362219</c:v>
                </c:pt>
                <c:pt idx="7003">
                  <c:v>4.3119904657948602</c:v>
                </c:pt>
                <c:pt idx="7004">
                  <c:v>4.32941090727667</c:v>
                </c:pt>
                <c:pt idx="7005">
                  <c:v>4.3443040807977003</c:v>
                </c:pt>
                <c:pt idx="7006">
                  <c:v>4.3475188658174897</c:v>
                </c:pt>
                <c:pt idx="7007">
                  <c:v>4.3389977288404902</c:v>
                </c:pt>
                <c:pt idx="7008">
                  <c:v>4.2979508103256601</c:v>
                </c:pt>
                <c:pt idx="7009">
                  <c:v>4.2306449006359603</c:v>
                </c:pt>
                <c:pt idx="7010">
                  <c:v>4.19400751579645</c:v>
                </c:pt>
                <c:pt idx="7011">
                  <c:v>4.1996274858676204</c:v>
                </c:pt>
                <c:pt idx="7012">
                  <c:v>4.2674094734895203</c:v>
                </c:pt>
                <c:pt idx="7013">
                  <c:v>4.2765417297627897</c:v>
                </c:pt>
                <c:pt idx="7014">
                  <c:v>4.2531918119182803</c:v>
                </c:pt>
                <c:pt idx="7015">
                  <c:v>4.2465568326916898</c:v>
                </c:pt>
                <c:pt idx="7016">
                  <c:v>4.2709320689113399</c:v>
                </c:pt>
                <c:pt idx="7017">
                  <c:v>4.2851969820214997</c:v>
                </c:pt>
                <c:pt idx="7018">
                  <c:v>4.23908826249495</c:v>
                </c:pt>
                <c:pt idx="7019">
                  <c:v>4.2430730054617003</c:v>
                </c:pt>
                <c:pt idx="7020">
                  <c:v>4.24578857218519</c:v>
                </c:pt>
                <c:pt idx="7021">
                  <c:v>4.1979809928623899</c:v>
                </c:pt>
                <c:pt idx="7022">
                  <c:v>4.2090636626835396</c:v>
                </c:pt>
                <c:pt idx="7023">
                  <c:v>4.2353282199386904</c:v>
                </c:pt>
                <c:pt idx="7024">
                  <c:v>4.2240622468736504</c:v>
                </c:pt>
                <c:pt idx="7025">
                  <c:v>4.2018859200775696</c:v>
                </c:pt>
                <c:pt idx="7026">
                  <c:v>4.1932720539414099</c:v>
                </c:pt>
                <c:pt idx="7027">
                  <c:v>4.21235144178684</c:v>
                </c:pt>
                <c:pt idx="7028">
                  <c:v>4.2715349795439499</c:v>
                </c:pt>
                <c:pt idx="7029">
                  <c:v>4.2866989287213304</c:v>
                </c:pt>
                <c:pt idx="7030">
                  <c:v>4.2830552346319104</c:v>
                </c:pt>
                <c:pt idx="7031">
                  <c:v>4.2849826094874999</c:v>
                </c:pt>
                <c:pt idx="7032">
                  <c:v>4.27748388992089</c:v>
                </c:pt>
                <c:pt idx="7033">
                  <c:v>4.2699982931135301</c:v>
                </c:pt>
                <c:pt idx="7034">
                  <c:v>4.3120577763007004</c:v>
                </c:pt>
                <c:pt idx="7035">
                  <c:v>4.3683301302814304</c:v>
                </c:pt>
                <c:pt idx="7036">
                  <c:v>4.3855850342960299</c:v>
                </c:pt>
                <c:pt idx="7037">
                  <c:v>4.3638763883762701</c:v>
                </c:pt>
                <c:pt idx="7038">
                  <c:v>4.3706403967782501</c:v>
                </c:pt>
                <c:pt idx="7039">
                  <c:v>4.3870302982661702</c:v>
                </c:pt>
                <c:pt idx="7040">
                  <c:v>4.3670693104090601</c:v>
                </c:pt>
                <c:pt idx="7041">
                  <c:v>4.3651041292193797</c:v>
                </c:pt>
                <c:pt idx="7042">
                  <c:v>4.3661954052516796</c:v>
                </c:pt>
                <c:pt idx="7043">
                  <c:v>4.3651038564003697</c:v>
                </c:pt>
                <c:pt idx="7044">
                  <c:v>4.3456791442393898</c:v>
                </c:pt>
                <c:pt idx="7045">
                  <c:v>4.3519803789985296</c:v>
                </c:pt>
                <c:pt idx="7046">
                  <c:v>4.3900602073147699</c:v>
                </c:pt>
                <c:pt idx="7047">
                  <c:v>4.4302292582116998</c:v>
                </c:pt>
                <c:pt idx="7048">
                  <c:v>4.4375391364877501</c:v>
                </c:pt>
                <c:pt idx="7049">
                  <c:v>4.43598599778998</c:v>
                </c:pt>
                <c:pt idx="7050">
                  <c:v>4.4504029522827997</c:v>
                </c:pt>
                <c:pt idx="7051">
                  <c:v>4.4630866006968004</c:v>
                </c:pt>
                <c:pt idx="7052">
                  <c:v>4.4958902872119202</c:v>
                </c:pt>
                <c:pt idx="7053">
                  <c:v>4.4983630268698898</c:v>
                </c:pt>
                <c:pt idx="7054">
                  <c:v>4.4855426922433104</c:v>
                </c:pt>
                <c:pt idx="7055">
                  <c:v>4.4767958839934403</c:v>
                </c:pt>
                <c:pt idx="7056">
                  <c:v>4.49268850938161</c:v>
                </c:pt>
                <c:pt idx="7057">
                  <c:v>4.5027970585277197</c:v>
                </c:pt>
                <c:pt idx="7058">
                  <c:v>4.4800579333821604</c:v>
                </c:pt>
                <c:pt idx="7059">
                  <c:v>4.4569856350252399</c:v>
                </c:pt>
                <c:pt idx="7060">
                  <c:v>4.4322493647508496</c:v>
                </c:pt>
                <c:pt idx="7061">
                  <c:v>4.4289251777272902</c:v>
                </c:pt>
                <c:pt idx="7062">
                  <c:v>4.3613840687669398</c:v>
                </c:pt>
                <c:pt idx="7063">
                  <c:v>4.3480818473572098</c:v>
                </c:pt>
                <c:pt idx="7064">
                  <c:v>4.3900408371842001</c:v>
                </c:pt>
                <c:pt idx="7065">
                  <c:v>4.3204586899148296</c:v>
                </c:pt>
                <c:pt idx="7066">
                  <c:v>4.3236990339322698</c:v>
                </c:pt>
                <c:pt idx="7067">
                  <c:v>4.3057556829414496</c:v>
                </c:pt>
                <c:pt idx="7068">
                  <c:v>4.2921925525401798</c:v>
                </c:pt>
                <c:pt idx="7069">
                  <c:v>4.2645079105762997</c:v>
                </c:pt>
                <c:pt idx="7070">
                  <c:v>4.2472366535384696</c:v>
                </c:pt>
                <c:pt idx="7071">
                  <c:v>4.2512715283593296</c:v>
                </c:pt>
                <c:pt idx="7072">
                  <c:v>4.2591363806867903</c:v>
                </c:pt>
                <c:pt idx="7073">
                  <c:v>4.2810709330473298</c:v>
                </c:pt>
                <c:pt idx="7074">
                  <c:v>4.3125368044052301</c:v>
                </c:pt>
                <c:pt idx="7075">
                  <c:v>4.3364713836696804</c:v>
                </c:pt>
                <c:pt idx="7076">
                  <c:v>4.33022686487719</c:v>
                </c:pt>
                <c:pt idx="7077">
                  <c:v>4.28891650058626</c:v>
                </c:pt>
                <c:pt idx="7078">
                  <c:v>4.2964649936272901</c:v>
                </c:pt>
                <c:pt idx="7079">
                  <c:v>4.3349613199701897</c:v>
                </c:pt>
                <c:pt idx="7080">
                  <c:v>4.3568962242492404</c:v>
                </c:pt>
                <c:pt idx="7081">
                  <c:v>4.3488795351966303</c:v>
                </c:pt>
                <c:pt idx="7082">
                  <c:v>4.3708848656447197</c:v>
                </c:pt>
                <c:pt idx="7083">
                  <c:v>4.3532264907875202</c:v>
                </c:pt>
                <c:pt idx="7084">
                  <c:v>4.3569702655695997</c:v>
                </c:pt>
                <c:pt idx="7085">
                  <c:v>4.3990585983350003</c:v>
                </c:pt>
                <c:pt idx="7086">
                  <c:v>4.4279164227400702</c:v>
                </c:pt>
                <c:pt idx="7087">
                  <c:v>4.4259681395140698</c:v>
                </c:pt>
                <c:pt idx="7088">
                  <c:v>4.4213651326489698</c:v>
                </c:pt>
                <c:pt idx="7089">
                  <c:v>4.4017342714600103</c:v>
                </c:pt>
                <c:pt idx="7090">
                  <c:v>4.3769084901689803</c:v>
                </c:pt>
                <c:pt idx="7091">
                  <c:v>4.3425935276060503</c:v>
                </c:pt>
                <c:pt idx="7092">
                  <c:v>4.2759781428925798</c:v>
                </c:pt>
                <c:pt idx="7093">
                  <c:v>4.2864970491240904</c:v>
                </c:pt>
                <c:pt idx="7094">
                  <c:v>4.3060434756681003</c:v>
                </c:pt>
                <c:pt idx="7095">
                  <c:v>4.2593659643918498</c:v>
                </c:pt>
                <c:pt idx="7096">
                  <c:v>4.2281022182132197</c:v>
                </c:pt>
                <c:pt idx="7097">
                  <c:v>4.2537245176555896</c:v>
                </c:pt>
                <c:pt idx="7098">
                  <c:v>4.2837558127502398</c:v>
                </c:pt>
                <c:pt idx="7099">
                  <c:v>4.3504110531966296</c:v>
                </c:pt>
                <c:pt idx="7100">
                  <c:v>4.35067207785983</c:v>
                </c:pt>
                <c:pt idx="7101">
                  <c:v>4.3609396639635696</c:v>
                </c:pt>
                <c:pt idx="7102">
                  <c:v>4.34506584358674</c:v>
                </c:pt>
                <c:pt idx="7103">
                  <c:v>4.3544511858088901</c:v>
                </c:pt>
                <c:pt idx="7104">
                  <c:v>4.3738720380976002</c:v>
                </c:pt>
                <c:pt idx="7105">
                  <c:v>4.4043141874827603</c:v>
                </c:pt>
                <c:pt idx="7106">
                  <c:v>4.3719865213466402</c:v>
                </c:pt>
                <c:pt idx="7107">
                  <c:v>4.4006667529266696</c:v>
                </c:pt>
                <c:pt idx="7108">
                  <c:v>4.3991705262306704</c:v>
                </c:pt>
                <c:pt idx="7109">
                  <c:v>4.4029538128832302</c:v>
                </c:pt>
                <c:pt idx="7110">
                  <c:v>4.4102627162126202</c:v>
                </c:pt>
                <c:pt idx="7111">
                  <c:v>4.4471325125201604</c:v>
                </c:pt>
                <c:pt idx="7112">
                  <c:v>4.5007649306211501</c:v>
                </c:pt>
                <c:pt idx="7113">
                  <c:v>4.4929335996418702</c:v>
                </c:pt>
                <c:pt idx="7114">
                  <c:v>4.5156678436560602</c:v>
                </c:pt>
                <c:pt idx="7115">
                  <c:v>4.5285826536889102</c:v>
                </c:pt>
                <c:pt idx="7116">
                  <c:v>4.5555730063048996</c:v>
                </c:pt>
                <c:pt idx="7117">
                  <c:v>4.5266906734449304</c:v>
                </c:pt>
                <c:pt idx="7118">
                  <c:v>4.5572911023974196</c:v>
                </c:pt>
                <c:pt idx="7119">
                  <c:v>4.6045046382182502</c:v>
                </c:pt>
                <c:pt idx="7120">
                  <c:v>4.61214811591769</c:v>
                </c:pt>
                <c:pt idx="7121">
                  <c:v>4.6428650223697101</c:v>
                </c:pt>
                <c:pt idx="7122">
                  <c:v>4.6417507347643401</c:v>
                </c:pt>
                <c:pt idx="7123">
                  <c:v>4.63413826355933</c:v>
                </c:pt>
                <c:pt idx="7124">
                  <c:v>4.6177334141063202</c:v>
                </c:pt>
                <c:pt idx="7125">
                  <c:v>4.6101603313071902</c:v>
                </c:pt>
                <c:pt idx="7126">
                  <c:v>4.61596913332464</c:v>
                </c:pt>
                <c:pt idx="7127">
                  <c:v>4.6125533161659797</c:v>
                </c:pt>
                <c:pt idx="7128">
                  <c:v>4.6308190272980001</c:v>
                </c:pt>
                <c:pt idx="7129">
                  <c:v>4.6551771353815798</c:v>
                </c:pt>
                <c:pt idx="7130">
                  <c:v>4.6680254242752399</c:v>
                </c:pt>
                <c:pt idx="7131">
                  <c:v>4.6650378880036998</c:v>
                </c:pt>
                <c:pt idx="7132">
                  <c:v>4.6475906463025698</c:v>
                </c:pt>
                <c:pt idx="7133">
                  <c:v>4.6264905847683497</c:v>
                </c:pt>
                <c:pt idx="7134">
                  <c:v>4.655452415829</c:v>
                </c:pt>
                <c:pt idx="7135">
                  <c:v>4.6566628334571201</c:v>
                </c:pt>
                <c:pt idx="7136">
                  <c:v>4.6499572389769401</c:v>
                </c:pt>
                <c:pt idx="7137">
                  <c:v>4.6544211979263599</c:v>
                </c:pt>
                <c:pt idx="7138">
                  <c:v>4.6905395064222697</c:v>
                </c:pt>
                <c:pt idx="7139">
                  <c:v>4.7222475534856798</c:v>
                </c:pt>
                <c:pt idx="7140">
                  <c:v>4.7272531358923802</c:v>
                </c:pt>
                <c:pt idx="7141">
                  <c:v>4.7322640242164198</c:v>
                </c:pt>
                <c:pt idx="7142">
                  <c:v>4.7689863930443401</c:v>
                </c:pt>
                <c:pt idx="7143">
                  <c:v>4.7845332886856697</c:v>
                </c:pt>
                <c:pt idx="7144">
                  <c:v>4.8049154004954699</c:v>
                </c:pt>
                <c:pt idx="7145">
                  <c:v>4.8258648316416304</c:v>
                </c:pt>
                <c:pt idx="7146">
                  <c:v>4.8039554053059703</c:v>
                </c:pt>
                <c:pt idx="7147">
                  <c:v>4.8340281661431899</c:v>
                </c:pt>
                <c:pt idx="7148">
                  <c:v>4.8478534866983596</c:v>
                </c:pt>
                <c:pt idx="7149">
                  <c:v>4.8457204311642101</c:v>
                </c:pt>
                <c:pt idx="7150">
                  <c:v>4.8309894410534699</c:v>
                </c:pt>
                <c:pt idx="7151">
                  <c:v>4.8274145088670899</c:v>
                </c:pt>
                <c:pt idx="7152">
                  <c:v>4.8310833438938303</c:v>
                </c:pt>
                <c:pt idx="7153">
                  <c:v>4.8241265838786296</c:v>
                </c:pt>
                <c:pt idx="7154">
                  <c:v>4.7882350820945696</c:v>
                </c:pt>
                <c:pt idx="7155">
                  <c:v>4.7655388478054403</c:v>
                </c:pt>
                <c:pt idx="7156">
                  <c:v>4.7825041661036298</c:v>
                </c:pt>
                <c:pt idx="7157">
                  <c:v>4.7899648726027504</c:v>
                </c:pt>
                <c:pt idx="7158">
                  <c:v>4.76726043910661</c:v>
                </c:pt>
                <c:pt idx="7159">
                  <c:v>4.7651628445134104</c:v>
                </c:pt>
                <c:pt idx="7160">
                  <c:v>4.7945162476356096</c:v>
                </c:pt>
                <c:pt idx="7161">
                  <c:v>4.8264477258448597</c:v>
                </c:pt>
                <c:pt idx="7162">
                  <c:v>4.8556959990634798</c:v>
                </c:pt>
                <c:pt idx="7163">
                  <c:v>4.8491893664247403</c:v>
                </c:pt>
                <c:pt idx="7164">
                  <c:v>4.8557842639630699</c:v>
                </c:pt>
                <c:pt idx="7165">
                  <c:v>4.8570467678717</c:v>
                </c:pt>
                <c:pt idx="7166">
                  <c:v>4.8524811439099</c:v>
                </c:pt>
                <c:pt idx="7167">
                  <c:v>4.8294803832877697</c:v>
                </c:pt>
                <c:pt idx="7168">
                  <c:v>4.8186623472292096</c:v>
                </c:pt>
                <c:pt idx="7169">
                  <c:v>4.8406354475325699</c:v>
                </c:pt>
                <c:pt idx="7170">
                  <c:v>4.8544796649125104</c:v>
                </c:pt>
                <c:pt idx="7171">
                  <c:v>4.8639944450557397</c:v>
                </c:pt>
                <c:pt idx="7172">
                  <c:v>4.84531670638673</c:v>
                </c:pt>
                <c:pt idx="7173">
                  <c:v>4.8330096019525097</c:v>
                </c:pt>
                <c:pt idx="7174">
                  <c:v>4.8270166700460804</c:v>
                </c:pt>
                <c:pt idx="7175">
                  <c:v>4.7597280576656402</c:v>
                </c:pt>
                <c:pt idx="7176">
                  <c:v>4.7167001160243496</c:v>
                </c:pt>
                <c:pt idx="7177">
                  <c:v>4.6311391759196603</c:v>
                </c:pt>
                <c:pt idx="7178">
                  <c:v>4.6610563349960996</c:v>
                </c:pt>
                <c:pt idx="7179">
                  <c:v>4.6948956039881802</c:v>
                </c:pt>
                <c:pt idx="7180">
                  <c:v>4.6721723092648704</c:v>
                </c:pt>
                <c:pt idx="7181">
                  <c:v>4.6374113472839404</c:v>
                </c:pt>
                <c:pt idx="7182">
                  <c:v>4.5639547515429699</c:v>
                </c:pt>
                <c:pt idx="7183">
                  <c:v>4.6030222042161704</c:v>
                </c:pt>
                <c:pt idx="7184">
                  <c:v>4.6037586877688499</c:v>
                </c:pt>
                <c:pt idx="7185">
                  <c:v>4.6514536277741296</c:v>
                </c:pt>
                <c:pt idx="7186">
                  <c:v>4.6823857943988303</c:v>
                </c:pt>
                <c:pt idx="7187">
                  <c:v>4.6489067359688798</c:v>
                </c:pt>
                <c:pt idx="7188">
                  <c:v>4.6091585833763498</c:v>
                </c:pt>
                <c:pt idx="7189">
                  <c:v>4.6130763681722096</c:v>
                </c:pt>
                <c:pt idx="7190">
                  <c:v>4.5736345652243404</c:v>
                </c:pt>
                <c:pt idx="7191">
                  <c:v>4.58255315262653</c:v>
                </c:pt>
                <c:pt idx="7192">
                  <c:v>4.6336486202783203</c:v>
                </c:pt>
                <c:pt idx="7193">
                  <c:v>4.6565851809486896</c:v>
                </c:pt>
                <c:pt idx="7194">
                  <c:v>4.6484361568820303</c:v>
                </c:pt>
                <c:pt idx="7195">
                  <c:v>4.6612193563134596</c:v>
                </c:pt>
                <c:pt idx="7196">
                  <c:v>4.6591218076031202</c:v>
                </c:pt>
                <c:pt idx="7197">
                  <c:v>4.6542297297051398</c:v>
                </c:pt>
                <c:pt idx="7198">
                  <c:v>4.6558587101105298</c:v>
                </c:pt>
                <c:pt idx="7199">
                  <c:v>4.6388648258186302</c:v>
                </c:pt>
                <c:pt idx="7200">
                  <c:v>4.6302829258908602</c:v>
                </c:pt>
                <c:pt idx="7201">
                  <c:v>4.6268102136964497</c:v>
                </c:pt>
                <c:pt idx="7202">
                  <c:v>4.5793854090060604</c:v>
                </c:pt>
                <c:pt idx="7203">
                  <c:v>4.5626706522631801</c:v>
                </c:pt>
                <c:pt idx="7204">
                  <c:v>4.5898185426441502</c:v>
                </c:pt>
                <c:pt idx="7205">
                  <c:v>4.6258486182039098</c:v>
                </c:pt>
                <c:pt idx="7206">
                  <c:v>4.6196037225693303</c:v>
                </c:pt>
                <c:pt idx="7207">
                  <c:v>4.6396989987625101</c:v>
                </c:pt>
                <c:pt idx="7208">
                  <c:v>4.6835441543008098</c:v>
                </c:pt>
                <c:pt idx="7209">
                  <c:v>4.69548719189428</c:v>
                </c:pt>
                <c:pt idx="7210">
                  <c:v>4.7116866227063197</c:v>
                </c:pt>
                <c:pt idx="7211">
                  <c:v>4.7312401221905498</c:v>
                </c:pt>
                <c:pt idx="7212">
                  <c:v>4.7333691802455302</c:v>
                </c:pt>
                <c:pt idx="7213">
                  <c:v>4.7762061713267601</c:v>
                </c:pt>
                <c:pt idx="7214">
                  <c:v>4.7859973939779801</c:v>
                </c:pt>
                <c:pt idx="7215">
                  <c:v>4.7910226912416496</c:v>
                </c:pt>
                <c:pt idx="7216">
                  <c:v>4.7917413446453399</c:v>
                </c:pt>
                <c:pt idx="7217">
                  <c:v>4.76945974739274</c:v>
                </c:pt>
                <c:pt idx="7218">
                  <c:v>4.7754215720769801</c:v>
                </c:pt>
                <c:pt idx="7219">
                  <c:v>4.7899866078718203</c:v>
                </c:pt>
                <c:pt idx="7220">
                  <c:v>4.7892681098806298</c:v>
                </c:pt>
                <c:pt idx="7221">
                  <c:v>4.7866340124202003</c:v>
                </c:pt>
                <c:pt idx="7222">
                  <c:v>4.7935746317382097</c:v>
                </c:pt>
                <c:pt idx="7223">
                  <c:v>4.7995666000278803</c:v>
                </c:pt>
                <c:pt idx="7224">
                  <c:v>4.8132453648379601</c:v>
                </c:pt>
                <c:pt idx="7225">
                  <c:v>4.81396735164269</c:v>
                </c:pt>
                <c:pt idx="7226">
                  <c:v>4.8036173218366596</c:v>
                </c:pt>
                <c:pt idx="7227">
                  <c:v>4.8038575027027504</c:v>
                </c:pt>
                <c:pt idx="7228">
                  <c:v>4.8021761525768003</c:v>
                </c:pt>
                <c:pt idx="7229">
                  <c:v>4.7726427692384501</c:v>
                </c:pt>
                <c:pt idx="7230">
                  <c:v>4.8134488649154399</c:v>
                </c:pt>
                <c:pt idx="7231">
                  <c:v>4.8348687123643197</c:v>
                </c:pt>
                <c:pt idx="7232">
                  <c:v>4.83317650831499</c:v>
                </c:pt>
                <c:pt idx="7233">
                  <c:v>4.8464677437128598</c:v>
                </c:pt>
                <c:pt idx="7234">
                  <c:v>4.8545128801674204</c:v>
                </c:pt>
                <c:pt idx="7235">
                  <c:v>4.8620859202604798</c:v>
                </c:pt>
                <c:pt idx="7236">
                  <c:v>4.8711294000721699</c:v>
                </c:pt>
                <c:pt idx="7237">
                  <c:v>4.87483145841622</c:v>
                </c:pt>
                <c:pt idx="7238">
                  <c:v>4.8678117011161</c:v>
                </c:pt>
                <c:pt idx="7239">
                  <c:v>4.84717217950337</c:v>
                </c:pt>
                <c:pt idx="7240">
                  <c:v>4.8338909277315301</c:v>
                </c:pt>
                <c:pt idx="7241">
                  <c:v>4.8631843067535803</c:v>
                </c:pt>
                <c:pt idx="7242">
                  <c:v>4.8839014719003497</c:v>
                </c:pt>
                <c:pt idx="7243">
                  <c:v>4.9037301118762704</c:v>
                </c:pt>
                <c:pt idx="7244">
                  <c:v>4.9138317959067299</c:v>
                </c:pt>
                <c:pt idx="7245">
                  <c:v>4.8925057659125004</c:v>
                </c:pt>
                <c:pt idx="7246">
                  <c:v>4.9069875829795997</c:v>
                </c:pt>
                <c:pt idx="7247">
                  <c:v>4.9269099525664997</c:v>
                </c:pt>
                <c:pt idx="7248">
                  <c:v>4.9345959320924999</c:v>
                </c:pt>
                <c:pt idx="7249">
                  <c:v>4.9482154168650796</c:v>
                </c:pt>
                <c:pt idx="7250">
                  <c:v>4.9687999929992301</c:v>
                </c:pt>
                <c:pt idx="7251">
                  <c:v>4.9939421209638102</c:v>
                </c:pt>
                <c:pt idx="7252">
                  <c:v>4.9767629600676999</c:v>
                </c:pt>
                <c:pt idx="7253">
                  <c:v>4.9835313576933897</c:v>
                </c:pt>
                <c:pt idx="7254">
                  <c:v>4.9893122540683104</c:v>
                </c:pt>
                <c:pt idx="7255">
                  <c:v>4.9941019938322198</c:v>
                </c:pt>
                <c:pt idx="7256">
                  <c:v>4.9988963317463</c:v>
                </c:pt>
                <c:pt idx="7257">
                  <c:v>4.9986963758930303</c:v>
                </c:pt>
                <c:pt idx="7258">
                  <c:v>4.9455102464535301</c:v>
                </c:pt>
                <c:pt idx="7259">
                  <c:v>4.9250358340332099</c:v>
                </c:pt>
                <c:pt idx="7260">
                  <c:v>4.9543397972457104</c:v>
                </c:pt>
                <c:pt idx="7261">
                  <c:v>4.9724231375056496</c:v>
                </c:pt>
                <c:pt idx="7262">
                  <c:v>4.9169806195224597</c:v>
                </c:pt>
                <c:pt idx="7263">
                  <c:v>4.9044423189426798</c:v>
                </c:pt>
                <c:pt idx="7264">
                  <c:v>4.9203817564792498</c:v>
                </c:pt>
                <c:pt idx="7265">
                  <c:v>4.9289924245530798</c:v>
                </c:pt>
                <c:pt idx="7266">
                  <c:v>4.9543767355395296</c:v>
                </c:pt>
                <c:pt idx="7267">
                  <c:v>4.9566062050705302</c:v>
                </c:pt>
                <c:pt idx="7268">
                  <c:v>4.9409928955245501</c:v>
                </c:pt>
                <c:pt idx="7269">
                  <c:v>4.9081352927693098</c:v>
                </c:pt>
                <c:pt idx="7270">
                  <c:v>4.8961103613020303</c:v>
                </c:pt>
                <c:pt idx="7271">
                  <c:v>4.8958655557839599</c:v>
                </c:pt>
                <c:pt idx="7272">
                  <c:v>4.8931728297282797</c:v>
                </c:pt>
                <c:pt idx="7273">
                  <c:v>4.87384479705086</c:v>
                </c:pt>
                <c:pt idx="7274">
                  <c:v>4.8029303552537703</c:v>
                </c:pt>
                <c:pt idx="7275">
                  <c:v>4.7493776817926898</c:v>
                </c:pt>
                <c:pt idx="7276">
                  <c:v>4.7648131592585097</c:v>
                </c:pt>
                <c:pt idx="7277">
                  <c:v>4.7960226854516597</c:v>
                </c:pt>
                <c:pt idx="7278">
                  <c:v>4.7823540207981203</c:v>
                </c:pt>
                <c:pt idx="7279">
                  <c:v>4.7586813683951696</c:v>
                </c:pt>
                <c:pt idx="7280">
                  <c:v>4.7684366652003796</c:v>
                </c:pt>
                <c:pt idx="7281">
                  <c:v>4.80253098735656</c:v>
                </c:pt>
                <c:pt idx="7282">
                  <c:v>4.7998895953135197</c:v>
                </c:pt>
                <c:pt idx="7283">
                  <c:v>4.80392150257358</c:v>
                </c:pt>
                <c:pt idx="7284">
                  <c:v>4.8166038553403698</c:v>
                </c:pt>
                <c:pt idx="7285">
                  <c:v>4.8798940299995399</c:v>
                </c:pt>
                <c:pt idx="7286">
                  <c:v>4.8913129820297403</c:v>
                </c:pt>
                <c:pt idx="7287">
                  <c:v>4.8910195032508197</c:v>
                </c:pt>
                <c:pt idx="7288">
                  <c:v>4.9014862849877803</c:v>
                </c:pt>
                <c:pt idx="7289">
                  <c:v>4.91589665466564</c:v>
                </c:pt>
                <c:pt idx="7290">
                  <c:v>4.8920053969239703</c:v>
                </c:pt>
                <c:pt idx="7291">
                  <c:v>4.9029634890130804</c:v>
                </c:pt>
                <c:pt idx="7292">
                  <c:v>4.9159073126240704</c:v>
                </c:pt>
                <c:pt idx="7293">
                  <c:v>4.9185619025728897</c:v>
                </c:pt>
                <c:pt idx="7294">
                  <c:v>4.9305631936151704</c:v>
                </c:pt>
                <c:pt idx="7295">
                  <c:v>4.9406215425301401</c:v>
                </c:pt>
                <c:pt idx="7296">
                  <c:v>4.9457597889343701</c:v>
                </c:pt>
                <c:pt idx="7297">
                  <c:v>4.9390335556214202</c:v>
                </c:pt>
                <c:pt idx="7298">
                  <c:v>4.9273774364301604</c:v>
                </c:pt>
                <c:pt idx="7299">
                  <c:v>4.9448203525551202</c:v>
                </c:pt>
                <c:pt idx="7300">
                  <c:v>4.9484795196160096</c:v>
                </c:pt>
                <c:pt idx="7301">
                  <c:v>4.9481826108448299</c:v>
                </c:pt>
                <c:pt idx="7302">
                  <c:v>4.9429375372773396</c:v>
                </c:pt>
                <c:pt idx="7303">
                  <c:v>4.9223749171222604</c:v>
                </c:pt>
                <c:pt idx="7304">
                  <c:v>4.91912614967696</c:v>
                </c:pt>
                <c:pt idx="7305">
                  <c:v>4.9572001860754602</c:v>
                </c:pt>
                <c:pt idx="7306">
                  <c:v>4.9866459551807498</c:v>
                </c:pt>
                <c:pt idx="7307">
                  <c:v>5.0147706383679704</c:v>
                </c:pt>
                <c:pt idx="7308">
                  <c:v>5.0184815686403601</c:v>
                </c:pt>
                <c:pt idx="7309">
                  <c:v>4.9800901846402601</c:v>
                </c:pt>
                <c:pt idx="7310">
                  <c:v>4.9763551170017797</c:v>
                </c:pt>
                <c:pt idx="7311">
                  <c:v>4.9810826543629396</c:v>
                </c:pt>
                <c:pt idx="7312">
                  <c:v>4.9559281869584</c:v>
                </c:pt>
                <c:pt idx="7313">
                  <c:v>4.9487420910873103</c:v>
                </c:pt>
                <c:pt idx="7314">
                  <c:v>4.90296622674476</c:v>
                </c:pt>
                <c:pt idx="7315">
                  <c:v>4.9306679859258598</c:v>
                </c:pt>
                <c:pt idx="7316">
                  <c:v>4.9304214525265699</c:v>
                </c:pt>
                <c:pt idx="7317">
                  <c:v>4.9479244486830396</c:v>
                </c:pt>
                <c:pt idx="7318">
                  <c:v>4.9506458071298098</c:v>
                </c:pt>
                <c:pt idx="7319">
                  <c:v>4.9142585604474096</c:v>
                </c:pt>
                <c:pt idx="7320">
                  <c:v>4.8614302809226002</c:v>
                </c:pt>
                <c:pt idx="7321">
                  <c:v>4.8548673500433503</c:v>
                </c:pt>
                <c:pt idx="7322">
                  <c:v>4.8133582342004804</c:v>
                </c:pt>
                <c:pt idx="7323">
                  <c:v>4.8328523350489903</c:v>
                </c:pt>
                <c:pt idx="7324">
                  <c:v>4.8359936890667798</c:v>
                </c:pt>
                <c:pt idx="7325">
                  <c:v>4.8700874445747004</c:v>
                </c:pt>
                <c:pt idx="7326">
                  <c:v>4.8489025641907997</c:v>
                </c:pt>
                <c:pt idx="7327">
                  <c:v>4.8273249477801503</c:v>
                </c:pt>
                <c:pt idx="7328">
                  <c:v>4.8072915492468598</c:v>
                </c:pt>
                <c:pt idx="7329">
                  <c:v>4.8277225383311597</c:v>
                </c:pt>
                <c:pt idx="7330">
                  <c:v>4.8347227360117397</c:v>
                </c:pt>
                <c:pt idx="7331">
                  <c:v>4.8243280821293197</c:v>
                </c:pt>
                <c:pt idx="7332">
                  <c:v>4.80816658305418</c:v>
                </c:pt>
                <c:pt idx="7333">
                  <c:v>4.7752306419602597</c:v>
                </c:pt>
                <c:pt idx="7334">
                  <c:v>4.7425203120628296</c:v>
                </c:pt>
                <c:pt idx="7335">
                  <c:v>4.8101012265097296</c:v>
                </c:pt>
                <c:pt idx="7336">
                  <c:v>4.8247720352505796</c:v>
                </c:pt>
                <c:pt idx="7337">
                  <c:v>4.8385226355510502</c:v>
                </c:pt>
                <c:pt idx="7338">
                  <c:v>4.8508608682716998</c:v>
                </c:pt>
                <c:pt idx="7339">
                  <c:v>4.8816638347852299</c:v>
                </c:pt>
                <c:pt idx="7340">
                  <c:v>4.8955765767143697</c:v>
                </c:pt>
                <c:pt idx="7341">
                  <c:v>4.8972900285162204</c:v>
                </c:pt>
                <c:pt idx="7342">
                  <c:v>4.8931273319919804</c:v>
                </c:pt>
                <c:pt idx="7343">
                  <c:v>4.8865216100937898</c:v>
                </c:pt>
                <c:pt idx="7344">
                  <c:v>4.8950730229114496</c:v>
                </c:pt>
                <c:pt idx="7345">
                  <c:v>4.8786745282846997</c:v>
                </c:pt>
                <c:pt idx="7346">
                  <c:v>4.8618431011621199</c:v>
                </c:pt>
                <c:pt idx="7347">
                  <c:v>4.86451711486776</c:v>
                </c:pt>
                <c:pt idx="7348">
                  <c:v>4.8657332441464796</c:v>
                </c:pt>
                <c:pt idx="7349">
                  <c:v>4.8727885573504901</c:v>
                </c:pt>
                <c:pt idx="7350">
                  <c:v>4.8978834184208404</c:v>
                </c:pt>
                <c:pt idx="7351">
                  <c:v>4.9113525978214998</c:v>
                </c:pt>
                <c:pt idx="7352">
                  <c:v>4.9425396868176703</c:v>
                </c:pt>
                <c:pt idx="7353">
                  <c:v>4.9388327820525602</c:v>
                </c:pt>
                <c:pt idx="7354">
                  <c:v>4.9385858404134497</c:v>
                </c:pt>
                <c:pt idx="7355">
                  <c:v>4.9492037999703404</c:v>
                </c:pt>
                <c:pt idx="7356">
                  <c:v>4.9400477729404004</c:v>
                </c:pt>
                <c:pt idx="7357">
                  <c:v>4.9333787084469298</c:v>
                </c:pt>
                <c:pt idx="7358">
                  <c:v>4.9341187152531898</c:v>
                </c:pt>
                <c:pt idx="7359">
                  <c:v>4.9280497492334296</c:v>
                </c:pt>
                <c:pt idx="7360">
                  <c:v>4.9244522729164899</c:v>
                </c:pt>
                <c:pt idx="7361">
                  <c:v>4.9523739173039303</c:v>
                </c:pt>
                <c:pt idx="7362">
                  <c:v>4.9839205391571602</c:v>
                </c:pt>
                <c:pt idx="7363">
                  <c:v>5.0116809765602603</c:v>
                </c:pt>
                <c:pt idx="7364">
                  <c:v>5.0310761819395502</c:v>
                </c:pt>
                <c:pt idx="7365">
                  <c:v>5.0148258058718902</c:v>
                </c:pt>
                <c:pt idx="7366">
                  <c:v>5.0277139081929798</c:v>
                </c:pt>
                <c:pt idx="7367">
                  <c:v>5.0300769337298297</c:v>
                </c:pt>
                <c:pt idx="7368">
                  <c:v>5.0404891929826503</c:v>
                </c:pt>
                <c:pt idx="7369">
                  <c:v>5.03328129343668</c:v>
                </c:pt>
                <c:pt idx="7370">
                  <c:v>5.03715692003263</c:v>
                </c:pt>
                <c:pt idx="7371">
                  <c:v>5.0490949819331101</c:v>
                </c:pt>
                <c:pt idx="7372">
                  <c:v>5.0651006130258303</c:v>
                </c:pt>
                <c:pt idx="7373">
                  <c:v>5.0725463109269802</c:v>
                </c:pt>
                <c:pt idx="7374">
                  <c:v>5.0673215882267302</c:v>
                </c:pt>
                <c:pt idx="7375">
                  <c:v>5.0712234258496602</c:v>
                </c:pt>
                <c:pt idx="7376">
                  <c:v>5.0893276934799498</c:v>
                </c:pt>
                <c:pt idx="7377">
                  <c:v>5.1003715345748004</c:v>
                </c:pt>
                <c:pt idx="7378">
                  <c:v>5.11245941511174</c:v>
                </c:pt>
                <c:pt idx="7379">
                  <c:v>5.1312221411651997</c:v>
                </c:pt>
                <c:pt idx="7380">
                  <c:v>5.15877680406326</c:v>
                </c:pt>
                <c:pt idx="7381">
                  <c:v>5.1498521201922296</c:v>
                </c:pt>
                <c:pt idx="7382">
                  <c:v>5.15021260984064</c:v>
                </c:pt>
                <c:pt idx="7383">
                  <c:v>5.1320323593278996</c:v>
                </c:pt>
                <c:pt idx="7384">
                  <c:v>5.1349576177727201</c:v>
                </c:pt>
                <c:pt idx="7385">
                  <c:v>5.1209391834762004</c:v>
                </c:pt>
                <c:pt idx="7386">
                  <c:v>5.1110557708520901</c:v>
                </c:pt>
                <c:pt idx="7387">
                  <c:v>5.1369688236103102</c:v>
                </c:pt>
                <c:pt idx="7388">
                  <c:v>5.1409242896044898</c:v>
                </c:pt>
                <c:pt idx="7389">
                  <c:v>5.1659605908948603</c:v>
                </c:pt>
                <c:pt idx="7390">
                  <c:v>5.1606396514862398</c:v>
                </c:pt>
                <c:pt idx="7391">
                  <c:v>5.1429386574816398</c:v>
                </c:pt>
                <c:pt idx="7392">
                  <c:v>5.1098695619140297</c:v>
                </c:pt>
                <c:pt idx="7393">
                  <c:v>5.12146896581958</c:v>
                </c:pt>
                <c:pt idx="7394">
                  <c:v>5.1325825534754097</c:v>
                </c:pt>
                <c:pt idx="7395">
                  <c:v>5.1544986809787501</c:v>
                </c:pt>
                <c:pt idx="7396">
                  <c:v>5.1718693415336503</c:v>
                </c:pt>
                <c:pt idx="7397">
                  <c:v>5.1598188859678702</c:v>
                </c:pt>
                <c:pt idx="7398">
                  <c:v>5.1586321276240996</c:v>
                </c:pt>
                <c:pt idx="7399">
                  <c:v>5.1693104961282801</c:v>
                </c:pt>
                <c:pt idx="7400">
                  <c:v>5.1805278999048801</c:v>
                </c:pt>
                <c:pt idx="7401">
                  <c:v>5.1865891175477703</c:v>
                </c:pt>
                <c:pt idx="7402">
                  <c:v>5.1900641322565297</c:v>
                </c:pt>
                <c:pt idx="7403">
                  <c:v>5.18368035337385</c:v>
                </c:pt>
                <c:pt idx="7404">
                  <c:v>5.1861166831399403</c:v>
                </c:pt>
                <c:pt idx="7405">
                  <c:v>5.1942588863324701</c:v>
                </c:pt>
                <c:pt idx="7406">
                  <c:v>5.20760813167034</c:v>
                </c:pt>
                <c:pt idx="7407">
                  <c:v>5.2074519034263904</c:v>
                </c:pt>
                <c:pt idx="7408">
                  <c:v>5.2093786606306596</c:v>
                </c:pt>
                <c:pt idx="7409">
                  <c:v>5.1732776665124902</c:v>
                </c:pt>
                <c:pt idx="7410">
                  <c:v>5.1726051404158397</c:v>
                </c:pt>
                <c:pt idx="7411">
                  <c:v>5.1719327017475898</c:v>
                </c:pt>
                <c:pt idx="7412">
                  <c:v>5.1619508716332199</c:v>
                </c:pt>
                <c:pt idx="7413">
                  <c:v>5.1096603093035702</c:v>
                </c:pt>
                <c:pt idx="7414">
                  <c:v>5.1105289515561498</c:v>
                </c:pt>
                <c:pt idx="7415">
                  <c:v>5.1221298522761796</c:v>
                </c:pt>
                <c:pt idx="7416">
                  <c:v>5.12965938315903</c:v>
                </c:pt>
                <c:pt idx="7417">
                  <c:v>5.13001845931585</c:v>
                </c:pt>
                <c:pt idx="7418">
                  <c:v>5.1113964923085398</c:v>
                </c:pt>
                <c:pt idx="7419">
                  <c:v>5.1081763125183803</c:v>
                </c:pt>
                <c:pt idx="7420">
                  <c:v>5.1269233195853197</c:v>
                </c:pt>
                <c:pt idx="7421">
                  <c:v>5.1395868201847001</c:v>
                </c:pt>
                <c:pt idx="7422">
                  <c:v>5.1548513930406497</c:v>
                </c:pt>
                <c:pt idx="7423">
                  <c:v>5.1727902758884303</c:v>
                </c:pt>
                <c:pt idx="7424">
                  <c:v>5.1840669586898596</c:v>
                </c:pt>
                <c:pt idx="7425">
                  <c:v>5.1798160237837401</c:v>
                </c:pt>
                <c:pt idx="7426">
                  <c:v>5.1740146298371004</c:v>
                </c:pt>
                <c:pt idx="7427">
                  <c:v>5.1521802880991903</c:v>
                </c:pt>
                <c:pt idx="7428">
                  <c:v>5.09797935146839</c:v>
                </c:pt>
                <c:pt idx="7429">
                  <c:v>5.0759560806700401</c:v>
                </c:pt>
                <c:pt idx="7430">
                  <c:v>5.0834684956694298</c:v>
                </c:pt>
                <c:pt idx="7431">
                  <c:v>5.0731998893081798</c:v>
                </c:pt>
                <c:pt idx="7432">
                  <c:v>5.0254103463508999</c:v>
                </c:pt>
                <c:pt idx="7433">
                  <c:v>5.0464165615986403</c:v>
                </c:pt>
                <c:pt idx="7434">
                  <c:v>5.0599409579837298</c:v>
                </c:pt>
                <c:pt idx="7435">
                  <c:v>5.0512378595360001</c:v>
                </c:pt>
                <c:pt idx="7436">
                  <c:v>5.0622495580697899</c:v>
                </c:pt>
                <c:pt idx="7437">
                  <c:v>5.0677167875925004</c:v>
                </c:pt>
                <c:pt idx="7438">
                  <c:v>5.0853524420133196</c:v>
                </c:pt>
                <c:pt idx="7439">
                  <c:v>5.1020323980231304</c:v>
                </c:pt>
                <c:pt idx="7440">
                  <c:v>5.10193035737516</c:v>
                </c:pt>
                <c:pt idx="7441">
                  <c:v>5.0885632998388397</c:v>
                </c:pt>
                <c:pt idx="7442">
                  <c:v>5.0859172469229303</c:v>
                </c:pt>
                <c:pt idx="7443">
                  <c:v>5.0583515754445996</c:v>
                </c:pt>
                <c:pt idx="7444">
                  <c:v>5.0460091976005197</c:v>
                </c:pt>
                <c:pt idx="7445">
                  <c:v>5.0458073572326203</c:v>
                </c:pt>
                <c:pt idx="7446">
                  <c:v>5.0370276524310302</c:v>
                </c:pt>
                <c:pt idx="7447">
                  <c:v>5.0237298994286101</c:v>
                </c:pt>
                <c:pt idx="7448">
                  <c:v>5.0260408151823501</c:v>
                </c:pt>
                <c:pt idx="7449">
                  <c:v>5.05096997762565</c:v>
                </c:pt>
                <c:pt idx="7450">
                  <c:v>5.0522832298198397</c:v>
                </c:pt>
                <c:pt idx="7451">
                  <c:v>5.0520811384906397</c:v>
                </c:pt>
                <c:pt idx="7452">
                  <c:v>5.0347019793742396</c:v>
                </c:pt>
                <c:pt idx="7453">
                  <c:v>4.9620008827920703</c:v>
                </c:pt>
                <c:pt idx="7454">
                  <c:v>4.9310379972834504</c:v>
                </c:pt>
                <c:pt idx="7455">
                  <c:v>4.9313338595632903</c:v>
                </c:pt>
                <c:pt idx="7456">
                  <c:v>4.9316297395948601</c:v>
                </c:pt>
                <c:pt idx="7457">
                  <c:v>4.9319256373792397</c:v>
                </c:pt>
                <c:pt idx="7458">
                  <c:v>4.93222155291748</c:v>
                </c:pt>
                <c:pt idx="7459">
                  <c:v>4.9325174862106502</c:v>
                </c:pt>
                <c:pt idx="7460">
                  <c:v>4.9328134372598296</c:v>
                </c:pt>
                <c:pt idx="7461">
                  <c:v>4.9331094060660599</c:v>
                </c:pt>
                <c:pt idx="7462">
                  <c:v>4.9334053926304202</c:v>
                </c:pt>
                <c:pt idx="7463">
                  <c:v>4.93370139695398</c:v>
                </c:pt>
                <c:pt idx="7464">
                  <c:v>4.9339974190377998</c:v>
                </c:pt>
                <c:pt idx="7465">
                  <c:v>4.9342934588829399</c:v>
                </c:pt>
                <c:pt idx="7466">
                  <c:v>4.9345895164904796</c:v>
                </c:pt>
                <c:pt idx="7467">
                  <c:v>4.9348855918614598</c:v>
                </c:pt>
                <c:pt idx="7468">
                  <c:v>4.9351816849969801</c:v>
                </c:pt>
                <c:pt idx="7469">
                  <c:v>4.9354777958980796</c:v>
                </c:pt>
                <c:pt idx="7470">
                  <c:v>4.9357739245658303</c:v>
                </c:pt>
                <c:pt idx="7471">
                  <c:v>4.9360700710012999</c:v>
                </c:pt>
                <c:pt idx="7472">
                  <c:v>4.9363662352055604</c:v>
                </c:pt>
                <c:pt idx="7473">
                  <c:v>4.9366624171796696</c:v>
                </c:pt>
                <c:pt idx="7474">
                  <c:v>4.9369586169247102</c:v>
                </c:pt>
                <c:pt idx="7475">
                  <c:v>5.0073596468020503</c:v>
                </c:pt>
                <c:pt idx="7476">
                  <c:v>5.0432123418731596</c:v>
                </c:pt>
                <c:pt idx="7477">
                  <c:v>5.0359501161008602</c:v>
                </c:pt>
                <c:pt idx="7478">
                  <c:v>5.0362522731078201</c:v>
                </c:pt>
                <c:pt idx="7479">
                  <c:v>5.0682828375647899</c:v>
                </c:pt>
                <c:pt idx="7480">
                  <c:v>5.0746688739401202</c:v>
                </c:pt>
                <c:pt idx="7481">
                  <c:v>5.1059288342035902</c:v>
                </c:pt>
                <c:pt idx="7482">
                  <c:v>5.1312542412212396</c:v>
                </c:pt>
                <c:pt idx="7483">
                  <c:v>5.1382840595317196</c:v>
                </c:pt>
                <c:pt idx="7484">
                  <c:v>5.15251710637662</c:v>
                </c:pt>
                <c:pt idx="7485">
                  <c:v>5.15081677573151</c:v>
                </c:pt>
                <c:pt idx="7486">
                  <c:v>5.1346947192234698</c:v>
                </c:pt>
                <c:pt idx="7487">
                  <c:v>5.1427561899326601</c:v>
                </c:pt>
                <c:pt idx="7488">
                  <c:v>5.1642014832446801</c:v>
                </c:pt>
                <c:pt idx="7489">
                  <c:v>5.1862526235781301</c:v>
                </c:pt>
                <c:pt idx="7490">
                  <c:v>5.1881715370488504</c:v>
                </c:pt>
                <c:pt idx="7491">
                  <c:v>5.1885347090564498</c:v>
                </c:pt>
                <c:pt idx="7492">
                  <c:v>5.2049823640841604</c:v>
                </c:pt>
                <c:pt idx="7493">
                  <c:v>5.2100311969773196</c:v>
                </c:pt>
                <c:pt idx="7494">
                  <c:v>5.2083118866823099</c:v>
                </c:pt>
                <c:pt idx="7495">
                  <c:v>5.2024264942503597</c:v>
                </c:pt>
                <c:pt idx="7496">
                  <c:v>5.2027906641049597</c:v>
                </c:pt>
                <c:pt idx="7497">
                  <c:v>5.2239660221078701</c:v>
                </c:pt>
                <c:pt idx="7498">
                  <c:v>5.2462723570222698</c:v>
                </c:pt>
                <c:pt idx="7499">
                  <c:v>5.2282776428376803</c:v>
                </c:pt>
                <c:pt idx="7500">
                  <c:v>5.2317805888583804</c:v>
                </c:pt>
                <c:pt idx="7501">
                  <c:v>5.2394713063240097</c:v>
                </c:pt>
                <c:pt idx="7502">
                  <c:v>5.2576522717569496</c:v>
                </c:pt>
                <c:pt idx="7503">
                  <c:v>5.2832570383204098</c:v>
                </c:pt>
                <c:pt idx="7504">
                  <c:v>5.2889101233514104</c:v>
                </c:pt>
                <c:pt idx="7505">
                  <c:v>5.2925065822352897</c:v>
                </c:pt>
                <c:pt idx="7506">
                  <c:v>5.3167462623819297</c:v>
                </c:pt>
                <c:pt idx="7507">
                  <c:v>5.2895245215185298</c:v>
                </c:pt>
                <c:pt idx="7508">
                  <c:v>5.2724922525592399</c:v>
                </c:pt>
                <c:pt idx="7509">
                  <c:v>5.2708050550384202</c:v>
                </c:pt>
                <c:pt idx="7510">
                  <c:v>5.2258977959694901</c:v>
                </c:pt>
                <c:pt idx="7511">
                  <c:v>5.1928701218989701</c:v>
                </c:pt>
                <c:pt idx="7512">
                  <c:v>5.2228849112035398</c:v>
                </c:pt>
                <c:pt idx="7513">
                  <c:v>5.2280033384165199</c:v>
                </c:pt>
                <c:pt idx="7514">
                  <c:v>5.2367863840250601</c:v>
                </c:pt>
                <c:pt idx="7515">
                  <c:v>5.2146871454844801</c:v>
                </c:pt>
                <c:pt idx="7516">
                  <c:v>5.2114540394542797</c:v>
                </c:pt>
                <c:pt idx="7517">
                  <c:v>5.2337590627431396</c:v>
                </c:pt>
                <c:pt idx="7518">
                  <c:v>5.2268505007803201</c:v>
                </c:pt>
                <c:pt idx="7519">
                  <c:v>5.2298820740707699</c:v>
                </c:pt>
                <c:pt idx="7520">
                  <c:v>5.2235016179404097</c:v>
                </c:pt>
                <c:pt idx="7521">
                  <c:v>5.2160842456429304</c:v>
                </c:pt>
                <c:pt idx="7522">
                  <c:v>5.2264120924493103</c:v>
                </c:pt>
                <c:pt idx="7523">
                  <c:v>5.2372830296016</c:v>
                </c:pt>
                <c:pt idx="7524">
                  <c:v>5.2544613179386896</c:v>
                </c:pt>
                <c:pt idx="7525">
                  <c:v>5.2806285353020304</c:v>
                </c:pt>
                <c:pt idx="7526">
                  <c:v>5.2916122426554599</c:v>
                </c:pt>
                <c:pt idx="7527">
                  <c:v>5.2952105389804602</c:v>
                </c:pt>
                <c:pt idx="7528">
                  <c:v>5.2903389452846001</c:v>
                </c:pt>
                <c:pt idx="7529">
                  <c:v>5.2484394608379503</c:v>
                </c:pt>
                <c:pt idx="7530">
                  <c:v>5.2052972884698603</c:v>
                </c:pt>
                <c:pt idx="7531">
                  <c:v>5.1864541122855998</c:v>
                </c:pt>
                <c:pt idx="7532">
                  <c:v>5.1796079928573802</c:v>
                </c:pt>
                <c:pt idx="7533">
                  <c:v>5.18520196948967</c:v>
                </c:pt>
                <c:pt idx="7534">
                  <c:v>5.2079131541160297</c:v>
                </c:pt>
                <c:pt idx="7535">
                  <c:v>5.1999971261217697</c:v>
                </c:pt>
                <c:pt idx="7536">
                  <c:v>5.1754531396864802</c:v>
                </c:pt>
                <c:pt idx="7537">
                  <c:v>5.1763847212516199</c:v>
                </c:pt>
                <c:pt idx="7538">
                  <c:v>5.1912927092488301</c:v>
                </c:pt>
                <c:pt idx="7539">
                  <c:v>5.2000140810003703</c:v>
                </c:pt>
                <c:pt idx="7540">
                  <c:v>5.2326701694290501</c:v>
                </c:pt>
                <c:pt idx="7541">
                  <c:v>5.2639615370422401</c:v>
                </c:pt>
                <c:pt idx="7542">
                  <c:v>5.2754369731929902</c:v>
                </c:pt>
                <c:pt idx="7543">
                  <c:v>5.2753314644535196</c:v>
                </c:pt>
                <c:pt idx="7544">
                  <c:v>5.2789186898493501</c:v>
                </c:pt>
                <c:pt idx="7545">
                  <c:v>5.2983451106280004</c:v>
                </c:pt>
                <c:pt idx="7546">
                  <c:v>5.2542628793075696</c:v>
                </c:pt>
                <c:pt idx="7547">
                  <c:v>5.2594120569292899</c:v>
                </c:pt>
                <c:pt idx="7548">
                  <c:v>5.27876669329879</c:v>
                </c:pt>
                <c:pt idx="7549">
                  <c:v>5.2823562546502396</c:v>
                </c:pt>
                <c:pt idx="7550">
                  <c:v>5.2928153200344399</c:v>
                </c:pt>
                <c:pt idx="7551">
                  <c:v>5.3297591709682797</c:v>
                </c:pt>
                <c:pt idx="7552">
                  <c:v>5.3301855517019598</c:v>
                </c:pt>
                <c:pt idx="7553">
                  <c:v>5.3423383747598399</c:v>
                </c:pt>
                <c:pt idx="7554">
                  <c:v>5.3507792693919596</c:v>
                </c:pt>
                <c:pt idx="7555">
                  <c:v>5.3672596695416903</c:v>
                </c:pt>
                <c:pt idx="7556">
                  <c:v>5.3660788724143904</c:v>
                </c:pt>
                <c:pt idx="7557">
                  <c:v>5.3697278060476297</c:v>
                </c:pt>
                <c:pt idx="7558">
                  <c:v>5.3658616020272802</c:v>
                </c:pt>
                <c:pt idx="7559">
                  <c:v>5.3340957013432799</c:v>
                </c:pt>
                <c:pt idx="7560">
                  <c:v>5.3633265457866397</c:v>
                </c:pt>
                <c:pt idx="7561">
                  <c:v>5.3557106220916202</c:v>
                </c:pt>
                <c:pt idx="7562">
                  <c:v>5.33203838114198</c:v>
                </c:pt>
                <c:pt idx="7563">
                  <c:v>5.3468614478415502</c:v>
                </c:pt>
                <c:pt idx="7564">
                  <c:v>5.2654822166053998</c:v>
                </c:pt>
                <c:pt idx="7565">
                  <c:v>5.2074566025784099</c:v>
                </c:pt>
                <c:pt idx="7566">
                  <c:v>5.2115184187284198</c:v>
                </c:pt>
                <c:pt idx="7567">
                  <c:v>5.2103718846762996</c:v>
                </c:pt>
                <c:pt idx="7568">
                  <c:v>5.0998077932834702</c:v>
                </c:pt>
                <c:pt idx="7569">
                  <c:v>5.1144952397281296</c:v>
                </c:pt>
                <c:pt idx="7570">
                  <c:v>5.1517287650733499</c:v>
                </c:pt>
                <c:pt idx="7571">
                  <c:v>5.1315339883142599</c:v>
                </c:pt>
                <c:pt idx="7572">
                  <c:v>5.1232209032531904</c:v>
                </c:pt>
                <c:pt idx="7573">
                  <c:v>5.1138966412092701</c:v>
                </c:pt>
                <c:pt idx="7574">
                  <c:v>5.12862466353595</c:v>
                </c:pt>
                <c:pt idx="7575">
                  <c:v>5.1541652143603596</c:v>
                </c:pt>
                <c:pt idx="7576">
                  <c:v>5.1427229675844801</c:v>
                </c:pt>
                <c:pt idx="7577">
                  <c:v>5.0947927895265996</c:v>
                </c:pt>
                <c:pt idx="7578">
                  <c:v>5.1048804792498599</c:v>
                </c:pt>
                <c:pt idx="7579">
                  <c:v>5.0981420370172499</c:v>
                </c:pt>
                <c:pt idx="7580">
                  <c:v>5.0603138231025797</c:v>
                </c:pt>
                <c:pt idx="7581">
                  <c:v>5.0005009137135099</c:v>
                </c:pt>
                <c:pt idx="7582">
                  <c:v>5.0014010038779801</c:v>
                </c:pt>
                <c:pt idx="7583">
                  <c:v>5.0253077006765103</c:v>
                </c:pt>
                <c:pt idx="7584">
                  <c:v>5.0493286714857497</c:v>
                </c:pt>
                <c:pt idx="7585">
                  <c:v>5.0764940597383399</c:v>
                </c:pt>
                <c:pt idx="7586">
                  <c:v>5.0697930875794803</c:v>
                </c:pt>
                <c:pt idx="7587">
                  <c:v>5.0904778433768101</c:v>
                </c:pt>
                <c:pt idx="7588">
                  <c:v>5.1372084299790099</c:v>
                </c:pt>
                <c:pt idx="7589">
                  <c:v>5.1427566150833899</c:v>
                </c:pt>
                <c:pt idx="7590">
                  <c:v>5.1513964461967303</c:v>
                </c:pt>
                <c:pt idx="7591">
                  <c:v>5.13120297212763</c:v>
                </c:pt>
                <c:pt idx="7592">
                  <c:v>5.1434152352013003</c:v>
                </c:pt>
                <c:pt idx="7593">
                  <c:v>5.1469127575612399</c:v>
                </c:pt>
                <c:pt idx="7594">
                  <c:v>5.1231340206212996</c:v>
                </c:pt>
                <c:pt idx="7595">
                  <c:v>5.1199576775285198</c:v>
                </c:pt>
                <c:pt idx="7596">
                  <c:v>5.1444310752271001</c:v>
                </c:pt>
                <c:pt idx="7597">
                  <c:v>5.1484437314657798</c:v>
                </c:pt>
                <c:pt idx="7598">
                  <c:v>5.1390735638745202</c:v>
                </c:pt>
                <c:pt idx="7599">
                  <c:v>5.12920654263187</c:v>
                </c:pt>
                <c:pt idx="7600">
                  <c:v>5.1778314206560196</c:v>
                </c:pt>
                <c:pt idx="7601">
                  <c:v>5.1932613582895799</c:v>
                </c:pt>
                <c:pt idx="7602">
                  <c:v>5.1931574930624098</c:v>
                </c:pt>
                <c:pt idx="7603">
                  <c:v>5.1878604724194899</c:v>
                </c:pt>
                <c:pt idx="7604">
                  <c:v>5.1727119198400198</c:v>
                </c:pt>
                <c:pt idx="7605">
                  <c:v>5.1322613126268797</c:v>
                </c:pt>
                <c:pt idx="7606">
                  <c:v>5.0957196120809698</c:v>
                </c:pt>
                <c:pt idx="7607">
                  <c:v>5.1042804210292703</c:v>
                </c:pt>
                <c:pt idx="7608">
                  <c:v>5.0332288375685401</c:v>
                </c:pt>
                <c:pt idx="7609">
                  <c:v>5.0406780162481404</c:v>
                </c:pt>
                <c:pt idx="7610">
                  <c:v>5.0390649992829397</c:v>
                </c:pt>
                <c:pt idx="7611">
                  <c:v>4.9981477914887602</c:v>
                </c:pt>
                <c:pt idx="7612">
                  <c:v>5.00754430933676</c:v>
                </c:pt>
                <c:pt idx="7613">
                  <c:v>4.9979298242628403</c:v>
                </c:pt>
                <c:pt idx="7614">
                  <c:v>4.9018696130404997</c:v>
                </c:pt>
                <c:pt idx="7615">
                  <c:v>4.8978500799578102</c:v>
                </c:pt>
                <c:pt idx="7616">
                  <c:v>4.9398736336438498</c:v>
                </c:pt>
                <c:pt idx="7617">
                  <c:v>4.9560764191622004</c:v>
                </c:pt>
                <c:pt idx="7618">
                  <c:v>4.9158330786385998</c:v>
                </c:pt>
                <c:pt idx="7619">
                  <c:v>4.9162263452848904</c:v>
                </c:pt>
                <c:pt idx="7620">
                  <c:v>4.9166196433925196</c:v>
                </c:pt>
                <c:pt idx="7621">
                  <c:v>4.91701297296399</c:v>
                </c:pt>
                <c:pt idx="7622">
                  <c:v>4.9174063340018304</c:v>
                </c:pt>
                <c:pt idx="7623">
                  <c:v>4.9177997265085498</c:v>
                </c:pt>
                <c:pt idx="7624">
                  <c:v>4.9181931504866698</c:v>
                </c:pt>
                <c:pt idx="7625">
                  <c:v>4.9185866059387102</c:v>
                </c:pt>
                <c:pt idx="7626">
                  <c:v>4.9189800928671801</c:v>
                </c:pt>
                <c:pt idx="7627">
                  <c:v>4.9193736112746098</c:v>
                </c:pt>
                <c:pt idx="7628">
                  <c:v>4.9197671611635201</c:v>
                </c:pt>
                <c:pt idx="7629">
                  <c:v>4.9201607425364102</c:v>
                </c:pt>
                <c:pt idx="7630">
                  <c:v>4.9204559521809603</c:v>
                </c:pt>
                <c:pt idx="7631">
                  <c:v>4.9207511795380903</c:v>
                </c:pt>
                <c:pt idx="7632">
                  <c:v>4.9210464246088597</c:v>
                </c:pt>
                <c:pt idx="7633">
                  <c:v>4.9213416873943396</c:v>
                </c:pt>
                <c:pt idx="7634">
                  <c:v>4.92163696789558</c:v>
                </c:pt>
                <c:pt idx="7635">
                  <c:v>4.92193226611366</c:v>
                </c:pt>
                <c:pt idx="7636">
                  <c:v>4.9222275820496204</c:v>
                </c:pt>
                <c:pt idx="7637">
                  <c:v>4.9225229157045503</c:v>
                </c:pt>
                <c:pt idx="7638">
                  <c:v>4.9228182670794904</c:v>
                </c:pt>
                <c:pt idx="7639">
                  <c:v>4.9231136361755103</c:v>
                </c:pt>
                <c:pt idx="7640">
                  <c:v>4.9234090229936802</c:v>
                </c:pt>
                <c:pt idx="7641">
                  <c:v>4.9237044275350597</c:v>
                </c:pt>
                <c:pt idx="7642">
                  <c:v>4.92399984980071</c:v>
                </c:pt>
                <c:pt idx="7643">
                  <c:v>4.9242952897916998</c:v>
                </c:pt>
                <c:pt idx="7644">
                  <c:v>4.9245907475090904</c:v>
                </c:pt>
                <c:pt idx="7645">
                  <c:v>4.9248862229539396</c:v>
                </c:pt>
                <c:pt idx="7646">
                  <c:v>4.9251817161273204</c:v>
                </c:pt>
                <c:pt idx="7647">
                  <c:v>4.9254772270302896</c:v>
                </c:pt>
                <c:pt idx="7648">
                  <c:v>4.9257727556639104</c:v>
                </c:pt>
                <c:pt idx="7649">
                  <c:v>4.9260683020292504</c:v>
                </c:pt>
                <c:pt idx="7650">
                  <c:v>4.9263638661273701</c:v>
                </c:pt>
                <c:pt idx="7651">
                  <c:v>4.9266594479593397</c:v>
                </c:pt>
                <c:pt idx="7652">
                  <c:v>4.9269550475262101</c:v>
                </c:pt>
                <c:pt idx="7653">
                  <c:v>4.9273492039300102</c:v>
                </c:pt>
                <c:pt idx="7654">
                  <c:v>4.92774339186633</c:v>
                </c:pt>
                <c:pt idx="7655">
                  <c:v>4.9281376113376796</c:v>
                </c:pt>
                <c:pt idx="7656">
                  <c:v>4.9285318623465901</c:v>
                </c:pt>
                <c:pt idx="7657">
                  <c:v>4.9289261448955797</c:v>
                </c:pt>
                <c:pt idx="7658">
                  <c:v>4.9293204589871698</c:v>
                </c:pt>
                <c:pt idx="7659">
                  <c:v>4.9297148046238899</c:v>
                </c:pt>
                <c:pt idx="7660">
                  <c:v>4.9301091818082599</c:v>
                </c:pt>
                <c:pt idx="7661">
                  <c:v>4.9305035905428003</c:v>
                </c:pt>
                <c:pt idx="7662">
                  <c:v>4.9308980308300496</c:v>
                </c:pt>
                <c:pt idx="7663">
                  <c:v>4.9312925026725098</c:v>
                </c:pt>
                <c:pt idx="7664">
                  <c:v>4.9080168020599002</c:v>
                </c:pt>
                <c:pt idx="7665">
                  <c:v>4.8774889375510897</c:v>
                </c:pt>
                <c:pt idx="7666">
                  <c:v>4.8798301322411097</c:v>
                </c:pt>
                <c:pt idx="7667">
                  <c:v>4.8875402638500498</c:v>
                </c:pt>
                <c:pt idx="7668">
                  <c:v>4.8336795701424196</c:v>
                </c:pt>
                <c:pt idx="7669">
                  <c:v>4.8079643948292601</c:v>
                </c:pt>
                <c:pt idx="7670">
                  <c:v>4.7953675281148103</c:v>
                </c:pt>
                <c:pt idx="7671">
                  <c:v>4.7760901506517897</c:v>
                </c:pt>
                <c:pt idx="7672">
                  <c:v>4.7654872305173397</c:v>
                </c:pt>
                <c:pt idx="7673">
                  <c:v>4.6824724429617302</c:v>
                </c:pt>
                <c:pt idx="7674">
                  <c:v>4.7025134250176102</c:v>
                </c:pt>
                <c:pt idx="7675">
                  <c:v>4.7334559633542304</c:v>
                </c:pt>
                <c:pt idx="7676">
                  <c:v>4.7224743455192399</c:v>
                </c:pt>
                <c:pt idx="7677">
                  <c:v>4.7356028241997903</c:v>
                </c:pt>
                <c:pt idx="7678">
                  <c:v>4.7459264383565403</c:v>
                </c:pt>
                <c:pt idx="7679">
                  <c:v>4.7477298904031198</c:v>
                </c:pt>
                <c:pt idx="7680">
                  <c:v>4.7072792317368801</c:v>
                </c:pt>
                <c:pt idx="7681">
                  <c:v>4.6412831769079297</c:v>
                </c:pt>
                <c:pt idx="7682">
                  <c:v>4.5571831257423598</c:v>
                </c:pt>
                <c:pt idx="7683">
                  <c:v>4.5899037005851904</c:v>
                </c:pt>
                <c:pt idx="7684">
                  <c:v>4.6237771898955096</c:v>
                </c:pt>
                <c:pt idx="7685">
                  <c:v>4.6241470920707002</c:v>
                </c:pt>
                <c:pt idx="7686">
                  <c:v>4.6245170238380702</c:v>
                </c:pt>
                <c:pt idx="7687">
                  <c:v>4.6248869851999803</c:v>
                </c:pt>
                <c:pt idx="7688">
                  <c:v>4.6252569761587896</c:v>
                </c:pt>
                <c:pt idx="7689">
                  <c:v>4.6256269967168802</c:v>
                </c:pt>
                <c:pt idx="7690">
                  <c:v>4.6259970468766198</c:v>
                </c:pt>
                <c:pt idx="7691">
                  <c:v>4.6263671266403703</c:v>
                </c:pt>
                <c:pt idx="7692">
                  <c:v>4.6267372360105004</c:v>
                </c:pt>
                <c:pt idx="7693">
                  <c:v>4.6271073749893903</c:v>
                </c:pt>
                <c:pt idx="7694">
                  <c:v>4.6274775435793902</c:v>
                </c:pt>
                <c:pt idx="7695">
                  <c:v>4.6277551922319997</c:v>
                </c:pt>
                <c:pt idx="7696">
                  <c:v>4.6280328575435297</c:v>
                </c:pt>
                <c:pt idx="7697">
                  <c:v>4.6283105395149899</c:v>
                </c:pt>
                <c:pt idx="7698">
                  <c:v>4.6285882381473602</c:v>
                </c:pt>
                <c:pt idx="7699">
                  <c:v>4.6288659534416396</c:v>
                </c:pt>
                <c:pt idx="7700">
                  <c:v>4.6291436853988497</c:v>
                </c:pt>
                <c:pt idx="7701">
                  <c:v>4.6294214340199797</c:v>
                </c:pt>
                <c:pt idx="7702">
                  <c:v>4.6296991993060201</c:v>
                </c:pt>
                <c:pt idx="7703">
                  <c:v>4.6299769812579799</c:v>
                </c:pt>
                <c:pt idx="7704">
                  <c:v>4.6302547798768501</c:v>
                </c:pt>
                <c:pt idx="7705">
                  <c:v>4.6305325951636398</c:v>
                </c:pt>
                <c:pt idx="7706">
                  <c:v>4.63081042711935</c:v>
                </c:pt>
                <c:pt idx="7707">
                  <c:v>4.6310882757449798</c:v>
                </c:pt>
                <c:pt idx="7708">
                  <c:v>4.6313661410415197</c:v>
                </c:pt>
                <c:pt idx="7709">
                  <c:v>4.6316440230099802</c:v>
                </c:pt>
                <c:pt idx="7710">
                  <c:v>4.6319219216513696</c:v>
                </c:pt>
                <c:pt idx="7711">
                  <c:v>4.6321998369666604</c:v>
                </c:pt>
                <c:pt idx="7712">
                  <c:v>4.6324777689568801</c:v>
                </c:pt>
                <c:pt idx="7713">
                  <c:v>4.6327557176230201</c:v>
                </c:pt>
                <c:pt idx="7714">
                  <c:v>4.6330336829660803</c:v>
                </c:pt>
                <c:pt idx="7715">
                  <c:v>4.6333116649870503</c:v>
                </c:pt>
                <c:pt idx="7716">
                  <c:v>4.6334969974536504</c:v>
                </c:pt>
                <c:pt idx="7717">
                  <c:v>4.6336823373335498</c:v>
                </c:pt>
                <c:pt idx="7718">
                  <c:v>4.6338676846270497</c:v>
                </c:pt>
                <c:pt idx="7719">
                  <c:v>4.6340530393344297</c:v>
                </c:pt>
                <c:pt idx="7720">
                  <c:v>4.6342384014559999</c:v>
                </c:pt>
                <c:pt idx="7721">
                  <c:v>4.6344237709920604</c:v>
                </c:pt>
                <c:pt idx="7722">
                  <c:v>4.6346091479428999</c:v>
                </c:pt>
                <c:pt idx="7723">
                  <c:v>4.6347945323088204</c:v>
                </c:pt>
                <c:pt idx="7724">
                  <c:v>4.6349799240901097</c:v>
                </c:pt>
                <c:pt idx="7725">
                  <c:v>4.6351653232870804</c:v>
                </c:pt>
                <c:pt idx="7726">
                  <c:v>4.6455480936112403</c:v>
                </c:pt>
                <c:pt idx="7727">
                  <c:v>4.6671034367655997</c:v>
                </c:pt>
                <c:pt idx="7728">
                  <c:v>4.6700903829651299</c:v>
                </c:pt>
                <c:pt idx="7729">
                  <c:v>4.6637390600442901</c:v>
                </c:pt>
                <c:pt idx="7730">
                  <c:v>4.6881770527189301</c:v>
                </c:pt>
                <c:pt idx="7731">
                  <c:v>4.7005538401380997</c:v>
                </c:pt>
                <c:pt idx="7732">
                  <c:v>4.7303553514845804</c:v>
                </c:pt>
                <c:pt idx="7733">
                  <c:v>4.7565615201318003</c:v>
                </c:pt>
                <c:pt idx="7734">
                  <c:v>4.7620791314951596</c:v>
                </c:pt>
                <c:pt idx="7735">
                  <c:v>4.7923659547714701</c:v>
                </c:pt>
                <c:pt idx="7736">
                  <c:v>4.8022382286382896</c:v>
                </c:pt>
                <c:pt idx="7737">
                  <c:v>4.7972439008805097</c:v>
                </c:pt>
                <c:pt idx="7738">
                  <c:v>4.78889669649298</c:v>
                </c:pt>
                <c:pt idx="7739">
                  <c:v>4.7719440021873902</c:v>
                </c:pt>
                <c:pt idx="7740">
                  <c:v>4.7717531244273097</c:v>
                </c:pt>
                <c:pt idx="7741">
                  <c:v>4.7653589752405701</c:v>
                </c:pt>
                <c:pt idx="7742">
                  <c:v>4.7646918249840402</c:v>
                </c:pt>
                <c:pt idx="7743">
                  <c:v>4.7540189152960801</c:v>
                </c:pt>
                <c:pt idx="7744">
                  <c:v>4.7543041564309902</c:v>
                </c:pt>
                <c:pt idx="7745">
                  <c:v>4.7969027216726197</c:v>
                </c:pt>
                <c:pt idx="7746">
                  <c:v>4.7938327039307396</c:v>
                </c:pt>
                <c:pt idx="7747">
                  <c:v>4.8070636821935899</c:v>
                </c:pt>
                <c:pt idx="7748">
                  <c:v>4.7991800977547996</c:v>
                </c:pt>
                <c:pt idx="7749">
                  <c:v>4.7610746077786201</c:v>
                </c:pt>
                <c:pt idx="7750">
                  <c:v>4.75755141256887</c:v>
                </c:pt>
                <c:pt idx="7751">
                  <c:v>4.7763913161626403</c:v>
                </c:pt>
                <c:pt idx="7752">
                  <c:v>4.7556617778504897</c:v>
                </c:pt>
                <c:pt idx="7753">
                  <c:v>4.7245597498233503</c:v>
                </c:pt>
                <c:pt idx="7754">
                  <c:v>4.7569702297071403</c:v>
                </c:pt>
                <c:pt idx="7755">
                  <c:v>4.76343970921954</c:v>
                </c:pt>
                <c:pt idx="7756">
                  <c:v>4.7984509910823103</c:v>
                </c:pt>
                <c:pt idx="7757">
                  <c:v>4.8298808450738901</c:v>
                </c:pt>
                <c:pt idx="7758">
                  <c:v>4.8392991127217897</c:v>
                </c:pt>
                <c:pt idx="7759">
                  <c:v>4.8235713906054398</c:v>
                </c:pt>
                <c:pt idx="7760">
                  <c:v>4.8045182836125502</c:v>
                </c:pt>
                <c:pt idx="7761">
                  <c:v>4.7807359181086699</c:v>
                </c:pt>
                <c:pt idx="7762">
                  <c:v>4.8053567080869302</c:v>
                </c:pt>
                <c:pt idx="7763">
                  <c:v>4.8305848308043897</c:v>
                </c:pt>
                <c:pt idx="7764">
                  <c:v>4.8530470502676302</c:v>
                </c:pt>
                <c:pt idx="7765">
                  <c:v>4.8964818213675203</c:v>
                </c:pt>
                <c:pt idx="7766">
                  <c:v>4.9006438309156799</c:v>
                </c:pt>
                <c:pt idx="7767">
                  <c:v>4.9361734986898202</c:v>
                </c:pt>
                <c:pt idx="7768">
                  <c:v>4.9497479758112197</c:v>
                </c:pt>
                <c:pt idx="7769">
                  <c:v>4.9495004884124301</c:v>
                </c:pt>
                <c:pt idx="7770">
                  <c:v>4.9611318145601997</c:v>
                </c:pt>
                <c:pt idx="7771">
                  <c:v>4.9787438325018902</c:v>
                </c:pt>
                <c:pt idx="7772">
                  <c:v>5.0158354740540299</c:v>
                </c:pt>
                <c:pt idx="7773">
                  <c:v>5.0020419265003797</c:v>
                </c:pt>
                <c:pt idx="7774">
                  <c:v>5.0037926411746501</c:v>
                </c:pt>
                <c:pt idx="7775">
                  <c:v>5.0130496575608197</c:v>
                </c:pt>
                <c:pt idx="7776">
                  <c:v>5.0022214703004897</c:v>
                </c:pt>
                <c:pt idx="7777">
                  <c:v>4.9954184491008897</c:v>
                </c:pt>
                <c:pt idx="7778">
                  <c:v>5.0235926091538099</c:v>
                </c:pt>
                <c:pt idx="7779">
                  <c:v>5.0569492640785896</c:v>
                </c:pt>
                <c:pt idx="7780">
                  <c:v>5.0743451695470299</c:v>
                </c:pt>
                <c:pt idx="7781">
                  <c:v>5.0735332743199004</c:v>
                </c:pt>
                <c:pt idx="7782">
                  <c:v>5.0752582756331703</c:v>
                </c:pt>
                <c:pt idx="7783">
                  <c:v>5.0678483985507397</c:v>
                </c:pt>
                <c:pt idx="7784">
                  <c:v>5.0614629095685704</c:v>
                </c:pt>
                <c:pt idx="7785">
                  <c:v>5.07786204939557</c:v>
                </c:pt>
                <c:pt idx="7786">
                  <c:v>5.0613082191145402</c:v>
                </c:pt>
                <c:pt idx="7787">
                  <c:v>5.0220324673342098</c:v>
                </c:pt>
                <c:pt idx="7788">
                  <c:v>5.0357928362947098</c:v>
                </c:pt>
                <c:pt idx="7789">
                  <c:v>5.0606696529060002</c:v>
                </c:pt>
                <c:pt idx="7790">
                  <c:v>5.0547992761086302</c:v>
                </c:pt>
                <c:pt idx="7791">
                  <c:v>5.0383206304685197</c:v>
                </c:pt>
                <c:pt idx="7792">
                  <c:v>5.0354991709154602</c:v>
                </c:pt>
                <c:pt idx="7793">
                  <c:v>5.0568496874001401</c:v>
                </c:pt>
                <c:pt idx="7794">
                  <c:v>5.1010465536680103</c:v>
                </c:pt>
                <c:pt idx="7795">
                  <c:v>5.1277250271436996</c:v>
                </c:pt>
                <c:pt idx="7796">
                  <c:v>5.1406981714623701</c:v>
                </c:pt>
                <c:pt idx="7797">
                  <c:v>5.1423946018589497</c:v>
                </c:pt>
                <c:pt idx="7798">
                  <c:v>5.15540486020166</c:v>
                </c:pt>
                <c:pt idx="7799">
                  <c:v>5.1777277632463301</c:v>
                </c:pt>
                <c:pt idx="7800">
                  <c:v>5.1670098667764099</c:v>
                </c:pt>
                <c:pt idx="7801">
                  <c:v>5.1780155977926396</c:v>
                </c:pt>
                <c:pt idx="7802">
                  <c:v>5.1937049850539596</c:v>
                </c:pt>
                <c:pt idx="7803">
                  <c:v>5.2177518391347499</c:v>
                </c:pt>
                <c:pt idx="7804">
                  <c:v>5.2132123950347102</c:v>
                </c:pt>
                <c:pt idx="7805">
                  <c:v>5.1961651905029402</c:v>
                </c:pt>
                <c:pt idx="7806">
                  <c:v>5.1978799250158101</c:v>
                </c:pt>
                <c:pt idx="7807">
                  <c:v>5.2037535293310802</c:v>
                </c:pt>
                <c:pt idx="7808">
                  <c:v>5.2309691602894803</c:v>
                </c:pt>
                <c:pt idx="7809">
                  <c:v>5.25100377217339</c:v>
                </c:pt>
                <c:pt idx="7810">
                  <c:v>5.2485358004004699</c:v>
                </c:pt>
                <c:pt idx="7811">
                  <c:v>5.2124783594517199</c:v>
                </c:pt>
                <c:pt idx="7812">
                  <c:v>5.1881360855130803</c:v>
                </c:pt>
                <c:pt idx="7813">
                  <c:v>5.1836224071186798</c:v>
                </c:pt>
                <c:pt idx="7814">
                  <c:v>5.2159163747150297</c:v>
                </c:pt>
                <c:pt idx="7815">
                  <c:v>5.2369365177051304</c:v>
                </c:pt>
                <c:pt idx="7816">
                  <c:v>5.2528044353537799</c:v>
                </c:pt>
                <c:pt idx="7817">
                  <c:v>5.2934086136390599</c:v>
                </c:pt>
                <c:pt idx="7818">
                  <c:v>5.3317328920018099</c:v>
                </c:pt>
                <c:pt idx="7819">
                  <c:v>5.3367447209202901</c:v>
                </c:pt>
                <c:pt idx="7820">
                  <c:v>5.3401602375416797</c:v>
                </c:pt>
                <c:pt idx="7821">
                  <c:v>5.2917783857895504</c:v>
                </c:pt>
                <c:pt idx="7822">
                  <c:v>5.3210948380468297</c:v>
                </c:pt>
                <c:pt idx="7823">
                  <c:v>5.3596195646742801</c:v>
                </c:pt>
                <c:pt idx="7824">
                  <c:v>5.3834162755414399</c:v>
                </c:pt>
                <c:pt idx="7825">
                  <c:v>5.3798632207995798</c:v>
                </c:pt>
                <c:pt idx="7826">
                  <c:v>5.3897621691258504</c:v>
                </c:pt>
                <c:pt idx="7827">
                  <c:v>5.4282450710134098</c:v>
                </c:pt>
                <c:pt idx="7828">
                  <c:v>5.4501751811002999</c:v>
                </c:pt>
                <c:pt idx="7829">
                  <c:v>5.4215072596477203</c:v>
                </c:pt>
                <c:pt idx="7830">
                  <c:v>5.42389272284196</c:v>
                </c:pt>
                <c:pt idx="7831">
                  <c:v>5.4192281751003204</c:v>
                </c:pt>
                <c:pt idx="7832">
                  <c:v>5.4308253233950303</c:v>
                </c:pt>
                <c:pt idx="7833">
                  <c:v>5.4527658577015501</c:v>
                </c:pt>
                <c:pt idx="7834">
                  <c:v>5.4589820107793301</c:v>
                </c:pt>
                <c:pt idx="7835">
                  <c:v>5.4368185438155701</c:v>
                </c:pt>
                <c:pt idx="7836">
                  <c:v>5.4495406992080904</c:v>
                </c:pt>
                <c:pt idx="7837">
                  <c:v>5.5162430773663997</c:v>
                </c:pt>
                <c:pt idx="7838">
                  <c:v>5.5236348430900701</c:v>
                </c:pt>
                <c:pt idx="7839">
                  <c:v>5.5171721903236604</c:v>
                </c:pt>
                <c:pt idx="7840">
                  <c:v>5.5239583121177596</c:v>
                </c:pt>
                <c:pt idx="7841">
                  <c:v>5.5219144475422697</c:v>
                </c:pt>
                <c:pt idx="7842">
                  <c:v>5.5507940601029198</c:v>
                </c:pt>
                <c:pt idx="7843">
                  <c:v>5.57316376016513</c:v>
                </c:pt>
                <c:pt idx="7844">
                  <c:v>5.5783468024620904</c:v>
                </c:pt>
                <c:pt idx="7845">
                  <c:v>5.5589899390575397</c:v>
                </c:pt>
                <c:pt idx="7846">
                  <c:v>5.6014050322925497</c:v>
                </c:pt>
                <c:pt idx="7847">
                  <c:v>5.5870094213595598</c:v>
                </c:pt>
                <c:pt idx="7848">
                  <c:v>5.6145533778068604</c:v>
                </c:pt>
                <c:pt idx="7849">
                  <c:v>5.62707383183937</c:v>
                </c:pt>
                <c:pt idx="7850">
                  <c:v>5.6362459621852699</c:v>
                </c:pt>
                <c:pt idx="7851">
                  <c:v>5.6251425576397702</c:v>
                </c:pt>
                <c:pt idx="7852">
                  <c:v>5.6449993108682301</c:v>
                </c:pt>
                <c:pt idx="7853">
                  <c:v>5.67395815733299</c:v>
                </c:pt>
                <c:pt idx="7854">
                  <c:v>5.6763979593406404</c:v>
                </c:pt>
                <c:pt idx="7855">
                  <c:v>5.6635125359729397</c:v>
                </c:pt>
                <c:pt idx="7856">
                  <c:v>5.6942654090432701</c:v>
                </c:pt>
                <c:pt idx="7857">
                  <c:v>5.68304770618745</c:v>
                </c:pt>
                <c:pt idx="7858">
                  <c:v>5.6979941216547303</c:v>
                </c:pt>
                <c:pt idx="7859">
                  <c:v>5.7084214508973501</c:v>
                </c:pt>
                <c:pt idx="7860">
                  <c:v>5.69831754492927</c:v>
                </c:pt>
                <c:pt idx="7861">
                  <c:v>5.7019074849825699</c:v>
                </c:pt>
                <c:pt idx="7862">
                  <c:v>5.6912449179856504</c:v>
                </c:pt>
                <c:pt idx="7863">
                  <c:v>5.6840170369398102</c:v>
                </c:pt>
                <c:pt idx="7864">
                  <c:v>5.5682336098973497</c:v>
                </c:pt>
                <c:pt idx="7865">
                  <c:v>5.5433436056611098</c:v>
                </c:pt>
                <c:pt idx="7866">
                  <c:v>5.57455263016098</c:v>
                </c:pt>
                <c:pt idx="7867">
                  <c:v>5.6115119140989496</c:v>
                </c:pt>
                <c:pt idx="7868">
                  <c:v>5.6150471666048301</c:v>
                </c:pt>
                <c:pt idx="7869">
                  <c:v>5.6573284717693602</c:v>
                </c:pt>
                <c:pt idx="7870">
                  <c:v>5.6993624223146098</c:v>
                </c:pt>
                <c:pt idx="7871">
                  <c:v>5.6938340407649699</c:v>
                </c:pt>
                <c:pt idx="7872">
                  <c:v>5.6962823894024899</c:v>
                </c:pt>
                <c:pt idx="7873">
                  <c:v>5.7061369579361596</c:v>
                </c:pt>
                <c:pt idx="7874">
                  <c:v>5.7120142790028297</c:v>
                </c:pt>
                <c:pt idx="7875">
                  <c:v>5.7218960637055103</c:v>
                </c:pt>
                <c:pt idx="7876">
                  <c:v>5.7552547177569098</c:v>
                </c:pt>
                <c:pt idx="7877">
                  <c:v>5.76003157917265</c:v>
                </c:pt>
                <c:pt idx="7878">
                  <c:v>5.7959165759109004</c:v>
                </c:pt>
                <c:pt idx="7879">
                  <c:v>5.7960904534081701</c:v>
                </c:pt>
                <c:pt idx="7880">
                  <c:v>5.7649654476733696</c:v>
                </c:pt>
                <c:pt idx="7881">
                  <c:v>5.7662337400718604</c:v>
                </c:pt>
                <c:pt idx="7882">
                  <c:v>5.82343477877337</c:v>
                </c:pt>
                <c:pt idx="7883">
                  <c:v>5.8736327865664002</c:v>
                </c:pt>
                <c:pt idx="7884">
                  <c:v>5.8749249857794403</c:v>
                </c:pt>
                <c:pt idx="7885">
                  <c:v>5.8662300968004901</c:v>
                </c:pt>
                <c:pt idx="7886">
                  <c:v>5.8939187028573903</c:v>
                </c:pt>
                <c:pt idx="7887">
                  <c:v>5.8999304999342996</c:v>
                </c:pt>
                <c:pt idx="7888">
                  <c:v>5.8841186861944799</c:v>
                </c:pt>
                <c:pt idx="7889">
                  <c:v>5.8995350771523096</c:v>
                </c:pt>
                <c:pt idx="7890">
                  <c:v>5.9173516730853102</c:v>
                </c:pt>
                <c:pt idx="7891">
                  <c:v>5.8949840837610497</c:v>
                </c:pt>
                <c:pt idx="7892">
                  <c:v>5.87741703119144</c:v>
                </c:pt>
                <c:pt idx="7893">
                  <c:v>5.8628410369540802</c:v>
                </c:pt>
                <c:pt idx="7894">
                  <c:v>5.9069296015519797</c:v>
                </c:pt>
                <c:pt idx="7895">
                  <c:v>5.9543031769564303</c:v>
                </c:pt>
                <c:pt idx="7896">
                  <c:v>5.96514000873848</c:v>
                </c:pt>
                <c:pt idx="7897">
                  <c:v>5.9664523395404103</c:v>
                </c:pt>
                <c:pt idx="7898">
                  <c:v>5.9922274136472202</c:v>
                </c:pt>
                <c:pt idx="7899">
                  <c:v>6.0061293812468897</c:v>
                </c:pt>
                <c:pt idx="7900">
                  <c:v>6.0284721825451202</c:v>
                </c:pt>
                <c:pt idx="7901">
                  <c:v>6.0539123351554602</c:v>
                </c:pt>
                <c:pt idx="7902">
                  <c:v>6.0709843679405999</c:v>
                </c:pt>
                <c:pt idx="7903">
                  <c:v>6.0862832485478098</c:v>
                </c:pt>
                <c:pt idx="7904">
                  <c:v>6.08701360253764</c:v>
                </c:pt>
                <c:pt idx="7905">
                  <c:v>6.0755700169648703</c:v>
                </c:pt>
                <c:pt idx="7906">
                  <c:v>6.0021771311599297</c:v>
                </c:pt>
                <c:pt idx="7907">
                  <c:v>5.9770880307516796</c:v>
                </c:pt>
                <c:pt idx="7908">
                  <c:v>6.0280128207736903</c:v>
                </c:pt>
                <c:pt idx="7909">
                  <c:v>6.0799742912887602</c:v>
                </c:pt>
                <c:pt idx="7910">
                  <c:v>6.0703679319085202</c:v>
                </c:pt>
                <c:pt idx="7911">
                  <c:v>6.0874863694765002</c:v>
                </c:pt>
                <c:pt idx="7912">
                  <c:v>6.1320467697010699</c:v>
                </c:pt>
                <c:pt idx="7913">
                  <c:v>6.1315562059594999</c:v>
                </c:pt>
                <c:pt idx="7914">
                  <c:v>6.1378103932895796</c:v>
                </c:pt>
                <c:pt idx="7915">
                  <c:v>6.1545052375593299</c:v>
                </c:pt>
                <c:pt idx="7916">
                  <c:v>6.1620137339491503</c:v>
                </c:pt>
                <c:pt idx="7917">
                  <c:v>6.1214676835797599</c:v>
                </c:pt>
                <c:pt idx="7918">
                  <c:v>6.0995528292725396</c:v>
                </c:pt>
                <c:pt idx="7919">
                  <c:v>6.0630775033535</c:v>
                </c:pt>
                <c:pt idx="7920">
                  <c:v>6.0450095323935003</c:v>
                </c:pt>
                <c:pt idx="7921">
                  <c:v>6.0596384554618901</c:v>
                </c:pt>
                <c:pt idx="7922">
                  <c:v>6.0027990467496597</c:v>
                </c:pt>
                <c:pt idx="7923">
                  <c:v>5.9140776768386996</c:v>
                </c:pt>
                <c:pt idx="7924">
                  <c:v>5.9628096768958496</c:v>
                </c:pt>
                <c:pt idx="7925">
                  <c:v>6.0012101712150603</c:v>
                </c:pt>
                <c:pt idx="7926">
                  <c:v>6.0398579647176902</c:v>
                </c:pt>
                <c:pt idx="7927">
                  <c:v>6.0684868914704504</c:v>
                </c:pt>
                <c:pt idx="7928">
                  <c:v>6.0760118152158702</c:v>
                </c:pt>
                <c:pt idx="7929">
                  <c:v>6.0902296828634803</c:v>
                </c:pt>
                <c:pt idx="7930">
                  <c:v>6.1111800729725303</c:v>
                </c:pt>
                <c:pt idx="7931">
                  <c:v>6.1511471906497697</c:v>
                </c:pt>
                <c:pt idx="7932">
                  <c:v>6.1710769075474703</c:v>
                </c:pt>
                <c:pt idx="7933">
                  <c:v>6.1614500275716999</c:v>
                </c:pt>
                <c:pt idx="7934">
                  <c:v>6.18326156066931</c:v>
                </c:pt>
                <c:pt idx="7935">
                  <c:v>6.2218451128078804</c:v>
                </c:pt>
                <c:pt idx="7936">
                  <c:v>6.1990731596949997</c:v>
                </c:pt>
                <c:pt idx="7937">
                  <c:v>6.2334160249997099</c:v>
                </c:pt>
                <c:pt idx="7938">
                  <c:v>6.2704425161882096</c:v>
                </c:pt>
                <c:pt idx="7939">
                  <c:v>6.2964021482052299</c:v>
                </c:pt>
                <c:pt idx="7940">
                  <c:v>6.3281360150321904</c:v>
                </c:pt>
                <c:pt idx="7941">
                  <c:v>6.3410454125028499</c:v>
                </c:pt>
                <c:pt idx="7942">
                  <c:v>6.3489083088143596</c:v>
                </c:pt>
                <c:pt idx="7943">
                  <c:v>6.3231317410805703</c:v>
                </c:pt>
                <c:pt idx="7944">
                  <c:v>6.2974598262117798</c:v>
                </c:pt>
                <c:pt idx="7945">
                  <c:v>6.3052057017980196</c:v>
                </c:pt>
                <c:pt idx="7946">
                  <c:v>6.3369208864780697</c:v>
                </c:pt>
                <c:pt idx="7947">
                  <c:v>6.3586565251186897</c:v>
                </c:pt>
                <c:pt idx="7948">
                  <c:v>6.3741080604747298</c:v>
                </c:pt>
                <c:pt idx="7949">
                  <c:v>6.3609136567895401</c:v>
                </c:pt>
                <c:pt idx="7950">
                  <c:v>6.3598323014678897</c:v>
                </c:pt>
                <c:pt idx="7951">
                  <c:v>6.3193201697075398</c:v>
                </c:pt>
                <c:pt idx="7952">
                  <c:v>6.2961282646847101</c:v>
                </c:pt>
                <c:pt idx="7953">
                  <c:v>6.2925394715738401</c:v>
                </c:pt>
                <c:pt idx="7954">
                  <c:v>6.2203640438348904</c:v>
                </c:pt>
                <c:pt idx="7955">
                  <c:v>6.2006454898159298</c:v>
                </c:pt>
                <c:pt idx="7956">
                  <c:v>6.2206735747480399</c:v>
                </c:pt>
                <c:pt idx="7957">
                  <c:v>6.2395222156795302</c:v>
                </c:pt>
                <c:pt idx="7958">
                  <c:v>6.2777704868616402</c:v>
                </c:pt>
                <c:pt idx="7959">
                  <c:v>6.2861199216091697</c:v>
                </c:pt>
                <c:pt idx="7960">
                  <c:v>6.29385184911275</c:v>
                </c:pt>
                <c:pt idx="7961">
                  <c:v>6.2581657091282796</c:v>
                </c:pt>
                <c:pt idx="7962">
                  <c:v>6.25397273810316</c:v>
                </c:pt>
                <c:pt idx="7963">
                  <c:v>6.2541603572853104</c:v>
                </c:pt>
                <c:pt idx="7964">
                  <c:v>6.2399634132742703</c:v>
                </c:pt>
                <c:pt idx="7965">
                  <c:v>6.1964708682837504</c:v>
                </c:pt>
                <c:pt idx="7966">
                  <c:v>6.2245408813170702</c:v>
                </c:pt>
                <c:pt idx="7967">
                  <c:v>6.3479735269935897</c:v>
                </c:pt>
                <c:pt idx="7968">
                  <c:v>6.4122784988220296</c:v>
                </c:pt>
                <c:pt idx="7969">
                  <c:v>6.41054718362735</c:v>
                </c:pt>
                <c:pt idx="7970">
                  <c:v>6.46651126054042</c:v>
                </c:pt>
                <c:pt idx="7971">
                  <c:v>6.4912779986682896</c:v>
                </c:pt>
                <c:pt idx="7972">
                  <c:v>6.5141922100035901</c:v>
                </c:pt>
                <c:pt idx="7973">
                  <c:v>6.5625926581239096</c:v>
                </c:pt>
                <c:pt idx="7974">
                  <c:v>6.5824773138780301</c:v>
                </c:pt>
                <c:pt idx="7975">
                  <c:v>6.5780670540777297</c:v>
                </c:pt>
                <c:pt idx="7976">
                  <c:v>6.6118125380651502</c:v>
                </c:pt>
                <c:pt idx="7977">
                  <c:v>6.6344910550707104</c:v>
                </c:pt>
                <c:pt idx="7978">
                  <c:v>6.6035079818435296</c:v>
                </c:pt>
                <c:pt idx="7979">
                  <c:v>6.6248373126248898</c:v>
                </c:pt>
                <c:pt idx="7980">
                  <c:v>6.6621351466949701</c:v>
                </c:pt>
                <c:pt idx="7981">
                  <c:v>6.74094820548037</c:v>
                </c:pt>
                <c:pt idx="7982">
                  <c:v>6.7580028044402303</c:v>
                </c:pt>
                <c:pt idx="7983">
                  <c:v>6.8075389649967804</c:v>
                </c:pt>
                <c:pt idx="7984">
                  <c:v>6.8247620385782204</c:v>
                </c:pt>
                <c:pt idx="7985">
                  <c:v>6.78470068541177</c:v>
                </c:pt>
                <c:pt idx="7986">
                  <c:v>6.7530839802177498</c:v>
                </c:pt>
                <c:pt idx="7987">
                  <c:v>6.7992750746424404</c:v>
                </c:pt>
                <c:pt idx="7988">
                  <c:v>6.8627803038395996</c:v>
                </c:pt>
                <c:pt idx="7989">
                  <c:v>6.9110942771786297</c:v>
                </c:pt>
                <c:pt idx="7990">
                  <c:v>6.9279573472149396</c:v>
                </c:pt>
                <c:pt idx="7991">
                  <c:v>6.9282344655088304</c:v>
                </c:pt>
                <c:pt idx="7992">
                  <c:v>6.9049555977047197</c:v>
                </c:pt>
                <c:pt idx="7993">
                  <c:v>6.8928028758527597</c:v>
                </c:pt>
                <c:pt idx="7994">
                  <c:v>6.8834286639415998</c:v>
                </c:pt>
                <c:pt idx="7995">
                  <c:v>6.8355200004405701</c:v>
                </c:pt>
                <c:pt idx="7996">
                  <c:v>6.86450260524244</c:v>
                </c:pt>
                <c:pt idx="7997">
                  <c:v>6.9299899600964503</c:v>
                </c:pt>
                <c:pt idx="7998">
                  <c:v>6.9725400984514403</c:v>
                </c:pt>
                <c:pt idx="7999">
                  <c:v>7.0230212887642303</c:v>
                </c:pt>
                <c:pt idx="8000">
                  <c:v>7.0338367415489298</c:v>
                </c:pt>
                <c:pt idx="8001">
                  <c:v>7.0320079439961303</c:v>
                </c:pt>
                <c:pt idx="8002">
                  <c:v>7.0393212322578798</c:v>
                </c:pt>
                <c:pt idx="8003">
                  <c:v>6.9931432849742698</c:v>
                </c:pt>
                <c:pt idx="8004">
                  <c:v>7.0570606145989299</c:v>
                </c:pt>
                <c:pt idx="8005">
                  <c:v>7.1145050880017697</c:v>
                </c:pt>
                <c:pt idx="8006">
                  <c:v>7.1204812722756898</c:v>
                </c:pt>
                <c:pt idx="8007">
                  <c:v>7.1642010272874597</c:v>
                </c:pt>
                <c:pt idx="8008">
                  <c:v>7.2418609664232596</c:v>
                </c:pt>
                <c:pt idx="8009">
                  <c:v>7.2117348248029396</c:v>
                </c:pt>
                <c:pt idx="8010">
                  <c:v>7.0591345159101104</c:v>
                </c:pt>
                <c:pt idx="8011">
                  <c:v>6.9627067384227797</c:v>
                </c:pt>
                <c:pt idx="8012">
                  <c:v>7.0402712914888097</c:v>
                </c:pt>
                <c:pt idx="8013">
                  <c:v>7.1412287818087599</c:v>
                </c:pt>
                <c:pt idx="8014">
                  <c:v>7.1286602191527804</c:v>
                </c:pt>
                <c:pt idx="8015">
                  <c:v>7.1132623130794004</c:v>
                </c:pt>
                <c:pt idx="8016">
                  <c:v>7.07869185823784</c:v>
                </c:pt>
                <c:pt idx="8017">
                  <c:v>7.0520759768508601</c:v>
                </c:pt>
                <c:pt idx="8018">
                  <c:v>6.9183686163297704</c:v>
                </c:pt>
                <c:pt idx="8019">
                  <c:v>6.9649984208038296</c:v>
                </c:pt>
                <c:pt idx="8020">
                  <c:v>6.9994055130026096</c:v>
                </c:pt>
                <c:pt idx="8021">
                  <c:v>7.0178839435569298</c:v>
                </c:pt>
                <c:pt idx="8022">
                  <c:v>7.0644826929421498</c:v>
                </c:pt>
                <c:pt idx="8023">
                  <c:v>7.0739490997506902</c:v>
                </c:pt>
                <c:pt idx="8024">
                  <c:v>7.0664507137049597</c:v>
                </c:pt>
                <c:pt idx="8025">
                  <c:v>7.1169051718008101</c:v>
                </c:pt>
                <c:pt idx="8026">
                  <c:v>7.12857689628256</c:v>
                </c:pt>
                <c:pt idx="8027">
                  <c:v>7.1588020623227999</c:v>
                </c:pt>
                <c:pt idx="8028">
                  <c:v>7.2127794298727101</c:v>
                </c:pt>
                <c:pt idx="8029">
                  <c:v>7.2433616146553703</c:v>
                </c:pt>
                <c:pt idx="8030">
                  <c:v>7.2364079875053102</c:v>
                </c:pt>
                <c:pt idx="8031">
                  <c:v>7.2287373950385501</c:v>
                </c:pt>
                <c:pt idx="8032">
                  <c:v>7.3034825397032499</c:v>
                </c:pt>
                <c:pt idx="8033">
                  <c:v>7.3242244301160104</c:v>
                </c:pt>
                <c:pt idx="8034">
                  <c:v>7.2659236036522801</c:v>
                </c:pt>
                <c:pt idx="8035">
                  <c:v>7.3439596231555102</c:v>
                </c:pt>
                <c:pt idx="8036">
                  <c:v>7.4015362666010498</c:v>
                </c:pt>
                <c:pt idx="8037">
                  <c:v>7.4144149397049297</c:v>
                </c:pt>
                <c:pt idx="8038">
                  <c:v>7.3961754789532597</c:v>
                </c:pt>
                <c:pt idx="8039">
                  <c:v>7.4193994699571704</c:v>
                </c:pt>
                <c:pt idx="8040">
                  <c:v>7.4004058073140797</c:v>
                </c:pt>
                <c:pt idx="8041">
                  <c:v>7.4103223510958802</c:v>
                </c:pt>
                <c:pt idx="8042">
                  <c:v>7.4306266343378899</c:v>
                </c:pt>
                <c:pt idx="8043">
                  <c:v>7.4353822353838597</c:v>
                </c:pt>
                <c:pt idx="8044">
                  <c:v>7.44088441823805</c:v>
                </c:pt>
                <c:pt idx="8045">
                  <c:v>7.4047217199654103</c:v>
                </c:pt>
                <c:pt idx="8046">
                  <c:v>7.3976131871142403</c:v>
                </c:pt>
                <c:pt idx="8047">
                  <c:v>7.4356369188960096</c:v>
                </c:pt>
                <c:pt idx="8048">
                  <c:v>7.4597283825132301</c:v>
                </c:pt>
                <c:pt idx="8049">
                  <c:v>7.5197045987086399</c:v>
                </c:pt>
                <c:pt idx="8050">
                  <c:v>7.5403085893090998</c:v>
                </c:pt>
                <c:pt idx="8051">
                  <c:v>7.5700174051509803</c:v>
                </c:pt>
                <c:pt idx="8052">
                  <c:v>7.5407971379670897</c:v>
                </c:pt>
                <c:pt idx="8053">
                  <c:v>7.40310218222782</c:v>
                </c:pt>
                <c:pt idx="8054">
                  <c:v>7.3130804596919301</c:v>
                </c:pt>
                <c:pt idx="8055">
                  <c:v>7.3711463185418804</c:v>
                </c:pt>
                <c:pt idx="8056">
                  <c:v>7.2579255110890797</c:v>
                </c:pt>
                <c:pt idx="8057">
                  <c:v>7.0818482381900596</c:v>
                </c:pt>
                <c:pt idx="8058">
                  <c:v>7.21739481346901</c:v>
                </c:pt>
                <c:pt idx="8059">
                  <c:v>7.2855270205081597</c:v>
                </c:pt>
                <c:pt idx="8060">
                  <c:v>7.3164176550751199</c:v>
                </c:pt>
                <c:pt idx="8061">
                  <c:v>7.3276849382639302</c:v>
                </c:pt>
                <c:pt idx="8062">
                  <c:v>7.2884085469948401</c:v>
                </c:pt>
                <c:pt idx="8063">
                  <c:v>7.32732864863579</c:v>
                </c:pt>
                <c:pt idx="8064">
                  <c:v>7.4148169527004999</c:v>
                </c:pt>
                <c:pt idx="8065">
                  <c:v>7.4773980077812903</c:v>
                </c:pt>
                <c:pt idx="8066">
                  <c:v>7.49788607832261</c:v>
                </c:pt>
                <c:pt idx="8067">
                  <c:v>7.4726931810994497</c:v>
                </c:pt>
                <c:pt idx="8068">
                  <c:v>7.47971751268968</c:v>
                </c:pt>
                <c:pt idx="8069">
                  <c:v>7.4141951872785201</c:v>
                </c:pt>
                <c:pt idx="8070">
                  <c:v>7.4308029844980297</c:v>
                </c:pt>
                <c:pt idx="8071">
                  <c:v>7.4928501894185802</c:v>
                </c:pt>
                <c:pt idx="8072">
                  <c:v>7.4819855566439299</c:v>
                </c:pt>
                <c:pt idx="8073">
                  <c:v>7.5107912010370104</c:v>
                </c:pt>
                <c:pt idx="8074">
                  <c:v>7.5246861647589203</c:v>
                </c:pt>
                <c:pt idx="8075">
                  <c:v>7.5551611437261998</c:v>
                </c:pt>
                <c:pt idx="8076">
                  <c:v>7.57216025629958</c:v>
                </c:pt>
                <c:pt idx="8077">
                  <c:v>7.6058563694401196</c:v>
                </c:pt>
                <c:pt idx="8078">
                  <c:v>7.62753306009302</c:v>
                </c:pt>
                <c:pt idx="8079">
                  <c:v>7.6340164631940999</c:v>
                </c:pt>
                <c:pt idx="8080">
                  <c:v>7.66493422987004</c:v>
                </c:pt>
                <c:pt idx="8081">
                  <c:v>7.7113070819607499</c:v>
                </c:pt>
                <c:pt idx="8082">
                  <c:v>7.6993545559837102</c:v>
                </c:pt>
                <c:pt idx="8083">
                  <c:v>7.7135983619122799</c:v>
                </c:pt>
                <c:pt idx="8084">
                  <c:v>7.7078131631408402</c:v>
                </c:pt>
                <c:pt idx="8085">
                  <c:v>7.6503899550754504</c:v>
                </c:pt>
                <c:pt idx="8086">
                  <c:v>7.6706634884564</c:v>
                </c:pt>
                <c:pt idx="8087">
                  <c:v>7.7147698035150203</c:v>
                </c:pt>
                <c:pt idx="8088">
                  <c:v>7.6842964627911403</c:v>
                </c:pt>
                <c:pt idx="8089">
                  <c:v>7.6224378762656704</c:v>
                </c:pt>
                <c:pt idx="8090">
                  <c:v>7.6685536254170801</c:v>
                </c:pt>
                <c:pt idx="8091">
                  <c:v>7.6790595438839002</c:v>
                </c:pt>
                <c:pt idx="8092">
                  <c:v>7.6143250719289597</c:v>
                </c:pt>
                <c:pt idx="8093">
                  <c:v>7.6239952647703104</c:v>
                </c:pt>
                <c:pt idx="8094">
                  <c:v>7.6603617221832598</c:v>
                </c:pt>
                <c:pt idx="8095">
                  <c:v>7.6838790326703696</c:v>
                </c:pt>
                <c:pt idx="8096">
                  <c:v>7.6928691711385904</c:v>
                </c:pt>
                <c:pt idx="8097">
                  <c:v>7.6780219336382904</c:v>
                </c:pt>
                <c:pt idx="8098">
                  <c:v>7.60715379119081</c:v>
                </c:pt>
                <c:pt idx="8099">
                  <c:v>7.5635647999672901</c:v>
                </c:pt>
                <c:pt idx="8100">
                  <c:v>7.6072065688630897</c:v>
                </c:pt>
                <c:pt idx="8101">
                  <c:v>7.5301455663205097</c:v>
                </c:pt>
                <c:pt idx="8102">
                  <c:v>7.5269076037269897</c:v>
                </c:pt>
                <c:pt idx="8103">
                  <c:v>7.5853916758079603</c:v>
                </c:pt>
                <c:pt idx="8104">
                  <c:v>7.6367447774531803</c:v>
                </c:pt>
                <c:pt idx="8105">
                  <c:v>7.6876818651187904</c:v>
                </c:pt>
                <c:pt idx="8106">
                  <c:v>7.6390188389125901</c:v>
                </c:pt>
                <c:pt idx="8107">
                  <c:v>7.6479564909541198</c:v>
                </c:pt>
                <c:pt idx="8108">
                  <c:v>7.6852020390650599</c:v>
                </c:pt>
                <c:pt idx="8109">
                  <c:v>7.7395364174812498</c:v>
                </c:pt>
                <c:pt idx="8110">
                  <c:v>7.7509135360149504</c:v>
                </c:pt>
                <c:pt idx="8111">
                  <c:v>7.7537813740232799</c:v>
                </c:pt>
                <c:pt idx="8112">
                  <c:v>7.7681258695652096</c:v>
                </c:pt>
                <c:pt idx="8113">
                  <c:v>7.7910418408804301</c:v>
                </c:pt>
                <c:pt idx="8114">
                  <c:v>7.8412940607541097</c:v>
                </c:pt>
                <c:pt idx="8115">
                  <c:v>7.8832449839791501</c:v>
                </c:pt>
                <c:pt idx="8116">
                  <c:v>7.9380335366177999</c:v>
                </c:pt>
                <c:pt idx="8117">
                  <c:v>7.9797082126850496</c:v>
                </c:pt>
                <c:pt idx="8118">
                  <c:v>7.9394106862109899</c:v>
                </c:pt>
                <c:pt idx="8119">
                  <c:v>7.9802986512449801</c:v>
                </c:pt>
                <c:pt idx="8120">
                  <c:v>8.0517223241736193</c:v>
                </c:pt>
                <c:pt idx="8121">
                  <c:v>8.0505145658249901</c:v>
                </c:pt>
                <c:pt idx="8122">
                  <c:v>8.1056605906008894</c:v>
                </c:pt>
                <c:pt idx="8123">
                  <c:v>8.1182243645163208</c:v>
                </c:pt>
                <c:pt idx="8124">
                  <c:v>8.1413613039552004</c:v>
                </c:pt>
                <c:pt idx="8125">
                  <c:v>8.1604935030194898</c:v>
                </c:pt>
                <c:pt idx="8126">
                  <c:v>8.1976237484582306</c:v>
                </c:pt>
                <c:pt idx="8127">
                  <c:v>8.2136091147677206</c:v>
                </c:pt>
                <c:pt idx="8128">
                  <c:v>8.2230547652496995</c:v>
                </c:pt>
                <c:pt idx="8129">
                  <c:v>8.2325112782297403</c:v>
                </c:pt>
                <c:pt idx="8130">
                  <c:v>8.2395089128162304</c:v>
                </c:pt>
                <c:pt idx="8131">
                  <c:v>8.21108260706702</c:v>
                </c:pt>
                <c:pt idx="8132">
                  <c:v>8.2221675685865598</c:v>
                </c:pt>
                <c:pt idx="8133">
                  <c:v>8.2686228153490706</c:v>
                </c:pt>
                <c:pt idx="8134">
                  <c:v>8.3012838754697</c:v>
                </c:pt>
                <c:pt idx="8135">
                  <c:v>8.3772406229302501</c:v>
                </c:pt>
                <c:pt idx="8136">
                  <c:v>8.4781863724365607</c:v>
                </c:pt>
                <c:pt idx="8137">
                  <c:v>8.3607634911783109</c:v>
                </c:pt>
                <c:pt idx="8138">
                  <c:v>8.35282076586169</c:v>
                </c:pt>
                <c:pt idx="8139">
                  <c:v>8.3924966644995305</c:v>
                </c:pt>
                <c:pt idx="8140">
                  <c:v>8.3820060436689108</c:v>
                </c:pt>
                <c:pt idx="8141">
                  <c:v>8.3027960865562402</c:v>
                </c:pt>
                <c:pt idx="8142">
                  <c:v>8.3206470981423397</c:v>
                </c:pt>
                <c:pt idx="8143">
                  <c:v>8.3560098483094407</c:v>
                </c:pt>
                <c:pt idx="8144">
                  <c:v>8.3438936340293903</c:v>
                </c:pt>
                <c:pt idx="8145">
                  <c:v>8.2959162456337197</c:v>
                </c:pt>
                <c:pt idx="8146">
                  <c:v>8.3154116488109597</c:v>
                </c:pt>
                <c:pt idx="8147">
                  <c:v>8.3790245479243595</c:v>
                </c:pt>
                <c:pt idx="8148">
                  <c:v>8.4389345734420296</c:v>
                </c:pt>
                <c:pt idx="8149">
                  <c:v>8.4798634061232203</c:v>
                </c:pt>
                <c:pt idx="8150">
                  <c:v>8.4794394129529103</c:v>
                </c:pt>
                <c:pt idx="8151">
                  <c:v>8.4841031046300408</c:v>
                </c:pt>
                <c:pt idx="8152">
                  <c:v>8.4438036148830395</c:v>
                </c:pt>
                <c:pt idx="8153">
                  <c:v>8.43324886036444</c:v>
                </c:pt>
                <c:pt idx="8154">
                  <c:v>8.3377001507765094</c:v>
                </c:pt>
                <c:pt idx="8155">
                  <c:v>8.3474552599529197</c:v>
                </c:pt>
                <c:pt idx="8156">
                  <c:v>8.3655692378670192</c:v>
                </c:pt>
                <c:pt idx="8157">
                  <c:v>8.2624217691641206</c:v>
                </c:pt>
                <c:pt idx="8158">
                  <c:v>8.3067909740645298</c:v>
                </c:pt>
                <c:pt idx="8159">
                  <c:v>8.2666691736597997</c:v>
                </c:pt>
                <c:pt idx="8160">
                  <c:v>8.1812744810958904</c:v>
                </c:pt>
                <c:pt idx="8161">
                  <c:v>8.1933009545830995</c:v>
                </c:pt>
                <c:pt idx="8162">
                  <c:v>8.2626982136684202</c:v>
                </c:pt>
                <c:pt idx="8163">
                  <c:v>8.2864121575416494</c:v>
                </c:pt>
                <c:pt idx="8164">
                  <c:v>8.2745625881563605</c:v>
                </c:pt>
                <c:pt idx="8165">
                  <c:v>8.2312866258203101</c:v>
                </c:pt>
                <c:pt idx="8166">
                  <c:v>8.2285703012337894</c:v>
                </c:pt>
                <c:pt idx="8167">
                  <c:v>8.2283234441247508</c:v>
                </c:pt>
                <c:pt idx="8168">
                  <c:v>8.2404190795876193</c:v>
                </c:pt>
                <c:pt idx="8169">
                  <c:v>8.23193144793564</c:v>
                </c:pt>
                <c:pt idx="8170">
                  <c:v>8.3098878387475903</c:v>
                </c:pt>
                <c:pt idx="8171">
                  <c:v>8.3420471046835392</c:v>
                </c:pt>
                <c:pt idx="8172">
                  <c:v>8.3801702599519494</c:v>
                </c:pt>
                <c:pt idx="8173">
                  <c:v>8.4134395358839598</c:v>
                </c:pt>
                <c:pt idx="8174">
                  <c:v>8.4207592282801809</c:v>
                </c:pt>
                <c:pt idx="8175">
                  <c:v>8.4230328332718098</c:v>
                </c:pt>
                <c:pt idx="8176">
                  <c:v>8.4657376097365002</c:v>
                </c:pt>
                <c:pt idx="8177">
                  <c:v>8.4901189340525391</c:v>
                </c:pt>
                <c:pt idx="8178">
                  <c:v>8.5273056549836905</c:v>
                </c:pt>
                <c:pt idx="8179">
                  <c:v>8.575740751104</c:v>
                </c:pt>
                <c:pt idx="8180">
                  <c:v>8.5789995325894193</c:v>
                </c:pt>
                <c:pt idx="8181">
                  <c:v>8.5959859516639394</c:v>
                </c:pt>
                <c:pt idx="8182">
                  <c:v>8.6078484122772405</c:v>
                </c:pt>
                <c:pt idx="8183">
                  <c:v>8.6472723580054698</c:v>
                </c:pt>
                <c:pt idx="8184">
                  <c:v>8.7024419556495491</c:v>
                </c:pt>
                <c:pt idx="8185">
                  <c:v>8.7231537675039892</c:v>
                </c:pt>
                <c:pt idx="8186">
                  <c:v>8.7125115199076397</c:v>
                </c:pt>
                <c:pt idx="8187">
                  <c:v>8.7515435715168195</c:v>
                </c:pt>
                <c:pt idx="8188">
                  <c:v>8.7539940037168495</c:v>
                </c:pt>
                <c:pt idx="8189">
                  <c:v>8.7511927256356596</c:v>
                </c:pt>
                <c:pt idx="8190">
                  <c:v>8.7895229497739393</c:v>
                </c:pt>
                <c:pt idx="8191">
                  <c:v>8.7937419207898397</c:v>
                </c:pt>
                <c:pt idx="8192">
                  <c:v>8.8287410136345805</c:v>
                </c:pt>
                <c:pt idx="8193">
                  <c:v>8.25381339882669</c:v>
                </c:pt>
                <c:pt idx="8194">
                  <c:v>8.4335814546531402</c:v>
                </c:pt>
                <c:pt idx="8195">
                  <c:v>8.5413626256436093</c:v>
                </c:pt>
                <c:pt idx="8196">
                  <c:v>8.4899436226372291</c:v>
                </c:pt>
                <c:pt idx="8197">
                  <c:v>8.4481731000138591</c:v>
                </c:pt>
                <c:pt idx="8198">
                  <c:v>8.2596943581525508</c:v>
                </c:pt>
                <c:pt idx="8199">
                  <c:v>8.3000842635639192</c:v>
                </c:pt>
                <c:pt idx="8200">
                  <c:v>8.3431617008918106</c:v>
                </c:pt>
                <c:pt idx="8201">
                  <c:v>8.30970562247124</c:v>
                </c:pt>
                <c:pt idx="8202">
                  <c:v>8.2464687626842306</c:v>
                </c:pt>
                <c:pt idx="8203">
                  <c:v>8.0361013445481593</c:v>
                </c:pt>
                <c:pt idx="8204">
                  <c:v>7.9781610538539596</c:v>
                </c:pt>
                <c:pt idx="8205">
                  <c:v>8.0881798947866095</c:v>
                </c:pt>
                <c:pt idx="8206">
                  <c:v>8.0775843791244402</c:v>
                </c:pt>
                <c:pt idx="8207">
                  <c:v>8.0653872267119606</c:v>
                </c:pt>
                <c:pt idx="8208">
                  <c:v>8.0911158119651692</c:v>
                </c:pt>
                <c:pt idx="8209">
                  <c:v>8.1258266987984999</c:v>
                </c:pt>
                <c:pt idx="8210">
                  <c:v>8.1931898021315401</c:v>
                </c:pt>
                <c:pt idx="8211">
                  <c:v>8.2701238543735602</c:v>
                </c:pt>
                <c:pt idx="8212">
                  <c:v>8.2791382893748295</c:v>
                </c:pt>
                <c:pt idx="8213">
                  <c:v>8.3270745000702995</c:v>
                </c:pt>
                <c:pt idx="8214">
                  <c:v>8.2878539791749706</c:v>
                </c:pt>
                <c:pt idx="8215">
                  <c:v>8.2372151913622194</c:v>
                </c:pt>
                <c:pt idx="8216">
                  <c:v>8.2206583888275802</c:v>
                </c:pt>
                <c:pt idx="8217">
                  <c:v>8.2435940257324098</c:v>
                </c:pt>
                <c:pt idx="8218">
                  <c:v>8.2377410739741403</c:v>
                </c:pt>
                <c:pt idx="8219">
                  <c:v>8.2400476414748507</c:v>
                </c:pt>
                <c:pt idx="8220">
                  <c:v>8.2555389310408192</c:v>
                </c:pt>
                <c:pt idx="8221">
                  <c:v>8.3717769191898803</c:v>
                </c:pt>
                <c:pt idx="8222">
                  <c:v>8.4846284720605603</c:v>
                </c:pt>
                <c:pt idx="8223">
                  <c:v>8.5345180874762701</c:v>
                </c:pt>
                <c:pt idx="8224">
                  <c:v>8.6077442526668193</c:v>
                </c:pt>
                <c:pt idx="8225">
                  <c:v>8.5981035791038298</c:v>
                </c:pt>
                <c:pt idx="8226">
                  <c:v>8.6658566353071702</c:v>
                </c:pt>
                <c:pt idx="8227">
                  <c:v>8.79220482504995</c:v>
                </c:pt>
                <c:pt idx="8228">
                  <c:v>8.8052172881910291</c:v>
                </c:pt>
                <c:pt idx="8229">
                  <c:v>8.7847891840824204</c:v>
                </c:pt>
                <c:pt idx="8230">
                  <c:v>8.7503528104808197</c:v>
                </c:pt>
                <c:pt idx="8231">
                  <c:v>8.7370522742088905</c:v>
                </c:pt>
                <c:pt idx="8232">
                  <c:v>8.6862026299729909</c:v>
                </c:pt>
                <c:pt idx="8233">
                  <c:v>8.7598616282751696</c:v>
                </c:pt>
                <c:pt idx="8234">
                  <c:v>8.7850900297646</c:v>
                </c:pt>
                <c:pt idx="8235">
                  <c:v>8.8165406520711507</c:v>
                </c:pt>
                <c:pt idx="8236">
                  <c:v>8.7810981586498205</c:v>
                </c:pt>
                <c:pt idx="8237">
                  <c:v>8.8116563802419297</c:v>
                </c:pt>
                <c:pt idx="8238">
                  <c:v>8.8326281224269092</c:v>
                </c:pt>
                <c:pt idx="8239">
                  <c:v>8.8201741167742806</c:v>
                </c:pt>
                <c:pt idx="8240">
                  <c:v>8.8447824025600799</c:v>
                </c:pt>
                <c:pt idx="8241">
                  <c:v>8.8906868232293697</c:v>
                </c:pt>
                <c:pt idx="8242">
                  <c:v>8.9003776718666892</c:v>
                </c:pt>
                <c:pt idx="8243">
                  <c:v>8.8896082148837294</c:v>
                </c:pt>
                <c:pt idx="8244">
                  <c:v>8.9304115165900502</c:v>
                </c:pt>
                <c:pt idx="8245">
                  <c:v>8.9356804593848391</c:v>
                </c:pt>
                <c:pt idx="8246">
                  <c:v>8.8766156115482993</c:v>
                </c:pt>
                <c:pt idx="8247">
                  <c:v>8.8783021685144998</c:v>
                </c:pt>
                <c:pt idx="8248">
                  <c:v>8.8231679120480209</c:v>
                </c:pt>
                <c:pt idx="8249">
                  <c:v>8.8257266307425102</c:v>
                </c:pt>
                <c:pt idx="8250">
                  <c:v>8.8547632713576494</c:v>
                </c:pt>
                <c:pt idx="8251">
                  <c:v>8.8475909131078598</c:v>
                </c:pt>
                <c:pt idx="8252">
                  <c:v>8.8404243644682392</c:v>
                </c:pt>
                <c:pt idx="8253">
                  <c:v>8.9137114824496795</c:v>
                </c:pt>
                <c:pt idx="8254">
                  <c:v>8.9341238817444903</c:v>
                </c:pt>
                <c:pt idx="8255">
                  <c:v>8.9492225511046399</c:v>
                </c:pt>
                <c:pt idx="8256">
                  <c:v>8.9258650802462505</c:v>
                </c:pt>
                <c:pt idx="8257">
                  <c:v>8.9052463319108792</c:v>
                </c:pt>
                <c:pt idx="8258">
                  <c:v>8.9105004272467099</c:v>
                </c:pt>
                <c:pt idx="8259">
                  <c:v>8.9834774257458605</c:v>
                </c:pt>
                <c:pt idx="8260">
                  <c:v>8.9259831702210892</c:v>
                </c:pt>
                <c:pt idx="8261">
                  <c:v>8.8795680577359395</c:v>
                </c:pt>
                <c:pt idx="8262">
                  <c:v>8.8911114962109998</c:v>
                </c:pt>
                <c:pt idx="8263">
                  <c:v>8.9320106090935596</c:v>
                </c:pt>
                <c:pt idx="8264">
                  <c:v>8.8194672754189902</c:v>
                </c:pt>
                <c:pt idx="8265">
                  <c:v>8.7542032175808906</c:v>
                </c:pt>
                <c:pt idx="8266">
                  <c:v>8.8093546978516493</c:v>
                </c:pt>
                <c:pt idx="8267">
                  <c:v>8.8639726969783297</c:v>
                </c:pt>
                <c:pt idx="8268">
                  <c:v>8.86131350516923</c:v>
                </c:pt>
                <c:pt idx="8269">
                  <c:v>8.7718142387670195</c:v>
                </c:pt>
                <c:pt idx="8270">
                  <c:v>8.8139189471131001</c:v>
                </c:pt>
                <c:pt idx="8271">
                  <c:v>8.7434075955361994</c:v>
                </c:pt>
                <c:pt idx="8272">
                  <c:v>8.6550991788212794</c:v>
                </c:pt>
                <c:pt idx="8273">
                  <c:v>8.5936479746516508</c:v>
                </c:pt>
                <c:pt idx="8274">
                  <c:v>8.5627108419429092</c:v>
                </c:pt>
                <c:pt idx="8275">
                  <c:v>8.6731698118039695</c:v>
                </c:pt>
                <c:pt idx="8276">
                  <c:v>8.7052605401076395</c:v>
                </c:pt>
                <c:pt idx="8277">
                  <c:v>8.6591226592450692</c:v>
                </c:pt>
                <c:pt idx="8278">
                  <c:v>8.6392066771288096</c:v>
                </c:pt>
                <c:pt idx="8279">
                  <c:v>8.6582129318184897</c:v>
                </c:pt>
                <c:pt idx="8280">
                  <c:v>8.7300760991525799</c:v>
                </c:pt>
                <c:pt idx="8281">
                  <c:v>8.7815835481375899</c:v>
                </c:pt>
                <c:pt idx="8282">
                  <c:v>8.8000248735886792</c:v>
                </c:pt>
                <c:pt idx="8283">
                  <c:v>8.8809851024256901</c:v>
                </c:pt>
                <c:pt idx="8284">
                  <c:v>8.8809851024256901</c:v>
                </c:pt>
                <c:pt idx="8285">
                  <c:v>8.8632231322208401</c:v>
                </c:pt>
                <c:pt idx="8286">
                  <c:v>8.7737045785854093</c:v>
                </c:pt>
                <c:pt idx="8287">
                  <c:v>8.6868449032574109</c:v>
                </c:pt>
                <c:pt idx="8288">
                  <c:v>8.7111680689865292</c:v>
                </c:pt>
                <c:pt idx="8289">
                  <c:v>8.7033280177244396</c:v>
                </c:pt>
                <c:pt idx="8290">
                  <c:v>8.6711257040588698</c:v>
                </c:pt>
                <c:pt idx="8291">
                  <c:v>8.7734449873667604</c:v>
                </c:pt>
                <c:pt idx="8292">
                  <c:v>8.76028481988571</c:v>
                </c:pt>
                <c:pt idx="8293">
                  <c:v>8.8864329212920694</c:v>
                </c:pt>
                <c:pt idx="8294">
                  <c:v>8.8944307109212293</c:v>
                </c:pt>
                <c:pt idx="8295">
                  <c:v>8.9113301292719793</c:v>
                </c:pt>
                <c:pt idx="8296">
                  <c:v>9.0075724946681195</c:v>
                </c:pt>
                <c:pt idx="8297">
                  <c:v>9.0697247448813201</c:v>
                </c:pt>
                <c:pt idx="8298">
                  <c:v>9.0651898825088804</c:v>
                </c:pt>
                <c:pt idx="8299">
                  <c:v>9.1014506420389196</c:v>
                </c:pt>
                <c:pt idx="8300">
                  <c:v>9.0786970154338196</c:v>
                </c:pt>
                <c:pt idx="8301">
                  <c:v>9.1328968366159593</c:v>
                </c:pt>
                <c:pt idx="8302">
                  <c:v>9.1992929966181602</c:v>
                </c:pt>
                <c:pt idx="8303">
                  <c:v>9.2560526344073004</c:v>
                </c:pt>
                <c:pt idx="8304">
                  <c:v>9.2492957159841893</c:v>
                </c:pt>
                <c:pt idx="8305">
                  <c:v>9.2499431666843002</c:v>
                </c:pt>
                <c:pt idx="8306">
                  <c:v>9.2829654637893597</c:v>
                </c:pt>
                <c:pt idx="8307">
                  <c:v>9.3885127811126505</c:v>
                </c:pt>
                <c:pt idx="8308">
                  <c:v>9.4577061203094495</c:v>
                </c:pt>
                <c:pt idx="8309">
                  <c:v>9.4583681597378693</c:v>
                </c:pt>
                <c:pt idx="8310">
                  <c:v>9.5167262912834598</c:v>
                </c:pt>
                <c:pt idx="8311">
                  <c:v>9.5744928198715495</c:v>
                </c:pt>
                <c:pt idx="8312">
                  <c:v>9.5799502807788706</c:v>
                </c:pt>
                <c:pt idx="8313">
                  <c:v>9.6361845889270494</c:v>
                </c:pt>
                <c:pt idx="8314">
                  <c:v>9.6619132017794804</c:v>
                </c:pt>
                <c:pt idx="8315">
                  <c:v>9.5775646995279509</c:v>
                </c:pt>
                <c:pt idx="8316">
                  <c:v>9.6357005172540795</c:v>
                </c:pt>
                <c:pt idx="8317">
                  <c:v>9.6787720985662098</c:v>
                </c:pt>
                <c:pt idx="8318">
                  <c:v>9.6823532442426803</c:v>
                </c:pt>
                <c:pt idx="8319">
                  <c:v>9.6297780661264394</c:v>
                </c:pt>
                <c:pt idx="8320">
                  <c:v>9.6670453072423506</c:v>
                </c:pt>
                <c:pt idx="8321">
                  <c:v>9.6918896136819601</c:v>
                </c:pt>
                <c:pt idx="8322">
                  <c:v>9.7567283551974899</c:v>
                </c:pt>
                <c:pt idx="8323">
                  <c:v>9.7322389670259497</c:v>
                </c:pt>
                <c:pt idx="8324">
                  <c:v>9.7593919137439507</c:v>
                </c:pt>
                <c:pt idx="8325">
                  <c:v>9.7183048737870905</c:v>
                </c:pt>
                <c:pt idx="8326">
                  <c:v>9.7687428760820492</c:v>
                </c:pt>
                <c:pt idx="8327">
                  <c:v>9.7207783485604899</c:v>
                </c:pt>
                <c:pt idx="8328">
                  <c:v>9.5923668665760005</c:v>
                </c:pt>
                <c:pt idx="8329">
                  <c:v>9.6680506411532807</c:v>
                </c:pt>
                <c:pt idx="8330">
                  <c:v>9.6147796821205294</c:v>
                </c:pt>
                <c:pt idx="8331">
                  <c:v>9.6204524021329796</c:v>
                </c:pt>
                <c:pt idx="8332">
                  <c:v>9.6193941523687396</c:v>
                </c:pt>
                <c:pt idx="8333">
                  <c:v>9.6144882613510294</c:v>
                </c:pt>
                <c:pt idx="8334">
                  <c:v>9.5951631399457202</c:v>
                </c:pt>
                <c:pt idx="8335">
                  <c:v>9.5614841173245093</c:v>
                </c:pt>
                <c:pt idx="8336">
                  <c:v>9.6072836262465007</c:v>
                </c:pt>
                <c:pt idx="8337">
                  <c:v>9.6043053683223594</c:v>
                </c:pt>
                <c:pt idx="8338">
                  <c:v>9.5254540212484304</c:v>
                </c:pt>
                <c:pt idx="8339">
                  <c:v>9.5015451316550994</c:v>
                </c:pt>
                <c:pt idx="8340">
                  <c:v>9.5765123227438593</c:v>
                </c:pt>
                <c:pt idx="8341">
                  <c:v>9.6693087271512397</c:v>
                </c:pt>
                <c:pt idx="8342">
                  <c:v>9.7359302642813201</c:v>
                </c:pt>
                <c:pt idx="8343">
                  <c:v>9.7067224734884707</c:v>
                </c:pt>
                <c:pt idx="8344">
                  <c:v>9.7125465069725703</c:v>
                </c:pt>
                <c:pt idx="8345">
                  <c:v>9.7552817116032404</c:v>
                </c:pt>
                <c:pt idx="8346">
                  <c:v>9.8069847046747398</c:v>
                </c:pt>
                <c:pt idx="8347">
                  <c:v>9.7785444490311892</c:v>
                </c:pt>
                <c:pt idx="8348">
                  <c:v>9.7511645245739</c:v>
                </c:pt>
                <c:pt idx="8349">
                  <c:v>9.7540898739312691</c:v>
                </c:pt>
                <c:pt idx="8350">
                  <c:v>9.6233850696205891</c:v>
                </c:pt>
                <c:pt idx="8351">
                  <c:v>9.6426318397598294</c:v>
                </c:pt>
                <c:pt idx="8352">
                  <c:v>9.5375271527064491</c:v>
                </c:pt>
                <c:pt idx="8353">
                  <c:v>9.4869782587971105</c:v>
                </c:pt>
                <c:pt idx="8354">
                  <c:v>9.47274779140891</c:v>
                </c:pt>
                <c:pt idx="8355">
                  <c:v>9.5428461250653402</c:v>
                </c:pt>
                <c:pt idx="8356">
                  <c:v>9.5170804405276606</c:v>
                </c:pt>
                <c:pt idx="8357">
                  <c:v>9.4190545119902307</c:v>
                </c:pt>
                <c:pt idx="8358">
                  <c:v>9.3013163305903497</c:v>
                </c:pt>
                <c:pt idx="8359">
                  <c:v>9.2659713285340999</c:v>
                </c:pt>
                <c:pt idx="8360">
                  <c:v>9.1473668955288705</c:v>
                </c:pt>
                <c:pt idx="8361">
                  <c:v>9.1501111055975297</c:v>
                </c:pt>
                <c:pt idx="8362">
                  <c:v>9.0403097723303603</c:v>
                </c:pt>
                <c:pt idx="8363">
                  <c:v>9.2437167422077895</c:v>
                </c:pt>
                <c:pt idx="8364">
                  <c:v>9.2520360872757799</c:v>
                </c:pt>
                <c:pt idx="8365">
                  <c:v>9.2982037473512804</c:v>
                </c:pt>
                <c:pt idx="8366">
                  <c:v>9.3408825025516293</c:v>
                </c:pt>
                <c:pt idx="8367">
                  <c:v>9.3491958879788992</c:v>
                </c:pt>
                <c:pt idx="8368">
                  <c:v>9.3182500495896896</c:v>
                </c:pt>
                <c:pt idx="8369">
                  <c:v>9.3749981923916899</c:v>
                </c:pt>
                <c:pt idx="8370">
                  <c:v>9.2117794738621495</c:v>
                </c:pt>
                <c:pt idx="8371">
                  <c:v>9.32222870975375</c:v>
                </c:pt>
                <c:pt idx="8372">
                  <c:v>9.4423922378224798</c:v>
                </c:pt>
                <c:pt idx="8373">
                  <c:v>9.4668480337184402</c:v>
                </c:pt>
                <c:pt idx="8374">
                  <c:v>9.44497961476055</c:v>
                </c:pt>
                <c:pt idx="8375">
                  <c:v>9.4637751241939192</c:v>
                </c:pt>
                <c:pt idx="8376">
                  <c:v>9.4078442132099394</c:v>
                </c:pt>
                <c:pt idx="8377">
                  <c:v>9.4406775895140402</c:v>
                </c:pt>
                <c:pt idx="8378">
                  <c:v>9.4670170799887892</c:v>
                </c:pt>
                <c:pt idx="8379">
                  <c:v>9.5133107935099392</c:v>
                </c:pt>
                <c:pt idx="8380">
                  <c:v>9.5046536806878397</c:v>
                </c:pt>
                <c:pt idx="8381">
                  <c:v>9.4655895540602106</c:v>
                </c:pt>
                <c:pt idx="8382">
                  <c:v>9.5213418765336293</c:v>
                </c:pt>
                <c:pt idx="8383">
                  <c:v>9.5793268485617098</c:v>
                </c:pt>
                <c:pt idx="8384">
                  <c:v>9.5926421128812205</c:v>
                </c:pt>
                <c:pt idx="8385">
                  <c:v>9.5925461864600905</c:v>
                </c:pt>
                <c:pt idx="8386">
                  <c:v>9.5944646956973791</c:v>
                </c:pt>
                <c:pt idx="8387">
                  <c:v>9.6539503768107</c:v>
                </c:pt>
                <c:pt idx="8388">
                  <c:v>9.7340781649382304</c:v>
                </c:pt>
                <c:pt idx="8389">
                  <c:v>9.7788549244969492</c:v>
                </c:pt>
                <c:pt idx="8390">
                  <c:v>9.8150366877175905</c:v>
                </c:pt>
                <c:pt idx="8391">
                  <c:v>9.8562598418060006</c:v>
                </c:pt>
                <c:pt idx="8392">
                  <c:v>9.8809004914105092</c:v>
                </c:pt>
                <c:pt idx="8393">
                  <c:v>9.85718633023113</c:v>
                </c:pt>
                <c:pt idx="8394">
                  <c:v>9.9045008246162407</c:v>
                </c:pt>
                <c:pt idx="8395">
                  <c:v>9.9728418803060901</c:v>
                </c:pt>
                <c:pt idx="8396">
                  <c:v>10.0097413952632</c:v>
                </c:pt>
                <c:pt idx="8397">
                  <c:v>10.003735550426001</c:v>
                </c:pt>
                <c:pt idx="8398">
                  <c:v>10.006736671091099</c:v>
                </c:pt>
                <c:pt idx="8399">
                  <c:v>10.028751491767499</c:v>
                </c:pt>
                <c:pt idx="8400">
                  <c:v>10.0357716178118</c:v>
                </c:pt>
                <c:pt idx="8401">
                  <c:v>10.026739423355799</c:v>
                </c:pt>
                <c:pt idx="8402">
                  <c:v>10.046792902202499</c:v>
                </c:pt>
                <c:pt idx="8403">
                  <c:v>10.068895846587299</c:v>
                </c:pt>
                <c:pt idx="8404">
                  <c:v>10.0034480235845</c:v>
                </c:pt>
                <c:pt idx="8405">
                  <c:v>10.0044483683869</c:v>
                </c:pt>
                <c:pt idx="8406">
                  <c:v>10.071478172455</c:v>
                </c:pt>
                <c:pt idx="8407">
                  <c:v>10.085276097551301</c:v>
                </c:pt>
                <c:pt idx="8408">
                  <c:v>10.138425502585401</c:v>
                </c:pt>
                <c:pt idx="8409">
                  <c:v>10.122913711566399</c:v>
                </c:pt>
                <c:pt idx="8410">
                  <c:v>9.9819015235643693</c:v>
                </c:pt>
                <c:pt idx="8411">
                  <c:v>10.056466327945399</c:v>
                </c:pt>
                <c:pt idx="8412">
                  <c:v>10.116503431923199</c:v>
                </c:pt>
                <c:pt idx="8413">
                  <c:v>10.1283397409385</c:v>
                </c:pt>
                <c:pt idx="8414">
                  <c:v>10.0854968638344</c:v>
                </c:pt>
                <c:pt idx="8415">
                  <c:v>10.0095530724497</c:v>
                </c:pt>
                <c:pt idx="8416">
                  <c:v>10.0462881322256</c:v>
                </c:pt>
                <c:pt idx="8417">
                  <c:v>10.0449821147684</c:v>
                </c:pt>
                <c:pt idx="8418">
                  <c:v>10.035640281401699</c:v>
                </c:pt>
                <c:pt idx="8419">
                  <c:v>10.0353392121932</c:v>
                </c:pt>
                <c:pt idx="8420">
                  <c:v>9.9417094973434992</c:v>
                </c:pt>
                <c:pt idx="8421">
                  <c:v>9.8350349544370097</c:v>
                </c:pt>
                <c:pt idx="8422">
                  <c:v>9.7944162600751792</c:v>
                </c:pt>
                <c:pt idx="8423">
                  <c:v>9.8763955241720094</c:v>
                </c:pt>
                <c:pt idx="8424">
                  <c:v>9.8840003487256194</c:v>
                </c:pt>
                <c:pt idx="8425">
                  <c:v>9.8293418267971706</c:v>
                </c:pt>
                <c:pt idx="8426">
                  <c:v>9.7946442501485809</c:v>
                </c:pt>
                <c:pt idx="8427">
                  <c:v>9.7561512982455003</c:v>
                </c:pt>
                <c:pt idx="8428">
                  <c:v>9.6661020217626898</c:v>
                </c:pt>
                <c:pt idx="8429">
                  <c:v>9.7682727201327193</c:v>
                </c:pt>
                <c:pt idx="8430">
                  <c:v>9.8425115928057298</c:v>
                </c:pt>
                <c:pt idx="8431">
                  <c:v>9.8789288856991107</c:v>
                </c:pt>
                <c:pt idx="8432">
                  <c:v>9.8907836003619494</c:v>
                </c:pt>
                <c:pt idx="8433">
                  <c:v>9.8393515256400708</c:v>
                </c:pt>
                <c:pt idx="8434">
                  <c:v>9.7999941195375104</c:v>
                </c:pt>
                <c:pt idx="8435">
                  <c:v>9.7382541565844196</c:v>
                </c:pt>
                <c:pt idx="8436">
                  <c:v>9.6866414095545199</c:v>
                </c:pt>
                <c:pt idx="8437">
                  <c:v>9.6711427832992403</c:v>
                </c:pt>
                <c:pt idx="8438">
                  <c:v>9.7107944687107697</c:v>
                </c:pt>
                <c:pt idx="8439">
                  <c:v>9.6913728797733398</c:v>
                </c:pt>
                <c:pt idx="8440">
                  <c:v>9.6167493085990898</c:v>
                </c:pt>
                <c:pt idx="8441">
                  <c:v>9.5282752149599794</c:v>
                </c:pt>
                <c:pt idx="8442">
                  <c:v>9.5044545269225793</c:v>
                </c:pt>
                <c:pt idx="8443">
                  <c:v>9.5709857086110297</c:v>
                </c:pt>
                <c:pt idx="8444">
                  <c:v>9.5202594843553996</c:v>
                </c:pt>
                <c:pt idx="8445">
                  <c:v>9.3898319294197297</c:v>
                </c:pt>
                <c:pt idx="8446">
                  <c:v>9.3860759966479606</c:v>
                </c:pt>
                <c:pt idx="8447">
                  <c:v>9.3466544774620406</c:v>
                </c:pt>
                <c:pt idx="8448">
                  <c:v>9.2840318924630392</c:v>
                </c:pt>
                <c:pt idx="8449">
                  <c:v>9.1439358512057698</c:v>
                </c:pt>
                <c:pt idx="8450">
                  <c:v>9.3031317743752702</c:v>
                </c:pt>
                <c:pt idx="8451">
                  <c:v>9.4427717823086397</c:v>
                </c:pt>
                <c:pt idx="8452">
                  <c:v>9.4390891013135398</c:v>
                </c:pt>
                <c:pt idx="8453">
                  <c:v>9.4741081218794108</c:v>
                </c:pt>
                <c:pt idx="8454">
                  <c:v>9.4760976845850102</c:v>
                </c:pt>
                <c:pt idx="8455">
                  <c:v>9.4326023962127596</c:v>
                </c:pt>
                <c:pt idx="8456">
                  <c:v>9.5317390473969592</c:v>
                </c:pt>
                <c:pt idx="8457">
                  <c:v>9.5461319733585306</c:v>
                </c:pt>
                <c:pt idx="8458">
                  <c:v>9.5720019910063296</c:v>
                </c:pt>
                <c:pt idx="8459">
                  <c:v>9.5749693116235406</c:v>
                </c:pt>
                <c:pt idx="8460">
                  <c:v>9.5396376748636502</c:v>
                </c:pt>
                <c:pt idx="8461">
                  <c:v>9.4739095712838406</c:v>
                </c:pt>
                <c:pt idx="8462">
                  <c:v>9.4901099566507394</c:v>
                </c:pt>
                <c:pt idx="8463">
                  <c:v>9.4883068357589799</c:v>
                </c:pt>
                <c:pt idx="8464">
                  <c:v>9.4703739358393904</c:v>
                </c:pt>
                <c:pt idx="8465">
                  <c:v>9.4647864152172492</c:v>
                </c:pt>
                <c:pt idx="8466">
                  <c:v>9.4289148747035707</c:v>
                </c:pt>
                <c:pt idx="8467">
                  <c:v>9.4016653107156696</c:v>
                </c:pt>
                <c:pt idx="8468">
                  <c:v>9.4854341486341607</c:v>
                </c:pt>
                <c:pt idx="8469">
                  <c:v>9.5026027844431802</c:v>
                </c:pt>
                <c:pt idx="8470">
                  <c:v>9.4846428651805894</c:v>
                </c:pt>
                <c:pt idx="8471">
                  <c:v>9.3557465686427808</c:v>
                </c:pt>
                <c:pt idx="8472">
                  <c:v>9.5204077082508896</c:v>
                </c:pt>
                <c:pt idx="8473">
                  <c:v>9.6003791330001995</c:v>
                </c:pt>
                <c:pt idx="8474">
                  <c:v>9.7347844408621995</c:v>
                </c:pt>
                <c:pt idx="8475">
                  <c:v>9.6754022557729495</c:v>
                </c:pt>
                <c:pt idx="8476">
                  <c:v>9.6047718193057996</c:v>
                </c:pt>
                <c:pt idx="8477">
                  <c:v>9.5586689145731292</c:v>
                </c:pt>
                <c:pt idx="8478">
                  <c:v>9.6074181260374605</c:v>
                </c:pt>
                <c:pt idx="8479">
                  <c:v>9.6054966424122501</c:v>
                </c:pt>
                <c:pt idx="8480">
                  <c:v>9.5440214639008101</c:v>
                </c:pt>
                <c:pt idx="8481">
                  <c:v>9.4972557587277002</c:v>
                </c:pt>
                <c:pt idx="8482">
                  <c:v>9.4906076796965895</c:v>
                </c:pt>
                <c:pt idx="8483">
                  <c:v>9.49155674046456</c:v>
                </c:pt>
                <c:pt idx="8484">
                  <c:v>9.49250589613861</c:v>
                </c:pt>
                <c:pt idx="8485">
                  <c:v>9.4934551467282198</c:v>
                </c:pt>
                <c:pt idx="8486">
                  <c:v>9.4944044922428894</c:v>
                </c:pt>
                <c:pt idx="8487">
                  <c:v>9.4953539326921206</c:v>
                </c:pt>
                <c:pt idx="8488">
                  <c:v>9.4963034680853902</c:v>
                </c:pt>
                <c:pt idx="8489">
                  <c:v>9.4972530984321892</c:v>
                </c:pt>
                <c:pt idx="8490">
                  <c:v>9.4982028237420408</c:v>
                </c:pt>
                <c:pt idx="8491">
                  <c:v>9.4991526440244094</c:v>
                </c:pt>
                <c:pt idx="8492">
                  <c:v>9.5002925423416897</c:v>
                </c:pt>
                <c:pt idx="8493">
                  <c:v>9.5014325774467707</c:v>
                </c:pt>
                <c:pt idx="8494">
                  <c:v>9.5025727493560694</c:v>
                </c:pt>
                <c:pt idx="8495">
                  <c:v>9.5037130580859905</c:v>
                </c:pt>
                <c:pt idx="8496">
                  <c:v>9.50485350365296</c:v>
                </c:pt>
                <c:pt idx="8497">
                  <c:v>9.5059940860733896</c:v>
                </c:pt>
                <c:pt idx="8498">
                  <c:v>9.5071348053637195</c:v>
                </c:pt>
                <c:pt idx="8499">
                  <c:v>9.5082756615403703</c:v>
                </c:pt>
                <c:pt idx="8500">
                  <c:v>9.5094166546197503</c:v>
                </c:pt>
                <c:pt idx="8501">
                  <c:v>9.5105577846182996</c:v>
                </c:pt>
                <c:pt idx="8502">
                  <c:v>9.5116990515524495</c:v>
                </c:pt>
                <c:pt idx="8503">
                  <c:v>9.5128404554386403</c:v>
                </c:pt>
                <c:pt idx="8504">
                  <c:v>9.5139819962932997</c:v>
                </c:pt>
                <c:pt idx="8505">
                  <c:v>9.51512367413285</c:v>
                </c:pt>
                <c:pt idx="8506">
                  <c:v>9.5162654889737492</c:v>
                </c:pt>
                <c:pt idx="8507">
                  <c:v>9.5174074408324199</c:v>
                </c:pt>
                <c:pt idx="8508">
                  <c:v>9.5185495297253198</c:v>
                </c:pt>
                <c:pt idx="8509">
                  <c:v>9.5196917556688803</c:v>
                </c:pt>
                <c:pt idx="8510">
                  <c:v>9.5208341186795593</c:v>
                </c:pt>
                <c:pt idx="8511">
                  <c:v>9.5219766187738006</c:v>
                </c:pt>
                <c:pt idx="8512">
                  <c:v>9.5231192559680498</c:v>
                </c:pt>
                <c:pt idx="8513">
                  <c:v>9.5242620302787699</c:v>
                </c:pt>
                <c:pt idx="8514">
                  <c:v>9.5254049417223996</c:v>
                </c:pt>
                <c:pt idx="8515">
                  <c:v>9.5265479903154109</c:v>
                </c:pt>
                <c:pt idx="8516">
                  <c:v>9.5276911760742404</c:v>
                </c:pt>
                <c:pt idx="8517">
                  <c:v>9.5288344990153693</c:v>
                </c:pt>
                <c:pt idx="8518">
                  <c:v>9.5299779591552607</c:v>
                </c:pt>
                <c:pt idx="8519">
                  <c:v>9.5311215565103495</c:v>
                </c:pt>
                <c:pt idx="8520">
                  <c:v>9.5322652910971293</c:v>
                </c:pt>
                <c:pt idx="8521">
                  <c:v>9.5334091629320596</c:v>
                </c:pt>
                <c:pt idx="8522">
                  <c:v>9.5345531720316092</c:v>
                </c:pt>
                <c:pt idx="8523">
                  <c:v>9.5356973184122609</c:v>
                </c:pt>
                <c:pt idx="8524">
                  <c:v>9.5368416020904601</c:v>
                </c:pt>
                <c:pt idx="8525">
                  <c:v>9.5379860230827092</c:v>
                </c:pt>
                <c:pt idx="8526">
                  <c:v>9.5391305814054892</c:v>
                </c:pt>
                <c:pt idx="8527">
                  <c:v>9.5402752770752492</c:v>
                </c:pt>
                <c:pt idx="8528">
                  <c:v>9.5414201101085006</c:v>
                </c:pt>
                <c:pt idx="8529">
                  <c:v>9.5425650805217099</c:v>
                </c:pt>
                <c:pt idx="8530">
                  <c:v>9.5437101883313709</c:v>
                </c:pt>
                <c:pt idx="8531">
                  <c:v>9.5448554335539697</c:v>
                </c:pt>
                <c:pt idx="8532">
                  <c:v>9.5460008162059999</c:v>
                </c:pt>
                <c:pt idx="8533">
                  <c:v>9.5472417963121092</c:v>
                </c:pt>
                <c:pt idx="8534">
                  <c:v>9.5484829377456197</c:v>
                </c:pt>
                <c:pt idx="8535">
                  <c:v>9.5497242405275298</c:v>
                </c:pt>
                <c:pt idx="8536">
                  <c:v>9.5509657046788003</c:v>
                </c:pt>
                <c:pt idx="8537">
                  <c:v>9.5522073302204102</c:v>
                </c:pt>
                <c:pt idx="8538">
                  <c:v>9.5534491171733293</c:v>
                </c:pt>
                <c:pt idx="8539">
                  <c:v>9.5546910655585702</c:v>
                </c:pt>
                <c:pt idx="8540">
                  <c:v>9.5559331753970902</c:v>
                </c:pt>
                <c:pt idx="8541">
                  <c:v>9.5571754467098895</c:v>
                </c:pt>
                <c:pt idx="8542">
                  <c:v>9.5584178795179593</c:v>
                </c:pt>
                <c:pt idx="8543">
                  <c:v>9.5596604738422997</c:v>
                </c:pt>
                <c:pt idx="8544">
                  <c:v>9.5609032297039001</c:v>
                </c:pt>
                <c:pt idx="8545">
                  <c:v>9.5621461471237605</c:v>
                </c:pt>
                <c:pt idx="8546">
                  <c:v>9.5633892261228901</c:v>
                </c:pt>
                <c:pt idx="8547">
                  <c:v>9.56463246672228</c:v>
                </c:pt>
                <c:pt idx="8548">
                  <c:v>9.5658758689429497</c:v>
                </c:pt>
                <c:pt idx="8549">
                  <c:v>9.5671194328059208</c:v>
                </c:pt>
                <c:pt idx="8550">
                  <c:v>9.5683631583321809</c:v>
                </c:pt>
                <c:pt idx="8551">
                  <c:v>9.5696070455427602</c:v>
                </c:pt>
                <c:pt idx="8552">
                  <c:v>9.57065970231778</c:v>
                </c:pt>
                <c:pt idx="8553">
                  <c:v>9.5717124748850306</c:v>
                </c:pt>
                <c:pt idx="8554">
                  <c:v>9.57276536325727</c:v>
                </c:pt>
                <c:pt idx="8555">
                  <c:v>9.5738183674472292</c:v>
                </c:pt>
                <c:pt idx="8556">
                  <c:v>9.5748714874676502</c:v>
                </c:pt>
                <c:pt idx="8557">
                  <c:v>9.5759247233312692</c:v>
                </c:pt>
                <c:pt idx="8558">
                  <c:v>9.5769780750508406</c:v>
                </c:pt>
                <c:pt idx="8559">
                  <c:v>9.5780315426390992</c:v>
                </c:pt>
                <c:pt idx="8560">
                  <c:v>9.5790851261087901</c:v>
                </c:pt>
                <c:pt idx="8561">
                  <c:v>9.5801388254726501</c:v>
                </c:pt>
                <c:pt idx="8562">
                  <c:v>9.5811926407434598</c:v>
                </c:pt>
                <c:pt idx="8563">
                  <c:v>9.5822465719339398</c:v>
                </c:pt>
                <c:pt idx="8564">
                  <c:v>9.5833006190568604</c:v>
                </c:pt>
                <c:pt idx="8565">
                  <c:v>9.5843547821249508</c:v>
                </c:pt>
                <c:pt idx="8566">
                  <c:v>9.5854090611509903</c:v>
                </c:pt>
                <c:pt idx="8567">
                  <c:v>9.5864634561477207</c:v>
                </c:pt>
                <c:pt idx="8568">
                  <c:v>9.5875179671278996</c:v>
                </c:pt>
                <c:pt idx="8569">
                  <c:v>9.5885725941042796</c:v>
                </c:pt>
                <c:pt idx="8570">
                  <c:v>9.5896273370896292</c:v>
                </c:pt>
                <c:pt idx="8571">
                  <c:v>9.5906821960967097</c:v>
                </c:pt>
                <c:pt idx="8572">
                  <c:v>9.5917371711382806</c:v>
                </c:pt>
                <c:pt idx="8573">
                  <c:v>9.5928881795988197</c:v>
                </c:pt>
                <c:pt idx="8574">
                  <c:v>9.5940393261803703</c:v>
                </c:pt>
                <c:pt idx="8575">
                  <c:v>9.5951906108995093</c:v>
                </c:pt>
                <c:pt idx="8576">
                  <c:v>9.5963420337728191</c:v>
                </c:pt>
                <c:pt idx="8577">
                  <c:v>9.5974935948168696</c:v>
                </c:pt>
                <c:pt idx="8578">
                  <c:v>9.5986452940482394</c:v>
                </c:pt>
                <c:pt idx="8579">
                  <c:v>9.5997971314835304</c:v>
                </c:pt>
                <c:pt idx="8580">
                  <c:v>9.6009491071393001</c:v>
                </c:pt>
                <c:pt idx="8581">
                  <c:v>9.6021012210321608</c:v>
                </c:pt>
                <c:pt idx="8582">
                  <c:v>9.6032534731786807</c:v>
                </c:pt>
                <c:pt idx="8583">
                  <c:v>9.6044058635954599</c:v>
                </c:pt>
                <c:pt idx="8584">
                  <c:v>9.6122814764036093</c:v>
                </c:pt>
                <c:pt idx="8585">
                  <c:v>9.6345819694288704</c:v>
                </c:pt>
                <c:pt idx="8586">
                  <c:v>9.7022167348542592</c:v>
                </c:pt>
                <c:pt idx="8587">
                  <c:v>9.7130832175972994</c:v>
                </c:pt>
                <c:pt idx="8588">
                  <c:v>9.76864205360196</c:v>
                </c:pt>
                <c:pt idx="8589">
                  <c:v>9.7854441179341496</c:v>
                </c:pt>
                <c:pt idx="8590">
                  <c:v>9.7553049500509097</c:v>
                </c:pt>
                <c:pt idx="8591">
                  <c:v>9.7447692207048604</c:v>
                </c:pt>
                <c:pt idx="8592">
                  <c:v>9.7829687160500196</c:v>
                </c:pt>
                <c:pt idx="8593">
                  <c:v>9.7949039378835998</c:v>
                </c:pt>
                <c:pt idx="8594">
                  <c:v>9.8499512980145099</c:v>
                </c:pt>
                <c:pt idx="8595">
                  <c:v>9.9230379366457804</c:v>
                </c:pt>
                <c:pt idx="8596">
                  <c:v>9.9172825746425204</c:v>
                </c:pt>
                <c:pt idx="8597">
                  <c:v>9.9055801812044404</c:v>
                </c:pt>
                <c:pt idx="8598">
                  <c:v>9.8899293645181405</c:v>
                </c:pt>
                <c:pt idx="8599">
                  <c:v>9.9306758734999505</c:v>
                </c:pt>
                <c:pt idx="8600">
                  <c:v>9.9447774332403291</c:v>
                </c:pt>
                <c:pt idx="8601">
                  <c:v>9.9887333494952504</c:v>
                </c:pt>
                <c:pt idx="8602">
                  <c:v>10.060852004278599</c:v>
                </c:pt>
                <c:pt idx="8603">
                  <c:v>10.018797642900701</c:v>
                </c:pt>
                <c:pt idx="8604">
                  <c:v>10.044045012960799</c:v>
                </c:pt>
                <c:pt idx="8605">
                  <c:v>10.087435287416801</c:v>
                </c:pt>
                <c:pt idx="8606">
                  <c:v>10.117899341984799</c:v>
                </c:pt>
                <c:pt idx="8607">
                  <c:v>10.1464318181292</c:v>
                </c:pt>
                <c:pt idx="8608">
                  <c:v>10.15475189222</c:v>
                </c:pt>
                <c:pt idx="8609">
                  <c:v>10.121444306013601</c:v>
                </c:pt>
                <c:pt idx="8610">
                  <c:v>10.113549579454901</c:v>
                </c:pt>
                <c:pt idx="8611">
                  <c:v>10.1279108198577</c:v>
                </c:pt>
                <c:pt idx="8612">
                  <c:v>10.0389877628593</c:v>
                </c:pt>
                <c:pt idx="8613">
                  <c:v>10.026137858522899</c:v>
                </c:pt>
                <c:pt idx="8614">
                  <c:v>10.110557939291599</c:v>
                </c:pt>
                <c:pt idx="8615">
                  <c:v>10.157268716971201</c:v>
                </c:pt>
                <c:pt idx="8616">
                  <c:v>10.139188778655001</c:v>
                </c:pt>
                <c:pt idx="8617">
                  <c:v>10.1272245358962</c:v>
                </c:pt>
                <c:pt idx="8618">
                  <c:v>10.130465247747599</c:v>
                </c:pt>
                <c:pt idx="8619">
                  <c:v>10.1955028346382</c:v>
                </c:pt>
                <c:pt idx="8620">
                  <c:v>10.1997849458287</c:v>
                </c:pt>
                <c:pt idx="8621">
                  <c:v>10.134710317874299</c:v>
                </c:pt>
                <c:pt idx="8622">
                  <c:v>10.2636238331177</c:v>
                </c:pt>
                <c:pt idx="8623">
                  <c:v>10.281277266110701</c:v>
                </c:pt>
                <c:pt idx="8624">
                  <c:v>10.298961063008401</c:v>
                </c:pt>
                <c:pt idx="8625">
                  <c:v>10.298137146123301</c:v>
                </c:pt>
                <c:pt idx="8626">
                  <c:v>10.315849942014699</c:v>
                </c:pt>
                <c:pt idx="8627">
                  <c:v>10.2716981042628</c:v>
                </c:pt>
                <c:pt idx="8628">
                  <c:v>10.178431085476101</c:v>
                </c:pt>
                <c:pt idx="8629">
                  <c:v>10.121635440019199</c:v>
                </c:pt>
                <c:pt idx="8630">
                  <c:v>10.064144550719901</c:v>
                </c:pt>
                <c:pt idx="8631">
                  <c:v>9.9908775783906805</c:v>
                </c:pt>
                <c:pt idx="8632">
                  <c:v>10.058016275717399</c:v>
                </c:pt>
                <c:pt idx="8633">
                  <c:v>10.0431304116294</c:v>
                </c:pt>
                <c:pt idx="8634">
                  <c:v>10.0804908567606</c:v>
                </c:pt>
                <c:pt idx="8635">
                  <c:v>10.104885644634001</c:v>
                </c:pt>
                <c:pt idx="8636">
                  <c:v>10.124388073928101</c:v>
                </c:pt>
                <c:pt idx="8637">
                  <c:v>10.2127739818135</c:v>
                </c:pt>
                <c:pt idx="8638">
                  <c:v>10.294782556887499</c:v>
                </c:pt>
                <c:pt idx="8639">
                  <c:v>10.3753907043079</c:v>
                </c:pt>
                <c:pt idx="8640">
                  <c:v>10.415128450705399</c:v>
                </c:pt>
                <c:pt idx="8641">
                  <c:v>10.3894030834322</c:v>
                </c:pt>
                <c:pt idx="8642">
                  <c:v>10.460362706492001</c:v>
                </c:pt>
                <c:pt idx="8643">
                  <c:v>10.4209271390885</c:v>
                </c:pt>
                <c:pt idx="8644">
                  <c:v>10.465007660886901</c:v>
                </c:pt>
                <c:pt idx="8645">
                  <c:v>10.4736936172454</c:v>
                </c:pt>
                <c:pt idx="8646">
                  <c:v>10.423734098691201</c:v>
                </c:pt>
                <c:pt idx="8647">
                  <c:v>10.363589152941699</c:v>
                </c:pt>
                <c:pt idx="8648">
                  <c:v>10.354572830378601</c:v>
                </c:pt>
                <c:pt idx="8649">
                  <c:v>10.357989839412699</c:v>
                </c:pt>
                <c:pt idx="8650">
                  <c:v>10.336548800445099</c:v>
                </c:pt>
                <c:pt idx="8651">
                  <c:v>10.3254886932286</c:v>
                </c:pt>
                <c:pt idx="8652">
                  <c:v>10.334058848844</c:v>
                </c:pt>
                <c:pt idx="8653">
                  <c:v>10.3343688706095</c:v>
                </c:pt>
                <c:pt idx="8654">
                  <c:v>10.3005754844026</c:v>
                </c:pt>
                <c:pt idx="8655">
                  <c:v>10.186548113790201</c:v>
                </c:pt>
                <c:pt idx="8656">
                  <c:v>10.2000962227816</c:v>
                </c:pt>
                <c:pt idx="8657">
                  <c:v>10.201422235290501</c:v>
                </c:pt>
                <c:pt idx="8658">
                  <c:v>10.177040836148199</c:v>
                </c:pt>
                <c:pt idx="8659">
                  <c:v>10.1690009738876</c:v>
                </c:pt>
                <c:pt idx="8660">
                  <c:v>10.083683055716699</c:v>
                </c:pt>
                <c:pt idx="8661">
                  <c:v>9.9738717472400005</c:v>
                </c:pt>
                <c:pt idx="8662">
                  <c:v>10.0577520086342</c:v>
                </c:pt>
                <c:pt idx="8663">
                  <c:v>10.0266735549276</c:v>
                </c:pt>
                <c:pt idx="8664">
                  <c:v>10.0297818237296</c:v>
                </c:pt>
                <c:pt idx="8665">
                  <c:v>9.9205574996692203</c:v>
                </c:pt>
                <c:pt idx="8666">
                  <c:v>9.9196646494942495</c:v>
                </c:pt>
                <c:pt idx="8667">
                  <c:v>9.7967600044870107</c:v>
                </c:pt>
                <c:pt idx="8668">
                  <c:v>9.8056750560911006</c:v>
                </c:pt>
                <c:pt idx="8669">
                  <c:v>9.8214621929313992</c:v>
                </c:pt>
                <c:pt idx="8670">
                  <c:v>9.6339704796683403</c:v>
                </c:pt>
                <c:pt idx="8671">
                  <c:v>9.70728499501862</c:v>
                </c:pt>
                <c:pt idx="8672">
                  <c:v>9.7627135923401696</c:v>
                </c:pt>
                <c:pt idx="8673">
                  <c:v>9.6983773097666504</c:v>
                </c:pt>
                <c:pt idx="8674">
                  <c:v>9.563666848934</c:v>
                </c:pt>
                <c:pt idx="8675">
                  <c:v>9.4289147830325106</c:v>
                </c:pt>
                <c:pt idx="8676">
                  <c:v>9.5751572513173393</c:v>
                </c:pt>
                <c:pt idx="8677">
                  <c:v>9.5877007073165696</c:v>
                </c:pt>
                <c:pt idx="8678">
                  <c:v>9.5446519311407201</c:v>
                </c:pt>
                <c:pt idx="8679">
                  <c:v>9.7031885997169702</c:v>
                </c:pt>
                <c:pt idx="8680">
                  <c:v>9.7471440440736892</c:v>
                </c:pt>
                <c:pt idx="8681">
                  <c:v>9.6655604484247899</c:v>
                </c:pt>
                <c:pt idx="8682">
                  <c:v>9.6320209536687607</c:v>
                </c:pt>
                <c:pt idx="8683">
                  <c:v>9.6072666598178298</c:v>
                </c:pt>
                <c:pt idx="8684">
                  <c:v>9.5268538378751497</c:v>
                </c:pt>
                <c:pt idx="8685">
                  <c:v>9.4442560151007804</c:v>
                </c:pt>
                <c:pt idx="8686">
                  <c:v>9.5163156884959896</c:v>
                </c:pt>
                <c:pt idx="8687">
                  <c:v>9.6346034925040005</c:v>
                </c:pt>
                <c:pt idx="8688">
                  <c:v>9.6310386892117705</c:v>
                </c:pt>
                <c:pt idx="8689">
                  <c:v>9.5870248424020694</c:v>
                </c:pt>
                <c:pt idx="8690">
                  <c:v>9.6026516928951899</c:v>
                </c:pt>
                <c:pt idx="8691">
                  <c:v>9.6039000376152597</c:v>
                </c:pt>
                <c:pt idx="8692">
                  <c:v>9.6051485446201497</c:v>
                </c:pt>
                <c:pt idx="8693">
                  <c:v>9.6063972139309595</c:v>
                </c:pt>
                <c:pt idx="8694">
                  <c:v>9.6076460455687709</c:v>
                </c:pt>
                <c:pt idx="8695">
                  <c:v>9.6088950395546906</c:v>
                </c:pt>
                <c:pt idx="8696">
                  <c:v>9.6101441959098306</c:v>
                </c:pt>
                <c:pt idx="8697">
                  <c:v>9.6113935146552993</c:v>
                </c:pt>
                <c:pt idx="8698">
                  <c:v>9.6126429958121999</c:v>
                </c:pt>
                <c:pt idx="8699">
                  <c:v>9.6138926394016604</c:v>
                </c:pt>
                <c:pt idx="8700">
                  <c:v>9.6151424454447803</c:v>
                </c:pt>
                <c:pt idx="8701">
                  <c:v>9.6163924139626893</c:v>
                </c:pt>
                <c:pt idx="8702">
                  <c:v>9.6176425449764995</c:v>
                </c:pt>
                <c:pt idx="8703">
                  <c:v>9.6188928385073496</c:v>
                </c:pt>
                <c:pt idx="8704">
                  <c:v>9.6201432945763603</c:v>
                </c:pt>
                <c:pt idx="8705">
                  <c:v>9.6213939132046509</c:v>
                </c:pt>
                <c:pt idx="8706">
                  <c:v>9.6226446944133706</c:v>
                </c:pt>
                <c:pt idx="8707">
                  <c:v>9.6238956382236402</c:v>
                </c:pt>
                <c:pt idx="8708">
                  <c:v>9.6251467446566092</c:v>
                </c:pt>
                <c:pt idx="8709">
                  <c:v>9.6263980137334197</c:v>
                </c:pt>
                <c:pt idx="8710">
                  <c:v>9.6276494454751997</c:v>
                </c:pt>
                <c:pt idx="8711">
                  <c:v>9.6289010399031092</c:v>
                </c:pt>
                <c:pt idx="8712">
                  <c:v>9.6301527970382992</c:v>
                </c:pt>
                <c:pt idx="8713">
                  <c:v>9.6314047169019101</c:v>
                </c:pt>
                <c:pt idx="8714">
                  <c:v>9.6326567995151091</c:v>
                </c:pt>
                <c:pt idx="8715">
                  <c:v>9.6339090448990508</c:v>
                </c:pt>
                <c:pt idx="8716">
                  <c:v>9.6351614530748808</c:v>
                </c:pt>
                <c:pt idx="8717">
                  <c:v>9.6364140240637806</c:v>
                </c:pt>
                <c:pt idx="8718">
                  <c:v>9.63766675788691</c:v>
                </c:pt>
                <c:pt idx="8719">
                  <c:v>9.6389196545654308</c:v>
                </c:pt>
                <c:pt idx="8720">
                  <c:v>9.6401727141205296</c:v>
                </c:pt>
                <c:pt idx="8721">
                  <c:v>9.6414259365733592</c:v>
                </c:pt>
                <c:pt idx="8722">
                  <c:v>9.6426793219451206</c:v>
                </c:pt>
                <c:pt idx="8723">
                  <c:v>9.6441257238434108</c:v>
                </c:pt>
                <c:pt idx="8724">
                  <c:v>9.6455723427019908</c:v>
                </c:pt>
                <c:pt idx="8725">
                  <c:v>9.6470191785533892</c:v>
                </c:pt>
                <c:pt idx="8726">
                  <c:v>9.6484662314301808</c:v>
                </c:pt>
                <c:pt idx="8727">
                  <c:v>9.6499135013648907</c:v>
                </c:pt>
                <c:pt idx="8728">
                  <c:v>9.6513609883901008</c:v>
                </c:pt>
                <c:pt idx="8729">
                  <c:v>9.6528086925383594</c:v>
                </c:pt>
                <c:pt idx="8730">
                  <c:v>9.6542566138422394</c:v>
                </c:pt>
                <c:pt idx="8731">
                  <c:v>9.6557047523343194</c:v>
                </c:pt>
                <c:pt idx="8732">
                  <c:v>9.6571531080471704</c:v>
                </c:pt>
                <c:pt idx="8733">
                  <c:v>9.6586016810133799</c:v>
                </c:pt>
                <c:pt idx="8734">
                  <c:v>9.6600504712655297</c:v>
                </c:pt>
                <c:pt idx="8735">
                  <c:v>9.6614994788362196</c:v>
                </c:pt>
                <c:pt idx="8736">
                  <c:v>9.6629487037580493</c:v>
                </c:pt>
                <c:pt idx="8737">
                  <c:v>9.6643981460636095</c:v>
                </c:pt>
                <c:pt idx="8738">
                  <c:v>9.6658478057855195</c:v>
                </c:pt>
                <c:pt idx="8739">
                  <c:v>9.6672976829563897</c:v>
                </c:pt>
                <c:pt idx="8740">
                  <c:v>9.6687477776088393</c:v>
                </c:pt>
                <c:pt idx="8741">
                  <c:v>9.6701980897754805</c:v>
                </c:pt>
                <c:pt idx="8742">
                  <c:v>9.6712618115653495</c:v>
                </c:pt>
                <c:pt idx="8743">
                  <c:v>9.6723256503646304</c:v>
                </c:pt>
                <c:pt idx="8744">
                  <c:v>9.6733896061861699</c:v>
                </c:pt>
                <c:pt idx="8745">
                  <c:v>9.6744536790428395</c:v>
                </c:pt>
                <c:pt idx="8746">
                  <c:v>9.6755178689475407</c:v>
                </c:pt>
                <c:pt idx="8747">
                  <c:v>9.6765821759131292</c:v>
                </c:pt>
                <c:pt idx="8748">
                  <c:v>9.6776465999524799</c:v>
                </c:pt>
                <c:pt idx="8749">
                  <c:v>9.6787111410784696</c:v>
                </c:pt>
                <c:pt idx="8750">
                  <c:v>9.6797757993039895</c:v>
                </c:pt>
                <c:pt idx="8751">
                  <c:v>9.6808405746419197</c:v>
                </c:pt>
                <c:pt idx="8752">
                  <c:v>9.6819054671051301</c:v>
                </c:pt>
                <c:pt idx="8753">
                  <c:v>9.6829704767065099</c:v>
                </c:pt>
                <c:pt idx="8754">
                  <c:v>9.6840356034589501</c:v>
                </c:pt>
                <c:pt idx="8755">
                  <c:v>9.6851008473753293</c:v>
                </c:pt>
                <c:pt idx="8756">
                  <c:v>9.6861662084685403</c:v>
                </c:pt>
                <c:pt idx="8757">
                  <c:v>9.6872316867514705</c:v>
                </c:pt>
                <c:pt idx="8758">
                  <c:v>9.6882972822370199</c:v>
                </c:pt>
                <c:pt idx="8759">
                  <c:v>9.68936299493806</c:v>
                </c:pt>
                <c:pt idx="8760">
                  <c:v>9.6904288248675101</c:v>
                </c:pt>
                <c:pt idx="8761">
                  <c:v>9.6914947720382401</c:v>
                </c:pt>
                <c:pt idx="8762">
                  <c:v>9.6925608364631692</c:v>
                </c:pt>
                <c:pt idx="8763">
                  <c:v>9.6938208693719101</c:v>
                </c:pt>
                <c:pt idx="8764">
                  <c:v>9.6950810660849296</c:v>
                </c:pt>
                <c:pt idx="8765">
                  <c:v>9.6963414266235208</c:v>
                </c:pt>
                <c:pt idx="8766">
                  <c:v>9.6976019510089699</c:v>
                </c:pt>
                <c:pt idx="8767">
                  <c:v>9.6988626392626092</c:v>
                </c:pt>
                <c:pt idx="8768">
                  <c:v>9.7001234914057104</c:v>
                </c:pt>
                <c:pt idx="8769">
                  <c:v>9.7013845074595899</c:v>
                </c:pt>
                <c:pt idx="8770">
                  <c:v>9.7026456874455604</c:v>
                </c:pt>
                <c:pt idx="8771">
                  <c:v>9.7039070313849294</c:v>
                </c:pt>
                <c:pt idx="8772">
                  <c:v>9.7051685392990095</c:v>
                </c:pt>
                <c:pt idx="8773">
                  <c:v>9.7064302112091099</c:v>
                </c:pt>
                <c:pt idx="8774">
                  <c:v>9.70769204713657</c:v>
                </c:pt>
                <c:pt idx="8775">
                  <c:v>9.7089540471027007</c:v>
                </c:pt>
                <c:pt idx="8776">
                  <c:v>9.7102162111288202</c:v>
                </c:pt>
                <c:pt idx="8777">
                  <c:v>9.7114785392362695</c:v>
                </c:pt>
                <c:pt idx="8778">
                  <c:v>9.7127410314463702</c:v>
                </c:pt>
                <c:pt idx="8779">
                  <c:v>9.7140036877804601</c:v>
                </c:pt>
                <c:pt idx="8780">
                  <c:v>9.7152665082598695</c:v>
                </c:pt>
                <c:pt idx="8781">
                  <c:v>9.7165294929059396</c:v>
                </c:pt>
                <c:pt idx="8782">
                  <c:v>9.7177926417400204</c:v>
                </c:pt>
                <c:pt idx="8783">
                  <c:v>9.7190559547834496</c:v>
                </c:pt>
                <c:pt idx="8784">
                  <c:v>9.7203194320575701</c:v>
                </c:pt>
                <c:pt idx="8785">
                  <c:v>9.72090265122349</c:v>
                </c:pt>
                <c:pt idx="8786">
                  <c:v>9.7214859053825702</c:v>
                </c:pt>
                <c:pt idx="8787">
                  <c:v>9.7220691945368891</c:v>
                </c:pt>
                <c:pt idx="8788">
                  <c:v>9.7226525186885606</c:v>
                </c:pt>
                <c:pt idx="8789">
                  <c:v>9.7232358778396808</c:v>
                </c:pt>
                <c:pt idx="8790">
                  <c:v>9.7238192719923493</c:v>
                </c:pt>
                <c:pt idx="8791">
                  <c:v>9.7244027011486693</c:v>
                </c:pt>
                <c:pt idx="8792">
                  <c:v>9.7249861653107406</c:v>
                </c:pt>
                <c:pt idx="8793">
                  <c:v>9.7255696644806608</c:v>
                </c:pt>
                <c:pt idx="8794">
                  <c:v>9.7261531986605192</c:v>
                </c:pt>
                <c:pt idx="8795">
                  <c:v>9.7267367678524401</c:v>
                </c:pt>
                <c:pt idx="8796">
                  <c:v>9.7273203720585109</c:v>
                </c:pt>
                <c:pt idx="8797">
                  <c:v>9.7279040112808293</c:v>
                </c:pt>
                <c:pt idx="8798">
                  <c:v>9.7284876855215092</c:v>
                </c:pt>
                <c:pt idx="8799">
                  <c:v>9.7290713947826397</c:v>
                </c:pt>
                <c:pt idx="8800">
                  <c:v>9.7296551390663293</c:v>
                </c:pt>
                <c:pt idx="8801">
                  <c:v>9.7302389183746705</c:v>
                </c:pt>
                <c:pt idx="8802">
                  <c:v>9.7308227327097807</c:v>
                </c:pt>
                <c:pt idx="8803">
                  <c:v>9.7314065820737401</c:v>
                </c:pt>
                <c:pt idx="8804">
                  <c:v>9.7319904664686607</c:v>
                </c:pt>
                <c:pt idx="8805">
                  <c:v>9.7323797460873198</c:v>
                </c:pt>
                <c:pt idx="8806">
                  <c:v>9.7327690412771606</c:v>
                </c:pt>
                <c:pt idx="8807">
                  <c:v>9.7331583520388101</c:v>
                </c:pt>
                <c:pt idx="8808">
                  <c:v>9.7335476783729007</c:v>
                </c:pt>
                <c:pt idx="8809">
                  <c:v>9.7339370202800293</c:v>
                </c:pt>
                <c:pt idx="8810">
                  <c:v>9.7343263777608406</c:v>
                </c:pt>
                <c:pt idx="8811">
                  <c:v>9.7347157508159601</c:v>
                </c:pt>
                <c:pt idx="8812">
                  <c:v>9.7351051394459898</c:v>
                </c:pt>
                <c:pt idx="8813">
                  <c:v>9.7354945436515692</c:v>
                </c:pt>
                <c:pt idx="8814">
                  <c:v>9.7358839634333094</c:v>
                </c:pt>
                <c:pt idx="8815">
                  <c:v>9.7362733987918499</c:v>
                </c:pt>
                <c:pt idx="8816">
                  <c:v>9.7366628497278001</c:v>
                </c:pt>
                <c:pt idx="8817">
                  <c:v>9.7370523162417904</c:v>
                </c:pt>
                <c:pt idx="8818">
                  <c:v>9.7374417983344408</c:v>
                </c:pt>
                <c:pt idx="8819">
                  <c:v>9.7378312960063695</c:v>
                </c:pt>
                <c:pt idx="8820">
                  <c:v>9.7382208092582196</c:v>
                </c:pt>
                <c:pt idx="8821">
                  <c:v>9.7386103380905897</c:v>
                </c:pt>
                <c:pt idx="8822">
                  <c:v>9.7389998825041104</c:v>
                </c:pt>
                <c:pt idx="8823">
                  <c:v>9.7393894424994105</c:v>
                </c:pt>
                <c:pt idx="8824">
                  <c:v>9.73977901807711</c:v>
                </c:pt>
                <c:pt idx="8825">
                  <c:v>9.7401686092378394</c:v>
                </c:pt>
                <c:pt idx="8826">
                  <c:v>9.7405582159821993</c:v>
                </c:pt>
                <c:pt idx="8827">
                  <c:v>9.7409478383108397</c:v>
                </c:pt>
                <c:pt idx="8828">
                  <c:v>9.7413374762243699</c:v>
                </c:pt>
                <c:pt idx="8829">
                  <c:v>9.7417271297234294</c:v>
                </c:pt>
                <c:pt idx="8830">
                  <c:v>9.7421167988086097</c:v>
                </c:pt>
                <c:pt idx="8831">
                  <c:v>9.7425064834805699</c:v>
                </c:pt>
                <c:pt idx="8832">
                  <c:v>9.7428961837399104</c:v>
                </c:pt>
                <c:pt idx="8833">
                  <c:v>9.74328589958726</c:v>
                </c:pt>
                <c:pt idx="8834">
                  <c:v>9.7436756310232404</c:v>
                </c:pt>
                <c:pt idx="8835">
                  <c:v>9.7440653780484805</c:v>
                </c:pt>
                <c:pt idx="8836">
                  <c:v>9.7444551406636002</c:v>
                </c:pt>
                <c:pt idx="8837">
                  <c:v>9.7770016208334205</c:v>
                </c:pt>
                <c:pt idx="8838">
                  <c:v>9.8751627171065905</c:v>
                </c:pt>
                <c:pt idx="8839">
                  <c:v>9.9219709883856702</c:v>
                </c:pt>
                <c:pt idx="8840">
                  <c:v>9.8876409687658597</c:v>
                </c:pt>
                <c:pt idx="8841">
                  <c:v>9.9008904076640096</c:v>
                </c:pt>
                <c:pt idx="8842">
                  <c:v>9.9775232994193193</c:v>
                </c:pt>
                <c:pt idx="8843">
                  <c:v>10.0268122645184</c:v>
                </c:pt>
                <c:pt idx="8844">
                  <c:v>9.9901141316303192</c:v>
                </c:pt>
                <c:pt idx="8845">
                  <c:v>9.9465572340164101</c:v>
                </c:pt>
                <c:pt idx="8846">
                  <c:v>10.0414473900289</c:v>
                </c:pt>
                <c:pt idx="8847">
                  <c:v>10.0570116334834</c:v>
                </c:pt>
                <c:pt idx="8848">
                  <c:v>10.0987482317624</c:v>
                </c:pt>
                <c:pt idx="8849">
                  <c:v>10.1234901649302</c:v>
                </c:pt>
                <c:pt idx="8850">
                  <c:v>10.184737280427999</c:v>
                </c:pt>
                <c:pt idx="8851">
                  <c:v>10.1730248325555</c:v>
                </c:pt>
                <c:pt idx="8852">
                  <c:v>10.191844928495801</c:v>
                </c:pt>
                <c:pt idx="8853">
                  <c:v>10.2015271811778</c:v>
                </c:pt>
                <c:pt idx="8854">
                  <c:v>10.161231148812201</c:v>
                </c:pt>
                <c:pt idx="8855">
                  <c:v>10.140400624957101</c:v>
                </c:pt>
                <c:pt idx="8856">
                  <c:v>10.0283491980513</c:v>
                </c:pt>
                <c:pt idx="8857">
                  <c:v>10.083003701180701</c:v>
                </c:pt>
                <c:pt idx="8858">
                  <c:v>10.0895576535865</c:v>
                </c:pt>
                <c:pt idx="8859">
                  <c:v>10.0648382373352</c:v>
                </c:pt>
                <c:pt idx="8860">
                  <c:v>10.1498861204407</c:v>
                </c:pt>
                <c:pt idx="8861">
                  <c:v>10.143288694462401</c:v>
                </c:pt>
                <c:pt idx="8862">
                  <c:v>10.196540960108299</c:v>
                </c:pt>
                <c:pt idx="8863">
                  <c:v>10.2245814477486</c:v>
                </c:pt>
                <c:pt idx="8864">
                  <c:v>10.225092676820999</c:v>
                </c:pt>
                <c:pt idx="8865">
                  <c:v>10.213333820242701</c:v>
                </c:pt>
                <c:pt idx="8866">
                  <c:v>10.226100487518</c:v>
                </c:pt>
                <c:pt idx="8867">
                  <c:v>10.2849005653212</c:v>
                </c:pt>
                <c:pt idx="8868">
                  <c:v>10.333342446983901</c:v>
                </c:pt>
                <c:pt idx="8869">
                  <c:v>10.3685791447281</c:v>
                </c:pt>
                <c:pt idx="8870">
                  <c:v>10.375940835920799</c:v>
                </c:pt>
                <c:pt idx="8871">
                  <c:v>10.393683694750299</c:v>
                </c:pt>
                <c:pt idx="8872">
                  <c:v>10.4166537357157</c:v>
                </c:pt>
                <c:pt idx="8873">
                  <c:v>10.407382913890901</c:v>
                </c:pt>
                <c:pt idx="8874">
                  <c:v>10.387712960183601</c:v>
                </c:pt>
                <c:pt idx="8875">
                  <c:v>10.3950882363854</c:v>
                </c:pt>
                <c:pt idx="8876">
                  <c:v>10.4534046813915</c:v>
                </c:pt>
                <c:pt idx="8877">
                  <c:v>10.5162296435266</c:v>
                </c:pt>
                <c:pt idx="8878">
                  <c:v>10.557348101432799</c:v>
                </c:pt>
                <c:pt idx="8879">
                  <c:v>10.589125719218099</c:v>
                </c:pt>
                <c:pt idx="8880">
                  <c:v>10.5511107578861</c:v>
                </c:pt>
                <c:pt idx="8881">
                  <c:v>10.430933606353801</c:v>
                </c:pt>
                <c:pt idx="8882">
                  <c:v>10.4873649571642</c:v>
                </c:pt>
                <c:pt idx="8883">
                  <c:v>10.450764053463701</c:v>
                </c:pt>
                <c:pt idx="8884">
                  <c:v>10.416381039727799</c:v>
                </c:pt>
                <c:pt idx="8885">
                  <c:v>10.4414845180335</c:v>
                </c:pt>
                <c:pt idx="8886">
                  <c:v>10.4937963554689</c:v>
                </c:pt>
                <c:pt idx="8887">
                  <c:v>10.523283923227799</c:v>
                </c:pt>
                <c:pt idx="8888">
                  <c:v>10.5907381731757</c:v>
                </c:pt>
                <c:pt idx="8889">
                  <c:v>10.600587559676701</c:v>
                </c:pt>
                <c:pt idx="8890">
                  <c:v>10.611506164863201</c:v>
                </c:pt>
                <c:pt idx="8891">
                  <c:v>10.6489647816251</c:v>
                </c:pt>
                <c:pt idx="8892">
                  <c:v>10.6812311449135</c:v>
                </c:pt>
                <c:pt idx="8893">
                  <c:v>10.6260091798943</c:v>
                </c:pt>
                <c:pt idx="8894">
                  <c:v>10.591262129876</c:v>
                </c:pt>
                <c:pt idx="8895">
                  <c:v>10.640299673537299</c:v>
                </c:pt>
                <c:pt idx="8896">
                  <c:v>10.7087168004382</c:v>
                </c:pt>
                <c:pt idx="8897">
                  <c:v>10.575179101936699</c:v>
                </c:pt>
                <c:pt idx="8898">
                  <c:v>10.5892440901423</c:v>
                </c:pt>
                <c:pt idx="8899">
                  <c:v>10.612858104463299</c:v>
                </c:pt>
                <c:pt idx="8900">
                  <c:v>10.6917116401795</c:v>
                </c:pt>
                <c:pt idx="8901">
                  <c:v>10.7347992380894</c:v>
                </c:pt>
                <c:pt idx="8902">
                  <c:v>10.859644953228401</c:v>
                </c:pt>
                <c:pt idx="8903">
                  <c:v>10.877346174502099</c:v>
                </c:pt>
                <c:pt idx="8904">
                  <c:v>10.878760229504801</c:v>
                </c:pt>
                <c:pt idx="8905">
                  <c:v>10.936744021528099</c:v>
                </c:pt>
                <c:pt idx="8906">
                  <c:v>11.0114419831951</c:v>
                </c:pt>
                <c:pt idx="8907">
                  <c:v>11.0492112291975</c:v>
                </c:pt>
                <c:pt idx="8908">
                  <c:v>11.019709835215499</c:v>
                </c:pt>
                <c:pt idx="8909">
                  <c:v>11.063017294867899</c:v>
                </c:pt>
                <c:pt idx="8910">
                  <c:v>11.0622428836573</c:v>
                </c:pt>
                <c:pt idx="8911">
                  <c:v>11.1465371744307</c:v>
                </c:pt>
                <c:pt idx="8912">
                  <c:v>11.249308247179</c:v>
                </c:pt>
                <c:pt idx="8913">
                  <c:v>11.194411622932799</c:v>
                </c:pt>
                <c:pt idx="8914">
                  <c:v>11.1464995411866</c:v>
                </c:pt>
                <c:pt idx="8915">
                  <c:v>11.225862617919899</c:v>
                </c:pt>
                <c:pt idx="8916">
                  <c:v>11.285584207047201</c:v>
                </c:pt>
                <c:pt idx="8917">
                  <c:v>11.325309463456</c:v>
                </c:pt>
                <c:pt idx="8918">
                  <c:v>11.2349334939376</c:v>
                </c:pt>
                <c:pt idx="8919">
                  <c:v>11.2598750462942</c:v>
                </c:pt>
                <c:pt idx="8920">
                  <c:v>11.2859979564016</c:v>
                </c:pt>
                <c:pt idx="8921">
                  <c:v>11.1869068943444</c:v>
                </c:pt>
                <c:pt idx="8922">
                  <c:v>11.1267213352528</c:v>
                </c:pt>
                <c:pt idx="8923">
                  <c:v>11.1469719680829</c:v>
                </c:pt>
                <c:pt idx="8924">
                  <c:v>11.162800668277599</c:v>
                </c:pt>
                <c:pt idx="8925">
                  <c:v>11.2300007283007</c:v>
                </c:pt>
                <c:pt idx="8926">
                  <c:v>11.252685329771801</c:v>
                </c:pt>
                <c:pt idx="8927">
                  <c:v>11.261912531742199</c:v>
                </c:pt>
                <c:pt idx="8928">
                  <c:v>11.3049330376135</c:v>
                </c:pt>
                <c:pt idx="8929">
                  <c:v>11.309681109489301</c:v>
                </c:pt>
                <c:pt idx="8930">
                  <c:v>11.253358897564</c:v>
                </c:pt>
                <c:pt idx="8931">
                  <c:v>11.2794666902064</c:v>
                </c:pt>
                <c:pt idx="8932">
                  <c:v>11.3380071223286</c:v>
                </c:pt>
                <c:pt idx="8933">
                  <c:v>11.383245770746599</c:v>
                </c:pt>
                <c:pt idx="8934">
                  <c:v>11.3649187450557</c:v>
                </c:pt>
                <c:pt idx="8935">
                  <c:v>11.353440177123201</c:v>
                </c:pt>
                <c:pt idx="8936">
                  <c:v>11.3976050594122</c:v>
                </c:pt>
                <c:pt idx="8937">
                  <c:v>11.459038150682501</c:v>
                </c:pt>
                <c:pt idx="8938">
                  <c:v>11.4302759649243</c:v>
                </c:pt>
                <c:pt idx="8939">
                  <c:v>11.5056014835331</c:v>
                </c:pt>
                <c:pt idx="8940">
                  <c:v>11.4778729839578</c:v>
                </c:pt>
                <c:pt idx="8941">
                  <c:v>11.576467912889999</c:v>
                </c:pt>
                <c:pt idx="8942">
                  <c:v>11.6527568364359</c:v>
                </c:pt>
                <c:pt idx="8943">
                  <c:v>11.6444833790821</c:v>
                </c:pt>
                <c:pt idx="8944">
                  <c:v>11.5942956557182</c:v>
                </c:pt>
                <c:pt idx="8945">
                  <c:v>11.671861493654999</c:v>
                </c:pt>
                <c:pt idx="8946">
                  <c:v>11.625057329065401</c:v>
                </c:pt>
                <c:pt idx="8947">
                  <c:v>11.701666456864</c:v>
                </c:pt>
                <c:pt idx="8948">
                  <c:v>11.7471859393812</c:v>
                </c:pt>
                <c:pt idx="8949">
                  <c:v>11.7024291609521</c:v>
                </c:pt>
                <c:pt idx="8950">
                  <c:v>11.7292277237307</c:v>
                </c:pt>
                <c:pt idx="8951">
                  <c:v>11.7795461106655</c:v>
                </c:pt>
                <c:pt idx="8952">
                  <c:v>11.8230126358139</c:v>
                </c:pt>
                <c:pt idx="8953">
                  <c:v>11.7991301502895</c:v>
                </c:pt>
                <c:pt idx="8954">
                  <c:v>11.8378312971825</c:v>
                </c:pt>
                <c:pt idx="8955">
                  <c:v>11.887313432004699</c:v>
                </c:pt>
                <c:pt idx="8956">
                  <c:v>11.9536446409553</c:v>
                </c:pt>
                <c:pt idx="8957">
                  <c:v>12.015564520195401</c:v>
                </c:pt>
                <c:pt idx="8958">
                  <c:v>12.030944442781299</c:v>
                </c:pt>
                <c:pt idx="8959">
                  <c:v>12.0367192961138</c:v>
                </c:pt>
                <c:pt idx="8960">
                  <c:v>12.108698877504599</c:v>
                </c:pt>
                <c:pt idx="8961">
                  <c:v>12.1532588893738</c:v>
                </c:pt>
                <c:pt idx="8962">
                  <c:v>12.0655123601925</c:v>
                </c:pt>
                <c:pt idx="8963">
                  <c:v>11.9241045553311</c:v>
                </c:pt>
                <c:pt idx="8964">
                  <c:v>12.015681678316</c:v>
                </c:pt>
                <c:pt idx="8965">
                  <c:v>12.1271872042908</c:v>
                </c:pt>
                <c:pt idx="8966">
                  <c:v>12.094201255095101</c:v>
                </c:pt>
                <c:pt idx="8967">
                  <c:v>12.0903311106935</c:v>
                </c:pt>
                <c:pt idx="8968">
                  <c:v>12.0526092776281</c:v>
                </c:pt>
                <c:pt idx="8969">
                  <c:v>12.033084050598401</c:v>
                </c:pt>
                <c:pt idx="8970">
                  <c:v>12.0075739124111</c:v>
                </c:pt>
                <c:pt idx="8971">
                  <c:v>11.9172769565898</c:v>
                </c:pt>
                <c:pt idx="8972">
                  <c:v>11.9706663573553</c:v>
                </c:pt>
                <c:pt idx="8973">
                  <c:v>12.1044984072305</c:v>
                </c:pt>
                <c:pt idx="8974">
                  <c:v>12.1248339645547</c:v>
                </c:pt>
                <c:pt idx="8975">
                  <c:v>12.145203685615099</c:v>
                </c:pt>
                <c:pt idx="8976">
                  <c:v>12.195727732947301</c:v>
                </c:pt>
                <c:pt idx="8977">
                  <c:v>12.3232950450339</c:v>
                </c:pt>
                <c:pt idx="8978">
                  <c:v>12.400438872015799</c:v>
                </c:pt>
                <c:pt idx="8979">
                  <c:v>12.3838222839273</c:v>
                </c:pt>
                <c:pt idx="8980">
                  <c:v>12.467536922566699</c:v>
                </c:pt>
                <c:pt idx="8981">
                  <c:v>12.565531762778001</c:v>
                </c:pt>
                <c:pt idx="8982">
                  <c:v>12.585133992328</c:v>
                </c:pt>
                <c:pt idx="8983">
                  <c:v>12.539324104595901</c:v>
                </c:pt>
                <c:pt idx="8984">
                  <c:v>12.602773084565101</c:v>
                </c:pt>
                <c:pt idx="8985">
                  <c:v>12.636296460970099</c:v>
                </c:pt>
                <c:pt idx="8986">
                  <c:v>12.618100194066299</c:v>
                </c:pt>
                <c:pt idx="8987">
                  <c:v>12.6403080504078</c:v>
                </c:pt>
                <c:pt idx="8988">
                  <c:v>12.6486506537211</c:v>
                </c:pt>
                <c:pt idx="8989">
                  <c:v>12.5343068518115</c:v>
                </c:pt>
                <c:pt idx="8990">
                  <c:v>12.230475253723601</c:v>
                </c:pt>
                <c:pt idx="8991">
                  <c:v>12.1566031831911</c:v>
                </c:pt>
                <c:pt idx="8992">
                  <c:v>12.3797984176345</c:v>
                </c:pt>
                <c:pt idx="8993">
                  <c:v>12.5229088873423</c:v>
                </c:pt>
                <c:pt idx="8994">
                  <c:v>12.575630333757999</c:v>
                </c:pt>
                <c:pt idx="8995">
                  <c:v>12.527968694793101</c:v>
                </c:pt>
                <c:pt idx="8996">
                  <c:v>12.5493915212612</c:v>
                </c:pt>
                <c:pt idx="8997">
                  <c:v>12.559556528393401</c:v>
                </c:pt>
                <c:pt idx="8998">
                  <c:v>12.553402345694501</c:v>
                </c:pt>
                <c:pt idx="8999">
                  <c:v>12.5811453648785</c:v>
                </c:pt>
                <c:pt idx="9000">
                  <c:v>12.647951246766</c:v>
                </c:pt>
                <c:pt idx="9001">
                  <c:v>12.7947939607409</c:v>
                </c:pt>
                <c:pt idx="9002">
                  <c:v>12.762934923778699</c:v>
                </c:pt>
                <c:pt idx="9003">
                  <c:v>12.745194444234601</c:v>
                </c:pt>
                <c:pt idx="9004">
                  <c:v>12.7784594017341</c:v>
                </c:pt>
                <c:pt idx="9005">
                  <c:v>12.820756102353799</c:v>
                </c:pt>
                <c:pt idx="9006">
                  <c:v>12.902937148969899</c:v>
                </c:pt>
                <c:pt idx="9007">
                  <c:v>12.9482264583628</c:v>
                </c:pt>
                <c:pt idx="9008">
                  <c:v>12.9263439556482</c:v>
                </c:pt>
                <c:pt idx="9009">
                  <c:v>12.845037252167099</c:v>
                </c:pt>
                <c:pt idx="9010">
                  <c:v>12.7796560125536</c:v>
                </c:pt>
                <c:pt idx="9011">
                  <c:v>12.956143062087</c:v>
                </c:pt>
                <c:pt idx="9012">
                  <c:v>13.0728779110764</c:v>
                </c:pt>
                <c:pt idx="9013">
                  <c:v>13.1292220148731</c:v>
                </c:pt>
                <c:pt idx="9014">
                  <c:v>13.1923735727647</c:v>
                </c:pt>
                <c:pt idx="9015">
                  <c:v>13.246462304413001</c:v>
                </c:pt>
                <c:pt idx="9016">
                  <c:v>13.2941495687089</c:v>
                </c:pt>
                <c:pt idx="9017">
                  <c:v>13.2835142490539</c:v>
                </c:pt>
                <c:pt idx="9018">
                  <c:v>13.1267687809151</c:v>
                </c:pt>
                <c:pt idx="9019">
                  <c:v>13.254098438089899</c:v>
                </c:pt>
                <c:pt idx="9020">
                  <c:v>13.346877127156599</c:v>
                </c:pt>
                <c:pt idx="9021">
                  <c:v>13.360224004283699</c:v>
                </c:pt>
                <c:pt idx="9022">
                  <c:v>13.2960949290632</c:v>
                </c:pt>
                <c:pt idx="9023">
                  <c:v>13.3346536043575</c:v>
                </c:pt>
                <c:pt idx="9024">
                  <c:v>13.385325288054</c:v>
                </c:pt>
                <c:pt idx="9025">
                  <c:v>13.388002353111601</c:v>
                </c:pt>
                <c:pt idx="9026">
                  <c:v>13.3665815493466</c:v>
                </c:pt>
                <c:pt idx="9027">
                  <c:v>13.383958105360801</c:v>
                </c:pt>
                <c:pt idx="9028">
                  <c:v>13.458908270750801</c:v>
                </c:pt>
                <c:pt idx="9029">
                  <c:v>13.4333363450364</c:v>
                </c:pt>
                <c:pt idx="9030">
                  <c:v>13.448113015015901</c:v>
                </c:pt>
                <c:pt idx="9031">
                  <c:v>13.3862516951469</c:v>
                </c:pt>
                <c:pt idx="9032">
                  <c:v>13.388928945485899</c:v>
                </c:pt>
                <c:pt idx="9033">
                  <c:v>13.242989619980101</c:v>
                </c:pt>
                <c:pt idx="9034">
                  <c:v>13.2549083106381</c:v>
                </c:pt>
                <c:pt idx="9035">
                  <c:v>13.313229907204899</c:v>
                </c:pt>
                <c:pt idx="9036">
                  <c:v>13.2732902174833</c:v>
                </c:pt>
                <c:pt idx="9037">
                  <c:v>13.293200152809501</c:v>
                </c:pt>
                <c:pt idx="9038">
                  <c:v>13.254649872366301</c:v>
                </c:pt>
                <c:pt idx="9039">
                  <c:v>13.205607667838599</c:v>
                </c:pt>
                <c:pt idx="9040">
                  <c:v>13.1171300964641</c:v>
                </c:pt>
                <c:pt idx="9041">
                  <c:v>12.940048840161801</c:v>
                </c:pt>
                <c:pt idx="9042">
                  <c:v>13.1225035288081</c:v>
                </c:pt>
                <c:pt idx="9043">
                  <c:v>13.1330015316311</c:v>
                </c:pt>
                <c:pt idx="9044">
                  <c:v>13.060770023207199</c:v>
                </c:pt>
                <c:pt idx="9045">
                  <c:v>13.165256183392801</c:v>
                </c:pt>
                <c:pt idx="9046">
                  <c:v>13.1955362726146</c:v>
                </c:pt>
                <c:pt idx="9047">
                  <c:v>13.157269217424</c:v>
                </c:pt>
                <c:pt idx="9048">
                  <c:v>13.219108382745899</c:v>
                </c:pt>
                <c:pt idx="9049">
                  <c:v>13.3407241798672</c:v>
                </c:pt>
                <c:pt idx="9050">
                  <c:v>13.456788480231999</c:v>
                </c:pt>
                <c:pt idx="9051">
                  <c:v>13.454097122536</c:v>
                </c:pt>
                <c:pt idx="9052">
                  <c:v>13.412389421456099</c:v>
                </c:pt>
                <c:pt idx="9053">
                  <c:v>13.4472616339519</c:v>
                </c:pt>
                <c:pt idx="9054">
                  <c:v>13.467432526402799</c:v>
                </c:pt>
                <c:pt idx="9055">
                  <c:v>13.538809918792801</c:v>
                </c:pt>
                <c:pt idx="9056">
                  <c:v>13.659305327069999</c:v>
                </c:pt>
                <c:pt idx="9057">
                  <c:v>13.678428354527901</c:v>
                </c:pt>
                <c:pt idx="9058">
                  <c:v>13.7071530540724</c:v>
                </c:pt>
                <c:pt idx="9059">
                  <c:v>13.6605487336886</c:v>
                </c:pt>
                <c:pt idx="9060">
                  <c:v>13.6564505690685</c:v>
                </c:pt>
                <c:pt idx="9061">
                  <c:v>13.7015168559464</c:v>
                </c:pt>
                <c:pt idx="9062">
                  <c:v>13.7289198896583</c:v>
                </c:pt>
                <c:pt idx="9063">
                  <c:v>13.790700029161799</c:v>
                </c:pt>
                <c:pt idx="9064">
                  <c:v>13.8058697991939</c:v>
                </c:pt>
                <c:pt idx="9065">
                  <c:v>13.6595275793224</c:v>
                </c:pt>
                <c:pt idx="9066">
                  <c:v>13.7742676109887</c:v>
                </c:pt>
                <c:pt idx="9067">
                  <c:v>13.756361063094401</c:v>
                </c:pt>
                <c:pt idx="9068">
                  <c:v>13.7398534298187</c:v>
                </c:pt>
                <c:pt idx="9069">
                  <c:v>13.753593283248501</c:v>
                </c:pt>
                <c:pt idx="9070">
                  <c:v>13.628435584370999</c:v>
                </c:pt>
                <c:pt idx="9071">
                  <c:v>13.6543296119813</c:v>
                </c:pt>
                <c:pt idx="9072">
                  <c:v>13.6365789834857</c:v>
                </c:pt>
                <c:pt idx="9073">
                  <c:v>13.6202150887055</c:v>
                </c:pt>
                <c:pt idx="9074">
                  <c:v>13.538493798173301</c:v>
                </c:pt>
                <c:pt idx="9075">
                  <c:v>13.534432250033801</c:v>
                </c:pt>
                <c:pt idx="9076">
                  <c:v>13.5843743050364</c:v>
                </c:pt>
                <c:pt idx="9077">
                  <c:v>13.6630278322626</c:v>
                </c:pt>
                <c:pt idx="9078">
                  <c:v>13.769462819075899</c:v>
                </c:pt>
                <c:pt idx="9079">
                  <c:v>13.798240996367801</c:v>
                </c:pt>
                <c:pt idx="9080">
                  <c:v>13.7815451247622</c:v>
                </c:pt>
                <c:pt idx="9081">
                  <c:v>13.715255892712101</c:v>
                </c:pt>
                <c:pt idx="9082">
                  <c:v>13.7123756889746</c:v>
                </c:pt>
                <c:pt idx="9083">
                  <c:v>13.7341783663201</c:v>
                </c:pt>
                <c:pt idx="9084">
                  <c:v>13.780737230981901</c:v>
                </c:pt>
                <c:pt idx="9085">
                  <c:v>13.856393478379999</c:v>
                </c:pt>
                <c:pt idx="9086">
                  <c:v>13.9130661277066</c:v>
                </c:pt>
                <c:pt idx="9087">
                  <c:v>14.0047532334882</c:v>
                </c:pt>
                <c:pt idx="9088">
                  <c:v>14.1180516871471</c:v>
                </c:pt>
                <c:pt idx="9089">
                  <c:v>14.168735492703901</c:v>
                </c:pt>
                <c:pt idx="9090">
                  <c:v>14.1544250698563</c:v>
                </c:pt>
                <c:pt idx="9091">
                  <c:v>14.0679415326795</c:v>
                </c:pt>
                <c:pt idx="9092">
                  <c:v>14.035444587739001</c:v>
                </c:pt>
                <c:pt idx="9093">
                  <c:v>14.1139027229845</c:v>
                </c:pt>
                <c:pt idx="9094">
                  <c:v>14.1659830240323</c:v>
                </c:pt>
                <c:pt idx="9095">
                  <c:v>14.1205102185251</c:v>
                </c:pt>
                <c:pt idx="9096">
                  <c:v>14.079419533789199</c:v>
                </c:pt>
                <c:pt idx="9097">
                  <c:v>14.053935784433101</c:v>
                </c:pt>
                <c:pt idx="9098">
                  <c:v>14.0736112945313</c:v>
                </c:pt>
                <c:pt idx="9099">
                  <c:v>14.0792407390491</c:v>
                </c:pt>
                <c:pt idx="9100">
                  <c:v>14.105991296453301</c:v>
                </c:pt>
                <c:pt idx="9101">
                  <c:v>14.0862429086382</c:v>
                </c:pt>
                <c:pt idx="9102">
                  <c:v>13.9101648722803</c:v>
                </c:pt>
                <c:pt idx="9103">
                  <c:v>14.022837207745701</c:v>
                </c:pt>
                <c:pt idx="9104">
                  <c:v>14.083135407739</c:v>
                </c:pt>
                <c:pt idx="9105">
                  <c:v>14.100035170228301</c:v>
                </c:pt>
                <c:pt idx="9106">
                  <c:v>14.1747653566305</c:v>
                </c:pt>
                <c:pt idx="9107">
                  <c:v>14.26973628452</c:v>
                </c:pt>
                <c:pt idx="9108">
                  <c:v>14.219792207524099</c:v>
                </c:pt>
                <c:pt idx="9109">
                  <c:v>14.2112603321996</c:v>
                </c:pt>
                <c:pt idx="9110">
                  <c:v>14.245367356996899</c:v>
                </c:pt>
                <c:pt idx="9111">
                  <c:v>14.1997821814545</c:v>
                </c:pt>
                <c:pt idx="9112">
                  <c:v>14.211142007199699</c:v>
                </c:pt>
                <c:pt idx="9113">
                  <c:v>14.2623021184256</c:v>
                </c:pt>
                <c:pt idx="9114">
                  <c:v>14.1995479891045</c:v>
                </c:pt>
                <c:pt idx="9115">
                  <c:v>14.1896083055122</c:v>
                </c:pt>
                <c:pt idx="9116">
                  <c:v>14.2208254437843</c:v>
                </c:pt>
                <c:pt idx="9117">
                  <c:v>14.264910002660001</c:v>
                </c:pt>
                <c:pt idx="9118">
                  <c:v>14.329102097671999</c:v>
                </c:pt>
                <c:pt idx="9119">
                  <c:v>14.3134833763855</c:v>
                </c:pt>
                <c:pt idx="9120">
                  <c:v>14.220588869272801</c:v>
                </c:pt>
                <c:pt idx="9121">
                  <c:v>14.2221531340484</c:v>
                </c:pt>
                <c:pt idx="9122">
                  <c:v>14.068696101732</c:v>
                </c:pt>
                <c:pt idx="9123">
                  <c:v>14.051954353371</c:v>
                </c:pt>
                <c:pt idx="9124">
                  <c:v>13.858177902837999</c:v>
                </c:pt>
                <c:pt idx="9125">
                  <c:v>13.771009963829099</c:v>
                </c:pt>
                <c:pt idx="9126">
                  <c:v>13.9749586213934</c:v>
                </c:pt>
                <c:pt idx="9127">
                  <c:v>14.000253296498199</c:v>
                </c:pt>
                <c:pt idx="9128">
                  <c:v>14.0045933750201</c:v>
                </c:pt>
                <c:pt idx="9129">
                  <c:v>13.937511372753701</c:v>
                </c:pt>
                <c:pt idx="9130">
                  <c:v>13.845663172807299</c:v>
                </c:pt>
                <c:pt idx="9131">
                  <c:v>13.9759508632634</c:v>
                </c:pt>
                <c:pt idx="9132">
                  <c:v>13.9705002424267</c:v>
                </c:pt>
                <c:pt idx="9133">
                  <c:v>13.9971838978898</c:v>
                </c:pt>
                <c:pt idx="9134">
                  <c:v>13.995924151338899</c:v>
                </c:pt>
                <c:pt idx="9135">
                  <c:v>13.9876665560897</c:v>
                </c:pt>
                <c:pt idx="9136">
                  <c:v>14.053548465568801</c:v>
                </c:pt>
                <c:pt idx="9137">
                  <c:v>14.1309835176141</c:v>
                </c:pt>
                <c:pt idx="9138">
                  <c:v>14.189061859871501</c:v>
                </c:pt>
                <c:pt idx="9139">
                  <c:v>14.287108277323201</c:v>
                </c:pt>
                <c:pt idx="9140">
                  <c:v>14.3215402082716</c:v>
                </c:pt>
                <c:pt idx="9141">
                  <c:v>14.4362557453398</c:v>
                </c:pt>
                <c:pt idx="9142">
                  <c:v>14.507137761049499</c:v>
                </c:pt>
                <c:pt idx="9143">
                  <c:v>14.5885228038889</c:v>
                </c:pt>
                <c:pt idx="9144">
                  <c:v>14.6616113031364</c:v>
                </c:pt>
                <c:pt idx="9145">
                  <c:v>14.680818013943499</c:v>
                </c:pt>
                <c:pt idx="9146">
                  <c:v>14.648667022492999</c:v>
                </c:pt>
                <c:pt idx="9147">
                  <c:v>14.6561378426745</c:v>
                </c:pt>
                <c:pt idx="9148">
                  <c:v>14.5258447772531</c:v>
                </c:pt>
                <c:pt idx="9149">
                  <c:v>14.5695675700326</c:v>
                </c:pt>
                <c:pt idx="9150">
                  <c:v>14.588653703549401</c:v>
                </c:pt>
                <c:pt idx="9151">
                  <c:v>14.5362804367536</c:v>
                </c:pt>
                <c:pt idx="9152">
                  <c:v>14.4957242143351</c:v>
                </c:pt>
                <c:pt idx="9153">
                  <c:v>14.4262896953484</c:v>
                </c:pt>
                <c:pt idx="9154">
                  <c:v>14.5476147916863</c:v>
                </c:pt>
                <c:pt idx="9155">
                  <c:v>14.600131681084299</c:v>
                </c:pt>
                <c:pt idx="9156">
                  <c:v>14.617797840418399</c:v>
                </c:pt>
                <c:pt idx="9157">
                  <c:v>14.6208675779649</c:v>
                </c:pt>
                <c:pt idx="9158">
                  <c:v>14.6970422980461</c:v>
                </c:pt>
                <c:pt idx="9159">
                  <c:v>14.7736138884189</c:v>
                </c:pt>
                <c:pt idx="9160">
                  <c:v>14.838765525666799</c:v>
                </c:pt>
                <c:pt idx="9161">
                  <c:v>14.804784752612999</c:v>
                </c:pt>
                <c:pt idx="9162">
                  <c:v>14.8093742358864</c:v>
                </c:pt>
                <c:pt idx="9163">
                  <c:v>14.8536542648517</c:v>
                </c:pt>
                <c:pt idx="9164">
                  <c:v>14.8252837852058</c:v>
                </c:pt>
                <c:pt idx="9165">
                  <c:v>14.7643518688486</c:v>
                </c:pt>
                <c:pt idx="9166">
                  <c:v>14.743534132713499</c:v>
                </c:pt>
                <c:pt idx="9167">
                  <c:v>14.6534511391626</c:v>
                </c:pt>
                <c:pt idx="9168">
                  <c:v>14.3763543781211</c:v>
                </c:pt>
                <c:pt idx="9169">
                  <c:v>14.550164502552599</c:v>
                </c:pt>
                <c:pt idx="9170">
                  <c:v>14.526738737703401</c:v>
                </c:pt>
                <c:pt idx="9171">
                  <c:v>14.4975399928407</c:v>
                </c:pt>
                <c:pt idx="9172">
                  <c:v>14.5336388674228</c:v>
                </c:pt>
                <c:pt idx="9173">
                  <c:v>14.5044262532993</c:v>
                </c:pt>
                <c:pt idx="9174">
                  <c:v>14.375191815382401</c:v>
                </c:pt>
                <c:pt idx="9175">
                  <c:v>14.293109470116599</c:v>
                </c:pt>
                <c:pt idx="9176">
                  <c:v>14.4973580044446</c:v>
                </c:pt>
                <c:pt idx="9177">
                  <c:v>14.488514616061799</c:v>
                </c:pt>
                <c:pt idx="9178">
                  <c:v>14.430415672451399</c:v>
                </c:pt>
                <c:pt idx="9179">
                  <c:v>14.4663474074758</c:v>
                </c:pt>
                <c:pt idx="9180">
                  <c:v>14.489348899853701</c:v>
                </c:pt>
                <c:pt idx="9181">
                  <c:v>14.625403886023401</c:v>
                </c:pt>
                <c:pt idx="9182">
                  <c:v>14.5989319049897</c:v>
                </c:pt>
                <c:pt idx="9183">
                  <c:v>14.629443672671099</c:v>
                </c:pt>
                <c:pt idx="9184">
                  <c:v>14.4560847651499</c:v>
                </c:pt>
                <c:pt idx="9185">
                  <c:v>14.4640356117708</c:v>
                </c:pt>
                <c:pt idx="9186">
                  <c:v>14.298422404016</c:v>
                </c:pt>
                <c:pt idx="9187">
                  <c:v>14.3806383328391</c:v>
                </c:pt>
                <c:pt idx="9188">
                  <c:v>14.181466491929299</c:v>
                </c:pt>
                <c:pt idx="9189">
                  <c:v>14.0715601266168</c:v>
                </c:pt>
                <c:pt idx="9190">
                  <c:v>13.9934629679141</c:v>
                </c:pt>
                <c:pt idx="9191">
                  <c:v>14.1005129596186</c:v>
                </c:pt>
                <c:pt idx="9192">
                  <c:v>14.005334497141201</c:v>
                </c:pt>
                <c:pt idx="9193">
                  <c:v>13.9178011565341</c:v>
                </c:pt>
                <c:pt idx="9194">
                  <c:v>13.9268477272858</c:v>
                </c:pt>
                <c:pt idx="9195">
                  <c:v>13.860695200581199</c:v>
                </c:pt>
                <c:pt idx="9196">
                  <c:v>13.765749438457201</c:v>
                </c:pt>
                <c:pt idx="9197">
                  <c:v>13.558574909408399</c:v>
                </c:pt>
                <c:pt idx="9198">
                  <c:v>13.5240005433894</c:v>
                </c:pt>
                <c:pt idx="9199">
                  <c:v>13.711307950915399</c:v>
                </c:pt>
                <c:pt idx="9200">
                  <c:v>13.938230097503</c:v>
                </c:pt>
                <c:pt idx="9201">
                  <c:v>13.936139362988399</c:v>
                </c:pt>
                <c:pt idx="9202">
                  <c:v>14.0302083036886</c:v>
                </c:pt>
                <c:pt idx="9203">
                  <c:v>14.112285022265199</c:v>
                </c:pt>
                <c:pt idx="9204">
                  <c:v>13.970456557791399</c:v>
                </c:pt>
                <c:pt idx="9205">
                  <c:v>13.9919710608904</c:v>
                </c:pt>
                <c:pt idx="9206">
                  <c:v>14.051297018188601</c:v>
                </c:pt>
                <c:pt idx="9207">
                  <c:v>14.0349975136475</c:v>
                </c:pt>
                <c:pt idx="9208">
                  <c:v>14.028541414791199</c:v>
                </c:pt>
                <c:pt idx="9209">
                  <c:v>14.003851181901201</c:v>
                </c:pt>
                <c:pt idx="9210">
                  <c:v>13.9806047889392</c:v>
                </c:pt>
                <c:pt idx="9211">
                  <c:v>14.031494190370999</c:v>
                </c:pt>
                <c:pt idx="9212">
                  <c:v>14.110631817604601</c:v>
                </c:pt>
                <c:pt idx="9213">
                  <c:v>14.0702754106063</c:v>
                </c:pt>
                <c:pt idx="9214">
                  <c:v>13.968125211125299</c:v>
                </c:pt>
                <c:pt idx="9215">
                  <c:v>14.0077946867249</c:v>
                </c:pt>
                <c:pt idx="9216">
                  <c:v>14.1232189149435</c:v>
                </c:pt>
                <c:pt idx="9217">
                  <c:v>14.047518461559401</c:v>
                </c:pt>
                <c:pt idx="9218">
                  <c:v>13.9637952515285</c:v>
                </c:pt>
                <c:pt idx="9219">
                  <c:v>13.940615351410999</c:v>
                </c:pt>
                <c:pt idx="9220">
                  <c:v>13.812919314792</c:v>
                </c:pt>
                <c:pt idx="9221">
                  <c:v>13.962651360164401</c:v>
                </c:pt>
                <c:pt idx="9222">
                  <c:v>14.0525708349239</c:v>
                </c:pt>
                <c:pt idx="9223">
                  <c:v>14.1655535044366</c:v>
                </c:pt>
                <c:pt idx="9224">
                  <c:v>14.1746194586795</c:v>
                </c:pt>
                <c:pt idx="9225">
                  <c:v>14.162429285945001</c:v>
                </c:pt>
                <c:pt idx="9226">
                  <c:v>14.189904398759801</c:v>
                </c:pt>
                <c:pt idx="9227">
                  <c:v>14.170464229733501</c:v>
                </c:pt>
                <c:pt idx="9228">
                  <c:v>14.1510506937387</c:v>
                </c:pt>
                <c:pt idx="9229">
                  <c:v>14.167041381022599</c:v>
                </c:pt>
                <c:pt idx="9230">
                  <c:v>14.2453851198597</c:v>
                </c:pt>
                <c:pt idx="9231">
                  <c:v>14.2258689422455</c:v>
                </c:pt>
                <c:pt idx="9232">
                  <c:v>14.2319860658907</c:v>
                </c:pt>
                <c:pt idx="9233">
                  <c:v>14.242375415718801</c:v>
                </c:pt>
                <c:pt idx="9234">
                  <c:v>14.173015047444199</c:v>
                </c:pt>
                <c:pt idx="9235">
                  <c:v>14.0969059566394</c:v>
                </c:pt>
                <c:pt idx="9236">
                  <c:v>13.953540423060399</c:v>
                </c:pt>
                <c:pt idx="9237">
                  <c:v>13.990238234373001</c:v>
                </c:pt>
                <c:pt idx="9238">
                  <c:v>14.136156419157601</c:v>
                </c:pt>
                <c:pt idx="9239">
                  <c:v>14.1252715787148</c:v>
                </c:pt>
                <c:pt idx="9240">
                  <c:v>14.1369955541251</c:v>
                </c:pt>
                <c:pt idx="9241">
                  <c:v>14.162866255989201</c:v>
                </c:pt>
                <c:pt idx="9242">
                  <c:v>14.2270240401288</c:v>
                </c:pt>
                <c:pt idx="9243">
                  <c:v>14.2516367917182</c:v>
                </c:pt>
                <c:pt idx="9244">
                  <c:v>14.3204721974222</c:v>
                </c:pt>
                <c:pt idx="9245">
                  <c:v>14.455514250243899</c:v>
                </c:pt>
                <c:pt idx="9246">
                  <c:v>14.5559800742831</c:v>
                </c:pt>
                <c:pt idx="9247">
                  <c:v>14.527595913138301</c:v>
                </c:pt>
                <c:pt idx="9248">
                  <c:v>14.568999561490701</c:v>
                </c:pt>
                <c:pt idx="9249">
                  <c:v>14.6032367104602</c:v>
                </c:pt>
                <c:pt idx="9250">
                  <c:v>14.6463162587561</c:v>
                </c:pt>
                <c:pt idx="9251">
                  <c:v>14.7276033139922</c:v>
                </c:pt>
                <c:pt idx="9252">
                  <c:v>14.6355557932797</c:v>
                </c:pt>
                <c:pt idx="9253">
                  <c:v>14.6509231268627</c:v>
                </c:pt>
                <c:pt idx="9254">
                  <c:v>14.6267491037033</c:v>
                </c:pt>
                <c:pt idx="9255">
                  <c:v>14.6655099888282</c:v>
                </c:pt>
                <c:pt idx="9256">
                  <c:v>14.6251798363589</c:v>
                </c:pt>
                <c:pt idx="9257">
                  <c:v>14.6463863471216</c:v>
                </c:pt>
                <c:pt idx="9258">
                  <c:v>14.628078364187701</c:v>
                </c:pt>
                <c:pt idx="9259">
                  <c:v>14.6960989285812</c:v>
                </c:pt>
                <c:pt idx="9260">
                  <c:v>14.7115298324562</c:v>
                </c:pt>
                <c:pt idx="9261">
                  <c:v>14.688726961215901</c:v>
                </c:pt>
                <c:pt idx="9262">
                  <c:v>14.6512707074648</c:v>
                </c:pt>
                <c:pt idx="9263">
                  <c:v>14.666654541707601</c:v>
                </c:pt>
                <c:pt idx="9264">
                  <c:v>14.6497878889846</c:v>
                </c:pt>
                <c:pt idx="9265">
                  <c:v>14.710584508723899</c:v>
                </c:pt>
                <c:pt idx="9266">
                  <c:v>14.829004714019201</c:v>
                </c:pt>
                <c:pt idx="9267">
                  <c:v>14.859404173682901</c:v>
                </c:pt>
                <c:pt idx="9268">
                  <c:v>14.8574724511403</c:v>
                </c:pt>
                <c:pt idx="9269">
                  <c:v>14.9758865065759</c:v>
                </c:pt>
                <c:pt idx="9270">
                  <c:v>14.9080457407011</c:v>
                </c:pt>
                <c:pt idx="9271">
                  <c:v>14.813677811162499</c:v>
                </c:pt>
                <c:pt idx="9272">
                  <c:v>14.767310999613599</c:v>
                </c:pt>
                <c:pt idx="9273">
                  <c:v>14.5999973659879</c:v>
                </c:pt>
                <c:pt idx="9274">
                  <c:v>14.517799380817401</c:v>
                </c:pt>
                <c:pt idx="9275">
                  <c:v>14.4433230699938</c:v>
                </c:pt>
                <c:pt idx="9276">
                  <c:v>14.5266610441077</c:v>
                </c:pt>
                <c:pt idx="9277">
                  <c:v>14.5305832425896</c:v>
                </c:pt>
                <c:pt idx="9278">
                  <c:v>14.410996542503099</c:v>
                </c:pt>
                <c:pt idx="9279">
                  <c:v>14.2693364464903</c:v>
                </c:pt>
                <c:pt idx="9280">
                  <c:v>14.228954224346699</c:v>
                </c:pt>
                <c:pt idx="9281">
                  <c:v>14.262676845858399</c:v>
                </c:pt>
                <c:pt idx="9282">
                  <c:v>14.3050369960906</c:v>
                </c:pt>
                <c:pt idx="9283">
                  <c:v>14.157265963921001</c:v>
                </c:pt>
                <c:pt idx="9284">
                  <c:v>14.1809085980807</c:v>
                </c:pt>
                <c:pt idx="9285">
                  <c:v>14.1436128084678</c:v>
                </c:pt>
                <c:pt idx="9286">
                  <c:v>14.004581094560599</c:v>
                </c:pt>
                <c:pt idx="9287">
                  <c:v>13.871117436729399</c:v>
                </c:pt>
                <c:pt idx="9288">
                  <c:v>13.942414980354201</c:v>
                </c:pt>
                <c:pt idx="9289">
                  <c:v>14.159080109148899</c:v>
                </c:pt>
                <c:pt idx="9290">
                  <c:v>14.0435420154582</c:v>
                </c:pt>
                <c:pt idx="9291">
                  <c:v>14.034273277727999</c:v>
                </c:pt>
                <c:pt idx="9292">
                  <c:v>13.967470136926</c:v>
                </c:pt>
                <c:pt idx="9293">
                  <c:v>13.8283541343623</c:v>
                </c:pt>
                <c:pt idx="9294">
                  <c:v>13.953362455736899</c:v>
                </c:pt>
                <c:pt idx="9295">
                  <c:v>13.875781760482999</c:v>
                </c:pt>
                <c:pt idx="9296">
                  <c:v>13.806957882951</c:v>
                </c:pt>
                <c:pt idx="9297">
                  <c:v>13.871022167527901</c:v>
                </c:pt>
                <c:pt idx="9298">
                  <c:v>13.803608999793701</c:v>
                </c:pt>
                <c:pt idx="9299">
                  <c:v>13.8055415050537</c:v>
                </c:pt>
                <c:pt idx="9300">
                  <c:v>13.807474280864399</c:v>
                </c:pt>
                <c:pt idx="9301">
                  <c:v>13.809407327263701</c:v>
                </c:pt>
                <c:pt idx="9302">
                  <c:v>13.811340644289499</c:v>
                </c:pt>
                <c:pt idx="9303">
                  <c:v>13.813274231979699</c:v>
                </c:pt>
                <c:pt idx="9304">
                  <c:v>13.815208090372201</c:v>
                </c:pt>
                <c:pt idx="9305">
                  <c:v>13.8171422195049</c:v>
                </c:pt>
                <c:pt idx="9306">
                  <c:v>13.819076619415601</c:v>
                </c:pt>
                <c:pt idx="9307">
                  <c:v>13.8210112901423</c:v>
                </c:pt>
                <c:pt idx="9308">
                  <c:v>13.8230844418358</c:v>
                </c:pt>
                <c:pt idx="9309">
                  <c:v>13.825157904502101</c:v>
                </c:pt>
                <c:pt idx="9310">
                  <c:v>13.8272316781878</c:v>
                </c:pt>
                <c:pt idx="9311">
                  <c:v>13.8293057629395</c:v>
                </c:pt>
                <c:pt idx="9312">
                  <c:v>13.831380158804</c:v>
                </c:pt>
                <c:pt idx="9313">
                  <c:v>13.8334548658278</c:v>
                </c:pt>
                <c:pt idx="9314">
                  <c:v>13.8355298840576</c:v>
                </c:pt>
                <c:pt idx="9315">
                  <c:v>13.8376052135403</c:v>
                </c:pt>
                <c:pt idx="9316">
                  <c:v>13.8396808543223</c:v>
                </c:pt>
                <c:pt idx="9317">
                  <c:v>13.8417568064504</c:v>
                </c:pt>
                <c:pt idx="9318">
                  <c:v>13.843833069971399</c:v>
                </c:pt>
                <c:pt idx="9319">
                  <c:v>13.845909644931901</c:v>
                </c:pt>
                <c:pt idx="9320">
                  <c:v>13.8479865313786</c:v>
                </c:pt>
                <c:pt idx="9321">
                  <c:v>13.8500637293584</c:v>
                </c:pt>
                <c:pt idx="9322">
                  <c:v>13.852141238917801</c:v>
                </c:pt>
                <c:pt idx="9323">
                  <c:v>13.854219060103601</c:v>
                </c:pt>
                <c:pt idx="9324">
                  <c:v>13.8562971929626</c:v>
                </c:pt>
                <c:pt idx="9325">
                  <c:v>13.858375637541601</c:v>
                </c:pt>
                <c:pt idx="9326">
                  <c:v>13.860454393887199</c:v>
                </c:pt>
                <c:pt idx="9327">
                  <c:v>13.862533462046301</c:v>
                </c:pt>
                <c:pt idx="9328">
                  <c:v>13.864612842065601</c:v>
                </c:pt>
                <c:pt idx="9329">
                  <c:v>13.8666925339919</c:v>
                </c:pt>
                <c:pt idx="9330">
                  <c:v>13.868772537871999</c:v>
                </c:pt>
                <c:pt idx="9331">
                  <c:v>13.8701594151258</c:v>
                </c:pt>
                <c:pt idx="9332">
                  <c:v>13.8715464310673</c:v>
                </c:pt>
                <c:pt idx="9333">
                  <c:v>13.872933585710401</c:v>
                </c:pt>
                <c:pt idx="9334">
                  <c:v>13.874320879069</c:v>
                </c:pt>
                <c:pt idx="9335">
                  <c:v>13.875708311156901</c:v>
                </c:pt>
                <c:pt idx="9336">
                  <c:v>13.877095881988</c:v>
                </c:pt>
                <c:pt idx="9337">
                  <c:v>13.878483591576201</c:v>
                </c:pt>
                <c:pt idx="9338">
                  <c:v>13.8798714399354</c:v>
                </c:pt>
                <c:pt idx="9339">
                  <c:v>13.881259427079399</c:v>
                </c:pt>
                <c:pt idx="9340">
                  <c:v>13.8826475530221</c:v>
                </c:pt>
                <c:pt idx="9341">
                  <c:v>13.8840358177774</c:v>
                </c:pt>
                <c:pt idx="9342">
                  <c:v>13.8854242213591</c:v>
                </c:pt>
                <c:pt idx="9343">
                  <c:v>13.8868127637813</c:v>
                </c:pt>
                <c:pt idx="9344">
                  <c:v>13.8882014450577</c:v>
                </c:pt>
                <c:pt idx="9345">
                  <c:v>13.8895902652022</c:v>
                </c:pt>
                <c:pt idx="9346">
                  <c:v>13.890979224228699</c:v>
                </c:pt>
                <c:pt idx="9347">
                  <c:v>13.8923683221511</c:v>
                </c:pt>
                <c:pt idx="9348">
                  <c:v>13.8937575589833</c:v>
                </c:pt>
                <c:pt idx="9349">
                  <c:v>13.8951469347392</c:v>
                </c:pt>
                <c:pt idx="9350">
                  <c:v>13.8965364494327</c:v>
                </c:pt>
                <c:pt idx="9351">
                  <c:v>13.898342999171099</c:v>
                </c:pt>
                <c:pt idx="9352">
                  <c:v>13.900149783761</c:v>
                </c:pt>
                <c:pt idx="9353">
                  <c:v>13.901956803232901</c:v>
                </c:pt>
                <c:pt idx="9354">
                  <c:v>13.9037640576173</c:v>
                </c:pt>
                <c:pt idx="9355">
                  <c:v>13.905571546944801</c:v>
                </c:pt>
                <c:pt idx="9356">
                  <c:v>13.907379271245899</c:v>
                </c:pt>
                <c:pt idx="9357">
                  <c:v>13.909187230551201</c:v>
                </c:pt>
                <c:pt idx="9358">
                  <c:v>13.9109954248911</c:v>
                </c:pt>
                <c:pt idx="9359">
                  <c:v>13.912803854296399</c:v>
                </c:pt>
                <c:pt idx="9360">
                  <c:v>13.9146125187974</c:v>
                </c:pt>
                <c:pt idx="9361">
                  <c:v>13.9164214184249</c:v>
                </c:pt>
                <c:pt idx="9362">
                  <c:v>13.9182305532093</c:v>
                </c:pt>
                <c:pt idx="9363">
                  <c:v>13.9200399231812</c:v>
                </c:pt>
                <c:pt idx="9364">
                  <c:v>13.921849528371199</c:v>
                </c:pt>
                <c:pt idx="9365">
                  <c:v>13.923659368809901</c:v>
                </c:pt>
                <c:pt idx="9366">
                  <c:v>13.925469444527799</c:v>
                </c:pt>
                <c:pt idx="9367">
                  <c:v>13.927279755555601</c:v>
                </c:pt>
                <c:pt idx="9368">
                  <c:v>13.9290903019238</c:v>
                </c:pt>
                <c:pt idx="9369">
                  <c:v>13.9309010836631</c:v>
                </c:pt>
                <c:pt idx="9370">
                  <c:v>13.932712100804</c:v>
                </c:pt>
                <c:pt idx="9371">
                  <c:v>13.9345233533771</c:v>
                </c:pt>
                <c:pt idx="9372">
                  <c:v>13.9360561509459</c:v>
                </c:pt>
                <c:pt idx="9373">
                  <c:v>13.937589117122499</c:v>
                </c:pt>
                <c:pt idx="9374">
                  <c:v>13.939122251925401</c:v>
                </c:pt>
                <c:pt idx="9375">
                  <c:v>13.9406555553731</c:v>
                </c:pt>
                <c:pt idx="9376">
                  <c:v>13.942189027484201</c:v>
                </c:pt>
                <c:pt idx="9377">
                  <c:v>13.943722668277299</c:v>
                </c:pt>
                <c:pt idx="9378">
                  <c:v>13.945256477770799</c:v>
                </c:pt>
                <c:pt idx="9379">
                  <c:v>13.946790455983299</c:v>
                </c:pt>
                <c:pt idx="9380">
                  <c:v>13.9483246029335</c:v>
                </c:pt>
                <c:pt idx="9381">
                  <c:v>13.9498589186398</c:v>
                </c:pt>
                <c:pt idx="9382">
                  <c:v>13.9513934031209</c:v>
                </c:pt>
                <c:pt idx="9383">
                  <c:v>13.938976662992101</c:v>
                </c:pt>
                <c:pt idx="9384">
                  <c:v>13.926570973762001</c:v>
                </c:pt>
                <c:pt idx="9385">
                  <c:v>13.8751819268688</c:v>
                </c:pt>
                <c:pt idx="9386">
                  <c:v>13.8628330149539</c:v>
                </c:pt>
                <c:pt idx="9387">
                  <c:v>13.893469875917001</c:v>
                </c:pt>
                <c:pt idx="9388">
                  <c:v>13.9589081190325</c:v>
                </c:pt>
                <c:pt idx="9389">
                  <c:v>13.9813819611042</c:v>
                </c:pt>
                <c:pt idx="9390">
                  <c:v>13.9046241741377</c:v>
                </c:pt>
                <c:pt idx="9391">
                  <c:v>13.8088213135779</c:v>
                </c:pt>
                <c:pt idx="9392">
                  <c:v>13.8158638124478</c:v>
                </c:pt>
                <c:pt idx="9393">
                  <c:v>13.809094039179699</c:v>
                </c:pt>
                <c:pt idx="9394">
                  <c:v>13.843202501456499</c:v>
                </c:pt>
                <c:pt idx="9395">
                  <c:v>13.82894400288</c:v>
                </c:pt>
                <c:pt idx="9396">
                  <c:v>13.8077857185556</c:v>
                </c:pt>
                <c:pt idx="9397">
                  <c:v>13.8819335278643</c:v>
                </c:pt>
                <c:pt idx="9398">
                  <c:v>13.9189982903836</c:v>
                </c:pt>
                <c:pt idx="9399">
                  <c:v>13.796093535479599</c:v>
                </c:pt>
                <c:pt idx="9400">
                  <c:v>13.6494410611974</c:v>
                </c:pt>
                <c:pt idx="9401">
                  <c:v>13.614907975312599</c:v>
                </c:pt>
                <c:pt idx="9402">
                  <c:v>13.6172225096684</c:v>
                </c:pt>
                <c:pt idx="9403">
                  <c:v>13.611367103989201</c:v>
                </c:pt>
                <c:pt idx="9404">
                  <c:v>13.527929423641799</c:v>
                </c:pt>
                <c:pt idx="9405">
                  <c:v>13.5315819645862</c:v>
                </c:pt>
                <c:pt idx="9406">
                  <c:v>13.5122318023768</c:v>
                </c:pt>
                <c:pt idx="9407">
                  <c:v>13.395621241922299</c:v>
                </c:pt>
                <c:pt idx="9408">
                  <c:v>13.30412914884</c:v>
                </c:pt>
                <c:pt idx="9409">
                  <c:v>13.1573846043282</c:v>
                </c:pt>
                <c:pt idx="9410">
                  <c:v>13.2504073134808</c:v>
                </c:pt>
                <c:pt idx="9411">
                  <c:v>13.163882153723801</c:v>
                </c:pt>
                <c:pt idx="9412">
                  <c:v>13.2714310709197</c:v>
                </c:pt>
                <c:pt idx="9413">
                  <c:v>13.5032829717287</c:v>
                </c:pt>
                <c:pt idx="9414">
                  <c:v>13.497476560050901</c:v>
                </c:pt>
                <c:pt idx="9415">
                  <c:v>13.3877420756176</c:v>
                </c:pt>
                <c:pt idx="9416">
                  <c:v>13.3177241845622</c:v>
                </c:pt>
                <c:pt idx="9417">
                  <c:v>13.359941370227199</c:v>
                </c:pt>
                <c:pt idx="9418">
                  <c:v>13.4998199563735</c:v>
                </c:pt>
                <c:pt idx="9419">
                  <c:v>13.5264146016876</c:v>
                </c:pt>
                <c:pt idx="9420">
                  <c:v>13.6031093724791</c:v>
                </c:pt>
                <c:pt idx="9421">
                  <c:v>13.661194649499601</c:v>
                </c:pt>
                <c:pt idx="9422">
                  <c:v>13.718161831188</c:v>
                </c:pt>
                <c:pt idx="9423">
                  <c:v>13.812405602968299</c:v>
                </c:pt>
                <c:pt idx="9424">
                  <c:v>13.8106099902399</c:v>
                </c:pt>
                <c:pt idx="9425">
                  <c:v>13.8447221969158</c:v>
                </c:pt>
                <c:pt idx="9426">
                  <c:v>13.887225494060299</c:v>
                </c:pt>
                <c:pt idx="9427">
                  <c:v>13.886808877295501</c:v>
                </c:pt>
                <c:pt idx="9428">
                  <c:v>13.9322187423243</c:v>
                </c:pt>
                <c:pt idx="9429">
                  <c:v>13.9722042101147</c:v>
                </c:pt>
                <c:pt idx="9430">
                  <c:v>14.1003293227215</c:v>
                </c:pt>
                <c:pt idx="9431">
                  <c:v>14.1718179923877</c:v>
                </c:pt>
                <c:pt idx="9432">
                  <c:v>14.1118712022799</c:v>
                </c:pt>
                <c:pt idx="9433">
                  <c:v>14.0719346067774</c:v>
                </c:pt>
                <c:pt idx="9434">
                  <c:v>14.040554192604301</c:v>
                </c:pt>
                <c:pt idx="9435">
                  <c:v>13.898323378633201</c:v>
                </c:pt>
                <c:pt idx="9436">
                  <c:v>13.929872572702701</c:v>
                </c:pt>
                <c:pt idx="9437">
                  <c:v>13.961632682168499</c:v>
                </c:pt>
                <c:pt idx="9438">
                  <c:v>13.948787980100899</c:v>
                </c:pt>
                <c:pt idx="9439">
                  <c:v>13.8243647913184</c:v>
                </c:pt>
                <c:pt idx="9440">
                  <c:v>13.6568134900476</c:v>
                </c:pt>
                <c:pt idx="9441">
                  <c:v>13.652443309730799</c:v>
                </c:pt>
                <c:pt idx="9442">
                  <c:v>13.735450165054001</c:v>
                </c:pt>
                <c:pt idx="9443">
                  <c:v>13.6472685749943</c:v>
                </c:pt>
                <c:pt idx="9444">
                  <c:v>13.6701959862003</c:v>
                </c:pt>
                <c:pt idx="9445">
                  <c:v>13.568763131982699</c:v>
                </c:pt>
                <c:pt idx="9446">
                  <c:v>13.515573580505301</c:v>
                </c:pt>
                <c:pt idx="9447">
                  <c:v>13.4923267939469</c:v>
                </c:pt>
                <c:pt idx="9448">
                  <c:v>13.4934061800904</c:v>
                </c:pt>
                <c:pt idx="9449">
                  <c:v>13.4944856525848</c:v>
                </c:pt>
                <c:pt idx="9450">
                  <c:v>13.495565211437</c:v>
                </c:pt>
                <c:pt idx="9451">
                  <c:v>13.4966448566539</c:v>
                </c:pt>
                <c:pt idx="9452">
                  <c:v>13.4977245882425</c:v>
                </c:pt>
                <c:pt idx="9453">
                  <c:v>13.4988044062095</c:v>
                </c:pt>
                <c:pt idx="9454">
                  <c:v>13.499884310562001</c:v>
                </c:pt>
                <c:pt idx="9455">
                  <c:v>13.500964301306899</c:v>
                </c:pt>
                <c:pt idx="9456">
                  <c:v>13.502044378451</c:v>
                </c:pt>
                <c:pt idx="9457">
                  <c:v>13.503124542001199</c:v>
                </c:pt>
                <c:pt idx="9458">
                  <c:v>13.504474854455401</c:v>
                </c:pt>
                <c:pt idx="9459">
                  <c:v>13.5058253019409</c:v>
                </c:pt>
                <c:pt idx="9460">
                  <c:v>13.507175884471099</c:v>
                </c:pt>
                <c:pt idx="9461">
                  <c:v>13.508526602059501</c:v>
                </c:pt>
                <c:pt idx="9462">
                  <c:v>13.5098774547197</c:v>
                </c:pt>
                <c:pt idx="9463">
                  <c:v>13.5112284424652</c:v>
                </c:pt>
                <c:pt idx="9464">
                  <c:v>13.512579565309499</c:v>
                </c:pt>
                <c:pt idx="9465">
                  <c:v>13.513930823266</c:v>
                </c:pt>
                <c:pt idx="9466">
                  <c:v>13.5152822163483</c:v>
                </c:pt>
                <c:pt idx="9467">
                  <c:v>13.5166337445699</c:v>
                </c:pt>
                <c:pt idx="9468">
                  <c:v>13.5179854079444</c:v>
                </c:pt>
                <c:pt idx="9469">
                  <c:v>13.519337206485201</c:v>
                </c:pt>
                <c:pt idx="9470">
                  <c:v>13.5206891402058</c:v>
                </c:pt>
                <c:pt idx="9471">
                  <c:v>13.5220412091199</c:v>
                </c:pt>
                <c:pt idx="9472">
                  <c:v>13.5233934132408</c:v>
                </c:pt>
                <c:pt idx="9473">
                  <c:v>13.524745752582101</c:v>
                </c:pt>
                <c:pt idx="9474">
                  <c:v>13.5260982271574</c:v>
                </c:pt>
                <c:pt idx="9475">
                  <c:v>13.527450836980099</c:v>
                </c:pt>
                <c:pt idx="9476">
                  <c:v>13.5288035820638</c:v>
                </c:pt>
                <c:pt idx="9477">
                  <c:v>13.530156462421999</c:v>
                </c:pt>
                <c:pt idx="9478">
                  <c:v>13.5315094780682</c:v>
                </c:pt>
                <c:pt idx="9479">
                  <c:v>13.5324566837317</c:v>
                </c:pt>
                <c:pt idx="9480">
                  <c:v>13.5334039556995</c:v>
                </c:pt>
                <c:pt idx="9481">
                  <c:v>13.5343512939764</c:v>
                </c:pt>
                <c:pt idx="9482">
                  <c:v>13.535298698567001</c:v>
                </c:pt>
                <c:pt idx="9483">
                  <c:v>13.5362461694759</c:v>
                </c:pt>
                <c:pt idx="9484">
                  <c:v>13.5371937067078</c:v>
                </c:pt>
                <c:pt idx="9485">
                  <c:v>13.538141310267299</c:v>
                </c:pt>
                <c:pt idx="9486">
                  <c:v>13.539088980159001</c:v>
                </c:pt>
                <c:pt idx="9487">
                  <c:v>13.540036716387601</c:v>
                </c:pt>
                <c:pt idx="9488">
                  <c:v>13.5409845189577</c:v>
                </c:pt>
                <c:pt idx="9489">
                  <c:v>13.5419323878741</c:v>
                </c:pt>
                <c:pt idx="9490">
                  <c:v>13.507671298932699</c:v>
                </c:pt>
                <c:pt idx="9491">
                  <c:v>13.578856726678101</c:v>
                </c:pt>
                <c:pt idx="9492">
                  <c:v>13.6178280454837</c:v>
                </c:pt>
                <c:pt idx="9493">
                  <c:v>13.5724806780922</c:v>
                </c:pt>
                <c:pt idx="9494">
                  <c:v>13.604647457299301</c:v>
                </c:pt>
                <c:pt idx="9495">
                  <c:v>13.695390455839499</c:v>
                </c:pt>
                <c:pt idx="9496">
                  <c:v>13.6799146646244</c:v>
                </c:pt>
                <c:pt idx="9497">
                  <c:v>13.6357285402577</c:v>
                </c:pt>
                <c:pt idx="9498">
                  <c:v>13.5671408257002</c:v>
                </c:pt>
                <c:pt idx="9499">
                  <c:v>13.515178676337699</c:v>
                </c:pt>
                <c:pt idx="9500">
                  <c:v>13.5377490247272</c:v>
                </c:pt>
                <c:pt idx="9501">
                  <c:v>13.512974944012001</c:v>
                </c:pt>
                <c:pt idx="9502">
                  <c:v>13.5760805370005</c:v>
                </c:pt>
                <c:pt idx="9503">
                  <c:v>13.704646019685899</c:v>
                </c:pt>
                <c:pt idx="9504">
                  <c:v>13.735755566150599</c:v>
                </c:pt>
                <c:pt idx="9505">
                  <c:v>13.858965293578899</c:v>
                </c:pt>
                <c:pt idx="9506">
                  <c:v>13.9125994892651</c:v>
                </c:pt>
                <c:pt idx="9507">
                  <c:v>13.9316597505654</c:v>
                </c:pt>
                <c:pt idx="9508">
                  <c:v>13.9214896389475</c:v>
                </c:pt>
                <c:pt idx="9509">
                  <c:v>13.894621163944301</c:v>
                </c:pt>
                <c:pt idx="9510">
                  <c:v>14.0220348400177</c:v>
                </c:pt>
                <c:pt idx="9511">
                  <c:v>14.0047877371645</c:v>
                </c:pt>
                <c:pt idx="9512">
                  <c:v>13.995964720890001</c:v>
                </c:pt>
                <c:pt idx="9513">
                  <c:v>14.0977153844109</c:v>
                </c:pt>
                <c:pt idx="9514">
                  <c:v>14.062048164488401</c:v>
                </c:pt>
                <c:pt idx="9515">
                  <c:v>14.071469736758599</c:v>
                </c:pt>
                <c:pt idx="9516">
                  <c:v>14.092154797271601</c:v>
                </c:pt>
                <c:pt idx="9517">
                  <c:v>14.1495098672965</c:v>
                </c:pt>
                <c:pt idx="9518">
                  <c:v>14.2184179803502</c:v>
                </c:pt>
                <c:pt idx="9519">
                  <c:v>14.2279443203971</c:v>
                </c:pt>
                <c:pt idx="9520">
                  <c:v>14.1040189253664</c:v>
                </c:pt>
                <c:pt idx="9521">
                  <c:v>14.290050934991999</c:v>
                </c:pt>
                <c:pt idx="9522">
                  <c:v>14.347068238222599</c:v>
                </c:pt>
                <c:pt idx="9523">
                  <c:v>14.332577699302</c:v>
                </c:pt>
                <c:pt idx="9524">
                  <c:v>14.418429839720799</c:v>
                </c:pt>
                <c:pt idx="9525">
                  <c:v>14.4557735730057</c:v>
                </c:pt>
                <c:pt idx="9526">
                  <c:v>14.498996335989</c:v>
                </c:pt>
                <c:pt idx="9527">
                  <c:v>14.5423483350336</c:v>
                </c:pt>
                <c:pt idx="9528">
                  <c:v>14.6047350093909</c:v>
                </c:pt>
                <c:pt idx="9529">
                  <c:v>14.600207541537999</c:v>
                </c:pt>
                <c:pt idx="9530">
                  <c:v>14.5489608130672</c:v>
                </c:pt>
                <c:pt idx="9531">
                  <c:v>14.6448384648253</c:v>
                </c:pt>
                <c:pt idx="9532">
                  <c:v>14.6695882418308</c:v>
                </c:pt>
                <c:pt idx="9533">
                  <c:v>14.7237190224432</c:v>
                </c:pt>
                <c:pt idx="9534">
                  <c:v>14.800135124169699</c:v>
                </c:pt>
                <c:pt idx="9535">
                  <c:v>14.835507447116401</c:v>
                </c:pt>
                <c:pt idx="9536">
                  <c:v>14.8472274979997</c:v>
                </c:pt>
                <c:pt idx="9537">
                  <c:v>14.8648956987223</c:v>
                </c:pt>
                <c:pt idx="9538">
                  <c:v>15.0044770693333</c:v>
                </c:pt>
                <c:pt idx="9539">
                  <c:v>15.181379853980699</c:v>
                </c:pt>
                <c:pt idx="9540">
                  <c:v>15.135683900620201</c:v>
                </c:pt>
                <c:pt idx="9541">
                  <c:v>15.183815375424199</c:v>
                </c:pt>
                <c:pt idx="9542">
                  <c:v>15.288280025207101</c:v>
                </c:pt>
                <c:pt idx="9543">
                  <c:v>15.2650418395688</c:v>
                </c:pt>
                <c:pt idx="9544">
                  <c:v>15.174672791878599</c:v>
                </c:pt>
                <c:pt idx="9545">
                  <c:v>15.1713343638644</c:v>
                </c:pt>
                <c:pt idx="9546">
                  <c:v>15.3166757470702</c:v>
                </c:pt>
                <c:pt idx="9547">
                  <c:v>15.2842043944864</c:v>
                </c:pt>
                <c:pt idx="9548">
                  <c:v>15.1646819161215</c:v>
                </c:pt>
                <c:pt idx="9549">
                  <c:v>15.084005808327699</c:v>
                </c:pt>
                <c:pt idx="9550">
                  <c:v>15.171191361899901</c:v>
                </c:pt>
                <c:pt idx="9551">
                  <c:v>15.286188992423099</c:v>
                </c:pt>
                <c:pt idx="9552">
                  <c:v>15.380657640396199</c:v>
                </c:pt>
                <c:pt idx="9553">
                  <c:v>15.3434364489065</c:v>
                </c:pt>
                <c:pt idx="9554">
                  <c:v>15.410640700552699</c:v>
                </c:pt>
                <c:pt idx="9555">
                  <c:v>15.427284192509299</c:v>
                </c:pt>
                <c:pt idx="9556">
                  <c:v>15.4933129688532</c:v>
                </c:pt>
                <c:pt idx="9557">
                  <c:v>15.5503283605786</c:v>
                </c:pt>
                <c:pt idx="9558">
                  <c:v>15.671309915223899</c:v>
                </c:pt>
                <c:pt idx="9559">
                  <c:v>15.7023391088561</c:v>
                </c:pt>
                <c:pt idx="9560">
                  <c:v>15.702182085464999</c:v>
                </c:pt>
                <c:pt idx="9561">
                  <c:v>15.805659465408199</c:v>
                </c:pt>
                <c:pt idx="9562">
                  <c:v>15.829209898011699</c:v>
                </c:pt>
                <c:pt idx="9563">
                  <c:v>15.855961262739299</c:v>
                </c:pt>
                <c:pt idx="9564">
                  <c:v>15.743225378161201</c:v>
                </c:pt>
                <c:pt idx="9565">
                  <c:v>15.754088203672101</c:v>
                </c:pt>
                <c:pt idx="9566">
                  <c:v>15.766533933352999</c:v>
                </c:pt>
                <c:pt idx="9567">
                  <c:v>15.778989495160401</c:v>
                </c:pt>
                <c:pt idx="9568">
                  <c:v>15.8198570779529</c:v>
                </c:pt>
                <c:pt idx="9569">
                  <c:v>15.7580014367781</c:v>
                </c:pt>
                <c:pt idx="9570">
                  <c:v>15.8177242622235</c:v>
                </c:pt>
                <c:pt idx="9571">
                  <c:v>15.9757433276031</c:v>
                </c:pt>
                <c:pt idx="9572">
                  <c:v>16.069840455802598</c:v>
                </c:pt>
                <c:pt idx="9573">
                  <c:v>16.138780071357999</c:v>
                </c:pt>
                <c:pt idx="9574">
                  <c:v>16.116024391457401</c:v>
                </c:pt>
                <c:pt idx="9575">
                  <c:v>16.1013588092612</c:v>
                </c:pt>
                <c:pt idx="9576">
                  <c:v>16.051283583364398</c:v>
                </c:pt>
                <c:pt idx="9577">
                  <c:v>16.0318615302285</c:v>
                </c:pt>
                <c:pt idx="9578">
                  <c:v>16.022082094695101</c:v>
                </c:pt>
                <c:pt idx="9579">
                  <c:v>16.033137331340399</c:v>
                </c:pt>
                <c:pt idx="9580">
                  <c:v>16.158035471151599</c:v>
                </c:pt>
                <c:pt idx="9581">
                  <c:v>16.196653175927601</c:v>
                </c:pt>
                <c:pt idx="9582">
                  <c:v>16.324444769485702</c:v>
                </c:pt>
                <c:pt idx="9583">
                  <c:v>16.329178858468801</c:v>
                </c:pt>
                <c:pt idx="9584">
                  <c:v>16.280028030104901</c:v>
                </c:pt>
                <c:pt idx="9585">
                  <c:v>16.325449308308801</c:v>
                </c:pt>
                <c:pt idx="9586">
                  <c:v>16.410178390218999</c:v>
                </c:pt>
                <c:pt idx="9587">
                  <c:v>16.546218769073899</c:v>
                </c:pt>
                <c:pt idx="9588">
                  <c:v>16.554326416270701</c:v>
                </c:pt>
                <c:pt idx="9589">
                  <c:v>16.479666404133301</c:v>
                </c:pt>
                <c:pt idx="9590">
                  <c:v>16.482797540750099</c:v>
                </c:pt>
                <c:pt idx="9591">
                  <c:v>16.520543147118399</c:v>
                </c:pt>
                <c:pt idx="9592">
                  <c:v>16.599676548793099</c:v>
                </c:pt>
                <c:pt idx="9593">
                  <c:v>16.4783329132215</c:v>
                </c:pt>
                <c:pt idx="9594">
                  <c:v>16.3957764653262</c:v>
                </c:pt>
                <c:pt idx="9595">
                  <c:v>16.393972929915002</c:v>
                </c:pt>
                <c:pt idx="9596">
                  <c:v>16.392169592892699</c:v>
                </c:pt>
                <c:pt idx="9597">
                  <c:v>16.031377940153199</c:v>
                </c:pt>
                <c:pt idx="9598">
                  <c:v>16.266878882094002</c:v>
                </c:pt>
                <c:pt idx="9599">
                  <c:v>16.338290480386402</c:v>
                </c:pt>
                <c:pt idx="9600">
                  <c:v>16.320154977953202</c:v>
                </c:pt>
                <c:pt idx="9601">
                  <c:v>16.272663326967301</c:v>
                </c:pt>
                <c:pt idx="9602">
                  <c:v>16.2397925470469</c:v>
                </c:pt>
                <c:pt idx="9603">
                  <c:v>16.364514153808202</c:v>
                </c:pt>
                <c:pt idx="9604">
                  <c:v>16.496739428171001</c:v>
                </c:pt>
                <c:pt idx="9605">
                  <c:v>16.562396451095101</c:v>
                </c:pt>
                <c:pt idx="9606">
                  <c:v>16.5885650374878</c:v>
                </c:pt>
                <c:pt idx="9607">
                  <c:v>16.579938983668299</c:v>
                </c:pt>
                <c:pt idx="9608">
                  <c:v>16.599503311669</c:v>
                </c:pt>
                <c:pt idx="9609">
                  <c:v>16.595851420940502</c:v>
                </c:pt>
                <c:pt idx="9610">
                  <c:v>16.602157844480399</c:v>
                </c:pt>
                <c:pt idx="9611">
                  <c:v>16.623408606521402</c:v>
                </c:pt>
                <c:pt idx="9612">
                  <c:v>16.716167226545799</c:v>
                </c:pt>
                <c:pt idx="9613">
                  <c:v>16.791055655720701</c:v>
                </c:pt>
                <c:pt idx="9614">
                  <c:v>16.847809423836999</c:v>
                </c:pt>
                <c:pt idx="9615">
                  <c:v>16.743016049220799</c:v>
                </c:pt>
                <c:pt idx="9616">
                  <c:v>16.821373364331102</c:v>
                </c:pt>
                <c:pt idx="9617">
                  <c:v>16.713380147332099</c:v>
                </c:pt>
                <c:pt idx="9618">
                  <c:v>16.686304471493401</c:v>
                </c:pt>
                <c:pt idx="9619">
                  <c:v>16.600870592599399</c:v>
                </c:pt>
                <c:pt idx="9620">
                  <c:v>16.552396050469</c:v>
                </c:pt>
                <c:pt idx="9621">
                  <c:v>16.666276535296198</c:v>
                </c:pt>
                <c:pt idx="9622">
                  <c:v>16.687609369261398</c:v>
                </c:pt>
                <c:pt idx="9623">
                  <c:v>16.6857737322308</c:v>
                </c:pt>
                <c:pt idx="9624">
                  <c:v>16.720646999331102</c:v>
                </c:pt>
                <c:pt idx="9625">
                  <c:v>16.807427157257699</c:v>
                </c:pt>
                <c:pt idx="9626">
                  <c:v>16.765240515092898</c:v>
                </c:pt>
                <c:pt idx="9627">
                  <c:v>16.696335376575899</c:v>
                </c:pt>
                <c:pt idx="9628">
                  <c:v>16.7095254815234</c:v>
                </c:pt>
                <c:pt idx="9629">
                  <c:v>16.7127002913649</c:v>
                </c:pt>
                <c:pt idx="9630">
                  <c:v>16.597215532351601</c:v>
                </c:pt>
                <c:pt idx="9631">
                  <c:v>16.509084317874802</c:v>
                </c:pt>
                <c:pt idx="9632">
                  <c:v>16.546890120962701</c:v>
                </c:pt>
                <c:pt idx="9633">
                  <c:v>16.475573024541401</c:v>
                </c:pt>
                <c:pt idx="9634">
                  <c:v>16.346898799219701</c:v>
                </c:pt>
                <c:pt idx="9635">
                  <c:v>16.196343861278901</c:v>
                </c:pt>
                <c:pt idx="9636">
                  <c:v>16.333850820661102</c:v>
                </c:pt>
                <c:pt idx="9637">
                  <c:v>16.3418544075633</c:v>
                </c:pt>
                <c:pt idx="9638">
                  <c:v>16.2763235713889</c:v>
                </c:pt>
                <c:pt idx="9639">
                  <c:v>16.3331279406531</c:v>
                </c:pt>
                <c:pt idx="9640">
                  <c:v>16.159833453202801</c:v>
                </c:pt>
                <c:pt idx="9641">
                  <c:v>16.159671854868201</c:v>
                </c:pt>
                <c:pt idx="9642">
                  <c:v>16.195061536230401</c:v>
                </c:pt>
                <c:pt idx="9643">
                  <c:v>16.177085017925201</c:v>
                </c:pt>
                <c:pt idx="9644">
                  <c:v>16.206042000107299</c:v>
                </c:pt>
                <c:pt idx="9645">
                  <c:v>16.343631296688201</c:v>
                </c:pt>
                <c:pt idx="9646">
                  <c:v>16.446432737544299</c:v>
                </c:pt>
                <c:pt idx="9647">
                  <c:v>16.495607571429598</c:v>
                </c:pt>
                <c:pt idx="9648">
                  <c:v>16.485545250811001</c:v>
                </c:pt>
                <c:pt idx="9649">
                  <c:v>16.475489068207999</c:v>
                </c:pt>
                <c:pt idx="9650">
                  <c:v>16.4572012753423</c:v>
                </c:pt>
                <c:pt idx="9651">
                  <c:v>16.359939215805099</c:v>
                </c:pt>
                <c:pt idx="9652">
                  <c:v>16.250164023667001</c:v>
                </c:pt>
                <c:pt idx="9653">
                  <c:v>16.352377555375899</c:v>
                </c:pt>
                <c:pt idx="9654">
                  <c:v>16.226300724423901</c:v>
                </c:pt>
                <c:pt idx="9655">
                  <c:v>16.130403287142599</c:v>
                </c:pt>
                <c:pt idx="9656">
                  <c:v>16.193150555929599</c:v>
                </c:pt>
                <c:pt idx="9657">
                  <c:v>16.201085199702</c:v>
                </c:pt>
                <c:pt idx="9658">
                  <c:v>16.2349454677693</c:v>
                </c:pt>
                <c:pt idx="9659">
                  <c:v>16.226665645580798</c:v>
                </c:pt>
                <c:pt idx="9660">
                  <c:v>16.320618039668702</c:v>
                </c:pt>
                <c:pt idx="9661">
                  <c:v>16.464076272237399</c:v>
                </c:pt>
                <c:pt idx="9662">
                  <c:v>16.6466628780965</c:v>
                </c:pt>
                <c:pt idx="9663">
                  <c:v>16.6731310720727</c:v>
                </c:pt>
                <c:pt idx="9664">
                  <c:v>16.689637471834001</c:v>
                </c:pt>
                <c:pt idx="9665">
                  <c:v>16.835838696087301</c:v>
                </c:pt>
                <c:pt idx="9666">
                  <c:v>16.744251733580601</c:v>
                </c:pt>
                <c:pt idx="9667">
                  <c:v>16.834000922872601</c:v>
                </c:pt>
                <c:pt idx="9668">
                  <c:v>16.937698368557498</c:v>
                </c:pt>
                <c:pt idx="9669">
                  <c:v>16.957346098664999</c:v>
                </c:pt>
                <c:pt idx="9670">
                  <c:v>16.992278231628202</c:v>
                </c:pt>
                <c:pt idx="9671">
                  <c:v>16.993297768322101</c:v>
                </c:pt>
                <c:pt idx="9672">
                  <c:v>17.053793908377301</c:v>
                </c:pt>
                <c:pt idx="9673">
                  <c:v>17.088924723828601</c:v>
                </c:pt>
                <c:pt idx="9674">
                  <c:v>16.9993787582757</c:v>
                </c:pt>
                <c:pt idx="9675">
                  <c:v>16.966399963484701</c:v>
                </c:pt>
                <c:pt idx="9676">
                  <c:v>17.023407067362001</c:v>
                </c:pt>
                <c:pt idx="9677">
                  <c:v>17.112950188536299</c:v>
                </c:pt>
                <c:pt idx="9678">
                  <c:v>17.160181931056702</c:v>
                </c:pt>
                <c:pt idx="9679">
                  <c:v>17.188667833062201</c:v>
                </c:pt>
                <c:pt idx="9680">
                  <c:v>17.191418019915499</c:v>
                </c:pt>
                <c:pt idx="9681">
                  <c:v>17.0875818550752</c:v>
                </c:pt>
                <c:pt idx="9682">
                  <c:v>16.994625409783598</c:v>
                </c:pt>
                <c:pt idx="9683">
                  <c:v>17.0177381003409</c:v>
                </c:pt>
                <c:pt idx="9684">
                  <c:v>17.025566259867102</c:v>
                </c:pt>
                <c:pt idx="9685">
                  <c:v>17.012967340834798</c:v>
                </c:pt>
                <c:pt idx="9686">
                  <c:v>17.087143878440799</c:v>
                </c:pt>
                <c:pt idx="9687">
                  <c:v>17.144556681872398</c:v>
                </c:pt>
                <c:pt idx="9688">
                  <c:v>17.181931815438901</c:v>
                </c:pt>
                <c:pt idx="9689">
                  <c:v>17.1248878018116</c:v>
                </c:pt>
                <c:pt idx="9690">
                  <c:v>17.239282052327699</c:v>
                </c:pt>
                <c:pt idx="9691">
                  <c:v>17.2027347743768</c:v>
                </c:pt>
                <c:pt idx="9692">
                  <c:v>17.087132396693001</c:v>
                </c:pt>
                <c:pt idx="9693">
                  <c:v>16.946676168392099</c:v>
                </c:pt>
                <c:pt idx="9694">
                  <c:v>17.112414661319001</c:v>
                </c:pt>
                <c:pt idx="9695">
                  <c:v>17.117206137424201</c:v>
                </c:pt>
                <c:pt idx="9696">
                  <c:v>16.990196467884498</c:v>
                </c:pt>
                <c:pt idx="9697">
                  <c:v>17.0085458800698</c:v>
                </c:pt>
                <c:pt idx="9698">
                  <c:v>16.899351015519802</c:v>
                </c:pt>
                <c:pt idx="9699">
                  <c:v>16.765508155476802</c:v>
                </c:pt>
                <c:pt idx="9700">
                  <c:v>16.8439707336445</c:v>
                </c:pt>
                <c:pt idx="9701">
                  <c:v>16.852055839596598</c:v>
                </c:pt>
                <c:pt idx="9702">
                  <c:v>16.782625369537499</c:v>
                </c:pt>
                <c:pt idx="9703">
                  <c:v>16.545654699319599</c:v>
                </c:pt>
                <c:pt idx="9704">
                  <c:v>16.550287482635401</c:v>
                </c:pt>
                <c:pt idx="9705">
                  <c:v>16.7204244379569</c:v>
                </c:pt>
                <c:pt idx="9706">
                  <c:v>16.755202920787902</c:v>
                </c:pt>
                <c:pt idx="9707">
                  <c:v>16.803457905199799</c:v>
                </c:pt>
                <c:pt idx="9708">
                  <c:v>16.8098432192037</c:v>
                </c:pt>
                <c:pt idx="9709">
                  <c:v>16.797740132085899</c:v>
                </c:pt>
                <c:pt idx="9710">
                  <c:v>16.9099490361682</c:v>
                </c:pt>
                <c:pt idx="9711">
                  <c:v>17.055036398898601</c:v>
                </c:pt>
                <c:pt idx="9712">
                  <c:v>17.102449400087501</c:v>
                </c:pt>
                <c:pt idx="9713">
                  <c:v>17.105527840979502</c:v>
                </c:pt>
                <c:pt idx="9714">
                  <c:v>17.151370655593301</c:v>
                </c:pt>
                <c:pt idx="9715">
                  <c:v>17.151027628180199</c:v>
                </c:pt>
                <c:pt idx="9716">
                  <c:v>17.150684607627699</c:v>
                </c:pt>
                <c:pt idx="9717">
                  <c:v>17.128045703945599</c:v>
                </c:pt>
                <c:pt idx="9718">
                  <c:v>17.084883028771699</c:v>
                </c:pt>
                <c:pt idx="9719">
                  <c:v>17.103334702442702</c:v>
                </c:pt>
                <c:pt idx="9720">
                  <c:v>17.185088642320402</c:v>
                </c:pt>
                <c:pt idx="9721">
                  <c:v>17.222552135560701</c:v>
                </c:pt>
                <c:pt idx="9722">
                  <c:v>17.227374450158599</c:v>
                </c:pt>
                <c:pt idx="9723">
                  <c:v>17.123665655968701</c:v>
                </c:pt>
                <c:pt idx="9724">
                  <c:v>17.0993500507372</c:v>
                </c:pt>
                <c:pt idx="9725">
                  <c:v>17.182794878984801</c:v>
                </c:pt>
                <c:pt idx="9726">
                  <c:v>17.220253371820998</c:v>
                </c:pt>
                <c:pt idx="9727">
                  <c:v>17.197522637370199</c:v>
                </c:pt>
                <c:pt idx="9728">
                  <c:v>17.2160959618185</c:v>
                </c:pt>
                <c:pt idx="9729">
                  <c:v>17.269121537380901</c:v>
                </c:pt>
                <c:pt idx="9730">
                  <c:v>17.306768222332401</c:v>
                </c:pt>
                <c:pt idx="9731">
                  <c:v>17.394686604901899</c:v>
                </c:pt>
                <c:pt idx="9732">
                  <c:v>17.495227893478202</c:v>
                </c:pt>
                <c:pt idx="9733">
                  <c:v>17.634839812068201</c:v>
                </c:pt>
                <c:pt idx="9734">
                  <c:v>17.8425782250543</c:v>
                </c:pt>
                <c:pt idx="9735">
                  <c:v>17.840437115667299</c:v>
                </c:pt>
                <c:pt idx="9736">
                  <c:v>17.9203622739455</c:v>
                </c:pt>
                <c:pt idx="9737">
                  <c:v>17.9809330984314</c:v>
                </c:pt>
                <c:pt idx="9738">
                  <c:v>18.0794686118108</c:v>
                </c:pt>
                <c:pt idx="9739">
                  <c:v>18.075491128716202</c:v>
                </c:pt>
                <c:pt idx="9740">
                  <c:v>18.073322069780801</c:v>
                </c:pt>
                <c:pt idx="9741">
                  <c:v>18.0783825999603</c:v>
                </c:pt>
                <c:pt idx="9742">
                  <c:v>18.108754282728299</c:v>
                </c:pt>
                <c:pt idx="9743">
                  <c:v>18.124689986497099</c:v>
                </c:pt>
                <c:pt idx="9744">
                  <c:v>18.1134526787054</c:v>
                </c:pt>
                <c:pt idx="9745">
                  <c:v>18.160185386616501</c:v>
                </c:pt>
                <c:pt idx="9746">
                  <c:v>18.1580061643701</c:v>
                </c:pt>
                <c:pt idx="9747">
                  <c:v>18.159458804863299</c:v>
                </c:pt>
                <c:pt idx="9748">
                  <c:v>18.150015886284699</c:v>
                </c:pt>
                <c:pt idx="9749">
                  <c:v>18.064347811301499</c:v>
                </c:pt>
                <c:pt idx="9750">
                  <c:v>18.174359689472301</c:v>
                </c:pt>
                <c:pt idx="9751">
                  <c:v>18.215978973161199</c:v>
                </c:pt>
                <c:pt idx="9752">
                  <c:v>18.195759236501001</c:v>
                </c:pt>
                <c:pt idx="9753">
                  <c:v>18.219231765916099</c:v>
                </c:pt>
                <c:pt idx="9754">
                  <c:v>18.1516384160645</c:v>
                </c:pt>
                <c:pt idx="9755">
                  <c:v>18.236769600235899</c:v>
                </c:pt>
                <c:pt idx="9756">
                  <c:v>18.3058869570208</c:v>
                </c:pt>
                <c:pt idx="9757">
                  <c:v>18.362452147717899</c:v>
                </c:pt>
                <c:pt idx="9758">
                  <c:v>18.3347248449749</c:v>
                </c:pt>
                <c:pt idx="9759">
                  <c:v>18.204364951327101</c:v>
                </c:pt>
                <c:pt idx="9760">
                  <c:v>18.200542034687299</c:v>
                </c:pt>
                <c:pt idx="9761">
                  <c:v>18.1330180237387</c:v>
                </c:pt>
                <c:pt idx="9762">
                  <c:v>18.0167853782065</c:v>
                </c:pt>
                <c:pt idx="9763">
                  <c:v>17.9841749966719</c:v>
                </c:pt>
                <c:pt idx="9764">
                  <c:v>17.924647377432901</c:v>
                </c:pt>
                <c:pt idx="9765">
                  <c:v>17.933430454647901</c:v>
                </c:pt>
                <c:pt idx="9766">
                  <c:v>17.9458045216616</c:v>
                </c:pt>
                <c:pt idx="9767">
                  <c:v>18.089191499789699</c:v>
                </c:pt>
                <c:pt idx="9768">
                  <c:v>18.092628446174601</c:v>
                </c:pt>
                <c:pt idx="9769">
                  <c:v>18.0653085772209</c:v>
                </c:pt>
                <c:pt idx="9770">
                  <c:v>17.922773292546601</c:v>
                </c:pt>
                <c:pt idx="9771">
                  <c:v>17.967759453510901</c:v>
                </c:pt>
                <c:pt idx="9772">
                  <c:v>17.8206035035867</c:v>
                </c:pt>
                <c:pt idx="9773">
                  <c:v>17.583767683024</c:v>
                </c:pt>
                <c:pt idx="9774">
                  <c:v>17.453823639846501</c:v>
                </c:pt>
                <c:pt idx="9775">
                  <c:v>17.459234325174801</c:v>
                </c:pt>
                <c:pt idx="9776">
                  <c:v>17.419252678570199</c:v>
                </c:pt>
                <c:pt idx="9777">
                  <c:v>17.527426237704098</c:v>
                </c:pt>
                <c:pt idx="9778">
                  <c:v>17.5871947611747</c:v>
                </c:pt>
                <c:pt idx="9779">
                  <c:v>17.5469200851716</c:v>
                </c:pt>
                <c:pt idx="9780">
                  <c:v>17.4558515699295</c:v>
                </c:pt>
                <c:pt idx="9781">
                  <c:v>17.281467612745899</c:v>
                </c:pt>
                <c:pt idx="9782">
                  <c:v>17.292009307989701</c:v>
                </c:pt>
                <c:pt idx="9783">
                  <c:v>17.3907466811383</c:v>
                </c:pt>
                <c:pt idx="9784">
                  <c:v>17.389181513937</c:v>
                </c:pt>
                <c:pt idx="9785">
                  <c:v>17.271108971457402</c:v>
                </c:pt>
                <c:pt idx="9786">
                  <c:v>17.307551011387201</c:v>
                </c:pt>
                <c:pt idx="9787">
                  <c:v>17.2869550256836</c:v>
                </c:pt>
                <c:pt idx="9788">
                  <c:v>17.238724421162001</c:v>
                </c:pt>
                <c:pt idx="9789">
                  <c:v>17.183732890258401</c:v>
                </c:pt>
                <c:pt idx="9790">
                  <c:v>17.242329419414201</c:v>
                </c:pt>
                <c:pt idx="9791">
                  <c:v>17.406303972192799</c:v>
                </c:pt>
                <c:pt idx="9792">
                  <c:v>17.503953337476901</c:v>
                </c:pt>
                <c:pt idx="9793">
                  <c:v>17.6406592130426</c:v>
                </c:pt>
                <c:pt idx="9794">
                  <c:v>17.670824740296901</c:v>
                </c:pt>
                <c:pt idx="9795">
                  <c:v>17.711644345446899</c:v>
                </c:pt>
                <c:pt idx="9796">
                  <c:v>17.8375741367431</c:v>
                </c:pt>
                <c:pt idx="9797">
                  <c:v>17.8716439033443</c:v>
                </c:pt>
                <c:pt idx="9798">
                  <c:v>17.855738140270301</c:v>
                </c:pt>
                <c:pt idx="9799">
                  <c:v>17.850559976209599</c:v>
                </c:pt>
                <c:pt idx="9800">
                  <c:v>17.856093649802201</c:v>
                </c:pt>
                <c:pt idx="9801">
                  <c:v>17.849129773278801</c:v>
                </c:pt>
                <c:pt idx="9802">
                  <c:v>17.926059522601602</c:v>
                </c:pt>
                <c:pt idx="9803">
                  <c:v>17.886801452247099</c:v>
                </c:pt>
                <c:pt idx="9804">
                  <c:v>17.845840676921501</c:v>
                </c:pt>
                <c:pt idx="9805">
                  <c:v>17.906694993629799</c:v>
                </c:pt>
                <c:pt idx="9806">
                  <c:v>17.8209219246103</c:v>
                </c:pt>
                <c:pt idx="9807">
                  <c:v>17.785458289980301</c:v>
                </c:pt>
                <c:pt idx="9808">
                  <c:v>17.698487398942301</c:v>
                </c:pt>
                <c:pt idx="9809">
                  <c:v>17.725212114914701</c:v>
                </c:pt>
                <c:pt idx="9810">
                  <c:v>17.7555222276312</c:v>
                </c:pt>
                <c:pt idx="9811">
                  <c:v>17.813937895760098</c:v>
                </c:pt>
                <c:pt idx="9812">
                  <c:v>17.803071393643702</c:v>
                </c:pt>
                <c:pt idx="9813">
                  <c:v>17.765506913003101</c:v>
                </c:pt>
                <c:pt idx="9814">
                  <c:v>17.708479635812399</c:v>
                </c:pt>
                <c:pt idx="9815">
                  <c:v>17.688823223416598</c:v>
                </c:pt>
                <c:pt idx="9816">
                  <c:v>17.819543627037699</c:v>
                </c:pt>
                <c:pt idx="9817">
                  <c:v>17.872824062482501</c:v>
                </c:pt>
                <c:pt idx="9818">
                  <c:v>17.8708580518357</c:v>
                </c:pt>
                <c:pt idx="9819">
                  <c:v>17.922504831605501</c:v>
                </c:pt>
                <c:pt idx="9820">
                  <c:v>17.995807876366701</c:v>
                </c:pt>
                <c:pt idx="9821">
                  <c:v>18.028020372465399</c:v>
                </c:pt>
                <c:pt idx="9822">
                  <c:v>18.015220478001002</c:v>
                </c:pt>
                <c:pt idx="9823">
                  <c:v>17.982612928935801</c:v>
                </c:pt>
                <c:pt idx="9824">
                  <c:v>17.937476570484201</c:v>
                </c:pt>
                <c:pt idx="9825">
                  <c:v>17.9014222425775</c:v>
                </c:pt>
                <c:pt idx="9826">
                  <c:v>17.8779713794397</c:v>
                </c:pt>
                <c:pt idx="9827">
                  <c:v>17.893882773967398</c:v>
                </c:pt>
                <c:pt idx="9828">
                  <c:v>17.7594997143349</c:v>
                </c:pt>
                <c:pt idx="9829">
                  <c:v>17.713147420080499</c:v>
                </c:pt>
                <c:pt idx="9830">
                  <c:v>17.801536025706699</c:v>
                </c:pt>
                <c:pt idx="9831">
                  <c:v>17.787116781525899</c:v>
                </c:pt>
                <c:pt idx="9832">
                  <c:v>17.671322651278199</c:v>
                </c:pt>
                <c:pt idx="9833">
                  <c:v>17.618485396550799</c:v>
                </c:pt>
                <c:pt idx="9834">
                  <c:v>17.474190001153101</c:v>
                </c:pt>
                <c:pt idx="9835">
                  <c:v>17.381751536046998</c:v>
                </c:pt>
                <c:pt idx="9836">
                  <c:v>17.489692213085799</c:v>
                </c:pt>
                <c:pt idx="9837">
                  <c:v>17.475875356237498</c:v>
                </c:pt>
                <c:pt idx="9838">
                  <c:v>17.339738287212398</c:v>
                </c:pt>
                <c:pt idx="9839">
                  <c:v>17.397132820943099</c:v>
                </c:pt>
                <c:pt idx="9840">
                  <c:v>17.364252239911501</c:v>
                </c:pt>
                <c:pt idx="9841">
                  <c:v>17.180364808690801</c:v>
                </c:pt>
                <c:pt idx="9842">
                  <c:v>17.204589123071099</c:v>
                </c:pt>
                <c:pt idx="9843">
                  <c:v>17.141104189206999</c:v>
                </c:pt>
                <c:pt idx="9844">
                  <c:v>17.142989710667798</c:v>
                </c:pt>
                <c:pt idx="9845">
                  <c:v>17.144875439535902</c:v>
                </c:pt>
                <c:pt idx="9846">
                  <c:v>17.146761375834298</c:v>
                </c:pt>
                <c:pt idx="9847">
                  <c:v>17.148647519585602</c:v>
                </c:pt>
                <c:pt idx="9848">
                  <c:v>17.150533870812801</c:v>
                </c:pt>
                <c:pt idx="9849">
                  <c:v>17.152420429538601</c:v>
                </c:pt>
                <c:pt idx="9850">
                  <c:v>17.154307195785801</c:v>
                </c:pt>
                <c:pt idx="9851">
                  <c:v>17.1561941695774</c:v>
                </c:pt>
                <c:pt idx="9852">
                  <c:v>17.158081350936001</c:v>
                </c:pt>
                <c:pt idx="9853">
                  <c:v>17.159968739884601</c:v>
                </c:pt>
                <c:pt idx="9854">
                  <c:v>17.161856336446</c:v>
                </c:pt>
                <c:pt idx="9855">
                  <c:v>17.163744140643001</c:v>
                </c:pt>
                <c:pt idx="9856">
                  <c:v>17.1656321524985</c:v>
                </c:pt>
                <c:pt idx="9857">
                  <c:v>17.167520372035298</c:v>
                </c:pt>
                <c:pt idx="9858">
                  <c:v>17.169408799276201</c:v>
                </c:pt>
                <c:pt idx="9859">
                  <c:v>17.171297434244099</c:v>
                </c:pt>
                <c:pt idx="9860">
                  <c:v>17.1731862769619</c:v>
                </c:pt>
                <c:pt idx="9861">
                  <c:v>17.175075327452401</c:v>
                </c:pt>
                <c:pt idx="9862">
                  <c:v>17.1769645857384</c:v>
                </c:pt>
                <c:pt idx="9863">
                  <c:v>17.178854051842801</c:v>
                </c:pt>
                <c:pt idx="9864">
                  <c:v>17.180743725788499</c:v>
                </c:pt>
                <c:pt idx="9865">
                  <c:v>17.182633607598401</c:v>
                </c:pt>
                <c:pt idx="9866">
                  <c:v>17.184523697295202</c:v>
                </c:pt>
                <c:pt idx="9867">
                  <c:v>17.186413994901901</c:v>
                </c:pt>
                <c:pt idx="9868">
                  <c:v>17.188304500441301</c:v>
                </c:pt>
                <c:pt idx="9869">
                  <c:v>17.190195213936398</c:v>
                </c:pt>
                <c:pt idx="9870">
                  <c:v>17.192086135409902</c:v>
                </c:pt>
                <c:pt idx="9871">
                  <c:v>17.193977264884801</c:v>
                </c:pt>
                <c:pt idx="9872">
                  <c:v>17.195868602384</c:v>
                </c:pt>
                <c:pt idx="9873">
                  <c:v>17.1977601479302</c:v>
                </c:pt>
                <c:pt idx="9874">
                  <c:v>17.199651901546499</c:v>
                </c:pt>
                <c:pt idx="9875">
                  <c:v>17.2011998702176</c:v>
                </c:pt>
                <c:pt idx="9876">
                  <c:v>17.202747978205899</c:v>
                </c:pt>
                <c:pt idx="9877">
                  <c:v>17.204296225524001</c:v>
                </c:pt>
                <c:pt idx="9878">
                  <c:v>17.205844612184301</c:v>
                </c:pt>
                <c:pt idx="9879">
                  <c:v>17.2073931381994</c:v>
                </c:pt>
                <c:pt idx="9880">
                  <c:v>17.208941803581801</c:v>
                </c:pt>
                <c:pt idx="9881">
                  <c:v>17.210490608344099</c:v>
                </c:pt>
                <c:pt idx="9882">
                  <c:v>17.212039552498901</c:v>
                </c:pt>
                <c:pt idx="9883">
                  <c:v>17.213588636058599</c:v>
                </c:pt>
                <c:pt idx="9884">
                  <c:v>17.215137859035899</c:v>
                </c:pt>
                <c:pt idx="9885">
                  <c:v>17.216687221443198</c:v>
                </c:pt>
                <c:pt idx="9886">
                  <c:v>17.218236723293099</c:v>
                </c:pt>
                <c:pt idx="9887">
                  <c:v>17.2197863645982</c:v>
                </c:pt>
                <c:pt idx="9888">
                  <c:v>17.221336145371001</c:v>
                </c:pt>
                <c:pt idx="9889">
                  <c:v>17.222886065624099</c:v>
                </c:pt>
                <c:pt idx="9890">
                  <c:v>17.224436125370001</c:v>
                </c:pt>
                <c:pt idx="9891">
                  <c:v>17.225986324621299</c:v>
                </c:pt>
                <c:pt idx="9892">
                  <c:v>17.227536663390499</c:v>
                </c:pt>
                <c:pt idx="9893">
                  <c:v>17.229087141690201</c:v>
                </c:pt>
                <c:pt idx="9894">
                  <c:v>17.2306377595329</c:v>
                </c:pt>
                <c:pt idx="9895">
                  <c:v>17.232188516931298</c:v>
                </c:pt>
                <c:pt idx="9896">
                  <c:v>17.2344287014385</c:v>
                </c:pt>
                <c:pt idx="9897">
                  <c:v>17.236669177169698</c:v>
                </c:pt>
                <c:pt idx="9898">
                  <c:v>17.2389099441627</c:v>
                </c:pt>
                <c:pt idx="9899">
                  <c:v>17.241151002455499</c:v>
                </c:pt>
                <c:pt idx="9900">
                  <c:v>17.243392352085799</c:v>
                </c:pt>
                <c:pt idx="9901">
                  <c:v>17.245633993091499</c:v>
                </c:pt>
                <c:pt idx="9902">
                  <c:v>17.247875925510598</c:v>
                </c:pt>
                <c:pt idx="9903">
                  <c:v>17.250118149380999</c:v>
                </c:pt>
                <c:pt idx="9904">
                  <c:v>17.252360664740401</c:v>
                </c:pt>
                <c:pt idx="9905">
                  <c:v>17.254603471626801</c:v>
                </c:pt>
                <c:pt idx="9906">
                  <c:v>17.2568465700781</c:v>
                </c:pt>
                <c:pt idx="9907">
                  <c:v>17.259089960132201</c:v>
                </c:pt>
                <c:pt idx="9908">
                  <c:v>17.261333641827001</c:v>
                </c:pt>
                <c:pt idx="9909">
                  <c:v>17.2635776152005</c:v>
                </c:pt>
                <c:pt idx="9910">
                  <c:v>17.2658218802904</c:v>
                </c:pt>
                <c:pt idx="9911">
                  <c:v>17.268066437134902</c:v>
                </c:pt>
                <c:pt idx="9912">
                  <c:v>17.270311285771701</c:v>
                </c:pt>
                <c:pt idx="9913">
                  <c:v>17.2725564262389</c:v>
                </c:pt>
                <c:pt idx="9914">
                  <c:v>17.2748018585743</c:v>
                </c:pt>
                <c:pt idx="9915">
                  <c:v>17.2770475828159</c:v>
                </c:pt>
                <c:pt idx="9916">
                  <c:v>17.279293599001701</c:v>
                </c:pt>
                <c:pt idx="9917">
                  <c:v>17.281021528361599</c:v>
                </c:pt>
                <c:pt idx="9918">
                  <c:v>17.282749630514399</c:v>
                </c:pt>
                <c:pt idx="9919">
                  <c:v>17.284477905477399</c:v>
                </c:pt>
                <c:pt idx="9920">
                  <c:v>17.286206353268</c:v>
                </c:pt>
                <c:pt idx="9921">
                  <c:v>17.287934973903301</c:v>
                </c:pt>
                <c:pt idx="9922">
                  <c:v>17.2896637674007</c:v>
                </c:pt>
                <c:pt idx="9923">
                  <c:v>17.2913927337774</c:v>
                </c:pt>
                <c:pt idx="9924">
                  <c:v>17.293121873050801</c:v>
                </c:pt>
                <c:pt idx="9925">
                  <c:v>17.294851185238102</c:v>
                </c:pt>
                <c:pt idx="9926">
                  <c:v>17.296580670356601</c:v>
                </c:pt>
                <c:pt idx="9927">
                  <c:v>17.2983103284237</c:v>
                </c:pt>
                <c:pt idx="9928">
                  <c:v>17.300040159456501</c:v>
                </c:pt>
                <c:pt idx="9929">
                  <c:v>17.301770163472501</c:v>
                </c:pt>
                <c:pt idx="9930">
                  <c:v>17.303500340488799</c:v>
                </c:pt>
                <c:pt idx="9931">
                  <c:v>17.305230690522901</c:v>
                </c:pt>
                <c:pt idx="9932">
                  <c:v>17.306961213591901</c:v>
                </c:pt>
                <c:pt idx="9933">
                  <c:v>17.3086919097133</c:v>
                </c:pt>
                <c:pt idx="9934">
                  <c:v>17.3104227789043</c:v>
                </c:pt>
                <c:pt idx="9935">
                  <c:v>17.3121538211821</c:v>
                </c:pt>
                <c:pt idx="9936">
                  <c:v>17.313885036564301</c:v>
                </c:pt>
                <c:pt idx="9937">
                  <c:v>17.315616425067901</c:v>
                </c:pt>
                <c:pt idx="9938">
                  <c:v>17.317347986710399</c:v>
                </c:pt>
                <c:pt idx="9939">
                  <c:v>17.319079721509102</c:v>
                </c:pt>
                <c:pt idx="9940">
                  <c:v>17.3209848202785</c:v>
                </c:pt>
                <c:pt idx="9941">
                  <c:v>17.322890128608702</c:v>
                </c:pt>
                <c:pt idx="9942">
                  <c:v>17.324795646522801</c:v>
                </c:pt>
                <c:pt idx="9943">
                  <c:v>17.326701374043999</c:v>
                </c:pt>
                <c:pt idx="9944">
                  <c:v>17.3286073111951</c:v>
                </c:pt>
                <c:pt idx="9945">
                  <c:v>17.330513457999299</c:v>
                </c:pt>
                <c:pt idx="9946">
                  <c:v>17.332419814479699</c:v>
                </c:pt>
                <c:pt idx="9947">
                  <c:v>17.334326380659299</c:v>
                </c:pt>
                <c:pt idx="9948">
                  <c:v>17.3362331565612</c:v>
                </c:pt>
                <c:pt idx="9949">
                  <c:v>17.338140142208399</c:v>
                </c:pt>
                <c:pt idx="9950">
                  <c:v>17.340047337624</c:v>
                </c:pt>
                <c:pt idx="9951">
                  <c:v>17.341954742831199</c:v>
                </c:pt>
                <c:pt idx="9952">
                  <c:v>17.343862357852899</c:v>
                </c:pt>
                <c:pt idx="9953">
                  <c:v>17.3457701827123</c:v>
                </c:pt>
                <c:pt idx="9954">
                  <c:v>17.347678217432399</c:v>
                </c:pt>
                <c:pt idx="9955">
                  <c:v>17.349586462036299</c:v>
                </c:pt>
                <c:pt idx="9956">
                  <c:v>17.3514949165471</c:v>
                </c:pt>
                <c:pt idx="9957">
                  <c:v>17.353403580987901</c:v>
                </c:pt>
                <c:pt idx="9958">
                  <c:v>17.355312455381799</c:v>
                </c:pt>
                <c:pt idx="9959">
                  <c:v>17.357221539751901</c:v>
                </c:pt>
                <c:pt idx="9960">
                  <c:v>17.359130834121299</c:v>
                </c:pt>
                <c:pt idx="9961">
                  <c:v>17.361040338513099</c:v>
                </c:pt>
                <c:pt idx="9962">
                  <c:v>17.3629500529503</c:v>
                </c:pt>
                <c:pt idx="9963">
                  <c:v>17.364859977456099</c:v>
                </c:pt>
                <c:pt idx="9964">
                  <c:v>17.366770112053601</c:v>
                </c:pt>
                <c:pt idx="9965">
                  <c:v>17.368680456766</c:v>
                </c:pt>
                <c:pt idx="9966">
                  <c:v>17.370591011616199</c:v>
                </c:pt>
                <c:pt idx="9967">
                  <c:v>17.372501776627502</c:v>
                </c:pt>
                <c:pt idx="9968">
                  <c:v>17.374412751822899</c:v>
                </c:pt>
                <c:pt idx="9969">
                  <c:v>17.3763239372256</c:v>
                </c:pt>
                <c:pt idx="9970">
                  <c:v>17.378235332858701</c:v>
                </c:pt>
                <c:pt idx="9971">
                  <c:v>17.380146938745298</c:v>
                </c:pt>
                <c:pt idx="9972">
                  <c:v>17.382058754908599</c:v>
                </c:pt>
                <c:pt idx="9973">
                  <c:v>17.383970781371598</c:v>
                </c:pt>
                <c:pt idx="9974">
                  <c:v>17.3858830181576</c:v>
                </c:pt>
                <c:pt idx="9975">
                  <c:v>17.387795465289599</c:v>
                </c:pt>
                <c:pt idx="9976">
                  <c:v>17.3897081227908</c:v>
                </c:pt>
                <c:pt idx="9977">
                  <c:v>17.391620990684299</c:v>
                </c:pt>
                <c:pt idx="9978">
                  <c:v>17.393534068993301</c:v>
                </c:pt>
                <c:pt idx="9979">
                  <c:v>17.3954473577408</c:v>
                </c:pt>
                <c:pt idx="9980">
                  <c:v>17.397360856950201</c:v>
                </c:pt>
                <c:pt idx="9981">
                  <c:v>17.3992745666445</c:v>
                </c:pt>
                <c:pt idx="9982">
                  <c:v>17.401014494101101</c:v>
                </c:pt>
                <c:pt idx="9983">
                  <c:v>17.402754595550501</c:v>
                </c:pt>
                <c:pt idx="9984">
                  <c:v>17.404494871010101</c:v>
                </c:pt>
                <c:pt idx="9985">
                  <c:v>17.406235320497199</c:v>
                </c:pt>
                <c:pt idx="9986">
                  <c:v>17.4079759440292</c:v>
                </c:pt>
                <c:pt idx="9987">
                  <c:v>17.409716741623601</c:v>
                </c:pt>
                <c:pt idx="9988">
                  <c:v>17.4114577132978</c:v>
                </c:pt>
                <c:pt idx="9989">
                  <c:v>17.413198859069102</c:v>
                </c:pt>
                <c:pt idx="9990">
                  <c:v>17.414940178955099</c:v>
                </c:pt>
                <c:pt idx="9991">
                  <c:v>17.416681672972899</c:v>
                </c:pt>
                <c:pt idx="9992">
                  <c:v>17.418423341140201</c:v>
                </c:pt>
                <c:pt idx="9993">
                  <c:v>17.420165183474399</c:v>
                </c:pt>
                <c:pt idx="9994">
                  <c:v>17.421907199992699</c:v>
                </c:pt>
                <c:pt idx="9995">
                  <c:v>17.423649390712701</c:v>
                </c:pt>
                <c:pt idx="9996">
                  <c:v>17.425391755651798</c:v>
                </c:pt>
                <c:pt idx="9997">
                  <c:v>17.427134294827301</c:v>
                </c:pt>
                <c:pt idx="9998">
                  <c:v>17.428877008256801</c:v>
                </c:pt>
                <c:pt idx="9999">
                  <c:v>17.430619895957602</c:v>
                </c:pt>
                <c:pt idx="10000">
                  <c:v>17.432362957947198</c:v>
                </c:pt>
                <c:pt idx="10001">
                  <c:v>17.434106194243</c:v>
                </c:pt>
                <c:pt idx="10002">
                  <c:v>17.436198286986301</c:v>
                </c:pt>
                <c:pt idx="10003">
                  <c:v>17.438290630780799</c:v>
                </c:pt>
                <c:pt idx="10004">
                  <c:v>17.4403832256565</c:v>
                </c:pt>
                <c:pt idx="10005">
                  <c:v>17.442476071643501</c:v>
                </c:pt>
                <c:pt idx="10006">
                  <c:v>17.444569168772102</c:v>
                </c:pt>
                <c:pt idx="10007">
                  <c:v>17.446662517072401</c:v>
                </c:pt>
                <c:pt idx="10008">
                  <c:v>17.448756116574401</c:v>
                </c:pt>
                <c:pt idx="10009">
                  <c:v>17.4508499673084</c:v>
                </c:pt>
                <c:pt idx="10010">
                  <c:v>17.4529440693045</c:v>
                </c:pt>
                <c:pt idx="10011">
                  <c:v>17.4550384225928</c:v>
                </c:pt>
                <c:pt idx="10012">
                  <c:v>17.457133027203501</c:v>
                </c:pt>
                <c:pt idx="10013">
                  <c:v>17.3754336446362</c:v>
                </c:pt>
                <c:pt idx="10014">
                  <c:v>17.509571992372798</c:v>
                </c:pt>
                <c:pt idx="10015">
                  <c:v>17.565952814188201</c:v>
                </c:pt>
                <c:pt idx="10016">
                  <c:v>17.527659037053301</c:v>
                </c:pt>
                <c:pt idx="10017">
                  <c:v>17.519245760715499</c:v>
                </c:pt>
                <c:pt idx="10018">
                  <c:v>17.6282154693472</c:v>
                </c:pt>
                <c:pt idx="10019">
                  <c:v>17.602125710452501</c:v>
                </c:pt>
                <c:pt idx="10020">
                  <c:v>17.613039028393001</c:v>
                </c:pt>
                <c:pt idx="10021">
                  <c:v>17.6556625828417</c:v>
                </c:pt>
                <c:pt idx="10022">
                  <c:v>17.562264127778501</c:v>
                </c:pt>
                <c:pt idx="10023">
                  <c:v>17.855729561353701</c:v>
                </c:pt>
                <c:pt idx="10024">
                  <c:v>17.9791126526226</c:v>
                </c:pt>
                <c:pt idx="10025">
                  <c:v>17.991877822606</c:v>
                </c:pt>
                <c:pt idx="10026">
                  <c:v>18.155783829569899</c:v>
                </c:pt>
                <c:pt idx="10027">
                  <c:v>18.1287317116639</c:v>
                </c:pt>
                <c:pt idx="10028">
                  <c:v>18.165170462404301</c:v>
                </c:pt>
                <c:pt idx="10029">
                  <c:v>18.2125815573112</c:v>
                </c:pt>
                <c:pt idx="10030">
                  <c:v>18.318396656159202</c:v>
                </c:pt>
                <c:pt idx="10031">
                  <c:v>18.3020932831352</c:v>
                </c:pt>
                <c:pt idx="10032">
                  <c:v>18.1778220697427</c:v>
                </c:pt>
                <c:pt idx="10033">
                  <c:v>18.299795255830698</c:v>
                </c:pt>
                <c:pt idx="10034">
                  <c:v>18.305468192359999</c:v>
                </c:pt>
                <c:pt idx="10035">
                  <c:v>18.3331094493305</c:v>
                </c:pt>
                <c:pt idx="10036">
                  <c:v>18.3827921759381</c:v>
                </c:pt>
                <c:pt idx="10037">
                  <c:v>18.4252564258646</c:v>
                </c:pt>
                <c:pt idx="10038">
                  <c:v>18.456763614352798</c:v>
                </c:pt>
                <c:pt idx="10039">
                  <c:v>18.5049357673862</c:v>
                </c:pt>
                <c:pt idx="10040">
                  <c:v>18.5809910533902</c:v>
                </c:pt>
                <c:pt idx="10041">
                  <c:v>18.586751160616799</c:v>
                </c:pt>
                <c:pt idx="10042">
                  <c:v>18.484709896744999</c:v>
                </c:pt>
                <c:pt idx="10043">
                  <c:v>18.568075938379302</c:v>
                </c:pt>
                <c:pt idx="10044">
                  <c:v>18.603726644180998</c:v>
                </c:pt>
                <c:pt idx="10045">
                  <c:v>18.5687516380899</c:v>
                </c:pt>
                <c:pt idx="10046">
                  <c:v>18.5579817621398</c:v>
                </c:pt>
                <c:pt idx="10047">
                  <c:v>18.6492870324096</c:v>
                </c:pt>
                <c:pt idx="10048">
                  <c:v>18.597442014459499</c:v>
                </c:pt>
                <c:pt idx="10049">
                  <c:v>18.607112684307001</c:v>
                </c:pt>
                <c:pt idx="10050">
                  <c:v>18.516309974407601</c:v>
                </c:pt>
                <c:pt idx="10051">
                  <c:v>18.5259384555943</c:v>
                </c:pt>
                <c:pt idx="10052">
                  <c:v>18.615233478950199</c:v>
                </c:pt>
                <c:pt idx="10053">
                  <c:v>18.673313007404499</c:v>
                </c:pt>
                <c:pt idx="10054">
                  <c:v>18.701696443175798</c:v>
                </c:pt>
                <c:pt idx="10055">
                  <c:v>18.7319931914137</c:v>
                </c:pt>
                <c:pt idx="10056">
                  <c:v>18.6555666591928</c:v>
                </c:pt>
                <c:pt idx="10057">
                  <c:v>18.562661937230001</c:v>
                </c:pt>
                <c:pt idx="10058">
                  <c:v>18.5853083847934</c:v>
                </c:pt>
                <c:pt idx="10059">
                  <c:v>18.476026771490801</c:v>
                </c:pt>
                <c:pt idx="10060">
                  <c:v>18.4948723187977</c:v>
                </c:pt>
                <c:pt idx="10061">
                  <c:v>18.376875033403799</c:v>
                </c:pt>
                <c:pt idx="10062">
                  <c:v>18.169583883026998</c:v>
                </c:pt>
                <c:pt idx="10063">
                  <c:v>18.1098059520519</c:v>
                </c:pt>
                <c:pt idx="10064">
                  <c:v>18.276597264870301</c:v>
                </c:pt>
                <c:pt idx="10065">
                  <c:v>18.273124711389901</c:v>
                </c:pt>
                <c:pt idx="10066">
                  <c:v>18.3061990671176</c:v>
                </c:pt>
                <c:pt idx="10067">
                  <c:v>18.4143887036042</c:v>
                </c:pt>
                <c:pt idx="10068">
                  <c:v>18.440352991676299</c:v>
                </c:pt>
                <c:pt idx="10069">
                  <c:v>18.4811061717879</c:v>
                </c:pt>
                <c:pt idx="10070">
                  <c:v>18.527493748279099</c:v>
                </c:pt>
                <c:pt idx="10071">
                  <c:v>18.5869670032111</c:v>
                </c:pt>
                <c:pt idx="10072">
                  <c:v>18.505370218067</c:v>
                </c:pt>
                <c:pt idx="10073">
                  <c:v>18.579576752641401</c:v>
                </c:pt>
                <c:pt idx="10074">
                  <c:v>18.499870368372601</c:v>
                </c:pt>
                <c:pt idx="10075">
                  <c:v>18.459355652265899</c:v>
                </c:pt>
                <c:pt idx="10076">
                  <c:v>18.5924476065187</c:v>
                </c:pt>
                <c:pt idx="10077">
                  <c:v>18.570322593866901</c:v>
                </c:pt>
                <c:pt idx="10078">
                  <c:v>18.6540747487653</c:v>
                </c:pt>
                <c:pt idx="10079">
                  <c:v>18.661722919412298</c:v>
                </c:pt>
                <c:pt idx="10080">
                  <c:v>18.712296188523901</c:v>
                </c:pt>
                <c:pt idx="10081">
                  <c:v>18.789203725858702</c:v>
                </c:pt>
                <c:pt idx="10082">
                  <c:v>18.766844573424901</c:v>
                </c:pt>
                <c:pt idx="10083">
                  <c:v>18.768908926327999</c:v>
                </c:pt>
                <c:pt idx="10084">
                  <c:v>18.838729267533999</c:v>
                </c:pt>
                <c:pt idx="10085">
                  <c:v>18.8353382962658</c:v>
                </c:pt>
                <c:pt idx="10086">
                  <c:v>18.971329438764801</c:v>
                </c:pt>
                <c:pt idx="10087">
                  <c:v>19.091228240817799</c:v>
                </c:pt>
                <c:pt idx="10088">
                  <c:v>19.200430066355299</c:v>
                </c:pt>
                <c:pt idx="10089">
                  <c:v>19.266095537182299</c:v>
                </c:pt>
                <c:pt idx="10090">
                  <c:v>19.252994592217</c:v>
                </c:pt>
                <c:pt idx="10091">
                  <c:v>19.2052471656283</c:v>
                </c:pt>
                <c:pt idx="10092">
                  <c:v>19.3343064265813</c:v>
                </c:pt>
                <c:pt idx="10093">
                  <c:v>19.4100969077735</c:v>
                </c:pt>
                <c:pt idx="10094">
                  <c:v>19.427954196928599</c:v>
                </c:pt>
                <c:pt idx="10095">
                  <c:v>19.385601256779299</c:v>
                </c:pt>
                <c:pt idx="10096">
                  <c:v>19.4034360099356</c:v>
                </c:pt>
                <c:pt idx="10097">
                  <c:v>19.4969605715035</c:v>
                </c:pt>
                <c:pt idx="10098">
                  <c:v>19.509048687057799</c:v>
                </c:pt>
                <c:pt idx="10099">
                  <c:v>19.5816223481736</c:v>
                </c:pt>
                <c:pt idx="10100">
                  <c:v>19.634884360960701</c:v>
                </c:pt>
                <c:pt idx="10101">
                  <c:v>19.6490214777006</c:v>
                </c:pt>
                <c:pt idx="10102">
                  <c:v>19.6395899473913</c:v>
                </c:pt>
                <c:pt idx="10103">
                  <c:v>19.6262350262271</c:v>
                </c:pt>
                <c:pt idx="10104">
                  <c:v>19.6698052679853</c:v>
                </c:pt>
                <c:pt idx="10105">
                  <c:v>19.721143459734702</c:v>
                </c:pt>
                <c:pt idx="10106">
                  <c:v>19.772615644164599</c:v>
                </c:pt>
                <c:pt idx="10107">
                  <c:v>19.739199923726002</c:v>
                </c:pt>
                <c:pt idx="10108">
                  <c:v>19.6150403562057</c:v>
                </c:pt>
                <c:pt idx="10109">
                  <c:v>19.6093519945025</c:v>
                </c:pt>
                <c:pt idx="10110">
                  <c:v>19.764461968778999</c:v>
                </c:pt>
                <c:pt idx="10111">
                  <c:v>19.851623246061301</c:v>
                </c:pt>
                <c:pt idx="10112">
                  <c:v>19.915346956681098</c:v>
                </c:pt>
                <c:pt idx="10113">
                  <c:v>19.923512248933399</c:v>
                </c:pt>
                <c:pt idx="10114">
                  <c:v>19.869918000983699</c:v>
                </c:pt>
                <c:pt idx="10115">
                  <c:v>19.9217784869663</c:v>
                </c:pt>
                <c:pt idx="10116">
                  <c:v>19.878149792079899</c:v>
                </c:pt>
                <c:pt idx="10117">
                  <c:v>19.8962389083907</c:v>
                </c:pt>
                <c:pt idx="10118">
                  <c:v>19.818842539037</c:v>
                </c:pt>
                <c:pt idx="10119">
                  <c:v>19.866605949556099</c:v>
                </c:pt>
                <c:pt idx="10120">
                  <c:v>19.876737918590401</c:v>
                </c:pt>
                <c:pt idx="10121">
                  <c:v>19.863022969426499</c:v>
                </c:pt>
                <c:pt idx="10122">
                  <c:v>19.8433585766868</c:v>
                </c:pt>
                <c:pt idx="10123">
                  <c:v>19.8237136516959</c:v>
                </c:pt>
                <c:pt idx="10124">
                  <c:v>19.861576944770601</c:v>
                </c:pt>
                <c:pt idx="10125">
                  <c:v>19.9491664990971</c:v>
                </c:pt>
                <c:pt idx="10126">
                  <c:v>20.061081323157001</c:v>
                </c:pt>
                <c:pt idx="10127">
                  <c:v>20.047239177043998</c:v>
                </c:pt>
                <c:pt idx="10128">
                  <c:v>20.047439649435798</c:v>
                </c:pt>
                <c:pt idx="10129">
                  <c:v>19.999526268673598</c:v>
                </c:pt>
                <c:pt idx="10130">
                  <c:v>20.003726169190099</c:v>
                </c:pt>
                <c:pt idx="10131">
                  <c:v>19.9679194993472</c:v>
                </c:pt>
                <c:pt idx="10132">
                  <c:v>19.858295621295799</c:v>
                </c:pt>
                <c:pt idx="10133">
                  <c:v>19.8803383294354</c:v>
                </c:pt>
                <c:pt idx="10134">
                  <c:v>19.979938824465901</c:v>
                </c:pt>
                <c:pt idx="10135">
                  <c:v>19.930188776792999</c:v>
                </c:pt>
                <c:pt idx="10136">
                  <c:v>19.9463322297022</c:v>
                </c:pt>
                <c:pt idx="10137">
                  <c:v>19.8707356305516</c:v>
                </c:pt>
                <c:pt idx="10138">
                  <c:v>19.8987533677907</c:v>
                </c:pt>
                <c:pt idx="10139">
                  <c:v>19.914871358018601</c:v>
                </c:pt>
                <c:pt idx="10140">
                  <c:v>19.897147122509999</c:v>
                </c:pt>
                <c:pt idx="10141">
                  <c:v>19.961016964773201</c:v>
                </c:pt>
                <c:pt idx="10142">
                  <c:v>19.9452477613711</c:v>
                </c:pt>
                <c:pt idx="10143">
                  <c:v>19.8995731439975</c:v>
                </c:pt>
                <c:pt idx="10144">
                  <c:v>19.7186860241186</c:v>
                </c:pt>
                <c:pt idx="10145">
                  <c:v>19.624233518063001</c:v>
                </c:pt>
                <c:pt idx="10146">
                  <c:v>19.704889117822301</c:v>
                </c:pt>
                <c:pt idx="10147">
                  <c:v>19.575230947426999</c:v>
                </c:pt>
                <c:pt idx="10148">
                  <c:v>19.7322242996254</c:v>
                </c:pt>
                <c:pt idx="10149">
                  <c:v>19.858905179629001</c:v>
                </c:pt>
                <c:pt idx="10150">
                  <c:v>19.940723868968998</c:v>
                </c:pt>
                <c:pt idx="10151">
                  <c:v>19.817490195458799</c:v>
                </c:pt>
                <c:pt idx="10152">
                  <c:v>19.909047000161799</c:v>
                </c:pt>
                <c:pt idx="10153">
                  <c:v>19.875599801201599</c:v>
                </c:pt>
                <c:pt idx="10154">
                  <c:v>19.8461839134958</c:v>
                </c:pt>
                <c:pt idx="10155">
                  <c:v>19.824750034869201</c:v>
                </c:pt>
                <c:pt idx="10156">
                  <c:v>19.7042155546572</c:v>
                </c:pt>
                <c:pt idx="10157">
                  <c:v>19.6927871096355</c:v>
                </c:pt>
                <c:pt idx="10158">
                  <c:v>19.630164046626899</c:v>
                </c:pt>
                <c:pt idx="10159">
                  <c:v>19.5265167804607</c:v>
                </c:pt>
                <c:pt idx="10160">
                  <c:v>19.483948973879301</c:v>
                </c:pt>
                <c:pt idx="10161">
                  <c:v>19.349899404938999</c:v>
                </c:pt>
                <c:pt idx="10162">
                  <c:v>19.3541563828081</c:v>
                </c:pt>
                <c:pt idx="10163">
                  <c:v>19.4455080009349</c:v>
                </c:pt>
                <c:pt idx="10164">
                  <c:v>19.4400632586947</c:v>
                </c:pt>
                <c:pt idx="10165">
                  <c:v>19.5104362876911</c:v>
                </c:pt>
                <c:pt idx="10166">
                  <c:v>19.534239019962101</c:v>
                </c:pt>
                <c:pt idx="10167">
                  <c:v>19.700670736412199</c:v>
                </c:pt>
                <c:pt idx="10168">
                  <c:v>19.6774239449432</c:v>
                </c:pt>
                <c:pt idx="10169">
                  <c:v>19.663846522421199</c:v>
                </c:pt>
                <c:pt idx="10170">
                  <c:v>19.723034700453699</c:v>
                </c:pt>
                <c:pt idx="10171">
                  <c:v>19.837625532063399</c:v>
                </c:pt>
                <c:pt idx="10172">
                  <c:v>19.958833424064299</c:v>
                </c:pt>
                <c:pt idx="10173">
                  <c:v>19.923107112235201</c:v>
                </c:pt>
                <c:pt idx="10174">
                  <c:v>19.953191003974698</c:v>
                </c:pt>
                <c:pt idx="10175">
                  <c:v>20.075105001009</c:v>
                </c:pt>
                <c:pt idx="10176">
                  <c:v>20.125493514561501</c:v>
                </c:pt>
                <c:pt idx="10177">
                  <c:v>20.182046151337399</c:v>
                </c:pt>
                <c:pt idx="10178">
                  <c:v>20.244812314868099</c:v>
                </c:pt>
                <c:pt idx="10179">
                  <c:v>20.334091937176598</c:v>
                </c:pt>
                <c:pt idx="10180">
                  <c:v>20.366829825195499</c:v>
                </c:pt>
                <c:pt idx="10181">
                  <c:v>20.358886761563699</c:v>
                </c:pt>
                <c:pt idx="10182">
                  <c:v>20.350946795726699</c:v>
                </c:pt>
                <c:pt idx="10183">
                  <c:v>20.330799358398899</c:v>
                </c:pt>
                <c:pt idx="10184">
                  <c:v>20.412325863826101</c:v>
                </c:pt>
                <c:pt idx="10185">
                  <c:v>20.483973127608099</c:v>
                </c:pt>
                <c:pt idx="10186">
                  <c:v>20.523097516281801</c:v>
                </c:pt>
                <c:pt idx="10187">
                  <c:v>20.435053427937</c:v>
                </c:pt>
                <c:pt idx="10188">
                  <c:v>20.594651195209199</c:v>
                </c:pt>
                <c:pt idx="10189">
                  <c:v>20.633986978991999</c:v>
                </c:pt>
                <c:pt idx="10190">
                  <c:v>20.727046260267301</c:v>
                </c:pt>
                <c:pt idx="10191">
                  <c:v>20.777620253142299</c:v>
                </c:pt>
                <c:pt idx="10192">
                  <c:v>20.778451357952399</c:v>
                </c:pt>
                <c:pt idx="10193">
                  <c:v>20.8790190625249</c:v>
                </c:pt>
                <c:pt idx="10194">
                  <c:v>20.8255687737249</c:v>
                </c:pt>
                <c:pt idx="10195">
                  <c:v>20.753512305767799</c:v>
                </c:pt>
                <c:pt idx="10196">
                  <c:v>20.8643360614806</c:v>
                </c:pt>
                <c:pt idx="10197">
                  <c:v>20.917331475076701</c:v>
                </c:pt>
                <c:pt idx="10198">
                  <c:v>20.9014343031557</c:v>
                </c:pt>
                <c:pt idx="10199">
                  <c:v>20.908540790818801</c:v>
                </c:pt>
                <c:pt idx="10200">
                  <c:v>20.8780143212642</c:v>
                </c:pt>
                <c:pt idx="10201">
                  <c:v>20.8872006475655</c:v>
                </c:pt>
                <c:pt idx="10202">
                  <c:v>20.800309892871599</c:v>
                </c:pt>
                <c:pt idx="10203">
                  <c:v>20.9113835476996</c:v>
                </c:pt>
                <c:pt idx="10204">
                  <c:v>20.9226756948153</c:v>
                </c:pt>
                <c:pt idx="10205">
                  <c:v>20.8209914909385</c:v>
                </c:pt>
                <c:pt idx="10206">
                  <c:v>20.896779899965502</c:v>
                </c:pt>
                <c:pt idx="10207">
                  <c:v>20.7785041257317</c:v>
                </c:pt>
                <c:pt idx="10208">
                  <c:v>20.613107232890901</c:v>
                </c:pt>
                <c:pt idx="10209">
                  <c:v>20.578889474884299</c:v>
                </c:pt>
                <c:pt idx="10210">
                  <c:v>20.458297182561498</c:v>
                </c:pt>
                <c:pt idx="10211">
                  <c:v>20.5939356928819</c:v>
                </c:pt>
                <c:pt idx="10212">
                  <c:v>20.617206840214799</c:v>
                </c:pt>
                <c:pt idx="10213">
                  <c:v>20.758022362933499</c:v>
                </c:pt>
                <c:pt idx="10214">
                  <c:v>20.760720905840699</c:v>
                </c:pt>
                <c:pt idx="10215">
                  <c:v>20.715670141475002</c:v>
                </c:pt>
                <c:pt idx="10216">
                  <c:v>20.6893612403953</c:v>
                </c:pt>
                <c:pt idx="10217">
                  <c:v>20.5658457537902</c:v>
                </c:pt>
                <c:pt idx="10218">
                  <c:v>20.584971990341199</c:v>
                </c:pt>
                <c:pt idx="10219">
                  <c:v>20.6144085002874</c:v>
                </c:pt>
                <c:pt idx="10220">
                  <c:v>20.627395577642599</c:v>
                </c:pt>
                <c:pt idx="10221">
                  <c:v>20.6651437115497</c:v>
                </c:pt>
                <c:pt idx="10222">
                  <c:v>20.851749959265</c:v>
                </c:pt>
                <c:pt idx="10223">
                  <c:v>20.883653136702598</c:v>
                </c:pt>
                <c:pt idx="10224">
                  <c:v>20.905163299433401</c:v>
                </c:pt>
                <c:pt idx="10225">
                  <c:v>20.914152519652198</c:v>
                </c:pt>
                <c:pt idx="10226">
                  <c:v>20.803934935873599</c:v>
                </c:pt>
                <c:pt idx="10227">
                  <c:v>20.812880627896</c:v>
                </c:pt>
                <c:pt idx="10228">
                  <c:v>20.888431384575298</c:v>
                </c:pt>
                <c:pt idx="10229">
                  <c:v>21.068698547424201</c:v>
                </c:pt>
                <c:pt idx="10230">
                  <c:v>21.157819142279799</c:v>
                </c:pt>
                <c:pt idx="10231">
                  <c:v>21.1521065311114</c:v>
                </c:pt>
                <c:pt idx="10232">
                  <c:v>20.987754663364601</c:v>
                </c:pt>
                <c:pt idx="10233">
                  <c:v>21.0345573562639</c:v>
                </c:pt>
                <c:pt idx="10234">
                  <c:v>20.9998503366261</c:v>
                </c:pt>
                <c:pt idx="10235">
                  <c:v>20.912700957729101</c:v>
                </c:pt>
                <c:pt idx="10236">
                  <c:v>20.754810065498301</c:v>
                </c:pt>
                <c:pt idx="10237">
                  <c:v>20.8264141602242</c:v>
                </c:pt>
                <c:pt idx="10238">
                  <c:v>20.942000758813499</c:v>
                </c:pt>
                <c:pt idx="10239">
                  <c:v>20.987026060444901</c:v>
                </c:pt>
                <c:pt idx="10240">
                  <c:v>20.912522117930301</c:v>
                </c:pt>
                <c:pt idx="10241">
                  <c:v>20.926115257307</c:v>
                </c:pt>
                <c:pt idx="10242">
                  <c:v>20.843457102040599</c:v>
                </c:pt>
                <c:pt idx="10243">
                  <c:v>20.690257692340602</c:v>
                </c:pt>
                <c:pt idx="10244">
                  <c:v>20.540253324071202</c:v>
                </c:pt>
                <c:pt idx="10245">
                  <c:v>20.5638746153938</c:v>
                </c:pt>
                <c:pt idx="10246">
                  <c:v>20.723244643663101</c:v>
                </c:pt>
                <c:pt idx="10247">
                  <c:v>20.467312572313901</c:v>
                </c:pt>
                <c:pt idx="10248">
                  <c:v>19.876830604602599</c:v>
                </c:pt>
                <c:pt idx="10249">
                  <c:v>20.662959255014702</c:v>
                </c:pt>
                <c:pt idx="10250">
                  <c:v>20.632997964094901</c:v>
                </c:pt>
                <c:pt idx="10251">
                  <c:v>20.912575086508401</c:v>
                </c:pt>
                <c:pt idx="10252">
                  <c:v>21.026339494978998</c:v>
                </c:pt>
                <c:pt idx="10253">
                  <c:v>21.0187700127608</c:v>
                </c:pt>
                <c:pt idx="10254">
                  <c:v>21.074259565594499</c:v>
                </c:pt>
                <c:pt idx="10255">
                  <c:v>21.197333241457599</c:v>
                </c:pt>
                <c:pt idx="10256">
                  <c:v>21.1324694017387</c:v>
                </c:pt>
                <c:pt idx="10257">
                  <c:v>21.112182231113</c:v>
                </c:pt>
                <c:pt idx="10258">
                  <c:v>21.127805245964101</c:v>
                </c:pt>
                <c:pt idx="10259">
                  <c:v>21.101184211354099</c:v>
                </c:pt>
                <c:pt idx="10260">
                  <c:v>21.097808021880301</c:v>
                </c:pt>
                <c:pt idx="10261">
                  <c:v>21.134518207838401</c:v>
                </c:pt>
                <c:pt idx="10262">
                  <c:v>21.190313335907099</c:v>
                </c:pt>
                <c:pt idx="10263">
                  <c:v>21.286517358452102</c:v>
                </c:pt>
                <c:pt idx="10264">
                  <c:v>21.251181739637101</c:v>
                </c:pt>
                <c:pt idx="10265">
                  <c:v>21.184028005339801</c:v>
                </c:pt>
                <c:pt idx="10266">
                  <c:v>21.144625713249901</c:v>
                </c:pt>
                <c:pt idx="10267">
                  <c:v>21.020718206570301</c:v>
                </c:pt>
                <c:pt idx="10268">
                  <c:v>21.072008758994301</c:v>
                </c:pt>
                <c:pt idx="10269">
                  <c:v>21.173997281387798</c:v>
                </c:pt>
                <c:pt idx="10270">
                  <c:v>21.210840036657402</c:v>
                </c:pt>
                <c:pt idx="10271">
                  <c:v>21.235020394299202</c:v>
                </c:pt>
                <c:pt idx="10272">
                  <c:v>21.356909411362501</c:v>
                </c:pt>
                <c:pt idx="10273">
                  <c:v>21.4878272660542</c:v>
                </c:pt>
                <c:pt idx="10274">
                  <c:v>21.527149989950999</c:v>
                </c:pt>
                <c:pt idx="10275">
                  <c:v>21.579460964426602</c:v>
                </c:pt>
                <c:pt idx="10276">
                  <c:v>21.590898078737801</c:v>
                </c:pt>
                <c:pt idx="10277">
                  <c:v>21.667113948955699</c:v>
                </c:pt>
                <c:pt idx="10278">
                  <c:v>21.7349320156159</c:v>
                </c:pt>
                <c:pt idx="10279">
                  <c:v>21.729063583971701</c:v>
                </c:pt>
                <c:pt idx="10280">
                  <c:v>21.7101592986537</c:v>
                </c:pt>
                <c:pt idx="10281">
                  <c:v>21.745546858310501</c:v>
                </c:pt>
                <c:pt idx="10282">
                  <c:v>21.800563091861999</c:v>
                </c:pt>
                <c:pt idx="10283">
                  <c:v>21.781596601972101</c:v>
                </c:pt>
                <c:pt idx="10284">
                  <c:v>21.7800718902099</c:v>
                </c:pt>
                <c:pt idx="10285">
                  <c:v>21.7371651485862</c:v>
                </c:pt>
                <c:pt idx="10286">
                  <c:v>21.7965076094419</c:v>
                </c:pt>
                <c:pt idx="10287">
                  <c:v>21.9039643919564</c:v>
                </c:pt>
                <c:pt idx="10288">
                  <c:v>21.926525475280101</c:v>
                </c:pt>
                <c:pt idx="10289">
                  <c:v>21.938146533782</c:v>
                </c:pt>
                <c:pt idx="10290">
                  <c:v>21.916866531644299</c:v>
                </c:pt>
                <c:pt idx="10291">
                  <c:v>21.917524037640199</c:v>
                </c:pt>
                <c:pt idx="10292">
                  <c:v>21.793251676346799</c:v>
                </c:pt>
                <c:pt idx="10293">
                  <c:v>21.804802099735198</c:v>
                </c:pt>
                <c:pt idx="10294">
                  <c:v>21.890494971987199</c:v>
                </c:pt>
                <c:pt idx="10295">
                  <c:v>21.8935596412833</c:v>
                </c:pt>
                <c:pt idx="10296">
                  <c:v>21.868163112099399</c:v>
                </c:pt>
                <c:pt idx="10297">
                  <c:v>21.853730124445399</c:v>
                </c:pt>
                <c:pt idx="10298">
                  <c:v>21.909238598961501</c:v>
                </c:pt>
                <c:pt idx="10299">
                  <c:v>21.993370075181499</c:v>
                </c:pt>
                <c:pt idx="10300">
                  <c:v>21.967857765894301</c:v>
                </c:pt>
                <c:pt idx="10301">
                  <c:v>22.043427196608999</c:v>
                </c:pt>
                <c:pt idx="10302">
                  <c:v>22.112643558006301</c:v>
                </c:pt>
                <c:pt idx="10303">
                  <c:v>22.133429442950899</c:v>
                </c:pt>
                <c:pt idx="10304">
                  <c:v>22.1276747512957</c:v>
                </c:pt>
                <c:pt idx="10305">
                  <c:v>22.137410928186299</c:v>
                </c:pt>
                <c:pt idx="10306">
                  <c:v>22.142723906809</c:v>
                </c:pt>
                <c:pt idx="10307">
                  <c:v>22.170180884453501</c:v>
                </c:pt>
                <c:pt idx="10308">
                  <c:v>22.193237872573299</c:v>
                </c:pt>
                <c:pt idx="10309">
                  <c:v>22.218538163748001</c:v>
                </c:pt>
                <c:pt idx="10310">
                  <c:v>22.230536174356399</c:v>
                </c:pt>
                <c:pt idx="10311">
                  <c:v>22.295893950709001</c:v>
                </c:pt>
                <c:pt idx="10312">
                  <c:v>22.238816462195199</c:v>
                </c:pt>
                <c:pt idx="10313">
                  <c:v>22.2886314110706</c:v>
                </c:pt>
                <c:pt idx="10314">
                  <c:v>22.341009694886601</c:v>
                </c:pt>
                <c:pt idx="10315">
                  <c:v>22.4024474715475</c:v>
                </c:pt>
                <c:pt idx="10316">
                  <c:v>22.3610029437252</c:v>
                </c:pt>
                <c:pt idx="10317">
                  <c:v>22.364357094166699</c:v>
                </c:pt>
                <c:pt idx="10318">
                  <c:v>22.439277690432199</c:v>
                </c:pt>
                <c:pt idx="10319">
                  <c:v>22.444887509854802</c:v>
                </c:pt>
                <c:pt idx="10320">
                  <c:v>22.5110999280089</c:v>
                </c:pt>
                <c:pt idx="10321">
                  <c:v>22.6045209927101</c:v>
                </c:pt>
                <c:pt idx="10322">
                  <c:v>22.648599808645901</c:v>
                </c:pt>
                <c:pt idx="10323">
                  <c:v>22.672380838444901</c:v>
                </c:pt>
                <c:pt idx="10324">
                  <c:v>22.6825834098223</c:v>
                </c:pt>
                <c:pt idx="10325">
                  <c:v>22.729082705812399</c:v>
                </c:pt>
                <c:pt idx="10326">
                  <c:v>22.7552211509241</c:v>
                </c:pt>
                <c:pt idx="10327">
                  <c:v>22.738154735060899</c:v>
                </c:pt>
                <c:pt idx="10328">
                  <c:v>22.646065208383899</c:v>
                </c:pt>
                <c:pt idx="10329">
                  <c:v>22.651726724686</c:v>
                </c:pt>
                <c:pt idx="10330">
                  <c:v>22.614351375590299</c:v>
                </c:pt>
                <c:pt idx="10331">
                  <c:v>22.672017971597999</c:v>
                </c:pt>
                <c:pt idx="10332">
                  <c:v>22.734366021019898</c:v>
                </c:pt>
                <c:pt idx="10333">
                  <c:v>22.715041809902001</c:v>
                </c:pt>
                <c:pt idx="10334">
                  <c:v>22.675290486734699</c:v>
                </c:pt>
                <c:pt idx="10335">
                  <c:v>22.7553342621529</c:v>
                </c:pt>
                <c:pt idx="10336">
                  <c:v>22.887997860901201</c:v>
                </c:pt>
                <c:pt idx="10337">
                  <c:v>22.941326895917101</c:v>
                </c:pt>
                <c:pt idx="10338">
                  <c:v>22.960368197240701</c:v>
                </c:pt>
                <c:pt idx="10339">
                  <c:v>22.885287793235801</c:v>
                </c:pt>
                <c:pt idx="10340">
                  <c:v>22.890551409428198</c:v>
                </c:pt>
                <c:pt idx="10341">
                  <c:v>22.893527181111399</c:v>
                </c:pt>
                <c:pt idx="10342">
                  <c:v>22.940001041289101</c:v>
                </c:pt>
                <c:pt idx="10343">
                  <c:v>22.924631240591399</c:v>
                </c:pt>
                <c:pt idx="10344">
                  <c:v>22.971168242009799</c:v>
                </c:pt>
                <c:pt idx="10345">
                  <c:v>22.999422778947501</c:v>
                </c:pt>
                <c:pt idx="10346">
                  <c:v>23.0208122421319</c:v>
                </c:pt>
                <c:pt idx="10347">
                  <c:v>23.1112840342435</c:v>
                </c:pt>
                <c:pt idx="10348">
                  <c:v>23.098110602344001</c:v>
                </c:pt>
                <c:pt idx="10349">
                  <c:v>23.098803545662101</c:v>
                </c:pt>
                <c:pt idx="10350">
                  <c:v>23.090256988350198</c:v>
                </c:pt>
                <c:pt idx="10351">
                  <c:v>23.056314310577299</c:v>
                </c:pt>
                <c:pt idx="10352">
                  <c:v>22.881778011246201</c:v>
                </c:pt>
                <c:pt idx="10353">
                  <c:v>22.761191041126999</c:v>
                </c:pt>
                <c:pt idx="10354">
                  <c:v>22.9098216186255</c:v>
                </c:pt>
                <c:pt idx="10355">
                  <c:v>22.821160608961399</c:v>
                </c:pt>
                <c:pt idx="10356">
                  <c:v>22.767074458318199</c:v>
                </c:pt>
                <c:pt idx="10357">
                  <c:v>22.9476173587727</c:v>
                </c:pt>
                <c:pt idx="10358">
                  <c:v>23.053864827143801</c:v>
                </c:pt>
                <c:pt idx="10359">
                  <c:v>23.1629096077762</c:v>
                </c:pt>
                <c:pt idx="10360">
                  <c:v>23.226144351005399</c:v>
                </c:pt>
                <c:pt idx="10361">
                  <c:v>23.254712508557098</c:v>
                </c:pt>
                <c:pt idx="10362">
                  <c:v>23.2158771386678</c:v>
                </c:pt>
                <c:pt idx="10363">
                  <c:v>23.211930439554301</c:v>
                </c:pt>
                <c:pt idx="10364">
                  <c:v>23.289226167917999</c:v>
                </c:pt>
                <c:pt idx="10365">
                  <c:v>23.2340307019</c:v>
                </c:pt>
                <c:pt idx="10366">
                  <c:v>23.211493692119198</c:v>
                </c:pt>
                <c:pt idx="10367">
                  <c:v>23.249328426837302</c:v>
                </c:pt>
                <c:pt idx="10368">
                  <c:v>23.1756280557243</c:v>
                </c:pt>
                <c:pt idx="10369">
                  <c:v>23.0766681239263</c:v>
                </c:pt>
                <c:pt idx="10370">
                  <c:v>23.176590096902899</c:v>
                </c:pt>
                <c:pt idx="10371">
                  <c:v>23.195826666683399</c:v>
                </c:pt>
                <c:pt idx="10372">
                  <c:v>23.210440037483401</c:v>
                </c:pt>
                <c:pt idx="10373">
                  <c:v>23.185604866643299</c:v>
                </c:pt>
                <c:pt idx="10374">
                  <c:v>23.1492034670026</c:v>
                </c:pt>
                <c:pt idx="10375">
                  <c:v>23.117489058252801</c:v>
                </c:pt>
                <c:pt idx="10376">
                  <c:v>23.157482314323602</c:v>
                </c:pt>
                <c:pt idx="10377">
                  <c:v>23.079673173747501</c:v>
                </c:pt>
                <c:pt idx="10378">
                  <c:v>22.962890027488299</c:v>
                </c:pt>
                <c:pt idx="10379">
                  <c:v>22.906401318020698</c:v>
                </c:pt>
                <c:pt idx="10380">
                  <c:v>22.673672280629599</c:v>
                </c:pt>
                <c:pt idx="10381">
                  <c:v>22.7720760183275</c:v>
                </c:pt>
                <c:pt idx="10382">
                  <c:v>22.6705125592858</c:v>
                </c:pt>
                <c:pt idx="10383">
                  <c:v>22.8006413013761</c:v>
                </c:pt>
                <c:pt idx="10384">
                  <c:v>22.8881957639734</c:v>
                </c:pt>
                <c:pt idx="10385">
                  <c:v>22.960064698672301</c:v>
                </c:pt>
                <c:pt idx="10386">
                  <c:v>22.910470958923099</c:v>
                </c:pt>
                <c:pt idx="10387">
                  <c:v>23.0167755441725</c:v>
                </c:pt>
                <c:pt idx="10388">
                  <c:v>23.137383448024</c:v>
                </c:pt>
                <c:pt idx="10389">
                  <c:v>23.258623337291599</c:v>
                </c:pt>
                <c:pt idx="10390">
                  <c:v>23.261879544558798</c:v>
                </c:pt>
                <c:pt idx="10391">
                  <c:v>23.288398087239599</c:v>
                </c:pt>
                <c:pt idx="10392">
                  <c:v>23.349879458189999</c:v>
                </c:pt>
                <c:pt idx="10393">
                  <c:v>23.264418899372998</c:v>
                </c:pt>
                <c:pt idx="10394">
                  <c:v>23.349101384166701</c:v>
                </c:pt>
                <c:pt idx="10395">
                  <c:v>23.399068461128799</c:v>
                </c:pt>
                <c:pt idx="10396">
                  <c:v>23.463181908712301</c:v>
                </c:pt>
                <c:pt idx="10397">
                  <c:v>23.5087004816152</c:v>
                </c:pt>
                <c:pt idx="10398">
                  <c:v>23.519044309827098</c:v>
                </c:pt>
                <c:pt idx="10399">
                  <c:v>23.667919860308299</c:v>
                </c:pt>
                <c:pt idx="10400">
                  <c:v>23.763301577345398</c:v>
                </c:pt>
                <c:pt idx="10401">
                  <c:v>23.863820343017501</c:v>
                </c:pt>
                <c:pt idx="10402">
                  <c:v>23.9027183701767</c:v>
                </c:pt>
                <c:pt idx="10403">
                  <c:v>23.910606267238801</c:v>
                </c:pt>
                <c:pt idx="10404">
                  <c:v>23.944798434201001</c:v>
                </c:pt>
                <c:pt idx="10405">
                  <c:v>23.993406375022399</c:v>
                </c:pt>
                <c:pt idx="10406">
                  <c:v>23.9797301333886</c:v>
                </c:pt>
                <c:pt idx="10407">
                  <c:v>23.913306280919201</c:v>
                </c:pt>
                <c:pt idx="10408">
                  <c:v>24.004894243975102</c:v>
                </c:pt>
                <c:pt idx="10409">
                  <c:v>24.082430052383099</c:v>
                </c:pt>
                <c:pt idx="10410">
                  <c:v>24.191523460520401</c:v>
                </c:pt>
                <c:pt idx="10411">
                  <c:v>24.119674635842699</c:v>
                </c:pt>
                <c:pt idx="10412">
                  <c:v>24.076982811737199</c:v>
                </c:pt>
                <c:pt idx="10413">
                  <c:v>24.084928216065101</c:v>
                </c:pt>
                <c:pt idx="10414">
                  <c:v>24.080833778268399</c:v>
                </c:pt>
                <c:pt idx="10415">
                  <c:v>24.076740036526001</c:v>
                </c:pt>
                <c:pt idx="10416">
                  <c:v>23.964301660555499</c:v>
                </c:pt>
                <c:pt idx="10417">
                  <c:v>23.909902695785998</c:v>
                </c:pt>
                <c:pt idx="10418">
                  <c:v>23.944093856641</c:v>
                </c:pt>
                <c:pt idx="10419">
                  <c:v>23.978333910856001</c:v>
                </c:pt>
                <c:pt idx="10420">
                  <c:v>23.998235928002</c:v>
                </c:pt>
                <c:pt idx="10421">
                  <c:v>23.943759932445399</c:v>
                </c:pt>
                <c:pt idx="10422">
                  <c:v>23.676308133999999</c:v>
                </c:pt>
                <c:pt idx="10423">
                  <c:v>23.717268147071799</c:v>
                </c:pt>
                <c:pt idx="10424">
                  <c:v>23.5140111590514</c:v>
                </c:pt>
                <c:pt idx="10425">
                  <c:v>23.648746442992799</c:v>
                </c:pt>
                <c:pt idx="10426">
                  <c:v>23.656550529318999</c:v>
                </c:pt>
                <c:pt idx="10427">
                  <c:v>23.6572602258349</c:v>
                </c:pt>
                <c:pt idx="10428">
                  <c:v>23.778621970793399</c:v>
                </c:pt>
                <c:pt idx="10429">
                  <c:v>23.848293333167799</c:v>
                </c:pt>
                <c:pt idx="10430">
                  <c:v>23.827545317967999</c:v>
                </c:pt>
                <c:pt idx="10431">
                  <c:v>23.828260144327501</c:v>
                </c:pt>
                <c:pt idx="10432">
                  <c:v>23.845654774232901</c:v>
                </c:pt>
                <c:pt idx="10433">
                  <c:v>23.8272936200567</c:v>
                </c:pt>
                <c:pt idx="10434">
                  <c:v>23.725551076299102</c:v>
                </c:pt>
                <c:pt idx="10435">
                  <c:v>23.766596279661101</c:v>
                </c:pt>
                <c:pt idx="10436">
                  <c:v>23.7221527446181</c:v>
                </c:pt>
                <c:pt idx="10437">
                  <c:v>23.606625860751802</c:v>
                </c:pt>
                <c:pt idx="10438">
                  <c:v>23.567202795564299</c:v>
                </c:pt>
                <c:pt idx="10439">
                  <c:v>23.6833891053465</c:v>
                </c:pt>
                <c:pt idx="10440">
                  <c:v>23.762254791067299</c:v>
                </c:pt>
                <c:pt idx="10441">
                  <c:v>23.715443149128902</c:v>
                </c:pt>
                <c:pt idx="10442">
                  <c:v>23.827617195224299</c:v>
                </c:pt>
                <c:pt idx="10443">
                  <c:v>23.878370019850099</c:v>
                </c:pt>
                <c:pt idx="10444">
                  <c:v>23.941170133002299</c:v>
                </c:pt>
                <c:pt idx="10445">
                  <c:v>23.9945589423989</c:v>
                </c:pt>
                <c:pt idx="10446">
                  <c:v>24.0264717057923</c:v>
                </c:pt>
                <c:pt idx="10447">
                  <c:v>24.075245443355001</c:v>
                </c:pt>
                <c:pt idx="10448">
                  <c:v>24.097635421617401</c:v>
                </c:pt>
                <c:pt idx="10449">
                  <c:v>24.180290311113499</c:v>
                </c:pt>
                <c:pt idx="10450">
                  <c:v>24.1254010521073</c:v>
                </c:pt>
                <c:pt idx="10451">
                  <c:v>24.070636391718999</c:v>
                </c:pt>
                <c:pt idx="10452">
                  <c:v>24.138756292707601</c:v>
                </c:pt>
                <c:pt idx="10453">
                  <c:v>24.2843129931526</c:v>
                </c:pt>
                <c:pt idx="10454">
                  <c:v>24.204903289665001</c:v>
                </c:pt>
                <c:pt idx="10455">
                  <c:v>24.3048695402513</c:v>
                </c:pt>
                <c:pt idx="10456">
                  <c:v>24.317751121107602</c:v>
                </c:pt>
                <c:pt idx="10457">
                  <c:v>24.323344203865499</c:v>
                </c:pt>
                <c:pt idx="10458">
                  <c:v>24.350829582815901</c:v>
                </c:pt>
                <c:pt idx="10459">
                  <c:v>24.402696849827301</c:v>
                </c:pt>
                <c:pt idx="10460">
                  <c:v>24.422951088212599</c:v>
                </c:pt>
                <c:pt idx="10461">
                  <c:v>24.4236837767453</c:v>
                </c:pt>
                <c:pt idx="10462">
                  <c:v>24.4195317505032</c:v>
                </c:pt>
                <c:pt idx="10463">
                  <c:v>24.388518945180099</c:v>
                </c:pt>
                <c:pt idx="10464">
                  <c:v>24.450221898111401</c:v>
                </c:pt>
                <c:pt idx="10465">
                  <c:v>24.5536463367404</c:v>
                </c:pt>
                <c:pt idx="10466">
                  <c:v>24.561749040031501</c:v>
                </c:pt>
                <c:pt idx="10467">
                  <c:v>24.560029717598699</c:v>
                </c:pt>
                <c:pt idx="10468">
                  <c:v>24.6221665927842</c:v>
                </c:pt>
                <c:pt idx="10469">
                  <c:v>24.672149590967599</c:v>
                </c:pt>
                <c:pt idx="10470">
                  <c:v>24.690160260169002</c:v>
                </c:pt>
                <c:pt idx="10471">
                  <c:v>24.6316445803524</c:v>
                </c:pt>
                <c:pt idx="10472">
                  <c:v>24.5929728983612</c:v>
                </c:pt>
                <c:pt idx="10473">
                  <c:v>24.4240191745495</c:v>
                </c:pt>
                <c:pt idx="10474">
                  <c:v>24.598162431264001</c:v>
                </c:pt>
                <c:pt idx="10475">
                  <c:v>24.633337803540702</c:v>
                </c:pt>
                <c:pt idx="10476">
                  <c:v>24.6981234819641</c:v>
                </c:pt>
                <c:pt idx="10477">
                  <c:v>24.686515363927501</c:v>
                </c:pt>
                <c:pt idx="10478">
                  <c:v>24.6502261863426</c:v>
                </c:pt>
                <c:pt idx="10479">
                  <c:v>24.702731168119499</c:v>
                </c:pt>
                <c:pt idx="10480">
                  <c:v>24.6639478801855</c:v>
                </c:pt>
                <c:pt idx="10481">
                  <c:v>24.657288614257901</c:v>
                </c:pt>
                <c:pt idx="10482">
                  <c:v>24.574193551627801</c:v>
                </c:pt>
                <c:pt idx="10483">
                  <c:v>24.5896752935653</c:v>
                </c:pt>
                <c:pt idx="10484">
                  <c:v>24.637133366881901</c:v>
                </c:pt>
                <c:pt idx="10485">
                  <c:v>24.746768610364501</c:v>
                </c:pt>
                <c:pt idx="10486">
                  <c:v>24.740581918212001</c:v>
                </c:pt>
                <c:pt idx="10487">
                  <c:v>24.744293005499699</c:v>
                </c:pt>
                <c:pt idx="10488">
                  <c:v>24.795018806161</c:v>
                </c:pt>
                <c:pt idx="10489">
                  <c:v>24.786340549578799</c:v>
                </c:pt>
                <c:pt idx="10490">
                  <c:v>24.688434504408001</c:v>
                </c:pt>
                <c:pt idx="10491">
                  <c:v>24.756327699295099</c:v>
                </c:pt>
                <c:pt idx="10492">
                  <c:v>24.8046025383087</c:v>
                </c:pt>
                <c:pt idx="10493">
                  <c:v>24.833127831227799</c:v>
                </c:pt>
                <c:pt idx="10494">
                  <c:v>24.943635250076699</c:v>
                </c:pt>
                <c:pt idx="10495">
                  <c:v>25.059623153989602</c:v>
                </c:pt>
                <c:pt idx="10496">
                  <c:v>25.1235251930323</c:v>
                </c:pt>
                <c:pt idx="10497">
                  <c:v>25.124781369291899</c:v>
                </c:pt>
                <c:pt idx="10498">
                  <c:v>25.153674867866599</c:v>
                </c:pt>
                <c:pt idx="10499">
                  <c:v>25.0970790994139</c:v>
                </c:pt>
                <c:pt idx="10500">
                  <c:v>25.0355912556204</c:v>
                </c:pt>
                <c:pt idx="10501">
                  <c:v>24.9867718526719</c:v>
                </c:pt>
                <c:pt idx="10502">
                  <c:v>24.913060875706499</c:v>
                </c:pt>
                <c:pt idx="10503">
                  <c:v>24.7000542052192</c:v>
                </c:pt>
                <c:pt idx="10504">
                  <c:v>24.456511670755798</c:v>
                </c:pt>
                <c:pt idx="10505">
                  <c:v>24.5284138150678</c:v>
                </c:pt>
                <c:pt idx="10506">
                  <c:v>24.627508606880699</c:v>
                </c:pt>
                <c:pt idx="10507">
                  <c:v>24.675285973577999</c:v>
                </c:pt>
                <c:pt idx="10508">
                  <c:v>24.676272985016901</c:v>
                </c:pt>
                <c:pt idx="10509">
                  <c:v>24.5884254531903</c:v>
                </c:pt>
                <c:pt idx="10510">
                  <c:v>24.427125382217401</c:v>
                </c:pt>
                <c:pt idx="10511">
                  <c:v>24.420774329617998</c:v>
                </c:pt>
                <c:pt idx="10512">
                  <c:v>24.477918941549301</c:v>
                </c:pt>
                <c:pt idx="10513">
                  <c:v>24.4177032609531</c:v>
                </c:pt>
                <c:pt idx="10514">
                  <c:v>24.335659777996302</c:v>
                </c:pt>
                <c:pt idx="10515">
                  <c:v>24.4364094094772</c:v>
                </c:pt>
                <c:pt idx="10516">
                  <c:v>24.527801580668601</c:v>
                </c:pt>
                <c:pt idx="10517">
                  <c:v>24.6465161403191</c:v>
                </c:pt>
                <c:pt idx="10518">
                  <c:v>24.667219213876901</c:v>
                </c:pt>
                <c:pt idx="10519">
                  <c:v>24.653405571117201</c:v>
                </c:pt>
                <c:pt idx="10520">
                  <c:v>24.6075502367549</c:v>
                </c:pt>
                <c:pt idx="10521">
                  <c:v>24.613456048811699</c:v>
                </c:pt>
                <c:pt idx="10522">
                  <c:v>24.5898271310048</c:v>
                </c:pt>
                <c:pt idx="10523">
                  <c:v>24.517041242697101</c:v>
                </c:pt>
                <c:pt idx="10524">
                  <c:v>24.660220763554399</c:v>
                </c:pt>
                <c:pt idx="10525">
                  <c:v>24.7845082762027</c:v>
                </c:pt>
                <c:pt idx="10526">
                  <c:v>24.676447820118501</c:v>
                </c:pt>
                <c:pt idx="10527">
                  <c:v>24.800817117131899</c:v>
                </c:pt>
                <c:pt idx="10528">
                  <c:v>24.888612009726501</c:v>
                </c:pt>
                <c:pt idx="10529">
                  <c:v>24.9916508634468</c:v>
                </c:pt>
                <c:pt idx="10530">
                  <c:v>25.037635501035499</c:v>
                </c:pt>
                <c:pt idx="10531">
                  <c:v>25.056163351306299</c:v>
                </c:pt>
                <c:pt idx="10532">
                  <c:v>25.129828471559101</c:v>
                </c:pt>
                <c:pt idx="10533">
                  <c:v>25.203710167265498</c:v>
                </c:pt>
                <c:pt idx="10534">
                  <c:v>25.2072386866889</c:v>
                </c:pt>
                <c:pt idx="10535">
                  <c:v>25.3141173787205</c:v>
                </c:pt>
                <c:pt idx="10536">
                  <c:v>25.388540883813899</c:v>
                </c:pt>
                <c:pt idx="10537">
                  <c:v>25.4327169449518</c:v>
                </c:pt>
                <c:pt idx="10538">
                  <c:v>25.4286477102406</c:v>
                </c:pt>
                <c:pt idx="10539">
                  <c:v>25.406779073209801</c:v>
                </c:pt>
                <c:pt idx="10540">
                  <c:v>25.4713122920557</c:v>
                </c:pt>
                <c:pt idx="10541">
                  <c:v>25.5156323754439</c:v>
                </c:pt>
                <c:pt idx="10542">
                  <c:v>25.5447201963519</c:v>
                </c:pt>
                <c:pt idx="10543">
                  <c:v>25.619821673729199</c:v>
                </c:pt>
                <c:pt idx="10544">
                  <c:v>25.6900199851152</c:v>
                </c:pt>
                <c:pt idx="10545">
                  <c:v>25.727013613893799</c:v>
                </c:pt>
                <c:pt idx="10546">
                  <c:v>25.738848040156199</c:v>
                </c:pt>
                <c:pt idx="10547">
                  <c:v>25.755835679862699</c:v>
                </c:pt>
                <c:pt idx="10548">
                  <c:v>25.796014783523301</c:v>
                </c:pt>
                <c:pt idx="10549">
                  <c:v>25.8001421458886</c:v>
                </c:pt>
                <c:pt idx="10550">
                  <c:v>25.739769813267198</c:v>
                </c:pt>
                <c:pt idx="10551">
                  <c:v>25.661520913034899</c:v>
                </c:pt>
                <c:pt idx="10552">
                  <c:v>25.745177471211399</c:v>
                </c:pt>
                <c:pt idx="10553">
                  <c:v>25.533037208848601</c:v>
                </c:pt>
                <c:pt idx="10554">
                  <c:v>25.284345426434399</c:v>
                </c:pt>
                <c:pt idx="10555">
                  <c:v>25.4552676015171</c:v>
                </c:pt>
                <c:pt idx="10556">
                  <c:v>25.446612810532599</c:v>
                </c:pt>
                <c:pt idx="10557">
                  <c:v>25.361621123745401</c:v>
                </c:pt>
                <c:pt idx="10558">
                  <c:v>25.4011852526985</c:v>
                </c:pt>
                <c:pt idx="10559">
                  <c:v>25.483993116622301</c:v>
                </c:pt>
                <c:pt idx="10560">
                  <c:v>25.539038541754199</c:v>
                </c:pt>
                <c:pt idx="10561">
                  <c:v>25.6657121729213</c:v>
                </c:pt>
                <c:pt idx="10562">
                  <c:v>25.831512673558301</c:v>
                </c:pt>
                <c:pt idx="10563">
                  <c:v>25.8537277744576</c:v>
                </c:pt>
                <c:pt idx="10564">
                  <c:v>25.922498690337701</c:v>
                </c:pt>
                <c:pt idx="10565">
                  <c:v>25.890354791961698</c:v>
                </c:pt>
                <c:pt idx="10566">
                  <c:v>25.9410998873539</c:v>
                </c:pt>
                <c:pt idx="10567">
                  <c:v>25.9322799133922</c:v>
                </c:pt>
                <c:pt idx="10568">
                  <c:v>25.861225466429499</c:v>
                </c:pt>
                <c:pt idx="10569">
                  <c:v>25.8162269341179</c:v>
                </c:pt>
                <c:pt idx="10570">
                  <c:v>25.830684021201002</c:v>
                </c:pt>
                <c:pt idx="10571">
                  <c:v>25.793487836210499</c:v>
                </c:pt>
                <c:pt idx="10572">
                  <c:v>25.771821306428102</c:v>
                </c:pt>
                <c:pt idx="10573">
                  <c:v>25.873877718801499</c:v>
                </c:pt>
                <c:pt idx="10574">
                  <c:v>25.9556391723929</c:v>
                </c:pt>
                <c:pt idx="10575">
                  <c:v>25.975365458163999</c:v>
                </c:pt>
                <c:pt idx="10576">
                  <c:v>25.950948614633301</c:v>
                </c:pt>
                <c:pt idx="10577">
                  <c:v>25.916174343489701</c:v>
                </c:pt>
                <c:pt idx="10578">
                  <c:v>25.852938878091599</c:v>
                </c:pt>
                <c:pt idx="10579">
                  <c:v>25.8544900544243</c:v>
                </c:pt>
                <c:pt idx="10580">
                  <c:v>25.856041323827501</c:v>
                </c:pt>
                <c:pt idx="10581">
                  <c:v>25.8705207069689</c:v>
                </c:pt>
                <c:pt idx="10582">
                  <c:v>25.9212269275545</c:v>
                </c:pt>
                <c:pt idx="10583">
                  <c:v>25.850202765772998</c:v>
                </c:pt>
                <c:pt idx="10584">
                  <c:v>25.6733873788551</c:v>
                </c:pt>
                <c:pt idx="10585">
                  <c:v>25.6158789911265</c:v>
                </c:pt>
                <c:pt idx="10586">
                  <c:v>25.668647701848201</c:v>
                </c:pt>
                <c:pt idx="10587">
                  <c:v>25.6753215502507</c:v>
                </c:pt>
                <c:pt idx="10588">
                  <c:v>25.7202533629636</c:v>
                </c:pt>
                <c:pt idx="10589">
                  <c:v>25.788412034375501</c:v>
                </c:pt>
                <c:pt idx="10590">
                  <c:v>25.794859137384101</c:v>
                </c:pt>
                <c:pt idx="10591">
                  <c:v>25.7884104225997</c:v>
                </c:pt>
                <c:pt idx="10592">
                  <c:v>25.807751730416701</c:v>
                </c:pt>
                <c:pt idx="10593">
                  <c:v>25.945823202174399</c:v>
                </c:pt>
                <c:pt idx="10594">
                  <c:v>26.095011685586901</c:v>
                </c:pt>
                <c:pt idx="10595">
                  <c:v>26.213743988756299</c:v>
                </c:pt>
                <c:pt idx="10596">
                  <c:v>26.249132543141201</c:v>
                </c:pt>
                <c:pt idx="10597">
                  <c:v>26.3003183516003</c:v>
                </c:pt>
                <c:pt idx="10598">
                  <c:v>26.2884832083421</c:v>
                </c:pt>
                <c:pt idx="10599">
                  <c:v>26.387065020373299</c:v>
                </c:pt>
                <c:pt idx="10600">
                  <c:v>26.383106960620299</c:v>
                </c:pt>
                <c:pt idx="10601">
                  <c:v>26.326383280654898</c:v>
                </c:pt>
                <c:pt idx="10602">
                  <c:v>26.448800962909999</c:v>
                </c:pt>
                <c:pt idx="10603">
                  <c:v>26.487151724306202</c:v>
                </c:pt>
                <c:pt idx="10604">
                  <c:v>26.491124797064899</c:v>
                </c:pt>
                <c:pt idx="10605">
                  <c:v>26.540133377939402</c:v>
                </c:pt>
                <c:pt idx="10606">
                  <c:v>26.5308443312572</c:v>
                </c:pt>
                <c:pt idx="10607">
                  <c:v>26.516252366875001</c:v>
                </c:pt>
                <c:pt idx="10608">
                  <c:v>26.554700932806899</c:v>
                </c:pt>
                <c:pt idx="10609">
                  <c:v>26.580193445702399</c:v>
                </c:pt>
                <c:pt idx="10610">
                  <c:v>26.6562127989571</c:v>
                </c:pt>
                <c:pt idx="10611">
                  <c:v>26.724452703722498</c:v>
                </c:pt>
                <c:pt idx="10612">
                  <c:v>26.792867302644002</c:v>
                </c:pt>
                <c:pt idx="10613">
                  <c:v>26.778399154300601</c:v>
                </c:pt>
                <c:pt idx="10614">
                  <c:v>26.750549619180099</c:v>
                </c:pt>
                <c:pt idx="10615">
                  <c:v>26.7307542124619</c:v>
                </c:pt>
                <c:pt idx="10616">
                  <c:v>26.833934923722001</c:v>
                </c:pt>
                <c:pt idx="10617">
                  <c:v>26.924096945065699</c:v>
                </c:pt>
                <c:pt idx="10618">
                  <c:v>26.8853262454648</c:v>
                </c:pt>
                <c:pt idx="10619">
                  <c:v>26.7444471359386</c:v>
                </c:pt>
                <c:pt idx="10620">
                  <c:v>26.7300051344852</c:v>
                </c:pt>
                <c:pt idx="10621">
                  <c:v>26.787741945575601</c:v>
                </c:pt>
                <c:pt idx="10622">
                  <c:v>26.6500529519754</c:v>
                </c:pt>
                <c:pt idx="10623">
                  <c:v>26.531726716868601</c:v>
                </c:pt>
                <c:pt idx="10624">
                  <c:v>26.339637015438498</c:v>
                </c:pt>
                <c:pt idx="10625">
                  <c:v>26.486085397244299</c:v>
                </c:pt>
                <c:pt idx="10626">
                  <c:v>26.418810740335299</c:v>
                </c:pt>
                <c:pt idx="10627">
                  <c:v>26.269808647759799</c:v>
                </c:pt>
                <c:pt idx="10628">
                  <c:v>26.4342576498948</c:v>
                </c:pt>
                <c:pt idx="10629">
                  <c:v>26.2534473275695</c:v>
                </c:pt>
                <c:pt idx="10630">
                  <c:v>26.0528709899869</c:v>
                </c:pt>
                <c:pt idx="10631">
                  <c:v>25.994512558969301</c:v>
                </c:pt>
                <c:pt idx="10632">
                  <c:v>26.0532601573526</c:v>
                </c:pt>
                <c:pt idx="10633">
                  <c:v>25.966242268426999</c:v>
                </c:pt>
                <c:pt idx="10634">
                  <c:v>25.692558074917802</c:v>
                </c:pt>
                <c:pt idx="10635">
                  <c:v>25.429466280230699</c:v>
                </c:pt>
                <c:pt idx="10636">
                  <c:v>25.324188289830499</c:v>
                </c:pt>
                <c:pt idx="10637">
                  <c:v>25.434601750774199</c:v>
                </c:pt>
                <c:pt idx="10638">
                  <c:v>25.092760703243702</c:v>
                </c:pt>
                <c:pt idx="10639">
                  <c:v>25.214711520261499</c:v>
                </c:pt>
                <c:pt idx="10640">
                  <c:v>25.218745874104801</c:v>
                </c:pt>
                <c:pt idx="10641">
                  <c:v>25.222780873444599</c:v>
                </c:pt>
                <c:pt idx="10642">
                  <c:v>25.2268165183844</c:v>
                </c:pt>
                <c:pt idx="10643">
                  <c:v>25.230852809027301</c:v>
                </c:pt>
                <c:pt idx="10644">
                  <c:v>25.234889745476799</c:v>
                </c:pt>
                <c:pt idx="10645">
                  <c:v>25.238927327835999</c:v>
                </c:pt>
                <c:pt idx="10646">
                  <c:v>25.2429655562085</c:v>
                </c:pt>
                <c:pt idx="10647">
                  <c:v>25.247004430697501</c:v>
                </c:pt>
                <c:pt idx="10648">
                  <c:v>25.251043951406398</c:v>
                </c:pt>
                <c:pt idx="10649">
                  <c:v>25.255084118438599</c:v>
                </c:pt>
                <c:pt idx="10650">
                  <c:v>25.259124931897599</c:v>
                </c:pt>
                <c:pt idx="10651">
                  <c:v>25.2629138006373</c:v>
                </c:pt>
                <c:pt idx="10652">
                  <c:v>25.2667032377074</c:v>
                </c:pt>
                <c:pt idx="10653">
                  <c:v>25.270493243193101</c:v>
                </c:pt>
                <c:pt idx="10654">
                  <c:v>25.274283817179601</c:v>
                </c:pt>
                <c:pt idx="10655">
                  <c:v>25.2780749597522</c:v>
                </c:pt>
                <c:pt idx="10656">
                  <c:v>25.281866670996099</c:v>
                </c:pt>
                <c:pt idx="10657">
                  <c:v>25.285658950996801</c:v>
                </c:pt>
                <c:pt idx="10658">
                  <c:v>25.289451799839402</c:v>
                </c:pt>
                <c:pt idx="10659">
                  <c:v>25.2932452176094</c:v>
                </c:pt>
                <c:pt idx="10660">
                  <c:v>25.2970392043921</c:v>
                </c:pt>
                <c:pt idx="10661">
                  <c:v>25.300833760272699</c:v>
                </c:pt>
                <c:pt idx="10662">
                  <c:v>25.2818581349525</c:v>
                </c:pt>
                <c:pt idx="10663">
                  <c:v>24.9721553727993</c:v>
                </c:pt>
                <c:pt idx="10664">
                  <c:v>24.8385543415549</c:v>
                </c:pt>
                <c:pt idx="10665">
                  <c:v>24.785151449720502</c:v>
                </c:pt>
                <c:pt idx="10666">
                  <c:v>24.848353585917302</c:v>
                </c:pt>
                <c:pt idx="10667">
                  <c:v>24.8446263328794</c:v>
                </c:pt>
                <c:pt idx="10668">
                  <c:v>24.803632699430199</c:v>
                </c:pt>
                <c:pt idx="10669">
                  <c:v>24.8470390566542</c:v>
                </c:pt>
                <c:pt idx="10670">
                  <c:v>25.029664793720599</c:v>
                </c:pt>
                <c:pt idx="10671">
                  <c:v>25.201117997557599</c:v>
                </c:pt>
                <c:pt idx="10672">
                  <c:v>25.255300401252299</c:v>
                </c:pt>
                <c:pt idx="10673">
                  <c:v>25.289395056794</c:v>
                </c:pt>
                <c:pt idx="10674">
                  <c:v>25.396874985785399</c:v>
                </c:pt>
                <c:pt idx="10675">
                  <c:v>25.4057638920304</c:v>
                </c:pt>
                <c:pt idx="10676">
                  <c:v>25.498494930236301</c:v>
                </c:pt>
                <c:pt idx="10677">
                  <c:v>25.4666218115735</c:v>
                </c:pt>
                <c:pt idx="10678">
                  <c:v>25.480628453569899</c:v>
                </c:pt>
                <c:pt idx="10679">
                  <c:v>25.568536621734701</c:v>
                </c:pt>
                <c:pt idx="10680">
                  <c:v>25.646520658431001</c:v>
                </c:pt>
                <c:pt idx="10681">
                  <c:v>25.760647675361</c:v>
                </c:pt>
                <c:pt idx="10682">
                  <c:v>25.792848484955201</c:v>
                </c:pt>
                <c:pt idx="10683">
                  <c:v>25.837985969803899</c:v>
                </c:pt>
                <c:pt idx="10684">
                  <c:v>25.847029264893301</c:v>
                </c:pt>
                <c:pt idx="10685">
                  <c:v>25.788873449047301</c:v>
                </c:pt>
                <c:pt idx="10686">
                  <c:v>25.772110681305399</c:v>
                </c:pt>
                <c:pt idx="10687">
                  <c:v>25.7424727540219</c:v>
                </c:pt>
                <c:pt idx="10688">
                  <c:v>25.792670575892299</c:v>
                </c:pt>
                <c:pt idx="10689">
                  <c:v>25.832649215284899</c:v>
                </c:pt>
                <c:pt idx="10690">
                  <c:v>25.932104914763698</c:v>
                </c:pt>
                <c:pt idx="10691">
                  <c:v>25.967113256398701</c:v>
                </c:pt>
                <c:pt idx="10692">
                  <c:v>25.981395168689701</c:v>
                </c:pt>
                <c:pt idx="10693">
                  <c:v>25.972301680380699</c:v>
                </c:pt>
                <c:pt idx="10694">
                  <c:v>25.989183676472901</c:v>
                </c:pt>
                <c:pt idx="10695">
                  <c:v>26.133423645877301</c:v>
                </c:pt>
                <c:pt idx="10696">
                  <c:v>26.2575574081953</c:v>
                </c:pt>
                <c:pt idx="10697">
                  <c:v>26.345520225512701</c:v>
                </c:pt>
                <c:pt idx="10698">
                  <c:v>26.423239510178</c:v>
                </c:pt>
                <c:pt idx="10699">
                  <c:v>26.490618770928901</c:v>
                </c:pt>
                <c:pt idx="10700">
                  <c:v>26.5555207869177</c:v>
                </c:pt>
                <c:pt idx="10701">
                  <c:v>26.625892917003</c:v>
                </c:pt>
                <c:pt idx="10702">
                  <c:v>26.512732872105801</c:v>
                </c:pt>
                <c:pt idx="10703">
                  <c:v>26.641319626535498</c:v>
                </c:pt>
                <c:pt idx="10704">
                  <c:v>26.783850686537399</c:v>
                </c:pt>
                <c:pt idx="10705">
                  <c:v>26.795903419346399</c:v>
                </c:pt>
                <c:pt idx="10706">
                  <c:v>26.810641166227001</c:v>
                </c:pt>
                <c:pt idx="10707">
                  <c:v>26.742274031253199</c:v>
                </c:pt>
                <c:pt idx="10708">
                  <c:v>26.871974060304701</c:v>
                </c:pt>
                <c:pt idx="10709">
                  <c:v>26.771204157578602</c:v>
                </c:pt>
                <c:pt idx="10710">
                  <c:v>26.836793607764601</c:v>
                </c:pt>
                <c:pt idx="10711">
                  <c:v>26.996472529730799</c:v>
                </c:pt>
                <c:pt idx="10712">
                  <c:v>26.935730466538899</c:v>
                </c:pt>
                <c:pt idx="10713">
                  <c:v>26.813172892916199</c:v>
                </c:pt>
                <c:pt idx="10714">
                  <c:v>26.798425647825098</c:v>
                </c:pt>
                <c:pt idx="10715">
                  <c:v>26.786366356283601</c:v>
                </c:pt>
                <c:pt idx="10716">
                  <c:v>26.854671590492099</c:v>
                </c:pt>
                <c:pt idx="10717">
                  <c:v>27.009085952137401</c:v>
                </c:pt>
                <c:pt idx="10718">
                  <c:v>26.991530046268501</c:v>
                </c:pt>
                <c:pt idx="10719">
                  <c:v>26.982083010752302</c:v>
                </c:pt>
                <c:pt idx="10720">
                  <c:v>27.115644321655601</c:v>
                </c:pt>
                <c:pt idx="10721">
                  <c:v>27.274270840937199</c:v>
                </c:pt>
                <c:pt idx="10722">
                  <c:v>27.264724846142901</c:v>
                </c:pt>
                <c:pt idx="10723">
                  <c:v>27.271541027354498</c:v>
                </c:pt>
                <c:pt idx="10724">
                  <c:v>27.234724446967501</c:v>
                </c:pt>
                <c:pt idx="10725">
                  <c:v>27.298726049417901</c:v>
                </c:pt>
                <c:pt idx="10726">
                  <c:v>27.3765274186587</c:v>
                </c:pt>
                <c:pt idx="10727">
                  <c:v>27.410748077932102</c:v>
                </c:pt>
                <c:pt idx="10728">
                  <c:v>27.412118615335999</c:v>
                </c:pt>
                <c:pt idx="10729">
                  <c:v>27.457348611051302</c:v>
                </c:pt>
                <c:pt idx="10730">
                  <c:v>27.447738539037399</c:v>
                </c:pt>
                <c:pt idx="10731">
                  <c:v>27.3420647456621</c:v>
                </c:pt>
                <c:pt idx="10732">
                  <c:v>27.482876379102301</c:v>
                </c:pt>
                <c:pt idx="10733">
                  <c:v>27.585937165523902</c:v>
                </c:pt>
                <c:pt idx="10734">
                  <c:v>27.504558650885599</c:v>
                </c:pt>
                <c:pt idx="10735">
                  <c:v>27.580196187175599</c:v>
                </c:pt>
                <c:pt idx="10736">
                  <c:v>27.557304624340201</c:v>
                </c:pt>
                <c:pt idx="10737">
                  <c:v>27.5895466707507</c:v>
                </c:pt>
                <c:pt idx="10738">
                  <c:v>27.646657032359101</c:v>
                </c:pt>
                <c:pt idx="10739">
                  <c:v>27.681768286790199</c:v>
                </c:pt>
                <c:pt idx="10740">
                  <c:v>27.592356175223902</c:v>
                </c:pt>
                <c:pt idx="10741">
                  <c:v>27.530825220953101</c:v>
                </c:pt>
                <c:pt idx="10742">
                  <c:v>27.510727718541901</c:v>
                </c:pt>
                <c:pt idx="10743">
                  <c:v>27.589683507094101</c:v>
                </c:pt>
                <c:pt idx="10744">
                  <c:v>27.729563202474999</c:v>
                </c:pt>
                <c:pt idx="10745">
                  <c:v>27.7647797477422</c:v>
                </c:pt>
                <c:pt idx="10746">
                  <c:v>27.7334055466272</c:v>
                </c:pt>
                <c:pt idx="10747">
                  <c:v>27.779720333890101</c:v>
                </c:pt>
                <c:pt idx="10748">
                  <c:v>27.687213865178201</c:v>
                </c:pt>
                <c:pt idx="10749">
                  <c:v>27.700226855694901</c:v>
                </c:pt>
                <c:pt idx="10750">
                  <c:v>27.558124691925201</c:v>
                </c:pt>
                <c:pt idx="10751">
                  <c:v>27.609658385099099</c:v>
                </c:pt>
                <c:pt idx="10752">
                  <c:v>27.6668103779562</c:v>
                </c:pt>
                <c:pt idx="10753">
                  <c:v>27.7434474427032</c:v>
                </c:pt>
                <c:pt idx="10754">
                  <c:v>27.706548657604401</c:v>
                </c:pt>
                <c:pt idx="10755">
                  <c:v>27.6696989478897</c:v>
                </c:pt>
                <c:pt idx="10756">
                  <c:v>27.665548493047599</c:v>
                </c:pt>
                <c:pt idx="10757">
                  <c:v>27.6033010089382</c:v>
                </c:pt>
                <c:pt idx="10758">
                  <c:v>27.626763814795801</c:v>
                </c:pt>
                <c:pt idx="10759">
                  <c:v>27.4126563952311</c:v>
                </c:pt>
                <c:pt idx="10760">
                  <c:v>27.6771885294451</c:v>
                </c:pt>
                <c:pt idx="10761">
                  <c:v>27.661966075753899</c:v>
                </c:pt>
                <c:pt idx="10762">
                  <c:v>27.746335072285</c:v>
                </c:pt>
                <c:pt idx="10763">
                  <c:v>27.828186760748199</c:v>
                </c:pt>
                <c:pt idx="10764">
                  <c:v>27.8601891755231</c:v>
                </c:pt>
                <c:pt idx="10765">
                  <c:v>27.881084317404699</c:v>
                </c:pt>
                <c:pt idx="10766">
                  <c:v>27.935452431823698</c:v>
                </c:pt>
                <c:pt idx="10767">
                  <c:v>27.9843394735794</c:v>
                </c:pt>
                <c:pt idx="10768">
                  <c:v>27.999730860289802</c:v>
                </c:pt>
                <c:pt idx="10769">
                  <c:v>27.855532246359299</c:v>
                </c:pt>
                <c:pt idx="10770">
                  <c:v>27.954419385833901</c:v>
                </c:pt>
                <c:pt idx="10771">
                  <c:v>28.0033396197591</c:v>
                </c:pt>
                <c:pt idx="10772">
                  <c:v>27.962734777310501</c:v>
                </c:pt>
                <c:pt idx="10773">
                  <c:v>27.782375137996802</c:v>
                </c:pt>
                <c:pt idx="10774">
                  <c:v>27.772651306698499</c:v>
                </c:pt>
                <c:pt idx="10775">
                  <c:v>27.857357893183899</c:v>
                </c:pt>
                <c:pt idx="10776">
                  <c:v>27.961822985283401</c:v>
                </c:pt>
                <c:pt idx="10777">
                  <c:v>28.038717998492899</c:v>
                </c:pt>
                <c:pt idx="10778">
                  <c:v>27.982079788136001</c:v>
                </c:pt>
                <c:pt idx="10779">
                  <c:v>28.015098642285999</c:v>
                </c:pt>
                <c:pt idx="10780">
                  <c:v>28.179827422302601</c:v>
                </c:pt>
                <c:pt idx="10781">
                  <c:v>28.2356234805988</c:v>
                </c:pt>
                <c:pt idx="10782">
                  <c:v>28.268941516305901</c:v>
                </c:pt>
                <c:pt idx="10783">
                  <c:v>28.330567808811399</c:v>
                </c:pt>
                <c:pt idx="10784">
                  <c:v>28.349832594921399</c:v>
                </c:pt>
                <c:pt idx="10785">
                  <c:v>28.312410815896101</c:v>
                </c:pt>
                <c:pt idx="10786">
                  <c:v>28.379794353637902</c:v>
                </c:pt>
                <c:pt idx="10787">
                  <c:v>28.427472408152099</c:v>
                </c:pt>
                <c:pt idx="10788">
                  <c:v>28.526400012132399</c:v>
                </c:pt>
                <c:pt idx="10789">
                  <c:v>28.582882284156401</c:v>
                </c:pt>
                <c:pt idx="10790">
                  <c:v>28.507995132571999</c:v>
                </c:pt>
                <c:pt idx="10791">
                  <c:v>28.430453385811401</c:v>
                </c:pt>
                <c:pt idx="10792">
                  <c:v>28.4583152301295</c:v>
                </c:pt>
                <c:pt idx="10793">
                  <c:v>28.534583514946199</c:v>
                </c:pt>
                <c:pt idx="10794">
                  <c:v>28.591081990305799</c:v>
                </c:pt>
                <c:pt idx="10795">
                  <c:v>28.561919086675701</c:v>
                </c:pt>
                <c:pt idx="10796">
                  <c:v>28.5584916563853</c:v>
                </c:pt>
                <c:pt idx="10797">
                  <c:v>28.4693891624174</c:v>
                </c:pt>
                <c:pt idx="10798">
                  <c:v>28.346401401235699</c:v>
                </c:pt>
                <c:pt idx="10799">
                  <c:v>28.121897902137899</c:v>
                </c:pt>
                <c:pt idx="10800">
                  <c:v>28.239447435368898</c:v>
                </c:pt>
                <c:pt idx="10801">
                  <c:v>28.2868897070603</c:v>
                </c:pt>
                <c:pt idx="10802">
                  <c:v>28.458873996479198</c:v>
                </c:pt>
                <c:pt idx="10803">
                  <c:v>28.5607567653866</c:v>
                </c:pt>
                <c:pt idx="10804">
                  <c:v>28.5573294745748</c:v>
                </c:pt>
                <c:pt idx="10805">
                  <c:v>28.7252465718853</c:v>
                </c:pt>
                <c:pt idx="10806">
                  <c:v>28.681584197096001</c:v>
                </c:pt>
                <c:pt idx="10807">
                  <c:v>28.6896150406712</c:v>
                </c:pt>
                <c:pt idx="10808">
                  <c:v>28.663220594833799</c:v>
                </c:pt>
                <c:pt idx="10809">
                  <c:v>28.545128125983101</c:v>
                </c:pt>
                <c:pt idx="10810">
                  <c:v>28.5588297874835</c:v>
                </c:pt>
                <c:pt idx="10811">
                  <c:v>28.4183203449291</c:v>
                </c:pt>
                <c:pt idx="10812">
                  <c:v>28.360915337832399</c:v>
                </c:pt>
                <c:pt idx="10813">
                  <c:v>28.207199176701302</c:v>
                </c:pt>
                <c:pt idx="10814">
                  <c:v>28.093806236011002</c:v>
                </c:pt>
                <c:pt idx="10815">
                  <c:v>27.952775328706199</c:v>
                </c:pt>
                <c:pt idx="10816">
                  <c:v>28.047255709317199</c:v>
                </c:pt>
                <c:pt idx="10817">
                  <c:v>28.097179824479799</c:v>
                </c:pt>
                <c:pt idx="10818">
                  <c:v>27.7395027253142</c:v>
                </c:pt>
                <c:pt idx="10819">
                  <c:v>27.458501562706701</c:v>
                </c:pt>
                <c:pt idx="10820">
                  <c:v>27.570257664067</c:v>
                </c:pt>
                <c:pt idx="10821">
                  <c:v>27.497747886410501</c:v>
                </c:pt>
                <c:pt idx="10822">
                  <c:v>27.1477015558165</c:v>
                </c:pt>
                <c:pt idx="10823">
                  <c:v>27.163175745703299</c:v>
                </c:pt>
                <c:pt idx="10824">
                  <c:v>27.409545749716798</c:v>
                </c:pt>
                <c:pt idx="10825">
                  <c:v>27.411464417919301</c:v>
                </c:pt>
                <c:pt idx="10826">
                  <c:v>27.394195195336</c:v>
                </c:pt>
                <c:pt idx="10827">
                  <c:v>27.094776641850999</c:v>
                </c:pt>
                <c:pt idx="10828">
                  <c:v>26.8988814067304</c:v>
                </c:pt>
                <c:pt idx="10829">
                  <c:v>27.048708176165899</c:v>
                </c:pt>
                <c:pt idx="10830">
                  <c:v>27.053306456555799</c:v>
                </c:pt>
                <c:pt idx="10831">
                  <c:v>27.057905518653399</c:v>
                </c:pt>
                <c:pt idx="10832">
                  <c:v>27.062505362591601</c:v>
                </c:pt>
                <c:pt idx="10833">
                  <c:v>27.0671059885033</c:v>
                </c:pt>
                <c:pt idx="10834">
                  <c:v>27.071707396521301</c:v>
                </c:pt>
                <c:pt idx="10835">
                  <c:v>27.076309586778699</c:v>
                </c:pt>
                <c:pt idx="10836">
                  <c:v>27.0809125594085</c:v>
                </c:pt>
                <c:pt idx="10837">
                  <c:v>27.0855163145436</c:v>
                </c:pt>
                <c:pt idx="10838">
                  <c:v>27.090120852317</c:v>
                </c:pt>
                <c:pt idx="10839">
                  <c:v>27.0947261728619</c:v>
                </c:pt>
                <c:pt idx="10840">
                  <c:v>27.099332276311301</c:v>
                </c:pt>
                <c:pt idx="10841">
                  <c:v>27.103939162798302</c:v>
                </c:pt>
                <c:pt idx="10842">
                  <c:v>27.108546832456</c:v>
                </c:pt>
                <c:pt idx="10843">
                  <c:v>27.113155285417498</c:v>
                </c:pt>
                <c:pt idx="10844">
                  <c:v>27.117764521816</c:v>
                </c:pt>
                <c:pt idx="10845">
                  <c:v>27.122374541784701</c:v>
                </c:pt>
                <c:pt idx="10846">
                  <c:v>27.126985345456799</c:v>
                </c:pt>
                <c:pt idx="10847">
                  <c:v>27.1315969329655</c:v>
                </c:pt>
                <c:pt idx="10848">
                  <c:v>27.136209304444101</c:v>
                </c:pt>
                <c:pt idx="10849">
                  <c:v>27.140822460025898</c:v>
                </c:pt>
                <c:pt idx="10850">
                  <c:v>27.145436399844101</c:v>
                </c:pt>
                <c:pt idx="10851">
                  <c:v>27.1500511240321</c:v>
                </c:pt>
                <c:pt idx="10852">
                  <c:v>27.160096642948002</c:v>
                </c:pt>
                <c:pt idx="10853">
                  <c:v>27.3032303522563</c:v>
                </c:pt>
                <c:pt idx="10854">
                  <c:v>27.400702884613899</c:v>
                </c:pt>
                <c:pt idx="10855">
                  <c:v>27.350559598335</c:v>
                </c:pt>
                <c:pt idx="10856">
                  <c:v>27.305978186189702</c:v>
                </c:pt>
                <c:pt idx="10857">
                  <c:v>27.280583626476599</c:v>
                </c:pt>
                <c:pt idx="10858">
                  <c:v>27.206107633176298</c:v>
                </c:pt>
                <c:pt idx="10859">
                  <c:v>27.028451750331602</c:v>
                </c:pt>
                <c:pt idx="10860">
                  <c:v>27.038452277479301</c:v>
                </c:pt>
                <c:pt idx="10861">
                  <c:v>27.014117670429499</c:v>
                </c:pt>
                <c:pt idx="10862">
                  <c:v>26.716962376054799</c:v>
                </c:pt>
                <c:pt idx="10863">
                  <c:v>26.575362475461699</c:v>
                </c:pt>
                <c:pt idx="10864">
                  <c:v>26.118266240883798</c:v>
                </c:pt>
                <c:pt idx="10865">
                  <c:v>26.052970575281599</c:v>
                </c:pt>
                <c:pt idx="10866">
                  <c:v>25.641333640192101</c:v>
                </c:pt>
                <c:pt idx="10867">
                  <c:v>25.866977376225801</c:v>
                </c:pt>
                <c:pt idx="10868">
                  <c:v>25.918711330978201</c:v>
                </c:pt>
                <c:pt idx="10869">
                  <c:v>25.597319310474099</c:v>
                </c:pt>
                <c:pt idx="10870">
                  <c:v>25.356704508955701</c:v>
                </c:pt>
                <c:pt idx="10871">
                  <c:v>24.9814252822231</c:v>
                </c:pt>
                <c:pt idx="10872">
                  <c:v>24.986421567279599</c:v>
                </c:pt>
                <c:pt idx="10873">
                  <c:v>24.991418851593</c:v>
                </c:pt>
                <c:pt idx="10874">
                  <c:v>24.996417135363298</c:v>
                </c:pt>
                <c:pt idx="10875">
                  <c:v>25.001416418790399</c:v>
                </c:pt>
                <c:pt idx="10876">
                  <c:v>25.006416702074201</c:v>
                </c:pt>
                <c:pt idx="10877">
                  <c:v>25.011417985414599</c:v>
                </c:pt>
                <c:pt idx="10878">
                  <c:v>25.0164202690117</c:v>
                </c:pt>
                <c:pt idx="10879">
                  <c:v>25.0214235530655</c:v>
                </c:pt>
                <c:pt idx="10880">
                  <c:v>25.026427837776101</c:v>
                </c:pt>
                <c:pt idx="10881">
                  <c:v>25.0314331233436</c:v>
                </c:pt>
                <c:pt idx="10882">
                  <c:v>25.035688466974602</c:v>
                </c:pt>
                <c:pt idx="10883">
                  <c:v>25.039944534014001</c:v>
                </c:pt>
                <c:pt idx="10884">
                  <c:v>25.044201324584801</c:v>
                </c:pt>
                <c:pt idx="10885">
                  <c:v>25.048458838809999</c:v>
                </c:pt>
                <c:pt idx="10886">
                  <c:v>25.052717076812499</c:v>
                </c:pt>
                <c:pt idx="10887">
                  <c:v>25.0569760387156</c:v>
                </c:pt>
                <c:pt idx="10888">
                  <c:v>25.061235724642199</c:v>
                </c:pt>
                <c:pt idx="10889">
                  <c:v>25.065496134715399</c:v>
                </c:pt>
                <c:pt idx="10890">
                  <c:v>25.0697572690583</c:v>
                </c:pt>
                <c:pt idx="10891">
                  <c:v>25.074019127793999</c:v>
                </c:pt>
                <c:pt idx="10892">
                  <c:v>25.078281711045701</c:v>
                </c:pt>
                <c:pt idx="10893">
                  <c:v>25.082545018936599</c:v>
                </c:pt>
                <c:pt idx="10894">
                  <c:v>25.0868090515898</c:v>
                </c:pt>
                <c:pt idx="10895">
                  <c:v>25.091073809128599</c:v>
                </c:pt>
                <c:pt idx="10896">
                  <c:v>25.095339291676201</c:v>
                </c:pt>
                <c:pt idx="10897">
                  <c:v>25.0996054993558</c:v>
                </c:pt>
                <c:pt idx="10898">
                  <c:v>25.103872432290601</c:v>
                </c:pt>
                <c:pt idx="10899">
                  <c:v>25.108140090604099</c:v>
                </c:pt>
                <c:pt idx="10900">
                  <c:v>25.1124084744195</c:v>
                </c:pt>
                <c:pt idx="10901">
                  <c:v>25.116677583860199</c:v>
                </c:pt>
                <c:pt idx="10902">
                  <c:v>25.120947419049401</c:v>
                </c:pt>
                <c:pt idx="10903">
                  <c:v>25.125217980110701</c:v>
                </c:pt>
                <c:pt idx="10904">
                  <c:v>25.129740519347099</c:v>
                </c:pt>
                <c:pt idx="10905">
                  <c:v>25.134263872640599</c:v>
                </c:pt>
                <c:pt idx="10906">
                  <c:v>25.138788040137701</c:v>
                </c:pt>
                <c:pt idx="10907">
                  <c:v>25.143313021984898</c:v>
                </c:pt>
                <c:pt idx="10908">
                  <c:v>25.1478388183288</c:v>
                </c:pt>
                <c:pt idx="10909">
                  <c:v>25.152365429316099</c:v>
                </c:pt>
                <c:pt idx="10910">
                  <c:v>25.1568928550934</c:v>
                </c:pt>
                <c:pt idx="10911">
                  <c:v>25.161421095807299</c:v>
                </c:pt>
                <c:pt idx="10912">
                  <c:v>25.165950151604601</c:v>
                </c:pt>
                <c:pt idx="10913">
                  <c:v>25.170480022631899</c:v>
                </c:pt>
                <c:pt idx="10914">
                  <c:v>25.175010709035998</c:v>
                </c:pt>
                <c:pt idx="10915">
                  <c:v>25.1795422109636</c:v>
                </c:pt>
                <c:pt idx="10916">
                  <c:v>25.184074528561599</c:v>
                </c:pt>
                <c:pt idx="10917">
                  <c:v>25.1886076619767</c:v>
                </c:pt>
                <c:pt idx="10918">
                  <c:v>25.193141611355902</c:v>
                </c:pt>
                <c:pt idx="10919">
                  <c:v>25.197676376845902</c:v>
                </c:pt>
                <c:pt idx="10920">
                  <c:v>25.202211958593701</c:v>
                </c:pt>
                <c:pt idx="10921">
                  <c:v>25.206748356746299</c:v>
                </c:pt>
                <c:pt idx="10922">
                  <c:v>25.2112855714505</c:v>
                </c:pt>
                <c:pt idx="10923">
                  <c:v>25.215823602853401</c:v>
                </c:pt>
                <c:pt idx="10924">
                  <c:v>25.220362451101899</c:v>
                </c:pt>
                <c:pt idx="10925">
                  <c:v>25.224902116343099</c:v>
                </c:pt>
                <c:pt idx="10926">
                  <c:v>25.229442598723999</c:v>
                </c:pt>
                <c:pt idx="10927">
                  <c:v>25.233983898391799</c:v>
                </c:pt>
                <c:pt idx="10928">
                  <c:v>25.238526015493498</c:v>
                </c:pt>
                <c:pt idx="10929">
                  <c:v>25.243068950176301</c:v>
                </c:pt>
                <c:pt idx="10930">
                  <c:v>25.247612702587301</c:v>
                </c:pt>
                <c:pt idx="10931">
                  <c:v>25.252157272873799</c:v>
                </c:pt>
                <c:pt idx="10932">
                  <c:v>25.256702661182899</c:v>
                </c:pt>
                <c:pt idx="10933">
                  <c:v>25.261248867661902</c:v>
                </c:pt>
                <c:pt idx="10934">
                  <c:v>25.265795892458101</c:v>
                </c:pt>
                <c:pt idx="10935">
                  <c:v>25.2703437357188</c:v>
                </c:pt>
                <c:pt idx="10936">
                  <c:v>25.274892397591199</c:v>
                </c:pt>
                <c:pt idx="10937">
                  <c:v>25.279441878222801</c:v>
                </c:pt>
                <c:pt idx="10938">
                  <c:v>25.283992177760801</c:v>
                </c:pt>
                <c:pt idx="10939">
                  <c:v>25.288543296352898</c:v>
                </c:pt>
                <c:pt idx="10940">
                  <c:v>25.2930952341462</c:v>
                </c:pt>
                <c:pt idx="10941">
                  <c:v>25.297647991288301</c:v>
                </c:pt>
                <c:pt idx="10942">
                  <c:v>25.302201567926801</c:v>
                </c:pt>
                <c:pt idx="10943">
                  <c:v>25.306755964209</c:v>
                </c:pt>
                <c:pt idx="10944">
                  <c:v>25.311311180282601</c:v>
                </c:pt>
                <c:pt idx="10945">
                  <c:v>25.315867216295</c:v>
                </c:pt>
                <c:pt idx="10946">
                  <c:v>25.320424072393902</c:v>
                </c:pt>
                <c:pt idx="10947">
                  <c:v>25.325234952967701</c:v>
                </c:pt>
                <c:pt idx="10948">
                  <c:v>25.330046747608801</c:v>
                </c:pt>
                <c:pt idx="10949">
                  <c:v>25.334859456490801</c:v>
                </c:pt>
                <c:pt idx="10950">
                  <c:v>25.339673079787499</c:v>
                </c:pt>
                <c:pt idx="10951">
                  <c:v>25.344487617672701</c:v>
                </c:pt>
                <c:pt idx="10952">
                  <c:v>25.349303070320001</c:v>
                </c:pt>
                <c:pt idx="10953">
                  <c:v>25.3541194379034</c:v>
                </c:pt>
                <c:pt idx="10954">
                  <c:v>25.358936720596599</c:v>
                </c:pt>
                <c:pt idx="10955">
                  <c:v>25.363754918573498</c:v>
                </c:pt>
                <c:pt idx="10956">
                  <c:v>25.368574032007999</c:v>
                </c:pt>
                <c:pt idx="10957">
                  <c:v>25.373394061074102</c:v>
                </c:pt>
                <c:pt idx="10958">
                  <c:v>25.378215005945702</c:v>
                </c:pt>
                <c:pt idx="10959">
                  <c:v>25.3830368667969</c:v>
                </c:pt>
                <c:pt idx="10960">
                  <c:v>25.387859643801502</c:v>
                </c:pt>
                <c:pt idx="10961">
                  <c:v>25.392683337133899</c:v>
                </c:pt>
                <c:pt idx="10962">
                  <c:v>25.397507946967899</c:v>
                </c:pt>
                <c:pt idx="10963">
                  <c:v>25.4023334734778</c:v>
                </c:pt>
                <c:pt idx="10964">
                  <c:v>25.407159916837799</c:v>
                </c:pt>
                <c:pt idx="10965">
                  <c:v>25.411987277222</c:v>
                </c:pt>
                <c:pt idx="10966">
                  <c:v>25.4168155548047</c:v>
                </c:pt>
                <c:pt idx="10967">
                  <c:v>25.421644749760102</c:v>
                </c:pt>
                <c:pt idx="10968">
                  <c:v>25.427237511605</c:v>
                </c:pt>
                <c:pt idx="10969">
                  <c:v>25.432831503857599</c:v>
                </c:pt>
                <c:pt idx="10970">
                  <c:v>25.4384267267884</c:v>
                </c:pt>
                <c:pt idx="10971">
                  <c:v>25.444023180668299</c:v>
                </c:pt>
                <c:pt idx="10972">
                  <c:v>25.4496208657681</c:v>
                </c:pt>
                <c:pt idx="10973">
                  <c:v>25.455219782358601</c:v>
                </c:pt>
                <c:pt idx="10974">
                  <c:v>25.460819930710699</c:v>
                </c:pt>
                <c:pt idx="10975">
                  <c:v>25.466421311095399</c:v>
                </c:pt>
                <c:pt idx="10976">
                  <c:v>25.472023923783901</c:v>
                </c:pt>
                <c:pt idx="10977">
                  <c:v>25.4776277690471</c:v>
                </c:pt>
                <c:pt idx="10978">
                  <c:v>25.483232847156302</c:v>
                </c:pt>
                <c:pt idx="10979">
                  <c:v>25.488839158382699</c:v>
                </c:pt>
                <c:pt idx="10980">
                  <c:v>25.4944467029975</c:v>
                </c:pt>
                <c:pt idx="10981">
                  <c:v>25.500055481272199</c:v>
                </c:pt>
                <c:pt idx="10982">
                  <c:v>25.505665493478102</c:v>
                </c:pt>
                <c:pt idx="10983">
                  <c:v>25.5112767398867</c:v>
                </c:pt>
                <c:pt idx="10984">
                  <c:v>25.5168892207694</c:v>
                </c:pt>
                <c:pt idx="10985">
                  <c:v>25.522502936397998</c:v>
                </c:pt>
                <c:pt idx="10986">
                  <c:v>25.528117887044001</c:v>
                </c:pt>
                <c:pt idx="10987">
                  <c:v>25.5337340729792</c:v>
                </c:pt>
                <c:pt idx="10988">
                  <c:v>25.539351494475198</c:v>
                </c:pt>
                <c:pt idx="10989">
                  <c:v>25.544459364774099</c:v>
                </c:pt>
                <c:pt idx="10990">
                  <c:v>25.549568256647099</c:v>
                </c:pt>
                <c:pt idx="10991">
                  <c:v>25.554678170298398</c:v>
                </c:pt>
                <c:pt idx="10992">
                  <c:v>25.559789105932499</c:v>
                </c:pt>
                <c:pt idx="10993">
                  <c:v>25.564901063753599</c:v>
                </c:pt>
                <c:pt idx="10994">
                  <c:v>25.570014043966399</c:v>
                </c:pt>
                <c:pt idx="10995">
                  <c:v>25.575128046775198</c:v>
                </c:pt>
                <c:pt idx="10996">
                  <c:v>25.580243072384501</c:v>
                </c:pt>
                <c:pt idx="10997">
                  <c:v>25.585359120999001</c:v>
                </c:pt>
                <c:pt idx="10998">
                  <c:v>25.5904761928232</c:v>
                </c:pt>
                <c:pt idx="10999">
                  <c:v>25.5955942880618</c:v>
                </c:pt>
                <c:pt idx="11000">
                  <c:v>25.6007134069194</c:v>
                </c:pt>
                <c:pt idx="11001">
                  <c:v>25.605833549600799</c:v>
                </c:pt>
                <c:pt idx="11002">
                  <c:v>25.610954716310701</c:v>
                </c:pt>
                <c:pt idx="11003">
                  <c:v>25.616076907254001</c:v>
                </c:pt>
                <c:pt idx="11004">
                  <c:v>25.6212001226354</c:v>
                </c:pt>
                <c:pt idx="11005">
                  <c:v>25.626324362659901</c:v>
                </c:pt>
                <c:pt idx="11006">
                  <c:v>25.631449627532501</c:v>
                </c:pt>
                <c:pt idx="11007">
                  <c:v>25.636575917458</c:v>
                </c:pt>
                <c:pt idx="11008">
                  <c:v>25.6417032326415</c:v>
                </c:pt>
                <c:pt idx="11009">
                  <c:v>25.6465751562557</c:v>
                </c:pt>
                <c:pt idx="11010">
                  <c:v>25.6514480055353</c:v>
                </c:pt>
                <c:pt idx="11011">
                  <c:v>25.656321780656398</c:v>
                </c:pt>
                <c:pt idx="11012">
                  <c:v>25.6611964817947</c:v>
                </c:pt>
                <c:pt idx="11013">
                  <c:v>25.666072109126301</c:v>
                </c:pt>
                <c:pt idx="11014">
                  <c:v>25.670948662827001</c:v>
                </c:pt>
                <c:pt idx="11015">
                  <c:v>25.6758261430729</c:v>
                </c:pt>
                <c:pt idx="11016">
                  <c:v>25.680704550040101</c:v>
                </c:pt>
                <c:pt idx="11017">
                  <c:v>25.685583883904599</c:v>
                </c:pt>
                <c:pt idx="11018">
                  <c:v>25.690464144842601</c:v>
                </c:pt>
                <c:pt idx="11019">
                  <c:v>25.695345333030101</c:v>
                </c:pt>
                <c:pt idx="11020">
                  <c:v>25.7002274486433</c:v>
                </c:pt>
                <c:pt idx="11021">
                  <c:v>25.705110491858601</c:v>
                </c:pt>
                <c:pt idx="11022">
                  <c:v>25.709994462851999</c:v>
                </c:pt>
                <c:pt idx="11023">
                  <c:v>25.714879361800001</c:v>
                </c:pt>
                <c:pt idx="11024">
                  <c:v>25.7197651888787</c:v>
                </c:pt>
                <c:pt idx="11025">
                  <c:v>25.7246519442646</c:v>
                </c:pt>
                <c:pt idx="11026">
                  <c:v>25.729539628133999</c:v>
                </c:pt>
                <c:pt idx="11027">
                  <c:v>25.734428240663298</c:v>
                </c:pt>
                <c:pt idx="11028">
                  <c:v>25.739317782029101</c:v>
                </c:pt>
                <c:pt idx="11029">
                  <c:v>25.744208252407699</c:v>
                </c:pt>
                <c:pt idx="11030">
                  <c:v>25.749357094058102</c:v>
                </c:pt>
                <c:pt idx="11031">
                  <c:v>25.754506965476899</c:v>
                </c:pt>
                <c:pt idx="11032">
                  <c:v>25.75965786687</c:v>
                </c:pt>
                <c:pt idx="11033">
                  <c:v>25.764809798443402</c:v>
                </c:pt>
                <c:pt idx="11034">
                  <c:v>25.7699627604031</c:v>
                </c:pt>
                <c:pt idx="11035">
                  <c:v>25.775116752955199</c:v>
                </c:pt>
                <c:pt idx="11036">
                  <c:v>25.780271776305799</c:v>
                </c:pt>
                <c:pt idx="11037">
                  <c:v>25.785427830661</c:v>
                </c:pt>
                <c:pt idx="11038">
                  <c:v>25.7905849162272</c:v>
                </c:pt>
                <c:pt idx="11039">
                  <c:v>25.7957430332104</c:v>
                </c:pt>
                <c:pt idx="11040">
                  <c:v>25.800902181817101</c:v>
                </c:pt>
                <c:pt idx="11041">
                  <c:v>25.9402270535989</c:v>
                </c:pt>
                <c:pt idx="11042">
                  <c:v>25.955791189831</c:v>
                </c:pt>
                <c:pt idx="11043">
                  <c:v>26.057018775471398</c:v>
                </c:pt>
                <c:pt idx="11044">
                  <c:v>26.1508240430631</c:v>
                </c:pt>
                <c:pt idx="11045">
                  <c:v>26.208355855957802</c:v>
                </c:pt>
                <c:pt idx="11046">
                  <c:v>26.032759871722899</c:v>
                </c:pt>
                <c:pt idx="11047">
                  <c:v>26.045776251658701</c:v>
                </c:pt>
                <c:pt idx="11048">
                  <c:v>26.176005132916998</c:v>
                </c:pt>
                <c:pt idx="11049">
                  <c:v>26.327825962687999</c:v>
                </c:pt>
                <c:pt idx="11050">
                  <c:v>26.312029267110301</c:v>
                </c:pt>
                <c:pt idx="11051">
                  <c:v>26.277560508770399</c:v>
                </c:pt>
                <c:pt idx="11052">
                  <c:v>26.371896950996899</c:v>
                </c:pt>
                <c:pt idx="11053">
                  <c:v>26.564148079769701</c:v>
                </c:pt>
                <c:pt idx="11054">
                  <c:v>26.529349045785199</c:v>
                </c:pt>
                <c:pt idx="11055">
                  <c:v>26.4866367938215</c:v>
                </c:pt>
                <c:pt idx="11056">
                  <c:v>26.724751658597899</c:v>
                </c:pt>
                <c:pt idx="11057">
                  <c:v>26.625602829944501</c:v>
                </c:pt>
                <c:pt idx="11058">
                  <c:v>26.699888261840101</c:v>
                </c:pt>
                <c:pt idx="11059">
                  <c:v>26.742341084176399</c:v>
                </c:pt>
                <c:pt idx="11060">
                  <c:v>26.942641218896899</c:v>
                </c:pt>
                <c:pt idx="11061">
                  <c:v>26.9612316413379</c:v>
                </c:pt>
                <c:pt idx="11062">
                  <c:v>26.850420979292</c:v>
                </c:pt>
                <c:pt idx="11063">
                  <c:v>26.860892643473999</c:v>
                </c:pt>
                <c:pt idx="11064">
                  <c:v>26.7316917498588</c:v>
                </c:pt>
                <c:pt idx="11065">
                  <c:v>26.736770771291301</c:v>
                </c:pt>
                <c:pt idx="11066">
                  <c:v>26.776608559740499</c:v>
                </c:pt>
                <c:pt idx="11067">
                  <c:v>26.803117402214699</c:v>
                </c:pt>
                <c:pt idx="11068">
                  <c:v>26.513375703096699</c:v>
                </c:pt>
                <c:pt idx="11069">
                  <c:v>26.619164072152099</c:v>
                </c:pt>
                <c:pt idx="11070">
                  <c:v>26.884823329592201</c:v>
                </c:pt>
                <c:pt idx="11071">
                  <c:v>27.029463679105401</c:v>
                </c:pt>
                <c:pt idx="11072">
                  <c:v>27.0775761244542</c:v>
                </c:pt>
                <c:pt idx="11073">
                  <c:v>27.047249239194802</c:v>
                </c:pt>
                <c:pt idx="11074">
                  <c:v>27.095393342840602</c:v>
                </c:pt>
                <c:pt idx="11075">
                  <c:v>27.146332682325099</c:v>
                </c:pt>
                <c:pt idx="11076">
                  <c:v>27.229943386986701</c:v>
                </c:pt>
                <c:pt idx="11077">
                  <c:v>27.335595567328198</c:v>
                </c:pt>
                <c:pt idx="11078">
                  <c:v>27.209305115807101</c:v>
                </c:pt>
                <c:pt idx="11079">
                  <c:v>27.184272555100598</c:v>
                </c:pt>
                <c:pt idx="11080">
                  <c:v>27.431105749900901</c:v>
                </c:pt>
                <c:pt idx="11081">
                  <c:v>27.682923300685001</c:v>
                </c:pt>
                <c:pt idx="11082">
                  <c:v>27.723894027170001</c:v>
                </c:pt>
                <c:pt idx="11083">
                  <c:v>27.726111938692199</c:v>
                </c:pt>
                <c:pt idx="11084">
                  <c:v>27.650696914218901</c:v>
                </c:pt>
                <c:pt idx="11085">
                  <c:v>27.733095991023301</c:v>
                </c:pt>
                <c:pt idx="11086">
                  <c:v>27.926673001040601</c:v>
                </c:pt>
                <c:pt idx="11087">
                  <c:v>27.9149437983802</c:v>
                </c:pt>
                <c:pt idx="11088">
                  <c:v>27.945091937682399</c:v>
                </c:pt>
                <c:pt idx="11089">
                  <c:v>27.913793434712201</c:v>
                </c:pt>
                <c:pt idx="11090">
                  <c:v>27.9299834349044</c:v>
                </c:pt>
                <c:pt idx="11091">
                  <c:v>27.7925679164046</c:v>
                </c:pt>
                <c:pt idx="11092">
                  <c:v>27.4829587098159</c:v>
                </c:pt>
                <c:pt idx="11093">
                  <c:v>27.490104279080398</c:v>
                </c:pt>
                <c:pt idx="11094">
                  <c:v>27.667690352723302</c:v>
                </c:pt>
                <c:pt idx="11095">
                  <c:v>27.727452563885201</c:v>
                </c:pt>
                <c:pt idx="11096">
                  <c:v>27.559978750399299</c:v>
                </c:pt>
                <c:pt idx="11097">
                  <c:v>27.222644610494399</c:v>
                </c:pt>
                <c:pt idx="11098">
                  <c:v>27.420281010366601</c:v>
                </c:pt>
                <c:pt idx="11099">
                  <c:v>27.394505946216899</c:v>
                </c:pt>
                <c:pt idx="11100">
                  <c:v>27.576953355818699</c:v>
                </c:pt>
                <c:pt idx="11101">
                  <c:v>27.859892897249399</c:v>
                </c:pt>
                <c:pt idx="11102">
                  <c:v>28.042653794655301</c:v>
                </c:pt>
                <c:pt idx="11103">
                  <c:v>28.285503176517</c:v>
                </c:pt>
                <c:pt idx="11104">
                  <c:v>28.3239714608371</c:v>
                </c:pt>
                <c:pt idx="11105">
                  <c:v>28.382318842046399</c:v>
                </c:pt>
                <c:pt idx="11106">
                  <c:v>28.4606540420505</c:v>
                </c:pt>
                <c:pt idx="11107">
                  <c:v>28.542051512610701</c:v>
                </c:pt>
                <c:pt idx="11108">
                  <c:v>28.703599524172098</c:v>
                </c:pt>
                <c:pt idx="11109">
                  <c:v>28.673747780667</c:v>
                </c:pt>
                <c:pt idx="11110">
                  <c:v>28.910592937335299</c:v>
                </c:pt>
                <c:pt idx="11111">
                  <c:v>28.9585845216113</c:v>
                </c:pt>
                <c:pt idx="11112">
                  <c:v>28.9397614416722</c:v>
                </c:pt>
                <c:pt idx="11113">
                  <c:v>28.9383144536001</c:v>
                </c:pt>
                <c:pt idx="11114">
                  <c:v>29.0236824812382</c:v>
                </c:pt>
                <c:pt idx="11115">
                  <c:v>29.123814185798501</c:v>
                </c:pt>
                <c:pt idx="11116">
                  <c:v>29.163131334949298</c:v>
                </c:pt>
                <c:pt idx="11117">
                  <c:v>29.228748380452998</c:v>
                </c:pt>
                <c:pt idx="11118">
                  <c:v>28.929153709553301</c:v>
                </c:pt>
                <c:pt idx="11119">
                  <c:v>28.8958851827873</c:v>
                </c:pt>
                <c:pt idx="11120">
                  <c:v>29.0418094029604</c:v>
                </c:pt>
                <c:pt idx="11121">
                  <c:v>28.988082055564998</c:v>
                </c:pt>
                <c:pt idx="11122">
                  <c:v>28.7779184606621</c:v>
                </c:pt>
                <c:pt idx="11123">
                  <c:v>28.920369157042401</c:v>
                </c:pt>
                <c:pt idx="11124">
                  <c:v>28.846622215691902</c:v>
                </c:pt>
                <c:pt idx="11125">
                  <c:v>28.796140626814498</c:v>
                </c:pt>
                <c:pt idx="11126">
                  <c:v>28.6795162572759</c:v>
                </c:pt>
                <c:pt idx="11127">
                  <c:v>28.586307829439701</c:v>
                </c:pt>
                <c:pt idx="11128">
                  <c:v>28.467674651947501</c:v>
                </c:pt>
                <c:pt idx="11129">
                  <c:v>28.130332707322001</c:v>
                </c:pt>
                <c:pt idx="11130">
                  <c:v>28.4130425510305</c:v>
                </c:pt>
                <c:pt idx="11131">
                  <c:v>28.386050160607098</c:v>
                </c:pt>
                <c:pt idx="11132">
                  <c:v>28.254055027360199</c:v>
                </c:pt>
                <c:pt idx="11133">
                  <c:v>27.786450416657399</c:v>
                </c:pt>
                <c:pt idx="11134">
                  <c:v>28.117664905624</c:v>
                </c:pt>
                <c:pt idx="11135">
                  <c:v>28.0085683657902</c:v>
                </c:pt>
                <c:pt idx="11136">
                  <c:v>27.549788015958502</c:v>
                </c:pt>
                <c:pt idx="11137">
                  <c:v>28.109599708442801</c:v>
                </c:pt>
                <c:pt idx="11138">
                  <c:v>28.354715417900401</c:v>
                </c:pt>
                <c:pt idx="11139">
                  <c:v>28.519739861632601</c:v>
                </c:pt>
                <c:pt idx="11140">
                  <c:v>28.5973135540562</c:v>
                </c:pt>
                <c:pt idx="11141">
                  <c:v>28.7809083070733</c:v>
                </c:pt>
                <c:pt idx="11142">
                  <c:v>28.957047465912598</c:v>
                </c:pt>
                <c:pt idx="11143">
                  <c:v>28.911295330916399</c:v>
                </c:pt>
                <c:pt idx="11144">
                  <c:v>28.963913888418698</c:v>
                </c:pt>
                <c:pt idx="11145">
                  <c:v>28.9760787322518</c:v>
                </c:pt>
                <c:pt idx="11146">
                  <c:v>28.988248685319402</c:v>
                </c:pt>
                <c:pt idx="11147">
                  <c:v>28.983030800556001</c:v>
                </c:pt>
                <c:pt idx="11148">
                  <c:v>28.914051187250699</c:v>
                </c:pt>
                <c:pt idx="11149">
                  <c:v>28.8596927710187</c:v>
                </c:pt>
                <c:pt idx="11150">
                  <c:v>28.883357719090899</c:v>
                </c:pt>
                <c:pt idx="11151">
                  <c:v>28.771290291140801</c:v>
                </c:pt>
                <c:pt idx="11152">
                  <c:v>28.676920458985901</c:v>
                </c:pt>
                <c:pt idx="11153">
                  <c:v>28.700435533762299</c:v>
                </c:pt>
                <c:pt idx="11154">
                  <c:v>28.568987539017598</c:v>
                </c:pt>
                <c:pt idx="11155">
                  <c:v>28.532419234967701</c:v>
                </c:pt>
                <c:pt idx="11156">
                  <c:v>28.636847889367701</c:v>
                </c:pt>
                <c:pt idx="11157">
                  <c:v>28.793205078843599</c:v>
                </c:pt>
                <c:pt idx="11158">
                  <c:v>28.7805360686089</c:v>
                </c:pt>
                <c:pt idx="11159">
                  <c:v>28.920409473902399</c:v>
                </c:pt>
                <c:pt idx="11160">
                  <c:v>29.058070622998201</c:v>
                </c:pt>
                <c:pt idx="11161">
                  <c:v>29.187669617976699</c:v>
                </c:pt>
                <c:pt idx="11162">
                  <c:v>29.1835833442302</c:v>
                </c:pt>
                <c:pt idx="11163">
                  <c:v>29.205762867571799</c:v>
                </c:pt>
                <c:pt idx="11164">
                  <c:v>29.3184971122406</c:v>
                </c:pt>
                <c:pt idx="11165">
                  <c:v>29.343711019757201</c:v>
                </c:pt>
                <c:pt idx="11166">
                  <c:v>29.556746361760599</c:v>
                </c:pt>
                <c:pt idx="11167">
                  <c:v>29.588076512904099</c:v>
                </c:pt>
                <c:pt idx="11168">
                  <c:v>29.6342339122642</c:v>
                </c:pt>
                <c:pt idx="11169">
                  <c:v>29.6508290832551</c:v>
                </c:pt>
                <c:pt idx="11170">
                  <c:v>29.5458651483004</c:v>
                </c:pt>
                <c:pt idx="11171">
                  <c:v>29.5565016597537</c:v>
                </c:pt>
                <c:pt idx="11172">
                  <c:v>29.685368006990299</c:v>
                </c:pt>
                <c:pt idx="11173">
                  <c:v>29.791047917095199</c:v>
                </c:pt>
                <c:pt idx="11174">
                  <c:v>29.846459266221</c:v>
                </c:pt>
                <c:pt idx="11175">
                  <c:v>29.934804785649</c:v>
                </c:pt>
                <c:pt idx="11176">
                  <c:v>30.124591447989999</c:v>
                </c:pt>
                <c:pt idx="11177">
                  <c:v>30.231232501715901</c:v>
                </c:pt>
                <c:pt idx="11178">
                  <c:v>30.181048655763</c:v>
                </c:pt>
                <c:pt idx="11179">
                  <c:v>30.2637447290798</c:v>
                </c:pt>
                <c:pt idx="11180">
                  <c:v>30.219559661775399</c:v>
                </c:pt>
                <c:pt idx="11181">
                  <c:v>30.250988003823601</c:v>
                </c:pt>
                <c:pt idx="11182">
                  <c:v>30.2884992289483</c:v>
                </c:pt>
                <c:pt idx="11183">
                  <c:v>30.210960670922201</c:v>
                </c:pt>
                <c:pt idx="11184">
                  <c:v>30.070177594195702</c:v>
                </c:pt>
                <c:pt idx="11185">
                  <c:v>29.9240365310879</c:v>
                </c:pt>
                <c:pt idx="11186">
                  <c:v>29.961142336386501</c:v>
                </c:pt>
                <c:pt idx="11187">
                  <c:v>29.890434040472599</c:v>
                </c:pt>
                <c:pt idx="11188">
                  <c:v>29.933476265490899</c:v>
                </c:pt>
                <c:pt idx="11189">
                  <c:v>29.988553861819401</c:v>
                </c:pt>
                <c:pt idx="11190">
                  <c:v>29.842809490051</c:v>
                </c:pt>
                <c:pt idx="11191">
                  <c:v>29.685836312133301</c:v>
                </c:pt>
                <c:pt idx="11192">
                  <c:v>29.660306492904901</c:v>
                </c:pt>
                <c:pt idx="11193">
                  <c:v>29.510225342050799</c:v>
                </c:pt>
                <c:pt idx="11194">
                  <c:v>29.390413827162099</c:v>
                </c:pt>
                <c:pt idx="11195">
                  <c:v>29.403345609245999</c:v>
                </c:pt>
                <c:pt idx="11196">
                  <c:v>29.480970441654399</c:v>
                </c:pt>
                <c:pt idx="11197">
                  <c:v>29.567644494752901</c:v>
                </c:pt>
                <c:pt idx="11198">
                  <c:v>29.763973654198001</c:v>
                </c:pt>
                <c:pt idx="11199">
                  <c:v>29.813381850464001</c:v>
                </c:pt>
                <c:pt idx="11200">
                  <c:v>29.9761629153675</c:v>
                </c:pt>
                <c:pt idx="11201">
                  <c:v>30.031918578390101</c:v>
                </c:pt>
                <c:pt idx="11202">
                  <c:v>30.018704534215601</c:v>
                </c:pt>
                <c:pt idx="11203">
                  <c:v>30.026509397394499</c:v>
                </c:pt>
                <c:pt idx="11204">
                  <c:v>30.076353402994201</c:v>
                </c:pt>
                <c:pt idx="11205">
                  <c:v>30.228539751213301</c:v>
                </c:pt>
                <c:pt idx="11206">
                  <c:v>30.526593153160299</c:v>
                </c:pt>
                <c:pt idx="11207">
                  <c:v>30.574214638479202</c:v>
                </c:pt>
                <c:pt idx="11208">
                  <c:v>30.597451041604501</c:v>
                </c:pt>
                <c:pt idx="11209">
                  <c:v>30.681900006479299</c:v>
                </c:pt>
                <c:pt idx="11210">
                  <c:v>30.551808750451801</c:v>
                </c:pt>
                <c:pt idx="11211">
                  <c:v>30.571972944227099</c:v>
                </c:pt>
                <c:pt idx="11212">
                  <c:v>30.748067508385901</c:v>
                </c:pt>
                <c:pt idx="11213">
                  <c:v>30.839081788210699</c:v>
                </c:pt>
                <c:pt idx="11214">
                  <c:v>30.995127542059102</c:v>
                </c:pt>
                <c:pt idx="11215">
                  <c:v>30.730429152849901</c:v>
                </c:pt>
                <c:pt idx="11216">
                  <c:v>30.750711236090801</c:v>
                </c:pt>
                <c:pt idx="11217">
                  <c:v>30.777156847753801</c:v>
                </c:pt>
                <c:pt idx="11218">
                  <c:v>30.7790034771647</c:v>
                </c:pt>
                <c:pt idx="11219">
                  <c:v>30.6614276838819</c:v>
                </c:pt>
                <c:pt idx="11220">
                  <c:v>30.765063309453399</c:v>
                </c:pt>
                <c:pt idx="11221">
                  <c:v>30.730606438546801</c:v>
                </c:pt>
                <c:pt idx="11222">
                  <c:v>30.797599160582902</c:v>
                </c:pt>
                <c:pt idx="11223">
                  <c:v>30.978689043647101</c:v>
                </c:pt>
                <c:pt idx="11224">
                  <c:v>31.046222585762202</c:v>
                </c:pt>
                <c:pt idx="11225">
                  <c:v>30.825173480951602</c:v>
                </c:pt>
                <c:pt idx="11226">
                  <c:v>30.692008731513901</c:v>
                </c:pt>
                <c:pt idx="11227">
                  <c:v>30.510312039823301</c:v>
                </c:pt>
                <c:pt idx="11228">
                  <c:v>30.582926582478098</c:v>
                </c:pt>
                <c:pt idx="11229">
                  <c:v>30.3407098039449</c:v>
                </c:pt>
                <c:pt idx="11230">
                  <c:v>30.288523783082098</c:v>
                </c:pt>
                <c:pt idx="11231">
                  <c:v>30.366668174442498</c:v>
                </c:pt>
                <c:pt idx="11232">
                  <c:v>30.3994641760709</c:v>
                </c:pt>
                <c:pt idx="11233">
                  <c:v>30.368456722611299</c:v>
                </c:pt>
                <c:pt idx="11234">
                  <c:v>30.228154452552801</c:v>
                </c:pt>
                <c:pt idx="11235">
                  <c:v>30.061295039974699</c:v>
                </c:pt>
                <c:pt idx="11236">
                  <c:v>30.108791886137901</c:v>
                </c:pt>
                <c:pt idx="11237">
                  <c:v>30.243679273787802</c:v>
                </c:pt>
                <c:pt idx="11238">
                  <c:v>30.255171871911799</c:v>
                </c:pt>
                <c:pt idx="11239">
                  <c:v>30.209184010666501</c:v>
                </c:pt>
                <c:pt idx="11240">
                  <c:v>29.942739007692399</c:v>
                </c:pt>
                <c:pt idx="11241">
                  <c:v>29.582827284819999</c:v>
                </c:pt>
                <c:pt idx="11242">
                  <c:v>29.443196340035598</c:v>
                </c:pt>
                <c:pt idx="11243">
                  <c:v>29.307168772944699</c:v>
                </c:pt>
                <c:pt idx="11244">
                  <c:v>29.221591840127601</c:v>
                </c:pt>
                <c:pt idx="11245">
                  <c:v>29.115809677666402</c:v>
                </c:pt>
                <c:pt idx="11246">
                  <c:v>29.240425343086802</c:v>
                </c:pt>
                <c:pt idx="11247">
                  <c:v>29.4152830866385</c:v>
                </c:pt>
                <c:pt idx="11248">
                  <c:v>29.3293904600255</c:v>
                </c:pt>
                <c:pt idx="11249">
                  <c:v>29.1205651999501</c:v>
                </c:pt>
                <c:pt idx="11250">
                  <c:v>29.245201219005899</c:v>
                </c:pt>
                <c:pt idx="11251">
                  <c:v>29.528294766805899</c:v>
                </c:pt>
                <c:pt idx="11252">
                  <c:v>29.6369588915477</c:v>
                </c:pt>
                <c:pt idx="11253">
                  <c:v>29.230339815555698</c:v>
                </c:pt>
                <c:pt idx="11254">
                  <c:v>29.735440087568499</c:v>
                </c:pt>
                <c:pt idx="11255">
                  <c:v>29.9370463713622</c:v>
                </c:pt>
                <c:pt idx="11256">
                  <c:v>30.005302837088902</c:v>
                </c:pt>
                <c:pt idx="11257">
                  <c:v>30.115722351529399</c:v>
                </c:pt>
                <c:pt idx="11258">
                  <c:v>30.271721793310299</c:v>
                </c:pt>
                <c:pt idx="11259">
                  <c:v>30.292306564129799</c:v>
                </c:pt>
                <c:pt idx="11260">
                  <c:v>30.161443799772702</c:v>
                </c:pt>
                <c:pt idx="11261">
                  <c:v>30.329443041737498</c:v>
                </c:pt>
                <c:pt idx="11262">
                  <c:v>30.5287074825217</c:v>
                </c:pt>
                <c:pt idx="11263">
                  <c:v>30.5674789410245</c:v>
                </c:pt>
                <c:pt idx="11264">
                  <c:v>30.682718336632099</c:v>
                </c:pt>
                <c:pt idx="11265">
                  <c:v>30.6603199522464</c:v>
                </c:pt>
                <c:pt idx="11266">
                  <c:v>30.637937918681299</c:v>
                </c:pt>
                <c:pt idx="11267">
                  <c:v>30.591061873665701</c:v>
                </c:pt>
                <c:pt idx="11268">
                  <c:v>30.593203247996801</c:v>
                </c:pt>
                <c:pt idx="11269">
                  <c:v>30.729954866515399</c:v>
                </c:pt>
                <c:pt idx="11270">
                  <c:v>30.784346886629098</c:v>
                </c:pt>
                <c:pt idx="11271">
                  <c:v>30.614109448346099</c:v>
                </c:pt>
                <c:pt idx="11272">
                  <c:v>30.530532929552098</c:v>
                </c:pt>
                <c:pt idx="11273">
                  <c:v>30.505192587220499</c:v>
                </c:pt>
                <c:pt idx="11274">
                  <c:v>30.6842580677075</c:v>
                </c:pt>
                <c:pt idx="11275">
                  <c:v>30.766185036748301</c:v>
                </c:pt>
                <c:pt idx="11276">
                  <c:v>30.734495866160401</c:v>
                </c:pt>
                <c:pt idx="11277">
                  <c:v>30.7858224742569</c:v>
                </c:pt>
                <c:pt idx="11278">
                  <c:v>30.997321074655101</c:v>
                </c:pt>
                <c:pt idx="11279">
                  <c:v>30.9870919587004</c:v>
                </c:pt>
                <c:pt idx="11280">
                  <c:v>31.1906771528691</c:v>
                </c:pt>
                <c:pt idx="11281">
                  <c:v>31.115195714159199</c:v>
                </c:pt>
                <c:pt idx="11282">
                  <c:v>30.946551353388401</c:v>
                </c:pt>
                <c:pt idx="11283">
                  <c:v>30.859282078571798</c:v>
                </c:pt>
                <c:pt idx="11284">
                  <c:v>31.0623361546489</c:v>
                </c:pt>
                <c:pt idx="11285">
                  <c:v>31.285363728239201</c:v>
                </c:pt>
                <c:pt idx="11286">
                  <c:v>31.244067048118001</c:v>
                </c:pt>
                <c:pt idx="11287">
                  <c:v>31.293432674053999</c:v>
                </c:pt>
                <c:pt idx="11288">
                  <c:v>31.380428416887899</c:v>
                </c:pt>
                <c:pt idx="11289">
                  <c:v>31.448837750836699</c:v>
                </c:pt>
                <c:pt idx="11290">
                  <c:v>31.407325285005602</c:v>
                </c:pt>
                <c:pt idx="11291">
                  <c:v>31.237097581960899</c:v>
                </c:pt>
                <c:pt idx="11292">
                  <c:v>31.211483161943601</c:v>
                </c:pt>
                <c:pt idx="11293">
                  <c:v>31.213980080596599</c:v>
                </c:pt>
                <c:pt idx="11294">
                  <c:v>31.113471064737102</c:v>
                </c:pt>
                <c:pt idx="11295">
                  <c:v>30.689705588835398</c:v>
                </c:pt>
                <c:pt idx="11296">
                  <c:v>30.538712237338299</c:v>
                </c:pt>
                <c:pt idx="11297">
                  <c:v>30.419000485367899</c:v>
                </c:pt>
                <c:pt idx="11298">
                  <c:v>30.439685405698</c:v>
                </c:pt>
                <c:pt idx="11299">
                  <c:v>30.509087888423</c:v>
                </c:pt>
                <c:pt idx="11300">
                  <c:v>30.465764983621401</c:v>
                </c:pt>
                <c:pt idx="11301">
                  <c:v>30.300640537410199</c:v>
                </c:pt>
                <c:pt idx="11302">
                  <c:v>30.054599336246401</c:v>
                </c:pt>
                <c:pt idx="11303">
                  <c:v>30.144763134255101</c:v>
                </c:pt>
                <c:pt idx="11304">
                  <c:v>30.048299892225501</c:v>
                </c:pt>
                <c:pt idx="11305">
                  <c:v>29.913082542710502</c:v>
                </c:pt>
                <c:pt idx="11306">
                  <c:v>29.940004316998898</c:v>
                </c:pt>
                <c:pt idx="11307">
                  <c:v>29.990902324337899</c:v>
                </c:pt>
                <c:pt idx="11308">
                  <c:v>29.571029691797101</c:v>
                </c:pt>
                <c:pt idx="11309">
                  <c:v>29.225048644403099</c:v>
                </c:pt>
                <c:pt idx="11310">
                  <c:v>28.9240306433657</c:v>
                </c:pt>
                <c:pt idx="11311">
                  <c:v>29.291365832536499</c:v>
                </c:pt>
                <c:pt idx="11312">
                  <c:v>29.367523383701101</c:v>
                </c:pt>
                <c:pt idx="11313">
                  <c:v>29.373396888377801</c:v>
                </c:pt>
                <c:pt idx="11314">
                  <c:v>29.379271567755499</c:v>
                </c:pt>
                <c:pt idx="11315">
                  <c:v>29.385147422069</c:v>
                </c:pt>
                <c:pt idx="11316">
                  <c:v>29.391024451553498</c:v>
                </c:pt>
                <c:pt idx="11317">
                  <c:v>29.3969026564438</c:v>
                </c:pt>
                <c:pt idx="11318">
                  <c:v>29.402782036975101</c:v>
                </c:pt>
                <c:pt idx="11319">
                  <c:v>29.408662593382498</c:v>
                </c:pt>
                <c:pt idx="11320">
                  <c:v>29.414544325901101</c:v>
                </c:pt>
                <c:pt idx="11321">
                  <c:v>29.420427234766301</c:v>
                </c:pt>
                <c:pt idx="11322">
                  <c:v>29.425722911668601</c:v>
                </c:pt>
                <c:pt idx="11323">
                  <c:v>29.431019541792701</c:v>
                </c:pt>
                <c:pt idx="11324">
                  <c:v>29.4363171253102</c:v>
                </c:pt>
                <c:pt idx="11325">
                  <c:v>29.441615662392699</c:v>
                </c:pt>
                <c:pt idx="11326">
                  <c:v>29.446915153212</c:v>
                </c:pt>
                <c:pt idx="11327">
                  <c:v>29.452215597939599</c:v>
                </c:pt>
                <c:pt idx="11328">
                  <c:v>29.457516996747199</c:v>
                </c:pt>
                <c:pt idx="11329">
                  <c:v>29.462819349806601</c:v>
                </c:pt>
                <c:pt idx="11330">
                  <c:v>29.468122657289602</c:v>
                </c:pt>
                <c:pt idx="11331">
                  <c:v>29.473426919367899</c:v>
                </c:pt>
                <c:pt idx="11332">
                  <c:v>29.478732136213399</c:v>
                </c:pt>
                <c:pt idx="11333">
                  <c:v>29.484038307997899</c:v>
                </c:pt>
                <c:pt idx="11334">
                  <c:v>29.489345434893298</c:v>
                </c:pt>
                <c:pt idx="11335">
                  <c:v>29.494653517071601</c:v>
                </c:pt>
                <c:pt idx="11336">
                  <c:v>29.499962554704702</c:v>
                </c:pt>
                <c:pt idx="11337">
                  <c:v>29.505272547964601</c:v>
                </c:pt>
                <c:pt idx="11338">
                  <c:v>29.510583497023202</c:v>
                </c:pt>
                <c:pt idx="11339">
                  <c:v>29.515895402052699</c:v>
                </c:pt>
                <c:pt idx="11340">
                  <c:v>29.521208263224999</c:v>
                </c:pt>
                <c:pt idx="11341">
                  <c:v>29.5265220807124</c:v>
                </c:pt>
                <c:pt idx="11342">
                  <c:v>29.531836854686901</c:v>
                </c:pt>
                <c:pt idx="11343">
                  <c:v>29.538038540426399</c:v>
                </c:pt>
                <c:pt idx="11344">
                  <c:v>29.544241528519901</c:v>
                </c:pt>
                <c:pt idx="11345">
                  <c:v>29.550445819240899</c:v>
                </c:pt>
                <c:pt idx="11346">
                  <c:v>29.556651412862902</c:v>
                </c:pt>
                <c:pt idx="11347">
                  <c:v>29.5628583096596</c:v>
                </c:pt>
                <c:pt idx="11348">
                  <c:v>29.569066509904701</c:v>
                </c:pt>
                <c:pt idx="11349">
                  <c:v>29.5752760138718</c:v>
                </c:pt>
                <c:pt idx="11350">
                  <c:v>29.581486821834702</c:v>
                </c:pt>
                <c:pt idx="11351">
                  <c:v>29.587698934067301</c:v>
                </c:pt>
                <c:pt idx="11352">
                  <c:v>29.5939123508434</c:v>
                </c:pt>
                <c:pt idx="11353">
                  <c:v>29.6001270724371</c:v>
                </c:pt>
                <c:pt idx="11354">
                  <c:v>29.698103493046801</c:v>
                </c:pt>
                <c:pt idx="11355">
                  <c:v>29.339053421815901</c:v>
                </c:pt>
                <c:pt idx="11356">
                  <c:v>29.201453261267599</c:v>
                </c:pt>
                <c:pt idx="11357">
                  <c:v>29.5813641681967</c:v>
                </c:pt>
                <c:pt idx="11358">
                  <c:v>29.6674459379261</c:v>
                </c:pt>
                <c:pt idx="11359">
                  <c:v>29.774545417761999</c:v>
                </c:pt>
                <c:pt idx="11360">
                  <c:v>29.882031526720201</c:v>
                </c:pt>
                <c:pt idx="11361">
                  <c:v>29.9779528479209</c:v>
                </c:pt>
                <c:pt idx="11362">
                  <c:v>30.0262173520061</c:v>
                </c:pt>
                <c:pt idx="11363">
                  <c:v>30.128306491002899</c:v>
                </c:pt>
                <c:pt idx="11364">
                  <c:v>30.3211276525453</c:v>
                </c:pt>
                <c:pt idx="11365">
                  <c:v>30.351448780197899</c:v>
                </c:pt>
                <c:pt idx="11366">
                  <c:v>30.302886462149502</c:v>
                </c:pt>
                <c:pt idx="11367">
                  <c:v>30.481673492276201</c:v>
                </c:pt>
                <c:pt idx="11368">
                  <c:v>30.50605883107</c:v>
                </c:pt>
                <c:pt idx="11369">
                  <c:v>30.353528536914698</c:v>
                </c:pt>
                <c:pt idx="11370">
                  <c:v>30.4628012396476</c:v>
                </c:pt>
                <c:pt idx="11371">
                  <c:v>30.417107037788099</c:v>
                </c:pt>
                <c:pt idx="11372">
                  <c:v>30.4018984842692</c:v>
                </c:pt>
                <c:pt idx="11373">
                  <c:v>30.389737724875499</c:v>
                </c:pt>
                <c:pt idx="11374">
                  <c:v>30.262100826431102</c:v>
                </c:pt>
                <c:pt idx="11375">
                  <c:v>30.089606851720401</c:v>
                </c:pt>
                <c:pt idx="11376">
                  <c:v>29.9542036208877</c:v>
                </c:pt>
                <c:pt idx="11377">
                  <c:v>30.133928842612999</c:v>
                </c:pt>
                <c:pt idx="11378">
                  <c:v>30.2363842006779</c:v>
                </c:pt>
                <c:pt idx="11379">
                  <c:v>30.203124178057099</c:v>
                </c:pt>
                <c:pt idx="11380">
                  <c:v>30.3027944878447</c:v>
                </c:pt>
                <c:pt idx="11381">
                  <c:v>30.296733928947098</c:v>
                </c:pt>
                <c:pt idx="11382">
                  <c:v>30.4906330260924</c:v>
                </c:pt>
                <c:pt idx="11383">
                  <c:v>30.594301178381102</c:v>
                </c:pt>
                <c:pt idx="11384">
                  <c:v>30.832936727572498</c:v>
                </c:pt>
                <c:pt idx="11385">
                  <c:v>31.226056670849001</c:v>
                </c:pt>
                <c:pt idx="11386">
                  <c:v>31.399361285372201</c:v>
                </c:pt>
                <c:pt idx="11387">
                  <c:v>31.259634127652301</c:v>
                </c:pt>
                <c:pt idx="11388">
                  <c:v>31.548785743333099</c:v>
                </c:pt>
                <c:pt idx="11389">
                  <c:v>31.768049804249301</c:v>
                </c:pt>
                <c:pt idx="11390">
                  <c:v>31.8077598665046</c:v>
                </c:pt>
                <c:pt idx="11391">
                  <c:v>31.8888696541642</c:v>
                </c:pt>
                <c:pt idx="11392">
                  <c:v>31.756530845099402</c:v>
                </c:pt>
                <c:pt idx="11393">
                  <c:v>31.7136595284585</c:v>
                </c:pt>
                <c:pt idx="11394">
                  <c:v>31.3663949566219</c:v>
                </c:pt>
                <c:pt idx="11395">
                  <c:v>31.336596881413101</c:v>
                </c:pt>
                <c:pt idx="11396">
                  <c:v>31.504247674728699</c:v>
                </c:pt>
                <c:pt idx="11397">
                  <c:v>31.556229683392001</c:v>
                </c:pt>
                <c:pt idx="11398">
                  <c:v>31.4410494450476</c:v>
                </c:pt>
                <c:pt idx="11399">
                  <c:v>31.310569089850599</c:v>
                </c:pt>
                <c:pt idx="11400">
                  <c:v>31.265168764670399</c:v>
                </c:pt>
                <c:pt idx="11401">
                  <c:v>31.1666834830617</c:v>
                </c:pt>
                <c:pt idx="11402">
                  <c:v>31.103726782425898</c:v>
                </c:pt>
                <c:pt idx="11403">
                  <c:v>31.239961105732899</c:v>
                </c:pt>
                <c:pt idx="11404">
                  <c:v>31.639207808664199</c:v>
                </c:pt>
                <c:pt idx="11405">
                  <c:v>31.9834423896224</c:v>
                </c:pt>
                <c:pt idx="11406">
                  <c:v>32.078753047943501</c:v>
                </c:pt>
                <c:pt idx="11407">
                  <c:v>32.119813851844903</c:v>
                </c:pt>
                <c:pt idx="11408">
                  <c:v>32.109535511412297</c:v>
                </c:pt>
                <c:pt idx="11409">
                  <c:v>32.063939970986098</c:v>
                </c:pt>
                <c:pt idx="11410">
                  <c:v>31.8997725983346</c:v>
                </c:pt>
                <c:pt idx="11411">
                  <c:v>31.797055330568</c:v>
                </c:pt>
                <c:pt idx="11412">
                  <c:v>31.5070661859532</c:v>
                </c:pt>
                <c:pt idx="11413">
                  <c:v>31.0653371180261</c:v>
                </c:pt>
                <c:pt idx="11414">
                  <c:v>30.996372069624101</c:v>
                </c:pt>
                <c:pt idx="11415">
                  <c:v>30.602098216898501</c:v>
                </c:pt>
                <c:pt idx="11416">
                  <c:v>30.6932924695849</c:v>
                </c:pt>
                <c:pt idx="11417">
                  <c:v>30.431785617744001</c:v>
                </c:pt>
                <c:pt idx="11418">
                  <c:v>30.473781481896498</c:v>
                </c:pt>
                <c:pt idx="11419">
                  <c:v>30.316232031635099</c:v>
                </c:pt>
                <c:pt idx="11420">
                  <c:v>30.1534338656252</c:v>
                </c:pt>
                <c:pt idx="11421">
                  <c:v>30.277967547490199</c:v>
                </c:pt>
                <c:pt idx="11422">
                  <c:v>30.421182333989901</c:v>
                </c:pt>
                <c:pt idx="11423">
                  <c:v>30.3521262500917</c:v>
                </c:pt>
                <c:pt idx="11424">
                  <c:v>30.368212877004201</c:v>
                </c:pt>
                <c:pt idx="11425">
                  <c:v>30.6758428734483</c:v>
                </c:pt>
                <c:pt idx="11426">
                  <c:v>30.820939610239702</c:v>
                </c:pt>
                <c:pt idx="11427">
                  <c:v>30.707826761870098</c:v>
                </c:pt>
                <c:pt idx="11428">
                  <c:v>30.896065739920399</c:v>
                </c:pt>
                <c:pt idx="11429">
                  <c:v>31.0082184585563</c:v>
                </c:pt>
                <c:pt idx="11430">
                  <c:v>31.0153503488018</c:v>
                </c:pt>
                <c:pt idx="11431">
                  <c:v>30.923234758265799</c:v>
                </c:pt>
                <c:pt idx="11432">
                  <c:v>30.9396240726877</c:v>
                </c:pt>
                <c:pt idx="11433">
                  <c:v>31.017901321591602</c:v>
                </c:pt>
                <c:pt idx="11434">
                  <c:v>30.966101426384601</c:v>
                </c:pt>
                <c:pt idx="11435">
                  <c:v>30.936064308001001</c:v>
                </c:pt>
                <c:pt idx="11436">
                  <c:v>31.008145337838599</c:v>
                </c:pt>
                <c:pt idx="11437">
                  <c:v>31.130627511923102</c:v>
                </c:pt>
                <c:pt idx="11438">
                  <c:v>31.328306996623802</c:v>
                </c:pt>
                <c:pt idx="11439">
                  <c:v>31.555437222349301</c:v>
                </c:pt>
                <c:pt idx="11440">
                  <c:v>31.695858917988701</c:v>
                </c:pt>
                <c:pt idx="11441">
                  <c:v>31.744987499311598</c:v>
                </c:pt>
                <c:pt idx="11442">
                  <c:v>31.594198808689899</c:v>
                </c:pt>
                <c:pt idx="11443">
                  <c:v>31.538908960774702</c:v>
                </c:pt>
                <c:pt idx="11444">
                  <c:v>31.663487651169699</c:v>
                </c:pt>
                <c:pt idx="11445">
                  <c:v>31.791724776157</c:v>
                </c:pt>
                <c:pt idx="11446">
                  <c:v>31.875972846813799</c:v>
                </c:pt>
                <c:pt idx="11447">
                  <c:v>31.934943396580401</c:v>
                </c:pt>
                <c:pt idx="11448">
                  <c:v>31.9780555701658</c:v>
                </c:pt>
                <c:pt idx="11449">
                  <c:v>32.165127195251301</c:v>
                </c:pt>
                <c:pt idx="11450">
                  <c:v>32.292179447672503</c:v>
                </c:pt>
                <c:pt idx="11451">
                  <c:v>32.238897351583802</c:v>
                </c:pt>
                <c:pt idx="11452">
                  <c:v>32.272748193802997</c:v>
                </c:pt>
                <c:pt idx="11453">
                  <c:v>32.416361923265399</c:v>
                </c:pt>
                <c:pt idx="11454">
                  <c:v>32.476008029204202</c:v>
                </c:pt>
                <c:pt idx="11455">
                  <c:v>32.594220698430497</c:v>
                </c:pt>
                <c:pt idx="11456">
                  <c:v>32.686788285214099</c:v>
                </c:pt>
                <c:pt idx="11457">
                  <c:v>32.684827077916999</c:v>
                </c:pt>
                <c:pt idx="11458">
                  <c:v>32.6763290228767</c:v>
                </c:pt>
                <c:pt idx="11459">
                  <c:v>32.5469307599461</c:v>
                </c:pt>
                <c:pt idx="11460">
                  <c:v>32.554742023328501</c:v>
                </c:pt>
                <c:pt idx="11461">
                  <c:v>32.614642748651399</c:v>
                </c:pt>
                <c:pt idx="11462">
                  <c:v>32.684438084133497</c:v>
                </c:pt>
                <c:pt idx="11463">
                  <c:v>32.852436095885999</c:v>
                </c:pt>
                <c:pt idx="11464">
                  <c:v>33.087002489610597</c:v>
                </c:pt>
                <c:pt idx="11465">
                  <c:v>33.141265173693597</c:v>
                </c:pt>
                <c:pt idx="11466">
                  <c:v>33.036538775744702</c:v>
                </c:pt>
                <c:pt idx="11467">
                  <c:v>32.836337350763699</c:v>
                </c:pt>
                <c:pt idx="11468">
                  <c:v>32.9460107175153</c:v>
                </c:pt>
                <c:pt idx="11469">
                  <c:v>32.845195924719697</c:v>
                </c:pt>
                <c:pt idx="11470">
                  <c:v>32.665861154970699</c:v>
                </c:pt>
                <c:pt idx="11471">
                  <c:v>32.690033892225401</c:v>
                </c:pt>
                <c:pt idx="11472">
                  <c:v>32.577253275297203</c:v>
                </c:pt>
                <c:pt idx="11473">
                  <c:v>32.588655313943498</c:v>
                </c:pt>
                <c:pt idx="11474">
                  <c:v>32.655462057337097</c:v>
                </c:pt>
                <c:pt idx="11475">
                  <c:v>32.751795670406302</c:v>
                </c:pt>
                <c:pt idx="11476">
                  <c:v>32.93029295681</c:v>
                </c:pt>
                <c:pt idx="11477">
                  <c:v>33.182209697929601</c:v>
                </c:pt>
                <c:pt idx="11478">
                  <c:v>33.376325624662499</c:v>
                </c:pt>
                <c:pt idx="11479">
                  <c:v>33.418046031693301</c:v>
                </c:pt>
                <c:pt idx="11480">
                  <c:v>33.613541600978699</c:v>
                </c:pt>
                <c:pt idx="11481">
                  <c:v>33.675726652940497</c:v>
                </c:pt>
                <c:pt idx="11482">
                  <c:v>33.781805191897298</c:v>
                </c:pt>
                <c:pt idx="11483">
                  <c:v>33.773359740599297</c:v>
                </c:pt>
                <c:pt idx="11484">
                  <c:v>33.933783199367099</c:v>
                </c:pt>
                <c:pt idx="11485">
                  <c:v>34.030494481485299</c:v>
                </c:pt>
                <c:pt idx="11486">
                  <c:v>34.263603368683498</c:v>
                </c:pt>
                <c:pt idx="11487">
                  <c:v>34.416076403674197</c:v>
                </c:pt>
                <c:pt idx="11488">
                  <c:v>34.617410450635603</c:v>
                </c:pt>
                <c:pt idx="11489">
                  <c:v>34.559945549287598</c:v>
                </c:pt>
                <c:pt idx="11490">
                  <c:v>34.533679990670102</c:v>
                </c:pt>
                <c:pt idx="11491">
                  <c:v>34.445273769894001</c:v>
                </c:pt>
                <c:pt idx="11492">
                  <c:v>34.543098347400502</c:v>
                </c:pt>
                <c:pt idx="11493">
                  <c:v>34.489211113978598</c:v>
                </c:pt>
                <c:pt idx="11494">
                  <c:v>34.431959023529402</c:v>
                </c:pt>
                <c:pt idx="11495">
                  <c:v>34.423006714183302</c:v>
                </c:pt>
                <c:pt idx="11496">
                  <c:v>34.527652654594398</c:v>
                </c:pt>
                <c:pt idx="11497">
                  <c:v>34.397828680613102</c:v>
                </c:pt>
                <c:pt idx="11498">
                  <c:v>34.247854147565597</c:v>
                </c:pt>
                <c:pt idx="11499">
                  <c:v>34.334843697100403</c:v>
                </c:pt>
                <c:pt idx="11500">
                  <c:v>34.174843325471898</c:v>
                </c:pt>
                <c:pt idx="11501">
                  <c:v>33.8242094329526</c:v>
                </c:pt>
                <c:pt idx="11502">
                  <c:v>33.7883557709537</c:v>
                </c:pt>
                <c:pt idx="11503">
                  <c:v>33.837011003263797</c:v>
                </c:pt>
                <c:pt idx="11504">
                  <c:v>33.713167542991897</c:v>
                </c:pt>
                <c:pt idx="11505">
                  <c:v>33.370641760755099</c:v>
                </c:pt>
                <c:pt idx="11506">
                  <c:v>33.405347228186301</c:v>
                </c:pt>
                <c:pt idx="11507">
                  <c:v>33.440088789303601</c:v>
                </c:pt>
                <c:pt idx="11508">
                  <c:v>33.444770401734097</c:v>
                </c:pt>
                <c:pt idx="11509">
                  <c:v>32.947781113564297</c:v>
                </c:pt>
                <c:pt idx="11510">
                  <c:v>32.504303979775798</c:v>
                </c:pt>
                <c:pt idx="11511">
                  <c:v>32.346333062433999</c:v>
                </c:pt>
                <c:pt idx="11512">
                  <c:v>32.483481514618802</c:v>
                </c:pt>
                <c:pt idx="11513">
                  <c:v>32.393827105638401</c:v>
                </c:pt>
                <c:pt idx="11514">
                  <c:v>32.1651266862726</c:v>
                </c:pt>
                <c:pt idx="11515">
                  <c:v>32.407651741487101</c:v>
                </c:pt>
                <c:pt idx="11516">
                  <c:v>32.609875488354</c:v>
                </c:pt>
                <c:pt idx="11517">
                  <c:v>32.797056173657097</c:v>
                </c:pt>
                <c:pt idx="11518">
                  <c:v>32.772130410965197</c:v>
                </c:pt>
                <c:pt idx="11519">
                  <c:v>32.714451461441897</c:v>
                </c:pt>
                <c:pt idx="11520">
                  <c:v>32.679774142892697</c:v>
                </c:pt>
                <c:pt idx="11521">
                  <c:v>32.815068407844301</c:v>
                </c:pt>
                <c:pt idx="11522">
                  <c:v>32.993582379983003</c:v>
                </c:pt>
                <c:pt idx="11523">
                  <c:v>32.981704690326197</c:v>
                </c:pt>
                <c:pt idx="11524">
                  <c:v>32.986322128982799</c:v>
                </c:pt>
                <c:pt idx="11525">
                  <c:v>33.000836110719597</c:v>
                </c:pt>
                <c:pt idx="11526">
                  <c:v>33.031856896663697</c:v>
                </c:pt>
                <c:pt idx="11527">
                  <c:v>33.029874985249897</c:v>
                </c:pt>
                <c:pt idx="11528">
                  <c:v>33.160012692691801</c:v>
                </c:pt>
                <c:pt idx="11529">
                  <c:v>33.138790284568401</c:v>
                </c:pt>
                <c:pt idx="11530">
                  <c:v>33.147406370042397</c:v>
                </c:pt>
                <c:pt idx="11531">
                  <c:v>33.202431064616697</c:v>
                </c:pt>
                <c:pt idx="11532">
                  <c:v>33.317311476100301</c:v>
                </c:pt>
                <c:pt idx="11533">
                  <c:v>33.355959557412497</c:v>
                </c:pt>
                <c:pt idx="11534">
                  <c:v>33.391316874543399</c:v>
                </c:pt>
                <c:pt idx="11535">
                  <c:v>33.383302958493502</c:v>
                </c:pt>
                <c:pt idx="11536">
                  <c:v>33.401997608150303</c:v>
                </c:pt>
                <c:pt idx="11537">
                  <c:v>33.373939930159402</c:v>
                </c:pt>
                <c:pt idx="11538">
                  <c:v>32.9554307234352</c:v>
                </c:pt>
                <c:pt idx="11539">
                  <c:v>32.568533966742102</c:v>
                </c:pt>
                <c:pt idx="11540">
                  <c:v>32.313196660442799</c:v>
                </c:pt>
                <c:pt idx="11541">
                  <c:v>32.011391403634299</c:v>
                </c:pt>
                <c:pt idx="11542">
                  <c:v>31.613169694573099</c:v>
                </c:pt>
                <c:pt idx="11543">
                  <c:v>31.3842903459844</c:v>
                </c:pt>
                <c:pt idx="11544">
                  <c:v>31.521125851892901</c:v>
                </c:pt>
                <c:pt idx="11545">
                  <c:v>31.381172053110401</c:v>
                </c:pt>
                <c:pt idx="11546">
                  <c:v>31.373640571817699</c:v>
                </c:pt>
                <c:pt idx="11547">
                  <c:v>31.4341916981213</c:v>
                </c:pt>
                <c:pt idx="11548">
                  <c:v>31.7526200600233</c:v>
                </c:pt>
                <c:pt idx="11549">
                  <c:v>31.864706808835098</c:v>
                </c:pt>
                <c:pt idx="11550">
                  <c:v>31.496032151056902</c:v>
                </c:pt>
                <c:pt idx="11551">
                  <c:v>31.446583380579799</c:v>
                </c:pt>
                <c:pt idx="11552">
                  <c:v>31.5638791365893</c:v>
                </c:pt>
                <c:pt idx="11553">
                  <c:v>31.697394345337099</c:v>
                </c:pt>
                <c:pt idx="11554">
                  <c:v>31.612762302435101</c:v>
                </c:pt>
                <c:pt idx="11555">
                  <c:v>31.395582625417301</c:v>
                </c:pt>
                <c:pt idx="11556">
                  <c:v>31.242686138031601</c:v>
                </c:pt>
                <c:pt idx="11557">
                  <c:v>31.3154815967332</c:v>
                </c:pt>
                <c:pt idx="11558">
                  <c:v>31.322684157500401</c:v>
                </c:pt>
                <c:pt idx="11559">
                  <c:v>31.329888374856601</c:v>
                </c:pt>
                <c:pt idx="11560">
                  <c:v>31.337094249182901</c:v>
                </c:pt>
                <c:pt idx="11561">
                  <c:v>31.344301780860199</c:v>
                </c:pt>
                <c:pt idx="11562">
                  <c:v>31.3515109702698</c:v>
                </c:pt>
                <c:pt idx="11563">
                  <c:v>31.358721817792901</c:v>
                </c:pt>
                <c:pt idx="11564">
                  <c:v>31.365934323811</c:v>
                </c:pt>
                <c:pt idx="11565">
                  <c:v>31.3731484887055</c:v>
                </c:pt>
                <c:pt idx="11566">
                  <c:v>31.3803643128579</c:v>
                </c:pt>
                <c:pt idx="11567">
                  <c:v>31.388209403936099</c:v>
                </c:pt>
                <c:pt idx="11568">
                  <c:v>31.396056456287099</c:v>
                </c:pt>
                <c:pt idx="11569">
                  <c:v>31.403905470401199</c:v>
                </c:pt>
                <c:pt idx="11570">
                  <c:v>31.411756446768798</c:v>
                </c:pt>
                <c:pt idx="11571">
                  <c:v>31.419609385880499</c:v>
                </c:pt>
                <c:pt idx="11572">
                  <c:v>31.427464288226901</c:v>
                </c:pt>
                <c:pt idx="11573">
                  <c:v>31.435321154299</c:v>
                </c:pt>
                <c:pt idx="11574">
                  <c:v>31.443179984587601</c:v>
                </c:pt>
                <c:pt idx="11575">
                  <c:v>31.4510407795837</c:v>
                </c:pt>
                <c:pt idx="11576">
                  <c:v>31.4589035397786</c:v>
                </c:pt>
                <c:pt idx="11577">
                  <c:v>31.4667682656636</c:v>
                </c:pt>
                <c:pt idx="11578">
                  <c:v>31.47463495773</c:v>
                </c:pt>
                <c:pt idx="11579">
                  <c:v>31.482503616469401</c:v>
                </c:pt>
                <c:pt idx="11580">
                  <c:v>31.490374242373498</c:v>
                </c:pt>
                <c:pt idx="11581">
                  <c:v>31.498246835934101</c:v>
                </c:pt>
                <c:pt idx="11582">
                  <c:v>31.506121397643099</c:v>
                </c:pt>
                <c:pt idx="11583">
                  <c:v>31.513997927992499</c:v>
                </c:pt>
                <c:pt idx="11584">
                  <c:v>31.521876427474499</c:v>
                </c:pt>
                <c:pt idx="11585">
                  <c:v>31.5297568965814</c:v>
                </c:pt>
                <c:pt idx="11586">
                  <c:v>31.537639335805601</c:v>
                </c:pt>
                <c:pt idx="11587">
                  <c:v>31.5455237456395</c:v>
                </c:pt>
                <c:pt idx="11588">
                  <c:v>31.552779216101001</c:v>
                </c:pt>
                <c:pt idx="11589">
                  <c:v>31.560036355320701</c:v>
                </c:pt>
                <c:pt idx="11590">
                  <c:v>31.567295163682399</c:v>
                </c:pt>
                <c:pt idx="11591">
                  <c:v>31.5745556415701</c:v>
                </c:pt>
                <c:pt idx="11592">
                  <c:v>31.581817789367701</c:v>
                </c:pt>
                <c:pt idx="11593">
                  <c:v>31.5890816074592</c:v>
                </c:pt>
                <c:pt idx="11594">
                  <c:v>31.5963470962289</c:v>
                </c:pt>
                <c:pt idx="11595">
                  <c:v>31.6036142560611</c:v>
                </c:pt>
                <c:pt idx="11596">
                  <c:v>31.6108830873399</c:v>
                </c:pt>
                <c:pt idx="11597">
                  <c:v>31.61815359045</c:v>
                </c:pt>
                <c:pt idx="11598">
                  <c:v>31.625425765775798</c:v>
                </c:pt>
                <c:pt idx="11599">
                  <c:v>31.639024698855099</c:v>
                </c:pt>
                <c:pt idx="11600">
                  <c:v>31.371042159655801</c:v>
                </c:pt>
                <c:pt idx="11601">
                  <c:v>31.1147407452114</c:v>
                </c:pt>
                <c:pt idx="11602">
                  <c:v>31.2525790467127</c:v>
                </c:pt>
                <c:pt idx="11603">
                  <c:v>31.3191470400822</c:v>
                </c:pt>
                <c:pt idx="11604">
                  <c:v>31.320086614493398</c:v>
                </c:pt>
                <c:pt idx="11605">
                  <c:v>31.264650061185701</c:v>
                </c:pt>
                <c:pt idx="11606">
                  <c:v>31.024850195216398</c:v>
                </c:pt>
                <c:pt idx="11607">
                  <c:v>30.951321300253799</c:v>
                </c:pt>
                <c:pt idx="11608">
                  <c:v>31.029628143143398</c:v>
                </c:pt>
                <c:pt idx="11609">
                  <c:v>30.8695152619248</c:v>
                </c:pt>
                <c:pt idx="11610">
                  <c:v>30.771967593697099</c:v>
                </c:pt>
                <c:pt idx="11611">
                  <c:v>30.763966882122698</c:v>
                </c:pt>
                <c:pt idx="11612">
                  <c:v>30.795961407680199</c:v>
                </c:pt>
                <c:pt idx="11613">
                  <c:v>30.590860304705</c:v>
                </c:pt>
                <c:pt idx="11614">
                  <c:v>30.298411680192</c:v>
                </c:pt>
                <c:pt idx="11615">
                  <c:v>30.0663258467217</c:v>
                </c:pt>
                <c:pt idx="11616">
                  <c:v>29.772878506457701</c:v>
                </c:pt>
                <c:pt idx="11617">
                  <c:v>29.3572491225076</c:v>
                </c:pt>
                <c:pt idx="11618">
                  <c:v>29.4553023345768</c:v>
                </c:pt>
                <c:pt idx="11619">
                  <c:v>29.344550397798798</c:v>
                </c:pt>
                <c:pt idx="11620">
                  <c:v>29.351593089894202</c:v>
                </c:pt>
                <c:pt idx="11621">
                  <c:v>29.358637472235799</c:v>
                </c:pt>
                <c:pt idx="11622">
                  <c:v>29.3656835452291</c:v>
                </c:pt>
                <c:pt idx="11623">
                  <c:v>29.372731309279999</c:v>
                </c:pt>
                <c:pt idx="11624">
                  <c:v>29.379780764794202</c:v>
                </c:pt>
                <c:pt idx="11625">
                  <c:v>29.386831912177801</c:v>
                </c:pt>
                <c:pt idx="11626">
                  <c:v>29.393884751836701</c:v>
                </c:pt>
                <c:pt idx="11627">
                  <c:v>29.400939284177099</c:v>
                </c:pt>
                <c:pt idx="11628">
                  <c:v>29.4079955096053</c:v>
                </c:pt>
                <c:pt idx="11629">
                  <c:v>29.415053428527699</c:v>
                </c:pt>
                <c:pt idx="11630">
                  <c:v>29.422407191884801</c:v>
                </c:pt>
                <c:pt idx="11631">
                  <c:v>29.429762793682801</c:v>
                </c:pt>
                <c:pt idx="11632">
                  <c:v>29.437120234381201</c:v>
                </c:pt>
                <c:pt idx="11633">
                  <c:v>29.444479514439799</c:v>
                </c:pt>
                <c:pt idx="11634">
                  <c:v>29.451840634318401</c:v>
                </c:pt>
                <c:pt idx="11635">
                  <c:v>29.459203594477</c:v>
                </c:pt>
                <c:pt idx="11636">
                  <c:v>29.466568395375599</c:v>
                </c:pt>
                <c:pt idx="11637">
                  <c:v>29.473935037474401</c:v>
                </c:pt>
                <c:pt idx="11638">
                  <c:v>29.481303521233801</c:v>
                </c:pt>
                <c:pt idx="11639">
                  <c:v>29.4886738471141</c:v>
                </c:pt>
                <c:pt idx="11640">
                  <c:v>29.496046015575899</c:v>
                </c:pt>
                <c:pt idx="11641">
                  <c:v>29.503420027079802</c:v>
                </c:pt>
                <c:pt idx="11642">
                  <c:v>29.510795882086601</c:v>
                </c:pt>
                <c:pt idx="11643">
                  <c:v>29.518173581057098</c:v>
                </c:pt>
                <c:pt idx="11644">
                  <c:v>29.525553124452401</c:v>
                </c:pt>
                <c:pt idx="11645">
                  <c:v>29.532934512733501</c:v>
                </c:pt>
                <c:pt idx="11646">
                  <c:v>29.540317746361701</c:v>
                </c:pt>
                <c:pt idx="11647">
                  <c:v>29.5477028257983</c:v>
                </c:pt>
                <c:pt idx="11648">
                  <c:v>29.555089751504699</c:v>
                </c:pt>
                <c:pt idx="11649">
                  <c:v>29.562478523942598</c:v>
                </c:pt>
                <c:pt idx="11650">
                  <c:v>29.569869143573602</c:v>
                </c:pt>
                <c:pt idx="11651">
                  <c:v>29.576965912167999</c:v>
                </c:pt>
                <c:pt idx="11652">
                  <c:v>29.584064383986998</c:v>
                </c:pt>
                <c:pt idx="11653">
                  <c:v>29.5911645594391</c:v>
                </c:pt>
                <c:pt idx="11654">
                  <c:v>29.5982664389334</c:v>
                </c:pt>
                <c:pt idx="11655">
                  <c:v>29.605370022878699</c:v>
                </c:pt>
                <c:pt idx="11656">
                  <c:v>29.6124753116842</c:v>
                </c:pt>
                <c:pt idx="11657">
                  <c:v>29.619582305759</c:v>
                </c:pt>
                <c:pt idx="11658">
                  <c:v>29.626691005512399</c:v>
                </c:pt>
                <c:pt idx="11659">
                  <c:v>29.633801411353701</c:v>
                </c:pt>
                <c:pt idx="11660">
                  <c:v>29.640913523692401</c:v>
                </c:pt>
                <c:pt idx="11661">
                  <c:v>29.6480273429381</c:v>
                </c:pt>
                <c:pt idx="11662">
                  <c:v>29.655142869500398</c:v>
                </c:pt>
                <c:pt idx="11663">
                  <c:v>29.662260103789102</c:v>
                </c:pt>
                <c:pt idx="11664">
                  <c:v>29.669379046214001</c:v>
                </c:pt>
                <c:pt idx="11665">
                  <c:v>29.676499697185101</c:v>
                </c:pt>
                <c:pt idx="11666">
                  <c:v>29.683622057112402</c:v>
                </c:pt>
                <c:pt idx="11667">
                  <c:v>29.690746126406101</c:v>
                </c:pt>
                <c:pt idx="11668">
                  <c:v>29.6978719054765</c:v>
                </c:pt>
                <c:pt idx="11669">
                  <c:v>29.7049993947338</c:v>
                </c:pt>
                <c:pt idx="11670">
                  <c:v>29.712128594588499</c:v>
                </c:pt>
                <c:pt idx="11671">
                  <c:v>29.719259505451198</c:v>
                </c:pt>
                <c:pt idx="11672">
                  <c:v>29.7281752833029</c:v>
                </c:pt>
                <c:pt idx="11673">
                  <c:v>29.7370937358879</c:v>
                </c:pt>
                <c:pt idx="11674">
                  <c:v>29.7460148640086</c:v>
                </c:pt>
                <c:pt idx="11675">
                  <c:v>29.754938668467801</c:v>
                </c:pt>
                <c:pt idx="11676">
                  <c:v>29.763865150068401</c:v>
                </c:pt>
                <c:pt idx="11677">
                  <c:v>29.772794309613399</c:v>
                </c:pt>
                <c:pt idx="11678">
                  <c:v>29.781726147906301</c:v>
                </c:pt>
                <c:pt idx="11679">
                  <c:v>29.7906606657506</c:v>
                </c:pt>
                <c:pt idx="11680">
                  <c:v>29.7995978639504</c:v>
                </c:pt>
                <c:pt idx="11681">
                  <c:v>29.8085377433096</c:v>
                </c:pt>
                <c:pt idx="11682">
                  <c:v>29.8174803046325</c:v>
                </c:pt>
                <c:pt idx="11683">
                  <c:v>29.826425548723901</c:v>
                </c:pt>
                <c:pt idx="11684">
                  <c:v>29.835373476388501</c:v>
                </c:pt>
                <c:pt idx="11685">
                  <c:v>29.844324088431499</c:v>
                </c:pt>
                <c:pt idx="11686">
                  <c:v>29.853277385658</c:v>
                </c:pt>
                <c:pt idx="11687">
                  <c:v>29.862233368873699</c:v>
                </c:pt>
                <c:pt idx="11688">
                  <c:v>29.871192038884399</c:v>
                </c:pt>
                <c:pt idx="11689">
                  <c:v>29.880153396495999</c:v>
                </c:pt>
                <c:pt idx="11690">
                  <c:v>29.889117442515001</c:v>
                </c:pt>
                <c:pt idx="11691">
                  <c:v>29.898084177747702</c:v>
                </c:pt>
                <c:pt idx="11692">
                  <c:v>29.907053603001</c:v>
                </c:pt>
                <c:pt idx="11693">
                  <c:v>29.914829436937801</c:v>
                </c:pt>
                <c:pt idx="11694">
                  <c:v>29.922607292591401</c:v>
                </c:pt>
                <c:pt idx="11695">
                  <c:v>29.930387170487499</c:v>
                </c:pt>
                <c:pt idx="11696">
                  <c:v>29.938169071151801</c:v>
                </c:pt>
                <c:pt idx="11697">
                  <c:v>29.9459529951103</c:v>
                </c:pt>
                <c:pt idx="11698">
                  <c:v>29.953738942889</c:v>
                </c:pt>
                <c:pt idx="11699">
                  <c:v>29.961526915014201</c:v>
                </c:pt>
                <c:pt idx="11700">
                  <c:v>29.969316912012101</c:v>
                </c:pt>
                <c:pt idx="11701">
                  <c:v>29.977108934409198</c:v>
                </c:pt>
                <c:pt idx="11702">
                  <c:v>29.984902982732098</c:v>
                </c:pt>
                <c:pt idx="11703">
                  <c:v>29.9926990575077</c:v>
                </c:pt>
                <c:pt idx="11704">
                  <c:v>30.000497159262601</c:v>
                </c:pt>
                <c:pt idx="11705">
                  <c:v>30.008297288523998</c:v>
                </c:pt>
                <c:pt idx="11706">
                  <c:v>30.016099445818998</c:v>
                </c:pt>
                <c:pt idx="11707">
                  <c:v>30.023903631674902</c:v>
                </c:pt>
                <c:pt idx="11708">
                  <c:v>30.031709846619201</c:v>
                </c:pt>
                <c:pt idx="11709">
                  <c:v>30.0395180911793</c:v>
                </c:pt>
                <c:pt idx="11710">
                  <c:v>30.047328365883001</c:v>
                </c:pt>
                <c:pt idx="11711">
                  <c:v>30.055140671258101</c:v>
                </c:pt>
                <c:pt idx="11712">
                  <c:v>30.062955007832699</c:v>
                </c:pt>
                <c:pt idx="11713">
                  <c:v>30.070771376134701</c:v>
                </c:pt>
                <c:pt idx="11714">
                  <c:v>30.0785897766925</c:v>
                </c:pt>
                <c:pt idx="11715">
                  <c:v>30.086410210034401</c:v>
                </c:pt>
                <c:pt idx="11716">
                  <c:v>30.094533540791101</c:v>
                </c:pt>
                <c:pt idx="11717">
                  <c:v>30.102659064847099</c:v>
                </c:pt>
                <c:pt idx="11718">
                  <c:v>30.110786782794701</c:v>
                </c:pt>
                <c:pt idx="11719">
                  <c:v>30.118916695226002</c:v>
                </c:pt>
                <c:pt idx="11720">
                  <c:v>30.1270488027337</c:v>
                </c:pt>
                <c:pt idx="11721">
                  <c:v>30.1351831059105</c:v>
                </c:pt>
                <c:pt idx="11722">
                  <c:v>30.143319605349099</c:v>
                </c:pt>
                <c:pt idx="11723">
                  <c:v>30.151458301642499</c:v>
                </c:pt>
                <c:pt idx="11724">
                  <c:v>30.159599195383901</c:v>
                </c:pt>
                <c:pt idx="11725">
                  <c:v>30.1677422871667</c:v>
                </c:pt>
                <c:pt idx="11726">
                  <c:v>29.9375624135156</c:v>
                </c:pt>
                <c:pt idx="11727">
                  <c:v>29.918701749195101</c:v>
                </c:pt>
                <c:pt idx="11728">
                  <c:v>29.762226939046801</c:v>
                </c:pt>
                <c:pt idx="11729">
                  <c:v>29.436925798602999</c:v>
                </c:pt>
                <c:pt idx="11730">
                  <c:v>29.241758980558298</c:v>
                </c:pt>
                <c:pt idx="11731">
                  <c:v>28.933843258492999</c:v>
                </c:pt>
                <c:pt idx="11732">
                  <c:v>28.869320788026599</c:v>
                </c:pt>
                <c:pt idx="11733">
                  <c:v>28.981045059476202</c:v>
                </c:pt>
                <c:pt idx="11734">
                  <c:v>29.174348630022902</c:v>
                </c:pt>
                <c:pt idx="11735">
                  <c:v>28.961084141537501</c:v>
                </c:pt>
                <c:pt idx="11736">
                  <c:v>28.772547483776101</c:v>
                </c:pt>
                <c:pt idx="11737">
                  <c:v>28.426989188495899</c:v>
                </c:pt>
                <c:pt idx="11738">
                  <c:v>28.5489409721146</c:v>
                </c:pt>
                <c:pt idx="11739">
                  <c:v>28.448734189302399</c:v>
                </c:pt>
                <c:pt idx="11740">
                  <c:v>28.095685398013199</c:v>
                </c:pt>
                <c:pt idx="11741">
                  <c:v>28.047641775982601</c:v>
                </c:pt>
                <c:pt idx="11742">
                  <c:v>28.0361422428544</c:v>
                </c:pt>
                <c:pt idx="11743">
                  <c:v>28.063898023674898</c:v>
                </c:pt>
                <c:pt idx="11744">
                  <c:v>28.156228248172798</c:v>
                </c:pt>
                <c:pt idx="11745">
                  <c:v>28.082740492445001</c:v>
                </c:pt>
                <c:pt idx="11746">
                  <c:v>28.0908844871878</c:v>
                </c:pt>
                <c:pt idx="11747">
                  <c:v>28.0990308436891</c:v>
                </c:pt>
                <c:pt idx="11748">
                  <c:v>28.107179562633799</c:v>
                </c:pt>
                <c:pt idx="11749">
                  <c:v>28.115330644706901</c:v>
                </c:pt>
                <c:pt idx="11750">
                  <c:v>28.123484090593902</c:v>
                </c:pt>
                <c:pt idx="11751">
                  <c:v>28.131639900980201</c:v>
                </c:pt>
                <c:pt idx="11752">
                  <c:v>28.139798076551401</c:v>
                </c:pt>
                <c:pt idx="11753">
                  <c:v>28.147958617993599</c:v>
                </c:pt>
                <c:pt idx="11754">
                  <c:v>28.156121525992901</c:v>
                </c:pt>
                <c:pt idx="11755">
                  <c:v>28.164286801235399</c:v>
                </c:pt>
                <c:pt idx="11756">
                  <c:v>28.172454444407801</c:v>
                </c:pt>
                <c:pt idx="11757">
                  <c:v>28.1806244561966</c:v>
                </c:pt>
                <c:pt idx="11758">
                  <c:v>28.188796837288901</c:v>
                </c:pt>
                <c:pt idx="11759">
                  <c:v>28.196971588371699</c:v>
                </c:pt>
                <c:pt idx="11760">
                  <c:v>28.205148710132399</c:v>
                </c:pt>
                <c:pt idx="11761">
                  <c:v>28.2133282032583</c:v>
                </c:pt>
                <c:pt idx="11762">
                  <c:v>28.221510068437201</c:v>
                </c:pt>
                <c:pt idx="11763">
                  <c:v>28.2296943063571</c:v>
                </c:pt>
                <c:pt idx="11764">
                  <c:v>28.237880917705901</c:v>
                </c:pt>
                <c:pt idx="11765">
                  <c:v>28.246069903172099</c:v>
                </c:pt>
                <c:pt idx="11766">
                  <c:v>28.254261263444</c:v>
                </c:pt>
                <c:pt idx="11767">
                  <c:v>28.262454999210401</c:v>
                </c:pt>
                <c:pt idx="11768">
                  <c:v>28.270651111160099</c:v>
                </c:pt>
                <c:pt idx="11769">
                  <c:v>28.278849599982401</c:v>
                </c:pt>
                <c:pt idx="11770">
                  <c:v>28.287050466366299</c:v>
                </c:pt>
                <c:pt idx="11771">
                  <c:v>28.2952537110016</c:v>
                </c:pt>
                <c:pt idx="11772">
                  <c:v>28.303459334577799</c:v>
                </c:pt>
                <c:pt idx="11773">
                  <c:v>28.311667337784801</c:v>
                </c:pt>
                <c:pt idx="11774">
                  <c:v>28.3198777213128</c:v>
                </c:pt>
                <c:pt idx="11775">
                  <c:v>28.328090485851899</c:v>
                </c:pt>
                <c:pt idx="11776">
                  <c:v>28.336305632092799</c:v>
                </c:pt>
                <c:pt idx="11777">
                  <c:v>28.344523160726101</c:v>
                </c:pt>
                <c:pt idx="11778">
                  <c:v>28.353593408137598</c:v>
                </c:pt>
                <c:pt idx="11779">
                  <c:v>28.362666558028199</c:v>
                </c:pt>
                <c:pt idx="11780">
                  <c:v>28.371742611326699</c:v>
                </c:pt>
                <c:pt idx="11781">
                  <c:v>28.3808215689624</c:v>
                </c:pt>
                <c:pt idx="11782">
                  <c:v>28.3899034318645</c:v>
                </c:pt>
                <c:pt idx="11783">
                  <c:v>28.398988200962599</c:v>
                </c:pt>
                <c:pt idx="11784">
                  <c:v>28.408075877186999</c:v>
                </c:pt>
                <c:pt idx="11785">
                  <c:v>28.417166461467701</c:v>
                </c:pt>
                <c:pt idx="11786">
                  <c:v>28.426259954735301</c:v>
                </c:pt>
                <c:pt idx="11787">
                  <c:v>28.435356357920799</c:v>
                </c:pt>
                <c:pt idx="11788">
                  <c:v>28.444455671955399</c:v>
                </c:pt>
                <c:pt idx="11789">
                  <c:v>28.453557897770398</c:v>
                </c:pt>
                <c:pt idx="11790">
                  <c:v>28.462663036297698</c:v>
                </c:pt>
                <c:pt idx="11791">
                  <c:v>28.4717710884693</c:v>
                </c:pt>
                <c:pt idx="11792">
                  <c:v>28.480882055217599</c:v>
                </c:pt>
                <c:pt idx="11793">
                  <c:v>28.4899959374753</c:v>
                </c:pt>
                <c:pt idx="11794">
                  <c:v>28.499112736175299</c:v>
                </c:pt>
                <c:pt idx="11795">
                  <c:v>28.508232452250901</c:v>
                </c:pt>
                <c:pt idx="11796">
                  <c:v>28.5173550866356</c:v>
                </c:pt>
                <c:pt idx="11797">
                  <c:v>28.525054772509002</c:v>
                </c:pt>
                <c:pt idx="11798">
                  <c:v>28.532756537297601</c:v>
                </c:pt>
                <c:pt idx="11799">
                  <c:v>28.5404603815626</c:v>
                </c:pt>
                <c:pt idx="11800">
                  <c:v>28.548166305865699</c:v>
                </c:pt>
                <c:pt idx="11801">
                  <c:v>28.5558743107682</c:v>
                </c:pt>
                <c:pt idx="11802">
                  <c:v>28.563584396832201</c:v>
                </c:pt>
                <c:pt idx="11803">
                  <c:v>28.571296564619299</c:v>
                </c:pt>
                <c:pt idx="11804">
                  <c:v>28.579010814691699</c:v>
                </c:pt>
                <c:pt idx="11805">
                  <c:v>28.5867271476117</c:v>
                </c:pt>
                <c:pt idx="11806">
                  <c:v>28.594445563941601</c:v>
                </c:pt>
                <c:pt idx="11807">
                  <c:v>28.6021660642438</c:v>
                </c:pt>
                <c:pt idx="11808">
                  <c:v>28.609888649081199</c:v>
                </c:pt>
                <c:pt idx="11809">
                  <c:v>28.617613319016399</c:v>
                </c:pt>
                <c:pt idx="11810">
                  <c:v>28.625340074612598</c:v>
                </c:pt>
                <c:pt idx="11811">
                  <c:v>28.633068916432698</c:v>
                </c:pt>
                <c:pt idx="11812">
                  <c:v>28.640799845040199</c:v>
                </c:pt>
                <c:pt idx="11813">
                  <c:v>28.648532860998301</c:v>
                </c:pt>
                <c:pt idx="11814">
                  <c:v>28.6562679648708</c:v>
                </c:pt>
                <c:pt idx="11815">
                  <c:v>28.6640051572213</c:v>
                </c:pt>
                <c:pt idx="11816">
                  <c:v>28.6717444386137</c:v>
                </c:pt>
                <c:pt idx="11817">
                  <c:v>28.679485809612199</c:v>
                </c:pt>
                <c:pt idx="11818">
                  <c:v>28.6860820913484</c:v>
                </c:pt>
                <c:pt idx="11819">
                  <c:v>28.6926798902294</c:v>
                </c:pt>
                <c:pt idx="11820">
                  <c:v>28.6992792066041</c:v>
                </c:pt>
                <c:pt idx="11821">
                  <c:v>28.705880040821601</c:v>
                </c:pt>
                <c:pt idx="11822">
                  <c:v>28.712482393230999</c:v>
                </c:pt>
                <c:pt idx="11823">
                  <c:v>28.719086264181499</c:v>
                </c:pt>
                <c:pt idx="11824">
                  <c:v>28.725691654022199</c:v>
                </c:pt>
                <c:pt idx="11825">
                  <c:v>28.732298563102699</c:v>
                </c:pt>
                <c:pt idx="11826">
                  <c:v>28.7389069917722</c:v>
                </c:pt>
                <c:pt idx="11827">
                  <c:v>28.745516940380298</c:v>
                </c:pt>
                <c:pt idx="11828">
                  <c:v>28.752128409276601</c:v>
                </c:pt>
                <c:pt idx="11829">
                  <c:v>28.758741398810699</c:v>
                </c:pt>
                <c:pt idx="11830">
                  <c:v>28.765355909332399</c:v>
                </c:pt>
                <c:pt idx="11831">
                  <c:v>28.771971941191602</c:v>
                </c:pt>
                <c:pt idx="11832">
                  <c:v>28.778589494738</c:v>
                </c:pt>
                <c:pt idx="11833">
                  <c:v>28.785208570321799</c:v>
                </c:pt>
                <c:pt idx="11834">
                  <c:v>28.791829168292999</c:v>
                </c:pt>
                <c:pt idx="11835">
                  <c:v>28.798451289001701</c:v>
                </c:pt>
                <c:pt idx="11836">
                  <c:v>28.805074932798199</c:v>
                </c:pt>
                <c:pt idx="11837">
                  <c:v>28.811700100032699</c:v>
                </c:pt>
                <c:pt idx="11838">
                  <c:v>28.8183267910557</c:v>
                </c:pt>
                <c:pt idx="11839">
                  <c:v>28.824955006217699</c:v>
                </c:pt>
                <c:pt idx="11840">
                  <c:v>28.8321612449692</c:v>
                </c:pt>
                <c:pt idx="11841">
                  <c:v>28.839369285280501</c:v>
                </c:pt>
                <c:pt idx="11842">
                  <c:v>28.8465791276018</c:v>
                </c:pt>
                <c:pt idx="11843">
                  <c:v>28.8537907723837</c:v>
                </c:pt>
                <c:pt idx="11844">
                  <c:v>28.861004220076801</c:v>
                </c:pt>
                <c:pt idx="11845">
                  <c:v>28.868219471131798</c:v>
                </c:pt>
                <c:pt idx="11846">
                  <c:v>28.8754365259996</c:v>
                </c:pt>
                <c:pt idx="11847">
                  <c:v>28.882655385131098</c:v>
                </c:pt>
                <c:pt idx="11848">
                  <c:v>28.889876048977399</c:v>
                </c:pt>
                <c:pt idx="11849">
                  <c:v>28.897098517989601</c:v>
                </c:pt>
                <c:pt idx="11850">
                  <c:v>28.904322792619102</c:v>
                </c:pt>
                <c:pt idx="11851">
                  <c:v>28.911548873317301</c:v>
                </c:pt>
                <c:pt idx="11852">
                  <c:v>28.9187767605356</c:v>
                </c:pt>
                <c:pt idx="11853">
                  <c:v>28.926006454725801</c:v>
                </c:pt>
                <c:pt idx="11854">
                  <c:v>28.9332379563395</c:v>
                </c:pt>
                <c:pt idx="11855">
                  <c:v>28.940471265828499</c:v>
                </c:pt>
                <c:pt idx="11856">
                  <c:v>28.947706383644999</c:v>
                </c:pt>
                <c:pt idx="11857">
                  <c:v>28.9549433102409</c:v>
                </c:pt>
                <c:pt idx="11858">
                  <c:v>28.962182046068499</c:v>
                </c:pt>
                <c:pt idx="11859">
                  <c:v>28.969422591579999</c:v>
                </c:pt>
                <c:pt idx="11860">
                  <c:v>28.976664947227899</c:v>
                </c:pt>
                <c:pt idx="11861">
                  <c:v>28.984198880114199</c:v>
                </c:pt>
                <c:pt idx="11862">
                  <c:v>28.991734771823001</c:v>
                </c:pt>
                <c:pt idx="11863">
                  <c:v>28.9992726228637</c:v>
                </c:pt>
                <c:pt idx="11864">
                  <c:v>29.006812433745601</c:v>
                </c:pt>
                <c:pt idx="11865">
                  <c:v>29.0143542049784</c:v>
                </c:pt>
                <c:pt idx="11866">
                  <c:v>29.021897937071699</c:v>
                </c:pt>
                <c:pt idx="11867">
                  <c:v>29.029443630535301</c:v>
                </c:pt>
                <c:pt idx="11868">
                  <c:v>29.036991285879299</c:v>
                </c:pt>
                <c:pt idx="11869">
                  <c:v>29.044540903613601</c:v>
                </c:pt>
                <c:pt idx="11870">
                  <c:v>29.052092484248501</c:v>
                </c:pt>
                <c:pt idx="11871">
                  <c:v>29.059646028294399</c:v>
                </c:pt>
                <c:pt idx="11872">
                  <c:v>29.067201536261798</c:v>
                </c:pt>
                <c:pt idx="11873">
                  <c:v>29.0747590086612</c:v>
                </c:pt>
                <c:pt idx="11874">
                  <c:v>29.082318446003399</c:v>
                </c:pt>
                <c:pt idx="11875">
                  <c:v>29.089879848799399</c:v>
                </c:pt>
                <c:pt idx="11876">
                  <c:v>29.097443217560102</c:v>
                </c:pt>
                <c:pt idx="11877">
                  <c:v>29.105008552796601</c:v>
                </c:pt>
                <c:pt idx="11878">
                  <c:v>29.112575855020399</c:v>
                </c:pt>
                <c:pt idx="11879">
                  <c:v>29.120145124742699</c:v>
                </c:pt>
                <c:pt idx="11880">
                  <c:v>29.127716362475098</c:v>
                </c:pt>
                <c:pt idx="11881">
                  <c:v>29.135289568729402</c:v>
                </c:pt>
                <c:pt idx="11882">
                  <c:v>29.142864744017199</c:v>
                </c:pt>
                <c:pt idx="11883">
                  <c:v>29.149859031555799</c:v>
                </c:pt>
                <c:pt idx="11884">
                  <c:v>29.1568549977234</c:v>
                </c:pt>
                <c:pt idx="11885">
                  <c:v>29.163852642922802</c:v>
                </c:pt>
                <c:pt idx="11886">
                  <c:v>29.170851967557098</c:v>
                </c:pt>
                <c:pt idx="11887">
                  <c:v>29.177852972029299</c:v>
                </c:pt>
                <c:pt idx="11888">
                  <c:v>29.184855656742599</c:v>
                </c:pt>
                <c:pt idx="11889">
                  <c:v>29.1918600221003</c:v>
                </c:pt>
                <c:pt idx="11890">
                  <c:v>29.198866068505499</c:v>
                </c:pt>
                <c:pt idx="11891">
                  <c:v>29.205873796361999</c:v>
                </c:pt>
                <c:pt idx="11892">
                  <c:v>29.212883206073101</c:v>
                </c:pt>
                <c:pt idx="11893">
                  <c:v>29.2198942980426</c:v>
                </c:pt>
                <c:pt idx="11894">
                  <c:v>29.226907072674098</c:v>
                </c:pt>
                <c:pt idx="11895">
                  <c:v>29.2339215303715</c:v>
                </c:pt>
                <c:pt idx="11896">
                  <c:v>29.240937671538799</c:v>
                </c:pt>
                <c:pt idx="11897">
                  <c:v>29.247955496580001</c:v>
                </c:pt>
                <c:pt idx="11898">
                  <c:v>29.254975005899201</c:v>
                </c:pt>
                <c:pt idx="11899">
                  <c:v>29.261996199900601</c:v>
                </c:pt>
                <c:pt idx="11900">
                  <c:v>29.269019078988599</c:v>
                </c:pt>
                <c:pt idx="11901">
                  <c:v>29.276043643567501</c:v>
                </c:pt>
                <c:pt idx="11902">
                  <c:v>29.283069894042001</c:v>
                </c:pt>
                <c:pt idx="11903">
                  <c:v>29.290097830816599</c:v>
                </c:pt>
                <c:pt idx="11904">
                  <c:v>29.297127454296</c:v>
                </c:pt>
                <c:pt idx="11905">
                  <c:v>29.3044517361595</c:v>
                </c:pt>
                <c:pt idx="11906">
                  <c:v>29.311777849093598</c:v>
                </c:pt>
                <c:pt idx="11907">
                  <c:v>29.319105793555899</c:v>
                </c:pt>
                <c:pt idx="11908">
                  <c:v>29.3264355700042</c:v>
                </c:pt>
                <c:pt idx="11909">
                  <c:v>29.3337671788968</c:v>
                </c:pt>
                <c:pt idx="11910">
                  <c:v>29.341100620691499</c:v>
                </c:pt>
                <c:pt idx="11911">
                  <c:v>29.348435895846698</c:v>
                </c:pt>
                <c:pt idx="11912">
                  <c:v>29.355773004820598</c:v>
                </c:pt>
                <c:pt idx="11913">
                  <c:v>29.363111948071801</c:v>
                </c:pt>
                <c:pt idx="11914">
                  <c:v>29.370452726058801</c:v>
                </c:pt>
                <c:pt idx="11915">
                  <c:v>29.3777953392404</c:v>
                </c:pt>
                <c:pt idx="11916">
                  <c:v>29.3851397880752</c:v>
                </c:pt>
                <c:pt idx="11917">
                  <c:v>29.392486073022202</c:v>
                </c:pt>
                <c:pt idx="11918">
                  <c:v>29.3998341945405</c:v>
                </c:pt>
                <c:pt idx="11919">
                  <c:v>29.407184153089101</c:v>
                </c:pt>
                <c:pt idx="11920">
                  <c:v>29.414535949127401</c:v>
                </c:pt>
                <c:pt idx="11921">
                  <c:v>29.421889583114599</c:v>
                </c:pt>
                <c:pt idx="11922">
                  <c:v>29.4292450555104</c:v>
                </c:pt>
                <c:pt idx="11923">
                  <c:v>29.436602366774299</c:v>
                </c:pt>
                <c:pt idx="11924">
                  <c:v>29.443961517365999</c:v>
                </c:pt>
                <c:pt idx="11925">
                  <c:v>29.451322507745299</c:v>
                </c:pt>
                <c:pt idx="11926">
                  <c:v>29.458685338372302</c:v>
                </c:pt>
                <c:pt idx="11927">
                  <c:v>29.466050009706901</c:v>
                </c:pt>
                <c:pt idx="11928">
                  <c:v>29.473416522209298</c:v>
                </c:pt>
                <c:pt idx="11929">
                  <c:v>29.4807848763399</c:v>
                </c:pt>
                <c:pt idx="11930">
                  <c:v>29.488155072559</c:v>
                </c:pt>
                <c:pt idx="11931">
                  <c:v>29.4955271113271</c:v>
                </c:pt>
                <c:pt idx="11932">
                  <c:v>29.502900993104902</c:v>
                </c:pt>
                <c:pt idx="11933">
                  <c:v>29.5102767183532</c:v>
                </c:pt>
                <c:pt idx="11934">
                  <c:v>29.5176542875328</c:v>
                </c:pt>
                <c:pt idx="11935">
                  <c:v>29.5250337011047</c:v>
                </c:pt>
                <c:pt idx="11936">
                  <c:v>29.532414959530001</c:v>
                </c:pt>
                <c:pt idx="11937">
                  <c:v>29.539798063269899</c:v>
                </c:pt>
                <c:pt idx="11938">
                  <c:v>29.547183012785698</c:v>
                </c:pt>
                <c:pt idx="11939">
                  <c:v>29.554569808538901</c:v>
                </c:pt>
                <c:pt idx="11940">
                  <c:v>29.561958450991</c:v>
                </c:pt>
                <c:pt idx="11941">
                  <c:v>29.569348940603799</c:v>
                </c:pt>
                <c:pt idx="11942">
                  <c:v>29.576741277838899</c:v>
                </c:pt>
                <c:pt idx="11943">
                  <c:v>29.5841354631584</c:v>
                </c:pt>
                <c:pt idx="11944">
                  <c:v>29.591531497024199</c:v>
                </c:pt>
                <c:pt idx="11945">
                  <c:v>29.598929379898401</c:v>
                </c:pt>
                <c:pt idx="11946">
                  <c:v>29.606329112243401</c:v>
                </c:pt>
                <c:pt idx="11947">
                  <c:v>29.612546441357001</c:v>
                </c:pt>
                <c:pt idx="11948">
                  <c:v>29.6187650761097</c:v>
                </c:pt>
                <c:pt idx="11949">
                  <c:v>29.6249850167756</c:v>
                </c:pt>
                <c:pt idx="11950">
                  <c:v>29.631206263629199</c:v>
                </c:pt>
                <c:pt idx="11951">
                  <c:v>29.637428816944499</c:v>
                </c:pt>
                <c:pt idx="11952">
                  <c:v>29.643652676996101</c:v>
                </c:pt>
                <c:pt idx="11953">
                  <c:v>29.649877844058299</c:v>
                </c:pt>
                <c:pt idx="11954">
                  <c:v>29.6561043184055</c:v>
                </c:pt>
                <c:pt idx="11955">
                  <c:v>29.662332100312401</c:v>
                </c:pt>
                <c:pt idx="11956">
                  <c:v>29.668561190053499</c:v>
                </c:pt>
                <c:pt idx="11957">
                  <c:v>29.6747915879034</c:v>
                </c:pt>
                <c:pt idx="11958">
                  <c:v>29.502974544609401</c:v>
                </c:pt>
                <c:pt idx="11959">
                  <c:v>29.093178228184801</c:v>
                </c:pt>
                <c:pt idx="11960">
                  <c:v>29.265118911513401</c:v>
                </c:pt>
                <c:pt idx="11961">
                  <c:v>29.247852491355602</c:v>
                </c:pt>
                <c:pt idx="11962">
                  <c:v>29.128228774665899</c:v>
                </c:pt>
                <c:pt idx="11963">
                  <c:v>29.2770740237045</c:v>
                </c:pt>
                <c:pt idx="11964">
                  <c:v>29.128053716923802</c:v>
                </c:pt>
                <c:pt idx="11965">
                  <c:v>29.046786447053599</c:v>
                </c:pt>
                <c:pt idx="11966">
                  <c:v>29.145835988838002</c:v>
                </c:pt>
                <c:pt idx="11967">
                  <c:v>29.099494109615801</c:v>
                </c:pt>
                <c:pt idx="11968">
                  <c:v>29.0852353575021</c:v>
                </c:pt>
                <c:pt idx="11969">
                  <c:v>29.184997714778302</c:v>
                </c:pt>
                <c:pt idx="11970">
                  <c:v>29.4397827448283</c:v>
                </c:pt>
                <c:pt idx="11971">
                  <c:v>29.499545503800299</c:v>
                </c:pt>
                <c:pt idx="11972">
                  <c:v>29.447331308258601</c:v>
                </c:pt>
                <c:pt idx="11973">
                  <c:v>29.480606792636902</c:v>
                </c:pt>
                <c:pt idx="11974">
                  <c:v>29.634790366162399</c:v>
                </c:pt>
                <c:pt idx="11975">
                  <c:v>29.686058553495901</c:v>
                </c:pt>
                <c:pt idx="11976">
                  <c:v>29.773038705057601</c:v>
                </c:pt>
                <c:pt idx="11977">
                  <c:v>29.449405774333599</c:v>
                </c:pt>
                <c:pt idx="11978">
                  <c:v>29.1734648422281</c:v>
                </c:pt>
                <c:pt idx="11979">
                  <c:v>29.130579848910099</c:v>
                </c:pt>
                <c:pt idx="11980">
                  <c:v>29.151845172199799</c:v>
                </c:pt>
                <c:pt idx="11981">
                  <c:v>28.9340808887634</c:v>
                </c:pt>
                <c:pt idx="11982">
                  <c:v>28.966776400167699</c:v>
                </c:pt>
                <c:pt idx="11983">
                  <c:v>29.257313167461401</c:v>
                </c:pt>
                <c:pt idx="11984">
                  <c:v>29.448363422444999</c:v>
                </c:pt>
                <c:pt idx="11985">
                  <c:v>29.6259370538823</c:v>
                </c:pt>
                <c:pt idx="11986">
                  <c:v>29.757179955030999</c:v>
                </c:pt>
                <c:pt idx="11987">
                  <c:v>30.055644469979999</c:v>
                </c:pt>
                <c:pt idx="11988">
                  <c:v>30.564486530856701</c:v>
                </c:pt>
                <c:pt idx="11989">
                  <c:v>30.658930794237001</c:v>
                </c:pt>
                <c:pt idx="11990">
                  <c:v>31.0387949467776</c:v>
                </c:pt>
                <c:pt idx="11991">
                  <c:v>31.184366895078</c:v>
                </c:pt>
                <c:pt idx="11992">
                  <c:v>31.36804281609</c:v>
                </c:pt>
                <c:pt idx="11993">
                  <c:v>31.555937392558398</c:v>
                </c:pt>
                <c:pt idx="11994">
                  <c:v>31.397842146221699</c:v>
                </c:pt>
                <c:pt idx="11995">
                  <c:v>31.406947520444099</c:v>
                </c:pt>
                <c:pt idx="11996">
                  <c:v>31.519698462042498</c:v>
                </c:pt>
                <c:pt idx="11997">
                  <c:v>31.642310089059801</c:v>
                </c:pt>
                <c:pt idx="11998">
                  <c:v>31.4679609604691</c:v>
                </c:pt>
                <c:pt idx="11999">
                  <c:v>31.4172975433228</c:v>
                </c:pt>
                <c:pt idx="12000">
                  <c:v>31.460967586908001</c:v>
                </c:pt>
                <c:pt idx="12001">
                  <c:v>31.564474170268898</c:v>
                </c:pt>
                <c:pt idx="12002">
                  <c:v>31.636756816118801</c:v>
                </c:pt>
                <c:pt idx="12003">
                  <c:v>31.551021205147102</c:v>
                </c:pt>
                <c:pt idx="12004">
                  <c:v>31.5948771246223</c:v>
                </c:pt>
                <c:pt idx="12005">
                  <c:v>31.648272466962901</c:v>
                </c:pt>
                <c:pt idx="12006">
                  <c:v>31.872658718753701</c:v>
                </c:pt>
                <c:pt idx="12007">
                  <c:v>32.0476396151196</c:v>
                </c:pt>
                <c:pt idx="12008">
                  <c:v>32.409457466374398</c:v>
                </c:pt>
                <c:pt idx="12009">
                  <c:v>32.473952286732398</c:v>
                </c:pt>
                <c:pt idx="12010">
                  <c:v>32.447648385380198</c:v>
                </c:pt>
                <c:pt idx="12011">
                  <c:v>32.132581719558097</c:v>
                </c:pt>
                <c:pt idx="12012">
                  <c:v>32.402174080185198</c:v>
                </c:pt>
                <c:pt idx="12013">
                  <c:v>32.648106581453803</c:v>
                </c:pt>
                <c:pt idx="12014">
                  <c:v>32.670633774994997</c:v>
                </c:pt>
                <c:pt idx="12015">
                  <c:v>32.634369371504803</c:v>
                </c:pt>
                <c:pt idx="12016">
                  <c:v>32.604672095376699</c:v>
                </c:pt>
                <c:pt idx="12017">
                  <c:v>32.930392769609497</c:v>
                </c:pt>
                <c:pt idx="12018">
                  <c:v>32.907012190743103</c:v>
                </c:pt>
                <c:pt idx="12019">
                  <c:v>33.008694858412497</c:v>
                </c:pt>
                <c:pt idx="12020">
                  <c:v>33.107390856039203</c:v>
                </c:pt>
                <c:pt idx="12021">
                  <c:v>33.229557128297998</c:v>
                </c:pt>
                <c:pt idx="12022">
                  <c:v>33.332236459824401</c:v>
                </c:pt>
                <c:pt idx="12023">
                  <c:v>33.365235373919603</c:v>
                </c:pt>
                <c:pt idx="12024">
                  <c:v>33.528391374898099</c:v>
                </c:pt>
                <c:pt idx="12025">
                  <c:v>33.759401991471101</c:v>
                </c:pt>
                <c:pt idx="12026">
                  <c:v>33.924485467209401</c:v>
                </c:pt>
                <c:pt idx="12027">
                  <c:v>34.025919678756402</c:v>
                </c:pt>
                <c:pt idx="12028">
                  <c:v>33.7805927978726</c:v>
                </c:pt>
                <c:pt idx="12029">
                  <c:v>33.911999303856298</c:v>
                </c:pt>
                <c:pt idx="12030">
                  <c:v>34.142261779129498</c:v>
                </c:pt>
                <c:pt idx="12031">
                  <c:v>34.376819117552103</c:v>
                </c:pt>
                <c:pt idx="12032">
                  <c:v>34.403289268272601</c:v>
                </c:pt>
                <c:pt idx="12033">
                  <c:v>34.512347695252998</c:v>
                </c:pt>
                <c:pt idx="12034">
                  <c:v>34.566532081134604</c:v>
                </c:pt>
                <c:pt idx="12035">
                  <c:v>34.7279577859535</c:v>
                </c:pt>
                <c:pt idx="12036">
                  <c:v>34.9422292854928</c:v>
                </c:pt>
                <c:pt idx="12037">
                  <c:v>34.934192572757198</c:v>
                </c:pt>
                <c:pt idx="12038">
                  <c:v>34.901703773664501</c:v>
                </c:pt>
                <c:pt idx="12039">
                  <c:v>35.089125922929099</c:v>
                </c:pt>
                <c:pt idx="12040">
                  <c:v>35.302116917281197</c:v>
                </c:pt>
                <c:pt idx="12041">
                  <c:v>35.3928433577587</c:v>
                </c:pt>
                <c:pt idx="12042">
                  <c:v>35.228974493012203</c:v>
                </c:pt>
                <c:pt idx="12043">
                  <c:v>34.995406392123598</c:v>
                </c:pt>
                <c:pt idx="12044">
                  <c:v>34.675898331763499</c:v>
                </c:pt>
                <c:pt idx="12045">
                  <c:v>34.314228712163199</c:v>
                </c:pt>
                <c:pt idx="12046">
                  <c:v>34.4916332746051</c:v>
                </c:pt>
                <c:pt idx="12047">
                  <c:v>34.752734938493802</c:v>
                </c:pt>
                <c:pt idx="12048">
                  <c:v>34.814247279335</c:v>
                </c:pt>
                <c:pt idx="12049">
                  <c:v>34.733130083174103</c:v>
                </c:pt>
                <c:pt idx="12050">
                  <c:v>34.841844780334398</c:v>
                </c:pt>
                <c:pt idx="12051">
                  <c:v>34.863795142546003</c:v>
                </c:pt>
                <c:pt idx="12052">
                  <c:v>34.871813815428801</c:v>
                </c:pt>
                <c:pt idx="12053">
                  <c:v>35.242501196286803</c:v>
                </c:pt>
                <c:pt idx="12054">
                  <c:v>35.620653234122997</c:v>
                </c:pt>
                <c:pt idx="12055">
                  <c:v>35.796263054567198</c:v>
                </c:pt>
                <c:pt idx="12056">
                  <c:v>35.851031337040702</c:v>
                </c:pt>
                <c:pt idx="12057">
                  <c:v>35.812670733510103</c:v>
                </c:pt>
                <c:pt idx="12058">
                  <c:v>35.810163846558702</c:v>
                </c:pt>
                <c:pt idx="12059">
                  <c:v>35.872115430013302</c:v>
                </c:pt>
                <c:pt idx="12060">
                  <c:v>36.2857209209213</c:v>
                </c:pt>
                <c:pt idx="12061">
                  <c:v>36.457352380877303</c:v>
                </c:pt>
                <c:pt idx="12062">
                  <c:v>36.465737571924898</c:v>
                </c:pt>
                <c:pt idx="12063">
                  <c:v>36.510590429138396</c:v>
                </c:pt>
                <c:pt idx="12064">
                  <c:v>36.449617743121699</c:v>
                </c:pt>
                <c:pt idx="12065">
                  <c:v>36.308557722455802</c:v>
                </c:pt>
                <c:pt idx="12066">
                  <c:v>36.193459594475598</c:v>
                </c:pt>
                <c:pt idx="12067">
                  <c:v>35.977384640696599</c:v>
                </c:pt>
                <c:pt idx="12068">
                  <c:v>35.989257177627998</c:v>
                </c:pt>
                <c:pt idx="12069">
                  <c:v>36.1306949583361</c:v>
                </c:pt>
                <c:pt idx="12070">
                  <c:v>36.164296504647403</c:v>
                </c:pt>
                <c:pt idx="12071">
                  <c:v>36.244942885852701</c:v>
                </c:pt>
                <c:pt idx="12072">
                  <c:v>36.282275177025198</c:v>
                </c:pt>
                <c:pt idx="12073">
                  <c:v>36.308761237904399</c:v>
                </c:pt>
                <c:pt idx="12074">
                  <c:v>36.3860988993411</c:v>
                </c:pt>
                <c:pt idx="12075">
                  <c:v>36.452685460326897</c:v>
                </c:pt>
                <c:pt idx="12076">
                  <c:v>36.672495153652697</c:v>
                </c:pt>
                <c:pt idx="12077">
                  <c:v>36.834954307183402</c:v>
                </c:pt>
                <c:pt idx="12078">
                  <c:v>36.891311787273303</c:v>
                </c:pt>
                <c:pt idx="12079">
                  <c:v>37.143279446780397</c:v>
                </c:pt>
                <c:pt idx="12080">
                  <c:v>37.162965384887201</c:v>
                </c:pt>
                <c:pt idx="12081">
                  <c:v>37.297866949234297</c:v>
                </c:pt>
                <c:pt idx="12082">
                  <c:v>37.354932685666697</c:v>
                </c:pt>
                <c:pt idx="12083">
                  <c:v>37.359788826915803</c:v>
                </c:pt>
                <c:pt idx="12084">
                  <c:v>37.5178207336537</c:v>
                </c:pt>
                <c:pt idx="12085">
                  <c:v>37.338860728754099</c:v>
                </c:pt>
                <c:pt idx="12086">
                  <c:v>37.242899856681198</c:v>
                </c:pt>
                <c:pt idx="12087">
                  <c:v>37.355745843247</c:v>
                </c:pt>
                <c:pt idx="12088">
                  <c:v>37.547380819422798</c:v>
                </c:pt>
                <c:pt idx="12089">
                  <c:v>37.552261978929401</c:v>
                </c:pt>
                <c:pt idx="12090">
                  <c:v>37.722373725693899</c:v>
                </c:pt>
                <c:pt idx="12091">
                  <c:v>37.8555337049456</c:v>
                </c:pt>
                <c:pt idx="12092">
                  <c:v>37.765816090064902</c:v>
                </c:pt>
                <c:pt idx="12093">
                  <c:v>37.525247841571201</c:v>
                </c:pt>
                <c:pt idx="12094">
                  <c:v>37.316982716050497</c:v>
                </c:pt>
                <c:pt idx="12095">
                  <c:v>37.527823668396103</c:v>
                </c:pt>
                <c:pt idx="12096">
                  <c:v>37.522194494845898</c:v>
                </c:pt>
                <c:pt idx="12097">
                  <c:v>37.310194095950003</c:v>
                </c:pt>
                <c:pt idx="12098">
                  <c:v>37.196398003957398</c:v>
                </c:pt>
                <c:pt idx="12099">
                  <c:v>37.0197151134386</c:v>
                </c:pt>
                <c:pt idx="12100">
                  <c:v>37.132625244534502</c:v>
                </c:pt>
                <c:pt idx="12101">
                  <c:v>37.223600176383698</c:v>
                </c:pt>
                <c:pt idx="12102">
                  <c:v>37.154736516057298</c:v>
                </c:pt>
                <c:pt idx="12103">
                  <c:v>37.004259833167303</c:v>
                </c:pt>
                <c:pt idx="12104">
                  <c:v>36.4473457226782</c:v>
                </c:pt>
                <c:pt idx="12105">
                  <c:v>36.471036497397897</c:v>
                </c:pt>
                <c:pt idx="12106">
                  <c:v>36.560390536816499</c:v>
                </c:pt>
                <c:pt idx="12107">
                  <c:v>36.657275571739099</c:v>
                </c:pt>
                <c:pt idx="12108">
                  <c:v>36.534473698573798</c:v>
                </c:pt>
                <c:pt idx="12109">
                  <c:v>36.236717737930398</c:v>
                </c:pt>
                <c:pt idx="12110">
                  <c:v>36.006614580294503</c:v>
                </c:pt>
                <c:pt idx="12111">
                  <c:v>36.066025494351997</c:v>
                </c:pt>
                <c:pt idx="12112">
                  <c:v>36.031762770132403</c:v>
                </c:pt>
                <c:pt idx="12113">
                  <c:v>36.134453294027203</c:v>
                </c:pt>
                <c:pt idx="12114">
                  <c:v>36.361016316180802</c:v>
                </c:pt>
                <c:pt idx="12115">
                  <c:v>36.672630226010497</c:v>
                </c:pt>
                <c:pt idx="12116">
                  <c:v>36.744875307555702</c:v>
                </c:pt>
                <c:pt idx="12117">
                  <c:v>36.842984124626902</c:v>
                </c:pt>
                <c:pt idx="12118">
                  <c:v>36.790298657328698</c:v>
                </c:pt>
                <c:pt idx="12119">
                  <c:v>36.505909648707501</c:v>
                </c:pt>
                <c:pt idx="12120">
                  <c:v>36.486561516593703</c:v>
                </c:pt>
                <c:pt idx="12121">
                  <c:v>36.5985752604496</c:v>
                </c:pt>
                <c:pt idx="12122">
                  <c:v>36.7292321741294</c:v>
                </c:pt>
                <c:pt idx="12123">
                  <c:v>36.437969362988603</c:v>
                </c:pt>
                <c:pt idx="12124">
                  <c:v>36.451451411652897</c:v>
                </c:pt>
                <c:pt idx="12125">
                  <c:v>36.515970480651497</c:v>
                </c:pt>
                <c:pt idx="12126">
                  <c:v>36.511223404489002</c:v>
                </c:pt>
                <c:pt idx="12127">
                  <c:v>35.955157472038699</c:v>
                </c:pt>
                <c:pt idx="12128">
                  <c:v>35.526212443397199</c:v>
                </c:pt>
                <c:pt idx="12129">
                  <c:v>35.4256732621824</c:v>
                </c:pt>
                <c:pt idx="12130">
                  <c:v>35.736356416691798</c:v>
                </c:pt>
                <c:pt idx="12131">
                  <c:v>35.6816797913743</c:v>
                </c:pt>
                <c:pt idx="12132">
                  <c:v>35.616382317355999</c:v>
                </c:pt>
                <c:pt idx="12133">
                  <c:v>35.529834508324797</c:v>
                </c:pt>
                <c:pt idx="12134">
                  <c:v>35.930255743233701</c:v>
                </c:pt>
                <c:pt idx="12135">
                  <c:v>36.266922239547803</c:v>
                </c:pt>
                <c:pt idx="12136">
                  <c:v>36.310079877012797</c:v>
                </c:pt>
                <c:pt idx="12137">
                  <c:v>36.331502824140301</c:v>
                </c:pt>
                <c:pt idx="12138">
                  <c:v>36.360204711371402</c:v>
                </c:pt>
                <c:pt idx="12139">
                  <c:v>36.494373866756298</c:v>
                </c:pt>
                <c:pt idx="12140">
                  <c:v>36.621739231551302</c:v>
                </c:pt>
                <c:pt idx="12141">
                  <c:v>36.753211275392601</c:v>
                </c:pt>
                <c:pt idx="12142">
                  <c:v>36.800622917937801</c:v>
                </c:pt>
                <c:pt idx="12143">
                  <c:v>36.3328870006508</c:v>
                </c:pt>
                <c:pt idx="12144">
                  <c:v>36.278024341279803</c:v>
                </c:pt>
                <c:pt idx="12145">
                  <c:v>36.295800573207103</c:v>
                </c:pt>
                <c:pt idx="12146">
                  <c:v>36.226475594112301</c:v>
                </c:pt>
                <c:pt idx="12147">
                  <c:v>36.146415083049298</c:v>
                </c:pt>
                <c:pt idx="12148">
                  <c:v>36.287024637722297</c:v>
                </c:pt>
                <c:pt idx="12149">
                  <c:v>36.264889552693298</c:v>
                </c:pt>
                <c:pt idx="12150">
                  <c:v>36.181117657826597</c:v>
                </c:pt>
                <c:pt idx="12151">
                  <c:v>36.126484170163302</c:v>
                </c:pt>
                <c:pt idx="12152">
                  <c:v>36.010518155977003</c:v>
                </c:pt>
                <c:pt idx="12153">
                  <c:v>35.660856024682502</c:v>
                </c:pt>
                <c:pt idx="12154">
                  <c:v>35.368080396719897</c:v>
                </c:pt>
                <c:pt idx="12155">
                  <c:v>34.925625710956901</c:v>
                </c:pt>
                <c:pt idx="12156">
                  <c:v>34.768111139000503</c:v>
                </c:pt>
                <c:pt idx="12157">
                  <c:v>34.945776186920803</c:v>
                </c:pt>
                <c:pt idx="12158">
                  <c:v>34.380004070454497</c:v>
                </c:pt>
                <c:pt idx="12159">
                  <c:v>34.184381847293601</c:v>
                </c:pt>
                <c:pt idx="12160">
                  <c:v>34.273603083915098</c:v>
                </c:pt>
                <c:pt idx="12161">
                  <c:v>34.369911908580903</c:v>
                </c:pt>
                <c:pt idx="12162">
                  <c:v>34.112481268385601</c:v>
                </c:pt>
                <c:pt idx="12163">
                  <c:v>34.119644889451997</c:v>
                </c:pt>
                <c:pt idx="12164">
                  <c:v>34.543069682530103</c:v>
                </c:pt>
                <c:pt idx="12165">
                  <c:v>35.037381009687103</c:v>
                </c:pt>
                <c:pt idx="12166">
                  <c:v>34.939626716670098</c:v>
                </c:pt>
                <c:pt idx="12167">
                  <c:v>36.211778525424002</c:v>
                </c:pt>
                <c:pt idx="12168">
                  <c:v>36.458380737182203</c:v>
                </c:pt>
                <c:pt idx="12169">
                  <c:v>35.977494695258699</c:v>
                </c:pt>
                <c:pt idx="12170">
                  <c:v>35.815955744077002</c:v>
                </c:pt>
                <c:pt idx="12171">
                  <c:v>35.884364219548203</c:v>
                </c:pt>
                <c:pt idx="12172">
                  <c:v>36.211270777588297</c:v>
                </c:pt>
                <c:pt idx="12173">
                  <c:v>36.552018835605402</c:v>
                </c:pt>
                <c:pt idx="12174">
                  <c:v>36.592591576512902</c:v>
                </c:pt>
                <c:pt idx="12175">
                  <c:v>36.556364910852103</c:v>
                </c:pt>
                <c:pt idx="12176">
                  <c:v>36.648121386778399</c:v>
                </c:pt>
                <c:pt idx="12177">
                  <c:v>36.318654775511199</c:v>
                </c:pt>
                <c:pt idx="12178">
                  <c:v>36.148320284614101</c:v>
                </c:pt>
                <c:pt idx="12179">
                  <c:v>36.168924827176298</c:v>
                </c:pt>
                <c:pt idx="12180">
                  <c:v>36.265495856464902</c:v>
                </c:pt>
                <c:pt idx="12181">
                  <c:v>36.775751383165399</c:v>
                </c:pt>
                <c:pt idx="12182">
                  <c:v>36.962204442678001</c:v>
                </c:pt>
                <c:pt idx="12183">
                  <c:v>37.042412426318599</c:v>
                </c:pt>
                <c:pt idx="12184">
                  <c:v>36.870906056784797</c:v>
                </c:pt>
                <c:pt idx="12185">
                  <c:v>36.748125939615697</c:v>
                </c:pt>
                <c:pt idx="12186">
                  <c:v>36.622079867642803</c:v>
                </c:pt>
                <c:pt idx="12187">
                  <c:v>36.3499778142262</c:v>
                </c:pt>
                <c:pt idx="12188">
                  <c:v>36.487017230585799</c:v>
                </c:pt>
                <c:pt idx="12189">
                  <c:v>36.427543392499999</c:v>
                </c:pt>
                <c:pt idx="12190">
                  <c:v>36.543018705054202</c:v>
                </c:pt>
                <c:pt idx="12191">
                  <c:v>36.432293358377898</c:v>
                </c:pt>
                <c:pt idx="12192">
                  <c:v>36.321903509502</c:v>
                </c:pt>
                <c:pt idx="12193">
                  <c:v>36.004813291863996</c:v>
                </c:pt>
                <c:pt idx="12194">
                  <c:v>35.974929296831803</c:v>
                </c:pt>
                <c:pt idx="12195">
                  <c:v>35.9162901620779</c:v>
                </c:pt>
                <c:pt idx="12196">
                  <c:v>35.717673077481699</c:v>
                </c:pt>
                <c:pt idx="12197">
                  <c:v>35.791608660752097</c:v>
                </c:pt>
                <c:pt idx="12198">
                  <c:v>35.8012723950905</c:v>
                </c:pt>
                <c:pt idx="12199">
                  <c:v>35.972044464414999</c:v>
                </c:pt>
                <c:pt idx="12200">
                  <c:v>36.197589183206901</c:v>
                </c:pt>
                <c:pt idx="12201">
                  <c:v>36.297856505244397</c:v>
                </c:pt>
                <c:pt idx="12202">
                  <c:v>36.260469713044003</c:v>
                </c:pt>
                <c:pt idx="12203">
                  <c:v>36.531335421800399</c:v>
                </c:pt>
                <c:pt idx="12204">
                  <c:v>36.614261553207903</c:v>
                </c:pt>
                <c:pt idx="12205">
                  <c:v>36.3934775560421</c:v>
                </c:pt>
                <c:pt idx="12206">
                  <c:v>36.319598796603302</c:v>
                </c:pt>
                <c:pt idx="12207">
                  <c:v>36.452891724186898</c:v>
                </c:pt>
                <c:pt idx="12208">
                  <c:v>36.273178967986603</c:v>
                </c:pt>
                <c:pt idx="12209">
                  <c:v>35.945632161905699</c:v>
                </c:pt>
                <c:pt idx="12210">
                  <c:v>35.800771264293203</c:v>
                </c:pt>
                <c:pt idx="12211">
                  <c:v>35.6242734619603</c:v>
                </c:pt>
                <c:pt idx="12212">
                  <c:v>35.480707639908601</c:v>
                </c:pt>
                <c:pt idx="12213">
                  <c:v>34.997105594776599</c:v>
                </c:pt>
                <c:pt idx="12214">
                  <c:v>34.999555392168197</c:v>
                </c:pt>
                <c:pt idx="12215">
                  <c:v>34.9880055388888</c:v>
                </c:pt>
                <c:pt idx="12216">
                  <c:v>34.840006275459302</c:v>
                </c:pt>
                <c:pt idx="12217">
                  <c:v>34.664761043893797</c:v>
                </c:pt>
                <c:pt idx="12218">
                  <c:v>34.2997411101016</c:v>
                </c:pt>
                <c:pt idx="12219">
                  <c:v>34.346731755422397</c:v>
                </c:pt>
                <c:pt idx="12220">
                  <c:v>34.514000339071302</c:v>
                </c:pt>
                <c:pt idx="12221">
                  <c:v>34.009405654114097</c:v>
                </c:pt>
                <c:pt idx="12222">
                  <c:v>34.1073527423979</c:v>
                </c:pt>
                <c:pt idx="12223">
                  <c:v>34.6933170625123</c:v>
                </c:pt>
                <c:pt idx="12224">
                  <c:v>34.699561859583604</c:v>
                </c:pt>
                <c:pt idx="12225">
                  <c:v>34.608649007511502</c:v>
                </c:pt>
                <c:pt idx="12226">
                  <c:v>34.583730780226098</c:v>
                </c:pt>
                <c:pt idx="12227">
                  <c:v>34.614164463312697</c:v>
                </c:pt>
                <c:pt idx="12228">
                  <c:v>34.225793538034303</c:v>
                </c:pt>
                <c:pt idx="12229">
                  <c:v>33.759638230046299</c:v>
                </c:pt>
                <c:pt idx="12230">
                  <c:v>33.752211109635702</c:v>
                </c:pt>
                <c:pt idx="12231">
                  <c:v>33.636778547640702</c:v>
                </c:pt>
                <c:pt idx="12232">
                  <c:v>33.642833167779301</c:v>
                </c:pt>
                <c:pt idx="12233">
                  <c:v>33.648888877749499</c:v>
                </c:pt>
                <c:pt idx="12234">
                  <c:v>33.654945677747499</c:v>
                </c:pt>
                <c:pt idx="12235">
                  <c:v>33.661003567969502</c:v>
                </c:pt>
                <c:pt idx="12236">
                  <c:v>33.667062548611703</c:v>
                </c:pt>
                <c:pt idx="12237">
                  <c:v>33.673122619870497</c:v>
                </c:pt>
                <c:pt idx="12238">
                  <c:v>33.679183781942001</c:v>
                </c:pt>
                <c:pt idx="12239">
                  <c:v>33.6852460350228</c:v>
                </c:pt>
                <c:pt idx="12240">
                  <c:v>33.691309379309097</c:v>
                </c:pt>
                <c:pt idx="12241">
                  <c:v>33.697373814997398</c:v>
                </c:pt>
                <c:pt idx="12242">
                  <c:v>33.703102368545899</c:v>
                </c:pt>
                <c:pt idx="12243">
                  <c:v>33.708831895948599</c:v>
                </c:pt>
                <c:pt idx="12244">
                  <c:v>33.714562397370898</c:v>
                </c:pt>
                <c:pt idx="12245">
                  <c:v>33.720293872978402</c:v>
                </c:pt>
                <c:pt idx="12246">
                  <c:v>33.726026322936796</c:v>
                </c:pt>
                <c:pt idx="12247">
                  <c:v>33.7317597474118</c:v>
                </c:pt>
                <c:pt idx="12248">
                  <c:v>33.7374941465688</c:v>
                </c:pt>
                <c:pt idx="12249">
                  <c:v>33.743229520573699</c:v>
                </c:pt>
                <c:pt idx="12250">
                  <c:v>33.748965869592197</c:v>
                </c:pt>
                <c:pt idx="12251">
                  <c:v>33.7547031937901</c:v>
                </c:pt>
                <c:pt idx="12252">
                  <c:v>33.760441493332998</c:v>
                </c:pt>
                <c:pt idx="12253">
                  <c:v>33.766180768386903</c:v>
                </c:pt>
                <c:pt idx="12254">
                  <c:v>33.771921019117499</c:v>
                </c:pt>
                <c:pt idx="12255">
                  <c:v>33.777662245690799</c:v>
                </c:pt>
                <c:pt idx="12256">
                  <c:v>33.783404448272499</c:v>
                </c:pt>
                <c:pt idx="12257">
                  <c:v>33.789147627028697</c:v>
                </c:pt>
                <c:pt idx="12258">
                  <c:v>33.794891782125298</c:v>
                </c:pt>
                <c:pt idx="12259">
                  <c:v>33.800636913728297</c:v>
                </c:pt>
                <c:pt idx="12260">
                  <c:v>33.806383022003601</c:v>
                </c:pt>
                <c:pt idx="12261">
                  <c:v>33.812130107117298</c:v>
                </c:pt>
                <c:pt idx="12262">
                  <c:v>33.817878169235598</c:v>
                </c:pt>
                <c:pt idx="12263">
                  <c:v>33.8236272085243</c:v>
                </c:pt>
                <c:pt idx="12264">
                  <c:v>33.828362516333499</c:v>
                </c:pt>
                <c:pt idx="12265">
                  <c:v>33.833098487085799</c:v>
                </c:pt>
                <c:pt idx="12266">
                  <c:v>33.837835120873997</c:v>
                </c:pt>
                <c:pt idx="12267">
                  <c:v>33.842572417790898</c:v>
                </c:pt>
                <c:pt idx="12268">
                  <c:v>33.847310377929396</c:v>
                </c:pt>
                <c:pt idx="12269">
                  <c:v>33.852049001382298</c:v>
                </c:pt>
                <c:pt idx="12270">
                  <c:v>33.856788288242498</c:v>
                </c:pt>
                <c:pt idx="12271">
                  <c:v>33.861528238602901</c:v>
                </c:pt>
                <c:pt idx="12272">
                  <c:v>33.866268852556303</c:v>
                </c:pt>
                <c:pt idx="12273">
                  <c:v>33.8710101301956</c:v>
                </c:pt>
                <c:pt idx="12274">
                  <c:v>33.875752071613903</c:v>
                </c:pt>
                <c:pt idx="12275">
                  <c:v>34.009222534776001</c:v>
                </c:pt>
                <c:pt idx="12276">
                  <c:v>33.962969992128698</c:v>
                </c:pt>
                <c:pt idx="12277">
                  <c:v>33.940554431933897</c:v>
                </c:pt>
                <c:pt idx="12278">
                  <c:v>33.880819056133703</c:v>
                </c:pt>
                <c:pt idx="12279">
                  <c:v>33.516261443089697</c:v>
                </c:pt>
                <c:pt idx="12280">
                  <c:v>33.574579738000701</c:v>
                </c:pt>
                <c:pt idx="12281">
                  <c:v>33.525560851583201</c:v>
                </c:pt>
                <c:pt idx="12282">
                  <c:v>33.899035599469897</c:v>
                </c:pt>
                <c:pt idx="12283">
                  <c:v>34.151244424329903</c:v>
                </c:pt>
                <c:pt idx="12284">
                  <c:v>34.135534851894697</c:v>
                </c:pt>
                <c:pt idx="12285">
                  <c:v>34.187420864869601</c:v>
                </c:pt>
                <c:pt idx="12286">
                  <c:v>34.403485364735602</c:v>
                </c:pt>
                <c:pt idx="12287">
                  <c:v>34.400733085906403</c:v>
                </c:pt>
                <c:pt idx="12288">
                  <c:v>34.528703812985903</c:v>
                </c:pt>
                <c:pt idx="12289">
                  <c:v>34.411996794098101</c:v>
                </c:pt>
                <c:pt idx="12290">
                  <c:v>34.460861829545699</c:v>
                </c:pt>
                <c:pt idx="12291">
                  <c:v>34.713115338137897</c:v>
                </c:pt>
                <c:pt idx="12292">
                  <c:v>34.72769484658</c:v>
                </c:pt>
                <c:pt idx="12293">
                  <c:v>34.592951390575202</c:v>
                </c:pt>
                <c:pt idx="12294">
                  <c:v>34.458730739179799</c:v>
                </c:pt>
                <c:pt idx="12295">
                  <c:v>34.617930075194799</c:v>
                </c:pt>
                <c:pt idx="12296">
                  <c:v>34.791712084172303</c:v>
                </c:pt>
                <c:pt idx="12297">
                  <c:v>34.781970404788702</c:v>
                </c:pt>
                <c:pt idx="12298">
                  <c:v>34.702667512265798</c:v>
                </c:pt>
                <c:pt idx="12299">
                  <c:v>34.703361565616099</c:v>
                </c:pt>
                <c:pt idx="12300">
                  <c:v>34.7491700028827</c:v>
                </c:pt>
                <c:pt idx="12301">
                  <c:v>34.805463658287302</c:v>
                </c:pt>
                <c:pt idx="12302">
                  <c:v>35.028914734973597</c:v>
                </c:pt>
                <c:pt idx="12303">
                  <c:v>35.054135553582697</c:v>
                </c:pt>
                <c:pt idx="12304">
                  <c:v>35.202064005618901</c:v>
                </c:pt>
                <c:pt idx="12305">
                  <c:v>35.487904765344503</c:v>
                </c:pt>
                <c:pt idx="12306">
                  <c:v>35.509907266299003</c:v>
                </c:pt>
                <c:pt idx="12307">
                  <c:v>35.720125917315499</c:v>
                </c:pt>
                <c:pt idx="12308">
                  <c:v>35.992313276805397</c:v>
                </c:pt>
                <c:pt idx="12309">
                  <c:v>36.039823130330802</c:v>
                </c:pt>
                <c:pt idx="12310">
                  <c:v>36.109019590740999</c:v>
                </c:pt>
                <c:pt idx="12311">
                  <c:v>36.120574477010102</c:v>
                </c:pt>
                <c:pt idx="12312">
                  <c:v>35.929857843771501</c:v>
                </c:pt>
                <c:pt idx="12313">
                  <c:v>35.592835777196903</c:v>
                </c:pt>
                <c:pt idx="12314">
                  <c:v>35.700326141243998</c:v>
                </c:pt>
                <c:pt idx="12315">
                  <c:v>35.729600408679801</c:v>
                </c:pt>
                <c:pt idx="12316">
                  <c:v>35.633845079584603</c:v>
                </c:pt>
                <c:pt idx="12317">
                  <c:v>35.734332522709003</c:v>
                </c:pt>
                <c:pt idx="12318">
                  <c:v>35.602830179025403</c:v>
                </c:pt>
                <c:pt idx="12319">
                  <c:v>35.272435914964099</c:v>
                </c:pt>
                <c:pt idx="12320">
                  <c:v>35.333104504737797</c:v>
                </c:pt>
                <c:pt idx="12321">
                  <c:v>35.673008970073397</c:v>
                </c:pt>
                <c:pt idx="12322">
                  <c:v>35.602376412312701</c:v>
                </c:pt>
                <c:pt idx="12323">
                  <c:v>35.531883707016299</c:v>
                </c:pt>
                <c:pt idx="12324">
                  <c:v>35.500615649354103</c:v>
                </c:pt>
                <c:pt idx="12325">
                  <c:v>35.2954220909008</c:v>
                </c:pt>
                <c:pt idx="12326">
                  <c:v>35.5149596163062</c:v>
                </c:pt>
                <c:pt idx="12327">
                  <c:v>35.60161611777</c:v>
                </c:pt>
                <c:pt idx="12328">
                  <c:v>35.823770202344903</c:v>
                </c:pt>
                <c:pt idx="12329">
                  <c:v>36.122540445832499</c:v>
                </c:pt>
                <c:pt idx="12330">
                  <c:v>36.272087763278201</c:v>
                </c:pt>
                <c:pt idx="12331">
                  <c:v>36.371473283749602</c:v>
                </c:pt>
                <c:pt idx="12332">
                  <c:v>36.314733785426903</c:v>
                </c:pt>
                <c:pt idx="12333">
                  <c:v>36.450550889784502</c:v>
                </c:pt>
                <c:pt idx="12334">
                  <c:v>36.583230895023299</c:v>
                </c:pt>
                <c:pt idx="12335">
                  <c:v>36.489577823932002</c:v>
                </c:pt>
                <c:pt idx="12336">
                  <c:v>36.505633238174497</c:v>
                </c:pt>
                <c:pt idx="12337">
                  <c:v>36.415829380408603</c:v>
                </c:pt>
                <c:pt idx="12338">
                  <c:v>36.482834506468599</c:v>
                </c:pt>
                <c:pt idx="12339">
                  <c:v>36.2581002459087</c:v>
                </c:pt>
                <c:pt idx="12340">
                  <c:v>36.197911799500503</c:v>
                </c:pt>
                <c:pt idx="12341">
                  <c:v>36.145062848273298</c:v>
                </c:pt>
                <c:pt idx="12342">
                  <c:v>35.911565742273403</c:v>
                </c:pt>
                <c:pt idx="12343">
                  <c:v>35.561068860628801</c:v>
                </c:pt>
                <c:pt idx="12344">
                  <c:v>35.480700845003803</c:v>
                </c:pt>
                <c:pt idx="12345">
                  <c:v>35.521148843967097</c:v>
                </c:pt>
                <c:pt idx="12346">
                  <c:v>35.707279663909503</c:v>
                </c:pt>
                <c:pt idx="12347">
                  <c:v>35.387342438120797</c:v>
                </c:pt>
                <c:pt idx="12348">
                  <c:v>35.183511345677303</c:v>
                </c:pt>
                <c:pt idx="12349">
                  <c:v>35.107514961170601</c:v>
                </c:pt>
                <c:pt idx="12350">
                  <c:v>35.193177297675902</c:v>
                </c:pt>
                <c:pt idx="12351">
                  <c:v>35.324799780769197</c:v>
                </c:pt>
                <c:pt idx="12352">
                  <c:v>35.1495887738566</c:v>
                </c:pt>
                <c:pt idx="12353">
                  <c:v>34.644840679064004</c:v>
                </c:pt>
                <c:pt idx="12354">
                  <c:v>34.892204841512502</c:v>
                </c:pt>
                <c:pt idx="12355">
                  <c:v>35.0401477900405</c:v>
                </c:pt>
                <c:pt idx="12356">
                  <c:v>35.286830430482397</c:v>
                </c:pt>
                <c:pt idx="12357">
                  <c:v>35.468204738895103</c:v>
                </c:pt>
                <c:pt idx="12358">
                  <c:v>35.391593416659099</c:v>
                </c:pt>
                <c:pt idx="12359">
                  <c:v>35.467331426570702</c:v>
                </c:pt>
                <c:pt idx="12360">
                  <c:v>35.795049568952201</c:v>
                </c:pt>
                <c:pt idx="12361">
                  <c:v>36.129375331926198</c:v>
                </c:pt>
                <c:pt idx="12362">
                  <c:v>36.333145008798297</c:v>
                </c:pt>
                <c:pt idx="12363">
                  <c:v>36.349131592602198</c:v>
                </c:pt>
                <c:pt idx="12364">
                  <c:v>36.503251910554802</c:v>
                </c:pt>
                <c:pt idx="12365">
                  <c:v>36.585019194834402</c:v>
                </c:pt>
                <c:pt idx="12366">
                  <c:v>36.648677128233402</c:v>
                </c:pt>
                <c:pt idx="12367">
                  <c:v>36.529202440795402</c:v>
                </c:pt>
                <c:pt idx="12368">
                  <c:v>36.267653351319296</c:v>
                </c:pt>
                <c:pt idx="12369">
                  <c:v>36.3521569836279</c:v>
                </c:pt>
                <c:pt idx="12370">
                  <c:v>36.396870136717801</c:v>
                </c:pt>
                <c:pt idx="12371">
                  <c:v>36.110426768741803</c:v>
                </c:pt>
                <c:pt idx="12372">
                  <c:v>35.912902734316802</c:v>
                </c:pt>
                <c:pt idx="12373">
                  <c:v>35.7344156077272</c:v>
                </c:pt>
                <c:pt idx="12374">
                  <c:v>35.631857834933001</c:v>
                </c:pt>
                <c:pt idx="12375">
                  <c:v>35.4725834304109</c:v>
                </c:pt>
                <c:pt idx="12376">
                  <c:v>35.5020256746581</c:v>
                </c:pt>
                <c:pt idx="12377">
                  <c:v>35.659299648396903</c:v>
                </c:pt>
                <c:pt idx="12378">
                  <c:v>35.934946034679001</c:v>
                </c:pt>
                <c:pt idx="12379">
                  <c:v>35.914463115439197</c:v>
                </c:pt>
                <c:pt idx="12380">
                  <c:v>35.8868089788403</c:v>
                </c:pt>
                <c:pt idx="12381">
                  <c:v>35.834055369641398</c:v>
                </c:pt>
                <c:pt idx="12382">
                  <c:v>35.967716396170204</c:v>
                </c:pt>
                <c:pt idx="12383">
                  <c:v>36.026343773896002</c:v>
                </c:pt>
                <c:pt idx="12384">
                  <c:v>35.969782414170901</c:v>
                </c:pt>
                <c:pt idx="12385">
                  <c:v>35.823385399745298</c:v>
                </c:pt>
                <c:pt idx="12386">
                  <c:v>35.577278742049003</c:v>
                </c:pt>
                <c:pt idx="12387">
                  <c:v>35.539211053795</c:v>
                </c:pt>
                <c:pt idx="12388">
                  <c:v>35.415889991438299</c:v>
                </c:pt>
                <c:pt idx="12389">
                  <c:v>35.349662277154302</c:v>
                </c:pt>
                <c:pt idx="12390">
                  <c:v>35.492121416131297</c:v>
                </c:pt>
                <c:pt idx="12391">
                  <c:v>35.618473368372698</c:v>
                </c:pt>
                <c:pt idx="12392">
                  <c:v>35.820073927637701</c:v>
                </c:pt>
                <c:pt idx="12393">
                  <c:v>36.098037701316201</c:v>
                </c:pt>
                <c:pt idx="12394">
                  <c:v>35.988299666704201</c:v>
                </c:pt>
                <c:pt idx="12395">
                  <c:v>35.796122146484002</c:v>
                </c:pt>
                <c:pt idx="12396">
                  <c:v>35.533378609928803</c:v>
                </c:pt>
                <c:pt idx="12397">
                  <c:v>35.3507370438737</c:v>
                </c:pt>
                <c:pt idx="12398">
                  <c:v>35.133683518424299</c:v>
                </c:pt>
                <c:pt idx="12399">
                  <c:v>35.304433220323901</c:v>
                </c:pt>
                <c:pt idx="12400">
                  <c:v>34.985281144012198</c:v>
                </c:pt>
                <c:pt idx="12401">
                  <c:v>34.9593920359656</c:v>
                </c:pt>
                <c:pt idx="12402">
                  <c:v>35.045392140374098</c:v>
                </c:pt>
                <c:pt idx="12403">
                  <c:v>34.931845069839298</c:v>
                </c:pt>
                <c:pt idx="12404">
                  <c:v>35.1889434495533</c:v>
                </c:pt>
                <c:pt idx="12405">
                  <c:v>35.574614269760403</c:v>
                </c:pt>
                <c:pt idx="12406">
                  <c:v>35.4700249038073</c:v>
                </c:pt>
                <c:pt idx="12407">
                  <c:v>35.4402300828881</c:v>
                </c:pt>
                <c:pt idx="12408">
                  <c:v>35.325403737419499</c:v>
                </c:pt>
                <c:pt idx="12409">
                  <c:v>35.341653423138702</c:v>
                </c:pt>
                <c:pt idx="12410">
                  <c:v>35.322568930290203</c:v>
                </c:pt>
                <c:pt idx="12411">
                  <c:v>35.655307529613602</c:v>
                </c:pt>
                <c:pt idx="12412">
                  <c:v>35.955525219012898</c:v>
                </c:pt>
                <c:pt idx="12413">
                  <c:v>36.225910768659901</c:v>
                </c:pt>
                <c:pt idx="12414">
                  <c:v>36.353425974565603</c:v>
                </c:pt>
                <c:pt idx="12415">
                  <c:v>36.397777154254499</c:v>
                </c:pt>
                <c:pt idx="12416">
                  <c:v>36.427623331520998</c:v>
                </c:pt>
                <c:pt idx="12417">
                  <c:v>36.475707794318602</c:v>
                </c:pt>
                <c:pt idx="12418">
                  <c:v>36.560331436401498</c:v>
                </c:pt>
                <c:pt idx="12419">
                  <c:v>36.864513393952301</c:v>
                </c:pt>
                <c:pt idx="12420">
                  <c:v>37.027454543153603</c:v>
                </c:pt>
                <c:pt idx="12421">
                  <c:v>36.8726797831632</c:v>
                </c:pt>
                <c:pt idx="12422">
                  <c:v>36.773861001344301</c:v>
                </c:pt>
                <c:pt idx="12423">
                  <c:v>36.697371370461497</c:v>
                </c:pt>
                <c:pt idx="12424">
                  <c:v>36.852234277644897</c:v>
                </c:pt>
                <c:pt idx="12425">
                  <c:v>36.827174758336099</c:v>
                </c:pt>
                <c:pt idx="12426">
                  <c:v>37.015729893098801</c:v>
                </c:pt>
                <c:pt idx="12427">
                  <c:v>36.964648185846301</c:v>
                </c:pt>
                <c:pt idx="12428">
                  <c:v>36.573562208040002</c:v>
                </c:pt>
                <c:pt idx="12429">
                  <c:v>36.479202417543299</c:v>
                </c:pt>
                <c:pt idx="12430">
                  <c:v>36.312127670471</c:v>
                </c:pt>
                <c:pt idx="12431">
                  <c:v>36.363690891763</c:v>
                </c:pt>
                <c:pt idx="12432">
                  <c:v>36.4153273328293</c:v>
                </c:pt>
                <c:pt idx="12433">
                  <c:v>36.579924612373702</c:v>
                </c:pt>
                <c:pt idx="12434">
                  <c:v>36.732462898007299</c:v>
                </c:pt>
                <c:pt idx="12435">
                  <c:v>36.632183274295798</c:v>
                </c:pt>
                <c:pt idx="12436">
                  <c:v>36.418617645806599</c:v>
                </c:pt>
                <c:pt idx="12437">
                  <c:v>36.300985510810598</c:v>
                </c:pt>
                <c:pt idx="12438">
                  <c:v>36.256335298632401</c:v>
                </c:pt>
                <c:pt idx="12439">
                  <c:v>36.012330162072601</c:v>
                </c:pt>
                <c:pt idx="12440">
                  <c:v>35.676335121660401</c:v>
                </c:pt>
                <c:pt idx="12441">
                  <c:v>35.8001320045326</c:v>
                </c:pt>
                <c:pt idx="12442">
                  <c:v>35.813378053374301</c:v>
                </c:pt>
                <c:pt idx="12443">
                  <c:v>35.78365294959</c:v>
                </c:pt>
                <c:pt idx="12444">
                  <c:v>35.718168864692203</c:v>
                </c:pt>
                <c:pt idx="12445">
                  <c:v>35.702810052080402</c:v>
                </c:pt>
                <c:pt idx="12446">
                  <c:v>35.687457843757997</c:v>
                </c:pt>
                <c:pt idx="12447">
                  <c:v>35.6257185416883</c:v>
                </c:pt>
                <c:pt idx="12448">
                  <c:v>35.653150344965397</c:v>
                </c:pt>
                <c:pt idx="12449">
                  <c:v>35.495206888937197</c:v>
                </c:pt>
                <c:pt idx="12450">
                  <c:v>35.533186760308404</c:v>
                </c:pt>
                <c:pt idx="12451">
                  <c:v>36.029585379349903</c:v>
                </c:pt>
                <c:pt idx="12452">
                  <c:v>36.251887921140501</c:v>
                </c:pt>
                <c:pt idx="12453">
                  <c:v>36.297927818800297</c:v>
                </c:pt>
                <c:pt idx="12454">
                  <c:v>36.1883080767875</c:v>
                </c:pt>
                <c:pt idx="12455">
                  <c:v>36.2201537878951</c:v>
                </c:pt>
                <c:pt idx="12456">
                  <c:v>36.132501015728401</c:v>
                </c:pt>
                <c:pt idx="12457">
                  <c:v>35.737934104636601</c:v>
                </c:pt>
                <c:pt idx="12458">
                  <c:v>35.969515917634702</c:v>
                </c:pt>
                <c:pt idx="12459">
                  <c:v>36.055123365518703</c:v>
                </c:pt>
                <c:pt idx="12460">
                  <c:v>36.097668411089998</c:v>
                </c:pt>
                <c:pt idx="12461">
                  <c:v>35.938116716712997</c:v>
                </c:pt>
                <c:pt idx="12462">
                  <c:v>35.642705397301597</c:v>
                </c:pt>
                <c:pt idx="12463">
                  <c:v>35.406750687571403</c:v>
                </c:pt>
                <c:pt idx="12464">
                  <c:v>35.041353020475697</c:v>
                </c:pt>
                <c:pt idx="12465">
                  <c:v>35.047660464019401</c:v>
                </c:pt>
                <c:pt idx="12466">
                  <c:v>35.053969042902899</c:v>
                </c:pt>
                <c:pt idx="12467">
                  <c:v>35.0602787573306</c:v>
                </c:pt>
                <c:pt idx="12468">
                  <c:v>35.066589607506998</c:v>
                </c:pt>
                <c:pt idx="12469">
                  <c:v>35.072901593636303</c:v>
                </c:pt>
                <c:pt idx="12470">
                  <c:v>35.0792147159232</c:v>
                </c:pt>
                <c:pt idx="12471">
                  <c:v>35.085528974572</c:v>
                </c:pt>
                <c:pt idx="12472">
                  <c:v>35.091844369787502</c:v>
                </c:pt>
                <c:pt idx="12473">
                  <c:v>35.098160901774001</c:v>
                </c:pt>
                <c:pt idx="12474">
                  <c:v>35.104478570736397</c:v>
                </c:pt>
                <c:pt idx="12475">
                  <c:v>35.110797376879098</c:v>
                </c:pt>
                <c:pt idx="12476">
                  <c:v>35.117468428380697</c:v>
                </c:pt>
                <c:pt idx="12477">
                  <c:v>35.1241407473821</c:v>
                </c:pt>
                <c:pt idx="12478">
                  <c:v>35.130814334124103</c:v>
                </c:pt>
                <c:pt idx="12479">
                  <c:v>35.137489188847603</c:v>
                </c:pt>
                <c:pt idx="12480">
                  <c:v>35.144165311793401</c:v>
                </c:pt>
                <c:pt idx="12481">
                  <c:v>35.150842703202699</c:v>
                </c:pt>
                <c:pt idx="12482">
                  <c:v>35.157521363316299</c:v>
                </c:pt>
                <c:pt idx="12483">
                  <c:v>35.164201292375303</c:v>
                </c:pt>
                <c:pt idx="12484">
                  <c:v>35.170882490620897</c:v>
                </c:pt>
                <c:pt idx="12485">
                  <c:v>35.177564958294099</c:v>
                </c:pt>
                <c:pt idx="12486">
                  <c:v>35.184248695636199</c:v>
                </c:pt>
                <c:pt idx="12487">
                  <c:v>35.300004873844799</c:v>
                </c:pt>
                <c:pt idx="12488">
                  <c:v>35.3102418752582</c:v>
                </c:pt>
                <c:pt idx="12489">
                  <c:v>35.479377933840702</c:v>
                </c:pt>
                <c:pt idx="12490">
                  <c:v>35.695447345457801</c:v>
                </c:pt>
                <c:pt idx="12491">
                  <c:v>35.798607188286098</c:v>
                </c:pt>
                <c:pt idx="12492">
                  <c:v>35.669374216336401</c:v>
                </c:pt>
                <c:pt idx="12493">
                  <c:v>35.608379586426501</c:v>
                </c:pt>
                <c:pt idx="12494">
                  <c:v>35.622266854465202</c:v>
                </c:pt>
                <c:pt idx="12495">
                  <c:v>35.721652978989198</c:v>
                </c:pt>
                <c:pt idx="12496">
                  <c:v>35.960988053948398</c:v>
                </c:pt>
                <c:pt idx="12497">
                  <c:v>36.079659314526403</c:v>
                </c:pt>
                <c:pt idx="12498">
                  <c:v>36.011107961828799</c:v>
                </c:pt>
                <c:pt idx="12499">
                  <c:v>36.133545728899001</c:v>
                </c:pt>
                <c:pt idx="12500">
                  <c:v>36.288919975533297</c:v>
                </c:pt>
                <c:pt idx="12501">
                  <c:v>36.365126707481899</c:v>
                </c:pt>
                <c:pt idx="12502">
                  <c:v>36.441493473567597</c:v>
                </c:pt>
                <c:pt idx="12503">
                  <c:v>36.299371649020699</c:v>
                </c:pt>
                <c:pt idx="12504">
                  <c:v>36.237662717217397</c:v>
                </c:pt>
                <c:pt idx="12505">
                  <c:v>36.125325962794001</c:v>
                </c:pt>
                <c:pt idx="12506">
                  <c:v>36.150613690968001</c:v>
                </c:pt>
                <c:pt idx="12507">
                  <c:v>35.767417185843698</c:v>
                </c:pt>
                <c:pt idx="12508">
                  <c:v>35.627924258818901</c:v>
                </c:pt>
                <c:pt idx="12509">
                  <c:v>35.506789316338903</c:v>
                </c:pt>
                <c:pt idx="12510">
                  <c:v>35.2795458647144</c:v>
                </c:pt>
                <c:pt idx="12511">
                  <c:v>35.477111321556798</c:v>
                </c:pt>
                <c:pt idx="12512">
                  <c:v>35.5587086775964</c:v>
                </c:pt>
                <c:pt idx="12513">
                  <c:v>35.7080552540422</c:v>
                </c:pt>
                <c:pt idx="12514">
                  <c:v>36.1044146673621</c:v>
                </c:pt>
                <c:pt idx="12515">
                  <c:v>36.426105002048303</c:v>
                </c:pt>
                <c:pt idx="12516">
                  <c:v>36.561245851605896</c:v>
                </c:pt>
                <c:pt idx="12517">
                  <c:v>36.484832847776097</c:v>
                </c:pt>
                <c:pt idx="12518">
                  <c:v>36.601949161217398</c:v>
                </c:pt>
                <c:pt idx="12519">
                  <c:v>36.598654985792898</c:v>
                </c:pt>
                <c:pt idx="12520">
                  <c:v>36.573401913852699</c:v>
                </c:pt>
                <c:pt idx="12521">
                  <c:v>36.485991483278603</c:v>
                </c:pt>
                <c:pt idx="12522">
                  <c:v>36.694326494648102</c:v>
                </c:pt>
                <c:pt idx="12523">
                  <c:v>36.390130528007496</c:v>
                </c:pt>
                <c:pt idx="12524">
                  <c:v>36.092095358983102</c:v>
                </c:pt>
                <c:pt idx="12525">
                  <c:v>35.969743155716202</c:v>
                </c:pt>
                <c:pt idx="12526">
                  <c:v>36.110384851455002</c:v>
                </c:pt>
                <c:pt idx="12527">
                  <c:v>36.164911532580703</c:v>
                </c:pt>
                <c:pt idx="12528">
                  <c:v>36.103792832090697</c:v>
                </c:pt>
                <c:pt idx="12529">
                  <c:v>35.920024526575297</c:v>
                </c:pt>
                <c:pt idx="12530">
                  <c:v>35.870095692483403</c:v>
                </c:pt>
                <c:pt idx="12531">
                  <c:v>35.379034082453302</c:v>
                </c:pt>
                <c:pt idx="12532">
                  <c:v>35.255561253505498</c:v>
                </c:pt>
                <c:pt idx="12533">
                  <c:v>35.083161558975902</c:v>
                </c:pt>
                <c:pt idx="12534">
                  <c:v>35.030887648253</c:v>
                </c:pt>
                <c:pt idx="12535">
                  <c:v>35.080281199837003</c:v>
                </c:pt>
                <c:pt idx="12536">
                  <c:v>34.681067599782899</c:v>
                </c:pt>
                <c:pt idx="12537">
                  <c:v>34.5465050574957</c:v>
                </c:pt>
                <c:pt idx="12538">
                  <c:v>34.488466928999202</c:v>
                </c:pt>
                <c:pt idx="12539">
                  <c:v>34.561582478888603</c:v>
                </c:pt>
                <c:pt idx="12540">
                  <c:v>34.303061841946501</c:v>
                </c:pt>
                <c:pt idx="12541">
                  <c:v>34.159675043447201</c:v>
                </c:pt>
                <c:pt idx="12542">
                  <c:v>34.628345785043301</c:v>
                </c:pt>
                <c:pt idx="12543">
                  <c:v>35.006487321016003</c:v>
                </c:pt>
                <c:pt idx="12544">
                  <c:v>35.192721833563802</c:v>
                </c:pt>
                <c:pt idx="12545">
                  <c:v>34.704246854513897</c:v>
                </c:pt>
                <c:pt idx="12546">
                  <c:v>34.472422485525797</c:v>
                </c:pt>
                <c:pt idx="12547">
                  <c:v>34.604107139420499</c:v>
                </c:pt>
                <c:pt idx="12548">
                  <c:v>34.698230310839698</c:v>
                </c:pt>
                <c:pt idx="12549">
                  <c:v>34.449097017207798</c:v>
                </c:pt>
                <c:pt idx="12550">
                  <c:v>34.353328527499997</c:v>
                </c:pt>
                <c:pt idx="12551">
                  <c:v>33.989870311679098</c:v>
                </c:pt>
                <c:pt idx="12552">
                  <c:v>33.698237224404899</c:v>
                </c:pt>
                <c:pt idx="12553">
                  <c:v>33.318121108513601</c:v>
                </c:pt>
                <c:pt idx="12554">
                  <c:v>33.532023446030202</c:v>
                </c:pt>
                <c:pt idx="12555">
                  <c:v>33.304341006831699</c:v>
                </c:pt>
                <c:pt idx="12556">
                  <c:v>33.597752251101902</c:v>
                </c:pt>
                <c:pt idx="12557">
                  <c:v>33.729119462403702</c:v>
                </c:pt>
                <c:pt idx="12558">
                  <c:v>34.161189482717099</c:v>
                </c:pt>
                <c:pt idx="12559">
                  <c:v>34.294759733594503</c:v>
                </c:pt>
                <c:pt idx="12560">
                  <c:v>34.229942637698002</c:v>
                </c:pt>
                <c:pt idx="12561">
                  <c:v>34.113903132156203</c:v>
                </c:pt>
                <c:pt idx="12562">
                  <c:v>34.110832880874298</c:v>
                </c:pt>
                <c:pt idx="12563">
                  <c:v>34.261261653878996</c:v>
                </c:pt>
                <c:pt idx="12564">
                  <c:v>34.357535799126403</c:v>
                </c:pt>
                <c:pt idx="12565">
                  <c:v>34.120812377470401</c:v>
                </c:pt>
                <c:pt idx="12566">
                  <c:v>33.950549523706798</c:v>
                </c:pt>
                <c:pt idx="12567">
                  <c:v>33.5400873799652</c:v>
                </c:pt>
                <c:pt idx="12568">
                  <c:v>33.436448509961103</c:v>
                </c:pt>
                <c:pt idx="12569">
                  <c:v>33.012139978369703</c:v>
                </c:pt>
                <c:pt idx="12570">
                  <c:v>32.464468576128603</c:v>
                </c:pt>
                <c:pt idx="12571">
                  <c:v>32.471286114529498</c:v>
                </c:pt>
                <c:pt idx="12572">
                  <c:v>32.721639730472603</c:v>
                </c:pt>
                <c:pt idx="12573">
                  <c:v>33.196430722961701</c:v>
                </c:pt>
                <c:pt idx="12574">
                  <c:v>33.213360902630399</c:v>
                </c:pt>
                <c:pt idx="12575">
                  <c:v>33.545826645265798</c:v>
                </c:pt>
                <c:pt idx="12576">
                  <c:v>33.244249663724801</c:v>
                </c:pt>
                <c:pt idx="12577">
                  <c:v>32.853962172672702</c:v>
                </c:pt>
                <c:pt idx="12578">
                  <c:v>32.533964581110901</c:v>
                </c:pt>
                <c:pt idx="12579">
                  <c:v>32.337459435040998</c:v>
                </c:pt>
                <c:pt idx="12580">
                  <c:v>32.193881115149402</c:v>
                </c:pt>
                <c:pt idx="12581">
                  <c:v>32.427608692045403</c:v>
                </c:pt>
                <c:pt idx="12582">
                  <c:v>32.8446277398251</c:v>
                </c:pt>
                <c:pt idx="12583">
                  <c:v>33.217742710949501</c:v>
                </c:pt>
                <c:pt idx="12584">
                  <c:v>33.355928520627003</c:v>
                </c:pt>
                <c:pt idx="12585">
                  <c:v>33.334580726373801</c:v>
                </c:pt>
                <c:pt idx="12586">
                  <c:v>33.2032424783119</c:v>
                </c:pt>
                <c:pt idx="12587">
                  <c:v>33.0259371634777</c:v>
                </c:pt>
                <c:pt idx="12588">
                  <c:v>33.034523907140198</c:v>
                </c:pt>
                <c:pt idx="12589">
                  <c:v>33.043112883356102</c:v>
                </c:pt>
                <c:pt idx="12590">
                  <c:v>33.051704092705798</c:v>
                </c:pt>
                <c:pt idx="12591">
                  <c:v>33.060297535769898</c:v>
                </c:pt>
                <c:pt idx="12592">
                  <c:v>33.068893213129201</c:v>
                </c:pt>
                <c:pt idx="12593">
                  <c:v>33.077491125364602</c:v>
                </c:pt>
                <c:pt idx="12594">
                  <c:v>33.0860912730572</c:v>
                </c:pt>
                <c:pt idx="12595">
                  <c:v>33.094693656788202</c:v>
                </c:pt>
                <c:pt idx="12596">
                  <c:v>33.103298277138897</c:v>
                </c:pt>
                <c:pt idx="12597">
                  <c:v>33.1109120357427</c:v>
                </c:pt>
                <c:pt idx="12598">
                  <c:v>33.118527545510901</c:v>
                </c:pt>
                <c:pt idx="12599">
                  <c:v>33.126144806846398</c:v>
                </c:pt>
                <c:pt idx="12600">
                  <c:v>33.133763820151898</c:v>
                </c:pt>
                <c:pt idx="12601">
                  <c:v>33.1413845858306</c:v>
                </c:pt>
                <c:pt idx="12602">
                  <c:v>33.149007104285303</c:v>
                </c:pt>
                <c:pt idx="12603">
                  <c:v>33.156631375919297</c:v>
                </c:pt>
                <c:pt idx="12604">
                  <c:v>33.1642574011357</c:v>
                </c:pt>
                <c:pt idx="12605">
                  <c:v>33.171885180338002</c:v>
                </c:pt>
                <c:pt idx="12606">
                  <c:v>33.1795147139295</c:v>
                </c:pt>
                <c:pt idx="12607">
                  <c:v>33.187146002313703</c:v>
                </c:pt>
                <c:pt idx="12608">
                  <c:v>33.194779045894201</c:v>
                </c:pt>
                <c:pt idx="12609">
                  <c:v>33.202413845074801</c:v>
                </c:pt>
                <c:pt idx="12610">
                  <c:v>33.210050400259099</c:v>
                </c:pt>
                <c:pt idx="12611">
                  <c:v>33.217688711851203</c:v>
                </c:pt>
                <c:pt idx="12612">
                  <c:v>33.225328780254898</c:v>
                </c:pt>
                <c:pt idx="12613">
                  <c:v>33.232970605874399</c:v>
                </c:pt>
                <c:pt idx="12614">
                  <c:v>33.2406141891137</c:v>
                </c:pt>
                <c:pt idx="12615">
                  <c:v>33.248259530377197</c:v>
                </c:pt>
                <c:pt idx="12616">
                  <c:v>33.255906630069198</c:v>
                </c:pt>
                <c:pt idx="12617">
                  <c:v>33.2635554885941</c:v>
                </c:pt>
                <c:pt idx="12618">
                  <c:v>33.271206106356502</c:v>
                </c:pt>
                <c:pt idx="12619">
                  <c:v>33.279191195822001</c:v>
                </c:pt>
                <c:pt idx="12620">
                  <c:v>33.287178201708997</c:v>
                </c:pt>
                <c:pt idx="12621">
                  <c:v>33.295167124477402</c:v>
                </c:pt>
                <c:pt idx="12622">
                  <c:v>33.303157964587299</c:v>
                </c:pt>
                <c:pt idx="12623">
                  <c:v>33.311150722498802</c:v>
                </c:pt>
                <c:pt idx="12624">
                  <c:v>33.319145398672198</c:v>
                </c:pt>
                <c:pt idx="12625">
                  <c:v>33.327141993567899</c:v>
                </c:pt>
                <c:pt idx="12626">
                  <c:v>33.3351405076464</c:v>
                </c:pt>
                <c:pt idx="12627">
                  <c:v>33.343140941368198</c:v>
                </c:pt>
                <c:pt idx="12628">
                  <c:v>33.351143295194099</c:v>
                </c:pt>
                <c:pt idx="12629">
                  <c:v>33.359147569584998</c:v>
                </c:pt>
                <c:pt idx="12630">
                  <c:v>33.367153765001603</c:v>
                </c:pt>
                <c:pt idx="12631">
                  <c:v>33.375161881905299</c:v>
                </c:pt>
                <c:pt idx="12632">
                  <c:v>33.383171920756901</c:v>
                </c:pt>
                <c:pt idx="12633">
                  <c:v>33.391183882017899</c:v>
                </c:pt>
                <c:pt idx="12634">
                  <c:v>33.399197766149598</c:v>
                </c:pt>
                <c:pt idx="12635">
                  <c:v>33.407213573613497</c:v>
                </c:pt>
                <c:pt idx="12636">
                  <c:v>33.415231304871099</c:v>
                </c:pt>
                <c:pt idx="12637">
                  <c:v>33.423250960384301</c:v>
                </c:pt>
                <c:pt idx="12638">
                  <c:v>33.431272540614799</c:v>
                </c:pt>
                <c:pt idx="12639">
                  <c:v>33.439296046024502</c:v>
                </c:pt>
                <c:pt idx="12640">
                  <c:v>33.4493278348384</c:v>
                </c:pt>
                <c:pt idx="12641">
                  <c:v>33.459362633188803</c:v>
                </c:pt>
                <c:pt idx="12642">
                  <c:v>33.469400441978799</c:v>
                </c:pt>
                <c:pt idx="12643">
                  <c:v>33.479441262111301</c:v>
                </c:pt>
                <c:pt idx="12644">
                  <c:v>33.48948509449</c:v>
                </c:pt>
                <c:pt idx="12645">
                  <c:v>33.499531940018301</c:v>
                </c:pt>
                <c:pt idx="12646">
                  <c:v>33.509581799600298</c:v>
                </c:pt>
                <c:pt idx="12647">
                  <c:v>33.5196346741402</c:v>
                </c:pt>
                <c:pt idx="12648">
                  <c:v>33.529690564542399</c:v>
                </c:pt>
                <c:pt idx="12649">
                  <c:v>33.539749471711801</c:v>
                </c:pt>
                <c:pt idx="12650">
                  <c:v>33.549811396553302</c:v>
                </c:pt>
                <c:pt idx="12651">
                  <c:v>33.559876339972298</c:v>
                </c:pt>
                <c:pt idx="12652">
                  <c:v>33.569944302874298</c:v>
                </c:pt>
                <c:pt idx="12653">
                  <c:v>33.5800152861651</c:v>
                </c:pt>
                <c:pt idx="12654">
                  <c:v>33.590089290751003</c:v>
                </c:pt>
                <c:pt idx="12655">
                  <c:v>33.600166317538203</c:v>
                </c:pt>
                <c:pt idx="12656">
                  <c:v>33.610246367433497</c:v>
                </c:pt>
                <c:pt idx="12657">
                  <c:v>33.620329441343699</c:v>
                </c:pt>
                <c:pt idx="12658">
                  <c:v>33.630415540176102</c:v>
                </c:pt>
                <c:pt idx="12659">
                  <c:v>33.640504664838197</c:v>
                </c:pt>
                <c:pt idx="12660">
                  <c:v>33.650596816237602</c:v>
                </c:pt>
                <c:pt idx="12661">
                  <c:v>33.660691995282498</c:v>
                </c:pt>
                <c:pt idx="12662">
                  <c:v>33.670790202881001</c:v>
                </c:pt>
                <c:pt idx="12663">
                  <c:v>33.680891439941902</c:v>
                </c:pt>
                <c:pt idx="12664">
                  <c:v>33.690995707373901</c:v>
                </c:pt>
                <c:pt idx="12665">
                  <c:v>33.7011030060861</c:v>
                </c:pt>
                <c:pt idx="12666">
                  <c:v>33.711213336987903</c:v>
                </c:pt>
                <c:pt idx="12667">
                  <c:v>33.721326700989003</c:v>
                </c:pt>
                <c:pt idx="12668">
                  <c:v>33.7314430989993</c:v>
                </c:pt>
                <c:pt idx="12669">
                  <c:v>33.741562531928999</c:v>
                </c:pt>
                <c:pt idx="12670">
                  <c:v>33.751685000688603</c:v>
                </c:pt>
                <c:pt idx="12671">
                  <c:v>33.761810506188802</c:v>
                </c:pt>
                <c:pt idx="12672">
                  <c:v>33.771939049340702</c:v>
                </c:pt>
                <c:pt idx="12673">
                  <c:v>33.782070631055497</c:v>
                </c:pt>
                <c:pt idx="12674">
                  <c:v>33.792205252244798</c:v>
                </c:pt>
                <c:pt idx="12675">
                  <c:v>33.802342913820503</c:v>
                </c:pt>
                <c:pt idx="12676">
                  <c:v>33.8124836166946</c:v>
                </c:pt>
                <c:pt idx="12677">
                  <c:v>33.822627361779602</c:v>
                </c:pt>
                <c:pt idx="12678">
                  <c:v>33.832774149988097</c:v>
                </c:pt>
                <c:pt idx="12679">
                  <c:v>33.842923982233103</c:v>
                </c:pt>
                <c:pt idx="12680">
                  <c:v>33.853076859427802</c:v>
                </c:pt>
                <c:pt idx="12681">
                  <c:v>33.863232782485603</c:v>
                </c:pt>
                <c:pt idx="12682">
                  <c:v>33.873391752320401</c:v>
                </c:pt>
                <c:pt idx="12683">
                  <c:v>33.883553769846102</c:v>
                </c:pt>
                <c:pt idx="12684">
                  <c:v>33.895751849203201</c:v>
                </c:pt>
                <c:pt idx="12685">
                  <c:v>33.9079543198689</c:v>
                </c:pt>
                <c:pt idx="12686">
                  <c:v>33.920161183424099</c:v>
                </c:pt>
                <c:pt idx="12687">
                  <c:v>33.932372441450099</c:v>
                </c:pt>
                <c:pt idx="12688">
                  <c:v>33.944588095528999</c:v>
                </c:pt>
                <c:pt idx="12689">
                  <c:v>33.9568081472434</c:v>
                </c:pt>
                <c:pt idx="12690">
                  <c:v>33.969032598176398</c:v>
                </c:pt>
                <c:pt idx="12691">
                  <c:v>33.981261449911798</c:v>
                </c:pt>
                <c:pt idx="12692">
                  <c:v>33.993494704033701</c:v>
                </c:pt>
                <c:pt idx="12693">
                  <c:v>34.005732362127198</c:v>
                </c:pt>
                <c:pt idx="12694">
                  <c:v>34.017974425777503</c:v>
                </c:pt>
                <c:pt idx="12695">
                  <c:v>34.030220896570803</c:v>
                </c:pt>
                <c:pt idx="12696">
                  <c:v>34.042471776093599</c:v>
                </c:pt>
                <c:pt idx="12697">
                  <c:v>34.054727065933001</c:v>
                </c:pt>
                <c:pt idx="12698">
                  <c:v>34.066986767676703</c:v>
                </c:pt>
                <c:pt idx="12699">
                  <c:v>34.079250882913001</c:v>
                </c:pt>
                <c:pt idx="12700">
                  <c:v>34.091519413230898</c:v>
                </c:pt>
                <c:pt idx="12701">
                  <c:v>34.1037923602197</c:v>
                </c:pt>
                <c:pt idx="12702">
                  <c:v>34.116069725469401</c:v>
                </c:pt>
                <c:pt idx="12703">
                  <c:v>34.125622224992497</c:v>
                </c:pt>
                <c:pt idx="12704">
                  <c:v>34.1351773992155</c:v>
                </c:pt>
                <c:pt idx="12705">
                  <c:v>34.144735248887301</c:v>
                </c:pt>
                <c:pt idx="12706">
                  <c:v>34.154295774756903</c:v>
                </c:pt>
                <c:pt idx="12707">
                  <c:v>34.163858977573902</c:v>
                </c:pt>
                <c:pt idx="12708">
                  <c:v>34.1734248580876</c:v>
                </c:pt>
                <c:pt idx="12709">
                  <c:v>34.182993417047904</c:v>
                </c:pt>
                <c:pt idx="12710">
                  <c:v>34.192564655204698</c:v>
                </c:pt>
                <c:pt idx="12711">
                  <c:v>34.202138573308098</c:v>
                </c:pt>
                <c:pt idx="12712">
                  <c:v>34.211715172108597</c:v>
                </c:pt>
                <c:pt idx="12713">
                  <c:v>34.221294452356801</c:v>
                </c:pt>
                <c:pt idx="12714">
                  <c:v>34.230876414803497</c:v>
                </c:pt>
                <c:pt idx="12715">
                  <c:v>34.141191518596699</c:v>
                </c:pt>
                <c:pt idx="12716">
                  <c:v>34.1473369330701</c:v>
                </c:pt>
                <c:pt idx="12717">
                  <c:v>34.225192861277499</c:v>
                </c:pt>
                <c:pt idx="12718">
                  <c:v>33.868566351662999</c:v>
                </c:pt>
                <c:pt idx="12719">
                  <c:v>33.996589532472299</c:v>
                </c:pt>
                <c:pt idx="12720">
                  <c:v>34.104698687185497</c:v>
                </c:pt>
                <c:pt idx="12721">
                  <c:v>34.165405050848697</c:v>
                </c:pt>
                <c:pt idx="12722">
                  <c:v>34.420962280628999</c:v>
                </c:pt>
                <c:pt idx="12723">
                  <c:v>34.341105648137997</c:v>
                </c:pt>
                <c:pt idx="12724">
                  <c:v>33.828736351867803</c:v>
                </c:pt>
                <c:pt idx="12725">
                  <c:v>33.540515518149803</c:v>
                </c:pt>
                <c:pt idx="12726">
                  <c:v>33.354701062179302</c:v>
                </c:pt>
                <c:pt idx="12727">
                  <c:v>33.176586958507301</c:v>
                </c:pt>
                <c:pt idx="12728">
                  <c:v>32.657705138476203</c:v>
                </c:pt>
                <c:pt idx="12729">
                  <c:v>32.431060664815199</c:v>
                </c:pt>
                <c:pt idx="12730">
                  <c:v>32.643808422776402</c:v>
                </c:pt>
                <c:pt idx="12731">
                  <c:v>33.004848943932302</c:v>
                </c:pt>
                <c:pt idx="12732">
                  <c:v>32.524958440287499</c:v>
                </c:pt>
                <c:pt idx="12733">
                  <c:v>32.221175328455203</c:v>
                </c:pt>
                <c:pt idx="12734">
                  <c:v>32.136111425588098</c:v>
                </c:pt>
                <c:pt idx="12735">
                  <c:v>31.5435215309002</c:v>
                </c:pt>
                <c:pt idx="12736">
                  <c:v>31.510716268508101</c:v>
                </c:pt>
                <c:pt idx="12737">
                  <c:v>31.5189090547379</c:v>
                </c:pt>
                <c:pt idx="12738">
                  <c:v>31.527103971092099</c:v>
                </c:pt>
                <c:pt idx="12739">
                  <c:v>31.535301018124599</c:v>
                </c:pt>
                <c:pt idx="12740">
                  <c:v>31.543500196389299</c:v>
                </c:pt>
                <c:pt idx="12741">
                  <c:v>31.551701506440399</c:v>
                </c:pt>
                <c:pt idx="12742">
                  <c:v>31.559904948832099</c:v>
                </c:pt>
                <c:pt idx="12743">
                  <c:v>31.568110524118801</c:v>
                </c:pt>
                <c:pt idx="12744">
                  <c:v>31.576318232855002</c:v>
                </c:pt>
                <c:pt idx="12745">
                  <c:v>31.5845280755956</c:v>
                </c:pt>
                <c:pt idx="12746">
                  <c:v>31.592740052895198</c:v>
                </c:pt>
                <c:pt idx="12747">
                  <c:v>31.602849729712201</c:v>
                </c:pt>
                <c:pt idx="12748">
                  <c:v>31.6129626416257</c:v>
                </c:pt>
                <c:pt idx="12749">
                  <c:v>31.623078789670998</c:v>
                </c:pt>
                <c:pt idx="12750">
                  <c:v>31.633198174883699</c:v>
                </c:pt>
                <c:pt idx="12751">
                  <c:v>31.643320798299602</c:v>
                </c:pt>
                <c:pt idx="12752">
                  <c:v>31.653446660955101</c:v>
                </c:pt>
                <c:pt idx="12753">
                  <c:v>31.663575763886598</c:v>
                </c:pt>
                <c:pt idx="12754">
                  <c:v>31.673708108131098</c:v>
                </c:pt>
                <c:pt idx="12755">
                  <c:v>31.683843694725699</c:v>
                </c:pt>
                <c:pt idx="12756">
                  <c:v>31.693982524708002</c:v>
                </c:pt>
                <c:pt idx="12757">
                  <c:v>31.7041245991159</c:v>
                </c:pt>
                <c:pt idx="12758">
                  <c:v>31.714269918987601</c:v>
                </c:pt>
                <c:pt idx="12759">
                  <c:v>31.724418485361699</c:v>
                </c:pt>
                <c:pt idx="12760">
                  <c:v>31.734570299276999</c:v>
                </c:pt>
                <c:pt idx="12761">
                  <c:v>31.744725361772801</c:v>
                </c:pt>
                <c:pt idx="12762">
                  <c:v>31.7548836738885</c:v>
                </c:pt>
                <c:pt idx="12763">
                  <c:v>31.7650452366642</c:v>
                </c:pt>
                <c:pt idx="12764">
                  <c:v>31.775210051139901</c:v>
                </c:pt>
                <c:pt idx="12765">
                  <c:v>31.785378118356299</c:v>
                </c:pt>
                <c:pt idx="12766">
                  <c:v>31.7955494393542</c:v>
                </c:pt>
                <c:pt idx="12767">
                  <c:v>31.8044521931972</c:v>
                </c:pt>
                <c:pt idx="12768">
                  <c:v>31.813357439811298</c:v>
                </c:pt>
                <c:pt idx="12769">
                  <c:v>31.822265179894401</c:v>
                </c:pt>
                <c:pt idx="12770">
                  <c:v>31.831175414144798</c:v>
                </c:pt>
                <c:pt idx="12771">
                  <c:v>31.8400881432608</c:v>
                </c:pt>
                <c:pt idx="12772">
                  <c:v>31.849003367940899</c:v>
                </c:pt>
                <c:pt idx="12773">
                  <c:v>31.857921088883899</c:v>
                </c:pt>
                <c:pt idx="12774">
                  <c:v>31.8668413067888</c:v>
                </c:pt>
                <c:pt idx="12775">
                  <c:v>31.875764022354701</c:v>
                </c:pt>
                <c:pt idx="12776">
                  <c:v>31.884689236281002</c:v>
                </c:pt>
                <c:pt idx="12777">
                  <c:v>31.893616949267098</c:v>
                </c:pt>
                <c:pt idx="12778">
                  <c:v>31.902547162012901</c:v>
                </c:pt>
                <c:pt idx="12779">
                  <c:v>31.911479875218301</c:v>
                </c:pt>
                <c:pt idx="12780">
                  <c:v>31.920415089583301</c:v>
                </c:pt>
                <c:pt idx="12781">
                  <c:v>31.929352805808399</c:v>
                </c:pt>
                <c:pt idx="12782">
                  <c:v>31.938293024594099</c:v>
                </c:pt>
                <c:pt idx="12783">
                  <c:v>31.947235746640999</c:v>
                </c:pt>
                <c:pt idx="12784">
                  <c:v>31.956180972649999</c:v>
                </c:pt>
                <c:pt idx="12785">
                  <c:v>31.965128703322399</c:v>
                </c:pt>
                <c:pt idx="12786">
                  <c:v>31.974078939359298</c:v>
                </c:pt>
                <c:pt idx="12787">
                  <c:v>31.9830316814623</c:v>
                </c:pt>
                <c:pt idx="12788">
                  <c:v>31.991986930333098</c:v>
                </c:pt>
                <c:pt idx="12789">
                  <c:v>32.0019044462815</c:v>
                </c:pt>
                <c:pt idx="12790">
                  <c:v>32.0118250366599</c:v>
                </c:pt>
                <c:pt idx="12791">
                  <c:v>32.021748702421199</c:v>
                </c:pt>
                <c:pt idx="12792">
                  <c:v>32.031675444519003</c:v>
                </c:pt>
                <c:pt idx="12793">
                  <c:v>32.041605263906803</c:v>
                </c:pt>
                <c:pt idx="12794">
                  <c:v>32.051538161538602</c:v>
                </c:pt>
                <c:pt idx="12795">
                  <c:v>32.061474138368702</c:v>
                </c:pt>
                <c:pt idx="12796">
                  <c:v>32.071413195351603</c:v>
                </c:pt>
                <c:pt idx="12797">
                  <c:v>32.081355333442197</c:v>
                </c:pt>
                <c:pt idx="12798">
                  <c:v>32.091300553595502</c:v>
                </c:pt>
                <c:pt idx="12799">
                  <c:v>32.1012488567671</c:v>
                </c:pt>
                <c:pt idx="12800">
                  <c:v>32.111200243912698</c:v>
                </c:pt>
                <c:pt idx="12801">
                  <c:v>32.121154715988297</c:v>
                </c:pt>
                <c:pt idx="12802">
                  <c:v>32.131112273950301</c:v>
                </c:pt>
                <c:pt idx="12803">
                  <c:v>32.141072918755199</c:v>
                </c:pt>
                <c:pt idx="12804">
                  <c:v>32.151036651360002</c:v>
                </c:pt>
                <c:pt idx="12805">
                  <c:v>32.161003472722001</c:v>
                </c:pt>
                <c:pt idx="12806">
                  <c:v>32.170973383798497</c:v>
                </c:pt>
                <c:pt idx="12807">
                  <c:v>32.1809463855475</c:v>
                </c:pt>
                <c:pt idx="12808">
                  <c:v>32.189313431607701</c:v>
                </c:pt>
                <c:pt idx="12809">
                  <c:v>32.197682653099903</c:v>
                </c:pt>
                <c:pt idx="12810">
                  <c:v>32.2060540505897</c:v>
                </c:pt>
                <c:pt idx="12811">
                  <c:v>32.214427624642902</c:v>
                </c:pt>
                <c:pt idx="12812">
                  <c:v>32.222803375825301</c:v>
                </c:pt>
                <c:pt idx="12813">
                  <c:v>32.231181304703</c:v>
                </c:pt>
                <c:pt idx="12814">
                  <c:v>32.239561411842203</c:v>
                </c:pt>
                <c:pt idx="12815">
                  <c:v>32.247943697809298</c:v>
                </c:pt>
                <c:pt idx="12816">
                  <c:v>32.2563281631707</c:v>
                </c:pt>
                <c:pt idx="12817">
                  <c:v>32.264714808493203</c:v>
                </c:pt>
                <c:pt idx="12818">
                  <c:v>32.2731036343433</c:v>
                </c:pt>
                <c:pt idx="12819">
                  <c:v>31.865171604405301</c:v>
                </c:pt>
                <c:pt idx="12820">
                  <c:v>31.605789107545402</c:v>
                </c:pt>
                <c:pt idx="12821">
                  <c:v>31.6993422433037</c:v>
                </c:pt>
                <c:pt idx="12822">
                  <c:v>31.6346755851274</c:v>
                </c:pt>
                <c:pt idx="12823">
                  <c:v>31.608102457635901</c:v>
                </c:pt>
                <c:pt idx="12824">
                  <c:v>31.676375958944401</c:v>
                </c:pt>
                <c:pt idx="12825">
                  <c:v>31.751132206207501</c:v>
                </c:pt>
                <c:pt idx="12826">
                  <c:v>31.330747215797299</c:v>
                </c:pt>
                <c:pt idx="12827">
                  <c:v>30.7592743865812</c:v>
                </c:pt>
                <c:pt idx="12828">
                  <c:v>30.5181216753904</c:v>
                </c:pt>
                <c:pt idx="12829">
                  <c:v>30.288015037957901</c:v>
                </c:pt>
                <c:pt idx="12830">
                  <c:v>30.2989187233716</c:v>
                </c:pt>
                <c:pt idx="12831">
                  <c:v>30.5552475757713</c:v>
                </c:pt>
                <c:pt idx="12832">
                  <c:v>30.541803266837999</c:v>
                </c:pt>
                <c:pt idx="12833">
                  <c:v>30.125213070278299</c:v>
                </c:pt>
                <c:pt idx="12834">
                  <c:v>29.822755931052701</c:v>
                </c:pt>
                <c:pt idx="12835">
                  <c:v>29.97962362725</c:v>
                </c:pt>
                <c:pt idx="12836">
                  <c:v>29.927459082138601</c:v>
                </c:pt>
                <c:pt idx="12837">
                  <c:v>29.857428827886402</c:v>
                </c:pt>
                <c:pt idx="12838">
                  <c:v>29.817419873257101</c:v>
                </c:pt>
                <c:pt idx="12839">
                  <c:v>30.293305894434202</c:v>
                </c:pt>
                <c:pt idx="12840">
                  <c:v>30.304211484556198</c:v>
                </c:pt>
                <c:pt idx="12841">
                  <c:v>30.315121000690699</c:v>
                </c:pt>
                <c:pt idx="12842">
                  <c:v>30.326034444250901</c:v>
                </c:pt>
                <c:pt idx="12843">
                  <c:v>30.336951816650799</c:v>
                </c:pt>
                <c:pt idx="12844">
                  <c:v>30.347873119304801</c:v>
                </c:pt>
                <c:pt idx="12845">
                  <c:v>30.358798353627801</c:v>
                </c:pt>
                <c:pt idx="12846">
                  <c:v>30.369727521035099</c:v>
                </c:pt>
                <c:pt idx="12847">
                  <c:v>30.380660622942699</c:v>
                </c:pt>
                <c:pt idx="12848">
                  <c:v>30.391597660766902</c:v>
                </c:pt>
                <c:pt idx="12849">
                  <c:v>30.402538635924799</c:v>
                </c:pt>
                <c:pt idx="12850">
                  <c:v>30.412875499060998</c:v>
                </c:pt>
                <c:pt idx="12851">
                  <c:v>30.423215876730701</c:v>
                </c:pt>
                <c:pt idx="12852">
                  <c:v>30.433559770128799</c:v>
                </c:pt>
                <c:pt idx="12853">
                  <c:v>30.443907180450601</c:v>
                </c:pt>
                <c:pt idx="12854">
                  <c:v>30.454258108891999</c:v>
                </c:pt>
                <c:pt idx="12855">
                  <c:v>30.464612556649001</c:v>
                </c:pt>
                <c:pt idx="12856">
                  <c:v>30.474970524918199</c:v>
                </c:pt>
                <c:pt idx="12857">
                  <c:v>30.485332014896699</c:v>
                </c:pt>
                <c:pt idx="12858">
                  <c:v>30.495697027781802</c:v>
                </c:pt>
                <c:pt idx="12859">
                  <c:v>30.506065564771198</c:v>
                </c:pt>
                <c:pt idx="12860">
                  <c:v>30.516437627063301</c:v>
                </c:pt>
                <c:pt idx="12861">
                  <c:v>30.5268132158564</c:v>
                </c:pt>
                <c:pt idx="12862">
                  <c:v>30.5371923323498</c:v>
                </c:pt>
                <c:pt idx="12863">
                  <c:v>30.547574977742801</c:v>
                </c:pt>
                <c:pt idx="12864">
                  <c:v>30.557961153235301</c:v>
                </c:pt>
                <c:pt idx="12865">
                  <c:v>30.568350860027401</c:v>
                </c:pt>
                <c:pt idx="12866">
                  <c:v>30.578744099319799</c:v>
                </c:pt>
                <c:pt idx="12867">
                  <c:v>30.5891408723135</c:v>
                </c:pt>
                <c:pt idx="12868">
                  <c:v>30.5995411802101</c:v>
                </c:pt>
                <c:pt idx="12869">
                  <c:v>30.609945024211399</c:v>
                </c:pt>
                <c:pt idx="12870">
                  <c:v>30.620352405519601</c:v>
                </c:pt>
                <c:pt idx="12871">
                  <c:v>30.630763325337501</c:v>
                </c:pt>
                <c:pt idx="12872">
                  <c:v>30.6399525543351</c:v>
                </c:pt>
                <c:pt idx="12873">
                  <c:v>30.6491445401014</c:v>
                </c:pt>
                <c:pt idx="12874">
                  <c:v>30.658339283463398</c:v>
                </c:pt>
                <c:pt idx="12875">
                  <c:v>30.667536785248501</c:v>
                </c:pt>
                <c:pt idx="12876">
                  <c:v>30.676737046284099</c:v>
                </c:pt>
                <c:pt idx="12877">
                  <c:v>30.685940067397901</c:v>
                </c:pt>
                <c:pt idx="12878">
                  <c:v>30.6951458494182</c:v>
                </c:pt>
                <c:pt idx="12879">
                  <c:v>30.704354393172999</c:v>
                </c:pt>
                <c:pt idx="12880">
                  <c:v>30.7135656994909</c:v>
                </c:pt>
                <c:pt idx="12881">
                  <c:v>30.722779769200798</c:v>
                </c:pt>
                <c:pt idx="12882">
                  <c:v>30.731996603131499</c:v>
                </c:pt>
                <c:pt idx="12883">
                  <c:v>30.741216202112501</c:v>
                </c:pt>
                <c:pt idx="12884">
                  <c:v>30.750438566973099</c:v>
                </c:pt>
                <c:pt idx="12885">
                  <c:v>30.7596636985432</c:v>
                </c:pt>
                <c:pt idx="12886">
                  <c:v>30.7688915976528</c:v>
                </c:pt>
                <c:pt idx="12887">
                  <c:v>30.778122265132001</c:v>
                </c:pt>
                <c:pt idx="12888">
                  <c:v>30.787355701811599</c:v>
                </c:pt>
                <c:pt idx="12889">
                  <c:v>30.7965919085221</c:v>
                </c:pt>
                <c:pt idx="12890">
                  <c:v>30.8058308860947</c:v>
                </c:pt>
                <c:pt idx="12891">
                  <c:v>30.815072635360501</c:v>
                </c:pt>
                <c:pt idx="12892">
                  <c:v>30.824933458603802</c:v>
                </c:pt>
                <c:pt idx="12893">
                  <c:v>30.834797437310598</c:v>
                </c:pt>
                <c:pt idx="12894">
                  <c:v>30.844664572490501</c:v>
                </c:pt>
                <c:pt idx="12895">
                  <c:v>30.854534865153699</c:v>
                </c:pt>
                <c:pt idx="12896">
                  <c:v>30.864408316310602</c:v>
                </c:pt>
                <c:pt idx="12897">
                  <c:v>30.8742849269718</c:v>
                </c:pt>
                <c:pt idx="12898">
                  <c:v>30.8841646981484</c:v>
                </c:pt>
                <c:pt idx="12899">
                  <c:v>30.894047630851802</c:v>
                </c:pt>
                <c:pt idx="12900">
                  <c:v>30.903933726093701</c:v>
                </c:pt>
                <c:pt idx="12901">
                  <c:v>30.913822984886099</c:v>
                </c:pt>
                <c:pt idx="12902">
                  <c:v>30.9237154082413</c:v>
                </c:pt>
                <c:pt idx="12903">
                  <c:v>30.9336109971719</c:v>
                </c:pt>
                <c:pt idx="12904">
                  <c:v>30.943509752691</c:v>
                </c:pt>
                <c:pt idx="12905">
                  <c:v>30.9534116758119</c:v>
                </c:pt>
                <c:pt idx="12906">
                  <c:v>30.9633167675481</c:v>
                </c:pt>
                <c:pt idx="12907">
                  <c:v>30.973225028913699</c:v>
                </c:pt>
                <c:pt idx="12908">
                  <c:v>30.983136460922999</c:v>
                </c:pt>
                <c:pt idx="12909">
                  <c:v>30.9930510645905</c:v>
                </c:pt>
                <c:pt idx="12910">
                  <c:v>31.0029688409311</c:v>
                </c:pt>
                <c:pt idx="12911">
                  <c:v>31.012889790960301</c:v>
                </c:pt>
                <c:pt idx="12912">
                  <c:v>31.022813915693401</c:v>
                </c:pt>
                <c:pt idx="12913">
                  <c:v>31.032741216146398</c:v>
                </c:pt>
                <c:pt idx="12914">
                  <c:v>31.0411200562747</c:v>
                </c:pt>
                <c:pt idx="12915">
                  <c:v>31.0495011586899</c:v>
                </c:pt>
                <c:pt idx="12916">
                  <c:v>31.057884524002802</c:v>
                </c:pt>
                <c:pt idx="12917">
                  <c:v>31.066270152824298</c:v>
                </c:pt>
                <c:pt idx="12918">
                  <c:v>31.074658045765499</c:v>
                </c:pt>
                <c:pt idx="12919">
                  <c:v>31.083048203437901</c:v>
                </c:pt>
                <c:pt idx="12920">
                  <c:v>31.091440626452801</c:v>
                </c:pt>
                <c:pt idx="12921">
                  <c:v>31.099835315421998</c:v>
                </c:pt>
                <c:pt idx="12922">
                  <c:v>31.1082322709571</c:v>
                </c:pt>
                <c:pt idx="12923">
                  <c:v>31.116631493670301</c:v>
                </c:pt>
                <c:pt idx="12924">
                  <c:v>31.1250329841736</c:v>
                </c:pt>
                <c:pt idx="12925">
                  <c:v>31.133436743079301</c:v>
                </c:pt>
                <c:pt idx="12926">
                  <c:v>31.141842770999901</c:v>
                </c:pt>
                <c:pt idx="12927">
                  <c:v>31.150251068548101</c:v>
                </c:pt>
                <c:pt idx="12928">
                  <c:v>31.1586616363366</c:v>
                </c:pt>
                <c:pt idx="12929">
                  <c:v>31.167074474978399</c:v>
                </c:pt>
                <c:pt idx="12930">
                  <c:v>31.175489585086702</c:v>
                </c:pt>
                <c:pt idx="12931">
                  <c:v>31.183906967274599</c:v>
                </c:pt>
                <c:pt idx="12932">
                  <c:v>31.1923266221558</c:v>
                </c:pt>
                <c:pt idx="12933">
                  <c:v>31.2007485503438</c:v>
                </c:pt>
                <c:pt idx="12934">
                  <c:v>31.2091727524524</c:v>
                </c:pt>
                <c:pt idx="12935">
                  <c:v>31.217599229095502</c:v>
                </c:pt>
                <c:pt idx="12936">
                  <c:v>31.230086268787201</c:v>
                </c:pt>
                <c:pt idx="12937">
                  <c:v>31.2425783032947</c:v>
                </c:pt>
                <c:pt idx="12938">
                  <c:v>31.255075334615999</c:v>
                </c:pt>
                <c:pt idx="12939">
                  <c:v>31.267577364749901</c:v>
                </c:pt>
                <c:pt idx="12940">
                  <c:v>31.280084395695798</c:v>
                </c:pt>
                <c:pt idx="12941">
                  <c:v>31.292596429454001</c:v>
                </c:pt>
                <c:pt idx="12942">
                  <c:v>31.305113468025802</c:v>
                </c:pt>
                <c:pt idx="12943">
                  <c:v>31.317635513412998</c:v>
                </c:pt>
                <c:pt idx="12944">
                  <c:v>31.330162567618402</c:v>
                </c:pt>
                <c:pt idx="12945">
                  <c:v>31.342694632645401</c:v>
                </c:pt>
                <c:pt idx="12946">
                  <c:v>31.355231710498501</c:v>
                </c:pt>
                <c:pt idx="12947">
                  <c:v>31.3677738031827</c:v>
                </c:pt>
                <c:pt idx="12948">
                  <c:v>31.380320912704001</c:v>
                </c:pt>
                <c:pt idx="12949">
                  <c:v>31.392873041068999</c:v>
                </c:pt>
                <c:pt idx="12950">
                  <c:v>31.4054301902855</c:v>
                </c:pt>
                <c:pt idx="12951">
                  <c:v>31.417992362361598</c:v>
                </c:pt>
                <c:pt idx="12952">
                  <c:v>31.430559559306499</c:v>
                </c:pt>
                <c:pt idx="12953">
                  <c:v>31.443131783130202</c:v>
                </c:pt>
                <c:pt idx="12954">
                  <c:v>31.455709035843501</c:v>
                </c:pt>
                <c:pt idx="12955">
                  <c:v>31.468291319457801</c:v>
                </c:pt>
                <c:pt idx="12956">
                  <c:v>31.4752143435481</c:v>
                </c:pt>
                <c:pt idx="12957">
                  <c:v>31.482138890703698</c:v>
                </c:pt>
                <c:pt idx="12958">
                  <c:v>31.489064961259601</c:v>
                </c:pt>
                <c:pt idx="12959">
                  <c:v>31.495992555551101</c:v>
                </c:pt>
                <c:pt idx="12960">
                  <c:v>31.502921673913399</c:v>
                </c:pt>
                <c:pt idx="12961">
                  <c:v>31.509852316681599</c:v>
                </c:pt>
                <c:pt idx="12962">
                  <c:v>31.516784484191302</c:v>
                </c:pt>
                <c:pt idx="12963">
                  <c:v>31.523718176777798</c:v>
                </c:pt>
                <c:pt idx="12964">
                  <c:v>31.530653394776699</c:v>
                </c:pt>
                <c:pt idx="12965">
                  <c:v>31.537590138523601</c:v>
                </c:pt>
                <c:pt idx="12966">
                  <c:v>31.544528408354001</c:v>
                </c:pt>
                <c:pt idx="12967">
                  <c:v>31.5514682046039</c:v>
                </c:pt>
                <c:pt idx="12968">
                  <c:v>31.558409527608902</c:v>
                </c:pt>
                <c:pt idx="12969">
                  <c:v>31.565352377705</c:v>
                </c:pt>
                <c:pt idx="12970">
                  <c:v>31.572296755228098</c:v>
                </c:pt>
                <c:pt idx="12971">
                  <c:v>31.5792426605142</c:v>
                </c:pt>
                <c:pt idx="12972">
                  <c:v>31.5861900938995</c:v>
                </c:pt>
                <c:pt idx="12973">
                  <c:v>31.593139055720201</c:v>
                </c:pt>
                <c:pt idx="12974">
                  <c:v>31.6000895463125</c:v>
                </c:pt>
                <c:pt idx="12975">
                  <c:v>31.6070415660127</c:v>
                </c:pt>
                <c:pt idx="12976">
                  <c:v>31.613995115157199</c:v>
                </c:pt>
                <c:pt idx="12977">
                  <c:v>31.6209501940825</c:v>
                </c:pt>
                <c:pt idx="12978">
                  <c:v>31.6279068031252</c:v>
                </c:pt>
                <c:pt idx="12979">
                  <c:v>31.636446337962099</c:v>
                </c:pt>
                <c:pt idx="12980">
                  <c:v>31.644988178473302</c:v>
                </c:pt>
                <c:pt idx="12981">
                  <c:v>31.6535323252815</c:v>
                </c:pt>
                <c:pt idx="12982">
                  <c:v>31.662078779009299</c:v>
                </c:pt>
                <c:pt idx="12983">
                  <c:v>31.6706275402797</c:v>
                </c:pt>
                <c:pt idx="12984">
                  <c:v>31.6791786097155</c:v>
                </c:pt>
                <c:pt idx="12985">
                  <c:v>31.6877319879402</c:v>
                </c:pt>
                <c:pt idx="12986">
                  <c:v>31.696287675576901</c:v>
                </c:pt>
                <c:pt idx="12987">
                  <c:v>31.704845673249299</c:v>
                </c:pt>
                <c:pt idx="12988">
                  <c:v>31.713405981581101</c:v>
                </c:pt>
                <c:pt idx="12989">
                  <c:v>31.7219686011961</c:v>
                </c:pt>
                <c:pt idx="12990">
                  <c:v>31.7305335327184</c:v>
                </c:pt>
                <c:pt idx="12991">
                  <c:v>31.7391007767723</c:v>
                </c:pt>
                <c:pt idx="12992">
                  <c:v>31.747670333982001</c:v>
                </c:pt>
                <c:pt idx="12993">
                  <c:v>31.7562422049722</c:v>
                </c:pt>
                <c:pt idx="12994">
                  <c:v>31.7648163903675</c:v>
                </c:pt>
                <c:pt idx="12995">
                  <c:v>31.773392890792898</c:v>
                </c:pt>
                <c:pt idx="12996">
                  <c:v>31.781971706873399</c:v>
                </c:pt>
                <c:pt idx="12997">
                  <c:v>31.790552839234302</c:v>
                </c:pt>
                <c:pt idx="12998">
                  <c:v>31.7991362885009</c:v>
                </c:pt>
                <c:pt idx="12999">
                  <c:v>31.809630003476101</c:v>
                </c:pt>
                <c:pt idx="13000">
                  <c:v>31.820127181377199</c:v>
                </c:pt>
                <c:pt idx="13001">
                  <c:v>31.830627823347101</c:v>
                </c:pt>
                <c:pt idx="13002">
                  <c:v>31.8411319305288</c:v>
                </c:pt>
                <c:pt idx="13003">
                  <c:v>31.851639504065801</c:v>
                </c:pt>
                <c:pt idx="13004">
                  <c:v>31.8621505451022</c:v>
                </c:pt>
                <c:pt idx="13005">
                  <c:v>31.8726650547821</c:v>
                </c:pt>
                <c:pt idx="13006">
                  <c:v>31.883183034250099</c:v>
                </c:pt>
                <c:pt idx="13007">
                  <c:v>31.893704484651401</c:v>
                </c:pt>
                <c:pt idx="13008">
                  <c:v>31.9042294071314</c:v>
                </c:pt>
                <c:pt idx="13009">
                  <c:v>31.914757802835702</c:v>
                </c:pt>
                <c:pt idx="13010">
                  <c:v>31.925289672910701</c:v>
                </c:pt>
                <c:pt idx="13011">
                  <c:v>31.935825018502701</c:v>
                </c:pt>
                <c:pt idx="13012">
                  <c:v>31.946363840758799</c:v>
                </c:pt>
                <c:pt idx="13013">
                  <c:v>31.956906140826302</c:v>
                </c:pt>
                <c:pt idx="13014">
                  <c:v>31.967451919852699</c:v>
                </c:pt>
                <c:pt idx="13015">
                  <c:v>31.9780011789863</c:v>
                </c:pt>
                <c:pt idx="13016">
                  <c:v>31.988553919375398</c:v>
                </c:pt>
                <c:pt idx="13017">
                  <c:v>31.9991101421687</c:v>
                </c:pt>
                <c:pt idx="13018">
                  <c:v>32.009669848515699</c:v>
                </c:pt>
                <c:pt idx="13019">
                  <c:v>32.020233039565703</c:v>
                </c:pt>
                <c:pt idx="13020">
                  <c:v>32.028558300156</c:v>
                </c:pt>
                <c:pt idx="13021">
                  <c:v>32.036885725314001</c:v>
                </c:pt>
                <c:pt idx="13022">
                  <c:v>32.045215315602597</c:v>
                </c:pt>
                <c:pt idx="13023">
                  <c:v>32.053547071584603</c:v>
                </c:pt>
                <c:pt idx="13024">
                  <c:v>32.061880993823202</c:v>
                </c:pt>
                <c:pt idx="13025">
                  <c:v>32.070217082881598</c:v>
                </c:pt>
                <c:pt idx="13026">
                  <c:v>32.078555339323202</c:v>
                </c:pt>
                <c:pt idx="13027">
                  <c:v>32.086895763711397</c:v>
                </c:pt>
                <c:pt idx="13028">
                  <c:v>32.095238356609997</c:v>
                </c:pt>
                <c:pt idx="13029">
                  <c:v>32.103583118582698</c:v>
                </c:pt>
                <c:pt idx="13030">
                  <c:v>32.1119300501935</c:v>
                </c:pt>
                <c:pt idx="13031">
                  <c:v>32.120279152006603</c:v>
                </c:pt>
                <c:pt idx="13032">
                  <c:v>32.128630424586099</c:v>
                </c:pt>
                <c:pt idx="13033">
                  <c:v>32.1369838684965</c:v>
                </c:pt>
                <c:pt idx="13034">
                  <c:v>32.145339484302298</c:v>
                </c:pt>
                <c:pt idx="13035">
                  <c:v>32.153697272568202</c:v>
                </c:pt>
                <c:pt idx="13036">
                  <c:v>32.162057233859102</c:v>
                </c:pt>
                <c:pt idx="13037">
                  <c:v>32.1704193687399</c:v>
                </c:pt>
                <c:pt idx="13038">
                  <c:v>32.178783677775698</c:v>
                </c:pt>
                <c:pt idx="13039">
                  <c:v>32.187150161532003</c:v>
                </c:pt>
                <c:pt idx="13040">
                  <c:v>32.195518820574001</c:v>
                </c:pt>
                <c:pt idx="13041">
                  <c:v>32.2038896554673</c:v>
                </c:pt>
                <c:pt idx="13042">
                  <c:v>32.2112965500881</c:v>
                </c:pt>
                <c:pt idx="13043">
                  <c:v>32.218705148294603</c:v>
                </c:pt>
                <c:pt idx="13044">
                  <c:v>32.226115450478702</c:v>
                </c:pt>
                <c:pt idx="13045">
                  <c:v>32.233527457032302</c:v>
                </c:pt>
                <c:pt idx="13046">
                  <c:v>32.240941168347398</c:v>
                </c:pt>
                <c:pt idx="13047">
                  <c:v>32.248356584816101</c:v>
                </c:pt>
                <c:pt idx="13048">
                  <c:v>32.255773706830603</c:v>
                </c:pt>
                <c:pt idx="13049">
                  <c:v>32.263192534783201</c:v>
                </c:pt>
                <c:pt idx="13050">
                  <c:v>32.270613069066201</c:v>
                </c:pt>
                <c:pt idx="13051">
                  <c:v>32.278035310072099</c:v>
                </c:pt>
                <c:pt idx="13052">
                  <c:v>32.065968618084902</c:v>
                </c:pt>
                <c:pt idx="13053">
                  <c:v>32.224053843372097</c:v>
                </c:pt>
                <c:pt idx="13054">
                  <c:v>32.531149076499403</c:v>
                </c:pt>
                <c:pt idx="13055">
                  <c:v>32.681768296723597</c:v>
                </c:pt>
                <c:pt idx="13056">
                  <c:v>32.270958469233797</c:v>
                </c:pt>
                <c:pt idx="13057">
                  <c:v>31.552284224123898</c:v>
                </c:pt>
                <c:pt idx="13058">
                  <c:v>31.8277356654005</c:v>
                </c:pt>
                <c:pt idx="13059">
                  <c:v>31.994194722930601</c:v>
                </c:pt>
                <c:pt idx="13060">
                  <c:v>32.276703462334098</c:v>
                </c:pt>
                <c:pt idx="13061">
                  <c:v>32.835413199267002</c:v>
                </c:pt>
                <c:pt idx="13062">
                  <c:v>33.068872987113799</c:v>
                </c:pt>
                <c:pt idx="13063">
                  <c:v>32.827800903037797</c:v>
                </c:pt>
                <c:pt idx="13064">
                  <c:v>33.123579389174097</c:v>
                </c:pt>
                <c:pt idx="13065">
                  <c:v>33.378962186264701</c:v>
                </c:pt>
                <c:pt idx="13066">
                  <c:v>33.632976088502197</c:v>
                </c:pt>
                <c:pt idx="13067">
                  <c:v>33.461784240211699</c:v>
                </c:pt>
                <c:pt idx="13068">
                  <c:v>33.167655156740203</c:v>
                </c:pt>
                <c:pt idx="13069">
                  <c:v>33.260856267730702</c:v>
                </c:pt>
                <c:pt idx="13070">
                  <c:v>33.720188692788</c:v>
                </c:pt>
                <c:pt idx="13071">
                  <c:v>34.185864498635397</c:v>
                </c:pt>
                <c:pt idx="13072">
                  <c:v>33.885370749692399</c:v>
                </c:pt>
                <c:pt idx="13073">
                  <c:v>33.5909068778776</c:v>
                </c:pt>
                <c:pt idx="13074">
                  <c:v>33.369542801552399</c:v>
                </c:pt>
                <c:pt idx="13075">
                  <c:v>33.3064743656575</c:v>
                </c:pt>
                <c:pt idx="13076">
                  <c:v>32.547419814864099</c:v>
                </c:pt>
                <c:pt idx="13077">
                  <c:v>32.743029807951501</c:v>
                </c:pt>
                <c:pt idx="13078">
                  <c:v>33.326183168831101</c:v>
                </c:pt>
                <c:pt idx="13079">
                  <c:v>33.446490690070597</c:v>
                </c:pt>
                <c:pt idx="13080">
                  <c:v>33.266214105251102</c:v>
                </c:pt>
                <c:pt idx="13081">
                  <c:v>33.003411013819601</c:v>
                </c:pt>
                <c:pt idx="13082">
                  <c:v>32.934103850690597</c:v>
                </c:pt>
                <c:pt idx="13083">
                  <c:v>32.601469401798603</c:v>
                </c:pt>
                <c:pt idx="13084">
                  <c:v>32.415641026208299</c:v>
                </c:pt>
                <c:pt idx="13085">
                  <c:v>32.2016977954354</c:v>
                </c:pt>
                <c:pt idx="13086">
                  <c:v>32.394907982207997</c:v>
                </c:pt>
                <c:pt idx="13087">
                  <c:v>33.049285123448598</c:v>
                </c:pt>
                <c:pt idx="13088">
                  <c:v>33.3929976887324</c:v>
                </c:pt>
                <c:pt idx="13089">
                  <c:v>33.593355674864803</c:v>
                </c:pt>
                <c:pt idx="13090">
                  <c:v>34.120771358960198</c:v>
                </c:pt>
                <c:pt idx="13091">
                  <c:v>34.352792604201198</c:v>
                </c:pt>
                <c:pt idx="13092">
                  <c:v>34.493639053878397</c:v>
                </c:pt>
                <c:pt idx="13093">
                  <c:v>34.752341346782501</c:v>
                </c:pt>
                <c:pt idx="13094">
                  <c:v>34.446520742930801</c:v>
                </c:pt>
                <c:pt idx="13095">
                  <c:v>34.825432471102999</c:v>
                </c:pt>
                <c:pt idx="13096">
                  <c:v>34.738368889925297</c:v>
                </c:pt>
                <c:pt idx="13097">
                  <c:v>34.384037527247997</c:v>
                </c:pt>
                <c:pt idx="13098">
                  <c:v>34.384037527247997</c:v>
                </c:pt>
                <c:pt idx="13099">
                  <c:v>34.6316025974442</c:v>
                </c:pt>
                <c:pt idx="13100">
                  <c:v>34.5069288280934</c:v>
                </c:pt>
                <c:pt idx="13101">
                  <c:v>34.248126861882703</c:v>
                </c:pt>
                <c:pt idx="13102">
                  <c:v>34.820070580476198</c:v>
                </c:pt>
                <c:pt idx="13103">
                  <c:v>35.123353395232101</c:v>
                </c:pt>
                <c:pt idx="13104">
                  <c:v>35.566258881545998</c:v>
                </c:pt>
                <c:pt idx="13105">
                  <c:v>35.915163881173903</c:v>
                </c:pt>
                <c:pt idx="13106">
                  <c:v>35.466583484298098</c:v>
                </c:pt>
                <c:pt idx="13107">
                  <c:v>35.640724409206001</c:v>
                </c:pt>
                <c:pt idx="13108">
                  <c:v>35.908386249519097</c:v>
                </c:pt>
                <c:pt idx="13109">
                  <c:v>36.328873452501</c:v>
                </c:pt>
                <c:pt idx="13110">
                  <c:v>36.354666952652302</c:v>
                </c:pt>
                <c:pt idx="13111">
                  <c:v>36.656774235028799</c:v>
                </c:pt>
                <c:pt idx="13112">
                  <c:v>36.935732286957403</c:v>
                </c:pt>
                <c:pt idx="13113">
                  <c:v>36.662777225356798</c:v>
                </c:pt>
                <c:pt idx="13114">
                  <c:v>36.325846302655698</c:v>
                </c:pt>
                <c:pt idx="13115">
                  <c:v>36.362535407421397</c:v>
                </c:pt>
                <c:pt idx="13116">
                  <c:v>36.221085144686498</c:v>
                </c:pt>
                <c:pt idx="13117">
                  <c:v>35.819393310431998</c:v>
                </c:pt>
                <c:pt idx="13118">
                  <c:v>35.966611016937797</c:v>
                </c:pt>
                <c:pt idx="13119">
                  <c:v>36.438133287369901</c:v>
                </c:pt>
                <c:pt idx="13120">
                  <c:v>36.409347162072898</c:v>
                </c:pt>
                <c:pt idx="13121">
                  <c:v>36.176691433707198</c:v>
                </c:pt>
                <c:pt idx="13122">
                  <c:v>36.1879062080517</c:v>
                </c:pt>
                <c:pt idx="13123">
                  <c:v>36.781749748925797</c:v>
                </c:pt>
                <c:pt idx="13124">
                  <c:v>37.311039127812798</c:v>
                </c:pt>
                <c:pt idx="13125">
                  <c:v>37.441254654368898</c:v>
                </c:pt>
                <c:pt idx="13126">
                  <c:v>37.377230108909899</c:v>
                </c:pt>
                <c:pt idx="13127">
                  <c:v>37.425446735750398</c:v>
                </c:pt>
                <c:pt idx="13128">
                  <c:v>37.3876470345473</c:v>
                </c:pt>
                <c:pt idx="13129">
                  <c:v>36.931143864255503</c:v>
                </c:pt>
                <c:pt idx="13130">
                  <c:v>36.627939173130002</c:v>
                </c:pt>
                <c:pt idx="13131">
                  <c:v>36.678852008580598</c:v>
                </c:pt>
                <c:pt idx="13132">
                  <c:v>36.498758845218497</c:v>
                </c:pt>
                <c:pt idx="13133">
                  <c:v>36.684537527740602</c:v>
                </c:pt>
                <c:pt idx="13134">
                  <c:v>37.043679150137201</c:v>
                </c:pt>
                <c:pt idx="13135">
                  <c:v>36.739550544314604</c:v>
                </c:pt>
                <c:pt idx="13136">
                  <c:v>36.673051957829401</c:v>
                </c:pt>
                <c:pt idx="13137">
                  <c:v>37.332800162550697</c:v>
                </c:pt>
                <c:pt idx="13138">
                  <c:v>37.593756435686998</c:v>
                </c:pt>
                <c:pt idx="13139">
                  <c:v>37.991874316340898</c:v>
                </c:pt>
                <c:pt idx="13140">
                  <c:v>38.242240768085601</c:v>
                </c:pt>
                <c:pt idx="13141">
                  <c:v>38.4101242050575</c:v>
                </c:pt>
                <c:pt idx="13142">
                  <c:v>38.501924401907601</c:v>
                </c:pt>
                <c:pt idx="13143">
                  <c:v>38.516940152424297</c:v>
                </c:pt>
                <c:pt idx="13144">
                  <c:v>38.705287989769701</c:v>
                </c:pt>
                <c:pt idx="13145">
                  <c:v>38.555111472369397</c:v>
                </c:pt>
                <c:pt idx="13146">
                  <c:v>38.259008216261599</c:v>
                </c:pt>
                <c:pt idx="13147">
                  <c:v>38.401331726826101</c:v>
                </c:pt>
                <c:pt idx="13148">
                  <c:v>38.091048966473302</c:v>
                </c:pt>
                <c:pt idx="13149">
                  <c:v>38.030865109106301</c:v>
                </c:pt>
                <c:pt idx="13150">
                  <c:v>38.621104135599602</c:v>
                </c:pt>
                <c:pt idx="13151">
                  <c:v>38.652773440990799</c:v>
                </c:pt>
                <c:pt idx="13152">
                  <c:v>38.653546496459597</c:v>
                </c:pt>
                <c:pt idx="13153">
                  <c:v>38.874644782419402</c:v>
                </c:pt>
                <c:pt idx="13154">
                  <c:v>39.0581331057924</c:v>
                </c:pt>
                <c:pt idx="13155">
                  <c:v>38.6800503773283</c:v>
                </c:pt>
                <c:pt idx="13156">
                  <c:v>38.340439535015399</c:v>
                </c:pt>
                <c:pt idx="13157">
                  <c:v>38.218516937293998</c:v>
                </c:pt>
                <c:pt idx="13158">
                  <c:v>37.947929837377998</c:v>
                </c:pt>
                <c:pt idx="13159">
                  <c:v>37.523671981796099</c:v>
                </c:pt>
                <c:pt idx="13160">
                  <c:v>36.984081578697896</c:v>
                </c:pt>
                <c:pt idx="13161">
                  <c:v>36.8627737911197</c:v>
                </c:pt>
                <c:pt idx="13162">
                  <c:v>36.5686088562666</c:v>
                </c:pt>
                <c:pt idx="13163">
                  <c:v>36.306046244678598</c:v>
                </c:pt>
                <c:pt idx="13164">
                  <c:v>36.078044274261998</c:v>
                </c:pt>
                <c:pt idx="13165">
                  <c:v>36.3385277539222</c:v>
                </c:pt>
                <c:pt idx="13166">
                  <c:v>36.342888377252699</c:v>
                </c:pt>
                <c:pt idx="13167">
                  <c:v>35.995086935482398</c:v>
                </c:pt>
                <c:pt idx="13168">
                  <c:v>35.650613953509797</c:v>
                </c:pt>
                <c:pt idx="13169">
                  <c:v>35.255961657044502</c:v>
                </c:pt>
                <c:pt idx="13170">
                  <c:v>35.260544932059901</c:v>
                </c:pt>
                <c:pt idx="13171">
                  <c:v>35.251024584928203</c:v>
                </c:pt>
                <c:pt idx="13172">
                  <c:v>35.135753734535498</c:v>
                </c:pt>
                <c:pt idx="13173">
                  <c:v>35.308973000446798</c:v>
                </c:pt>
                <c:pt idx="13174">
                  <c:v>35.546602388739799</c:v>
                </c:pt>
                <c:pt idx="13175">
                  <c:v>35.1211095581466</c:v>
                </c:pt>
                <c:pt idx="13176">
                  <c:v>34.925484977907701</c:v>
                </c:pt>
                <c:pt idx="13177">
                  <c:v>35.191966428289099</c:v>
                </c:pt>
                <c:pt idx="13178">
                  <c:v>35.122638254425397</c:v>
                </c:pt>
                <c:pt idx="13179">
                  <c:v>34.5792910406294</c:v>
                </c:pt>
                <c:pt idx="13180">
                  <c:v>33.885284669443998</c:v>
                </c:pt>
                <c:pt idx="13181">
                  <c:v>33.852415943314597</c:v>
                </c:pt>
                <c:pt idx="13182">
                  <c:v>34.330750580593701</c:v>
                </c:pt>
                <c:pt idx="13183">
                  <c:v>34.6647887837428</c:v>
                </c:pt>
                <c:pt idx="13184">
                  <c:v>34.2671836563933</c:v>
                </c:pt>
                <c:pt idx="13185">
                  <c:v>34.439547590185001</c:v>
                </c:pt>
                <c:pt idx="13186">
                  <c:v>35.225802461668899</c:v>
                </c:pt>
                <c:pt idx="13187">
                  <c:v>35.487530173959101</c:v>
                </c:pt>
                <c:pt idx="13188">
                  <c:v>34.942796585788798</c:v>
                </c:pt>
                <c:pt idx="13189">
                  <c:v>35.112269149229903</c:v>
                </c:pt>
                <c:pt idx="13190">
                  <c:v>35.177226847156</c:v>
                </c:pt>
                <c:pt idx="13191">
                  <c:v>34.960886902045999</c:v>
                </c:pt>
                <c:pt idx="13192">
                  <c:v>35.022068454124501</c:v>
                </c:pt>
                <c:pt idx="13193">
                  <c:v>34.554523840262</c:v>
                </c:pt>
                <c:pt idx="13194">
                  <c:v>34.158874542291002</c:v>
                </c:pt>
                <c:pt idx="13195">
                  <c:v>34.034194650211603</c:v>
                </c:pt>
                <c:pt idx="13196">
                  <c:v>33.961021131713601</c:v>
                </c:pt>
                <c:pt idx="13197">
                  <c:v>33.782725770772203</c:v>
                </c:pt>
                <c:pt idx="13198">
                  <c:v>33.470235557392499</c:v>
                </c:pt>
                <c:pt idx="13199">
                  <c:v>33.542196563840903</c:v>
                </c:pt>
                <c:pt idx="13200">
                  <c:v>34.164404310100203</c:v>
                </c:pt>
                <c:pt idx="13201">
                  <c:v>34.931395186861899</c:v>
                </c:pt>
                <c:pt idx="13202">
                  <c:v>34.646704316089</c:v>
                </c:pt>
                <c:pt idx="13203">
                  <c:v>34.603395935693896</c:v>
                </c:pt>
                <c:pt idx="13204">
                  <c:v>34.940779046066901</c:v>
                </c:pt>
                <c:pt idx="13205">
                  <c:v>34.886620838545497</c:v>
                </c:pt>
                <c:pt idx="13206">
                  <c:v>35.069775597947903</c:v>
                </c:pt>
                <c:pt idx="13207">
                  <c:v>34.6436778244328</c:v>
                </c:pt>
                <c:pt idx="13208">
                  <c:v>34.160398518781903</c:v>
                </c:pt>
                <c:pt idx="13209">
                  <c:v>33.772336391608597</c:v>
                </c:pt>
                <c:pt idx="13210">
                  <c:v>34.081015546227903</c:v>
                </c:pt>
                <c:pt idx="13211">
                  <c:v>34.896915058404602</c:v>
                </c:pt>
                <c:pt idx="13212">
                  <c:v>35.261238851614301</c:v>
                </c:pt>
                <c:pt idx="13213">
                  <c:v>35.2168096906613</c:v>
                </c:pt>
                <c:pt idx="13214">
                  <c:v>35.651385122244101</c:v>
                </c:pt>
                <c:pt idx="13215">
                  <c:v>35.820372687723498</c:v>
                </c:pt>
                <c:pt idx="13216">
                  <c:v>35.793149204480798</c:v>
                </c:pt>
                <c:pt idx="13217">
                  <c:v>36.281367759629902</c:v>
                </c:pt>
                <c:pt idx="13218">
                  <c:v>36.275562740788402</c:v>
                </c:pt>
                <c:pt idx="13219">
                  <c:v>36.258875981927602</c:v>
                </c:pt>
                <c:pt idx="13220">
                  <c:v>36.329218201332601</c:v>
                </c:pt>
                <c:pt idx="13221">
                  <c:v>36.119961904492897</c:v>
                </c:pt>
                <c:pt idx="13222">
                  <c:v>36.468158337252198</c:v>
                </c:pt>
                <c:pt idx="13223">
                  <c:v>36.761362330283703</c:v>
                </c:pt>
                <c:pt idx="13224">
                  <c:v>36.836355509437503</c:v>
                </c:pt>
                <c:pt idx="13225">
                  <c:v>37.022010741205101</c:v>
                </c:pt>
                <c:pt idx="13226">
                  <c:v>36.5385032809249</c:v>
                </c:pt>
                <c:pt idx="13227">
                  <c:v>36.5070801681033</c:v>
                </c:pt>
                <c:pt idx="13228">
                  <c:v>36.796946384638098</c:v>
                </c:pt>
                <c:pt idx="13229">
                  <c:v>36.309018875577799</c:v>
                </c:pt>
                <c:pt idx="13230">
                  <c:v>36.248745904244302</c:v>
                </c:pt>
                <c:pt idx="13231">
                  <c:v>36.163198863910303</c:v>
                </c:pt>
                <c:pt idx="13232">
                  <c:v>35.8312206983396</c:v>
                </c:pt>
                <c:pt idx="13233">
                  <c:v>35.9860115717564</c:v>
                </c:pt>
                <c:pt idx="13234">
                  <c:v>36.292612390347799</c:v>
                </c:pt>
                <c:pt idx="13235">
                  <c:v>36.456654998352199</c:v>
                </c:pt>
                <c:pt idx="13236">
                  <c:v>36.406344814454499</c:v>
                </c:pt>
                <c:pt idx="13237">
                  <c:v>36.414354210313597</c:v>
                </c:pt>
                <c:pt idx="13238">
                  <c:v>36.640851493501799</c:v>
                </c:pt>
                <c:pt idx="13239">
                  <c:v>37.1875329977848</c:v>
                </c:pt>
                <c:pt idx="13240">
                  <c:v>37.177120488545398</c:v>
                </c:pt>
                <c:pt idx="13241">
                  <c:v>37.140686910466698</c:v>
                </c:pt>
                <c:pt idx="13242">
                  <c:v>37.330847227448302</c:v>
                </c:pt>
                <c:pt idx="13243">
                  <c:v>37.144939608255598</c:v>
                </c:pt>
                <c:pt idx="13244">
                  <c:v>36.744517159278601</c:v>
                </c:pt>
                <c:pt idx="13245">
                  <c:v>36.601948432700603</c:v>
                </c:pt>
                <c:pt idx="13246">
                  <c:v>36.591699887139399</c:v>
                </c:pt>
                <c:pt idx="13247">
                  <c:v>36.702206820798601</c:v>
                </c:pt>
                <c:pt idx="13248">
                  <c:v>37.047941609050497</c:v>
                </c:pt>
                <c:pt idx="13249">
                  <c:v>37.167235981031702</c:v>
                </c:pt>
                <c:pt idx="13250">
                  <c:v>37.279481033694402</c:v>
                </c:pt>
                <c:pt idx="13251">
                  <c:v>37.067733581422999</c:v>
                </c:pt>
                <c:pt idx="13252">
                  <c:v>36.501338612298802</c:v>
                </c:pt>
                <c:pt idx="13253">
                  <c:v>35.753791197519</c:v>
                </c:pt>
                <c:pt idx="13254">
                  <c:v>35.808136960139201</c:v>
                </c:pt>
                <c:pt idx="13255">
                  <c:v>35.429286871100899</c:v>
                </c:pt>
                <c:pt idx="13256">
                  <c:v>35.486682315832098</c:v>
                </c:pt>
                <c:pt idx="13257">
                  <c:v>35.526427400025803</c:v>
                </c:pt>
                <c:pt idx="13258">
                  <c:v>35.8539810606541</c:v>
                </c:pt>
                <c:pt idx="13259">
                  <c:v>35.772233983835797</c:v>
                </c:pt>
                <c:pt idx="13260">
                  <c:v>35.751486088125198</c:v>
                </c:pt>
                <c:pt idx="13261">
                  <c:v>35.827279238632002</c:v>
                </c:pt>
                <c:pt idx="13262">
                  <c:v>35.835161240064501</c:v>
                </c:pt>
                <c:pt idx="13263">
                  <c:v>35.843044975537303</c:v>
                </c:pt>
                <c:pt idx="13264">
                  <c:v>35.850930445431899</c:v>
                </c:pt>
                <c:pt idx="13265">
                  <c:v>35.8588176501299</c:v>
                </c:pt>
                <c:pt idx="13266">
                  <c:v>35.866706590012903</c:v>
                </c:pt>
                <c:pt idx="13267">
                  <c:v>35.874597265462803</c:v>
                </c:pt>
                <c:pt idx="13268">
                  <c:v>35.882489676861198</c:v>
                </c:pt>
                <c:pt idx="13269">
                  <c:v>35.890383824590103</c:v>
                </c:pt>
                <c:pt idx="13270">
                  <c:v>35.898279709031499</c:v>
                </c:pt>
                <c:pt idx="13271">
                  <c:v>35.906177330567502</c:v>
                </c:pt>
                <c:pt idx="13272">
                  <c:v>35.914076689580199</c:v>
                </c:pt>
                <c:pt idx="13273">
                  <c:v>35.921977786451897</c:v>
                </c:pt>
                <c:pt idx="13274">
                  <c:v>35.929880621564998</c:v>
                </c:pt>
                <c:pt idx="13275">
                  <c:v>35.9377851953017</c:v>
                </c:pt>
                <c:pt idx="13276">
                  <c:v>35.945691508044703</c:v>
                </c:pt>
                <c:pt idx="13277">
                  <c:v>35.9535995601764</c:v>
                </c:pt>
                <c:pt idx="13278">
                  <c:v>35.961509352079702</c:v>
                </c:pt>
                <c:pt idx="13279">
                  <c:v>35.969420884137101</c:v>
                </c:pt>
                <c:pt idx="13280">
                  <c:v>35.9773341567317</c:v>
                </c:pt>
                <c:pt idx="13281">
                  <c:v>35.985249170246099</c:v>
                </c:pt>
                <c:pt idx="13282">
                  <c:v>35.9931659250636</c:v>
                </c:pt>
                <c:pt idx="13283">
                  <c:v>36.0010844215671</c:v>
                </c:pt>
                <c:pt idx="13284">
                  <c:v>36.444617781640801</c:v>
                </c:pt>
                <c:pt idx="13285">
                  <c:v>36.6312142246828</c:v>
                </c:pt>
                <c:pt idx="13286">
                  <c:v>36.459780142111299</c:v>
                </c:pt>
                <c:pt idx="13287">
                  <c:v>36.398527711472603</c:v>
                </c:pt>
                <c:pt idx="13288">
                  <c:v>36.825118456250998</c:v>
                </c:pt>
                <c:pt idx="13289">
                  <c:v>36.984202967982</c:v>
                </c:pt>
                <c:pt idx="13290">
                  <c:v>36.800021637201503</c:v>
                </c:pt>
                <c:pt idx="13291">
                  <c:v>36.638837542430501</c:v>
                </c:pt>
                <c:pt idx="13292">
                  <c:v>37.258766673648502</c:v>
                </c:pt>
                <c:pt idx="13293">
                  <c:v>37.538952599034303</c:v>
                </c:pt>
                <c:pt idx="13294">
                  <c:v>37.598264144140799</c:v>
                </c:pt>
                <c:pt idx="13295">
                  <c:v>37.762944541092097</c:v>
                </c:pt>
                <c:pt idx="13296">
                  <c:v>38.098279488617003</c:v>
                </c:pt>
                <c:pt idx="13297">
                  <c:v>37.606049717624103</c:v>
                </c:pt>
                <c:pt idx="13298">
                  <c:v>37.293167383973397</c:v>
                </c:pt>
                <c:pt idx="13299">
                  <c:v>37.400571706039301</c:v>
                </c:pt>
                <c:pt idx="13300">
                  <c:v>37.702768325424103</c:v>
                </c:pt>
                <c:pt idx="13301">
                  <c:v>37.871676727522001</c:v>
                </c:pt>
                <c:pt idx="13302">
                  <c:v>37.7421555931139</c:v>
                </c:pt>
                <c:pt idx="13303">
                  <c:v>37.594206343188901</c:v>
                </c:pt>
                <c:pt idx="13304">
                  <c:v>37.405483427345999</c:v>
                </c:pt>
                <c:pt idx="13305">
                  <c:v>37.707719733438999</c:v>
                </c:pt>
                <c:pt idx="13306">
                  <c:v>38.3140598667527</c:v>
                </c:pt>
                <c:pt idx="13307">
                  <c:v>38.577660598636001</c:v>
                </c:pt>
                <c:pt idx="13308">
                  <c:v>38.472729361807701</c:v>
                </c:pt>
                <c:pt idx="13309">
                  <c:v>38.668170826965699</c:v>
                </c:pt>
                <c:pt idx="13310">
                  <c:v>38.613262024391403</c:v>
                </c:pt>
                <c:pt idx="13311">
                  <c:v>38.048736133594801</c:v>
                </c:pt>
                <c:pt idx="13312">
                  <c:v>37.796853500390398</c:v>
                </c:pt>
                <c:pt idx="13313">
                  <c:v>37.924228896686699</c:v>
                </c:pt>
                <c:pt idx="13314">
                  <c:v>38.150636543199901</c:v>
                </c:pt>
                <c:pt idx="13315">
                  <c:v>37.943478586770297</c:v>
                </c:pt>
                <c:pt idx="13316">
                  <c:v>37.581877235838398</c:v>
                </c:pt>
                <c:pt idx="13317">
                  <c:v>37.637122595375097</c:v>
                </c:pt>
                <c:pt idx="13318">
                  <c:v>38.019892132170099</c:v>
                </c:pt>
                <c:pt idx="13319">
                  <c:v>38.129009222589403</c:v>
                </c:pt>
                <c:pt idx="13320">
                  <c:v>38.268942686436297</c:v>
                </c:pt>
                <c:pt idx="13321">
                  <c:v>38.5930806309904</c:v>
                </c:pt>
                <c:pt idx="13322">
                  <c:v>38.263881653208102</c:v>
                </c:pt>
                <c:pt idx="13323">
                  <c:v>37.841831038573197</c:v>
                </c:pt>
                <c:pt idx="13324">
                  <c:v>38.219114094027802</c:v>
                </c:pt>
                <c:pt idx="13325">
                  <c:v>38.217967520604901</c:v>
                </c:pt>
                <c:pt idx="13326">
                  <c:v>38.063949111496903</c:v>
                </c:pt>
                <c:pt idx="13327">
                  <c:v>38.1046775370462</c:v>
                </c:pt>
                <c:pt idx="13328">
                  <c:v>38.134018138749703</c:v>
                </c:pt>
                <c:pt idx="13329">
                  <c:v>38.636243157637097</c:v>
                </c:pt>
                <c:pt idx="13330">
                  <c:v>39.040764623497502</c:v>
                </c:pt>
                <c:pt idx="13331">
                  <c:v>38.832677348054297</c:v>
                </c:pt>
                <c:pt idx="13332">
                  <c:v>38.878111580551497</c:v>
                </c:pt>
                <c:pt idx="13333">
                  <c:v>38.729208413198002</c:v>
                </c:pt>
                <c:pt idx="13334">
                  <c:v>38.5731297032928</c:v>
                </c:pt>
                <c:pt idx="13335">
                  <c:v>38.822697852473098</c:v>
                </c:pt>
                <c:pt idx="13336">
                  <c:v>38.663524791278</c:v>
                </c:pt>
                <c:pt idx="13337">
                  <c:v>38.682856553673602</c:v>
                </c:pt>
                <c:pt idx="13338">
                  <c:v>39.135445975351601</c:v>
                </c:pt>
                <c:pt idx="13339">
                  <c:v>39.108051163168803</c:v>
                </c:pt>
                <c:pt idx="13340">
                  <c:v>38.654397769676102</c:v>
                </c:pt>
                <c:pt idx="13341">
                  <c:v>38.283315551087199</c:v>
                </c:pt>
                <c:pt idx="13342">
                  <c:v>37.888997400911002</c:v>
                </c:pt>
                <c:pt idx="13343">
                  <c:v>37.824586105329402</c:v>
                </c:pt>
                <c:pt idx="13344">
                  <c:v>38.078010832235101</c:v>
                </c:pt>
                <c:pt idx="13345">
                  <c:v>37.853350568324899</c:v>
                </c:pt>
                <c:pt idx="13346">
                  <c:v>37.985837295314099</c:v>
                </c:pt>
                <c:pt idx="13347">
                  <c:v>38.247939572651802</c:v>
                </c:pt>
                <c:pt idx="13348">
                  <c:v>38.814009078326997</c:v>
                </c:pt>
                <c:pt idx="13349">
                  <c:v>38.961502312824599</c:v>
                </c:pt>
                <c:pt idx="13350">
                  <c:v>38.891371608661601</c:v>
                </c:pt>
                <c:pt idx="13351">
                  <c:v>38.642466830366097</c:v>
                </c:pt>
                <c:pt idx="13352">
                  <c:v>38.677245050513498</c:v>
                </c:pt>
                <c:pt idx="13353">
                  <c:v>38.483858825260903</c:v>
                </c:pt>
                <c:pt idx="13354">
                  <c:v>38.556978157028901</c:v>
                </c:pt>
                <c:pt idx="13355">
                  <c:v>38.553122459213199</c:v>
                </c:pt>
                <c:pt idx="13356">
                  <c:v>38.406620593868197</c:v>
                </c:pt>
                <c:pt idx="13357">
                  <c:v>38.095142900851897</c:v>
                </c:pt>
                <c:pt idx="13358">
                  <c:v>38.315713778247797</c:v>
                </c:pt>
                <c:pt idx="13359">
                  <c:v>38.150573051863603</c:v>
                </c:pt>
                <c:pt idx="13360">
                  <c:v>38.268458322593801</c:v>
                </c:pt>
                <c:pt idx="13361">
                  <c:v>38.566569612926898</c:v>
                </c:pt>
                <c:pt idx="13362">
                  <c:v>39.044409410431001</c:v>
                </c:pt>
                <c:pt idx="13363">
                  <c:v>39.012783438808597</c:v>
                </c:pt>
                <c:pt idx="13364">
                  <c:v>38.953874135816001</c:v>
                </c:pt>
                <c:pt idx="13365">
                  <c:v>38.743133676741202</c:v>
                </c:pt>
                <c:pt idx="13366">
                  <c:v>38.459921369564199</c:v>
                </c:pt>
                <c:pt idx="13367">
                  <c:v>38.359540974789603</c:v>
                </c:pt>
                <c:pt idx="13368">
                  <c:v>38.409024782647101</c:v>
                </c:pt>
                <c:pt idx="13369">
                  <c:v>38.397117984964503</c:v>
                </c:pt>
                <c:pt idx="13370">
                  <c:v>38.650154992485398</c:v>
                </c:pt>
                <c:pt idx="13371">
                  <c:v>38.448787684974597</c:v>
                </c:pt>
                <c:pt idx="13372">
                  <c:v>37.817843079064097</c:v>
                </c:pt>
                <c:pt idx="13373">
                  <c:v>37.790992410477998</c:v>
                </c:pt>
                <c:pt idx="13374">
                  <c:v>37.775498103589698</c:v>
                </c:pt>
                <c:pt idx="13375">
                  <c:v>37.741122400315398</c:v>
                </c:pt>
                <c:pt idx="13376">
                  <c:v>38.023803407093801</c:v>
                </c:pt>
                <c:pt idx="13377">
                  <c:v>37.9249415182354</c:v>
                </c:pt>
                <c:pt idx="13378">
                  <c:v>38.042508836941899</c:v>
                </c:pt>
                <c:pt idx="13379">
                  <c:v>38.027291833407098</c:v>
                </c:pt>
                <c:pt idx="13380">
                  <c:v>37.696454394456502</c:v>
                </c:pt>
                <c:pt idx="13381">
                  <c:v>37.507972122484198</c:v>
                </c:pt>
                <c:pt idx="13382">
                  <c:v>37.5679848778802</c:v>
                </c:pt>
                <c:pt idx="13383">
                  <c:v>37.552957683929002</c:v>
                </c:pt>
                <c:pt idx="13384">
                  <c:v>37.8533813454005</c:v>
                </c:pt>
                <c:pt idx="13385">
                  <c:v>38.3038365834107</c:v>
                </c:pt>
                <c:pt idx="13386">
                  <c:v>38.6907053329032</c:v>
                </c:pt>
                <c:pt idx="13387">
                  <c:v>38.535942511571598</c:v>
                </c:pt>
                <c:pt idx="13388">
                  <c:v>38.759450978138702</c:v>
                </c:pt>
                <c:pt idx="13389">
                  <c:v>39.321463017321697</c:v>
                </c:pt>
                <c:pt idx="13390">
                  <c:v>39.404038089658002</c:v>
                </c:pt>
                <c:pt idx="13391">
                  <c:v>39.565594645825598</c:v>
                </c:pt>
                <c:pt idx="13392">
                  <c:v>39.296548602233997</c:v>
                </c:pt>
                <c:pt idx="13393">
                  <c:v>39.2179555050296</c:v>
                </c:pt>
                <c:pt idx="13394">
                  <c:v>39.457185033610202</c:v>
                </c:pt>
                <c:pt idx="13395">
                  <c:v>39.469022189120302</c:v>
                </c:pt>
                <c:pt idx="13396">
                  <c:v>39.386137242523198</c:v>
                </c:pt>
                <c:pt idx="13397">
                  <c:v>39.543681791493299</c:v>
                </c:pt>
                <c:pt idx="13398">
                  <c:v>39.729537095913301</c:v>
                </c:pt>
                <c:pt idx="13399">
                  <c:v>39.4720896955318</c:v>
                </c:pt>
                <c:pt idx="13400">
                  <c:v>39.666292376833802</c:v>
                </c:pt>
                <c:pt idx="13401">
                  <c:v>39.492554016223202</c:v>
                </c:pt>
                <c:pt idx="13402">
                  <c:v>39.599973763147403</c:v>
                </c:pt>
                <c:pt idx="13403">
                  <c:v>39.668085718020002</c:v>
                </c:pt>
                <c:pt idx="13404">
                  <c:v>40.021925042624702</c:v>
                </c:pt>
                <c:pt idx="13405">
                  <c:v>40.334896496458001</c:v>
                </c:pt>
                <c:pt idx="13406">
                  <c:v>40.259066891044696</c:v>
                </c:pt>
                <c:pt idx="13407">
                  <c:v>40.368571552988399</c:v>
                </c:pt>
                <c:pt idx="13408">
                  <c:v>40.135241209412101</c:v>
                </c:pt>
                <c:pt idx="13409">
                  <c:v>39.951421804672997</c:v>
                </c:pt>
                <c:pt idx="13410">
                  <c:v>39.832366567694997</c:v>
                </c:pt>
                <c:pt idx="13411">
                  <c:v>39.590185778963402</c:v>
                </c:pt>
                <c:pt idx="13412">
                  <c:v>39.622649731302197</c:v>
                </c:pt>
                <c:pt idx="13413">
                  <c:v>39.678913893920601</c:v>
                </c:pt>
                <c:pt idx="13414">
                  <c:v>39.735257951649999</c:v>
                </c:pt>
                <c:pt idx="13415">
                  <c:v>39.712211502038002</c:v>
                </c:pt>
                <c:pt idx="13416">
                  <c:v>39.522387131058302</c:v>
                </c:pt>
                <c:pt idx="13417">
                  <c:v>39.372992507702897</c:v>
                </c:pt>
                <c:pt idx="13418">
                  <c:v>39.318657778042301</c:v>
                </c:pt>
                <c:pt idx="13419">
                  <c:v>39.484582513865597</c:v>
                </c:pt>
                <c:pt idx="13420">
                  <c:v>39.432857710772403</c:v>
                </c:pt>
                <c:pt idx="13421">
                  <c:v>39.791302387363402</c:v>
                </c:pt>
                <c:pt idx="13422">
                  <c:v>39.886403600069102</c:v>
                </c:pt>
                <c:pt idx="13423">
                  <c:v>39.7224704812729</c:v>
                </c:pt>
                <c:pt idx="13424">
                  <c:v>39.718101009519899</c:v>
                </c:pt>
                <c:pt idx="13425">
                  <c:v>39.630324006288902</c:v>
                </c:pt>
                <c:pt idx="13426">
                  <c:v>39.943007262698501</c:v>
                </c:pt>
                <c:pt idx="13427">
                  <c:v>39.850738915921703</c:v>
                </c:pt>
                <c:pt idx="13428">
                  <c:v>39.886206073556799</c:v>
                </c:pt>
                <c:pt idx="13429">
                  <c:v>39.913727555747599</c:v>
                </c:pt>
                <c:pt idx="13430">
                  <c:v>39.985173128072397</c:v>
                </c:pt>
                <c:pt idx="13431">
                  <c:v>40.112725830350897</c:v>
                </c:pt>
                <c:pt idx="13432">
                  <c:v>40.040121796598001</c:v>
                </c:pt>
                <c:pt idx="13433">
                  <c:v>39.579259994719202</c:v>
                </c:pt>
                <c:pt idx="13434">
                  <c:v>39.230566714165697</c:v>
                </c:pt>
                <c:pt idx="13435">
                  <c:v>39.069329084970498</c:v>
                </c:pt>
                <c:pt idx="13436">
                  <c:v>38.834522417169801</c:v>
                </c:pt>
                <c:pt idx="13437">
                  <c:v>39.133159894557799</c:v>
                </c:pt>
                <c:pt idx="13438">
                  <c:v>38.894056287602098</c:v>
                </c:pt>
                <c:pt idx="13439">
                  <c:v>38.936450808955598</c:v>
                </c:pt>
                <c:pt idx="13440">
                  <c:v>39.150211923896698</c:v>
                </c:pt>
                <c:pt idx="13441">
                  <c:v>39.4277869264372</c:v>
                </c:pt>
                <c:pt idx="13442">
                  <c:v>39.838230188341399</c:v>
                </c:pt>
                <c:pt idx="13443">
                  <c:v>39.830660924605603</c:v>
                </c:pt>
                <c:pt idx="13444">
                  <c:v>39.986398808820802</c:v>
                </c:pt>
                <c:pt idx="13445">
                  <c:v>40.238712985304502</c:v>
                </c:pt>
                <c:pt idx="13446">
                  <c:v>40.202900530747499</c:v>
                </c:pt>
                <c:pt idx="13447">
                  <c:v>40.034450377523697</c:v>
                </c:pt>
                <c:pt idx="13448">
                  <c:v>40.138940293009099</c:v>
                </c:pt>
                <c:pt idx="13449">
                  <c:v>40.030966543620799</c:v>
                </c:pt>
                <c:pt idx="13450">
                  <c:v>39.919280146964198</c:v>
                </c:pt>
                <c:pt idx="13451">
                  <c:v>40.007501756088999</c:v>
                </c:pt>
                <c:pt idx="13452">
                  <c:v>40.363968596735702</c:v>
                </c:pt>
                <c:pt idx="13453">
                  <c:v>40.723611556932603</c:v>
                </c:pt>
                <c:pt idx="13454">
                  <c:v>40.772887126916501</c:v>
                </c:pt>
                <c:pt idx="13455">
                  <c:v>41.282955944874203</c:v>
                </c:pt>
                <c:pt idx="13456">
                  <c:v>41.171904793382502</c:v>
                </c:pt>
                <c:pt idx="13457">
                  <c:v>40.991160131339598</c:v>
                </c:pt>
                <c:pt idx="13458">
                  <c:v>40.958777114835797</c:v>
                </c:pt>
                <c:pt idx="13459">
                  <c:v>41.114830055643303</c:v>
                </c:pt>
                <c:pt idx="13460">
                  <c:v>40.6629780733318</c:v>
                </c:pt>
                <c:pt idx="13461">
                  <c:v>40.4600698127459</c:v>
                </c:pt>
                <c:pt idx="13462">
                  <c:v>40.415968336650003</c:v>
                </c:pt>
                <c:pt idx="13463">
                  <c:v>40.051820461936799</c:v>
                </c:pt>
                <c:pt idx="13464">
                  <c:v>39.999352577131603</c:v>
                </c:pt>
                <c:pt idx="13465">
                  <c:v>39.714957180308197</c:v>
                </c:pt>
                <c:pt idx="13466">
                  <c:v>39.551728706297197</c:v>
                </c:pt>
                <c:pt idx="13467">
                  <c:v>39.788643561247902</c:v>
                </c:pt>
                <c:pt idx="13468">
                  <c:v>39.461978797610101</c:v>
                </c:pt>
                <c:pt idx="13469">
                  <c:v>39.102480170763798</c:v>
                </c:pt>
                <c:pt idx="13470">
                  <c:v>38.804910296664303</c:v>
                </c:pt>
                <c:pt idx="13471">
                  <c:v>39.239137242883999</c:v>
                </c:pt>
                <c:pt idx="13472">
                  <c:v>38.791418686942698</c:v>
                </c:pt>
                <c:pt idx="13473">
                  <c:v>38.837580475180097</c:v>
                </c:pt>
                <c:pt idx="13474">
                  <c:v>39.058566308083897</c:v>
                </c:pt>
                <c:pt idx="13475">
                  <c:v>39.046458152528402</c:v>
                </c:pt>
                <c:pt idx="13476">
                  <c:v>39.143683833328197</c:v>
                </c:pt>
                <c:pt idx="13477">
                  <c:v>38.830142925823203</c:v>
                </c:pt>
                <c:pt idx="13478">
                  <c:v>38.546294581035497</c:v>
                </c:pt>
                <c:pt idx="13479">
                  <c:v>38.588310042128803</c:v>
                </c:pt>
                <c:pt idx="13480">
                  <c:v>38.927501287399103</c:v>
                </c:pt>
                <c:pt idx="13481">
                  <c:v>39.152891519853199</c:v>
                </c:pt>
                <c:pt idx="13482">
                  <c:v>39.121177677722102</c:v>
                </c:pt>
                <c:pt idx="13483">
                  <c:v>39.594152715845702</c:v>
                </c:pt>
                <c:pt idx="13484">
                  <c:v>39.693138097635398</c:v>
                </c:pt>
                <c:pt idx="13485">
                  <c:v>39.240636323322299</c:v>
                </c:pt>
                <c:pt idx="13486">
                  <c:v>39.550637350276602</c:v>
                </c:pt>
                <c:pt idx="13487">
                  <c:v>39.083939829543297</c:v>
                </c:pt>
                <c:pt idx="13488">
                  <c:v>38.6501080974354</c:v>
                </c:pt>
                <c:pt idx="13489">
                  <c:v>38.526427751523599</c:v>
                </c:pt>
                <c:pt idx="13490">
                  <c:v>38.3530588266417</c:v>
                </c:pt>
                <c:pt idx="13491">
                  <c:v>38.633036156076201</c:v>
                </c:pt>
                <c:pt idx="13492">
                  <c:v>38.517137047608003</c:v>
                </c:pt>
                <c:pt idx="13493">
                  <c:v>38.721277873960297</c:v>
                </c:pt>
                <c:pt idx="13494">
                  <c:v>38.829697452007402</c:v>
                </c:pt>
                <c:pt idx="13495">
                  <c:v>38.837463391497799</c:v>
                </c:pt>
                <c:pt idx="13496">
                  <c:v>38.845230884176097</c:v>
                </c:pt>
                <c:pt idx="13497">
                  <c:v>38.852999930352901</c:v>
                </c:pt>
                <c:pt idx="13498">
                  <c:v>38.860770530339003</c:v>
                </c:pt>
                <c:pt idx="13499">
                  <c:v>38.868542684445103</c:v>
                </c:pt>
                <c:pt idx="13500">
                  <c:v>38.876316392981899</c:v>
                </c:pt>
                <c:pt idx="13501">
                  <c:v>38.884091656260502</c:v>
                </c:pt>
                <c:pt idx="13502">
                  <c:v>38.891868474591803</c:v>
                </c:pt>
                <c:pt idx="13503">
                  <c:v>38.8996468482867</c:v>
                </c:pt>
                <c:pt idx="13504">
                  <c:v>38.906648784719401</c:v>
                </c:pt>
                <c:pt idx="13505">
                  <c:v>38.9136519815006</c:v>
                </c:pt>
                <c:pt idx="13506">
                  <c:v>38.9206564388573</c:v>
                </c:pt>
                <c:pt idx="13507">
                  <c:v>38.9276621570163</c:v>
                </c:pt>
                <c:pt idx="13508">
                  <c:v>38.934669136204597</c:v>
                </c:pt>
                <c:pt idx="13509">
                  <c:v>38.941677376649103</c:v>
                </c:pt>
                <c:pt idx="13510">
                  <c:v>38.9486868785769</c:v>
                </c:pt>
                <c:pt idx="13511">
                  <c:v>38.9556976422151</c:v>
                </c:pt>
                <c:pt idx="13512">
                  <c:v>38.962709667790698</c:v>
                </c:pt>
                <c:pt idx="13513">
                  <c:v>38.969722955530898</c:v>
                </c:pt>
                <c:pt idx="13514">
                  <c:v>38.976737505662904</c:v>
                </c:pt>
                <c:pt idx="13515">
                  <c:v>38.874618453398</c:v>
                </c:pt>
                <c:pt idx="13516">
                  <c:v>38.71445502537</c:v>
                </c:pt>
                <c:pt idx="13517">
                  <c:v>38.508494124635099</c:v>
                </c:pt>
                <c:pt idx="13518">
                  <c:v>38.688713877138397</c:v>
                </c:pt>
                <c:pt idx="13519">
                  <c:v>38.873645929471103</c:v>
                </c:pt>
                <c:pt idx="13520">
                  <c:v>38.9000800087031</c:v>
                </c:pt>
                <c:pt idx="13521">
                  <c:v>39.3233128791978</c:v>
                </c:pt>
                <c:pt idx="13522">
                  <c:v>39.574195615367103</c:v>
                </c:pt>
                <c:pt idx="13523">
                  <c:v>39.454681544608697</c:v>
                </c:pt>
                <c:pt idx="13524">
                  <c:v>39.670893199473099</c:v>
                </c:pt>
                <c:pt idx="13525">
                  <c:v>39.9120922301259</c:v>
                </c:pt>
                <c:pt idx="13526">
                  <c:v>39.791158590668701</c:v>
                </c:pt>
                <c:pt idx="13527">
                  <c:v>39.407969733440503</c:v>
                </c:pt>
                <c:pt idx="13528">
                  <c:v>39.123050112267698</c:v>
                </c:pt>
                <c:pt idx="13529">
                  <c:v>39.200122520988899</c:v>
                </c:pt>
                <c:pt idx="13530">
                  <c:v>39.2420666520864</c:v>
                </c:pt>
                <c:pt idx="13531">
                  <c:v>39.2958282833997</c:v>
                </c:pt>
                <c:pt idx="13532">
                  <c:v>38.937057371172301</c:v>
                </c:pt>
                <c:pt idx="13533">
                  <c:v>38.678904680801402</c:v>
                </c:pt>
                <c:pt idx="13534">
                  <c:v>39.002647112979702</c:v>
                </c:pt>
                <c:pt idx="13535">
                  <c:v>39.001477033566303</c:v>
                </c:pt>
                <c:pt idx="13536">
                  <c:v>38.930104330594901</c:v>
                </c:pt>
                <c:pt idx="13537">
                  <c:v>38.823825145772403</c:v>
                </c:pt>
                <c:pt idx="13538">
                  <c:v>39.024544321775998</c:v>
                </c:pt>
                <c:pt idx="13539">
                  <c:v>38.742396866329599</c:v>
                </c:pt>
                <c:pt idx="13540">
                  <c:v>38.888455702515699</c:v>
                </c:pt>
                <c:pt idx="13541">
                  <c:v>38.898955585555299</c:v>
                </c:pt>
                <c:pt idx="13542">
                  <c:v>38.8900088257707</c:v>
                </c:pt>
                <c:pt idx="13543">
                  <c:v>38.643835069903503</c:v>
                </c:pt>
                <c:pt idx="13544">
                  <c:v>38.426270278460002</c:v>
                </c:pt>
                <c:pt idx="13545">
                  <c:v>38.444330625490799</c:v>
                </c:pt>
                <c:pt idx="13546">
                  <c:v>38.450866161697199</c:v>
                </c:pt>
                <c:pt idx="13547">
                  <c:v>38.650041648414799</c:v>
                </c:pt>
                <c:pt idx="13548">
                  <c:v>38.614483610098198</c:v>
                </c:pt>
                <c:pt idx="13549">
                  <c:v>38.470837731068698</c:v>
                </c:pt>
                <c:pt idx="13550">
                  <c:v>38.543162906003097</c:v>
                </c:pt>
                <c:pt idx="13551">
                  <c:v>38.573226573069803</c:v>
                </c:pt>
                <c:pt idx="13552">
                  <c:v>38.483736687420198</c:v>
                </c:pt>
                <c:pt idx="13553">
                  <c:v>38.1635519981809</c:v>
                </c:pt>
                <c:pt idx="13554">
                  <c:v>38.208584989538799</c:v>
                </c:pt>
                <c:pt idx="13555">
                  <c:v>38.012957034392301</c:v>
                </c:pt>
                <c:pt idx="13556">
                  <c:v>38.183255081906402</c:v>
                </c:pt>
                <c:pt idx="13557">
                  <c:v>38.297041182050499</c:v>
                </c:pt>
                <c:pt idx="13558">
                  <c:v>38.449463405955001</c:v>
                </c:pt>
                <c:pt idx="13559">
                  <c:v>38.256447099657102</c:v>
                </c:pt>
                <c:pt idx="13560">
                  <c:v>38.152389563546102</c:v>
                </c:pt>
                <c:pt idx="13561">
                  <c:v>38.1478112767985</c:v>
                </c:pt>
                <c:pt idx="13562">
                  <c:v>38.0402344489979</c:v>
                </c:pt>
                <c:pt idx="13563">
                  <c:v>37.811232237614902</c:v>
                </c:pt>
                <c:pt idx="13564">
                  <c:v>37.753759164613697</c:v>
                </c:pt>
                <c:pt idx="13565">
                  <c:v>37.836062359592603</c:v>
                </c:pt>
                <c:pt idx="13566">
                  <c:v>38.1637226596267</c:v>
                </c:pt>
                <c:pt idx="13567">
                  <c:v>38.085868665401001</c:v>
                </c:pt>
                <c:pt idx="13568">
                  <c:v>38.259540226515298</c:v>
                </c:pt>
                <c:pt idx="13569">
                  <c:v>38.399570143744299</c:v>
                </c:pt>
                <c:pt idx="13570">
                  <c:v>38.451793559139801</c:v>
                </c:pt>
                <c:pt idx="13571">
                  <c:v>38.327209748008201</c:v>
                </c:pt>
                <c:pt idx="13572">
                  <c:v>38.065051633331798</c:v>
                </c:pt>
                <c:pt idx="13573">
                  <c:v>38.2538542894331</c:v>
                </c:pt>
                <c:pt idx="13574">
                  <c:v>38.286752604122</c:v>
                </c:pt>
                <c:pt idx="13575">
                  <c:v>38.534085025944698</c:v>
                </c:pt>
                <c:pt idx="13576">
                  <c:v>38.709800453663</c:v>
                </c:pt>
                <c:pt idx="13577">
                  <c:v>38.789542642597503</c:v>
                </c:pt>
                <c:pt idx="13578">
                  <c:v>38.760838381041999</c:v>
                </c:pt>
                <c:pt idx="13579">
                  <c:v>38.681766270744703</c:v>
                </c:pt>
                <c:pt idx="13580">
                  <c:v>38.513887405129601</c:v>
                </c:pt>
                <c:pt idx="13581">
                  <c:v>38.435319074823198</c:v>
                </c:pt>
                <c:pt idx="13582">
                  <c:v>38.141673237091503</c:v>
                </c:pt>
                <c:pt idx="13583">
                  <c:v>37.972324207918803</c:v>
                </c:pt>
                <c:pt idx="13584">
                  <c:v>37.754363066965396</c:v>
                </c:pt>
                <c:pt idx="13585">
                  <c:v>37.703772220455697</c:v>
                </c:pt>
                <c:pt idx="13586">
                  <c:v>37.917175571223403</c:v>
                </c:pt>
                <c:pt idx="13587">
                  <c:v>37.5061533880314</c:v>
                </c:pt>
                <c:pt idx="13588">
                  <c:v>37.459645757830202</c:v>
                </c:pt>
                <c:pt idx="13589">
                  <c:v>37.747710433707901</c:v>
                </c:pt>
                <c:pt idx="13590">
                  <c:v>37.418927875830299</c:v>
                </c:pt>
                <c:pt idx="13591">
                  <c:v>37.321264474074397</c:v>
                </c:pt>
                <c:pt idx="13592">
                  <c:v>37.3022306291926</c:v>
                </c:pt>
                <c:pt idx="13593">
                  <c:v>37.4286851910256</c:v>
                </c:pt>
                <c:pt idx="13594">
                  <c:v>37.619197198647903</c:v>
                </c:pt>
                <c:pt idx="13595">
                  <c:v>38.077775212499397</c:v>
                </c:pt>
                <c:pt idx="13596">
                  <c:v>38.096433322353597</c:v>
                </c:pt>
                <c:pt idx="13597">
                  <c:v>38.423681684592601</c:v>
                </c:pt>
                <c:pt idx="13598">
                  <c:v>38.442509288617998</c:v>
                </c:pt>
                <c:pt idx="13599">
                  <c:v>38.2960433282284</c:v>
                </c:pt>
                <c:pt idx="13600">
                  <c:v>38.176942633477601</c:v>
                </c:pt>
                <c:pt idx="13601">
                  <c:v>38.313997857531803</c:v>
                </c:pt>
                <c:pt idx="13602">
                  <c:v>38.072236531050798</c:v>
                </c:pt>
                <c:pt idx="13603">
                  <c:v>37.622603417618997</c:v>
                </c:pt>
                <c:pt idx="13604">
                  <c:v>37.159469169548203</c:v>
                </c:pt>
                <c:pt idx="13605">
                  <c:v>37.147949734105602</c:v>
                </c:pt>
                <c:pt idx="13606">
                  <c:v>37.470765417294999</c:v>
                </c:pt>
                <c:pt idx="13607">
                  <c:v>37.556573470100602</c:v>
                </c:pt>
                <c:pt idx="13608">
                  <c:v>37.657600652735198</c:v>
                </c:pt>
                <c:pt idx="13609">
                  <c:v>37.863964304312098</c:v>
                </c:pt>
                <c:pt idx="13610">
                  <c:v>38.048740450117201</c:v>
                </c:pt>
                <c:pt idx="13611">
                  <c:v>38.2724670439639</c:v>
                </c:pt>
                <c:pt idx="13612">
                  <c:v>38.382691749050501</c:v>
                </c:pt>
                <c:pt idx="13613">
                  <c:v>38.232231597394197</c:v>
                </c:pt>
                <c:pt idx="13614">
                  <c:v>38.1588257127272</c:v>
                </c:pt>
                <c:pt idx="13615">
                  <c:v>38.280170778493698</c:v>
                </c:pt>
                <c:pt idx="13616">
                  <c:v>38.076520269952098</c:v>
                </c:pt>
                <c:pt idx="13617">
                  <c:v>38.0719510875197</c:v>
                </c:pt>
                <c:pt idx="13618">
                  <c:v>38.200634282195502</c:v>
                </c:pt>
                <c:pt idx="13619">
                  <c:v>38.360312933495102</c:v>
                </c:pt>
                <c:pt idx="13620">
                  <c:v>38.463118572156901</c:v>
                </c:pt>
                <c:pt idx="13621">
                  <c:v>38.654664902646203</c:v>
                </c:pt>
                <c:pt idx="13622">
                  <c:v>38.537927814640199</c:v>
                </c:pt>
                <c:pt idx="13623">
                  <c:v>38.4022743087327</c:v>
                </c:pt>
                <c:pt idx="13624">
                  <c:v>37.975241018419602</c:v>
                </c:pt>
                <c:pt idx="13625">
                  <c:v>37.803592929016297</c:v>
                </c:pt>
                <c:pt idx="13626">
                  <c:v>37.500408113725598</c:v>
                </c:pt>
                <c:pt idx="13627">
                  <c:v>37.567158840167998</c:v>
                </c:pt>
                <c:pt idx="13628">
                  <c:v>37.333491112182202</c:v>
                </c:pt>
                <c:pt idx="13629">
                  <c:v>37.250610761913101</c:v>
                </c:pt>
                <c:pt idx="13630">
                  <c:v>37.532970391488398</c:v>
                </c:pt>
                <c:pt idx="13631">
                  <c:v>37.487180167610802</c:v>
                </c:pt>
                <c:pt idx="13632">
                  <c:v>37.820066327499198</c:v>
                </c:pt>
                <c:pt idx="13633">
                  <c:v>37.679375680760899</c:v>
                </c:pt>
                <c:pt idx="13634">
                  <c:v>37.851947221378801</c:v>
                </c:pt>
                <c:pt idx="13635">
                  <c:v>38.051805502707701</c:v>
                </c:pt>
                <c:pt idx="13636">
                  <c:v>38.0472392860474</c:v>
                </c:pt>
                <c:pt idx="13637">
                  <c:v>38.164424783048403</c:v>
                </c:pt>
                <c:pt idx="13638">
                  <c:v>38.293420538815099</c:v>
                </c:pt>
                <c:pt idx="13639">
                  <c:v>38.679418217846298</c:v>
                </c:pt>
                <c:pt idx="13640">
                  <c:v>38.609021676689899</c:v>
                </c:pt>
                <c:pt idx="13641">
                  <c:v>38.727937463454097</c:v>
                </c:pt>
                <c:pt idx="13642">
                  <c:v>38.793000398392699</c:v>
                </c:pt>
                <c:pt idx="13643">
                  <c:v>38.9667930401775</c:v>
                </c:pt>
                <c:pt idx="13644">
                  <c:v>39.098500800653298</c:v>
                </c:pt>
                <c:pt idx="13645">
                  <c:v>39.0273415291961</c:v>
                </c:pt>
                <c:pt idx="13646">
                  <c:v>39.120226602035601</c:v>
                </c:pt>
                <c:pt idx="13647">
                  <c:v>39.346341511795302</c:v>
                </c:pt>
                <c:pt idx="13648">
                  <c:v>39.314077511755698</c:v>
                </c:pt>
                <c:pt idx="13649">
                  <c:v>39.038092687623099</c:v>
                </c:pt>
                <c:pt idx="13650">
                  <c:v>39.017792879425599</c:v>
                </c:pt>
                <c:pt idx="13651">
                  <c:v>39.161378357221899</c:v>
                </c:pt>
                <c:pt idx="13652">
                  <c:v>39.068174276731597</c:v>
                </c:pt>
                <c:pt idx="13653">
                  <c:v>39.080676092500198</c:v>
                </c:pt>
                <c:pt idx="13654">
                  <c:v>38.913410798824302</c:v>
                </c:pt>
                <c:pt idx="13655">
                  <c:v>39.042603322676399</c:v>
                </c:pt>
                <c:pt idx="13656">
                  <c:v>39.047288435075103</c:v>
                </c:pt>
                <c:pt idx="13657">
                  <c:v>38.954355888599601</c:v>
                </c:pt>
                <c:pt idx="13658">
                  <c:v>38.923971491006498</c:v>
                </c:pt>
                <c:pt idx="13659">
                  <c:v>38.994813119120202</c:v>
                </c:pt>
                <c:pt idx="13660">
                  <c:v>39.237360856721097</c:v>
                </c:pt>
                <c:pt idx="13661">
                  <c:v>39.4892647134212</c:v>
                </c:pt>
                <c:pt idx="13662">
                  <c:v>39.742785792881399</c:v>
                </c:pt>
                <c:pt idx="13663">
                  <c:v>39.739606370018002</c:v>
                </c:pt>
                <c:pt idx="13664">
                  <c:v>39.704635516412303</c:v>
                </c:pt>
                <c:pt idx="13665">
                  <c:v>39.741163781087401</c:v>
                </c:pt>
                <c:pt idx="13666">
                  <c:v>39.483641039786001</c:v>
                </c:pt>
                <c:pt idx="13667">
                  <c:v>39.283064143303903</c:v>
                </c:pt>
                <c:pt idx="13668">
                  <c:v>38.663177391122602</c:v>
                </c:pt>
                <c:pt idx="13669">
                  <c:v>38.652351701453</c:v>
                </c:pt>
                <c:pt idx="13670">
                  <c:v>38.653124748487102</c:v>
                </c:pt>
                <c:pt idx="13671">
                  <c:v>38.795754778808998</c:v>
                </c:pt>
                <c:pt idx="13672">
                  <c:v>38.566471868066202</c:v>
                </c:pt>
                <c:pt idx="13673">
                  <c:v>38.488953259611399</c:v>
                </c:pt>
                <c:pt idx="13674">
                  <c:v>38.684862031702799</c:v>
                </c:pt>
                <c:pt idx="13675">
                  <c:v>38.696080641691999</c:v>
                </c:pt>
                <c:pt idx="13676">
                  <c:v>38.475126021228</c:v>
                </c:pt>
                <c:pt idx="13677">
                  <c:v>38.509368883386898</c:v>
                </c:pt>
                <c:pt idx="13678">
                  <c:v>38.786251245658399</c:v>
                </c:pt>
                <c:pt idx="13679">
                  <c:v>38.584174876668499</c:v>
                </c:pt>
                <c:pt idx="13680">
                  <c:v>38.471894927777399</c:v>
                </c:pt>
                <c:pt idx="13681">
                  <c:v>38.559995567161998</c:v>
                </c:pt>
                <c:pt idx="13682">
                  <c:v>38.428505982277997</c:v>
                </c:pt>
                <c:pt idx="13683">
                  <c:v>38.416593145423498</c:v>
                </c:pt>
                <c:pt idx="13684">
                  <c:v>38.427733957435699</c:v>
                </c:pt>
                <c:pt idx="13685">
                  <c:v>38.3466514387855</c:v>
                </c:pt>
                <c:pt idx="13686">
                  <c:v>38.457473261443603</c:v>
                </c:pt>
                <c:pt idx="13687">
                  <c:v>38.407093971471099</c:v>
                </c:pt>
                <c:pt idx="13688">
                  <c:v>38.268444362234099</c:v>
                </c:pt>
                <c:pt idx="13689">
                  <c:v>37.927472522966497</c:v>
                </c:pt>
                <c:pt idx="13690">
                  <c:v>37.900544017475298</c:v>
                </c:pt>
                <c:pt idx="13691">
                  <c:v>38.210949472978399</c:v>
                </c:pt>
                <c:pt idx="13692">
                  <c:v>38.038618090855202</c:v>
                </c:pt>
                <c:pt idx="13693">
                  <c:v>38.137138111710598</c:v>
                </c:pt>
                <c:pt idx="13694">
                  <c:v>38.198538904070404</c:v>
                </c:pt>
                <c:pt idx="13695">
                  <c:v>38.447211392335902</c:v>
                </c:pt>
                <c:pt idx="13696">
                  <c:v>38.520645566095297</c:v>
                </c:pt>
                <c:pt idx="13697">
                  <c:v>38.628888580136</c:v>
                </c:pt>
                <c:pt idx="13698">
                  <c:v>38.393638648683002</c:v>
                </c:pt>
                <c:pt idx="13699">
                  <c:v>38.075355384285402</c:v>
                </c:pt>
                <c:pt idx="13700">
                  <c:v>37.965317607224797</c:v>
                </c:pt>
                <c:pt idx="13701">
                  <c:v>37.973290323922299</c:v>
                </c:pt>
                <c:pt idx="13702">
                  <c:v>38.117968560056497</c:v>
                </c:pt>
                <c:pt idx="13703">
                  <c:v>38.244139035990202</c:v>
                </c:pt>
                <c:pt idx="13704">
                  <c:v>38.137437888079802</c:v>
                </c:pt>
                <c:pt idx="13705">
                  <c:v>38.145446750036299</c:v>
                </c:pt>
                <c:pt idx="13706">
                  <c:v>38.153457293853798</c:v>
                </c:pt>
                <c:pt idx="13707">
                  <c:v>38.1614695198855</c:v>
                </c:pt>
                <c:pt idx="13708">
                  <c:v>38.169483428484703</c:v>
                </c:pt>
                <c:pt idx="13709">
                  <c:v>38.177499020004703</c:v>
                </c:pt>
                <c:pt idx="13710">
                  <c:v>38.185516294798902</c:v>
                </c:pt>
                <c:pt idx="13711">
                  <c:v>38.193535253220801</c:v>
                </c:pt>
                <c:pt idx="13712">
                  <c:v>38.201555895623997</c:v>
                </c:pt>
                <c:pt idx="13713">
                  <c:v>38.209578222362097</c:v>
                </c:pt>
                <c:pt idx="13714">
                  <c:v>38.217602233788803</c:v>
                </c:pt>
                <c:pt idx="13715">
                  <c:v>38.226392282302598</c:v>
                </c:pt>
                <c:pt idx="13716">
                  <c:v>38.235184352527497</c:v>
                </c:pt>
                <c:pt idx="13717">
                  <c:v>38.243978444928601</c:v>
                </c:pt>
                <c:pt idx="13718">
                  <c:v>38.252774559970902</c:v>
                </c:pt>
                <c:pt idx="13719">
                  <c:v>38.2615726981197</c:v>
                </c:pt>
                <c:pt idx="13720">
                  <c:v>38.270372859840201</c:v>
                </c:pt>
                <c:pt idx="13721">
                  <c:v>38.279175045598002</c:v>
                </c:pt>
                <c:pt idx="13722">
                  <c:v>38.287979255858502</c:v>
                </c:pt>
                <c:pt idx="13723">
                  <c:v>38.296785491087299</c:v>
                </c:pt>
                <c:pt idx="13724">
                  <c:v>38.305593751750301</c:v>
                </c:pt>
                <c:pt idx="13725">
                  <c:v>38.314404038313199</c:v>
                </c:pt>
                <c:pt idx="13726">
                  <c:v>38.323216351242003</c:v>
                </c:pt>
                <c:pt idx="13727">
                  <c:v>38.332030691002799</c:v>
                </c:pt>
                <c:pt idx="13728">
                  <c:v>38.340847058061698</c:v>
                </c:pt>
                <c:pt idx="13729">
                  <c:v>38.349665452885098</c:v>
                </c:pt>
                <c:pt idx="13730">
                  <c:v>38.358485875939202</c:v>
                </c:pt>
                <c:pt idx="13731">
                  <c:v>38.367308327690701</c:v>
                </c:pt>
                <c:pt idx="13732">
                  <c:v>38.376132808606101</c:v>
                </c:pt>
                <c:pt idx="13733">
                  <c:v>38.384959319152003</c:v>
                </c:pt>
                <c:pt idx="13734">
                  <c:v>38.393787859795403</c:v>
                </c:pt>
                <c:pt idx="13735">
                  <c:v>38.402618431003198</c:v>
                </c:pt>
                <c:pt idx="13736">
                  <c:v>38.4118350594266</c:v>
                </c:pt>
                <c:pt idx="13737">
                  <c:v>38.421053899840899</c:v>
                </c:pt>
                <c:pt idx="13738">
                  <c:v>38.430274952776898</c:v>
                </c:pt>
                <c:pt idx="13739">
                  <c:v>38.4394982187655</c:v>
                </c:pt>
                <c:pt idx="13740">
                  <c:v>38.448723698338</c:v>
                </c:pt>
                <c:pt idx="13741">
                  <c:v>38.457951392025599</c:v>
                </c:pt>
                <c:pt idx="13742">
                  <c:v>38.467181300359698</c:v>
                </c:pt>
                <c:pt idx="13743">
                  <c:v>38.476413423871797</c:v>
                </c:pt>
                <c:pt idx="13744">
                  <c:v>38.485647763093503</c:v>
                </c:pt>
                <c:pt idx="13745">
                  <c:v>38.4948843185567</c:v>
                </c:pt>
                <c:pt idx="13746">
                  <c:v>38.504123090793101</c:v>
                </c:pt>
                <c:pt idx="13747">
                  <c:v>38.513364080334902</c:v>
                </c:pt>
                <c:pt idx="13748">
                  <c:v>38.522607287714202</c:v>
                </c:pt>
                <c:pt idx="13749">
                  <c:v>38.531852713463302</c:v>
                </c:pt>
                <c:pt idx="13750">
                  <c:v>38.541100358114498</c:v>
                </c:pt>
                <c:pt idx="13751">
                  <c:v>38.5503502222004</c:v>
                </c:pt>
                <c:pt idx="13752">
                  <c:v>38.559602306253801</c:v>
                </c:pt>
                <c:pt idx="13753">
                  <c:v>38.568856610807302</c:v>
                </c:pt>
                <c:pt idx="13754">
                  <c:v>38.578113136393803</c:v>
                </c:pt>
                <c:pt idx="13755">
                  <c:v>38.587371883546602</c:v>
                </c:pt>
                <c:pt idx="13756">
                  <c:v>38.596632852798599</c:v>
                </c:pt>
                <c:pt idx="13757">
                  <c:v>38.605510078354797</c:v>
                </c:pt>
                <c:pt idx="13758">
                  <c:v>38.614389345672798</c:v>
                </c:pt>
                <c:pt idx="13759">
                  <c:v>38.623270655222299</c:v>
                </c:pt>
                <c:pt idx="13760">
                  <c:v>38.632154007472998</c:v>
                </c:pt>
                <c:pt idx="13761">
                  <c:v>38.641039402894698</c:v>
                </c:pt>
                <c:pt idx="13762">
                  <c:v>38.649926841957402</c:v>
                </c:pt>
                <c:pt idx="13763">
                  <c:v>38.658816325130999</c:v>
                </c:pt>
                <c:pt idx="13764">
                  <c:v>38.667707852885798</c:v>
                </c:pt>
                <c:pt idx="13765">
                  <c:v>38.676601425691999</c:v>
                </c:pt>
                <c:pt idx="13766">
                  <c:v>38.685497044019897</c:v>
                </c:pt>
                <c:pt idx="13767">
                  <c:v>38.694394708339999</c:v>
                </c:pt>
                <c:pt idx="13768">
                  <c:v>38.703294419122898</c:v>
                </c:pt>
                <c:pt idx="13769">
                  <c:v>38.712196176839299</c:v>
                </c:pt>
                <c:pt idx="13770">
                  <c:v>38.721099981960002</c:v>
                </c:pt>
                <c:pt idx="13771">
                  <c:v>38.730005834955797</c:v>
                </c:pt>
                <c:pt idx="13772">
                  <c:v>38.738913736297903</c:v>
                </c:pt>
                <c:pt idx="13773">
                  <c:v>38.747823686457203</c:v>
                </c:pt>
                <c:pt idx="13774">
                  <c:v>38.756735685905099</c:v>
                </c:pt>
                <c:pt idx="13775">
                  <c:v>38.765649735112902</c:v>
                </c:pt>
                <c:pt idx="13776">
                  <c:v>38.7745658345519</c:v>
                </c:pt>
                <c:pt idx="13777">
                  <c:v>38.783483984693902</c:v>
                </c:pt>
                <c:pt idx="13778">
                  <c:v>38.792404186010302</c:v>
                </c:pt>
                <c:pt idx="13779">
                  <c:v>38.801326438973099</c:v>
                </c:pt>
                <c:pt idx="13780">
                  <c:v>38.810250744054102</c:v>
                </c:pt>
                <c:pt idx="13781">
                  <c:v>38.819177101725202</c:v>
                </c:pt>
                <c:pt idx="13782">
                  <c:v>38.828105512458599</c:v>
                </c:pt>
                <c:pt idx="13783">
                  <c:v>38.837035976726497</c:v>
                </c:pt>
                <c:pt idx="13784">
                  <c:v>38.845968495001102</c:v>
                </c:pt>
                <c:pt idx="13785">
                  <c:v>38.854903067754996</c:v>
                </c:pt>
                <c:pt idx="13786">
                  <c:v>38.863839695460598</c:v>
                </c:pt>
                <c:pt idx="13787">
                  <c:v>38.872778378590503</c:v>
                </c:pt>
                <c:pt idx="13788">
                  <c:v>38.8817191176176</c:v>
                </c:pt>
                <c:pt idx="13789">
                  <c:v>38.890661913014597</c:v>
                </c:pt>
                <c:pt idx="13790">
                  <c:v>38.899606765254603</c:v>
                </c:pt>
                <c:pt idx="13791">
                  <c:v>38.908553674810598</c:v>
                </c:pt>
                <c:pt idx="13792">
                  <c:v>38.917502642155803</c:v>
                </c:pt>
                <c:pt idx="13793">
                  <c:v>38.926453667763496</c:v>
                </c:pt>
                <c:pt idx="13794">
                  <c:v>38.935406752107099</c:v>
                </c:pt>
                <c:pt idx="13795">
                  <c:v>38.944361895660101</c:v>
                </c:pt>
                <c:pt idx="13796">
                  <c:v>38.953319098896102</c:v>
                </c:pt>
                <c:pt idx="13797">
                  <c:v>38.962278362288799</c:v>
                </c:pt>
                <c:pt idx="13798">
                  <c:v>38.971239686312202</c:v>
                </c:pt>
                <c:pt idx="13799">
                  <c:v>38.980592783836897</c:v>
                </c:pt>
                <c:pt idx="13800">
                  <c:v>38.989948126104998</c:v>
                </c:pt>
                <c:pt idx="13801">
                  <c:v>38.999305713655303</c:v>
                </c:pt>
                <c:pt idx="13802">
                  <c:v>39.008665547026503</c:v>
                </c:pt>
                <c:pt idx="13803">
                  <c:v>39.018027626757799</c:v>
                </c:pt>
                <c:pt idx="13804">
                  <c:v>39.027391953388303</c:v>
                </c:pt>
                <c:pt idx="13805">
                  <c:v>39.036758527457103</c:v>
                </c:pt>
                <c:pt idx="13806">
                  <c:v>39.046127349503699</c:v>
                </c:pt>
                <c:pt idx="13807">
                  <c:v>39.0554984200676</c:v>
                </c:pt>
                <c:pt idx="13808">
                  <c:v>39.0648717396884</c:v>
                </c:pt>
                <c:pt idx="13809">
                  <c:v>39.074247308905903</c:v>
                </c:pt>
                <c:pt idx="13810">
                  <c:v>39.083625128260003</c:v>
                </c:pt>
                <c:pt idx="13811">
                  <c:v>39.093005198290797</c:v>
                </c:pt>
                <c:pt idx="13812">
                  <c:v>39.102387519538397</c:v>
                </c:pt>
                <c:pt idx="13813">
                  <c:v>39.111772092543099</c:v>
                </c:pt>
                <c:pt idx="13814">
                  <c:v>39.1211589178453</c:v>
                </c:pt>
                <c:pt idx="13815">
                  <c:v>39.130547995985602</c:v>
                </c:pt>
                <c:pt idx="13816">
                  <c:v>39.139939327504599</c:v>
                </c:pt>
                <c:pt idx="13817">
                  <c:v>39.149332912943201</c:v>
                </c:pt>
                <c:pt idx="13818">
                  <c:v>39.1587287528423</c:v>
                </c:pt>
                <c:pt idx="13819">
                  <c:v>39.168126847742997</c:v>
                </c:pt>
                <c:pt idx="13820">
                  <c:v>39.177527198186503</c:v>
                </c:pt>
                <c:pt idx="13821">
                  <c:v>39.186929804713998</c:v>
                </c:pt>
                <c:pt idx="13822">
                  <c:v>39.196334667867198</c:v>
                </c:pt>
                <c:pt idx="13823">
                  <c:v>39.205741788187503</c:v>
                </c:pt>
                <c:pt idx="13824">
                  <c:v>39.2151511662166</c:v>
                </c:pt>
                <c:pt idx="13825">
                  <c:v>39.2245628024965</c:v>
                </c:pt>
                <c:pt idx="13826">
                  <c:v>39.233976697569098</c:v>
                </c:pt>
                <c:pt idx="13827">
                  <c:v>39.243392851976502</c:v>
                </c:pt>
                <c:pt idx="13828">
                  <c:v>39.252811266260998</c:v>
                </c:pt>
                <c:pt idx="13829">
                  <c:v>39.262231940964902</c:v>
                </c:pt>
                <c:pt idx="13830">
                  <c:v>39.271654876630699</c:v>
                </c:pt>
                <c:pt idx="13831">
                  <c:v>39.2810800738011</c:v>
                </c:pt>
                <c:pt idx="13832">
                  <c:v>39.290507533018797</c:v>
                </c:pt>
                <c:pt idx="13833">
                  <c:v>39.299937254826801</c:v>
                </c:pt>
                <c:pt idx="13834">
                  <c:v>39.309369239767904</c:v>
                </c:pt>
                <c:pt idx="13835">
                  <c:v>39.318803488385498</c:v>
                </c:pt>
                <c:pt idx="13836">
                  <c:v>39.328240001222703</c:v>
                </c:pt>
                <c:pt idx="13837">
                  <c:v>39.337678778822998</c:v>
                </c:pt>
                <c:pt idx="13838">
                  <c:v>39.347119821729898</c:v>
                </c:pt>
                <c:pt idx="13839">
                  <c:v>39.356563130487103</c:v>
                </c:pt>
                <c:pt idx="13840">
                  <c:v>39.367189402532397</c:v>
                </c:pt>
                <c:pt idx="13841">
                  <c:v>39.377818543670998</c:v>
                </c:pt>
                <c:pt idx="13842">
                  <c:v>39.388450554677803</c:v>
                </c:pt>
                <c:pt idx="13843">
                  <c:v>39.399085436327603</c:v>
                </c:pt>
                <c:pt idx="13844">
                  <c:v>39.4097231893954</c:v>
                </c:pt>
                <c:pt idx="13845">
                  <c:v>39.420363814656497</c:v>
                </c:pt>
                <c:pt idx="13846">
                  <c:v>39.4310073128865</c:v>
                </c:pt>
                <c:pt idx="13847">
                  <c:v>39.441653684861002</c:v>
                </c:pt>
                <c:pt idx="13848">
                  <c:v>39.452302931355902</c:v>
                </c:pt>
                <c:pt idx="13849">
                  <c:v>39.462955053147397</c:v>
                </c:pt>
                <c:pt idx="13850">
                  <c:v>39.473610051011697</c:v>
                </c:pt>
                <c:pt idx="13851">
                  <c:v>39.0776897422001</c:v>
                </c:pt>
                <c:pt idx="13852">
                  <c:v>39.2289204015024</c:v>
                </c:pt>
                <c:pt idx="13853">
                  <c:v>39.521960436901601</c:v>
                </c:pt>
                <c:pt idx="13854">
                  <c:v>39.493109405782697</c:v>
                </c:pt>
                <c:pt idx="13855">
                  <c:v>39.993487101953903</c:v>
                </c:pt>
                <c:pt idx="13856">
                  <c:v>40.3122351941565</c:v>
                </c:pt>
                <c:pt idx="13857">
                  <c:v>40.391650297489001</c:v>
                </c:pt>
                <c:pt idx="13858">
                  <c:v>40.055187850510897</c:v>
                </c:pt>
                <c:pt idx="13859">
                  <c:v>40.414482885529999</c:v>
                </c:pt>
                <c:pt idx="13860">
                  <c:v>40.763259872832101</c:v>
                </c:pt>
                <c:pt idx="13861">
                  <c:v>40.666650946933501</c:v>
                </c:pt>
                <c:pt idx="13862">
                  <c:v>40.379137724738698</c:v>
                </c:pt>
                <c:pt idx="13863">
                  <c:v>40.368235357552997</c:v>
                </c:pt>
                <c:pt idx="13864">
                  <c:v>40.652024052116602</c:v>
                </c:pt>
                <c:pt idx="13865">
                  <c:v>40.555678755113099</c:v>
                </c:pt>
                <c:pt idx="13866">
                  <c:v>40.496061907343098</c:v>
                </c:pt>
                <c:pt idx="13867">
                  <c:v>40.541822457298402</c:v>
                </c:pt>
                <c:pt idx="13868">
                  <c:v>41.005215487985303</c:v>
                </c:pt>
                <c:pt idx="13869">
                  <c:v>41.354989976097798</c:v>
                </c:pt>
                <c:pt idx="13870">
                  <c:v>41.608496064651298</c:v>
                </c:pt>
                <c:pt idx="13871">
                  <c:v>41.896842942379301</c:v>
                </c:pt>
                <c:pt idx="13872">
                  <c:v>42.027980060788998</c:v>
                </c:pt>
                <c:pt idx="13873">
                  <c:v>41.722436645747003</c:v>
                </c:pt>
                <c:pt idx="13874">
                  <c:v>41.548454084934299</c:v>
                </c:pt>
                <c:pt idx="13875">
                  <c:v>41.902862398278799</c:v>
                </c:pt>
                <c:pt idx="13876">
                  <c:v>41.556325726244999</c:v>
                </c:pt>
                <c:pt idx="13877">
                  <c:v>41.158631689044803</c:v>
                </c:pt>
                <c:pt idx="13878">
                  <c:v>41.094012637292998</c:v>
                </c:pt>
                <c:pt idx="13879">
                  <c:v>41.037713839979901</c:v>
                </c:pt>
                <c:pt idx="13880">
                  <c:v>41.141539255995099</c:v>
                </c:pt>
                <c:pt idx="13881">
                  <c:v>41.315567967047897</c:v>
                </c:pt>
                <c:pt idx="13882">
                  <c:v>41.370930828123797</c:v>
                </c:pt>
                <c:pt idx="13883">
                  <c:v>41.687004739650597</c:v>
                </c:pt>
                <c:pt idx="13884">
                  <c:v>42.364001696622601</c:v>
                </c:pt>
                <c:pt idx="13885">
                  <c:v>42.556334264325201</c:v>
                </c:pt>
                <c:pt idx="13886">
                  <c:v>42.5069689165786</c:v>
                </c:pt>
                <c:pt idx="13887">
                  <c:v>42.606435223843398</c:v>
                </c:pt>
                <c:pt idx="13888">
                  <c:v>42.557011758983698</c:v>
                </c:pt>
                <c:pt idx="13889">
                  <c:v>42.448065808880699</c:v>
                </c:pt>
                <c:pt idx="13890">
                  <c:v>42.492211797322</c:v>
                </c:pt>
                <c:pt idx="13891">
                  <c:v>42.476914601074903</c:v>
                </c:pt>
                <c:pt idx="13892">
                  <c:v>42.079330680408901</c:v>
                </c:pt>
                <c:pt idx="13893">
                  <c:v>41.731755408988697</c:v>
                </c:pt>
                <c:pt idx="13894">
                  <c:v>41.662480695009798</c:v>
                </c:pt>
                <c:pt idx="13895">
                  <c:v>41.276686123773999</c:v>
                </c:pt>
                <c:pt idx="13896">
                  <c:v>41.0182940686392</c:v>
                </c:pt>
                <c:pt idx="13897">
                  <c:v>41.114276876759803</c:v>
                </c:pt>
                <c:pt idx="13898">
                  <c:v>41.009024327955302</c:v>
                </c:pt>
                <c:pt idx="13899">
                  <c:v>40.498051884828897</c:v>
                </c:pt>
                <c:pt idx="13900">
                  <c:v>40.592817326239398</c:v>
                </c:pt>
                <c:pt idx="13901">
                  <c:v>40.752753026504799</c:v>
                </c:pt>
                <c:pt idx="13902">
                  <c:v>40.8481144685868</c:v>
                </c:pt>
                <c:pt idx="13903">
                  <c:v>40.829324335931297</c:v>
                </c:pt>
                <c:pt idx="13904">
                  <c:v>40.714185641303999</c:v>
                </c:pt>
                <c:pt idx="13905">
                  <c:v>40.371372198204199</c:v>
                </c:pt>
                <c:pt idx="13906">
                  <c:v>40.370564770760197</c:v>
                </c:pt>
                <c:pt idx="13907">
                  <c:v>40.611980748089401</c:v>
                </c:pt>
                <c:pt idx="13908">
                  <c:v>40.761432837242303</c:v>
                </c:pt>
                <c:pt idx="13909">
                  <c:v>41.017414635460199</c:v>
                </c:pt>
                <c:pt idx="13910">
                  <c:v>41.172460462782297</c:v>
                </c:pt>
                <c:pt idx="13911">
                  <c:v>41.192223243804399</c:v>
                </c:pt>
                <c:pt idx="13912">
                  <c:v>41.710421412211502</c:v>
                </c:pt>
                <c:pt idx="13913">
                  <c:v>41.818034299455</c:v>
                </c:pt>
                <c:pt idx="13914">
                  <c:v>41.5035626815231</c:v>
                </c:pt>
                <c:pt idx="13915">
                  <c:v>41.971722868570602</c:v>
                </c:pt>
                <c:pt idx="13916">
                  <c:v>41.9834749509739</c:v>
                </c:pt>
                <c:pt idx="13917">
                  <c:v>41.860883204117002</c:v>
                </c:pt>
                <c:pt idx="13918">
                  <c:v>41.830743368210001</c:v>
                </c:pt>
                <c:pt idx="13919">
                  <c:v>42.126905031257003</c:v>
                </c:pt>
                <c:pt idx="13920">
                  <c:v>42.391461994853202</c:v>
                </c:pt>
                <c:pt idx="13921">
                  <c:v>42.623767206585001</c:v>
                </c:pt>
                <c:pt idx="13922">
                  <c:v>42.831771190553198</c:v>
                </c:pt>
                <c:pt idx="13923">
                  <c:v>43.147869661939403</c:v>
                </c:pt>
                <c:pt idx="13924">
                  <c:v>43.2100025942527</c:v>
                </c:pt>
                <c:pt idx="13925">
                  <c:v>44.140746050132897</c:v>
                </c:pt>
                <c:pt idx="13926">
                  <c:v>44.341145037200498</c:v>
                </c:pt>
                <c:pt idx="13927">
                  <c:v>44.542453835669399</c:v>
                </c:pt>
                <c:pt idx="13928">
                  <c:v>44.477421853069302</c:v>
                </c:pt>
                <c:pt idx="13929">
                  <c:v>44.701588059208703</c:v>
                </c:pt>
                <c:pt idx="13930">
                  <c:v>44.9447646982508</c:v>
                </c:pt>
                <c:pt idx="13931">
                  <c:v>44.690377330058702</c:v>
                </c:pt>
                <c:pt idx="13932">
                  <c:v>44.848581265807098</c:v>
                </c:pt>
                <c:pt idx="13933">
                  <c:v>44.899708648450201</c:v>
                </c:pt>
                <c:pt idx="13934">
                  <c:v>44.847624986417998</c:v>
                </c:pt>
                <c:pt idx="13935">
                  <c:v>45.181291316316901</c:v>
                </c:pt>
                <c:pt idx="13936">
                  <c:v>45.445150057604202</c:v>
                </c:pt>
                <c:pt idx="13937">
                  <c:v>45.3515330484855</c:v>
                </c:pt>
                <c:pt idx="13938">
                  <c:v>44.999605152029297</c:v>
                </c:pt>
                <c:pt idx="13939">
                  <c:v>45.140903912206703</c:v>
                </c:pt>
                <c:pt idx="13940">
                  <c:v>45.427097243010003</c:v>
                </c:pt>
                <c:pt idx="13941">
                  <c:v>45.560652908904501</c:v>
                </c:pt>
                <c:pt idx="13942">
                  <c:v>45.594367792057099</c:v>
                </c:pt>
                <c:pt idx="13943">
                  <c:v>45.277030992224397</c:v>
                </c:pt>
                <c:pt idx="13944">
                  <c:v>45.0252906999076</c:v>
                </c:pt>
                <c:pt idx="13945">
                  <c:v>45.103634705725398</c:v>
                </c:pt>
                <c:pt idx="13946">
                  <c:v>45.024252308643298</c:v>
                </c:pt>
                <c:pt idx="13947">
                  <c:v>45.218306836093603</c:v>
                </c:pt>
                <c:pt idx="13948">
                  <c:v>45.471981537444101</c:v>
                </c:pt>
                <c:pt idx="13949">
                  <c:v>45.868042496635198</c:v>
                </c:pt>
                <c:pt idx="13950">
                  <c:v>45.9373032408051</c:v>
                </c:pt>
                <c:pt idx="13951">
                  <c:v>46.525760095319903</c:v>
                </c:pt>
                <c:pt idx="13952">
                  <c:v>46.637887177149601</c:v>
                </c:pt>
                <c:pt idx="13953">
                  <c:v>46.684991443198498</c:v>
                </c:pt>
                <c:pt idx="13954">
                  <c:v>46.442696337608297</c:v>
                </c:pt>
                <c:pt idx="13955">
                  <c:v>45.9648009922943</c:v>
                </c:pt>
                <c:pt idx="13956">
                  <c:v>45.542384471175097</c:v>
                </c:pt>
                <c:pt idx="13957">
                  <c:v>45.069199096519597</c:v>
                </c:pt>
                <c:pt idx="13958">
                  <c:v>44.745151555015603</c:v>
                </c:pt>
                <c:pt idx="13959">
                  <c:v>44.3384181273805</c:v>
                </c:pt>
                <c:pt idx="13960">
                  <c:v>44.334427669749097</c:v>
                </c:pt>
                <c:pt idx="13961">
                  <c:v>44.361471670627601</c:v>
                </c:pt>
                <c:pt idx="13962">
                  <c:v>44.361915285344303</c:v>
                </c:pt>
                <c:pt idx="13963">
                  <c:v>44.681764694551603</c:v>
                </c:pt>
                <c:pt idx="13964">
                  <c:v>44.306884688764399</c:v>
                </c:pt>
                <c:pt idx="13965">
                  <c:v>44.413664280864303</c:v>
                </c:pt>
                <c:pt idx="13966">
                  <c:v>44.645059471767603</c:v>
                </c:pt>
                <c:pt idx="13967">
                  <c:v>44.801763630513499</c:v>
                </c:pt>
                <c:pt idx="13968">
                  <c:v>44.676766709984399</c:v>
                </c:pt>
                <c:pt idx="13969">
                  <c:v>44.860388221162403</c:v>
                </c:pt>
                <c:pt idx="13970">
                  <c:v>44.972987795597497</c:v>
                </c:pt>
                <c:pt idx="13971">
                  <c:v>45.090367293744002</c:v>
                </c:pt>
                <c:pt idx="13972">
                  <c:v>45.519176686707503</c:v>
                </c:pt>
                <c:pt idx="13973">
                  <c:v>45.469560784118997</c:v>
                </c:pt>
                <c:pt idx="13974">
                  <c:v>45.8746945707055</c:v>
                </c:pt>
                <c:pt idx="13975">
                  <c:v>45.673304661540101</c:v>
                </c:pt>
                <c:pt idx="13976">
                  <c:v>45.555010802466697</c:v>
                </c:pt>
                <c:pt idx="13977">
                  <c:v>44.740031659210601</c:v>
                </c:pt>
                <c:pt idx="13978">
                  <c:v>43.988846527652498</c:v>
                </c:pt>
                <c:pt idx="13979">
                  <c:v>43.566993489452301</c:v>
                </c:pt>
                <c:pt idx="13980">
                  <c:v>43.005414943373196</c:v>
                </c:pt>
                <c:pt idx="13981">
                  <c:v>42.248949694519297</c:v>
                </c:pt>
                <c:pt idx="13982">
                  <c:v>42.156424494688302</c:v>
                </c:pt>
                <c:pt idx="13983">
                  <c:v>41.924985724212497</c:v>
                </c:pt>
                <c:pt idx="13984">
                  <c:v>41.845747501193699</c:v>
                </c:pt>
                <c:pt idx="13985">
                  <c:v>41.1347882511484</c:v>
                </c:pt>
                <c:pt idx="13986">
                  <c:v>40.337184706958602</c:v>
                </c:pt>
                <c:pt idx="13987">
                  <c:v>40.349689234217799</c:v>
                </c:pt>
                <c:pt idx="13988">
                  <c:v>39.631868262741101</c:v>
                </c:pt>
                <c:pt idx="13989">
                  <c:v>41.277779751692698</c:v>
                </c:pt>
                <c:pt idx="13990">
                  <c:v>40.911645845295197</c:v>
                </c:pt>
                <c:pt idx="13991">
                  <c:v>41.1542519051578</c:v>
                </c:pt>
                <c:pt idx="13992">
                  <c:v>40.8385987930452</c:v>
                </c:pt>
                <c:pt idx="13993">
                  <c:v>40.2068256697168</c:v>
                </c:pt>
                <c:pt idx="13994">
                  <c:v>40.388962590000602</c:v>
                </c:pt>
                <c:pt idx="13995">
                  <c:v>40.458835495281299</c:v>
                </c:pt>
                <c:pt idx="13996">
                  <c:v>40.670435204921702</c:v>
                </c:pt>
                <c:pt idx="13997">
                  <c:v>40.004660180617101</c:v>
                </c:pt>
                <c:pt idx="13998">
                  <c:v>39.609814184634402</c:v>
                </c:pt>
                <c:pt idx="13999">
                  <c:v>39.737753884450797</c:v>
                </c:pt>
                <c:pt idx="14000">
                  <c:v>39.750867343232599</c:v>
                </c:pt>
                <c:pt idx="14001">
                  <c:v>39.763985129455897</c:v>
                </c:pt>
                <c:pt idx="14002">
                  <c:v>39.777107244548603</c:v>
                </c:pt>
                <c:pt idx="14003">
                  <c:v>39.790233689939299</c:v>
                </c:pt>
                <c:pt idx="14004">
                  <c:v>39.803364467057001</c:v>
                </c:pt>
                <c:pt idx="14005">
                  <c:v>39.816499577331101</c:v>
                </c:pt>
                <c:pt idx="14006">
                  <c:v>39.829639022191699</c:v>
                </c:pt>
                <c:pt idx="14007">
                  <c:v>39.842782803068999</c:v>
                </c:pt>
                <c:pt idx="14008">
                  <c:v>39.855930921393998</c:v>
                </c:pt>
                <c:pt idx="14009">
                  <c:v>39.869083378597999</c:v>
                </c:pt>
                <c:pt idx="14010">
                  <c:v>39.884632321115703</c:v>
                </c:pt>
                <c:pt idx="14011">
                  <c:v>39.9001873277209</c:v>
                </c:pt>
                <c:pt idx="14012">
                  <c:v>39.915748400778703</c:v>
                </c:pt>
                <c:pt idx="14013">
                  <c:v>39.931315542655</c:v>
                </c:pt>
                <c:pt idx="14014">
                  <c:v>39.946888755716699</c:v>
                </c:pt>
                <c:pt idx="14015">
                  <c:v>39.962468042331402</c:v>
                </c:pt>
                <c:pt idx="14016">
                  <c:v>39.9780534048679</c:v>
                </c:pt>
                <c:pt idx="14017">
                  <c:v>39.993644845695798</c:v>
                </c:pt>
                <c:pt idx="14018">
                  <c:v>40.0092423671856</c:v>
                </c:pt>
                <c:pt idx="14019">
                  <c:v>40.0248459717088</c:v>
                </c:pt>
                <c:pt idx="14020">
                  <c:v>40.0404556616378</c:v>
                </c:pt>
                <c:pt idx="14021">
                  <c:v>40.0560714393458</c:v>
                </c:pt>
                <c:pt idx="14022">
                  <c:v>40.071693307207099</c:v>
                </c:pt>
                <c:pt idx="14023">
                  <c:v>40.087321267596899</c:v>
                </c:pt>
                <c:pt idx="14024">
                  <c:v>40.102955322891297</c:v>
                </c:pt>
                <c:pt idx="14025">
                  <c:v>40.118595475467203</c:v>
                </c:pt>
                <c:pt idx="14026">
                  <c:v>40.134241727702701</c:v>
                </c:pt>
                <c:pt idx="14027">
                  <c:v>40.149894081976498</c:v>
                </c:pt>
                <c:pt idx="14028">
                  <c:v>40.165552540668401</c:v>
                </c:pt>
                <c:pt idx="14029">
                  <c:v>40.181217106159302</c:v>
                </c:pt>
                <c:pt idx="14030">
                  <c:v>40.195280532146398</c:v>
                </c:pt>
                <c:pt idx="14031">
                  <c:v>40.209348880332698</c:v>
                </c:pt>
                <c:pt idx="14032">
                  <c:v>40.223422152440797</c:v>
                </c:pt>
                <c:pt idx="14033">
                  <c:v>40.237500350194203</c:v>
                </c:pt>
                <c:pt idx="14034">
                  <c:v>40.2515834753167</c:v>
                </c:pt>
                <c:pt idx="14035">
                  <c:v>40.265671529533101</c:v>
                </c:pt>
                <c:pt idx="14036">
                  <c:v>40.279764514568399</c:v>
                </c:pt>
                <c:pt idx="14037">
                  <c:v>40.2938624321486</c:v>
                </c:pt>
                <c:pt idx="14038">
                  <c:v>40.307965283999799</c:v>
                </c:pt>
                <c:pt idx="14039">
                  <c:v>40.322073071849204</c:v>
                </c:pt>
                <c:pt idx="14040">
                  <c:v>40.336185797424399</c:v>
                </c:pt>
                <c:pt idx="14041">
                  <c:v>40.318034513815498</c:v>
                </c:pt>
                <c:pt idx="14042">
                  <c:v>40.493417963950598</c:v>
                </c:pt>
                <c:pt idx="14043">
                  <c:v>40.499491976645203</c:v>
                </c:pt>
                <c:pt idx="14044">
                  <c:v>40.533916544825303</c:v>
                </c:pt>
                <c:pt idx="14045">
                  <c:v>40.803467089848397</c:v>
                </c:pt>
                <c:pt idx="14046">
                  <c:v>40.670855821806398</c:v>
                </c:pt>
                <c:pt idx="14047">
                  <c:v>41.063329580486901</c:v>
                </c:pt>
                <c:pt idx="14048">
                  <c:v>41.340507055155101</c:v>
                </c:pt>
                <c:pt idx="14049">
                  <c:v>41.255759015692099</c:v>
                </c:pt>
                <c:pt idx="14050">
                  <c:v>41.125803374792703</c:v>
                </c:pt>
                <c:pt idx="14051">
                  <c:v>40.675475827838703</c:v>
                </c:pt>
                <c:pt idx="14052">
                  <c:v>40.707202698984403</c:v>
                </c:pt>
                <c:pt idx="14053">
                  <c:v>40.588337667103303</c:v>
                </c:pt>
                <c:pt idx="14054">
                  <c:v>40.072054011977798</c:v>
                </c:pt>
                <c:pt idx="14055">
                  <c:v>40.0752597762988</c:v>
                </c:pt>
                <c:pt idx="14056">
                  <c:v>39.709773407138897</c:v>
                </c:pt>
                <c:pt idx="14057">
                  <c:v>39.931353942750697</c:v>
                </c:pt>
                <c:pt idx="14058">
                  <c:v>40.046356242105901</c:v>
                </c:pt>
                <c:pt idx="14059">
                  <c:v>40.161689748083099</c:v>
                </c:pt>
                <c:pt idx="14060">
                  <c:v>40.4741476943232</c:v>
                </c:pt>
                <c:pt idx="14061">
                  <c:v>40.432864063674998</c:v>
                </c:pt>
                <c:pt idx="14062">
                  <c:v>40.4199255471746</c:v>
                </c:pt>
                <c:pt idx="14063">
                  <c:v>40.447411096546702</c:v>
                </c:pt>
                <c:pt idx="14064">
                  <c:v>40.697376097123403</c:v>
                </c:pt>
                <c:pt idx="14065">
                  <c:v>40.598888446968303</c:v>
                </c:pt>
                <c:pt idx="14066">
                  <c:v>40.382902360430499</c:v>
                </c:pt>
                <c:pt idx="14067">
                  <c:v>40.168065319873001</c:v>
                </c:pt>
                <c:pt idx="14068">
                  <c:v>40.127093893246702</c:v>
                </c:pt>
                <c:pt idx="14069">
                  <c:v>39.460181592740902</c:v>
                </c:pt>
                <c:pt idx="14070">
                  <c:v>39.510690625179599</c:v>
                </c:pt>
                <c:pt idx="14071">
                  <c:v>39.790031207899702</c:v>
                </c:pt>
                <c:pt idx="14072">
                  <c:v>39.852501556896101</c:v>
                </c:pt>
                <c:pt idx="14073">
                  <c:v>40.305624499597997</c:v>
                </c:pt>
                <c:pt idx="14074">
                  <c:v>40.227834644313802</c:v>
                </c:pt>
                <c:pt idx="14075">
                  <c:v>40.5001770848558</c:v>
                </c:pt>
                <c:pt idx="14076">
                  <c:v>40.924213938934201</c:v>
                </c:pt>
                <c:pt idx="14077">
                  <c:v>40.951633162273303</c:v>
                </c:pt>
                <c:pt idx="14078">
                  <c:v>41.028212716286703</c:v>
                </c:pt>
                <c:pt idx="14079">
                  <c:v>41.137758044239199</c:v>
                </c:pt>
                <c:pt idx="14080">
                  <c:v>41.1241825840846</c:v>
                </c:pt>
                <c:pt idx="14081">
                  <c:v>41.209309642033702</c:v>
                </c:pt>
                <c:pt idx="14082">
                  <c:v>41.529505977952297</c:v>
                </c:pt>
                <c:pt idx="14083">
                  <c:v>41.690225166086897</c:v>
                </c:pt>
                <c:pt idx="14084">
                  <c:v>41.484692356018101</c:v>
                </c:pt>
                <c:pt idx="14085">
                  <c:v>41.773840661739598</c:v>
                </c:pt>
                <c:pt idx="14086">
                  <c:v>41.956392345431397</c:v>
                </c:pt>
                <c:pt idx="14087">
                  <c:v>41.963524932130099</c:v>
                </c:pt>
                <c:pt idx="14088">
                  <c:v>41.769233811694299</c:v>
                </c:pt>
                <c:pt idx="14089">
                  <c:v>42.327688467756701</c:v>
                </c:pt>
                <c:pt idx="14090">
                  <c:v>42.190970034005801</c:v>
                </c:pt>
                <c:pt idx="14091">
                  <c:v>42.193923401908201</c:v>
                </c:pt>
                <c:pt idx="14092">
                  <c:v>42.078733991020997</c:v>
                </c:pt>
                <c:pt idx="14093">
                  <c:v>41.809430093478497</c:v>
                </c:pt>
                <c:pt idx="14094">
                  <c:v>42.386400228768501</c:v>
                </c:pt>
                <c:pt idx="14095">
                  <c:v>42.5305139895463</c:v>
                </c:pt>
                <c:pt idx="14096">
                  <c:v>42.7814440220846</c:v>
                </c:pt>
                <c:pt idx="14097">
                  <c:v>42.7728877332802</c:v>
                </c:pt>
                <c:pt idx="14098">
                  <c:v>42.661678225173702</c:v>
                </c:pt>
                <c:pt idx="14099">
                  <c:v>42.870720448477002</c:v>
                </c:pt>
                <c:pt idx="14100">
                  <c:v>42.502032252620097</c:v>
                </c:pt>
                <c:pt idx="14101">
                  <c:v>42.417028188114898</c:v>
                </c:pt>
                <c:pt idx="14102">
                  <c:v>42.064966854153496</c:v>
                </c:pt>
                <c:pt idx="14103">
                  <c:v>42.048140867411902</c:v>
                </c:pt>
                <c:pt idx="14104">
                  <c:v>42.270996014009199</c:v>
                </c:pt>
                <c:pt idx="14105">
                  <c:v>42.127274627561498</c:v>
                </c:pt>
                <c:pt idx="14106">
                  <c:v>42.148338264875299</c:v>
                </c:pt>
                <c:pt idx="14107">
                  <c:v>42.291642614975899</c:v>
                </c:pt>
                <c:pt idx="14108">
                  <c:v>42.5284758136197</c:v>
                </c:pt>
                <c:pt idx="14109">
                  <c:v>42.681578326548802</c:v>
                </c:pt>
                <c:pt idx="14110">
                  <c:v>42.493779381911999</c:v>
                </c:pt>
                <c:pt idx="14111">
                  <c:v>42.404542445209998</c:v>
                </c:pt>
                <c:pt idx="14112">
                  <c:v>42.391821082476397</c:v>
                </c:pt>
                <c:pt idx="14113">
                  <c:v>42.3990276920604</c:v>
                </c:pt>
                <c:pt idx="14114">
                  <c:v>42.4359148461525</c:v>
                </c:pt>
                <c:pt idx="14115">
                  <c:v>42.460103317614802</c:v>
                </c:pt>
                <c:pt idx="14116">
                  <c:v>42.063950553661499</c:v>
                </c:pt>
                <c:pt idx="14117">
                  <c:v>41.313950315289702</c:v>
                </c:pt>
                <c:pt idx="14118">
                  <c:v>41.320973686843303</c:v>
                </c:pt>
                <c:pt idx="14119">
                  <c:v>41.472621660274001</c:v>
                </c:pt>
                <c:pt idx="14120">
                  <c:v>41.1188601975118</c:v>
                </c:pt>
                <c:pt idx="14121">
                  <c:v>41.183416808021903</c:v>
                </c:pt>
                <c:pt idx="14122">
                  <c:v>41.000974271562399</c:v>
                </c:pt>
                <c:pt idx="14123">
                  <c:v>41.044845314032997</c:v>
                </c:pt>
                <c:pt idx="14124">
                  <c:v>41.150330566489998</c:v>
                </c:pt>
                <c:pt idx="14125">
                  <c:v>41.770466048126998</c:v>
                </c:pt>
                <c:pt idx="14126">
                  <c:v>41.819337493403303</c:v>
                </c:pt>
                <c:pt idx="14127">
                  <c:v>41.9602686607561</c:v>
                </c:pt>
                <c:pt idx="14128">
                  <c:v>42.1688111960001</c:v>
                </c:pt>
                <c:pt idx="14129">
                  <c:v>42.019955292478201</c:v>
                </c:pt>
                <c:pt idx="14130">
                  <c:v>42.090128617816603</c:v>
                </c:pt>
                <c:pt idx="14131">
                  <c:v>42.227763338396898</c:v>
                </c:pt>
                <c:pt idx="14132">
                  <c:v>42.167377636822998</c:v>
                </c:pt>
                <c:pt idx="14133">
                  <c:v>41.7866062167625</c:v>
                </c:pt>
                <c:pt idx="14134">
                  <c:v>41.8062459216844</c:v>
                </c:pt>
                <c:pt idx="14135">
                  <c:v>41.863938541056299</c:v>
                </c:pt>
                <c:pt idx="14136">
                  <c:v>41.955201927075798</c:v>
                </c:pt>
                <c:pt idx="14137">
                  <c:v>42.466216286547599</c:v>
                </c:pt>
                <c:pt idx="14138">
                  <c:v>42.762630476227699</c:v>
                </c:pt>
                <c:pt idx="14139">
                  <c:v>43.022627269523198</c:v>
                </c:pt>
                <c:pt idx="14140">
                  <c:v>42.952930613346503</c:v>
                </c:pt>
                <c:pt idx="14141">
                  <c:v>43.080930346574299</c:v>
                </c:pt>
                <c:pt idx="14142">
                  <c:v>43.485029473225197</c:v>
                </c:pt>
                <c:pt idx="14143">
                  <c:v>43.349356181268703</c:v>
                </c:pt>
                <c:pt idx="14144">
                  <c:v>43.283465159873202</c:v>
                </c:pt>
                <c:pt idx="14145">
                  <c:v>43.321554609213898</c:v>
                </c:pt>
                <c:pt idx="14146">
                  <c:v>43.091083938692798</c:v>
                </c:pt>
                <c:pt idx="14147">
                  <c:v>43.116076767377301</c:v>
                </c:pt>
                <c:pt idx="14148">
                  <c:v>43.1928233840232</c:v>
                </c:pt>
                <c:pt idx="14149">
                  <c:v>43.377688668106799</c:v>
                </c:pt>
                <c:pt idx="14150">
                  <c:v>43.585034019940402</c:v>
                </c:pt>
                <c:pt idx="14151">
                  <c:v>43.374954155964303</c:v>
                </c:pt>
                <c:pt idx="14152">
                  <c:v>43.200586840257301</c:v>
                </c:pt>
                <c:pt idx="14153">
                  <c:v>43.458926349561999</c:v>
                </c:pt>
                <c:pt idx="14154">
                  <c:v>43.710118943862497</c:v>
                </c:pt>
                <c:pt idx="14155">
                  <c:v>43.735470812849897</c:v>
                </c:pt>
                <c:pt idx="14156">
                  <c:v>43.353222797945598</c:v>
                </c:pt>
                <c:pt idx="14157">
                  <c:v>43.42952447007</c:v>
                </c:pt>
                <c:pt idx="14158">
                  <c:v>43.6058483394185</c:v>
                </c:pt>
                <c:pt idx="14159">
                  <c:v>44.075047267550701</c:v>
                </c:pt>
                <c:pt idx="14160">
                  <c:v>44.434699653253901</c:v>
                </c:pt>
                <c:pt idx="14161">
                  <c:v>44.312948576203901</c:v>
                </c:pt>
                <c:pt idx="14162">
                  <c:v>44.063023546234199</c:v>
                </c:pt>
                <c:pt idx="14163">
                  <c:v>43.744007255759399</c:v>
                </c:pt>
                <c:pt idx="14164">
                  <c:v>43.611025473701901</c:v>
                </c:pt>
                <c:pt idx="14165">
                  <c:v>43.805530647314598</c:v>
                </c:pt>
                <c:pt idx="14166">
                  <c:v>43.396386991068702</c:v>
                </c:pt>
                <c:pt idx="14167">
                  <c:v>43.286160168111401</c:v>
                </c:pt>
                <c:pt idx="14168">
                  <c:v>43.297414569755098</c:v>
                </c:pt>
                <c:pt idx="14169">
                  <c:v>43.421245175424602</c:v>
                </c:pt>
                <c:pt idx="14170">
                  <c:v>43.310955212678998</c:v>
                </c:pt>
                <c:pt idx="14171">
                  <c:v>43.460811117714897</c:v>
                </c:pt>
                <c:pt idx="14172">
                  <c:v>43.932795526453297</c:v>
                </c:pt>
                <c:pt idx="14173">
                  <c:v>43.996937407921898</c:v>
                </c:pt>
                <c:pt idx="14174">
                  <c:v>44.065572630278297</c:v>
                </c:pt>
                <c:pt idx="14175">
                  <c:v>44.138721480844502</c:v>
                </c:pt>
                <c:pt idx="14176">
                  <c:v>44.415029877314602</c:v>
                </c:pt>
                <c:pt idx="14177">
                  <c:v>44.585139441744701</c:v>
                </c:pt>
                <c:pt idx="14178">
                  <c:v>44.622145107481401</c:v>
                </c:pt>
                <c:pt idx="14179">
                  <c:v>44.601172699280902</c:v>
                </c:pt>
                <c:pt idx="14180">
                  <c:v>44.7050934316702</c:v>
                </c:pt>
                <c:pt idx="14181">
                  <c:v>45.242895705653197</c:v>
                </c:pt>
                <c:pt idx="14182">
                  <c:v>45.4071274170647</c:v>
                </c:pt>
                <c:pt idx="14183">
                  <c:v>45.290431099602799</c:v>
                </c:pt>
                <c:pt idx="14184">
                  <c:v>45.667700390662503</c:v>
                </c:pt>
                <c:pt idx="14185">
                  <c:v>46.075512955151197</c:v>
                </c:pt>
                <c:pt idx="14186">
                  <c:v>46.159831143859101</c:v>
                </c:pt>
                <c:pt idx="14187">
                  <c:v>46.493566723029197</c:v>
                </c:pt>
                <c:pt idx="14188">
                  <c:v>46.4159224666017</c:v>
                </c:pt>
                <c:pt idx="14189">
                  <c:v>46.542637934935499</c:v>
                </c:pt>
                <c:pt idx="14190">
                  <c:v>46.7814016675418</c:v>
                </c:pt>
                <c:pt idx="14191">
                  <c:v>46.806195810425599</c:v>
                </c:pt>
                <c:pt idx="14192">
                  <c:v>46.891851148758597</c:v>
                </c:pt>
                <c:pt idx="14193">
                  <c:v>46.776028276421201</c:v>
                </c:pt>
                <c:pt idx="14194">
                  <c:v>46.791464365752397</c:v>
                </c:pt>
                <c:pt idx="14195">
                  <c:v>47.0549003101316</c:v>
                </c:pt>
                <c:pt idx="14196">
                  <c:v>47.023373526923798</c:v>
                </c:pt>
                <c:pt idx="14197">
                  <c:v>47.043593577540399</c:v>
                </c:pt>
                <c:pt idx="14198">
                  <c:v>47.049709244705497</c:v>
                </c:pt>
                <c:pt idx="14199">
                  <c:v>47.211089747414803</c:v>
                </c:pt>
                <c:pt idx="14200">
                  <c:v>46.471291971072802</c:v>
                </c:pt>
                <c:pt idx="14201">
                  <c:v>45.910383476981998</c:v>
                </c:pt>
                <c:pt idx="14202">
                  <c:v>46.145903744218899</c:v>
                </c:pt>
                <c:pt idx="14203">
                  <c:v>46.516455351285003</c:v>
                </c:pt>
                <c:pt idx="14204">
                  <c:v>46.755084767237101</c:v>
                </c:pt>
                <c:pt idx="14205">
                  <c:v>46.457254877269797</c:v>
                </c:pt>
                <c:pt idx="14206">
                  <c:v>46.621248986986501</c:v>
                </c:pt>
                <c:pt idx="14207">
                  <c:v>46.655282498747098</c:v>
                </c:pt>
                <c:pt idx="14208">
                  <c:v>47.099907340960101</c:v>
                </c:pt>
                <c:pt idx="14209">
                  <c:v>47.068350403041698</c:v>
                </c:pt>
                <c:pt idx="14210">
                  <c:v>46.730870330651797</c:v>
                </c:pt>
                <c:pt idx="14211">
                  <c:v>46.849099432588403</c:v>
                </c:pt>
                <c:pt idx="14212">
                  <c:v>47.651624505868597</c:v>
                </c:pt>
                <c:pt idx="14213">
                  <c:v>47.648288892153197</c:v>
                </c:pt>
                <c:pt idx="14214">
                  <c:v>47.292356174128798</c:v>
                </c:pt>
                <c:pt idx="14215">
                  <c:v>47.317421122901102</c:v>
                </c:pt>
                <c:pt idx="14216">
                  <c:v>47.441865940454399</c:v>
                </c:pt>
                <c:pt idx="14217">
                  <c:v>47.509707808749198</c:v>
                </c:pt>
                <c:pt idx="14218">
                  <c:v>47.202319999226603</c:v>
                </c:pt>
                <c:pt idx="14219">
                  <c:v>46.946483424830802</c:v>
                </c:pt>
                <c:pt idx="14220">
                  <c:v>47.330505659245901</c:v>
                </c:pt>
                <c:pt idx="14221">
                  <c:v>47.410020908753403</c:v>
                </c:pt>
                <c:pt idx="14222">
                  <c:v>47.693532833787799</c:v>
                </c:pt>
                <c:pt idx="14223">
                  <c:v>48.117051405351802</c:v>
                </c:pt>
                <c:pt idx="14224">
                  <c:v>47.538684447459502</c:v>
                </c:pt>
                <c:pt idx="14225">
                  <c:v>45.921418402556903</c:v>
                </c:pt>
                <c:pt idx="14226">
                  <c:v>45.057177308220801</c:v>
                </c:pt>
                <c:pt idx="14227">
                  <c:v>45.065287600136301</c:v>
                </c:pt>
                <c:pt idx="14228">
                  <c:v>44.942710017863902</c:v>
                </c:pt>
                <c:pt idx="14229">
                  <c:v>44.406992914451003</c:v>
                </c:pt>
                <c:pt idx="14230">
                  <c:v>44.3306128866381</c:v>
                </c:pt>
                <c:pt idx="14231">
                  <c:v>44.480450358195</c:v>
                </c:pt>
                <c:pt idx="14232">
                  <c:v>44.5774177399758</c:v>
                </c:pt>
                <c:pt idx="14233">
                  <c:v>43.662689127951502</c:v>
                </c:pt>
                <c:pt idx="14234">
                  <c:v>43.054904495290401</c:v>
                </c:pt>
                <c:pt idx="14235">
                  <c:v>42.911962212366099</c:v>
                </c:pt>
                <c:pt idx="14236">
                  <c:v>43.018383878652699</c:v>
                </c:pt>
                <c:pt idx="14237">
                  <c:v>42.8884683593392</c:v>
                </c:pt>
                <c:pt idx="14238">
                  <c:v>43.179252174815502</c:v>
                </c:pt>
                <c:pt idx="14239">
                  <c:v>43.264747094121702</c:v>
                </c:pt>
                <c:pt idx="14240">
                  <c:v>44.046973721583399</c:v>
                </c:pt>
                <c:pt idx="14241">
                  <c:v>43.790620334523801</c:v>
                </c:pt>
                <c:pt idx="14242">
                  <c:v>44.157147826723801</c:v>
                </c:pt>
                <c:pt idx="14243">
                  <c:v>44.252968837507701</c:v>
                </c:pt>
                <c:pt idx="14244">
                  <c:v>43.972847544766303</c:v>
                </c:pt>
                <c:pt idx="14245">
                  <c:v>43.725280413089301</c:v>
                </c:pt>
                <c:pt idx="14246">
                  <c:v>43.203637817761098</c:v>
                </c:pt>
                <c:pt idx="14247">
                  <c:v>43.4529228079696</c:v>
                </c:pt>
                <c:pt idx="14248">
                  <c:v>44.007816632227403</c:v>
                </c:pt>
                <c:pt idx="14249">
                  <c:v>44.781033970455603</c:v>
                </c:pt>
                <c:pt idx="14250">
                  <c:v>44.640869334128098</c:v>
                </c:pt>
                <c:pt idx="14251">
                  <c:v>44.827021759251402</c:v>
                </c:pt>
                <c:pt idx="14252">
                  <c:v>45.1798104204967</c:v>
                </c:pt>
                <c:pt idx="14253">
                  <c:v>45.119721272637499</c:v>
                </c:pt>
                <c:pt idx="14254">
                  <c:v>45.325918398853403</c:v>
                </c:pt>
                <c:pt idx="14255">
                  <c:v>45.129657172186398</c:v>
                </c:pt>
                <c:pt idx="14256">
                  <c:v>45.186971836795102</c:v>
                </c:pt>
                <c:pt idx="14257">
                  <c:v>45.551630699518</c:v>
                </c:pt>
                <c:pt idx="14258">
                  <c:v>46.5341793737066</c:v>
                </c:pt>
                <c:pt idx="14259">
                  <c:v>46.467635497202203</c:v>
                </c:pt>
                <c:pt idx="14260">
                  <c:v>46.679992591424401</c:v>
                </c:pt>
                <c:pt idx="14261">
                  <c:v>46.734608182756403</c:v>
                </c:pt>
                <c:pt idx="14262">
                  <c:v>46.5275738685067</c:v>
                </c:pt>
                <c:pt idx="14263">
                  <c:v>46.4098591066194</c:v>
                </c:pt>
                <c:pt idx="14264">
                  <c:v>46.816873570984498</c:v>
                </c:pt>
                <c:pt idx="14265">
                  <c:v>47.072961869417803</c:v>
                </c:pt>
                <c:pt idx="14266">
                  <c:v>47.4198895983954</c:v>
                </c:pt>
                <c:pt idx="14267">
                  <c:v>47.2762073329122</c:v>
                </c:pt>
                <c:pt idx="14268">
                  <c:v>47.407162427224399</c:v>
                </c:pt>
                <c:pt idx="14269">
                  <c:v>47.325148036225301</c:v>
                </c:pt>
                <c:pt idx="14270">
                  <c:v>47.375785944624099</c:v>
                </c:pt>
                <c:pt idx="14271">
                  <c:v>47.464378664340501</c:v>
                </c:pt>
                <c:pt idx="14272">
                  <c:v>47.985062898288298</c:v>
                </c:pt>
                <c:pt idx="14273">
                  <c:v>48.218750154603001</c:v>
                </c:pt>
                <c:pt idx="14274">
                  <c:v>47.797800465753298</c:v>
                </c:pt>
                <c:pt idx="14275">
                  <c:v>47.753348511320198</c:v>
                </c:pt>
                <c:pt idx="14276">
                  <c:v>47.837871938185202</c:v>
                </c:pt>
                <c:pt idx="14277">
                  <c:v>47.568544719173197</c:v>
                </c:pt>
                <c:pt idx="14278">
                  <c:v>47.609929353078897</c:v>
                </c:pt>
                <c:pt idx="14279">
                  <c:v>47.675154956292602</c:v>
                </c:pt>
                <c:pt idx="14280">
                  <c:v>47.730934887591502</c:v>
                </c:pt>
                <c:pt idx="14281">
                  <c:v>47.767687707454897</c:v>
                </c:pt>
                <c:pt idx="14282">
                  <c:v>47.814022364531098</c:v>
                </c:pt>
                <c:pt idx="14283">
                  <c:v>46.851047954109497</c:v>
                </c:pt>
                <c:pt idx="14284">
                  <c:v>46.525901681308</c:v>
                </c:pt>
                <c:pt idx="14285">
                  <c:v>47.156792908106503</c:v>
                </c:pt>
                <c:pt idx="14286">
                  <c:v>47.357680845894997</c:v>
                </c:pt>
                <c:pt idx="14287">
                  <c:v>48.2887328513253</c:v>
                </c:pt>
                <c:pt idx="14288">
                  <c:v>48.359234401288298</c:v>
                </c:pt>
                <c:pt idx="14289">
                  <c:v>48.7876972180837</c:v>
                </c:pt>
                <c:pt idx="14290">
                  <c:v>48.902836183518403</c:v>
                </c:pt>
                <c:pt idx="14291">
                  <c:v>49.086710847568398</c:v>
                </c:pt>
                <c:pt idx="14292">
                  <c:v>49.369450302050403</c:v>
                </c:pt>
                <c:pt idx="14293">
                  <c:v>49.406971084279903</c:v>
                </c:pt>
                <c:pt idx="14294">
                  <c:v>49.286418074834302</c:v>
                </c:pt>
                <c:pt idx="14295">
                  <c:v>49.417519946913401</c:v>
                </c:pt>
                <c:pt idx="14296">
                  <c:v>49.855359173643002</c:v>
                </c:pt>
                <c:pt idx="14297">
                  <c:v>49.579160483821099</c:v>
                </c:pt>
                <c:pt idx="14298">
                  <c:v>50.3406963888525</c:v>
                </c:pt>
                <c:pt idx="14299">
                  <c:v>50.484670780524603</c:v>
                </c:pt>
                <c:pt idx="14300">
                  <c:v>50.4876998607715</c:v>
                </c:pt>
                <c:pt idx="14301">
                  <c:v>51.010752431329102</c:v>
                </c:pt>
                <c:pt idx="14302">
                  <c:v>50.697546411400701</c:v>
                </c:pt>
                <c:pt idx="14303">
                  <c:v>51.192354464376002</c:v>
                </c:pt>
                <c:pt idx="14304">
                  <c:v>50.842198759839597</c:v>
                </c:pt>
                <c:pt idx="14305">
                  <c:v>51.200127839108902</c:v>
                </c:pt>
                <c:pt idx="14306">
                  <c:v>50.987135307298203</c:v>
                </c:pt>
                <c:pt idx="14307">
                  <c:v>51.116642630978802</c:v>
                </c:pt>
                <c:pt idx="14308">
                  <c:v>51.568513751836598</c:v>
                </c:pt>
                <c:pt idx="14309">
                  <c:v>51.812948507020302</c:v>
                </c:pt>
                <c:pt idx="14310">
                  <c:v>52.483408060701201</c:v>
                </c:pt>
                <c:pt idx="14311">
                  <c:v>52.128620222210799</c:v>
                </c:pt>
                <c:pt idx="14312">
                  <c:v>52.453902812397402</c:v>
                </c:pt>
                <c:pt idx="14313">
                  <c:v>52.618608067228401</c:v>
                </c:pt>
                <c:pt idx="14314">
                  <c:v>51.8893141594166</c:v>
                </c:pt>
                <c:pt idx="14315">
                  <c:v>51.434763767380097</c:v>
                </c:pt>
                <c:pt idx="14316">
                  <c:v>51.051060429675402</c:v>
                </c:pt>
                <c:pt idx="14317">
                  <c:v>51.793342848322901</c:v>
                </c:pt>
                <c:pt idx="14318">
                  <c:v>51.334453830686797</c:v>
                </c:pt>
                <c:pt idx="14319">
                  <c:v>51.151703175049498</c:v>
                </c:pt>
                <c:pt idx="14320">
                  <c:v>50.452970909678399</c:v>
                </c:pt>
                <c:pt idx="14321">
                  <c:v>50.757706853972799</c:v>
                </c:pt>
                <c:pt idx="14322">
                  <c:v>50.150644679999303</c:v>
                </c:pt>
                <c:pt idx="14323">
                  <c:v>50.157665770254503</c:v>
                </c:pt>
                <c:pt idx="14324">
                  <c:v>50.666264501164903</c:v>
                </c:pt>
                <c:pt idx="14325">
                  <c:v>50.218881385619603</c:v>
                </c:pt>
                <c:pt idx="14326">
                  <c:v>50.207331042900897</c:v>
                </c:pt>
                <c:pt idx="14327">
                  <c:v>49.437652658013199</c:v>
                </c:pt>
                <c:pt idx="14328">
                  <c:v>48.269440925704401</c:v>
                </c:pt>
                <c:pt idx="14329">
                  <c:v>47.461893179017302</c:v>
                </c:pt>
                <c:pt idx="14330">
                  <c:v>47.1282360699688</c:v>
                </c:pt>
                <c:pt idx="14331">
                  <c:v>47.725350820975301</c:v>
                </c:pt>
                <c:pt idx="14332">
                  <c:v>47.418476815196499</c:v>
                </c:pt>
                <c:pt idx="14333">
                  <c:v>46.961836883466098</c:v>
                </c:pt>
                <c:pt idx="14334">
                  <c:v>46.8289348850859</c:v>
                </c:pt>
                <c:pt idx="14335">
                  <c:v>45.357101461647702</c:v>
                </c:pt>
                <c:pt idx="14336">
                  <c:v>45.981668748774503</c:v>
                </c:pt>
                <c:pt idx="14337">
                  <c:v>46.1734123074569</c:v>
                </c:pt>
                <c:pt idx="14338">
                  <c:v>45.714910323243899</c:v>
                </c:pt>
                <c:pt idx="14339">
                  <c:v>45.388963012639202</c:v>
                </c:pt>
                <c:pt idx="14340">
                  <c:v>43.994160179260803</c:v>
                </c:pt>
                <c:pt idx="14341">
                  <c:v>43.777268969577001</c:v>
                </c:pt>
                <c:pt idx="14342">
                  <c:v>43.5658247604539</c:v>
                </c:pt>
                <c:pt idx="14343">
                  <c:v>42.784689522499001</c:v>
                </c:pt>
                <c:pt idx="14344">
                  <c:v>44.062668198536002</c:v>
                </c:pt>
                <c:pt idx="14345">
                  <c:v>44.731098875107797</c:v>
                </c:pt>
                <c:pt idx="14346">
                  <c:v>44.900629739844497</c:v>
                </c:pt>
                <c:pt idx="14347">
                  <c:v>45.304286401205701</c:v>
                </c:pt>
                <c:pt idx="14348">
                  <c:v>45.145268355937503</c:v>
                </c:pt>
                <c:pt idx="14349">
                  <c:v>44.237397009299599</c:v>
                </c:pt>
                <c:pt idx="14350">
                  <c:v>44.679328605422498</c:v>
                </c:pt>
                <c:pt idx="14351">
                  <c:v>45.514385257057803</c:v>
                </c:pt>
                <c:pt idx="14352">
                  <c:v>45.937213896095898</c:v>
                </c:pt>
                <c:pt idx="14353">
                  <c:v>45.913785917008902</c:v>
                </c:pt>
                <c:pt idx="14354">
                  <c:v>45.467963055754701</c:v>
                </c:pt>
                <c:pt idx="14355">
                  <c:v>45.390212838929401</c:v>
                </c:pt>
                <c:pt idx="14356">
                  <c:v>44.922239744560002</c:v>
                </c:pt>
                <c:pt idx="14357">
                  <c:v>44.948743866009302</c:v>
                </c:pt>
                <c:pt idx="14358">
                  <c:v>44.975263624890196</c:v>
                </c:pt>
                <c:pt idx="14359">
                  <c:v>45.001799030428998</c:v>
                </c:pt>
                <c:pt idx="14360">
                  <c:v>45.0283500918569</c:v>
                </c:pt>
                <c:pt idx="14361">
                  <c:v>45.054916818411101</c:v>
                </c:pt>
                <c:pt idx="14362">
                  <c:v>45.081499219333999</c:v>
                </c:pt>
                <c:pt idx="14363">
                  <c:v>45.1080973038734</c:v>
                </c:pt>
                <c:pt idx="14364">
                  <c:v>45.134711081282703</c:v>
                </c:pt>
                <c:pt idx="14365">
                  <c:v>45.161340560820598</c:v>
                </c:pt>
                <c:pt idx="14366">
                  <c:v>45.187985751751498</c:v>
                </c:pt>
                <c:pt idx="14367">
                  <c:v>45.205157186337203</c:v>
                </c:pt>
                <c:pt idx="14368">
                  <c:v>45.222335146067998</c:v>
                </c:pt>
                <c:pt idx="14369">
                  <c:v>45.239519633423498</c:v>
                </c:pt>
                <c:pt idx="14370">
                  <c:v>45.256710650884202</c:v>
                </c:pt>
                <c:pt idx="14371">
                  <c:v>45.273908200931601</c:v>
                </c:pt>
                <c:pt idx="14372">
                  <c:v>45.291112286047898</c:v>
                </c:pt>
                <c:pt idx="14373">
                  <c:v>45.308322908716598</c:v>
                </c:pt>
                <c:pt idx="14374">
                  <c:v>45.325540071421898</c:v>
                </c:pt>
                <c:pt idx="14375">
                  <c:v>45.3427637766491</c:v>
                </c:pt>
                <c:pt idx="14376">
                  <c:v>45.359994026884202</c:v>
                </c:pt>
                <c:pt idx="14377">
                  <c:v>45.377230824614401</c:v>
                </c:pt>
                <c:pt idx="14378">
                  <c:v>45.566907649461299</c:v>
                </c:pt>
                <c:pt idx="14379">
                  <c:v>45.693583652726801</c:v>
                </c:pt>
                <c:pt idx="14380">
                  <c:v>45.674392347592601</c:v>
                </c:pt>
                <c:pt idx="14381">
                  <c:v>45.719153252093299</c:v>
                </c:pt>
                <c:pt idx="14382">
                  <c:v>46.289728284679398</c:v>
                </c:pt>
                <c:pt idx="14383">
                  <c:v>46.978519441555498</c:v>
                </c:pt>
                <c:pt idx="14384">
                  <c:v>47.306429507257498</c:v>
                </c:pt>
                <c:pt idx="14385">
                  <c:v>47.612975170464502</c:v>
                </c:pt>
                <c:pt idx="14386">
                  <c:v>46.931157366023498</c:v>
                </c:pt>
                <c:pt idx="14387">
                  <c:v>47.277509307384697</c:v>
                </c:pt>
                <c:pt idx="14388">
                  <c:v>47.173026011815402</c:v>
                </c:pt>
                <c:pt idx="14389">
                  <c:v>47.087642834733998</c:v>
                </c:pt>
                <c:pt idx="14390">
                  <c:v>47.897079415063097</c:v>
                </c:pt>
                <c:pt idx="14391">
                  <c:v>48.0115534348651</c:v>
                </c:pt>
                <c:pt idx="14392">
                  <c:v>48.217522999100701</c:v>
                </c:pt>
                <c:pt idx="14393">
                  <c:v>48.409910915867101</c:v>
                </c:pt>
                <c:pt idx="14394">
                  <c:v>48.811229077359599</c:v>
                </c:pt>
                <c:pt idx="14395">
                  <c:v>49.352545607827601</c:v>
                </c:pt>
                <c:pt idx="14396">
                  <c:v>49.243476482034197</c:v>
                </c:pt>
                <c:pt idx="14397">
                  <c:v>49.4005631720119</c:v>
                </c:pt>
                <c:pt idx="14398">
                  <c:v>49.498870292724199</c:v>
                </c:pt>
                <c:pt idx="14399">
                  <c:v>49.528074626196897</c:v>
                </c:pt>
                <c:pt idx="14400">
                  <c:v>49.6167298797778</c:v>
                </c:pt>
                <c:pt idx="14401">
                  <c:v>49.0009862619698</c:v>
                </c:pt>
                <c:pt idx="14402">
                  <c:v>48.814292504311702</c:v>
                </c:pt>
                <c:pt idx="14403">
                  <c:v>49.0188243899048</c:v>
                </c:pt>
                <c:pt idx="14404">
                  <c:v>49.317349030439303</c:v>
                </c:pt>
                <c:pt idx="14405">
                  <c:v>49.928390984926402</c:v>
                </c:pt>
                <c:pt idx="14406">
                  <c:v>49.763128010766302</c:v>
                </c:pt>
                <c:pt idx="14407">
                  <c:v>49.7178435642765</c:v>
                </c:pt>
                <c:pt idx="14408">
                  <c:v>49.006381222871703</c:v>
                </c:pt>
                <c:pt idx="14409">
                  <c:v>49.287677851090997</c:v>
                </c:pt>
                <c:pt idx="14410">
                  <c:v>49.624805567592503</c:v>
                </c:pt>
                <c:pt idx="14411">
                  <c:v>50.326500318318203</c:v>
                </c:pt>
                <c:pt idx="14412">
                  <c:v>50.7210600808138</c:v>
                </c:pt>
                <c:pt idx="14413">
                  <c:v>50.581069954990802</c:v>
                </c:pt>
                <c:pt idx="14414">
                  <c:v>50.658964802721499</c:v>
                </c:pt>
                <c:pt idx="14415">
                  <c:v>50.291180718253699</c:v>
                </c:pt>
                <c:pt idx="14416">
                  <c:v>50.655288866653898</c:v>
                </c:pt>
                <c:pt idx="14417">
                  <c:v>51.538717104488299</c:v>
                </c:pt>
                <c:pt idx="14418">
                  <c:v>51.3140082979128</c:v>
                </c:pt>
                <c:pt idx="14419">
                  <c:v>51.434083077329902</c:v>
                </c:pt>
                <c:pt idx="14420">
                  <c:v>52.171647828658799</c:v>
                </c:pt>
                <c:pt idx="14421">
                  <c:v>52.356335461972201</c:v>
                </c:pt>
                <c:pt idx="14422">
                  <c:v>52.546912523053798</c:v>
                </c:pt>
                <c:pt idx="14423">
                  <c:v>52.4229018094994</c:v>
                </c:pt>
                <c:pt idx="14424">
                  <c:v>52.351606663038503</c:v>
                </c:pt>
                <c:pt idx="14425">
                  <c:v>52.306584281308297</c:v>
                </c:pt>
                <c:pt idx="14426">
                  <c:v>51.921607820997799</c:v>
                </c:pt>
                <c:pt idx="14427">
                  <c:v>52.1573319205052</c:v>
                </c:pt>
                <c:pt idx="14428">
                  <c:v>52.566245402761901</c:v>
                </c:pt>
                <c:pt idx="14429">
                  <c:v>52.620914297980804</c:v>
                </c:pt>
                <c:pt idx="14430">
                  <c:v>52.433583843080001</c:v>
                </c:pt>
                <c:pt idx="14431">
                  <c:v>52.354933467315398</c:v>
                </c:pt>
                <c:pt idx="14432">
                  <c:v>52.1821621868732</c:v>
                </c:pt>
                <c:pt idx="14433">
                  <c:v>52.1873804030919</c:v>
                </c:pt>
                <c:pt idx="14434">
                  <c:v>52.547473327873199</c:v>
                </c:pt>
                <c:pt idx="14435">
                  <c:v>53.325175933125799</c:v>
                </c:pt>
                <c:pt idx="14436">
                  <c:v>53.4958164961118</c:v>
                </c:pt>
                <c:pt idx="14437">
                  <c:v>53.998677171175203</c:v>
                </c:pt>
                <c:pt idx="14438">
                  <c:v>53.6152865632599</c:v>
                </c:pt>
                <c:pt idx="14439">
                  <c:v>53.4812483468518</c:v>
                </c:pt>
                <c:pt idx="14440">
                  <c:v>54.304859571393301</c:v>
                </c:pt>
                <c:pt idx="14441">
                  <c:v>54.538370467550202</c:v>
                </c:pt>
                <c:pt idx="14442">
                  <c:v>53.578495147321398</c:v>
                </c:pt>
                <c:pt idx="14443">
                  <c:v>53.267739875466901</c:v>
                </c:pt>
                <c:pt idx="14444">
                  <c:v>53.8057440482091</c:v>
                </c:pt>
                <c:pt idx="14445">
                  <c:v>54.612830208932301</c:v>
                </c:pt>
                <c:pt idx="14446">
                  <c:v>54.956891039248497</c:v>
                </c:pt>
                <c:pt idx="14447">
                  <c:v>54.698593651364099</c:v>
                </c:pt>
                <c:pt idx="14448">
                  <c:v>54.649364917077797</c:v>
                </c:pt>
                <c:pt idx="14449">
                  <c:v>54.157520632824102</c:v>
                </c:pt>
                <c:pt idx="14450">
                  <c:v>53.556372153799799</c:v>
                </c:pt>
                <c:pt idx="14451">
                  <c:v>53.711685633045803</c:v>
                </c:pt>
                <c:pt idx="14452">
                  <c:v>54.262767527640897</c:v>
                </c:pt>
                <c:pt idx="14453">
                  <c:v>55.324147260481503</c:v>
                </c:pt>
                <c:pt idx="14454">
                  <c:v>55.133832193905498</c:v>
                </c:pt>
                <c:pt idx="14455">
                  <c:v>54.982765493694103</c:v>
                </c:pt>
                <c:pt idx="14456">
                  <c:v>54.331769550248801</c:v>
                </c:pt>
                <c:pt idx="14457">
                  <c:v>54.644720542858202</c:v>
                </c:pt>
                <c:pt idx="14458">
                  <c:v>55.030512269890799</c:v>
                </c:pt>
                <c:pt idx="14459">
                  <c:v>55.424530737743197</c:v>
                </c:pt>
                <c:pt idx="14460">
                  <c:v>55.488823193399</c:v>
                </c:pt>
                <c:pt idx="14461">
                  <c:v>55.558739110622703</c:v>
                </c:pt>
                <c:pt idx="14462">
                  <c:v>56.078768908698102</c:v>
                </c:pt>
                <c:pt idx="14463">
                  <c:v>56.940138799135703</c:v>
                </c:pt>
                <c:pt idx="14464">
                  <c:v>56.767040777186402</c:v>
                </c:pt>
                <c:pt idx="14465">
                  <c:v>57.111049044296102</c:v>
                </c:pt>
                <c:pt idx="14466">
                  <c:v>57.565652994688698</c:v>
                </c:pt>
                <c:pt idx="14467">
                  <c:v>57.194930189402903</c:v>
                </c:pt>
                <c:pt idx="14468">
                  <c:v>57.564409438426502</c:v>
                </c:pt>
                <c:pt idx="14469">
                  <c:v>56.911629035394697</c:v>
                </c:pt>
                <c:pt idx="14470">
                  <c:v>55.788193478236003</c:v>
                </c:pt>
                <c:pt idx="14471">
                  <c:v>54.458202945714902</c:v>
                </c:pt>
                <c:pt idx="14472">
                  <c:v>55.294680942961101</c:v>
                </c:pt>
                <c:pt idx="14473">
                  <c:v>56.041712082500503</c:v>
                </c:pt>
                <c:pt idx="14474">
                  <c:v>56.468189511448301</c:v>
                </c:pt>
                <c:pt idx="14475">
                  <c:v>57.118138372724999</c:v>
                </c:pt>
                <c:pt idx="14476">
                  <c:v>58.118276975631503</c:v>
                </c:pt>
                <c:pt idx="14477">
                  <c:v>57.851514084313301</c:v>
                </c:pt>
                <c:pt idx="14478">
                  <c:v>58.1529204726926</c:v>
                </c:pt>
                <c:pt idx="14479">
                  <c:v>57.961597364337401</c:v>
                </c:pt>
                <c:pt idx="14480">
                  <c:v>57.741922910326601</c:v>
                </c:pt>
                <c:pt idx="14481">
                  <c:v>58.418080827606502</c:v>
                </c:pt>
                <c:pt idx="14482">
                  <c:v>58.442032240745803</c:v>
                </c:pt>
                <c:pt idx="14483">
                  <c:v>59.108855828612803</c:v>
                </c:pt>
                <c:pt idx="14484">
                  <c:v>58.4237841895591</c:v>
                </c:pt>
                <c:pt idx="14485">
                  <c:v>58.1439342632912</c:v>
                </c:pt>
                <c:pt idx="14486">
                  <c:v>58.516636881918799</c:v>
                </c:pt>
                <c:pt idx="14487">
                  <c:v>58.171973890684299</c:v>
                </c:pt>
                <c:pt idx="14488">
                  <c:v>58.294716755593697</c:v>
                </c:pt>
                <c:pt idx="14489">
                  <c:v>57.275142159538397</c:v>
                </c:pt>
                <c:pt idx="14490">
                  <c:v>57.441812823222598</c:v>
                </c:pt>
                <c:pt idx="14491">
                  <c:v>56.6554344056727</c:v>
                </c:pt>
                <c:pt idx="14492">
                  <c:v>56.672997590338497</c:v>
                </c:pt>
                <c:pt idx="14493">
                  <c:v>56.616891322724001</c:v>
                </c:pt>
                <c:pt idx="14494">
                  <c:v>55.824821013119099</c:v>
                </c:pt>
                <c:pt idx="14495">
                  <c:v>56.389209953561704</c:v>
                </c:pt>
                <c:pt idx="14496">
                  <c:v>57.0393775443263</c:v>
                </c:pt>
                <c:pt idx="14497">
                  <c:v>58.033573894923897</c:v>
                </c:pt>
                <c:pt idx="14498">
                  <c:v>57.025530716369097</c:v>
                </c:pt>
                <c:pt idx="14499">
                  <c:v>57.124184884508402</c:v>
                </c:pt>
                <c:pt idx="14500">
                  <c:v>57.308696001685398</c:v>
                </c:pt>
                <c:pt idx="14501">
                  <c:v>58.026773962586503</c:v>
                </c:pt>
                <c:pt idx="14502">
                  <c:v>59.421157340907499</c:v>
                </c:pt>
                <c:pt idx="14503">
                  <c:v>60.326141567209497</c:v>
                </c:pt>
                <c:pt idx="14504">
                  <c:v>60.653712515919402</c:v>
                </c:pt>
                <c:pt idx="14505">
                  <c:v>60.922408462364999</c:v>
                </c:pt>
                <c:pt idx="14506">
                  <c:v>61.7893343347844</c:v>
                </c:pt>
                <c:pt idx="14507">
                  <c:v>61.593462144943103</c:v>
                </c:pt>
                <c:pt idx="14508">
                  <c:v>62.186607185398898</c:v>
                </c:pt>
                <c:pt idx="14509">
                  <c:v>61.678542604694201</c:v>
                </c:pt>
                <c:pt idx="14510">
                  <c:v>61.316489559604697</c:v>
                </c:pt>
                <c:pt idx="14511">
                  <c:v>61.8149926197243</c:v>
                </c:pt>
                <c:pt idx="14512">
                  <c:v>62.156829528911302</c:v>
                </c:pt>
                <c:pt idx="14513">
                  <c:v>62.351380405336798</c:v>
                </c:pt>
                <c:pt idx="14514">
                  <c:v>61.010202212818001</c:v>
                </c:pt>
                <c:pt idx="14515">
                  <c:v>60.863167625485097</c:v>
                </c:pt>
                <c:pt idx="14516">
                  <c:v>60.856472677046298</c:v>
                </c:pt>
                <c:pt idx="14517">
                  <c:v>60.813264581445601</c:v>
                </c:pt>
                <c:pt idx="14518">
                  <c:v>59.681529727584902</c:v>
                </c:pt>
                <c:pt idx="14519">
                  <c:v>58.099372374506601</c:v>
                </c:pt>
                <c:pt idx="14520">
                  <c:v>58.0116423222211</c:v>
                </c:pt>
                <c:pt idx="14521">
                  <c:v>57.117682914035697</c:v>
                </c:pt>
                <c:pt idx="14522">
                  <c:v>56.488817225152196</c:v>
                </c:pt>
                <c:pt idx="14523">
                  <c:v>57.301691305022104</c:v>
                </c:pt>
                <c:pt idx="14524">
                  <c:v>57.398531163327597</c:v>
                </c:pt>
                <c:pt idx="14525">
                  <c:v>57.839925867973598</c:v>
                </c:pt>
                <c:pt idx="14526">
                  <c:v>58.753218297428901</c:v>
                </c:pt>
                <c:pt idx="14527">
                  <c:v>59.028770891243802</c:v>
                </c:pt>
                <c:pt idx="14528">
                  <c:v>59.405964737238897</c:v>
                </c:pt>
                <c:pt idx="14529">
                  <c:v>60.2014106050705</c:v>
                </c:pt>
                <c:pt idx="14530">
                  <c:v>60.050305064451798</c:v>
                </c:pt>
                <c:pt idx="14531">
                  <c:v>60.295910812165403</c:v>
                </c:pt>
                <c:pt idx="14532">
                  <c:v>60.608846589280503</c:v>
                </c:pt>
                <c:pt idx="14533">
                  <c:v>60.002152034921799</c:v>
                </c:pt>
                <c:pt idx="14534">
                  <c:v>60.133556747878302</c:v>
                </c:pt>
                <c:pt idx="14535">
                  <c:v>60.379502994977102</c:v>
                </c:pt>
                <c:pt idx="14536">
                  <c:v>60.747214168216502</c:v>
                </c:pt>
                <c:pt idx="14537">
                  <c:v>61.354078837757001</c:v>
                </c:pt>
                <c:pt idx="14538">
                  <c:v>61.414819375806402</c:v>
                </c:pt>
                <c:pt idx="14539">
                  <c:v>59.817419923841697</c:v>
                </c:pt>
                <c:pt idx="14540">
                  <c:v>59.027231806647698</c:v>
                </c:pt>
                <c:pt idx="14541">
                  <c:v>59.274555907917602</c:v>
                </c:pt>
                <c:pt idx="14542">
                  <c:v>59.315455351494002</c:v>
                </c:pt>
                <c:pt idx="14543">
                  <c:v>59.1487789219563</c:v>
                </c:pt>
                <c:pt idx="14544">
                  <c:v>59.3374635267174</c:v>
                </c:pt>
                <c:pt idx="14545">
                  <c:v>59.663226201479098</c:v>
                </c:pt>
                <c:pt idx="14546">
                  <c:v>59.984810990705</c:v>
                </c:pt>
                <c:pt idx="14547">
                  <c:v>59.864241520613703</c:v>
                </c:pt>
                <c:pt idx="14548">
                  <c:v>58.762140834219203</c:v>
                </c:pt>
                <c:pt idx="14549">
                  <c:v>58.579390576224803</c:v>
                </c:pt>
                <c:pt idx="14550">
                  <c:v>58.121885535824497</c:v>
                </c:pt>
                <c:pt idx="14551">
                  <c:v>58.121304316969102</c:v>
                </c:pt>
                <c:pt idx="14552">
                  <c:v>57.853365104067898</c:v>
                </c:pt>
                <c:pt idx="14553">
                  <c:v>58.466032240520001</c:v>
                </c:pt>
                <c:pt idx="14554">
                  <c:v>58.225736848011401</c:v>
                </c:pt>
                <c:pt idx="14555">
                  <c:v>58.207686869588599</c:v>
                </c:pt>
                <c:pt idx="14556">
                  <c:v>57.956811739180601</c:v>
                </c:pt>
                <c:pt idx="14557">
                  <c:v>56.691034970796899</c:v>
                </c:pt>
                <c:pt idx="14558">
                  <c:v>57.335045128065197</c:v>
                </c:pt>
                <c:pt idx="14559">
                  <c:v>57.487556348105898</c:v>
                </c:pt>
                <c:pt idx="14560">
                  <c:v>58.060132409333001</c:v>
                </c:pt>
                <c:pt idx="14561">
                  <c:v>58.539709103034099</c:v>
                </c:pt>
                <c:pt idx="14562">
                  <c:v>57.992948220011698</c:v>
                </c:pt>
                <c:pt idx="14563">
                  <c:v>57.944234143506897</c:v>
                </c:pt>
                <c:pt idx="14564">
                  <c:v>57.5478955819653</c:v>
                </c:pt>
                <c:pt idx="14565">
                  <c:v>57.2060610822085</c:v>
                </c:pt>
                <c:pt idx="14566">
                  <c:v>57.060757687059699</c:v>
                </c:pt>
                <c:pt idx="14567">
                  <c:v>57.338072969418697</c:v>
                </c:pt>
                <c:pt idx="14568">
                  <c:v>57.628203618644001</c:v>
                </c:pt>
                <c:pt idx="14569">
                  <c:v>56.813340819476402</c:v>
                </c:pt>
                <c:pt idx="14570">
                  <c:v>56.737210942778297</c:v>
                </c:pt>
                <c:pt idx="14571">
                  <c:v>57.069690998902999</c:v>
                </c:pt>
                <c:pt idx="14572">
                  <c:v>57.198668500560501</c:v>
                </c:pt>
                <c:pt idx="14573">
                  <c:v>57.631090434424699</c:v>
                </c:pt>
                <c:pt idx="14574">
                  <c:v>58.337647603150799</c:v>
                </c:pt>
                <c:pt idx="14575">
                  <c:v>58.930358102798799</c:v>
                </c:pt>
                <c:pt idx="14576">
                  <c:v>59.316351948372102</c:v>
                </c:pt>
                <c:pt idx="14577">
                  <c:v>58.803265504018697</c:v>
                </c:pt>
                <c:pt idx="14578">
                  <c:v>58.917931871751499</c:v>
                </c:pt>
                <c:pt idx="14579">
                  <c:v>58.649855281735</c:v>
                </c:pt>
                <c:pt idx="14580">
                  <c:v>58.629327832386402</c:v>
                </c:pt>
                <c:pt idx="14581">
                  <c:v>59.083705123087398</c:v>
                </c:pt>
                <c:pt idx="14582">
                  <c:v>58.844416117338902</c:v>
                </c:pt>
                <c:pt idx="14583">
                  <c:v>58.688478414628001</c:v>
                </c:pt>
                <c:pt idx="14584">
                  <c:v>60.029510146402203</c:v>
                </c:pt>
                <c:pt idx="14585">
                  <c:v>60.080535230026697</c:v>
                </c:pt>
                <c:pt idx="14586">
                  <c:v>60.720392930226502</c:v>
                </c:pt>
                <c:pt idx="14587">
                  <c:v>60.480547378152004</c:v>
                </c:pt>
                <c:pt idx="14588">
                  <c:v>60.6529169381798</c:v>
                </c:pt>
                <c:pt idx="14589">
                  <c:v>60.383011457804898</c:v>
                </c:pt>
                <c:pt idx="14590">
                  <c:v>60.796635086290898</c:v>
                </c:pt>
                <c:pt idx="14591">
                  <c:v>61.450198913468498</c:v>
                </c:pt>
                <c:pt idx="14592">
                  <c:v>61.115295329390101</c:v>
                </c:pt>
                <c:pt idx="14593">
                  <c:v>62.090084289893802</c:v>
                </c:pt>
                <c:pt idx="14594">
                  <c:v>61.844828456948797</c:v>
                </c:pt>
                <c:pt idx="14595">
                  <c:v>61.254210345184902</c:v>
                </c:pt>
                <c:pt idx="14596">
                  <c:v>61.1041375298392</c:v>
                </c:pt>
                <c:pt idx="14597">
                  <c:v>61.773227835790898</c:v>
                </c:pt>
                <c:pt idx="14598">
                  <c:v>62.107420998382601</c:v>
                </c:pt>
                <c:pt idx="14599">
                  <c:v>62.089409846293101</c:v>
                </c:pt>
                <c:pt idx="14600">
                  <c:v>61.823046278052402</c:v>
                </c:pt>
                <c:pt idx="14601">
                  <c:v>61.168340217967803</c:v>
                </c:pt>
                <c:pt idx="14602">
                  <c:v>61.175068735391797</c:v>
                </c:pt>
                <c:pt idx="14603">
                  <c:v>61.402028240400099</c:v>
                </c:pt>
                <c:pt idx="14604">
                  <c:v>61.666670982116301</c:v>
                </c:pt>
                <c:pt idx="14605">
                  <c:v>61.722787652709997</c:v>
                </c:pt>
                <c:pt idx="14606">
                  <c:v>61.106177004059496</c:v>
                </c:pt>
                <c:pt idx="14607">
                  <c:v>60.795146563108801</c:v>
                </c:pt>
                <c:pt idx="14608">
                  <c:v>61.440183068143398</c:v>
                </c:pt>
                <c:pt idx="14609">
                  <c:v>61.741854367007903</c:v>
                </c:pt>
                <c:pt idx="14610">
                  <c:v>62.106748726317001</c:v>
                </c:pt>
                <c:pt idx="14611">
                  <c:v>61.548409055267399</c:v>
                </c:pt>
                <c:pt idx="14612">
                  <c:v>61.530560016641303</c:v>
                </c:pt>
                <c:pt idx="14613">
                  <c:v>61.543481434244796</c:v>
                </c:pt>
                <c:pt idx="14614">
                  <c:v>62.017981676102899</c:v>
                </c:pt>
                <c:pt idx="14615">
                  <c:v>62.173646810109901</c:v>
                </c:pt>
                <c:pt idx="14616">
                  <c:v>61.614705725287003</c:v>
                </c:pt>
                <c:pt idx="14617">
                  <c:v>61.066950991389199</c:v>
                </c:pt>
                <c:pt idx="14618">
                  <c:v>61.104201831494002</c:v>
                </c:pt>
                <c:pt idx="14619">
                  <c:v>61.035154083424402</c:v>
                </c:pt>
                <c:pt idx="14620">
                  <c:v>60.136106263775503</c:v>
                </c:pt>
                <c:pt idx="14621">
                  <c:v>59.923825808664397</c:v>
                </c:pt>
                <c:pt idx="14622">
                  <c:v>60.19767769261</c:v>
                </c:pt>
                <c:pt idx="14623">
                  <c:v>60.653374112743002</c:v>
                </c:pt>
                <c:pt idx="14624">
                  <c:v>60.736469235277497</c:v>
                </c:pt>
                <c:pt idx="14625">
                  <c:v>59.908631159600702</c:v>
                </c:pt>
                <c:pt idx="14626">
                  <c:v>60.332185181899</c:v>
                </c:pt>
                <c:pt idx="14627">
                  <c:v>60.34244165338</c:v>
                </c:pt>
                <c:pt idx="14628">
                  <c:v>60.714754518381298</c:v>
                </c:pt>
                <c:pt idx="14629">
                  <c:v>61.119721931018901</c:v>
                </c:pt>
                <c:pt idx="14630">
                  <c:v>61.252351727609202</c:v>
                </c:pt>
                <c:pt idx="14631">
                  <c:v>61.091258042565599</c:v>
                </c:pt>
                <c:pt idx="14632">
                  <c:v>61.187171317692403</c:v>
                </c:pt>
                <c:pt idx="14633">
                  <c:v>61.154742116894099</c:v>
                </c:pt>
                <c:pt idx="14634">
                  <c:v>61.183484845689001</c:v>
                </c:pt>
                <c:pt idx="14635">
                  <c:v>61.7567740986931</c:v>
                </c:pt>
                <c:pt idx="14636">
                  <c:v>62.193394491570899</c:v>
                </c:pt>
                <c:pt idx="14637">
                  <c:v>62.123115955795399</c:v>
                </c:pt>
                <c:pt idx="14638">
                  <c:v>61.872759798493497</c:v>
                </c:pt>
                <c:pt idx="14639">
                  <c:v>61.768194834434098</c:v>
                </c:pt>
                <c:pt idx="14640">
                  <c:v>60.910234608183799</c:v>
                </c:pt>
                <c:pt idx="14641">
                  <c:v>60.929116780912302</c:v>
                </c:pt>
                <c:pt idx="14642">
                  <c:v>61.057677217320098</c:v>
                </c:pt>
                <c:pt idx="14643">
                  <c:v>61.613912656769898</c:v>
                </c:pt>
                <c:pt idx="14644">
                  <c:v>61.633012969693503</c:v>
                </c:pt>
                <c:pt idx="14645">
                  <c:v>61.461056863507999</c:v>
                </c:pt>
                <c:pt idx="14646">
                  <c:v>61.652200750353501</c:v>
                </c:pt>
                <c:pt idx="14647">
                  <c:v>62.312495820389799</c:v>
                </c:pt>
                <c:pt idx="14648">
                  <c:v>62.325581444512103</c:v>
                </c:pt>
                <c:pt idx="14649">
                  <c:v>62.400995398059997</c:v>
                </c:pt>
                <c:pt idx="14650">
                  <c:v>61.715208458635303</c:v>
                </c:pt>
                <c:pt idx="14651">
                  <c:v>62.172518153313803</c:v>
                </c:pt>
                <c:pt idx="14652">
                  <c:v>61.458155919732199</c:v>
                </c:pt>
                <c:pt idx="14653">
                  <c:v>61.729186387338203</c:v>
                </c:pt>
                <c:pt idx="14654">
                  <c:v>61.637209899621098</c:v>
                </c:pt>
                <c:pt idx="14655">
                  <c:v>62.2480346497263</c:v>
                </c:pt>
                <c:pt idx="14656">
                  <c:v>61.943641760289204</c:v>
                </c:pt>
                <c:pt idx="14657">
                  <c:v>62.0433710235232</c:v>
                </c:pt>
                <c:pt idx="14658">
                  <c:v>61.938517726493501</c:v>
                </c:pt>
                <c:pt idx="14659">
                  <c:v>61.561312153539099</c:v>
                </c:pt>
                <c:pt idx="14660">
                  <c:v>61.198716024954798</c:v>
                </c:pt>
                <c:pt idx="14661">
                  <c:v>60.633239888884198</c:v>
                </c:pt>
                <c:pt idx="14662">
                  <c:v>60.091178724277597</c:v>
                </c:pt>
                <c:pt idx="14663">
                  <c:v>59.451808582651303</c:v>
                </c:pt>
                <c:pt idx="14664">
                  <c:v>59.675347382922098</c:v>
                </c:pt>
                <c:pt idx="14665">
                  <c:v>59.7624733901011</c:v>
                </c:pt>
                <c:pt idx="14666">
                  <c:v>60.190372699574198</c:v>
                </c:pt>
                <c:pt idx="14667">
                  <c:v>60.284269680985602</c:v>
                </c:pt>
                <c:pt idx="14668">
                  <c:v>60.390369995624098</c:v>
                </c:pt>
                <c:pt idx="14669">
                  <c:v>60.3517201588269</c:v>
                </c:pt>
                <c:pt idx="14670">
                  <c:v>60.614853658719397</c:v>
                </c:pt>
                <c:pt idx="14671">
                  <c:v>60.739720257256302</c:v>
                </c:pt>
                <c:pt idx="14672">
                  <c:v>60.949879689346503</c:v>
                </c:pt>
                <c:pt idx="14673">
                  <c:v>60.014908534911903</c:v>
                </c:pt>
                <c:pt idx="14674">
                  <c:v>59.748442341016897</c:v>
                </c:pt>
                <c:pt idx="14675">
                  <c:v>59.256115176126897</c:v>
                </c:pt>
                <c:pt idx="14676">
                  <c:v>59.360405938836898</c:v>
                </c:pt>
                <c:pt idx="14677">
                  <c:v>59.868531013673298</c:v>
                </c:pt>
                <c:pt idx="14678">
                  <c:v>60.3869924922517</c:v>
                </c:pt>
                <c:pt idx="14679">
                  <c:v>60.112835546336903</c:v>
                </c:pt>
                <c:pt idx="14680">
                  <c:v>60.128464883578999</c:v>
                </c:pt>
                <c:pt idx="14681">
                  <c:v>60.5048690737502</c:v>
                </c:pt>
                <c:pt idx="14682">
                  <c:v>61.004639292299302</c:v>
                </c:pt>
                <c:pt idx="14683">
                  <c:v>60.834436348673798</c:v>
                </c:pt>
                <c:pt idx="14684">
                  <c:v>61.127049987511</c:v>
                </c:pt>
                <c:pt idx="14685">
                  <c:v>61.806171512872197</c:v>
                </c:pt>
                <c:pt idx="14686">
                  <c:v>61.905679449007899</c:v>
                </c:pt>
                <c:pt idx="14687">
                  <c:v>61.664866355951297</c:v>
                </c:pt>
                <c:pt idx="14688">
                  <c:v>61.912142470038603</c:v>
                </c:pt>
                <c:pt idx="14689">
                  <c:v>62.469970873693697</c:v>
                </c:pt>
                <c:pt idx="14690">
                  <c:v>62.358149625829803</c:v>
                </c:pt>
                <c:pt idx="14691">
                  <c:v>62.433602986876998</c:v>
                </c:pt>
                <c:pt idx="14692">
                  <c:v>62.0408956240896</c:v>
                </c:pt>
                <c:pt idx="14693">
                  <c:v>61.445923435054503</c:v>
                </c:pt>
                <c:pt idx="14694">
                  <c:v>60.801355698220803</c:v>
                </c:pt>
                <c:pt idx="14695">
                  <c:v>60.953967101023402</c:v>
                </c:pt>
                <c:pt idx="14696">
                  <c:v>61.082579971606499</c:v>
                </c:pt>
                <c:pt idx="14697">
                  <c:v>60.490689771681602</c:v>
                </c:pt>
                <c:pt idx="14698">
                  <c:v>58.731015606223401</c:v>
                </c:pt>
                <c:pt idx="14699">
                  <c:v>58.455567143030201</c:v>
                </c:pt>
                <c:pt idx="14700">
                  <c:v>58.421078358415897</c:v>
                </c:pt>
                <c:pt idx="14701">
                  <c:v>57.831609677779497</c:v>
                </c:pt>
                <c:pt idx="14702">
                  <c:v>58.103996559361804</c:v>
                </c:pt>
                <c:pt idx="14703">
                  <c:v>57.477054436486299</c:v>
                </c:pt>
                <c:pt idx="14704">
                  <c:v>57.585686069371199</c:v>
                </c:pt>
                <c:pt idx="14705">
                  <c:v>57.769384407932499</c:v>
                </c:pt>
                <c:pt idx="14706">
                  <c:v>56.700073102541701</c:v>
                </c:pt>
                <c:pt idx="14707">
                  <c:v>56.143845385405797</c:v>
                </c:pt>
                <c:pt idx="14708">
                  <c:v>55.076550884629199</c:v>
                </c:pt>
                <c:pt idx="14709">
                  <c:v>55.246737426862701</c:v>
                </c:pt>
                <c:pt idx="14710">
                  <c:v>56.102509389604798</c:v>
                </c:pt>
                <c:pt idx="14711">
                  <c:v>56.780788728125103</c:v>
                </c:pt>
                <c:pt idx="14712">
                  <c:v>56.371399241395302</c:v>
                </c:pt>
                <c:pt idx="14713">
                  <c:v>56.0720671114236</c:v>
                </c:pt>
                <c:pt idx="14714">
                  <c:v>55.634144267283297</c:v>
                </c:pt>
                <c:pt idx="14715">
                  <c:v>55.666968412400998</c:v>
                </c:pt>
                <c:pt idx="14716">
                  <c:v>55.699811923764301</c:v>
                </c:pt>
                <c:pt idx="14717">
                  <c:v>55.732674812799402</c:v>
                </c:pt>
                <c:pt idx="14718">
                  <c:v>55.765557090938898</c:v>
                </c:pt>
                <c:pt idx="14719">
                  <c:v>55.798458769622599</c:v>
                </c:pt>
                <c:pt idx="14720">
                  <c:v>55.8313798602967</c:v>
                </c:pt>
                <c:pt idx="14721">
                  <c:v>55.864320374414298</c:v>
                </c:pt>
                <c:pt idx="14722">
                  <c:v>55.897280323435197</c:v>
                </c:pt>
                <c:pt idx="14723">
                  <c:v>55.930259718826001</c:v>
                </c:pt>
                <c:pt idx="14724">
                  <c:v>55.963258572060099</c:v>
                </c:pt>
                <c:pt idx="14725">
                  <c:v>55.993478731689002</c:v>
                </c:pt>
                <c:pt idx="14726">
                  <c:v>56.023715210204102</c:v>
                </c:pt>
                <c:pt idx="14727">
                  <c:v>56.053968016417699</c:v>
                </c:pt>
                <c:pt idx="14728">
                  <c:v>56.084237159146497</c:v>
                </c:pt>
                <c:pt idx="14729">
                  <c:v>56.114522647212397</c:v>
                </c:pt>
                <c:pt idx="14730">
                  <c:v>56.144824489441902</c:v>
                </c:pt>
                <c:pt idx="14731">
                  <c:v>56.175142694666199</c:v>
                </c:pt>
                <c:pt idx="14732">
                  <c:v>56.2054772717213</c:v>
                </c:pt>
                <c:pt idx="14733">
                  <c:v>56.235828229448103</c:v>
                </c:pt>
                <c:pt idx="14734">
                  <c:v>56.266195576691999</c:v>
                </c:pt>
                <c:pt idx="14735">
                  <c:v>56.296579322303401</c:v>
                </c:pt>
                <c:pt idx="14736">
                  <c:v>56.326979475137399</c:v>
                </c:pt>
                <c:pt idx="14737">
                  <c:v>56.357396044053999</c:v>
                </c:pt>
                <c:pt idx="14738">
                  <c:v>56.387829037917797</c:v>
                </c:pt>
                <c:pt idx="14739">
                  <c:v>56.418278465598299</c:v>
                </c:pt>
                <c:pt idx="14740">
                  <c:v>56.4487443359697</c:v>
                </c:pt>
                <c:pt idx="14741">
                  <c:v>56.479226657911099</c:v>
                </c:pt>
                <c:pt idx="14742">
                  <c:v>56.509725440306397</c:v>
                </c:pt>
                <c:pt idx="14743">
                  <c:v>56.540240692044101</c:v>
                </c:pt>
                <c:pt idx="14744">
                  <c:v>56.570772422017797</c:v>
                </c:pt>
                <c:pt idx="14745">
                  <c:v>56.601320639125703</c:v>
                </c:pt>
                <c:pt idx="14746">
                  <c:v>56.631885352270899</c:v>
                </c:pt>
                <c:pt idx="14747">
                  <c:v>56.661900251507497</c:v>
                </c:pt>
                <c:pt idx="14748">
                  <c:v>56.691931058640897</c:v>
                </c:pt>
                <c:pt idx="14749">
                  <c:v>56.721977782101902</c:v>
                </c:pt>
                <c:pt idx="14750">
                  <c:v>56.752040430326403</c:v>
                </c:pt>
                <c:pt idx="14751">
                  <c:v>56.782119011754503</c:v>
                </c:pt>
                <c:pt idx="14752">
                  <c:v>56.812213534830697</c:v>
                </c:pt>
                <c:pt idx="14753">
                  <c:v>56.842324008004198</c:v>
                </c:pt>
                <c:pt idx="14754">
                  <c:v>56.872450439728397</c:v>
                </c:pt>
                <c:pt idx="14755">
                  <c:v>56.902592838461501</c:v>
                </c:pt>
                <c:pt idx="14756">
                  <c:v>56.932751212665899</c:v>
                </c:pt>
                <c:pt idx="14757">
                  <c:v>56.962925570808601</c:v>
                </c:pt>
                <c:pt idx="14758">
                  <c:v>56.993115921361102</c:v>
                </c:pt>
                <c:pt idx="14759">
                  <c:v>57.023322272799398</c:v>
                </c:pt>
                <c:pt idx="14760">
                  <c:v>57.053544633603998</c:v>
                </c:pt>
                <c:pt idx="14761">
                  <c:v>57.083783012259801</c:v>
                </c:pt>
                <c:pt idx="14762">
                  <c:v>57.114037417256299</c:v>
                </c:pt>
                <c:pt idx="14763">
                  <c:v>57.144307857087398</c:v>
                </c:pt>
                <c:pt idx="14764">
                  <c:v>57.174594340251701</c:v>
                </c:pt>
                <c:pt idx="14765">
                  <c:v>57.204896875251997</c:v>
                </c:pt>
                <c:pt idx="14766">
                  <c:v>57.235215470595897</c:v>
                </c:pt>
                <c:pt idx="14767">
                  <c:v>57.258109556784099</c:v>
                </c:pt>
                <c:pt idx="14768">
                  <c:v>57.281012800606803</c:v>
                </c:pt>
                <c:pt idx="14769">
                  <c:v>57.303925205727097</c:v>
                </c:pt>
                <c:pt idx="14770">
                  <c:v>57.3268467758094</c:v>
                </c:pt>
                <c:pt idx="14771">
                  <c:v>57.349777514519701</c:v>
                </c:pt>
                <c:pt idx="14772">
                  <c:v>57.372717425525501</c:v>
                </c:pt>
                <c:pt idx="14773">
                  <c:v>57.395666512495701</c:v>
                </c:pt>
                <c:pt idx="14774">
                  <c:v>57.418624779100703</c:v>
                </c:pt>
                <c:pt idx="14775">
                  <c:v>57.441592229012301</c:v>
                </c:pt>
                <c:pt idx="14776">
                  <c:v>57.4645688659039</c:v>
                </c:pt>
                <c:pt idx="14777">
                  <c:v>57.487554693450299</c:v>
                </c:pt>
                <c:pt idx="14778">
                  <c:v>57.510549715327699</c:v>
                </c:pt>
                <c:pt idx="14779">
                  <c:v>57.533553935213803</c:v>
                </c:pt>
                <c:pt idx="14780">
                  <c:v>57.556567356787902</c:v>
                </c:pt>
                <c:pt idx="14781">
                  <c:v>57.5795899837306</c:v>
                </c:pt>
                <c:pt idx="14782">
                  <c:v>57.602621819724099</c:v>
                </c:pt>
                <c:pt idx="14783">
                  <c:v>57.625662868451997</c:v>
                </c:pt>
                <c:pt idx="14784">
                  <c:v>57.648713133599301</c:v>
                </c:pt>
                <c:pt idx="14785">
                  <c:v>57.671772618852799</c:v>
                </c:pt>
                <c:pt idx="14786">
                  <c:v>57.694841327900299</c:v>
                </c:pt>
                <c:pt idx="14787">
                  <c:v>57.717919264431501</c:v>
                </c:pt>
                <c:pt idx="14788">
                  <c:v>57.741006432137198</c:v>
                </c:pt>
                <c:pt idx="14789">
                  <c:v>57.764102834710101</c:v>
                </c:pt>
                <c:pt idx="14790">
                  <c:v>57.787208475843997</c:v>
                </c:pt>
                <c:pt idx="14791">
                  <c:v>57.810323359234303</c:v>
                </c:pt>
                <c:pt idx="14792">
                  <c:v>57.833447488578003</c:v>
                </c:pt>
                <c:pt idx="14793">
                  <c:v>57.856580867573399</c:v>
                </c:pt>
                <c:pt idx="14794">
                  <c:v>57.879723499920402</c:v>
                </c:pt>
                <c:pt idx="14795">
                  <c:v>57.9028753893204</c:v>
                </c:pt>
                <c:pt idx="14796">
                  <c:v>57.926036539476101</c:v>
                </c:pt>
                <c:pt idx="14797">
                  <c:v>57.949206954091899</c:v>
                </c:pt>
                <c:pt idx="14798">
                  <c:v>57.972386636873601</c:v>
                </c:pt>
                <c:pt idx="14799">
                  <c:v>57.995575591528301</c:v>
                </c:pt>
                <c:pt idx="14800">
                  <c:v>58.018773821764903</c:v>
                </c:pt>
                <c:pt idx="14801">
                  <c:v>58.041981331293599</c:v>
                </c:pt>
                <c:pt idx="14802">
                  <c:v>58.0651981238262</c:v>
                </c:pt>
                <c:pt idx="14803">
                  <c:v>58.088424203075697</c:v>
                </c:pt>
                <c:pt idx="14804">
                  <c:v>58.111659572756899</c:v>
                </c:pt>
                <c:pt idx="14805">
                  <c:v>58.134904236586003</c:v>
                </c:pt>
                <c:pt idx="14806">
                  <c:v>58.158158198280603</c:v>
                </c:pt>
                <c:pt idx="14807">
                  <c:v>58.1814214615599</c:v>
                </c:pt>
                <c:pt idx="14808">
                  <c:v>58.204694030144502</c:v>
                </c:pt>
                <c:pt idx="14809">
                  <c:v>58.232632283279003</c:v>
                </c:pt>
                <c:pt idx="14810">
                  <c:v>58.260583946775</c:v>
                </c:pt>
                <c:pt idx="14811">
                  <c:v>58.288549027069401</c:v>
                </c:pt>
                <c:pt idx="14812">
                  <c:v>58.316527530602499</c:v>
                </c:pt>
                <c:pt idx="14813">
                  <c:v>58.3445194638171</c:v>
                </c:pt>
                <c:pt idx="14814">
                  <c:v>58.372524833159801</c:v>
                </c:pt>
                <c:pt idx="14815">
                  <c:v>58.400543645079701</c:v>
                </c:pt>
                <c:pt idx="14816">
                  <c:v>58.428575906029302</c:v>
                </c:pt>
                <c:pt idx="14817">
                  <c:v>58.456621622464198</c:v>
                </c:pt>
                <c:pt idx="14818">
                  <c:v>58.484680800843002</c:v>
                </c:pt>
                <c:pt idx="14819">
                  <c:v>58.512753447627396</c:v>
                </c:pt>
                <c:pt idx="14820">
                  <c:v>58.540839569282298</c:v>
                </c:pt>
                <c:pt idx="14821">
                  <c:v>58.568939172275499</c:v>
                </c:pt>
                <c:pt idx="14822">
                  <c:v>58.597052263078197</c:v>
                </c:pt>
                <c:pt idx="14823">
                  <c:v>58.625178848164502</c:v>
                </c:pt>
                <c:pt idx="14824">
                  <c:v>58.653318934011601</c:v>
                </c:pt>
                <c:pt idx="14825">
                  <c:v>58.681472527099999</c:v>
                </c:pt>
                <c:pt idx="14826">
                  <c:v>58.709639633913</c:v>
                </c:pt>
                <c:pt idx="14827">
                  <c:v>58.737820260937198</c:v>
                </c:pt>
                <c:pt idx="14828">
                  <c:v>58.762490145446797</c:v>
                </c:pt>
                <c:pt idx="14829">
                  <c:v>58.787170391307903</c:v>
                </c:pt>
                <c:pt idx="14830">
                  <c:v>58.811861002872298</c:v>
                </c:pt>
                <c:pt idx="14831">
                  <c:v>58.8365619844935</c:v>
                </c:pt>
                <c:pt idx="14832">
                  <c:v>58.861273340526999</c:v>
                </c:pt>
                <c:pt idx="14833">
                  <c:v>58.885995075330001</c:v>
                </c:pt>
                <c:pt idx="14834">
                  <c:v>58.9107271932617</c:v>
                </c:pt>
                <c:pt idx="14835">
                  <c:v>58.935469698682802</c:v>
                </c:pt>
                <c:pt idx="14836">
                  <c:v>58.960222595956303</c:v>
                </c:pt>
                <c:pt idx="14837">
                  <c:v>58.984985889446598</c:v>
                </c:pt>
                <c:pt idx="14838">
                  <c:v>59.0097595835202</c:v>
                </c:pt>
                <c:pt idx="14839">
                  <c:v>59.034543682545298</c:v>
                </c:pt>
                <c:pt idx="14840">
                  <c:v>59.0593381908919</c:v>
                </c:pt>
                <c:pt idx="14841">
                  <c:v>59.084143112932097</c:v>
                </c:pt>
                <c:pt idx="14842">
                  <c:v>59.108958453039499</c:v>
                </c:pt>
                <c:pt idx="14843">
                  <c:v>59.133784215589799</c:v>
                </c:pt>
                <c:pt idx="14844">
                  <c:v>59.158620404960402</c:v>
                </c:pt>
                <c:pt idx="14845">
                  <c:v>59.183467025530497</c:v>
                </c:pt>
                <c:pt idx="14846">
                  <c:v>59.208324081681198</c:v>
                </c:pt>
                <c:pt idx="14847">
                  <c:v>59.233191577795502</c:v>
                </c:pt>
                <c:pt idx="14848">
                  <c:v>59.258069518258203</c:v>
                </c:pt>
                <c:pt idx="14849">
                  <c:v>59.282957907455803</c:v>
                </c:pt>
                <c:pt idx="14850">
                  <c:v>59.307856749777002</c:v>
                </c:pt>
                <c:pt idx="14851">
                  <c:v>59.339289913854401</c:v>
                </c:pt>
                <c:pt idx="14852">
                  <c:v>59.3707397375087</c:v>
                </c:pt>
                <c:pt idx="14853">
                  <c:v>59.4022062295696</c:v>
                </c:pt>
                <c:pt idx="14854">
                  <c:v>59.433689398871202</c:v>
                </c:pt>
                <c:pt idx="14855">
                  <c:v>59.4651892542526</c:v>
                </c:pt>
                <c:pt idx="14856">
                  <c:v>59.496705804557401</c:v>
                </c:pt>
                <c:pt idx="14857">
                  <c:v>59.528239058633801</c:v>
                </c:pt>
                <c:pt idx="14858">
                  <c:v>59.559789025334901</c:v>
                </c:pt>
                <c:pt idx="14859">
                  <c:v>59.591355713518297</c:v>
                </c:pt>
                <c:pt idx="14860">
                  <c:v>59.622939132046497</c:v>
                </c:pt>
                <c:pt idx="14861">
                  <c:v>59.654539289786399</c:v>
                </c:pt>
                <c:pt idx="14862">
                  <c:v>59.686156195610003</c:v>
                </c:pt>
                <c:pt idx="14863">
                  <c:v>59.717789858393701</c:v>
                </c:pt>
                <c:pt idx="14864">
                  <c:v>59.7494402870187</c:v>
                </c:pt>
                <c:pt idx="14865">
                  <c:v>59.781107490370701</c:v>
                </c:pt>
                <c:pt idx="14866">
                  <c:v>59.812791477340603</c:v>
                </c:pt>
                <c:pt idx="14867">
                  <c:v>59.8444922568236</c:v>
                </c:pt>
                <c:pt idx="14868">
                  <c:v>59.876209837719699</c:v>
                </c:pt>
                <c:pt idx="14869">
                  <c:v>59.907944228933701</c:v>
                </c:pt>
                <c:pt idx="14870">
                  <c:v>59.939695439375001</c:v>
                </c:pt>
                <c:pt idx="14871">
                  <c:v>59.971463477957897</c:v>
                </c:pt>
                <c:pt idx="14872">
                  <c:v>60.003248353601201</c:v>
                </c:pt>
                <c:pt idx="14873">
                  <c:v>60.035050075228597</c:v>
                </c:pt>
                <c:pt idx="14874">
                  <c:v>60.066868651768502</c:v>
                </c:pt>
                <c:pt idx="14875">
                  <c:v>60.098704092153902</c:v>
                </c:pt>
                <c:pt idx="14876">
                  <c:v>60.1305564053228</c:v>
                </c:pt>
                <c:pt idx="14877">
                  <c:v>60.162425600217603</c:v>
                </c:pt>
                <c:pt idx="14878">
                  <c:v>60.194311685785699</c:v>
                </c:pt>
                <c:pt idx="14879">
                  <c:v>60.226214670979203</c:v>
                </c:pt>
                <c:pt idx="14880">
                  <c:v>60.258134564754798</c:v>
                </c:pt>
                <c:pt idx="14881">
                  <c:v>60.290071376074103</c:v>
                </c:pt>
                <c:pt idx="14882">
                  <c:v>60.3220251139034</c:v>
                </c:pt>
                <c:pt idx="14883">
                  <c:v>59.859355181279803</c:v>
                </c:pt>
                <c:pt idx="14884">
                  <c:v>59.436149540148101</c:v>
                </c:pt>
                <c:pt idx="14885">
                  <c:v>59.206131641427703</c:v>
                </c:pt>
                <c:pt idx="14886">
                  <c:v>59.332240701823999</c:v>
                </c:pt>
                <c:pt idx="14887">
                  <c:v>59.316220996834502</c:v>
                </c:pt>
                <c:pt idx="14888">
                  <c:v>59.169709930972303</c:v>
                </c:pt>
                <c:pt idx="14889">
                  <c:v>58.455531532105503</c:v>
                </c:pt>
                <c:pt idx="14890">
                  <c:v>58.211771965616599</c:v>
                </c:pt>
                <c:pt idx="14891">
                  <c:v>58.021419471289001</c:v>
                </c:pt>
                <c:pt idx="14892">
                  <c:v>57.820085145723603</c:v>
                </c:pt>
                <c:pt idx="14893">
                  <c:v>58.024190046288098</c:v>
                </c:pt>
                <c:pt idx="14894">
                  <c:v>57.921487229906099</c:v>
                </c:pt>
                <c:pt idx="14895">
                  <c:v>57.065986863520401</c:v>
                </c:pt>
                <c:pt idx="14896">
                  <c:v>57.010632856262802</c:v>
                </c:pt>
                <c:pt idx="14897">
                  <c:v>56.7843006438234</c:v>
                </c:pt>
                <c:pt idx="14898">
                  <c:v>56.4169062186579</c:v>
                </c:pt>
                <c:pt idx="14899">
                  <c:v>56.649908041341</c:v>
                </c:pt>
                <c:pt idx="14900">
                  <c:v>57.535346104027099</c:v>
                </c:pt>
                <c:pt idx="14901">
                  <c:v>56.9041833572659</c:v>
                </c:pt>
                <c:pt idx="14902">
                  <c:v>56.7181066776877</c:v>
                </c:pt>
                <c:pt idx="14903">
                  <c:v>56.742495463559102</c:v>
                </c:pt>
                <c:pt idx="14904">
                  <c:v>56.7668947366084</c:v>
                </c:pt>
                <c:pt idx="14905">
                  <c:v>56.791304501345202</c:v>
                </c:pt>
                <c:pt idx="14906">
                  <c:v>56.815724762280702</c:v>
                </c:pt>
                <c:pt idx="14907">
                  <c:v>56.840155523928502</c:v>
                </c:pt>
                <c:pt idx="14908">
                  <c:v>56.864596790803802</c:v>
                </c:pt>
                <c:pt idx="14909">
                  <c:v>56.889048567423799</c:v>
                </c:pt>
                <c:pt idx="14910">
                  <c:v>56.913510858307802</c:v>
                </c:pt>
                <c:pt idx="14911">
                  <c:v>56.937983667976901</c:v>
                </c:pt>
                <c:pt idx="14912">
                  <c:v>56.962467000954099</c:v>
                </c:pt>
                <c:pt idx="14913">
                  <c:v>56.986960861764501</c:v>
                </c:pt>
                <c:pt idx="14914">
                  <c:v>57.015454342195397</c:v>
                </c:pt>
                <c:pt idx="14915">
                  <c:v>57.043962069366501</c:v>
                </c:pt>
                <c:pt idx="14916">
                  <c:v>57.072484050401201</c:v>
                </c:pt>
                <c:pt idx="14917">
                  <c:v>57.101020292426398</c:v>
                </c:pt>
                <c:pt idx="14918">
                  <c:v>57.129570802572601</c:v>
                </c:pt>
                <c:pt idx="14919">
                  <c:v>57.158135587973902</c:v>
                </c:pt>
                <c:pt idx="14920">
                  <c:v>57.186714655767801</c:v>
                </c:pt>
                <c:pt idx="14921">
                  <c:v>57.215308013095701</c:v>
                </c:pt>
                <c:pt idx="14922">
                  <c:v>57.2439156671023</c:v>
                </c:pt>
                <c:pt idx="14923">
                  <c:v>57.272537624935801</c:v>
                </c:pt>
                <c:pt idx="14924">
                  <c:v>57.301173893748299</c:v>
                </c:pt>
                <c:pt idx="14925">
                  <c:v>57.329824480695102</c:v>
                </c:pt>
                <c:pt idx="14926">
                  <c:v>57.358489392935503</c:v>
                </c:pt>
                <c:pt idx="14927">
                  <c:v>57.387168637632001</c:v>
                </c:pt>
                <c:pt idx="14928">
                  <c:v>57.415862221950803</c:v>
                </c:pt>
                <c:pt idx="14929">
                  <c:v>57.444570153061797</c:v>
                </c:pt>
                <c:pt idx="14930">
                  <c:v>57.473292438138301</c:v>
                </c:pt>
                <c:pt idx="14931">
                  <c:v>57.502029084357403</c:v>
                </c:pt>
                <c:pt idx="14932">
                  <c:v>57.530780098899498</c:v>
                </c:pt>
                <c:pt idx="14933">
                  <c:v>57.559545488948999</c:v>
                </c:pt>
                <c:pt idx="14934">
                  <c:v>57.588325261693498</c:v>
                </c:pt>
                <c:pt idx="14935">
                  <c:v>57.608481175534997</c:v>
                </c:pt>
                <c:pt idx="14936">
                  <c:v>57.628644143946502</c:v>
                </c:pt>
                <c:pt idx="14937">
                  <c:v>57.6488141693969</c:v>
                </c:pt>
                <c:pt idx="14938">
                  <c:v>57.6689912543562</c:v>
                </c:pt>
                <c:pt idx="14939">
                  <c:v>57.689175401295202</c:v>
                </c:pt>
                <c:pt idx="14940">
                  <c:v>57.709366612685599</c:v>
                </c:pt>
                <c:pt idx="14941">
                  <c:v>57.729564891000102</c:v>
                </c:pt>
                <c:pt idx="14942">
                  <c:v>57.749770238712003</c:v>
                </c:pt>
                <c:pt idx="14943">
                  <c:v>57.769982658295497</c:v>
                </c:pt>
                <c:pt idx="14944">
                  <c:v>57.790202152225902</c:v>
                </c:pt>
                <c:pt idx="14945">
                  <c:v>57.810428722979204</c:v>
                </c:pt>
                <c:pt idx="14946">
                  <c:v>57.830662373032197</c:v>
                </c:pt>
                <c:pt idx="14947">
                  <c:v>57.850903104862802</c:v>
                </c:pt>
                <c:pt idx="14948">
                  <c:v>57.871150920949503</c:v>
                </c:pt>
                <c:pt idx="14949">
                  <c:v>57.891405823771798</c:v>
                </c:pt>
                <c:pt idx="14950">
                  <c:v>57.911667815810098</c:v>
                </c:pt>
                <c:pt idx="14951">
                  <c:v>57.931936899545697</c:v>
                </c:pt>
                <c:pt idx="14952">
                  <c:v>57.952213077460499</c:v>
                </c:pt>
                <c:pt idx="14953">
                  <c:v>57.972496352037702</c:v>
                </c:pt>
                <c:pt idx="14954">
                  <c:v>57.992786725760901</c:v>
                </c:pt>
                <c:pt idx="14955">
                  <c:v>58.0130842011149</c:v>
                </c:pt>
                <c:pt idx="14956">
                  <c:v>58.033388780585298</c:v>
                </c:pt>
                <c:pt idx="14957">
                  <c:v>58.047316793892598</c:v>
                </c:pt>
                <c:pt idx="14958">
                  <c:v>58.061248149923202</c:v>
                </c:pt>
                <c:pt idx="14959">
                  <c:v>58.075182849479198</c:v>
                </c:pt>
                <c:pt idx="14960">
                  <c:v>58.089120893363003</c:v>
                </c:pt>
                <c:pt idx="14961">
                  <c:v>58.103062282377401</c:v>
                </c:pt>
                <c:pt idx="14962">
                  <c:v>58.1170070173252</c:v>
                </c:pt>
                <c:pt idx="14963">
                  <c:v>58.130955099009398</c:v>
                </c:pt>
                <c:pt idx="14964">
                  <c:v>58.144906528233101</c:v>
                </c:pt>
                <c:pt idx="14965">
                  <c:v>58.158861305799903</c:v>
                </c:pt>
                <c:pt idx="14966">
                  <c:v>58.1728194325133</c:v>
                </c:pt>
                <c:pt idx="14967">
                  <c:v>58.186780909177102</c:v>
                </c:pt>
                <c:pt idx="14968">
                  <c:v>57.659608674139903</c:v>
                </c:pt>
                <c:pt idx="14969">
                  <c:v>57.610021410680197</c:v>
                </c:pt>
                <c:pt idx="14970">
                  <c:v>58.591696175518202</c:v>
                </c:pt>
                <c:pt idx="14971">
                  <c:v>58.336236380192901</c:v>
                </c:pt>
                <c:pt idx="14972">
                  <c:v>58.2393982278018</c:v>
                </c:pt>
                <c:pt idx="14973">
                  <c:v>58.090305368338598</c:v>
                </c:pt>
                <c:pt idx="14974">
                  <c:v>58.208809591289999</c:v>
                </c:pt>
                <c:pt idx="14975">
                  <c:v>58.106362086409398</c:v>
                </c:pt>
                <c:pt idx="14976">
                  <c:v>57.405599359647297</c:v>
                </c:pt>
                <c:pt idx="14977">
                  <c:v>56.931429108936598</c:v>
                </c:pt>
                <c:pt idx="14978">
                  <c:v>57.573615629285399</c:v>
                </c:pt>
                <c:pt idx="14979">
                  <c:v>57.422772756336599</c:v>
                </c:pt>
                <c:pt idx="14980">
                  <c:v>57.680026778284997</c:v>
                </c:pt>
                <c:pt idx="14981">
                  <c:v>59.380433967708903</c:v>
                </c:pt>
                <c:pt idx="14982">
                  <c:v>60.614359385557897</c:v>
                </c:pt>
                <c:pt idx="14983">
                  <c:v>61.686021259494503</c:v>
                </c:pt>
                <c:pt idx="14984">
                  <c:v>63.085060221659901</c:v>
                </c:pt>
                <c:pt idx="14985">
                  <c:v>63.039638978300303</c:v>
                </c:pt>
                <c:pt idx="14986">
                  <c:v>64.192003578823602</c:v>
                </c:pt>
                <c:pt idx="14987">
                  <c:v>63.388319694016701</c:v>
                </c:pt>
                <c:pt idx="14988">
                  <c:v>63.025738505367002</c:v>
                </c:pt>
                <c:pt idx="14989">
                  <c:v>64.322808203807497</c:v>
                </c:pt>
                <c:pt idx="14990">
                  <c:v>64.334386309284099</c:v>
                </c:pt>
                <c:pt idx="14991">
                  <c:v>65.555452961434298</c:v>
                </c:pt>
                <c:pt idx="14992">
                  <c:v>65.573808488263595</c:v>
                </c:pt>
                <c:pt idx="14993">
                  <c:v>65.618398678035604</c:v>
                </c:pt>
                <c:pt idx="14994">
                  <c:v>63.261385797520497</c:v>
                </c:pt>
                <c:pt idx="14995">
                  <c:v>63.627036607430199</c:v>
                </c:pt>
                <c:pt idx="14996">
                  <c:v>64.134780359557496</c:v>
                </c:pt>
                <c:pt idx="14997">
                  <c:v>63.498563338390703</c:v>
                </c:pt>
                <c:pt idx="14998">
                  <c:v>63.681439200805301</c:v>
                </c:pt>
                <c:pt idx="14999">
                  <c:v>64.432880183374706</c:v>
                </c:pt>
                <c:pt idx="15000">
                  <c:v>65.438033114235395</c:v>
                </c:pt>
                <c:pt idx="15001">
                  <c:v>67.787258503036497</c:v>
                </c:pt>
                <c:pt idx="15002">
                  <c:v>67.563560549976501</c:v>
                </c:pt>
                <c:pt idx="15003">
                  <c:v>67.908134708781304</c:v>
                </c:pt>
                <c:pt idx="15004">
                  <c:v>67.276589055989703</c:v>
                </c:pt>
                <c:pt idx="15005">
                  <c:v>68.400108093224702</c:v>
                </c:pt>
                <c:pt idx="15006">
                  <c:v>67.7024269906738</c:v>
                </c:pt>
                <c:pt idx="15007">
                  <c:v>68.020628397529904</c:v>
                </c:pt>
                <c:pt idx="15008">
                  <c:v>67.374432427753405</c:v>
                </c:pt>
                <c:pt idx="15009">
                  <c:v>66.215592189996102</c:v>
                </c:pt>
                <c:pt idx="15010">
                  <c:v>65.321681695431096</c:v>
                </c:pt>
                <c:pt idx="15011">
                  <c:v>66.432150284253495</c:v>
                </c:pt>
                <c:pt idx="15012">
                  <c:v>66.744381390589396</c:v>
                </c:pt>
                <c:pt idx="15013">
                  <c:v>66.317217349689699</c:v>
                </c:pt>
                <c:pt idx="15014">
                  <c:v>65.037295054840698</c:v>
                </c:pt>
                <c:pt idx="15015">
                  <c:v>64.5365078829184</c:v>
                </c:pt>
                <c:pt idx="15016">
                  <c:v>65.020531692040294</c:v>
                </c:pt>
                <c:pt idx="15017">
                  <c:v>65.501683626561402</c:v>
                </c:pt>
                <c:pt idx="15018">
                  <c:v>65.206926050241805</c:v>
                </c:pt>
                <c:pt idx="15019">
                  <c:v>67.058802750068693</c:v>
                </c:pt>
                <c:pt idx="15020">
                  <c:v>67.307590908271493</c:v>
                </c:pt>
                <c:pt idx="15021">
                  <c:v>67.335187020543898</c:v>
                </c:pt>
                <c:pt idx="15022">
                  <c:v>67.302192778903802</c:v>
                </c:pt>
                <c:pt idx="15023">
                  <c:v>68.534495928685502</c:v>
                </c:pt>
                <c:pt idx="15024">
                  <c:v>68.966948597995497</c:v>
                </c:pt>
                <c:pt idx="15025">
                  <c:v>68.684873778229701</c:v>
                </c:pt>
                <c:pt idx="15026">
                  <c:v>67.895684578517901</c:v>
                </c:pt>
                <c:pt idx="15027">
                  <c:v>67.516147701723995</c:v>
                </c:pt>
                <c:pt idx="15028">
                  <c:v>67.645103543834296</c:v>
                </c:pt>
                <c:pt idx="15029">
                  <c:v>66.597280889940293</c:v>
                </c:pt>
                <c:pt idx="15030">
                  <c:v>65.492431999976105</c:v>
                </c:pt>
                <c:pt idx="15031">
                  <c:v>65.421045249096196</c:v>
                </c:pt>
                <c:pt idx="15032">
                  <c:v>66.389930929235305</c:v>
                </c:pt>
                <c:pt idx="15033">
                  <c:v>65.872753367296596</c:v>
                </c:pt>
                <c:pt idx="15034">
                  <c:v>66.789043366635696</c:v>
                </c:pt>
                <c:pt idx="15035">
                  <c:v>66.970041674159205</c:v>
                </c:pt>
                <c:pt idx="15036">
                  <c:v>67.379228628788297</c:v>
                </c:pt>
                <c:pt idx="15037">
                  <c:v>68.363639159054998</c:v>
                </c:pt>
                <c:pt idx="15038">
                  <c:v>67.837922773921804</c:v>
                </c:pt>
                <c:pt idx="15039">
                  <c:v>68.062466298303505</c:v>
                </c:pt>
                <c:pt idx="15040">
                  <c:v>67.688803358325799</c:v>
                </c:pt>
                <c:pt idx="15041">
                  <c:v>67.919622177777697</c:v>
                </c:pt>
                <c:pt idx="15042">
                  <c:v>66.957201131518602</c:v>
                </c:pt>
                <c:pt idx="15043">
                  <c:v>68.097482266788404</c:v>
                </c:pt>
                <c:pt idx="15044">
                  <c:v>68.460441847270303</c:v>
                </c:pt>
                <c:pt idx="15045">
                  <c:v>70.043931867197699</c:v>
                </c:pt>
                <c:pt idx="15046">
                  <c:v>70.123081510207598</c:v>
                </c:pt>
                <c:pt idx="15047">
                  <c:v>70.931600640020307</c:v>
                </c:pt>
                <c:pt idx="15048">
                  <c:v>70.564884264711395</c:v>
                </c:pt>
                <c:pt idx="15049">
                  <c:v>71.025672958960001</c:v>
                </c:pt>
                <c:pt idx="15050">
                  <c:v>70.701085633537502</c:v>
                </c:pt>
                <c:pt idx="15051">
                  <c:v>71.155693614161194</c:v>
                </c:pt>
                <c:pt idx="15052">
                  <c:v>71.314370810920707</c:v>
                </c:pt>
                <c:pt idx="15053">
                  <c:v>71.238064434153003</c:v>
                </c:pt>
                <c:pt idx="15054">
                  <c:v>70.727287512160203</c:v>
                </c:pt>
                <c:pt idx="15055">
                  <c:v>71.083045768346295</c:v>
                </c:pt>
                <c:pt idx="15056">
                  <c:v>70.026040877771095</c:v>
                </c:pt>
                <c:pt idx="15057">
                  <c:v>68.123433347122003</c:v>
                </c:pt>
                <c:pt idx="15058">
                  <c:v>68.922521220283798</c:v>
                </c:pt>
                <c:pt idx="15059">
                  <c:v>68.979726912896595</c:v>
                </c:pt>
                <c:pt idx="15060">
                  <c:v>70.216533416444804</c:v>
                </c:pt>
                <c:pt idx="15061">
                  <c:v>70.394181245988406</c:v>
                </c:pt>
                <c:pt idx="15062">
                  <c:v>70.818658158901698</c:v>
                </c:pt>
                <c:pt idx="15063">
                  <c:v>70.026905560685194</c:v>
                </c:pt>
                <c:pt idx="15064">
                  <c:v>70.056316861020704</c:v>
                </c:pt>
                <c:pt idx="15065">
                  <c:v>70.583140363815602</c:v>
                </c:pt>
                <c:pt idx="15066">
                  <c:v>71.502132851352499</c:v>
                </c:pt>
                <c:pt idx="15067">
                  <c:v>71.889674411406801</c:v>
                </c:pt>
                <c:pt idx="15068">
                  <c:v>71.402262418897493</c:v>
                </c:pt>
                <c:pt idx="15069">
                  <c:v>71.168062998163506</c:v>
                </c:pt>
                <c:pt idx="15070">
                  <c:v>72.258357723295305</c:v>
                </c:pt>
                <c:pt idx="15071">
                  <c:v>72.389867934351699</c:v>
                </c:pt>
                <c:pt idx="15072">
                  <c:v>73.042824543119593</c:v>
                </c:pt>
                <c:pt idx="15073">
                  <c:v>72.920112597887098</c:v>
                </c:pt>
                <c:pt idx="15074">
                  <c:v>72.564262448409494</c:v>
                </c:pt>
                <c:pt idx="15075">
                  <c:v>72.543944454923903</c:v>
                </c:pt>
                <c:pt idx="15076">
                  <c:v>72.871843083860199</c:v>
                </c:pt>
                <c:pt idx="15077">
                  <c:v>71.925966560631693</c:v>
                </c:pt>
                <c:pt idx="15078">
                  <c:v>72.495620215791902</c:v>
                </c:pt>
                <c:pt idx="15079">
                  <c:v>73.707746985799901</c:v>
                </c:pt>
                <c:pt idx="15080">
                  <c:v>73.797670437122605</c:v>
                </c:pt>
                <c:pt idx="15081">
                  <c:v>73.090688754335005</c:v>
                </c:pt>
                <c:pt idx="15082">
                  <c:v>74.236019847115401</c:v>
                </c:pt>
                <c:pt idx="15083">
                  <c:v>74.894493343159297</c:v>
                </c:pt>
                <c:pt idx="15084">
                  <c:v>75.468934107101305</c:v>
                </c:pt>
                <c:pt idx="15085">
                  <c:v>75.625154800703001</c:v>
                </c:pt>
                <c:pt idx="15086">
                  <c:v>75.653136107979293</c:v>
                </c:pt>
                <c:pt idx="15087">
                  <c:v>74.652245117270695</c:v>
                </c:pt>
                <c:pt idx="15088">
                  <c:v>75.336806204996094</c:v>
                </c:pt>
                <c:pt idx="15089">
                  <c:v>74.9804631116465</c:v>
                </c:pt>
                <c:pt idx="15090">
                  <c:v>74.745774262107005</c:v>
                </c:pt>
                <c:pt idx="15091">
                  <c:v>74.444548791830698</c:v>
                </c:pt>
                <c:pt idx="15092">
                  <c:v>74.613537917588204</c:v>
                </c:pt>
                <c:pt idx="15093">
                  <c:v>74.066620684652307</c:v>
                </c:pt>
                <c:pt idx="15094">
                  <c:v>73.931078768799395</c:v>
                </c:pt>
                <c:pt idx="15095">
                  <c:v>74.106295425481406</c:v>
                </c:pt>
                <c:pt idx="15096">
                  <c:v>74.6302269341395</c:v>
                </c:pt>
                <c:pt idx="15097">
                  <c:v>74.501116641543504</c:v>
                </c:pt>
                <c:pt idx="15098">
                  <c:v>75.4375956777277</c:v>
                </c:pt>
                <c:pt idx="15099">
                  <c:v>75.752170451703805</c:v>
                </c:pt>
                <c:pt idx="15100">
                  <c:v>75.560517460461</c:v>
                </c:pt>
                <c:pt idx="15101">
                  <c:v>75.142667798904597</c:v>
                </c:pt>
                <c:pt idx="15102">
                  <c:v>75.035213783952202</c:v>
                </c:pt>
                <c:pt idx="15103">
                  <c:v>75.775811343999806</c:v>
                </c:pt>
                <c:pt idx="15104">
                  <c:v>75.637141609240302</c:v>
                </c:pt>
                <c:pt idx="15105">
                  <c:v>75.611424981093194</c:v>
                </c:pt>
                <c:pt idx="15106">
                  <c:v>75.192537686697904</c:v>
                </c:pt>
                <c:pt idx="15107">
                  <c:v>74.715816997764193</c:v>
                </c:pt>
                <c:pt idx="15108">
                  <c:v>74.989276887976104</c:v>
                </c:pt>
                <c:pt idx="15109">
                  <c:v>75.451210833605998</c:v>
                </c:pt>
                <c:pt idx="15110">
                  <c:v>76.444148768176305</c:v>
                </c:pt>
                <c:pt idx="15111">
                  <c:v>76.808022916312794</c:v>
                </c:pt>
                <c:pt idx="15112">
                  <c:v>77.373329964976804</c:v>
                </c:pt>
                <c:pt idx="15113">
                  <c:v>78.043383002473504</c:v>
                </c:pt>
                <c:pt idx="15114">
                  <c:v>78.4616955353668</c:v>
                </c:pt>
                <c:pt idx="15115">
                  <c:v>78.960711918971697</c:v>
                </c:pt>
                <c:pt idx="15116">
                  <c:v>78.499581361364903</c:v>
                </c:pt>
                <c:pt idx="15117">
                  <c:v>79.407036521902299</c:v>
                </c:pt>
                <c:pt idx="15118">
                  <c:v>79.245046167397604</c:v>
                </c:pt>
                <c:pt idx="15119">
                  <c:v>79.447913485586099</c:v>
                </c:pt>
                <c:pt idx="15120">
                  <c:v>78.737649139024995</c:v>
                </c:pt>
                <c:pt idx="15121">
                  <c:v>79.931311899972599</c:v>
                </c:pt>
                <c:pt idx="15122">
                  <c:v>79.872162729166604</c:v>
                </c:pt>
                <c:pt idx="15123">
                  <c:v>80.595804523492902</c:v>
                </c:pt>
                <c:pt idx="15124">
                  <c:v>81.229287547047605</c:v>
                </c:pt>
                <c:pt idx="15125">
                  <c:v>80.240727117600002</c:v>
                </c:pt>
                <c:pt idx="15126">
                  <c:v>80.275230630260495</c:v>
                </c:pt>
                <c:pt idx="15127">
                  <c:v>80.968005870599697</c:v>
                </c:pt>
                <c:pt idx="15128">
                  <c:v>81.666759761262995</c:v>
                </c:pt>
                <c:pt idx="15129">
                  <c:v>82.632877529238698</c:v>
                </c:pt>
                <c:pt idx="15130">
                  <c:v>82.668409666576295</c:v>
                </c:pt>
                <c:pt idx="15131">
                  <c:v>82.869293902066005</c:v>
                </c:pt>
                <c:pt idx="15132">
                  <c:v>82.424285793812004</c:v>
                </c:pt>
                <c:pt idx="15133">
                  <c:v>82.154758379266198</c:v>
                </c:pt>
                <c:pt idx="15134">
                  <c:v>82.543350386400107</c:v>
                </c:pt>
                <c:pt idx="15135">
                  <c:v>81.761664858240906</c:v>
                </c:pt>
                <c:pt idx="15136">
                  <c:v>82.066635868162095</c:v>
                </c:pt>
                <c:pt idx="15137">
                  <c:v>82.101924521585403</c:v>
                </c:pt>
                <c:pt idx="15138">
                  <c:v>81.578935262382899</c:v>
                </c:pt>
                <c:pt idx="15139">
                  <c:v>81.589540523967003</c:v>
                </c:pt>
                <c:pt idx="15140">
                  <c:v>82.179432901955295</c:v>
                </c:pt>
                <c:pt idx="15141">
                  <c:v>83.225577082797201</c:v>
                </c:pt>
                <c:pt idx="15142">
                  <c:v>83.660846850940203</c:v>
                </c:pt>
                <c:pt idx="15143">
                  <c:v>83.504401067328999</c:v>
                </c:pt>
                <c:pt idx="15144">
                  <c:v>83.197939915411894</c:v>
                </c:pt>
                <c:pt idx="15145">
                  <c:v>82.227019956598994</c:v>
                </c:pt>
                <c:pt idx="15146">
                  <c:v>82.259910764581605</c:v>
                </c:pt>
                <c:pt idx="15147">
                  <c:v>82.926216041774794</c:v>
                </c:pt>
                <c:pt idx="15148">
                  <c:v>83.291091392358595</c:v>
                </c:pt>
                <c:pt idx="15149">
                  <c:v>83.582610212231799</c:v>
                </c:pt>
                <c:pt idx="15150">
                  <c:v>82.822008459300505</c:v>
                </c:pt>
                <c:pt idx="15151">
                  <c:v>82.1511501907802</c:v>
                </c:pt>
                <c:pt idx="15152">
                  <c:v>82.364743181276197</c:v>
                </c:pt>
                <c:pt idx="15153">
                  <c:v>82.924823434908902</c:v>
                </c:pt>
                <c:pt idx="15154">
                  <c:v>83.911628833784306</c:v>
                </c:pt>
                <c:pt idx="15155">
                  <c:v>84.280840000653001</c:v>
                </c:pt>
                <c:pt idx="15156">
                  <c:v>85.039367560658803</c:v>
                </c:pt>
                <c:pt idx="15157">
                  <c:v>85.957792730313997</c:v>
                </c:pt>
                <c:pt idx="15158">
                  <c:v>85.957792730313997</c:v>
                </c:pt>
                <c:pt idx="15159">
                  <c:v>85.8718349375836</c:v>
                </c:pt>
                <c:pt idx="15160">
                  <c:v>86.490112149134205</c:v>
                </c:pt>
                <c:pt idx="15161">
                  <c:v>86.7236354519369</c:v>
                </c:pt>
                <c:pt idx="15162">
                  <c:v>86.558860544578195</c:v>
                </c:pt>
                <c:pt idx="15163">
                  <c:v>86.723322379612895</c:v>
                </c:pt>
                <c:pt idx="15164">
                  <c:v>85.734676504485293</c:v>
                </c:pt>
                <c:pt idx="15165">
                  <c:v>84.174305392103705</c:v>
                </c:pt>
                <c:pt idx="15166">
                  <c:v>84.553089766368103</c:v>
                </c:pt>
                <c:pt idx="15167">
                  <c:v>85.280246338358893</c:v>
                </c:pt>
                <c:pt idx="15168">
                  <c:v>85.789369408998894</c:v>
                </c:pt>
                <c:pt idx="15169">
                  <c:v>84.671533925599604</c:v>
                </c:pt>
                <c:pt idx="15170">
                  <c:v>85.498774812052801</c:v>
                </c:pt>
                <c:pt idx="15171">
                  <c:v>85.162764627041398</c:v>
                </c:pt>
                <c:pt idx="15172">
                  <c:v>84.989884214848502</c:v>
                </c:pt>
                <c:pt idx="15173">
                  <c:v>85.403784950974796</c:v>
                </c:pt>
                <c:pt idx="15174">
                  <c:v>84.2226506051028</c:v>
                </c:pt>
                <c:pt idx="15175">
                  <c:v>84.043256359314</c:v>
                </c:pt>
                <c:pt idx="15176">
                  <c:v>84.309673481972993</c:v>
                </c:pt>
                <c:pt idx="15177">
                  <c:v>83.489340358993402</c:v>
                </c:pt>
                <c:pt idx="15178">
                  <c:v>83.152878317346705</c:v>
                </c:pt>
                <c:pt idx="15179">
                  <c:v>83.557832834752105</c:v>
                </c:pt>
                <c:pt idx="15180">
                  <c:v>85.552358304517696</c:v>
                </c:pt>
                <c:pt idx="15181">
                  <c:v>85.652454563733897</c:v>
                </c:pt>
                <c:pt idx="15182">
                  <c:v>85.658450235553403</c:v>
                </c:pt>
                <c:pt idx="15183">
                  <c:v>85.947119212847198</c:v>
                </c:pt>
                <c:pt idx="15184">
                  <c:v>86.253950428437093</c:v>
                </c:pt>
                <c:pt idx="15185">
                  <c:v>84.931677368369193</c:v>
                </c:pt>
                <c:pt idx="15186">
                  <c:v>83.595702083364699</c:v>
                </c:pt>
                <c:pt idx="15187">
                  <c:v>82.414494812926804</c:v>
                </c:pt>
                <c:pt idx="15188">
                  <c:v>82.0131362231878</c:v>
                </c:pt>
                <c:pt idx="15189">
                  <c:v>81.999193990029895</c:v>
                </c:pt>
                <c:pt idx="15190">
                  <c:v>82.444449613395705</c:v>
                </c:pt>
                <c:pt idx="15191">
                  <c:v>81.482322886407403</c:v>
                </c:pt>
                <c:pt idx="15192">
                  <c:v>81.721066092464596</c:v>
                </c:pt>
                <c:pt idx="15193">
                  <c:v>80.489529626451201</c:v>
                </c:pt>
                <c:pt idx="15194">
                  <c:v>80.765608713069895</c:v>
                </c:pt>
                <c:pt idx="15195">
                  <c:v>81.430309672778407</c:v>
                </c:pt>
                <c:pt idx="15196">
                  <c:v>81.538611984643197</c:v>
                </c:pt>
                <c:pt idx="15197">
                  <c:v>82.0139820925137</c:v>
                </c:pt>
                <c:pt idx="15198">
                  <c:v>82.721762757972101</c:v>
                </c:pt>
                <c:pt idx="15199">
                  <c:v>82.459534770029293</c:v>
                </c:pt>
                <c:pt idx="15200">
                  <c:v>83.237128182910695</c:v>
                </c:pt>
                <c:pt idx="15201">
                  <c:v>82.6153468353844</c:v>
                </c:pt>
                <c:pt idx="15202">
                  <c:v>82.741748316042504</c:v>
                </c:pt>
                <c:pt idx="15203">
                  <c:v>82.802149792313202</c:v>
                </c:pt>
                <c:pt idx="15204">
                  <c:v>81.993172788842301</c:v>
                </c:pt>
                <c:pt idx="15205">
                  <c:v>81.274092663484197</c:v>
                </c:pt>
                <c:pt idx="15206">
                  <c:v>81.040836017540002</c:v>
                </c:pt>
                <c:pt idx="15207">
                  <c:v>81.594344927539694</c:v>
                </c:pt>
                <c:pt idx="15208">
                  <c:v>81.580473888902006</c:v>
                </c:pt>
                <c:pt idx="15209">
                  <c:v>81.762398345674299</c:v>
                </c:pt>
                <c:pt idx="15210">
                  <c:v>82.615180160419698</c:v>
                </c:pt>
                <c:pt idx="15211">
                  <c:v>82.636660107261406</c:v>
                </c:pt>
                <c:pt idx="15212">
                  <c:v>83.162229265543601</c:v>
                </c:pt>
                <c:pt idx="15213">
                  <c:v>84.422968661209197</c:v>
                </c:pt>
                <c:pt idx="15214">
                  <c:v>84.495572414257893</c:v>
                </c:pt>
                <c:pt idx="15215">
                  <c:v>84.517541263085604</c:v>
                </c:pt>
                <c:pt idx="15216">
                  <c:v>84.412739511919298</c:v>
                </c:pt>
                <c:pt idx="15217">
                  <c:v>83.725619812292294</c:v>
                </c:pt>
                <c:pt idx="15218">
                  <c:v>83.270152440513399</c:v>
                </c:pt>
                <c:pt idx="15219">
                  <c:v>83.499978061249294</c:v>
                </c:pt>
                <c:pt idx="15220">
                  <c:v>83.154288152075694</c:v>
                </c:pt>
                <c:pt idx="15221">
                  <c:v>83.891035145103103</c:v>
                </c:pt>
                <c:pt idx="15222">
                  <c:v>84.760146269206302</c:v>
                </c:pt>
                <c:pt idx="15223">
                  <c:v>85.400932975001595</c:v>
                </c:pt>
                <c:pt idx="15224">
                  <c:v>85.090073578972493</c:v>
                </c:pt>
                <c:pt idx="15225">
                  <c:v>85.724845527871693</c:v>
                </c:pt>
                <c:pt idx="15226">
                  <c:v>85.627119203969897</c:v>
                </c:pt>
                <c:pt idx="15227">
                  <c:v>85.777822933768903</c:v>
                </c:pt>
                <c:pt idx="15228">
                  <c:v>85.045280325914504</c:v>
                </c:pt>
                <c:pt idx="15229">
                  <c:v>84.8462743699519</c:v>
                </c:pt>
                <c:pt idx="15230">
                  <c:v>84.537433931245204</c:v>
                </c:pt>
                <c:pt idx="15231">
                  <c:v>83.993012856728001</c:v>
                </c:pt>
                <c:pt idx="15232">
                  <c:v>83.779670604071896</c:v>
                </c:pt>
                <c:pt idx="15233">
                  <c:v>84.027658429059997</c:v>
                </c:pt>
                <c:pt idx="15234">
                  <c:v>84.620893697569201</c:v>
                </c:pt>
                <c:pt idx="15235">
                  <c:v>85.717580479889705</c:v>
                </c:pt>
                <c:pt idx="15236">
                  <c:v>85.988448034206101</c:v>
                </c:pt>
                <c:pt idx="15237">
                  <c:v>86.638520701344703</c:v>
                </c:pt>
                <c:pt idx="15238">
                  <c:v>85.664703728661607</c:v>
                </c:pt>
                <c:pt idx="15239">
                  <c:v>85.1644218588862</c:v>
                </c:pt>
                <c:pt idx="15240">
                  <c:v>85.143982397640102</c:v>
                </c:pt>
                <c:pt idx="15241">
                  <c:v>85.183148629542998</c:v>
                </c:pt>
                <c:pt idx="15242">
                  <c:v>85.298997711679206</c:v>
                </c:pt>
                <c:pt idx="15243">
                  <c:v>83.981981187010803</c:v>
                </c:pt>
                <c:pt idx="15244">
                  <c:v>83.315164256385998</c:v>
                </c:pt>
                <c:pt idx="15245">
                  <c:v>83.495125011179795</c:v>
                </c:pt>
                <c:pt idx="15246">
                  <c:v>82.932367868604402</c:v>
                </c:pt>
                <c:pt idx="15247">
                  <c:v>82.837824969234205</c:v>
                </c:pt>
                <c:pt idx="15248">
                  <c:v>83.0830249311432</c:v>
                </c:pt>
                <c:pt idx="15249">
                  <c:v>82.647669880503898</c:v>
                </c:pt>
                <c:pt idx="15250">
                  <c:v>82.404685731055295</c:v>
                </c:pt>
                <c:pt idx="15251">
                  <c:v>81.783354400643105</c:v>
                </c:pt>
                <c:pt idx="15252">
                  <c:v>81.7310130538267</c:v>
                </c:pt>
                <c:pt idx="15253">
                  <c:v>81.733464984218301</c:v>
                </c:pt>
                <c:pt idx="15254">
                  <c:v>82.389784708041603</c:v>
                </c:pt>
                <c:pt idx="15255">
                  <c:v>81.922634628747005</c:v>
                </c:pt>
                <c:pt idx="15256">
                  <c:v>81.474517817327794</c:v>
                </c:pt>
                <c:pt idx="15257">
                  <c:v>81.175506336938199</c:v>
                </c:pt>
                <c:pt idx="15258">
                  <c:v>81.015590589454405</c:v>
                </c:pt>
                <c:pt idx="15259">
                  <c:v>81.901090994597098</c:v>
                </c:pt>
                <c:pt idx="15260">
                  <c:v>82.206582064006994</c:v>
                </c:pt>
                <c:pt idx="15261">
                  <c:v>83.220189220856199</c:v>
                </c:pt>
                <c:pt idx="15262">
                  <c:v>83.563888602338295</c:v>
                </c:pt>
                <c:pt idx="15263">
                  <c:v>83.131863298264193</c:v>
                </c:pt>
                <c:pt idx="15264">
                  <c:v>83.483511080015901</c:v>
                </c:pt>
                <c:pt idx="15265">
                  <c:v>83.561150745320305</c:v>
                </c:pt>
                <c:pt idx="15266">
                  <c:v>83.262837437159504</c:v>
                </c:pt>
                <c:pt idx="15267">
                  <c:v>83.714954644443296</c:v>
                </c:pt>
                <c:pt idx="15268">
                  <c:v>84.069068902589294</c:v>
                </c:pt>
                <c:pt idx="15269">
                  <c:v>84.113625509107607</c:v>
                </c:pt>
                <c:pt idx="15270">
                  <c:v>84.309610256543905</c:v>
                </c:pt>
                <c:pt idx="15271">
                  <c:v>84.033917831004999</c:v>
                </c:pt>
                <c:pt idx="15272">
                  <c:v>84.641483056923093</c:v>
                </c:pt>
                <c:pt idx="15273">
                  <c:v>84.085388513239096</c:v>
                </c:pt>
                <c:pt idx="15274">
                  <c:v>84.139203161887593</c:v>
                </c:pt>
                <c:pt idx="15275">
                  <c:v>83.620905670410394</c:v>
                </c:pt>
                <c:pt idx="15276">
                  <c:v>83.649336778338295</c:v>
                </c:pt>
                <c:pt idx="15277">
                  <c:v>83.5021139456084</c:v>
                </c:pt>
                <c:pt idx="15278">
                  <c:v>83.705859103635703</c:v>
                </c:pt>
                <c:pt idx="15279">
                  <c:v>83.332530972033496</c:v>
                </c:pt>
                <c:pt idx="15280">
                  <c:v>83.360864032563995</c:v>
                </c:pt>
                <c:pt idx="15281">
                  <c:v>83.489239763174197</c:v>
                </c:pt>
                <c:pt idx="15282">
                  <c:v>83.192018069617305</c:v>
                </c:pt>
                <c:pt idx="15283">
                  <c:v>82.413340780485598</c:v>
                </c:pt>
                <c:pt idx="15284">
                  <c:v>81.732606585638806</c:v>
                </c:pt>
                <c:pt idx="15285">
                  <c:v>82.005593491634798</c:v>
                </c:pt>
                <c:pt idx="15286">
                  <c:v>81.992472596676194</c:v>
                </c:pt>
                <c:pt idx="15287">
                  <c:v>81.815368855867405</c:v>
                </c:pt>
                <c:pt idx="15288">
                  <c:v>82.432256737040603</c:v>
                </c:pt>
                <c:pt idx="15289">
                  <c:v>82.303662416530798</c:v>
                </c:pt>
                <c:pt idx="15290">
                  <c:v>82.306954563027503</c:v>
                </c:pt>
                <c:pt idx="15291">
                  <c:v>82.861703436782307</c:v>
                </c:pt>
                <c:pt idx="15292">
                  <c:v>83.0638859931681</c:v>
                </c:pt>
                <c:pt idx="15293">
                  <c:v>82.9592254968167</c:v>
                </c:pt>
                <c:pt idx="15294">
                  <c:v>83.1533500844792</c:v>
                </c:pt>
                <c:pt idx="15295">
                  <c:v>82.792464545112594</c:v>
                </c:pt>
                <c:pt idx="15296">
                  <c:v>84.031039814707498</c:v>
                </c:pt>
                <c:pt idx="15297">
                  <c:v>85.120082090706106</c:v>
                </c:pt>
                <c:pt idx="15298">
                  <c:v>85.508229665039707</c:v>
                </c:pt>
                <c:pt idx="15299">
                  <c:v>85.350894522456002</c:v>
                </c:pt>
                <c:pt idx="15300">
                  <c:v>85.048752355846503</c:v>
                </c:pt>
                <c:pt idx="15301">
                  <c:v>84.985816279103204</c:v>
                </c:pt>
                <c:pt idx="15302">
                  <c:v>84.965419683196203</c:v>
                </c:pt>
                <c:pt idx="15303">
                  <c:v>84.681635181454396</c:v>
                </c:pt>
                <c:pt idx="15304">
                  <c:v>84.695184243083403</c:v>
                </c:pt>
                <c:pt idx="15305">
                  <c:v>84.971290543715895</c:v>
                </c:pt>
                <c:pt idx="15306">
                  <c:v>84.857429014387293</c:v>
                </c:pt>
                <c:pt idx="15307">
                  <c:v>84.599462430183493</c:v>
                </c:pt>
                <c:pt idx="15308">
                  <c:v>84.105401569591294</c:v>
                </c:pt>
                <c:pt idx="15309">
                  <c:v>83.353499279559102</c:v>
                </c:pt>
                <c:pt idx="15310">
                  <c:v>83.658573086922303</c:v>
                </c:pt>
                <c:pt idx="15311">
                  <c:v>83.186738734712094</c:v>
                </c:pt>
                <c:pt idx="15312">
                  <c:v>82.825708288603394</c:v>
                </c:pt>
                <c:pt idx="15313">
                  <c:v>82.665026414523496</c:v>
                </c:pt>
                <c:pt idx="15314">
                  <c:v>81.992133099509303</c:v>
                </c:pt>
                <c:pt idx="15315">
                  <c:v>82.111841613834599</c:v>
                </c:pt>
                <c:pt idx="15316">
                  <c:v>81.739053852907801</c:v>
                </c:pt>
                <c:pt idx="15317">
                  <c:v>82.013697073853507</c:v>
                </c:pt>
                <c:pt idx="15318">
                  <c:v>80.944238464010496</c:v>
                </c:pt>
                <c:pt idx="15319">
                  <c:v>79.621609607508603</c:v>
                </c:pt>
                <c:pt idx="15320">
                  <c:v>79.737857157535501</c:v>
                </c:pt>
                <c:pt idx="15321">
                  <c:v>78.387097857286903</c:v>
                </c:pt>
                <c:pt idx="15322">
                  <c:v>78.015543013443306</c:v>
                </c:pt>
                <c:pt idx="15323">
                  <c:v>78.441507878296704</c:v>
                </c:pt>
                <c:pt idx="15324">
                  <c:v>77.708864194713399</c:v>
                </c:pt>
                <c:pt idx="15325">
                  <c:v>78.467302709253801</c:v>
                </c:pt>
                <c:pt idx="15326">
                  <c:v>78.377849984165294</c:v>
                </c:pt>
                <c:pt idx="15327">
                  <c:v>78.406066010159606</c:v>
                </c:pt>
                <c:pt idx="15328">
                  <c:v>78.434292193923298</c:v>
                </c:pt>
                <c:pt idx="15329">
                  <c:v>78.462528539112995</c:v>
                </c:pt>
                <c:pt idx="15330">
                  <c:v>78.490775049387096</c:v>
                </c:pt>
                <c:pt idx="15331">
                  <c:v>78.519031728404897</c:v>
                </c:pt>
                <c:pt idx="15332">
                  <c:v>78.5472985798271</c:v>
                </c:pt>
                <c:pt idx="15333">
                  <c:v>78.575575607315798</c:v>
                </c:pt>
                <c:pt idx="15334">
                  <c:v>78.603862814534494</c:v>
                </c:pt>
                <c:pt idx="15335">
                  <c:v>78.632160205147699</c:v>
                </c:pt>
                <c:pt idx="15336">
                  <c:v>78.658108818015407</c:v>
                </c:pt>
                <c:pt idx="15337">
                  <c:v>78.684065993925302</c:v>
                </c:pt>
                <c:pt idx="15338">
                  <c:v>78.710031735703296</c:v>
                </c:pt>
                <c:pt idx="15339">
                  <c:v>78.736006046176101</c:v>
                </c:pt>
                <c:pt idx="15340">
                  <c:v>78.761988928171306</c:v>
                </c:pt>
                <c:pt idx="15341">
                  <c:v>78.787980384517596</c:v>
                </c:pt>
                <c:pt idx="15342">
                  <c:v>78.813980418044494</c:v>
                </c:pt>
                <c:pt idx="15343">
                  <c:v>78.839989031582505</c:v>
                </c:pt>
                <c:pt idx="15344">
                  <c:v>78.866006227962899</c:v>
                </c:pt>
                <c:pt idx="15345">
                  <c:v>78.892032010018099</c:v>
                </c:pt>
                <c:pt idx="15346">
                  <c:v>78.918066380581394</c:v>
                </c:pt>
                <c:pt idx="15347">
                  <c:v>78.944109342486996</c:v>
                </c:pt>
                <c:pt idx="15348">
                  <c:v>78.970160898570001</c:v>
                </c:pt>
                <c:pt idx="15349">
                  <c:v>78.996221051666595</c:v>
                </c:pt>
                <c:pt idx="15350">
                  <c:v>79.022289804613607</c:v>
                </c:pt>
                <c:pt idx="15351">
                  <c:v>79.0483671602491</c:v>
                </c:pt>
                <c:pt idx="15352">
                  <c:v>79.074453121412006</c:v>
                </c:pt>
                <c:pt idx="15353">
                  <c:v>79.100547690942093</c:v>
                </c:pt>
                <c:pt idx="15354">
                  <c:v>79.126650871680098</c:v>
                </c:pt>
                <c:pt idx="15355">
                  <c:v>79.152762666467694</c:v>
                </c:pt>
                <c:pt idx="15356">
                  <c:v>79.178883078147607</c:v>
                </c:pt>
                <c:pt idx="15357">
                  <c:v>79.205012109563398</c:v>
                </c:pt>
                <c:pt idx="15358">
                  <c:v>79.237486164528406</c:v>
                </c:pt>
                <c:pt idx="15359">
                  <c:v>79.269973533855804</c:v>
                </c:pt>
                <c:pt idx="15360">
                  <c:v>79.302474223004694</c:v>
                </c:pt>
                <c:pt idx="15361">
                  <c:v>79.334988237436093</c:v>
                </c:pt>
                <c:pt idx="15362">
                  <c:v>79.367515582613507</c:v>
                </c:pt>
                <c:pt idx="15363">
                  <c:v>79.400056264002401</c:v>
                </c:pt>
                <c:pt idx="15364">
                  <c:v>79.432610287070602</c:v>
                </c:pt>
                <c:pt idx="15365">
                  <c:v>79.465177657288294</c:v>
                </c:pt>
                <c:pt idx="15366">
                  <c:v>79.497758380127806</c:v>
                </c:pt>
                <c:pt idx="15367">
                  <c:v>79.5303524610636</c:v>
                </c:pt>
                <c:pt idx="15368">
                  <c:v>79.562959905572697</c:v>
                </c:pt>
                <c:pt idx="15369">
                  <c:v>79.595580719134006</c:v>
                </c:pt>
                <c:pt idx="15370">
                  <c:v>79.628214907228795</c:v>
                </c:pt>
                <c:pt idx="15371">
                  <c:v>79.660862475340707</c:v>
                </c:pt>
                <c:pt idx="15372">
                  <c:v>79.6935234289557</c:v>
                </c:pt>
                <c:pt idx="15373">
                  <c:v>79.726197773561495</c:v>
                </c:pt>
                <c:pt idx="15374">
                  <c:v>79.758885514648696</c:v>
                </c:pt>
                <c:pt idx="15375">
                  <c:v>79.791586657709701</c:v>
                </c:pt>
                <c:pt idx="15376">
                  <c:v>79.824301208239405</c:v>
                </c:pt>
                <c:pt idx="15377">
                  <c:v>79.857029171734695</c:v>
                </c:pt>
                <c:pt idx="15378">
                  <c:v>79.884979131944903</c:v>
                </c:pt>
                <c:pt idx="15379">
                  <c:v>79.912938874641</c:v>
                </c:pt>
                <c:pt idx="15380">
                  <c:v>79.940908403247207</c:v>
                </c:pt>
                <c:pt idx="15381">
                  <c:v>79.968887721188295</c:v>
                </c:pt>
                <c:pt idx="15382">
                  <c:v>79.996876831890802</c:v>
                </c:pt>
                <c:pt idx="15383">
                  <c:v>80.024875738781901</c:v>
                </c:pt>
                <c:pt idx="15384">
                  <c:v>80.052884445290502</c:v>
                </c:pt>
                <c:pt idx="15385">
                  <c:v>80.080902954846394</c:v>
                </c:pt>
                <c:pt idx="15386">
                  <c:v>80.108931270880504</c:v>
                </c:pt>
                <c:pt idx="15387">
                  <c:v>80.136969396825407</c:v>
                </c:pt>
                <c:pt idx="15388">
                  <c:v>80.165017336114303</c:v>
                </c:pt>
                <c:pt idx="15389">
                  <c:v>80.1930750921819</c:v>
                </c:pt>
                <c:pt idx="15390">
                  <c:v>80.221142668464196</c:v>
                </c:pt>
                <c:pt idx="15391">
                  <c:v>80.249220068398103</c:v>
                </c:pt>
                <c:pt idx="15392">
                  <c:v>80.277307295422105</c:v>
                </c:pt>
                <c:pt idx="15393">
                  <c:v>80.305404352975501</c:v>
                </c:pt>
                <c:pt idx="15394">
                  <c:v>80.333511244498993</c:v>
                </c:pt>
                <c:pt idx="15395">
                  <c:v>80.361627973434594</c:v>
                </c:pt>
                <c:pt idx="15396">
                  <c:v>80.389754543225294</c:v>
                </c:pt>
                <c:pt idx="15397">
                  <c:v>80.417890957315507</c:v>
                </c:pt>
                <c:pt idx="15398">
                  <c:v>80.446037219150497</c:v>
                </c:pt>
                <c:pt idx="15399">
                  <c:v>80.474193332177194</c:v>
                </c:pt>
                <c:pt idx="15400">
                  <c:v>80.503164041776799</c:v>
                </c:pt>
                <c:pt idx="15401">
                  <c:v>80.532145180831805</c:v>
                </c:pt>
                <c:pt idx="15402">
                  <c:v>80.561136753096903</c:v>
                </c:pt>
                <c:pt idx="15403">
                  <c:v>80.590138762328095</c:v>
                </c:pt>
                <c:pt idx="15404">
                  <c:v>80.619151212282503</c:v>
                </c:pt>
                <c:pt idx="15405">
                  <c:v>80.648174106718898</c:v>
                </c:pt>
                <c:pt idx="15406">
                  <c:v>80.677207449397301</c:v>
                </c:pt>
                <c:pt idx="15407">
                  <c:v>80.706251244079098</c:v>
                </c:pt>
                <c:pt idx="15408">
                  <c:v>80.735305494526898</c:v>
                </c:pt>
                <c:pt idx="15409">
                  <c:v>80.764370204504999</c:v>
                </c:pt>
                <c:pt idx="15410">
                  <c:v>80.793445377778596</c:v>
                </c:pt>
                <c:pt idx="15411">
                  <c:v>80.822531018114603</c:v>
                </c:pt>
                <c:pt idx="15412">
                  <c:v>80.851627129281098</c:v>
                </c:pt>
                <c:pt idx="15413">
                  <c:v>80.880733715047597</c:v>
                </c:pt>
                <c:pt idx="15414">
                  <c:v>80.909850779185007</c:v>
                </c:pt>
                <c:pt idx="15415">
                  <c:v>80.938978325465598</c:v>
                </c:pt>
                <c:pt idx="15416">
                  <c:v>80.968116357662694</c:v>
                </c:pt>
                <c:pt idx="15417">
                  <c:v>80.997264879551494</c:v>
                </c:pt>
                <c:pt idx="15418">
                  <c:v>81.026423894908106</c:v>
                </c:pt>
                <c:pt idx="15419">
                  <c:v>81.055593407510301</c:v>
                </c:pt>
                <c:pt idx="15420">
                  <c:v>81.084773421136902</c:v>
                </c:pt>
                <c:pt idx="15421">
                  <c:v>81.116396482771194</c:v>
                </c:pt>
                <c:pt idx="15422">
                  <c:v>81.148031877399504</c:v>
                </c:pt>
                <c:pt idx="15423">
                  <c:v>81.179679609831595</c:v>
                </c:pt>
                <c:pt idx="15424">
                  <c:v>81.211339684879405</c:v>
                </c:pt>
                <c:pt idx="15425">
                  <c:v>81.243012107356506</c:v>
                </c:pt>
                <c:pt idx="15426">
                  <c:v>81.274696882078402</c:v>
                </c:pt>
                <c:pt idx="15427">
                  <c:v>81.306394013862402</c:v>
                </c:pt>
                <c:pt idx="15428">
                  <c:v>81.338103507527805</c:v>
                </c:pt>
                <c:pt idx="15429">
                  <c:v>81.3698253678957</c:v>
                </c:pt>
                <c:pt idx="15430">
                  <c:v>81.401559599789195</c:v>
                </c:pt>
                <c:pt idx="15431">
                  <c:v>81.433306208033102</c:v>
                </c:pt>
                <c:pt idx="15432">
                  <c:v>81.465065197454194</c:v>
                </c:pt>
                <c:pt idx="15433">
                  <c:v>81.496836572881193</c:v>
                </c:pt>
                <c:pt idx="15434">
                  <c:v>81.528620339144595</c:v>
                </c:pt>
                <c:pt idx="15435">
                  <c:v>81.560416501076901</c:v>
                </c:pt>
                <c:pt idx="15436">
                  <c:v>81.592225063512302</c:v>
                </c:pt>
                <c:pt idx="15437">
                  <c:v>81.624046031287094</c:v>
                </c:pt>
                <c:pt idx="15438">
                  <c:v>81.655879409239205</c:v>
                </c:pt>
                <c:pt idx="15439">
                  <c:v>81.687725202208796</c:v>
                </c:pt>
                <c:pt idx="15440">
                  <c:v>81.719583415037704</c:v>
                </c:pt>
                <c:pt idx="15441">
                  <c:v>81.7514540525695</c:v>
                </c:pt>
                <c:pt idx="15442">
                  <c:v>81.780884576028498</c:v>
                </c:pt>
                <c:pt idx="15443">
                  <c:v>81.810325694475793</c:v>
                </c:pt>
                <c:pt idx="15444">
                  <c:v>81.839777411725805</c:v>
                </c:pt>
                <c:pt idx="15445">
                  <c:v>81.869239731594007</c:v>
                </c:pt>
                <c:pt idx="15446">
                  <c:v>81.898712657897406</c:v>
                </c:pt>
                <c:pt idx="15447">
                  <c:v>81.928196194454301</c:v>
                </c:pt>
                <c:pt idx="15448">
                  <c:v>81.957690345084202</c:v>
                </c:pt>
                <c:pt idx="15449">
                  <c:v>81.987195113608493</c:v>
                </c:pt>
                <c:pt idx="15450">
                  <c:v>82.016710503849396</c:v>
                </c:pt>
                <c:pt idx="15451">
                  <c:v>82.046236519630696</c:v>
                </c:pt>
                <c:pt idx="15452">
                  <c:v>82.0757731647778</c:v>
                </c:pt>
                <c:pt idx="15453">
                  <c:v>82.105320443117094</c:v>
                </c:pt>
                <c:pt idx="15454">
                  <c:v>82.200562614831099</c:v>
                </c:pt>
                <c:pt idx="15455">
                  <c:v>82.468536448955504</c:v>
                </c:pt>
                <c:pt idx="15456">
                  <c:v>83.751746876101194</c:v>
                </c:pt>
                <c:pt idx="15457">
                  <c:v>83.513891914973101</c:v>
                </c:pt>
                <c:pt idx="15458">
                  <c:v>83.594065251211504</c:v>
                </c:pt>
                <c:pt idx="15459">
                  <c:v>83.766269025629001</c:v>
                </c:pt>
                <c:pt idx="15460">
                  <c:v>83.327333775934704</c:v>
                </c:pt>
                <c:pt idx="15461">
                  <c:v>83.757302818218506</c:v>
                </c:pt>
                <c:pt idx="15462">
                  <c:v>83.712073874696699</c:v>
                </c:pt>
                <c:pt idx="15463">
                  <c:v>83.499445207054904</c:v>
                </c:pt>
                <c:pt idx="15464">
                  <c:v>83.596304563495096</c:v>
                </c:pt>
                <c:pt idx="15465">
                  <c:v>82.881556159477199</c:v>
                </c:pt>
                <c:pt idx="15466">
                  <c:v>82.603902946342998</c:v>
                </c:pt>
                <c:pt idx="15467">
                  <c:v>83.211041632998601</c:v>
                </c:pt>
                <c:pt idx="15468">
                  <c:v>82.732578143608904</c:v>
                </c:pt>
                <c:pt idx="15469">
                  <c:v>82.670528710001193</c:v>
                </c:pt>
                <c:pt idx="15470">
                  <c:v>82.864804452469699</c:v>
                </c:pt>
                <c:pt idx="15471">
                  <c:v>82.877234173137595</c:v>
                </c:pt>
                <c:pt idx="15472">
                  <c:v>84.207413781616395</c:v>
                </c:pt>
                <c:pt idx="15473">
                  <c:v>84.750551600507904</c:v>
                </c:pt>
                <c:pt idx="15474">
                  <c:v>84.8141145142082</c:v>
                </c:pt>
                <c:pt idx="15475">
                  <c:v>84.343396178654402</c:v>
                </c:pt>
                <c:pt idx="15476">
                  <c:v>84.0271084429844</c:v>
                </c:pt>
                <c:pt idx="15477">
                  <c:v>84.274988412891204</c:v>
                </c:pt>
                <c:pt idx="15478">
                  <c:v>83.621857252691299</c:v>
                </c:pt>
                <c:pt idx="15479">
                  <c:v>83.375172773795896</c:v>
                </c:pt>
                <c:pt idx="15480">
                  <c:v>83.454379187930996</c:v>
                </c:pt>
                <c:pt idx="15481">
                  <c:v>83.708915044454102</c:v>
                </c:pt>
                <c:pt idx="15482">
                  <c:v>83.980969018348603</c:v>
                </c:pt>
                <c:pt idx="15483">
                  <c:v>83.640846093824294</c:v>
                </c:pt>
                <c:pt idx="15484">
                  <c:v>82.974228550456502</c:v>
                </c:pt>
                <c:pt idx="15485">
                  <c:v>82.429087868880003</c:v>
                </c:pt>
                <c:pt idx="15486">
                  <c:v>81.912257487942199</c:v>
                </c:pt>
                <c:pt idx="15487">
                  <c:v>82.078539370642702</c:v>
                </c:pt>
                <c:pt idx="15488">
                  <c:v>82.023546749264398</c:v>
                </c:pt>
                <c:pt idx="15489">
                  <c:v>81.730722687369493</c:v>
                </c:pt>
                <c:pt idx="15490">
                  <c:v>81.577886235944106</c:v>
                </c:pt>
                <c:pt idx="15491">
                  <c:v>81.7271737677559</c:v>
                </c:pt>
                <c:pt idx="15492">
                  <c:v>82.097397864923806</c:v>
                </c:pt>
                <c:pt idx="15493">
                  <c:v>82.781269189138598</c:v>
                </c:pt>
                <c:pt idx="15494">
                  <c:v>83.462559034565203</c:v>
                </c:pt>
                <c:pt idx="15495">
                  <c:v>83.147905187004895</c:v>
                </c:pt>
                <c:pt idx="15496">
                  <c:v>82.934215070674298</c:v>
                </c:pt>
                <c:pt idx="15497">
                  <c:v>84.570507134018698</c:v>
                </c:pt>
                <c:pt idx="15498">
                  <c:v>84.691442959220296</c:v>
                </c:pt>
                <c:pt idx="15499">
                  <c:v>84.414501940743705</c:v>
                </c:pt>
                <c:pt idx="15500">
                  <c:v>84.315736973473093</c:v>
                </c:pt>
                <c:pt idx="15501">
                  <c:v>84.343561166674306</c:v>
                </c:pt>
                <c:pt idx="15502">
                  <c:v>83.899070599325896</c:v>
                </c:pt>
                <c:pt idx="15503">
                  <c:v>83.381413333728105</c:v>
                </c:pt>
                <c:pt idx="15504">
                  <c:v>83.133770536126903</c:v>
                </c:pt>
                <c:pt idx="15505">
                  <c:v>84.009169139872299</c:v>
                </c:pt>
                <c:pt idx="15506">
                  <c:v>83.759661907526905</c:v>
                </c:pt>
                <c:pt idx="15507">
                  <c:v>84.358543490165701</c:v>
                </c:pt>
                <c:pt idx="15508">
                  <c:v>84.463991669528397</c:v>
                </c:pt>
                <c:pt idx="15509">
                  <c:v>85.025677214130795</c:v>
                </c:pt>
                <c:pt idx="15510">
                  <c:v>85.854677566968505</c:v>
                </c:pt>
                <c:pt idx="15511">
                  <c:v>85.309500364418298</c:v>
                </c:pt>
                <c:pt idx="15512">
                  <c:v>85.160208738780497</c:v>
                </c:pt>
                <c:pt idx="15513">
                  <c:v>84.806793872514604</c:v>
                </c:pt>
                <c:pt idx="15514">
                  <c:v>84.658381983237703</c:v>
                </c:pt>
                <c:pt idx="15515">
                  <c:v>84.044608713859205</c:v>
                </c:pt>
                <c:pt idx="15516">
                  <c:v>83.989979718195201</c:v>
                </c:pt>
                <c:pt idx="15517">
                  <c:v>83.910189237462902</c:v>
                </c:pt>
                <c:pt idx="15518">
                  <c:v>83.192757119482593</c:v>
                </c:pt>
                <c:pt idx="15519">
                  <c:v>82.614567457502204</c:v>
                </c:pt>
                <c:pt idx="15520">
                  <c:v>82.998725196179606</c:v>
                </c:pt>
                <c:pt idx="15521">
                  <c:v>83.193772200390697</c:v>
                </c:pt>
                <c:pt idx="15522">
                  <c:v>84.279450927605694</c:v>
                </c:pt>
                <c:pt idx="15523">
                  <c:v>83.786416139679204</c:v>
                </c:pt>
                <c:pt idx="15524">
                  <c:v>84.192780257956699</c:v>
                </c:pt>
                <c:pt idx="15525">
                  <c:v>83.632898269241295</c:v>
                </c:pt>
                <c:pt idx="15526">
                  <c:v>83.101829365231595</c:v>
                </c:pt>
                <c:pt idx="15527">
                  <c:v>82.9065400662233</c:v>
                </c:pt>
                <c:pt idx="15528">
                  <c:v>82.535118766726598</c:v>
                </c:pt>
                <c:pt idx="15529">
                  <c:v>82.7100932185121</c:v>
                </c:pt>
                <c:pt idx="15530">
                  <c:v>82.141047777168694</c:v>
                </c:pt>
                <c:pt idx="15531">
                  <c:v>82.372685531900302</c:v>
                </c:pt>
                <c:pt idx="15532">
                  <c:v>82.226062151653593</c:v>
                </c:pt>
                <c:pt idx="15533">
                  <c:v>82.449717040706005</c:v>
                </c:pt>
                <c:pt idx="15534">
                  <c:v>82.616265469128294</c:v>
                </c:pt>
                <c:pt idx="15535">
                  <c:v>82.460946890046301</c:v>
                </c:pt>
                <c:pt idx="15536">
                  <c:v>82.149244510801907</c:v>
                </c:pt>
                <c:pt idx="15537">
                  <c:v>82.561633718246199</c:v>
                </c:pt>
                <c:pt idx="15538">
                  <c:v>82.967836956139905</c:v>
                </c:pt>
                <c:pt idx="15539">
                  <c:v>84.9856147509132</c:v>
                </c:pt>
                <c:pt idx="15540">
                  <c:v>84.791847549281201</c:v>
                </c:pt>
                <c:pt idx="15541">
                  <c:v>84.454375996034997</c:v>
                </c:pt>
                <c:pt idx="15542">
                  <c:v>84.168920205168405</c:v>
                </c:pt>
                <c:pt idx="15543">
                  <c:v>84.759786025008694</c:v>
                </c:pt>
                <c:pt idx="15544">
                  <c:v>84.668245456101701</c:v>
                </c:pt>
                <c:pt idx="15545">
                  <c:v>84.322799014640793</c:v>
                </c:pt>
                <c:pt idx="15546">
                  <c:v>84.543724748059205</c:v>
                </c:pt>
                <c:pt idx="15547">
                  <c:v>84.959679873819596</c:v>
                </c:pt>
                <c:pt idx="15548">
                  <c:v>84.194193158156494</c:v>
                </c:pt>
                <c:pt idx="15549">
                  <c:v>83.940768636750505</c:v>
                </c:pt>
                <c:pt idx="15550">
                  <c:v>83.612560231380698</c:v>
                </c:pt>
                <c:pt idx="15551">
                  <c:v>83.845839274426297</c:v>
                </c:pt>
                <c:pt idx="15552">
                  <c:v>83.828231648178701</c:v>
                </c:pt>
                <c:pt idx="15553">
                  <c:v>84.380659694740203</c:v>
                </c:pt>
                <c:pt idx="15554">
                  <c:v>85.822725168923299</c:v>
                </c:pt>
                <c:pt idx="15555">
                  <c:v>85.804702396637794</c:v>
                </c:pt>
                <c:pt idx="15556">
                  <c:v>87.039432064125407</c:v>
                </c:pt>
                <c:pt idx="15557">
                  <c:v>87.2996799659971</c:v>
                </c:pt>
                <c:pt idx="15558">
                  <c:v>87.674195593051294</c:v>
                </c:pt>
                <c:pt idx="15559">
                  <c:v>87.594412075061598</c:v>
                </c:pt>
                <c:pt idx="15560">
                  <c:v>87.891357131996003</c:v>
                </c:pt>
                <c:pt idx="15561">
                  <c:v>89.6395162253515</c:v>
                </c:pt>
                <c:pt idx="15562">
                  <c:v>89.826862814262398</c:v>
                </c:pt>
                <c:pt idx="15563">
                  <c:v>90.742198546339793</c:v>
                </c:pt>
                <c:pt idx="15564">
                  <c:v>90.632400486098703</c:v>
                </c:pt>
                <c:pt idx="15565">
                  <c:v>91.021213484184102</c:v>
                </c:pt>
                <c:pt idx="15566">
                  <c:v>91.202345699017599</c:v>
                </c:pt>
                <c:pt idx="15567">
                  <c:v>91.976653614002203</c:v>
                </c:pt>
                <c:pt idx="15568">
                  <c:v>92.2240708122239</c:v>
                </c:pt>
                <c:pt idx="15569">
                  <c:v>92.287705421084397</c:v>
                </c:pt>
                <c:pt idx="15570">
                  <c:v>91.900097058315794</c:v>
                </c:pt>
                <c:pt idx="15571">
                  <c:v>92.819098028899006</c:v>
                </c:pt>
                <c:pt idx="15572">
                  <c:v>93.125401052394395</c:v>
                </c:pt>
                <c:pt idx="15573">
                  <c:v>93.227838993551998</c:v>
                </c:pt>
                <c:pt idx="15574">
                  <c:v>93.992307273299105</c:v>
                </c:pt>
                <c:pt idx="15575">
                  <c:v>94.246086502937004</c:v>
                </c:pt>
                <c:pt idx="15576">
                  <c:v>93.539240854165001</c:v>
                </c:pt>
                <c:pt idx="15577">
                  <c:v>93.520533005994196</c:v>
                </c:pt>
                <c:pt idx="15578">
                  <c:v>94.811116361476905</c:v>
                </c:pt>
                <c:pt idx="15579">
                  <c:v>94.545645235664793</c:v>
                </c:pt>
                <c:pt idx="15580">
                  <c:v>94.167462654722101</c:v>
                </c:pt>
                <c:pt idx="15581">
                  <c:v>94.063878445801905</c:v>
                </c:pt>
                <c:pt idx="15582">
                  <c:v>94.110910385024795</c:v>
                </c:pt>
                <c:pt idx="15583">
                  <c:v>93.621533651022702</c:v>
                </c:pt>
                <c:pt idx="15584">
                  <c:v>93.284496129879003</c:v>
                </c:pt>
                <c:pt idx="15585">
                  <c:v>93.079270238393207</c:v>
                </c:pt>
                <c:pt idx="15586">
                  <c:v>93.879751962443393</c:v>
                </c:pt>
                <c:pt idx="15587">
                  <c:v>93.729544359303503</c:v>
                </c:pt>
                <c:pt idx="15588">
                  <c:v>93.935749356893993</c:v>
                </c:pt>
                <c:pt idx="15589">
                  <c:v>94.939922517519193</c:v>
                </c:pt>
                <c:pt idx="15590">
                  <c:v>94.464273505706402</c:v>
                </c:pt>
                <c:pt idx="15591">
                  <c:v>94.538900281775994</c:v>
                </c:pt>
                <c:pt idx="15592">
                  <c:v>93.828913140659793</c:v>
                </c:pt>
                <c:pt idx="15593">
                  <c:v>93.311915829254701</c:v>
                </c:pt>
                <c:pt idx="15594">
                  <c:v>93.087034112106295</c:v>
                </c:pt>
                <c:pt idx="15595">
                  <c:v>92.909237876952105</c:v>
                </c:pt>
                <c:pt idx="15596">
                  <c:v>93.224200193355003</c:v>
                </c:pt>
                <c:pt idx="15597">
                  <c:v>92.449507089748195</c:v>
                </c:pt>
                <c:pt idx="15598">
                  <c:v>92.337643186169601</c:v>
                </c:pt>
                <c:pt idx="15599">
                  <c:v>91.948901708355805</c:v>
                </c:pt>
                <c:pt idx="15600">
                  <c:v>91.865228207801195</c:v>
                </c:pt>
                <c:pt idx="15601">
                  <c:v>93.003438385295794</c:v>
                </c:pt>
                <c:pt idx="15602">
                  <c:v>92.835102161818497</c:v>
                </c:pt>
                <c:pt idx="15603">
                  <c:v>92.991993484471905</c:v>
                </c:pt>
                <c:pt idx="15604">
                  <c:v>92.832977175613493</c:v>
                </c:pt>
                <c:pt idx="15605">
                  <c:v>92.330750769093399</c:v>
                </c:pt>
                <c:pt idx="15606">
                  <c:v>92.505255888047003</c:v>
                </c:pt>
                <c:pt idx="15607">
                  <c:v>93.059362370816402</c:v>
                </c:pt>
                <c:pt idx="15608">
                  <c:v>93.179408948274798</c:v>
                </c:pt>
                <c:pt idx="15609">
                  <c:v>93.728235666980098</c:v>
                </c:pt>
                <c:pt idx="15610">
                  <c:v>94.022542326974403</c:v>
                </c:pt>
                <c:pt idx="15611">
                  <c:v>93.716028838988507</c:v>
                </c:pt>
                <c:pt idx="15612">
                  <c:v>93.054393675385199</c:v>
                </c:pt>
                <c:pt idx="15613">
                  <c:v>93.002283214927004</c:v>
                </c:pt>
                <c:pt idx="15614">
                  <c:v>92.624693945074398</c:v>
                </c:pt>
                <c:pt idx="15615">
                  <c:v>92.693236218593697</c:v>
                </c:pt>
                <c:pt idx="15616">
                  <c:v>93.271642012597795</c:v>
                </c:pt>
                <c:pt idx="15617">
                  <c:v>93.695095267335006</c:v>
                </c:pt>
                <c:pt idx="15618">
                  <c:v>93.867494242626904</c:v>
                </c:pt>
                <c:pt idx="15619">
                  <c:v>94.087144179154606</c:v>
                </c:pt>
                <c:pt idx="15620">
                  <c:v>94.260264524444295</c:v>
                </c:pt>
                <c:pt idx="15621">
                  <c:v>94.490259569883904</c:v>
                </c:pt>
                <c:pt idx="15622">
                  <c:v>94.087731064116198</c:v>
                </c:pt>
                <c:pt idx="15623">
                  <c:v>94.204399850635696</c:v>
                </c:pt>
                <c:pt idx="15624">
                  <c:v>93.972657027003095</c:v>
                </c:pt>
                <c:pt idx="15625">
                  <c:v>94.512060078338195</c:v>
                </c:pt>
                <c:pt idx="15626">
                  <c:v>94.676511062874397</c:v>
                </c:pt>
                <c:pt idx="15627">
                  <c:v>95.172615980843901</c:v>
                </c:pt>
                <c:pt idx="15628">
                  <c:v>94.700559805578905</c:v>
                </c:pt>
                <c:pt idx="15629">
                  <c:v>93.9562134055071</c:v>
                </c:pt>
                <c:pt idx="15630">
                  <c:v>93.499586208356305</c:v>
                </c:pt>
                <c:pt idx="15631">
                  <c:v>92.901188856622895</c:v>
                </c:pt>
                <c:pt idx="15632">
                  <c:v>93.059120877679106</c:v>
                </c:pt>
                <c:pt idx="15633">
                  <c:v>93.626781515032903</c:v>
                </c:pt>
                <c:pt idx="15634">
                  <c:v>93.692320262093503</c:v>
                </c:pt>
                <c:pt idx="15635">
                  <c:v>94.095197239220397</c:v>
                </c:pt>
                <c:pt idx="15636">
                  <c:v>94.114016278668302</c:v>
                </c:pt>
                <c:pt idx="15637">
                  <c:v>94.838694204014004</c:v>
                </c:pt>
                <c:pt idx="15638">
                  <c:v>96.1000488369274</c:v>
                </c:pt>
                <c:pt idx="15639">
                  <c:v>96.263418919950198</c:v>
                </c:pt>
                <c:pt idx="15640">
                  <c:v>96.003507688866307</c:v>
                </c:pt>
                <c:pt idx="15641">
                  <c:v>96.310718913470694</c:v>
                </c:pt>
                <c:pt idx="15642">
                  <c:v>96.859690011277607</c:v>
                </c:pt>
                <c:pt idx="15643">
                  <c:v>97.770171097383596</c:v>
                </c:pt>
                <c:pt idx="15644">
                  <c:v>98.933636133442405</c:v>
                </c:pt>
                <c:pt idx="15645">
                  <c:v>98.903956042602402</c:v>
                </c:pt>
                <c:pt idx="15646">
                  <c:v>98.3797650755766</c:v>
                </c:pt>
                <c:pt idx="15647">
                  <c:v>97.946894109244099</c:v>
                </c:pt>
                <c:pt idx="15648">
                  <c:v>98.279913549215493</c:v>
                </c:pt>
                <c:pt idx="15649">
                  <c:v>98.152149661601499</c:v>
                </c:pt>
                <c:pt idx="15650">
                  <c:v>98.103073586770705</c:v>
                </c:pt>
                <c:pt idx="15651">
                  <c:v>98.112883894129396</c:v>
                </c:pt>
                <c:pt idx="15652">
                  <c:v>98.878164388503606</c:v>
                </c:pt>
                <c:pt idx="15653">
                  <c:v>98.955289356726595</c:v>
                </c:pt>
                <c:pt idx="15654">
                  <c:v>99.349131408366404</c:v>
                </c:pt>
                <c:pt idx="15655">
                  <c:v>99.5061030359916</c:v>
                </c:pt>
                <c:pt idx="15656">
                  <c:v>99.892186715771302</c:v>
                </c:pt>
                <c:pt idx="15657">
                  <c:v>99.310814189085505</c:v>
                </c:pt>
                <c:pt idx="15658">
                  <c:v>99.209517158612599</c:v>
                </c:pt>
                <c:pt idx="15659">
                  <c:v>99.019034885668106</c:v>
                </c:pt>
                <c:pt idx="15660">
                  <c:v>98.442744102633498</c:v>
                </c:pt>
                <c:pt idx="15661">
                  <c:v>97.377593611443004</c:v>
                </c:pt>
                <c:pt idx="15662">
                  <c:v>98.125453530378806</c:v>
                </c:pt>
                <c:pt idx="15663">
                  <c:v>97.897802478188396</c:v>
                </c:pt>
                <c:pt idx="15664">
                  <c:v>98.287435732051605</c:v>
                </c:pt>
                <c:pt idx="15665">
                  <c:v>98.108552599019205</c:v>
                </c:pt>
                <c:pt idx="15666">
                  <c:v>98.067347006927605</c:v>
                </c:pt>
                <c:pt idx="15667">
                  <c:v>99.134319742363004</c:v>
                </c:pt>
                <c:pt idx="15668">
                  <c:v>99.201731079787805</c:v>
                </c:pt>
                <c:pt idx="15669">
                  <c:v>99.576713623269399</c:v>
                </c:pt>
                <c:pt idx="15670">
                  <c:v>99.763917844881206</c:v>
                </c:pt>
                <c:pt idx="15671">
                  <c:v>100.380458857162</c:v>
                </c:pt>
                <c:pt idx="15672">
                  <c:v>100.69966871632801</c:v>
                </c:pt>
                <c:pt idx="15673">
                  <c:v>100.99975372910301</c:v>
                </c:pt>
                <c:pt idx="15674">
                  <c:v>100.91693393104499</c:v>
                </c:pt>
                <c:pt idx="15675">
                  <c:v>100.743356804683</c:v>
                </c:pt>
                <c:pt idx="15676">
                  <c:v>101.305504735653</c:v>
                </c:pt>
                <c:pt idx="15677">
                  <c:v>100.99956211135201</c:v>
                </c:pt>
                <c:pt idx="15678">
                  <c:v>100.65414360893099</c:v>
                </c:pt>
                <c:pt idx="15679">
                  <c:v>101.276186216434</c:v>
                </c:pt>
                <c:pt idx="15680">
                  <c:v>101.64888258171101</c:v>
                </c:pt>
                <c:pt idx="15681">
                  <c:v>101.890806922255</c:v>
                </c:pt>
                <c:pt idx="15682">
                  <c:v>101.76650013781</c:v>
                </c:pt>
                <c:pt idx="15683">
                  <c:v>102.792306459199</c:v>
                </c:pt>
                <c:pt idx="15684">
                  <c:v>103.201419838907</c:v>
                </c:pt>
                <c:pt idx="15685">
                  <c:v>102.64206814338</c:v>
                </c:pt>
                <c:pt idx="15686">
                  <c:v>102.97873412689</c:v>
                </c:pt>
                <c:pt idx="15687">
                  <c:v>102.544163868875</c:v>
                </c:pt>
                <c:pt idx="15688">
                  <c:v>101.711505258259</c:v>
                </c:pt>
                <c:pt idx="15689">
                  <c:v>101.10937314713</c:v>
                </c:pt>
                <c:pt idx="15690">
                  <c:v>101.218571270129</c:v>
                </c:pt>
                <c:pt idx="15691">
                  <c:v>101.35825289848199</c:v>
                </c:pt>
                <c:pt idx="15692">
                  <c:v>99.977753494005199</c:v>
                </c:pt>
                <c:pt idx="15693">
                  <c:v>100.05573614172999</c:v>
                </c:pt>
                <c:pt idx="15694">
                  <c:v>100.574024854944</c:v>
                </c:pt>
                <c:pt idx="15695">
                  <c:v>101.293129132657</c:v>
                </c:pt>
                <c:pt idx="15696">
                  <c:v>101.08547821793501</c:v>
                </c:pt>
                <c:pt idx="15697">
                  <c:v>100.574996552935</c:v>
                </c:pt>
                <c:pt idx="15698">
                  <c:v>99.393240343437995</c:v>
                </c:pt>
                <c:pt idx="15699">
                  <c:v>99.129848256527893</c:v>
                </c:pt>
                <c:pt idx="15700">
                  <c:v>99.8485396563877</c:v>
                </c:pt>
                <c:pt idx="15701">
                  <c:v>99.643850150092106</c:v>
                </c:pt>
                <c:pt idx="15702">
                  <c:v>99.329972022119307</c:v>
                </c:pt>
                <c:pt idx="15703">
                  <c:v>99.166077568282901</c:v>
                </c:pt>
                <c:pt idx="15704">
                  <c:v>99.280118557486404</c:v>
                </c:pt>
                <c:pt idx="15705">
                  <c:v>99.245370515991297</c:v>
                </c:pt>
                <c:pt idx="15706">
                  <c:v>98.714407783730707</c:v>
                </c:pt>
                <c:pt idx="15707">
                  <c:v>98.8476722342388</c:v>
                </c:pt>
                <c:pt idx="15708">
                  <c:v>99.534663556266693</c:v>
                </c:pt>
                <c:pt idx="15709">
                  <c:v>100.037313607225</c:v>
                </c:pt>
                <c:pt idx="15710">
                  <c:v>99.302039352212702</c:v>
                </c:pt>
                <c:pt idx="15711">
                  <c:v>99.207702414828105</c:v>
                </c:pt>
                <c:pt idx="15712">
                  <c:v>99.351553583329604</c:v>
                </c:pt>
                <c:pt idx="15713">
                  <c:v>99.7042515985504</c:v>
                </c:pt>
                <c:pt idx="15714">
                  <c:v>100.03826084140501</c:v>
                </c:pt>
                <c:pt idx="15715">
                  <c:v>100.133297189205</c:v>
                </c:pt>
                <c:pt idx="15716">
                  <c:v>100.108263864907</c:v>
                </c:pt>
                <c:pt idx="15717">
                  <c:v>99.709832974725302</c:v>
                </c:pt>
                <c:pt idx="15718">
                  <c:v>99.412697672460595</c:v>
                </c:pt>
                <c:pt idx="15719">
                  <c:v>99.404744656646798</c:v>
                </c:pt>
                <c:pt idx="15720">
                  <c:v>99.844113628029206</c:v>
                </c:pt>
                <c:pt idx="15721">
                  <c:v>99.945954623929794</c:v>
                </c:pt>
                <c:pt idx="15722">
                  <c:v>99.228342669729997</c:v>
                </c:pt>
                <c:pt idx="15723">
                  <c:v>98.238043809886094</c:v>
                </c:pt>
                <c:pt idx="15724">
                  <c:v>97.493399437807199</c:v>
                </c:pt>
                <c:pt idx="15725">
                  <c:v>96.9396369290004</c:v>
                </c:pt>
                <c:pt idx="15726">
                  <c:v>96.834942121117095</c:v>
                </c:pt>
                <c:pt idx="15727">
                  <c:v>95.965364340869499</c:v>
                </c:pt>
                <c:pt idx="15728">
                  <c:v>96.063249012497096</c:v>
                </c:pt>
                <c:pt idx="15729">
                  <c:v>96.968164818194893</c:v>
                </c:pt>
                <c:pt idx="15730">
                  <c:v>96.553141072773002</c:v>
                </c:pt>
                <c:pt idx="15731">
                  <c:v>97.462671661678499</c:v>
                </c:pt>
                <c:pt idx="15732">
                  <c:v>96.753143411981497</c:v>
                </c:pt>
                <c:pt idx="15733">
                  <c:v>95.806897669412393</c:v>
                </c:pt>
                <c:pt idx="15734">
                  <c:v>95.9046207050351</c:v>
                </c:pt>
                <c:pt idx="15735">
                  <c:v>96.184662197493793</c:v>
                </c:pt>
                <c:pt idx="15736">
                  <c:v>97.519705308795096</c:v>
                </c:pt>
                <c:pt idx="15737">
                  <c:v>97.1666839755772</c:v>
                </c:pt>
                <c:pt idx="15738">
                  <c:v>97.300773999463502</c:v>
                </c:pt>
                <c:pt idx="15739">
                  <c:v>96.812324113986193</c:v>
                </c:pt>
                <c:pt idx="15740">
                  <c:v>96.181107760762998</c:v>
                </c:pt>
                <c:pt idx="15741">
                  <c:v>96.083003030846996</c:v>
                </c:pt>
                <c:pt idx="15742">
                  <c:v>96.436588482000502</c:v>
                </c:pt>
                <c:pt idx="15743">
                  <c:v>96.695038539132298</c:v>
                </c:pt>
                <c:pt idx="15744">
                  <c:v>97.476334450528498</c:v>
                </c:pt>
                <c:pt idx="15745">
                  <c:v>98.488138802124993</c:v>
                </c:pt>
                <c:pt idx="15746">
                  <c:v>98.397529714426994</c:v>
                </c:pt>
                <c:pt idx="15747">
                  <c:v>99.251620272348205</c:v>
                </c:pt>
                <c:pt idx="15748">
                  <c:v>99.319111374133499</c:v>
                </c:pt>
                <c:pt idx="15749">
                  <c:v>99.118486769157698</c:v>
                </c:pt>
                <c:pt idx="15750">
                  <c:v>99.057033307360797</c:v>
                </c:pt>
                <c:pt idx="15751">
                  <c:v>99.589960146554404</c:v>
                </c:pt>
                <c:pt idx="15752">
                  <c:v>100.075959152069</c:v>
                </c:pt>
                <c:pt idx="15753">
                  <c:v>99.903828502327997</c:v>
                </c:pt>
                <c:pt idx="15754">
                  <c:v>99.422292048946801</c:v>
                </c:pt>
                <c:pt idx="15755">
                  <c:v>99.519725895154806</c:v>
                </c:pt>
                <c:pt idx="15756">
                  <c:v>100.254181472261</c:v>
                </c:pt>
                <c:pt idx="15757">
                  <c:v>100.70332020525601</c:v>
                </c:pt>
                <c:pt idx="15758">
                  <c:v>100.671095142791</c:v>
                </c:pt>
                <c:pt idx="15759">
                  <c:v>101.436195465876</c:v>
                </c:pt>
                <c:pt idx="15760">
                  <c:v>101.426051846329</c:v>
                </c:pt>
                <c:pt idx="15761">
                  <c:v>102.044750762592</c:v>
                </c:pt>
                <c:pt idx="15762">
                  <c:v>102.371293965032</c:v>
                </c:pt>
                <c:pt idx="15763">
                  <c:v>102.422479612015</c:v>
                </c:pt>
                <c:pt idx="15764">
                  <c:v>103.14967921726</c:v>
                </c:pt>
                <c:pt idx="15765">
                  <c:v>104.748499245128</c:v>
                </c:pt>
                <c:pt idx="15766">
                  <c:v>105.303666291127</c:v>
                </c:pt>
                <c:pt idx="15767">
                  <c:v>104.850860526075</c:v>
                </c:pt>
                <c:pt idx="15768">
                  <c:v>105.763063012652</c:v>
                </c:pt>
                <c:pt idx="15769">
                  <c:v>105.45635012991499</c:v>
                </c:pt>
                <c:pt idx="15770">
                  <c:v>105.688354100201</c:v>
                </c:pt>
                <c:pt idx="15771">
                  <c:v>105.772904783481</c:v>
                </c:pt>
                <c:pt idx="15772">
                  <c:v>105.9104095597</c:v>
                </c:pt>
                <c:pt idx="15773">
                  <c:v>107.086015105812</c:v>
                </c:pt>
                <c:pt idx="15774">
                  <c:v>107.28947853451299</c:v>
                </c:pt>
                <c:pt idx="15775">
                  <c:v>106.731573246134</c:v>
                </c:pt>
                <c:pt idx="15776">
                  <c:v>106.90234376332801</c:v>
                </c:pt>
                <c:pt idx="15777">
                  <c:v>107.80032345094</c:v>
                </c:pt>
                <c:pt idx="15778">
                  <c:v>107.811103483285</c:v>
                </c:pt>
                <c:pt idx="15779">
                  <c:v>107.03594164924</c:v>
                </c:pt>
                <c:pt idx="15780">
                  <c:v>107.28319467445</c:v>
                </c:pt>
                <c:pt idx="15781">
                  <c:v>108.914972065448</c:v>
                </c:pt>
                <c:pt idx="15782">
                  <c:v>108.89427822075599</c:v>
                </c:pt>
                <c:pt idx="15783">
                  <c:v>108.36178520025599</c:v>
                </c:pt>
                <c:pt idx="15784">
                  <c:v>109.01303952931001</c:v>
                </c:pt>
                <c:pt idx="15785">
                  <c:v>109.155846611093</c:v>
                </c:pt>
                <c:pt idx="15786">
                  <c:v>110.15025637372</c:v>
                </c:pt>
                <c:pt idx="15787">
                  <c:v>110.437748542855</c:v>
                </c:pt>
                <c:pt idx="15788">
                  <c:v>111.99602517479499</c:v>
                </c:pt>
                <c:pt idx="15789">
                  <c:v>112.893113336445</c:v>
                </c:pt>
                <c:pt idx="15790">
                  <c:v>112.239462210227</c:v>
                </c:pt>
                <c:pt idx="15791">
                  <c:v>111.78040280978701</c:v>
                </c:pt>
                <c:pt idx="15792">
                  <c:v>111.83741081522</c:v>
                </c:pt>
                <c:pt idx="15793">
                  <c:v>112.297062573671</c:v>
                </c:pt>
                <c:pt idx="15794">
                  <c:v>111.186444624817</c:v>
                </c:pt>
                <c:pt idx="15795">
                  <c:v>110.598268332752</c:v>
                </c:pt>
                <c:pt idx="15796">
                  <c:v>110.842690505767</c:v>
                </c:pt>
                <c:pt idx="15797">
                  <c:v>111.84138314722399</c:v>
                </c:pt>
                <c:pt idx="15798">
                  <c:v>112.312235370274</c:v>
                </c:pt>
                <c:pt idx="15799">
                  <c:v>112.695220092887</c:v>
                </c:pt>
                <c:pt idx="15800">
                  <c:v>112.013414011325</c:v>
                </c:pt>
                <c:pt idx="15801">
                  <c:v>112.668692483291</c:v>
                </c:pt>
                <c:pt idx="15802">
                  <c:v>112.651792179419</c:v>
                </c:pt>
                <c:pt idx="15803">
                  <c:v>114.234549859539</c:v>
                </c:pt>
                <c:pt idx="15804">
                  <c:v>111.795642220038</c:v>
                </c:pt>
                <c:pt idx="15805">
                  <c:v>110.515582116619</c:v>
                </c:pt>
                <c:pt idx="15806">
                  <c:v>110.521107895725</c:v>
                </c:pt>
                <c:pt idx="15807">
                  <c:v>110.858197274807</c:v>
                </c:pt>
                <c:pt idx="15808">
                  <c:v>110.896997643853</c:v>
                </c:pt>
                <c:pt idx="15809">
                  <c:v>111.80080817465</c:v>
                </c:pt>
                <c:pt idx="15810">
                  <c:v>112.343042094297</c:v>
                </c:pt>
                <c:pt idx="15811">
                  <c:v>112.18014468326101</c:v>
                </c:pt>
                <c:pt idx="15812">
                  <c:v>111.770687155167</c:v>
                </c:pt>
                <c:pt idx="15813">
                  <c:v>111.04976622301599</c:v>
                </c:pt>
                <c:pt idx="15814">
                  <c:v>110.044765838698</c:v>
                </c:pt>
                <c:pt idx="15815">
                  <c:v>110.33638446817</c:v>
                </c:pt>
                <c:pt idx="15816">
                  <c:v>111.41216421673499</c:v>
                </c:pt>
                <c:pt idx="15817">
                  <c:v>111.941371996764</c:v>
                </c:pt>
                <c:pt idx="15818">
                  <c:v>113.066382785332</c:v>
                </c:pt>
                <c:pt idx="15819">
                  <c:v>113.36600869971301</c:v>
                </c:pt>
                <c:pt idx="15820">
                  <c:v>113.00890577230901</c:v>
                </c:pt>
                <c:pt idx="15821">
                  <c:v>114.07683993185699</c:v>
                </c:pt>
                <c:pt idx="15822">
                  <c:v>115.169696058404</c:v>
                </c:pt>
                <c:pt idx="15823">
                  <c:v>114.914019333155</c:v>
                </c:pt>
                <c:pt idx="15824">
                  <c:v>115.026635072101</c:v>
                </c:pt>
                <c:pt idx="15825">
                  <c:v>115.357911781109</c:v>
                </c:pt>
                <c:pt idx="15826">
                  <c:v>115.955465764135</c:v>
                </c:pt>
                <c:pt idx="15827">
                  <c:v>116.75323936859201</c:v>
                </c:pt>
                <c:pt idx="15828">
                  <c:v>116.820956247426</c:v>
                </c:pt>
                <c:pt idx="15829">
                  <c:v>117.01721545392201</c:v>
                </c:pt>
                <c:pt idx="15830">
                  <c:v>117.716978402336</c:v>
                </c:pt>
                <c:pt idx="15831">
                  <c:v>118.797620264069</c:v>
                </c:pt>
                <c:pt idx="15832">
                  <c:v>120.161416944701</c:v>
                </c:pt>
                <c:pt idx="15833">
                  <c:v>119.089577105554</c:v>
                </c:pt>
                <c:pt idx="15834">
                  <c:v>120.11136567712001</c:v>
                </c:pt>
                <c:pt idx="15835">
                  <c:v>121.346110516281</c:v>
                </c:pt>
                <c:pt idx="15836">
                  <c:v>121.23447209460601</c:v>
                </c:pt>
                <c:pt idx="15837">
                  <c:v>120.989578460975</c:v>
                </c:pt>
                <c:pt idx="15838">
                  <c:v>121.144445121405</c:v>
                </c:pt>
                <c:pt idx="15839">
                  <c:v>122.559412240423</c:v>
                </c:pt>
                <c:pt idx="15840">
                  <c:v>122.826591759107</c:v>
                </c:pt>
                <c:pt idx="15841">
                  <c:v>122.384416028774</c:v>
                </c:pt>
                <c:pt idx="15842">
                  <c:v>122.249793171142</c:v>
                </c:pt>
                <c:pt idx="15843">
                  <c:v>122.04196852275101</c:v>
                </c:pt>
                <c:pt idx="15844">
                  <c:v>122.57895318425101</c:v>
                </c:pt>
                <c:pt idx="15845">
                  <c:v>122.787337404665</c:v>
                </c:pt>
                <c:pt idx="15846">
                  <c:v>123.352159156726</c:v>
                </c:pt>
                <c:pt idx="15847">
                  <c:v>125.683514964788</c:v>
                </c:pt>
                <c:pt idx="15848">
                  <c:v>126.28679583661901</c:v>
                </c:pt>
                <c:pt idx="15849">
                  <c:v>126.577255467043</c:v>
                </c:pt>
                <c:pt idx="15850">
                  <c:v>127.91897437499399</c:v>
                </c:pt>
                <c:pt idx="15851">
                  <c:v>126.997957759494</c:v>
                </c:pt>
                <c:pt idx="15852">
                  <c:v>127.63294754829199</c:v>
                </c:pt>
                <c:pt idx="15853">
                  <c:v>127.454261421724</c:v>
                </c:pt>
                <c:pt idx="15854">
                  <c:v>127.98956931969499</c:v>
                </c:pt>
                <c:pt idx="15855">
                  <c:v>126.965652765138</c:v>
                </c:pt>
                <c:pt idx="15856">
                  <c:v>127.48621194147501</c:v>
                </c:pt>
                <c:pt idx="15857">
                  <c:v>127.205742275204</c:v>
                </c:pt>
                <c:pt idx="15858">
                  <c:v>128.49052027218301</c:v>
                </c:pt>
                <c:pt idx="15859">
                  <c:v>129.44135012219701</c:v>
                </c:pt>
                <c:pt idx="15860">
                  <c:v>129.55784733730701</c:v>
                </c:pt>
                <c:pt idx="15861">
                  <c:v>128.02129126788699</c:v>
                </c:pt>
                <c:pt idx="15862">
                  <c:v>128.16723553993199</c:v>
                </c:pt>
                <c:pt idx="15863">
                  <c:v>126.903506597508</c:v>
                </c:pt>
                <c:pt idx="15864">
                  <c:v>125.093862593428</c:v>
                </c:pt>
                <c:pt idx="15865">
                  <c:v>124.723584760151</c:v>
                </c:pt>
                <c:pt idx="15866">
                  <c:v>127.123266530937</c:v>
                </c:pt>
                <c:pt idx="15867">
                  <c:v>127.42073497461899</c:v>
                </c:pt>
                <c:pt idx="15868">
                  <c:v>128.687297080267</c:v>
                </c:pt>
                <c:pt idx="15869">
                  <c:v>128.61523219390199</c:v>
                </c:pt>
                <c:pt idx="15870">
                  <c:v>129.32776058025601</c:v>
                </c:pt>
                <c:pt idx="15871">
                  <c:v>129.53985810760801</c:v>
                </c:pt>
                <c:pt idx="15872">
                  <c:v>131.837895190437</c:v>
                </c:pt>
                <c:pt idx="15873">
                  <c:v>132.30460133941099</c:v>
                </c:pt>
                <c:pt idx="15874">
                  <c:v>132.19081938225901</c:v>
                </c:pt>
                <c:pt idx="15875">
                  <c:v>133.227195406216</c:v>
                </c:pt>
                <c:pt idx="15876">
                  <c:v>132.21999780894501</c:v>
                </c:pt>
                <c:pt idx="15877">
                  <c:v>131.69640661762199</c:v>
                </c:pt>
                <c:pt idx="15878">
                  <c:v>131.965067287122</c:v>
                </c:pt>
                <c:pt idx="15879">
                  <c:v>131.99673890327</c:v>
                </c:pt>
                <c:pt idx="15880">
                  <c:v>132.252812576743</c:v>
                </c:pt>
                <c:pt idx="15881">
                  <c:v>131.001700969767</c:v>
                </c:pt>
                <c:pt idx="15882">
                  <c:v>128.544109059574</c:v>
                </c:pt>
                <c:pt idx="15883">
                  <c:v>128.316585986539</c:v>
                </c:pt>
                <c:pt idx="15884">
                  <c:v>128.26910884972401</c:v>
                </c:pt>
                <c:pt idx="15885">
                  <c:v>129.72239785299101</c:v>
                </c:pt>
                <c:pt idx="15886">
                  <c:v>129.596567127073</c:v>
                </c:pt>
                <c:pt idx="15887">
                  <c:v>129.082068755579</c:v>
                </c:pt>
                <c:pt idx="15888">
                  <c:v>129.757167975171</c:v>
                </c:pt>
                <c:pt idx="15889">
                  <c:v>130.17628362772999</c:v>
                </c:pt>
                <c:pt idx="15890">
                  <c:v>129.97190686243499</c:v>
                </c:pt>
                <c:pt idx="15891">
                  <c:v>129.48191277356401</c:v>
                </c:pt>
                <c:pt idx="15892">
                  <c:v>130.00372488204101</c:v>
                </c:pt>
                <c:pt idx="15893">
                  <c:v>128.61658513755</c:v>
                </c:pt>
                <c:pt idx="15894">
                  <c:v>127.92591407536101</c:v>
                </c:pt>
                <c:pt idx="15895">
                  <c:v>128.03209258404399</c:v>
                </c:pt>
                <c:pt idx="15896">
                  <c:v>129.35466410043699</c:v>
                </c:pt>
                <c:pt idx="15897">
                  <c:v>129.17744821061899</c:v>
                </c:pt>
                <c:pt idx="15898">
                  <c:v>131.28691593989899</c:v>
                </c:pt>
                <c:pt idx="15899">
                  <c:v>132.03918996823401</c:v>
                </c:pt>
                <c:pt idx="15900">
                  <c:v>133.746456694523</c:v>
                </c:pt>
                <c:pt idx="15901">
                  <c:v>134.70006893075501</c:v>
                </c:pt>
                <c:pt idx="15902">
                  <c:v>135.26985022233299</c:v>
                </c:pt>
                <c:pt idx="15903">
                  <c:v>135.125111482595</c:v>
                </c:pt>
                <c:pt idx="15904">
                  <c:v>134.14545442434601</c:v>
                </c:pt>
                <c:pt idx="15905">
                  <c:v>134.313136242376</c:v>
                </c:pt>
                <c:pt idx="15906">
                  <c:v>133.68858015884899</c:v>
                </c:pt>
                <c:pt idx="15907">
                  <c:v>134.296863198572</c:v>
                </c:pt>
                <c:pt idx="15908">
                  <c:v>134.343867100691</c:v>
                </c:pt>
                <c:pt idx="15909">
                  <c:v>131.69057572545299</c:v>
                </c:pt>
                <c:pt idx="15910">
                  <c:v>131.42061004521599</c:v>
                </c:pt>
                <c:pt idx="15911">
                  <c:v>132.25513091900299</c:v>
                </c:pt>
                <c:pt idx="15912">
                  <c:v>132.51302842429499</c:v>
                </c:pt>
                <c:pt idx="15913">
                  <c:v>134.467595593553</c:v>
                </c:pt>
                <c:pt idx="15914">
                  <c:v>134.52810601157</c:v>
                </c:pt>
                <c:pt idx="15915">
                  <c:v>133.79492783380701</c:v>
                </c:pt>
                <c:pt idx="15916">
                  <c:v>133.88189453689901</c:v>
                </c:pt>
                <c:pt idx="15917">
                  <c:v>133.68776578982099</c:v>
                </c:pt>
                <c:pt idx="15918">
                  <c:v>134.73721475127101</c:v>
                </c:pt>
                <c:pt idx="15919">
                  <c:v>134.043318095302</c:v>
                </c:pt>
                <c:pt idx="15920">
                  <c:v>135.108962474159</c:v>
                </c:pt>
                <c:pt idx="15921">
                  <c:v>136.088502452097</c:v>
                </c:pt>
                <c:pt idx="15922">
                  <c:v>136.054480326484</c:v>
                </c:pt>
                <c:pt idx="15923">
                  <c:v>136.48305193951199</c:v>
                </c:pt>
                <c:pt idx="15924">
                  <c:v>137.226884572583</c:v>
                </c:pt>
                <c:pt idx="15925">
                  <c:v>137.90478538237099</c:v>
                </c:pt>
                <c:pt idx="15926">
                  <c:v>138.39296832262499</c:v>
                </c:pt>
                <c:pt idx="15927">
                  <c:v>138.13555740154499</c:v>
                </c:pt>
                <c:pt idx="15928">
                  <c:v>134.162778770676</c:v>
                </c:pt>
                <c:pt idx="15929">
                  <c:v>132.155703600267</c:v>
                </c:pt>
                <c:pt idx="15930">
                  <c:v>133.03321747217299</c:v>
                </c:pt>
                <c:pt idx="15931">
                  <c:v>133.06514544436601</c:v>
                </c:pt>
                <c:pt idx="15932">
                  <c:v>132.93740290474</c:v>
                </c:pt>
                <c:pt idx="15933">
                  <c:v>130.77584073350801</c:v>
                </c:pt>
                <c:pt idx="15934">
                  <c:v>128.61019281096199</c:v>
                </c:pt>
                <c:pt idx="15935">
                  <c:v>129.12977798991801</c:v>
                </c:pt>
                <c:pt idx="15936">
                  <c:v>129.74185313759</c:v>
                </c:pt>
                <c:pt idx="15937">
                  <c:v>129.83786210891199</c:v>
                </c:pt>
                <c:pt idx="15938">
                  <c:v>129.64829883023299</c:v>
                </c:pt>
                <c:pt idx="15939">
                  <c:v>130.65177666317899</c:v>
                </c:pt>
                <c:pt idx="15940">
                  <c:v>130.83991522157399</c:v>
                </c:pt>
                <c:pt idx="15941">
                  <c:v>130.49188104708401</c:v>
                </c:pt>
                <c:pt idx="15942">
                  <c:v>131.51493739449401</c:v>
                </c:pt>
                <c:pt idx="15943">
                  <c:v>129.415958993678</c:v>
                </c:pt>
                <c:pt idx="15944">
                  <c:v>128.56699030267899</c:v>
                </c:pt>
                <c:pt idx="15945">
                  <c:v>129.21496793380399</c:v>
                </c:pt>
                <c:pt idx="15946">
                  <c:v>129.090921564588</c:v>
                </c:pt>
                <c:pt idx="15947">
                  <c:v>128.564230604605</c:v>
                </c:pt>
                <c:pt idx="15948">
                  <c:v>128.73393538900299</c:v>
                </c:pt>
                <c:pt idx="15949">
                  <c:v>129.0969650868</c:v>
                </c:pt>
                <c:pt idx="15950">
                  <c:v>128.93172097148801</c:v>
                </c:pt>
                <c:pt idx="15951">
                  <c:v>129.269522080434</c:v>
                </c:pt>
                <c:pt idx="15952">
                  <c:v>129.32381527970799</c:v>
                </c:pt>
                <c:pt idx="15953">
                  <c:v>131.279191366737</c:v>
                </c:pt>
                <c:pt idx="15954">
                  <c:v>132.72588805559801</c:v>
                </c:pt>
                <c:pt idx="15955">
                  <c:v>133.97616592108201</c:v>
                </c:pt>
                <c:pt idx="15956">
                  <c:v>134.47455725830801</c:v>
                </c:pt>
                <c:pt idx="15957">
                  <c:v>134.813433142599</c:v>
                </c:pt>
                <c:pt idx="15958">
                  <c:v>134.89701747114799</c:v>
                </c:pt>
                <c:pt idx="15959">
                  <c:v>134.575962569566</c:v>
                </c:pt>
                <c:pt idx="15960">
                  <c:v>136.05898967708299</c:v>
                </c:pt>
                <c:pt idx="15961">
                  <c:v>136.03449905894101</c:v>
                </c:pt>
                <c:pt idx="15962">
                  <c:v>136.24127149751101</c:v>
                </c:pt>
                <c:pt idx="15963">
                  <c:v>135.18131440526</c:v>
                </c:pt>
                <c:pt idx="15964">
                  <c:v>137.27932840483001</c:v>
                </c:pt>
                <c:pt idx="15965">
                  <c:v>137.529176782527</c:v>
                </c:pt>
                <c:pt idx="15966">
                  <c:v>137.43565694231401</c:v>
                </c:pt>
                <c:pt idx="15967">
                  <c:v>137.520867049619</c:v>
                </c:pt>
                <c:pt idx="15968">
                  <c:v>135.61070220629901</c:v>
                </c:pt>
                <c:pt idx="15969">
                  <c:v>135.99176827949901</c:v>
                </c:pt>
                <c:pt idx="15970">
                  <c:v>137.73382283116001</c:v>
                </c:pt>
                <c:pt idx="15971">
                  <c:v>136.041074148565</c:v>
                </c:pt>
                <c:pt idx="15972">
                  <c:v>134.545982743672</c:v>
                </c:pt>
                <c:pt idx="15973">
                  <c:v>134.18405405009099</c:v>
                </c:pt>
                <c:pt idx="15974">
                  <c:v>133.594986052812</c:v>
                </c:pt>
                <c:pt idx="15975">
                  <c:v>127.718142616348</c:v>
                </c:pt>
                <c:pt idx="15976">
                  <c:v>125.382177787895</c:v>
                </c:pt>
                <c:pt idx="15977">
                  <c:v>125.734501707479</c:v>
                </c:pt>
                <c:pt idx="15978">
                  <c:v>125.534583849764</c:v>
                </c:pt>
                <c:pt idx="15979">
                  <c:v>125.950103322307</c:v>
                </c:pt>
                <c:pt idx="15980">
                  <c:v>126.165477998988</c:v>
                </c:pt>
                <c:pt idx="15981">
                  <c:v>126.103656914769</c:v>
                </c:pt>
                <c:pt idx="15982">
                  <c:v>127.45422708032601</c:v>
                </c:pt>
                <c:pt idx="15983">
                  <c:v>128.05453648987401</c:v>
                </c:pt>
                <c:pt idx="15984">
                  <c:v>128.58084063484799</c:v>
                </c:pt>
                <c:pt idx="15985">
                  <c:v>126.640555749668</c:v>
                </c:pt>
                <c:pt idx="15986">
                  <c:v>126.717806488675</c:v>
                </c:pt>
                <c:pt idx="15987">
                  <c:v>125.4899109438</c:v>
                </c:pt>
                <c:pt idx="15988">
                  <c:v>126.331948246233</c:v>
                </c:pt>
                <c:pt idx="15989">
                  <c:v>127.40576980632601</c:v>
                </c:pt>
                <c:pt idx="15990">
                  <c:v>127.584137884055</c:v>
                </c:pt>
                <c:pt idx="15991">
                  <c:v>127.494828987536</c:v>
                </c:pt>
                <c:pt idx="15992">
                  <c:v>127.953810371891</c:v>
                </c:pt>
                <c:pt idx="15993">
                  <c:v>127.749084275296</c:v>
                </c:pt>
                <c:pt idx="15994">
                  <c:v>128.758302041071</c:v>
                </c:pt>
                <c:pt idx="15995">
                  <c:v>128.44928211617199</c:v>
                </c:pt>
                <c:pt idx="15996">
                  <c:v>128.34652269047899</c:v>
                </c:pt>
                <c:pt idx="15997">
                  <c:v>128.53904247451501</c:v>
                </c:pt>
                <c:pt idx="15998">
                  <c:v>128.307672198061</c:v>
                </c:pt>
                <c:pt idx="15999">
                  <c:v>129.885856566097</c:v>
                </c:pt>
                <c:pt idx="16000">
                  <c:v>130.262525550139</c:v>
                </c:pt>
                <c:pt idx="16001">
                  <c:v>129.923842983708</c:v>
                </c:pt>
                <c:pt idx="16002">
                  <c:v>128.67657409106499</c:v>
                </c:pt>
                <c:pt idx="16003">
                  <c:v>128.63797111883699</c:v>
                </c:pt>
                <c:pt idx="16004">
                  <c:v>128.84379187262701</c:v>
                </c:pt>
                <c:pt idx="16005">
                  <c:v>130.26107358322599</c:v>
                </c:pt>
                <c:pt idx="16006">
                  <c:v>129.94844700662699</c:v>
                </c:pt>
                <c:pt idx="16007">
                  <c:v>130.247328434742</c:v>
                </c:pt>
                <c:pt idx="16008">
                  <c:v>130.533872557298</c:v>
                </c:pt>
                <c:pt idx="16009">
                  <c:v>131.35623595440899</c:v>
                </c:pt>
                <c:pt idx="16010">
                  <c:v>132.70920518474</c:v>
                </c:pt>
                <c:pt idx="16011">
                  <c:v>132.802101628369</c:v>
                </c:pt>
                <c:pt idx="16012">
                  <c:v>133.62680267948099</c:v>
                </c:pt>
                <c:pt idx="16013">
                  <c:v>133.935480593671</c:v>
                </c:pt>
                <c:pt idx="16014">
                  <c:v>134.24487155384199</c:v>
                </c:pt>
                <c:pt idx="16015">
                  <c:v>133.95087528513901</c:v>
                </c:pt>
                <c:pt idx="16016">
                  <c:v>133.95221479389201</c:v>
                </c:pt>
                <c:pt idx="16017">
                  <c:v>134.06071608787499</c:v>
                </c:pt>
                <c:pt idx="16018">
                  <c:v>134.51786312973499</c:v>
                </c:pt>
                <c:pt idx="16019">
                  <c:v>134.27707615473301</c:v>
                </c:pt>
                <c:pt idx="16020">
                  <c:v>132.586527765944</c:v>
                </c:pt>
                <c:pt idx="16021">
                  <c:v>133.18449300616899</c:v>
                </c:pt>
                <c:pt idx="16022">
                  <c:v>132.45331013956499</c:v>
                </c:pt>
                <c:pt idx="16023">
                  <c:v>129.48768052553999</c:v>
                </c:pt>
                <c:pt idx="16024">
                  <c:v>129.450129098188</c:v>
                </c:pt>
                <c:pt idx="16025">
                  <c:v>131.52262566504999</c:v>
                </c:pt>
                <c:pt idx="16026">
                  <c:v>133.246887287519</c:v>
                </c:pt>
                <c:pt idx="16027">
                  <c:v>134.00772701393001</c:v>
                </c:pt>
                <c:pt idx="16028">
                  <c:v>134.384288726839</c:v>
                </c:pt>
                <c:pt idx="16029">
                  <c:v>134.614085860562</c:v>
                </c:pt>
                <c:pt idx="16030">
                  <c:v>134.89812158172799</c:v>
                </c:pt>
                <c:pt idx="16031">
                  <c:v>134.71196217394501</c:v>
                </c:pt>
                <c:pt idx="16032">
                  <c:v>137.045173358798</c:v>
                </c:pt>
                <c:pt idx="16033">
                  <c:v>137.21236847029601</c:v>
                </c:pt>
                <c:pt idx="16034">
                  <c:v>136.99557292811301</c:v>
                </c:pt>
                <c:pt idx="16035">
                  <c:v>136.09414205824601</c:v>
                </c:pt>
                <c:pt idx="16036">
                  <c:v>135.97437921323501</c:v>
                </c:pt>
                <c:pt idx="16037">
                  <c:v>135.079667798011</c:v>
                </c:pt>
                <c:pt idx="16038">
                  <c:v>135.79829163069701</c:v>
                </c:pt>
                <c:pt idx="16039">
                  <c:v>134.53808348436399</c:v>
                </c:pt>
                <c:pt idx="16040">
                  <c:v>133.962260487051</c:v>
                </c:pt>
                <c:pt idx="16041">
                  <c:v>134.09890199274801</c:v>
                </c:pt>
                <c:pt idx="16042">
                  <c:v>134.932997163143</c:v>
                </c:pt>
                <c:pt idx="16043">
                  <c:v>133.856231845781</c:v>
                </c:pt>
                <c:pt idx="16044">
                  <c:v>133.40379778214199</c:v>
                </c:pt>
                <c:pt idx="16045">
                  <c:v>134.54039813924601</c:v>
                </c:pt>
                <c:pt idx="16046">
                  <c:v>134.09910563334901</c:v>
                </c:pt>
                <c:pt idx="16047">
                  <c:v>132.80102629081799</c:v>
                </c:pt>
                <c:pt idx="16048">
                  <c:v>133.25520580073299</c:v>
                </c:pt>
                <c:pt idx="16049">
                  <c:v>133.43110267239001</c:v>
                </c:pt>
                <c:pt idx="16050">
                  <c:v>132.259577590926</c:v>
                </c:pt>
                <c:pt idx="16051">
                  <c:v>131.57447297900501</c:v>
                </c:pt>
                <c:pt idx="16052">
                  <c:v>131.11659381303801</c:v>
                </c:pt>
                <c:pt idx="16053">
                  <c:v>133.489804161054</c:v>
                </c:pt>
                <c:pt idx="16054">
                  <c:v>136.78700232383201</c:v>
                </c:pt>
                <c:pt idx="16055">
                  <c:v>137.40254383428999</c:v>
                </c:pt>
                <c:pt idx="16056">
                  <c:v>138.98267308838399</c:v>
                </c:pt>
                <c:pt idx="16057">
                  <c:v>140.150127542326</c:v>
                </c:pt>
                <c:pt idx="16058">
                  <c:v>140.99102830758</c:v>
                </c:pt>
                <c:pt idx="16059">
                  <c:v>142.006163711395</c:v>
                </c:pt>
                <c:pt idx="16060">
                  <c:v>141.90675939679701</c:v>
                </c:pt>
                <c:pt idx="16061">
                  <c:v>143.26906428700599</c:v>
                </c:pt>
                <c:pt idx="16062">
                  <c:v>144.57281277201801</c:v>
                </c:pt>
                <c:pt idx="16063">
                  <c:v>144.57281277201801</c:v>
                </c:pt>
                <c:pt idx="16064">
                  <c:v>146.01854089973801</c:v>
                </c:pt>
                <c:pt idx="16065">
                  <c:v>145.91632792110801</c:v>
                </c:pt>
                <c:pt idx="16066">
                  <c:v>145.20133791429501</c:v>
                </c:pt>
                <c:pt idx="16067">
                  <c:v>147.91660293329201</c:v>
                </c:pt>
                <c:pt idx="16068">
                  <c:v>146.25993698043899</c:v>
                </c:pt>
                <c:pt idx="16069">
                  <c:v>145.73340120731001</c:v>
                </c:pt>
                <c:pt idx="16070">
                  <c:v>147.65708210324601</c:v>
                </c:pt>
                <c:pt idx="16071">
                  <c:v>148.51349317944499</c:v>
                </c:pt>
                <c:pt idx="16072">
                  <c:v>148.00854730263501</c:v>
                </c:pt>
                <c:pt idx="16073">
                  <c:v>148.00854730263501</c:v>
                </c:pt>
                <c:pt idx="16074">
                  <c:v>149.47827217734999</c:v>
                </c:pt>
                <c:pt idx="16075">
                  <c:v>149.467808698298</c:v>
                </c:pt>
                <c:pt idx="16076">
                  <c:v>151.32569356041799</c:v>
                </c:pt>
                <c:pt idx="16077">
                  <c:v>152.38951318614701</c:v>
                </c:pt>
                <c:pt idx="16078">
                  <c:v>152.10454479648899</c:v>
                </c:pt>
                <c:pt idx="16079">
                  <c:v>151.19648066405401</c:v>
                </c:pt>
                <c:pt idx="16080">
                  <c:v>149.734410696033</c:v>
                </c:pt>
                <c:pt idx="16081">
                  <c:v>151.05656554247901</c:v>
                </c:pt>
                <c:pt idx="16082">
                  <c:v>150.39644835105801</c:v>
                </c:pt>
                <c:pt idx="16083">
                  <c:v>152.31099513856699</c:v>
                </c:pt>
                <c:pt idx="16084">
                  <c:v>154.90485138577699</c:v>
                </c:pt>
                <c:pt idx="16085">
                  <c:v>154.90949853131801</c:v>
                </c:pt>
                <c:pt idx="16086">
                  <c:v>155.13101911421799</c:v>
                </c:pt>
                <c:pt idx="16087">
                  <c:v>155.13567304479199</c:v>
                </c:pt>
                <c:pt idx="16088">
                  <c:v>153.83718746140701</c:v>
                </c:pt>
                <c:pt idx="16089">
                  <c:v>154.18024438944599</c:v>
                </c:pt>
                <c:pt idx="16090">
                  <c:v>154.89409892096899</c:v>
                </c:pt>
                <c:pt idx="16091">
                  <c:v>154.58895754609401</c:v>
                </c:pt>
                <c:pt idx="16092">
                  <c:v>155.19649214925099</c:v>
                </c:pt>
                <c:pt idx="16093">
                  <c:v>154.887651129874</c:v>
                </c:pt>
                <c:pt idx="16094">
                  <c:v>155.24544160398401</c:v>
                </c:pt>
                <c:pt idx="16095">
                  <c:v>157.21861116676999</c:v>
                </c:pt>
                <c:pt idx="16096">
                  <c:v>158.17921688099901</c:v>
                </c:pt>
                <c:pt idx="16097">
                  <c:v>158.180798673168</c:v>
                </c:pt>
                <c:pt idx="16098">
                  <c:v>157.15420528977899</c:v>
                </c:pt>
                <c:pt idx="16099">
                  <c:v>158.42872589467899</c:v>
                </c:pt>
                <c:pt idx="16100">
                  <c:v>158.335252946401</c:v>
                </c:pt>
                <c:pt idx="16101">
                  <c:v>158.827675583065</c:v>
                </c:pt>
                <c:pt idx="16102">
                  <c:v>158.25748422772199</c:v>
                </c:pt>
                <c:pt idx="16103">
                  <c:v>157.34117339404301</c:v>
                </c:pt>
                <c:pt idx="16104">
                  <c:v>159.215106769166</c:v>
                </c:pt>
                <c:pt idx="16105">
                  <c:v>159.344071005649</c:v>
                </c:pt>
                <c:pt idx="16106">
                  <c:v>160.06271276588501</c:v>
                </c:pt>
                <c:pt idx="16107">
                  <c:v>161.79299069088401</c:v>
                </c:pt>
                <c:pt idx="16108">
                  <c:v>162.87862165842</c:v>
                </c:pt>
                <c:pt idx="16109">
                  <c:v>163.09199265279199</c:v>
                </c:pt>
                <c:pt idx="16110">
                  <c:v>162.71851198961701</c:v>
                </c:pt>
                <c:pt idx="16111">
                  <c:v>163.02930434751801</c:v>
                </c:pt>
                <c:pt idx="16112">
                  <c:v>160.91155368404301</c:v>
                </c:pt>
                <c:pt idx="16113">
                  <c:v>157.29265284168901</c:v>
                </c:pt>
                <c:pt idx="16114">
                  <c:v>158.411003603393</c:v>
                </c:pt>
                <c:pt idx="16115">
                  <c:v>158.57099871703301</c:v>
                </c:pt>
                <c:pt idx="16116">
                  <c:v>159.23858262163199</c:v>
                </c:pt>
                <c:pt idx="16117">
                  <c:v>162.329403510318</c:v>
                </c:pt>
                <c:pt idx="16118">
                  <c:v>163.012810299096</c:v>
                </c:pt>
                <c:pt idx="16119">
                  <c:v>160.74856236404099</c:v>
                </c:pt>
                <c:pt idx="16120">
                  <c:v>160.89484355579299</c:v>
                </c:pt>
                <c:pt idx="16121">
                  <c:v>158.78873005364699</c:v>
                </c:pt>
                <c:pt idx="16122">
                  <c:v>158.39334611581401</c:v>
                </c:pt>
                <c:pt idx="16123">
                  <c:v>155.163705788512</c:v>
                </c:pt>
                <c:pt idx="16124">
                  <c:v>151.34823026317301</c:v>
                </c:pt>
                <c:pt idx="16125">
                  <c:v>153.786450252713</c:v>
                </c:pt>
                <c:pt idx="16126">
                  <c:v>155.26433803964099</c:v>
                </c:pt>
                <c:pt idx="16127">
                  <c:v>154.81562410270701</c:v>
                </c:pt>
                <c:pt idx="16128">
                  <c:v>157.55740880556601</c:v>
                </c:pt>
                <c:pt idx="16129">
                  <c:v>155.33742491549501</c:v>
                </c:pt>
                <c:pt idx="16130">
                  <c:v>155.04383718240501</c:v>
                </c:pt>
                <c:pt idx="16131">
                  <c:v>152.54918184214</c:v>
                </c:pt>
                <c:pt idx="16132">
                  <c:v>152.27611880664199</c:v>
                </c:pt>
                <c:pt idx="16133">
                  <c:v>152.99333932622201</c:v>
                </c:pt>
                <c:pt idx="16134">
                  <c:v>154.03522396703301</c:v>
                </c:pt>
                <c:pt idx="16135">
                  <c:v>155.792765872497</c:v>
                </c:pt>
                <c:pt idx="16136">
                  <c:v>155.61983590237901</c:v>
                </c:pt>
                <c:pt idx="16137">
                  <c:v>156.14738714608799</c:v>
                </c:pt>
                <c:pt idx="16138">
                  <c:v>158.94086390213101</c:v>
                </c:pt>
                <c:pt idx="16139">
                  <c:v>159.018744925443</c:v>
                </c:pt>
                <c:pt idx="16140">
                  <c:v>158.79452849509801</c:v>
                </c:pt>
                <c:pt idx="16141">
                  <c:v>158.31655696432799</c:v>
                </c:pt>
                <c:pt idx="16142">
                  <c:v>157.63421260381199</c:v>
                </c:pt>
                <c:pt idx="16143">
                  <c:v>158.05824863571601</c:v>
                </c:pt>
                <c:pt idx="16144">
                  <c:v>158.42020202509201</c:v>
                </c:pt>
                <c:pt idx="16145">
                  <c:v>158.51366994428699</c:v>
                </c:pt>
                <c:pt idx="16146">
                  <c:v>155.43691961066801</c:v>
                </c:pt>
                <c:pt idx="16147">
                  <c:v>154.45611264792501</c:v>
                </c:pt>
                <c:pt idx="16148">
                  <c:v>151.31910900004499</c:v>
                </c:pt>
                <c:pt idx="16149">
                  <c:v>150.51560453125501</c:v>
                </c:pt>
                <c:pt idx="16150">
                  <c:v>151.55265704647601</c:v>
                </c:pt>
                <c:pt idx="16151">
                  <c:v>152.21797321091</c:v>
                </c:pt>
                <c:pt idx="16152">
                  <c:v>155.56524644181701</c:v>
                </c:pt>
                <c:pt idx="16153">
                  <c:v>155.703699511151</c:v>
                </c:pt>
                <c:pt idx="16154">
                  <c:v>156.60522393132001</c:v>
                </c:pt>
                <c:pt idx="16155">
                  <c:v>156.57233683429499</c:v>
                </c:pt>
                <c:pt idx="16156">
                  <c:v>156.54415381366499</c:v>
                </c:pt>
                <c:pt idx="16157">
                  <c:v>155.85849041996099</c:v>
                </c:pt>
                <c:pt idx="16158">
                  <c:v>157.996868908523</c:v>
                </c:pt>
                <c:pt idx="16159">
                  <c:v>158.82161256422501</c:v>
                </c:pt>
                <c:pt idx="16160">
                  <c:v>158.38008848129601</c:v>
                </c:pt>
                <c:pt idx="16161">
                  <c:v>159.80867687939801</c:v>
                </c:pt>
                <c:pt idx="16162">
                  <c:v>160.16345214207001</c:v>
                </c:pt>
                <c:pt idx="16163">
                  <c:v>160.406900589326</c:v>
                </c:pt>
                <c:pt idx="16164">
                  <c:v>160.98757356945899</c:v>
                </c:pt>
                <c:pt idx="16165">
                  <c:v>162.40748396834201</c:v>
                </c:pt>
                <c:pt idx="16166">
                  <c:v>163.109084299085</c:v>
                </c:pt>
                <c:pt idx="16167">
                  <c:v>163.89527008540699</c:v>
                </c:pt>
                <c:pt idx="16168">
                  <c:v>164.046053733885</c:v>
                </c:pt>
                <c:pt idx="16169">
                  <c:v>164.393831367801</c:v>
                </c:pt>
                <c:pt idx="16170">
                  <c:v>164.87386135539501</c:v>
                </c:pt>
                <c:pt idx="16171">
                  <c:v>165.94883893143199</c:v>
                </c:pt>
                <c:pt idx="16172">
                  <c:v>165.45431139141701</c:v>
                </c:pt>
                <c:pt idx="16173">
                  <c:v>164.76271236980099</c:v>
                </c:pt>
                <c:pt idx="16174">
                  <c:v>165.705155084556</c:v>
                </c:pt>
                <c:pt idx="16175">
                  <c:v>164.97936650528499</c:v>
                </c:pt>
                <c:pt idx="16176">
                  <c:v>165.09815164916901</c:v>
                </c:pt>
                <c:pt idx="16177">
                  <c:v>163.41745246538099</c:v>
                </c:pt>
                <c:pt idx="16178">
                  <c:v>163.05956824448199</c:v>
                </c:pt>
                <c:pt idx="16179">
                  <c:v>164.12108603375299</c:v>
                </c:pt>
                <c:pt idx="16180">
                  <c:v>163.81089718114899</c:v>
                </c:pt>
                <c:pt idx="16181">
                  <c:v>164.79540067320801</c:v>
                </c:pt>
                <c:pt idx="16182">
                  <c:v>165.22551666896501</c:v>
                </c:pt>
                <c:pt idx="16183">
                  <c:v>165.04542085579601</c:v>
                </c:pt>
                <c:pt idx="16184">
                  <c:v>165.41017123588699</c:v>
                </c:pt>
                <c:pt idx="16185">
                  <c:v>165.14716906362199</c:v>
                </c:pt>
                <c:pt idx="16186">
                  <c:v>166.684689207605</c:v>
                </c:pt>
                <c:pt idx="16187">
                  <c:v>166.619682178814</c:v>
                </c:pt>
                <c:pt idx="16188">
                  <c:v>167.58774253227199</c:v>
                </c:pt>
                <c:pt idx="16189">
                  <c:v>168.393839573853</c:v>
                </c:pt>
                <c:pt idx="16190">
                  <c:v>167.0315334117</c:v>
                </c:pt>
                <c:pt idx="16191">
                  <c:v>165.730357766423</c:v>
                </c:pt>
                <c:pt idx="16192">
                  <c:v>165.59943078378799</c:v>
                </c:pt>
                <c:pt idx="16193">
                  <c:v>165.170528258058</c:v>
                </c:pt>
                <c:pt idx="16194">
                  <c:v>165.816345023547</c:v>
                </c:pt>
                <c:pt idx="16195">
                  <c:v>166.48126856709101</c:v>
                </c:pt>
                <c:pt idx="16196">
                  <c:v>167.298691595756</c:v>
                </c:pt>
                <c:pt idx="16197">
                  <c:v>168.82278267619299</c:v>
                </c:pt>
                <c:pt idx="16198">
                  <c:v>170.05687721755601</c:v>
                </c:pt>
                <c:pt idx="16199">
                  <c:v>170.43270291620701</c:v>
                </c:pt>
                <c:pt idx="16200">
                  <c:v>169.82255383976701</c:v>
                </c:pt>
                <c:pt idx="16201">
                  <c:v>169.33346488470801</c:v>
                </c:pt>
                <c:pt idx="16202">
                  <c:v>170.572985847664</c:v>
                </c:pt>
                <c:pt idx="16203">
                  <c:v>172.46975745028999</c:v>
                </c:pt>
                <c:pt idx="16204">
                  <c:v>173.180332850985</c:v>
                </c:pt>
                <c:pt idx="16205">
                  <c:v>175.504412917846</c:v>
                </c:pt>
                <c:pt idx="16206">
                  <c:v>177.912333463078</c:v>
                </c:pt>
                <c:pt idx="16207">
                  <c:v>177.560067042822</c:v>
                </c:pt>
                <c:pt idx="16208">
                  <c:v>178.682246666532</c:v>
                </c:pt>
                <c:pt idx="16209">
                  <c:v>178.56074273879901</c:v>
                </c:pt>
                <c:pt idx="16210">
                  <c:v>178.76073077066599</c:v>
                </c:pt>
                <c:pt idx="16211">
                  <c:v>176.29740790064699</c:v>
                </c:pt>
                <c:pt idx="16212">
                  <c:v>176.53012047907501</c:v>
                </c:pt>
                <c:pt idx="16213">
                  <c:v>179.02272578023999</c:v>
                </c:pt>
                <c:pt idx="16214">
                  <c:v>179.59917895725201</c:v>
                </c:pt>
                <c:pt idx="16215">
                  <c:v>178.57905562077499</c:v>
                </c:pt>
                <c:pt idx="16216">
                  <c:v>180.06483336354</c:v>
                </c:pt>
                <c:pt idx="16217">
                  <c:v>179.258142910071</c:v>
                </c:pt>
                <c:pt idx="16218">
                  <c:v>177.82766292964899</c:v>
                </c:pt>
                <c:pt idx="16219">
                  <c:v>175.91068072326701</c:v>
                </c:pt>
                <c:pt idx="16220">
                  <c:v>177.19834690616199</c:v>
                </c:pt>
                <c:pt idx="16221">
                  <c:v>174.41810484320399</c:v>
                </c:pt>
                <c:pt idx="16222">
                  <c:v>173.28613134277199</c:v>
                </c:pt>
                <c:pt idx="16223">
                  <c:v>172.54273383931101</c:v>
                </c:pt>
                <c:pt idx="16224">
                  <c:v>171.00882893548001</c:v>
                </c:pt>
                <c:pt idx="16225">
                  <c:v>168.872928662075</c:v>
                </c:pt>
                <c:pt idx="16226">
                  <c:v>169.263025127285</c:v>
                </c:pt>
                <c:pt idx="16227">
                  <c:v>170.85579019373299</c:v>
                </c:pt>
                <c:pt idx="16228">
                  <c:v>173.18113749826901</c:v>
                </c:pt>
                <c:pt idx="16229">
                  <c:v>173.58118592589</c:v>
                </c:pt>
                <c:pt idx="16230">
                  <c:v>171.291650083528</c:v>
                </c:pt>
                <c:pt idx="16231">
                  <c:v>170.008675624402</c:v>
                </c:pt>
                <c:pt idx="16232">
                  <c:v>169.97637397603299</c:v>
                </c:pt>
                <c:pt idx="16233">
                  <c:v>169.842092640592</c:v>
                </c:pt>
                <c:pt idx="16234">
                  <c:v>167.703780694247</c:v>
                </c:pt>
                <c:pt idx="16235">
                  <c:v>171.361400151189</c:v>
                </c:pt>
                <c:pt idx="16236">
                  <c:v>172.39128216609799</c:v>
                </c:pt>
                <c:pt idx="16237">
                  <c:v>171.99650612993699</c:v>
                </c:pt>
                <c:pt idx="16238">
                  <c:v>172.22182155296699</c:v>
                </c:pt>
                <c:pt idx="16239">
                  <c:v>173.49798525067499</c:v>
                </c:pt>
                <c:pt idx="16240">
                  <c:v>172.99657607329999</c:v>
                </c:pt>
                <c:pt idx="16241">
                  <c:v>173.34429919120799</c:v>
                </c:pt>
                <c:pt idx="16242">
                  <c:v>175.86992563042401</c:v>
                </c:pt>
                <c:pt idx="16243">
                  <c:v>176.445020287235</c:v>
                </c:pt>
                <c:pt idx="16244">
                  <c:v>176.580882952856</c:v>
                </c:pt>
                <c:pt idx="16245">
                  <c:v>172.67314801310999</c:v>
                </c:pt>
                <c:pt idx="16246">
                  <c:v>172.06361180062299</c:v>
                </c:pt>
                <c:pt idx="16247">
                  <c:v>169.804416577681</c:v>
                </c:pt>
                <c:pt idx="16248">
                  <c:v>168.45786755422</c:v>
                </c:pt>
                <c:pt idx="16249">
                  <c:v>167.25676295855899</c:v>
                </c:pt>
                <c:pt idx="16250">
                  <c:v>169.45953452672299</c:v>
                </c:pt>
                <c:pt idx="16251">
                  <c:v>165.370475958593</c:v>
                </c:pt>
                <c:pt idx="16252">
                  <c:v>161.67775323043799</c:v>
                </c:pt>
                <c:pt idx="16253">
                  <c:v>153.847699641487</c:v>
                </c:pt>
                <c:pt idx="16254">
                  <c:v>127.058199702915</c:v>
                </c:pt>
                <c:pt idx="16255">
                  <c:v>128.007324454696</c:v>
                </c:pt>
                <c:pt idx="16256">
                  <c:v>139.01211413806601</c:v>
                </c:pt>
                <c:pt idx="16257">
                  <c:v>133.53086647760199</c:v>
                </c:pt>
                <c:pt idx="16258">
                  <c:v>132.75238152603799</c:v>
                </c:pt>
                <c:pt idx="16259">
                  <c:v>121.75650176423601</c:v>
                </c:pt>
                <c:pt idx="16260">
                  <c:v>123.688777447234</c:v>
                </c:pt>
                <c:pt idx="16261">
                  <c:v>123.487164739996</c:v>
                </c:pt>
                <c:pt idx="16262">
                  <c:v>129.361449166677</c:v>
                </c:pt>
                <c:pt idx="16263">
                  <c:v>134.06632507286901</c:v>
                </c:pt>
                <c:pt idx="16264">
                  <c:v>135.77835204405</c:v>
                </c:pt>
                <c:pt idx="16265">
                  <c:v>133.26237918067301</c:v>
                </c:pt>
                <c:pt idx="16266">
                  <c:v>132.48545951004999</c:v>
                </c:pt>
                <c:pt idx="16267">
                  <c:v>135.30342523382899</c:v>
                </c:pt>
                <c:pt idx="16268">
                  <c:v>133.8110284535</c:v>
                </c:pt>
                <c:pt idx="16269">
                  <c:v>130.51526282269</c:v>
                </c:pt>
                <c:pt idx="16270">
                  <c:v>128.26648484425499</c:v>
                </c:pt>
                <c:pt idx="16271">
                  <c:v>129.57095499512101</c:v>
                </c:pt>
                <c:pt idx="16272">
                  <c:v>132.70268497735299</c:v>
                </c:pt>
                <c:pt idx="16273">
                  <c:v>131.66362295398099</c:v>
                </c:pt>
                <c:pt idx="16274">
                  <c:v>132.05466391415399</c:v>
                </c:pt>
                <c:pt idx="16275">
                  <c:v>132.07711320701901</c:v>
                </c:pt>
                <c:pt idx="16276">
                  <c:v>132.099566316264</c:v>
                </c:pt>
                <c:pt idx="16277">
                  <c:v>132.12202324253801</c:v>
                </c:pt>
                <c:pt idx="16278">
                  <c:v>132.14448398648901</c:v>
                </c:pt>
                <c:pt idx="16279">
                  <c:v>132.16694854876701</c:v>
                </c:pt>
                <c:pt idx="16280">
                  <c:v>132.18941693002</c:v>
                </c:pt>
                <c:pt idx="16281">
                  <c:v>132.21188913089799</c:v>
                </c:pt>
                <c:pt idx="16282">
                  <c:v>132.234365152051</c:v>
                </c:pt>
                <c:pt idx="16283">
                  <c:v>132.25684499412699</c:v>
                </c:pt>
                <c:pt idx="16284">
                  <c:v>132.28065122622601</c:v>
                </c:pt>
                <c:pt idx="16285">
                  <c:v>132.30446174344601</c:v>
                </c:pt>
                <c:pt idx="16286">
                  <c:v>132.32827654656001</c:v>
                </c:pt>
                <c:pt idx="16287">
                  <c:v>132.35209563633799</c:v>
                </c:pt>
                <c:pt idx="16288">
                  <c:v>132.37591901355299</c:v>
                </c:pt>
                <c:pt idx="16289">
                  <c:v>132.39974667897599</c:v>
                </c:pt>
                <c:pt idx="16290">
                  <c:v>132.42357863337801</c:v>
                </c:pt>
                <c:pt idx="16291">
                  <c:v>132.447414877532</c:v>
                </c:pt>
                <c:pt idx="16292">
                  <c:v>132.47125541221001</c:v>
                </c:pt>
                <c:pt idx="16293">
                  <c:v>132.49510023818399</c:v>
                </c:pt>
                <c:pt idx="16294">
                  <c:v>132.51894935622701</c:v>
                </c:pt>
                <c:pt idx="16295">
                  <c:v>132.542802767111</c:v>
                </c:pt>
                <c:pt idx="16296">
                  <c:v>132.566660471609</c:v>
                </c:pt>
                <c:pt idx="16297">
                  <c:v>132.59052247049399</c:v>
                </c:pt>
                <c:pt idx="16298">
                  <c:v>132.614388764539</c:v>
                </c:pt>
                <c:pt idx="16299">
                  <c:v>132.63825935451601</c:v>
                </c:pt>
                <c:pt idx="16300">
                  <c:v>132.66213424119999</c:v>
                </c:pt>
                <c:pt idx="16301">
                  <c:v>132.686013425363</c:v>
                </c:pt>
                <c:pt idx="16302">
                  <c:v>132.70989690778001</c:v>
                </c:pt>
                <c:pt idx="16303">
                  <c:v>132.733784689223</c:v>
                </c:pt>
                <c:pt idx="16304">
                  <c:v>132.75767677046801</c:v>
                </c:pt>
                <c:pt idx="16305">
                  <c:v>132.781573152286</c:v>
                </c:pt>
                <c:pt idx="16306">
                  <c:v>132.801490388259</c:v>
                </c:pt>
                <c:pt idx="16307">
                  <c:v>132.82141061181699</c:v>
                </c:pt>
                <c:pt idx="16308">
                  <c:v>132.841333823409</c:v>
                </c:pt>
                <c:pt idx="16309">
                  <c:v>132.861260023483</c:v>
                </c:pt>
                <c:pt idx="16310">
                  <c:v>132.88118921248599</c:v>
                </c:pt>
                <c:pt idx="16311">
                  <c:v>132.90112139086801</c:v>
                </c:pt>
                <c:pt idx="16312">
                  <c:v>132.92105655907699</c:v>
                </c:pt>
                <c:pt idx="16313">
                  <c:v>132.94099471756101</c:v>
                </c:pt>
                <c:pt idx="16314">
                  <c:v>132.96093586676801</c:v>
                </c:pt>
                <c:pt idx="16315">
                  <c:v>132.98088000714799</c:v>
                </c:pt>
                <c:pt idx="16316">
                  <c:v>133.00082713914901</c:v>
                </c:pt>
                <c:pt idx="16317">
                  <c:v>133.02077726322</c:v>
                </c:pt>
                <c:pt idx="16318">
                  <c:v>133.04073037980999</c:v>
                </c:pt>
                <c:pt idx="16319">
                  <c:v>133.06068648936699</c:v>
                </c:pt>
                <c:pt idx="16320">
                  <c:v>133.08064559234001</c:v>
                </c:pt>
                <c:pt idx="16321">
                  <c:v>133.10060768917899</c:v>
                </c:pt>
                <c:pt idx="16322">
                  <c:v>133.120572780332</c:v>
                </c:pt>
                <c:pt idx="16323">
                  <c:v>133.14054086624901</c:v>
                </c:pt>
                <c:pt idx="16324">
                  <c:v>133.16051194737901</c:v>
                </c:pt>
                <c:pt idx="16325">
                  <c:v>133.18048602417099</c:v>
                </c:pt>
                <c:pt idx="16326">
                  <c:v>133.21111753595699</c:v>
                </c:pt>
                <c:pt idx="16327">
                  <c:v>133.24175609298999</c:v>
                </c:pt>
                <c:pt idx="16328">
                  <c:v>133.27240169689199</c:v>
                </c:pt>
                <c:pt idx="16329">
                  <c:v>133.30305434928201</c:v>
                </c:pt>
                <c:pt idx="16330">
                  <c:v>133.33371405178201</c:v>
                </c:pt>
                <c:pt idx="16331">
                  <c:v>133.364380806014</c:v>
                </c:pt>
                <c:pt idx="16332">
                  <c:v>133.3950546136</c:v>
                </c:pt>
                <c:pt idx="16333">
                  <c:v>133.42573547616101</c:v>
                </c:pt>
                <c:pt idx="16334">
                  <c:v>133.45642339532</c:v>
                </c:pt>
                <c:pt idx="16335">
                  <c:v>133.48711837270099</c:v>
                </c:pt>
                <c:pt idx="16336">
                  <c:v>133.517820409927</c:v>
                </c:pt>
                <c:pt idx="16337">
                  <c:v>133.54852950862099</c:v>
                </c:pt>
                <c:pt idx="16338">
                  <c:v>133.579245670408</c:v>
                </c:pt>
                <c:pt idx="16339">
                  <c:v>133.60996889691199</c:v>
                </c:pt>
                <c:pt idx="16340">
                  <c:v>133.640699189759</c:v>
                </c:pt>
                <c:pt idx="16341">
                  <c:v>133.671436550572</c:v>
                </c:pt>
                <c:pt idx="16342">
                  <c:v>133.70218098097899</c:v>
                </c:pt>
                <c:pt idx="16343">
                  <c:v>133.73293248260401</c:v>
                </c:pt>
                <c:pt idx="16344">
                  <c:v>133.76369105707499</c:v>
                </c:pt>
                <c:pt idx="16345">
                  <c:v>133.79445670601899</c:v>
                </c:pt>
                <c:pt idx="16346">
                  <c:v>133.819877652793</c:v>
                </c:pt>
                <c:pt idx="16347">
                  <c:v>133.84530342954699</c:v>
                </c:pt>
                <c:pt idx="16348">
                  <c:v>133.87073403719799</c:v>
                </c:pt>
                <c:pt idx="16349">
                  <c:v>133.89616947666499</c:v>
                </c:pt>
                <c:pt idx="16350">
                  <c:v>133.92160974886599</c:v>
                </c:pt>
                <c:pt idx="16351">
                  <c:v>133.947054854718</c:v>
                </c:pt>
                <c:pt idx="16352">
                  <c:v>133.97250479514099</c:v>
                </c:pt>
                <c:pt idx="16353">
                  <c:v>133.99795957105201</c:v>
                </c:pt>
                <c:pt idx="16354">
                  <c:v>134.02341918337001</c:v>
                </c:pt>
                <c:pt idx="16355">
                  <c:v>134.04888363301501</c:v>
                </c:pt>
                <c:pt idx="16356">
                  <c:v>134.074352920905</c:v>
                </c:pt>
                <c:pt idx="16357">
                  <c:v>134.09982704795999</c:v>
                </c:pt>
                <c:pt idx="16358">
                  <c:v>134.125306015099</c:v>
                </c:pt>
                <c:pt idx="16359">
                  <c:v>134.15078982324201</c:v>
                </c:pt>
                <c:pt idx="16360">
                  <c:v>134.176278473309</c:v>
                </c:pt>
                <c:pt idx="16361">
                  <c:v>134.20177196621901</c:v>
                </c:pt>
                <c:pt idx="16362">
                  <c:v>134.22727030289201</c:v>
                </c:pt>
                <c:pt idx="16363">
                  <c:v>134.25277348425001</c:v>
                </c:pt>
                <c:pt idx="16364">
                  <c:v>134.27828151121199</c:v>
                </c:pt>
                <c:pt idx="16365">
                  <c:v>134.30379438469899</c:v>
                </c:pt>
                <c:pt idx="16366">
                  <c:v>134.329312105632</c:v>
                </c:pt>
                <c:pt idx="16367">
                  <c:v>134.35483467493199</c:v>
                </c:pt>
                <c:pt idx="16368">
                  <c:v>134.38036209352001</c:v>
                </c:pt>
                <c:pt idx="16369">
                  <c:v>134.411269576802</c:v>
                </c:pt>
                <c:pt idx="16370">
                  <c:v>134.442184168804</c:v>
                </c:pt>
                <c:pt idx="16371">
                  <c:v>134.473105871163</c:v>
                </c:pt>
                <c:pt idx="16372">
                  <c:v>134.50403468551301</c:v>
                </c:pt>
                <c:pt idx="16373">
                  <c:v>134.534970613491</c:v>
                </c:pt>
                <c:pt idx="16374">
                  <c:v>134.56591365673199</c:v>
                </c:pt>
                <c:pt idx="16375">
                  <c:v>134.596863816873</c:v>
                </c:pt>
                <c:pt idx="16376">
                  <c:v>134.62782109555101</c:v>
                </c:pt>
                <c:pt idx="16377">
                  <c:v>134.65878549440299</c:v>
                </c:pt>
                <c:pt idx="16378">
                  <c:v>134.68975701506699</c:v>
                </c:pt>
                <c:pt idx="16379">
                  <c:v>134.72073565918001</c:v>
                </c:pt>
                <c:pt idx="16380">
                  <c:v>134.75172142838201</c:v>
                </c:pt>
                <c:pt idx="16381">
                  <c:v>134.78271432431001</c:v>
                </c:pt>
                <c:pt idx="16382">
                  <c:v>134.813714348605</c:v>
                </c:pt>
                <c:pt idx="16383">
                  <c:v>134.844721502905</c:v>
                </c:pt>
                <c:pt idx="16384">
                  <c:v>134.87573578885099</c:v>
                </c:pt>
                <c:pt idx="16385">
                  <c:v>134.90675720808201</c:v>
                </c:pt>
                <c:pt idx="16386">
                  <c:v>134.93778576224</c:v>
                </c:pt>
                <c:pt idx="16387">
                  <c:v>134.96882145296499</c:v>
                </c:pt>
                <c:pt idx="16388">
                  <c:v>134.99986428189999</c:v>
                </c:pt>
                <c:pt idx="16389">
                  <c:v>135.032264249327</c:v>
                </c:pt>
                <c:pt idx="16390">
                  <c:v>135.06467199274701</c:v>
                </c:pt>
                <c:pt idx="16391">
                  <c:v>135.09708751402499</c:v>
                </c:pt>
                <c:pt idx="16392">
                  <c:v>135.12951081502899</c:v>
                </c:pt>
                <c:pt idx="16393">
                  <c:v>135.16194189762399</c:v>
                </c:pt>
                <c:pt idx="16394">
                  <c:v>135.19438076367999</c:v>
                </c:pt>
                <c:pt idx="16395">
                  <c:v>135.22682741506301</c:v>
                </c:pt>
                <c:pt idx="16396">
                  <c:v>135.25928185364299</c:v>
                </c:pt>
                <c:pt idx="16397">
                  <c:v>135.29174408128799</c:v>
                </c:pt>
                <c:pt idx="16398">
                  <c:v>135.32421409986699</c:v>
                </c:pt>
                <c:pt idx="16399">
                  <c:v>135.356691911251</c:v>
                </c:pt>
                <c:pt idx="16400">
                  <c:v>135.38917751731</c:v>
                </c:pt>
                <c:pt idx="16401">
                  <c:v>135.42167091991399</c:v>
                </c:pt>
                <c:pt idx="16402">
                  <c:v>135.454172120935</c:v>
                </c:pt>
                <c:pt idx="16403">
                  <c:v>135.48668112224399</c:v>
                </c:pt>
                <c:pt idx="16404">
                  <c:v>135.519197925713</c:v>
                </c:pt>
                <c:pt idx="16405">
                  <c:v>135.55172253321501</c:v>
                </c:pt>
                <c:pt idx="16406">
                  <c:v>135.58425494662299</c:v>
                </c:pt>
                <c:pt idx="16407">
                  <c:v>135.61679516781001</c:v>
                </c:pt>
                <c:pt idx="16408">
                  <c:v>135.649343198651</c:v>
                </c:pt>
                <c:pt idx="16409">
                  <c:v>135.681899041018</c:v>
                </c:pt>
                <c:pt idx="16410">
                  <c:v>135.71174905880699</c:v>
                </c:pt>
                <c:pt idx="16411">
                  <c:v>135.7416056436</c:v>
                </c:pt>
                <c:pt idx="16412">
                  <c:v>135.77146879684199</c:v>
                </c:pt>
                <c:pt idx="16413">
                  <c:v>135.80133851997701</c:v>
                </c:pt>
                <c:pt idx="16414">
                  <c:v>135.83121481445201</c:v>
                </c:pt>
                <c:pt idx="16415">
                  <c:v>135.86109768171099</c:v>
                </c:pt>
                <c:pt idx="16416">
                  <c:v>135.890987123201</c:v>
                </c:pt>
                <c:pt idx="16417">
                  <c:v>135.92088314036801</c:v>
                </c:pt>
                <c:pt idx="16418">
                  <c:v>135.95078573465901</c:v>
                </c:pt>
                <c:pt idx="16419">
                  <c:v>135.98069490751999</c:v>
                </c:pt>
                <c:pt idx="16420">
                  <c:v>136.0106106604</c:v>
                </c:pt>
                <c:pt idx="16421">
                  <c:v>134.25879399509401</c:v>
                </c:pt>
                <c:pt idx="16422">
                  <c:v>134.47629324136599</c:v>
                </c:pt>
                <c:pt idx="16423">
                  <c:v>133.82004893034801</c:v>
                </c:pt>
                <c:pt idx="16424">
                  <c:v>134.93343173744901</c:v>
                </c:pt>
                <c:pt idx="16425">
                  <c:v>136.649784989149</c:v>
                </c:pt>
                <c:pt idx="16426">
                  <c:v>136.48853824286201</c:v>
                </c:pt>
                <c:pt idx="16427">
                  <c:v>136.23193979096601</c:v>
                </c:pt>
                <c:pt idx="16428">
                  <c:v>134.436402824521</c:v>
                </c:pt>
                <c:pt idx="16429">
                  <c:v>135.71623737940999</c:v>
                </c:pt>
                <c:pt idx="16430">
                  <c:v>135.257516497068</c:v>
                </c:pt>
                <c:pt idx="16431">
                  <c:v>136.45048779257201</c:v>
                </c:pt>
                <c:pt idx="16432">
                  <c:v>135.95244351212901</c:v>
                </c:pt>
                <c:pt idx="16433">
                  <c:v>137.468313257289</c:v>
                </c:pt>
                <c:pt idx="16434">
                  <c:v>135.97678205844801</c:v>
                </c:pt>
                <c:pt idx="16435">
                  <c:v>135.92919018472699</c:v>
                </c:pt>
                <c:pt idx="16436">
                  <c:v>135.28352653134999</c:v>
                </c:pt>
                <c:pt idx="16437">
                  <c:v>135.46615929216699</c:v>
                </c:pt>
                <c:pt idx="16438">
                  <c:v>134.443389789511</c:v>
                </c:pt>
                <c:pt idx="16439">
                  <c:v>134.88033080632701</c:v>
                </c:pt>
                <c:pt idx="16440">
                  <c:v>135.29171581528601</c:v>
                </c:pt>
                <c:pt idx="16441">
                  <c:v>135.920822293827</c:v>
                </c:pt>
                <c:pt idx="16442">
                  <c:v>135.383935045767</c:v>
                </c:pt>
                <c:pt idx="16443">
                  <c:v>134.38886312317999</c:v>
                </c:pt>
                <c:pt idx="16444">
                  <c:v>134.973454677766</c:v>
                </c:pt>
                <c:pt idx="16445">
                  <c:v>133.589976767319</c:v>
                </c:pt>
                <c:pt idx="16446">
                  <c:v>132.23403850313099</c:v>
                </c:pt>
                <c:pt idx="16447">
                  <c:v>132.63735232056499</c:v>
                </c:pt>
                <c:pt idx="16448">
                  <c:v>132.856203951894</c:v>
                </c:pt>
                <c:pt idx="16449">
                  <c:v>131.76014026929101</c:v>
                </c:pt>
                <c:pt idx="16450">
                  <c:v>133.07115366497101</c:v>
                </c:pt>
                <c:pt idx="16451">
                  <c:v>135.43316664252399</c:v>
                </c:pt>
                <c:pt idx="16452">
                  <c:v>135.72570228247201</c:v>
                </c:pt>
                <c:pt idx="16453">
                  <c:v>135.74741839483701</c:v>
                </c:pt>
                <c:pt idx="16454">
                  <c:v>136.189954978804</c:v>
                </c:pt>
                <c:pt idx="16455">
                  <c:v>135.93936546164301</c:v>
                </c:pt>
                <c:pt idx="16456">
                  <c:v>135.53970372718601</c:v>
                </c:pt>
                <c:pt idx="16457">
                  <c:v>135.12766302785499</c:v>
                </c:pt>
                <c:pt idx="16458">
                  <c:v>133.64936639433</c:v>
                </c:pt>
                <c:pt idx="16459">
                  <c:v>131.46553574744701</c:v>
                </c:pt>
                <c:pt idx="16460">
                  <c:v>131.77579441181101</c:v>
                </c:pt>
                <c:pt idx="16461">
                  <c:v>131.67828032394601</c:v>
                </c:pt>
                <c:pt idx="16462">
                  <c:v>130.02703468868401</c:v>
                </c:pt>
                <c:pt idx="16463">
                  <c:v>130.828001222366</c:v>
                </c:pt>
                <c:pt idx="16464">
                  <c:v>130.99284450390701</c:v>
                </c:pt>
                <c:pt idx="16465">
                  <c:v>131.19719334133299</c:v>
                </c:pt>
                <c:pt idx="16466">
                  <c:v>131.00826938292099</c:v>
                </c:pt>
                <c:pt idx="16467">
                  <c:v>129.575038915872</c:v>
                </c:pt>
                <c:pt idx="16468">
                  <c:v>129.56985591431501</c:v>
                </c:pt>
                <c:pt idx="16469">
                  <c:v>131.223167275782</c:v>
                </c:pt>
                <c:pt idx="16470">
                  <c:v>130.430579345436</c:v>
                </c:pt>
                <c:pt idx="16471">
                  <c:v>130.660137165084</c:v>
                </c:pt>
                <c:pt idx="16472">
                  <c:v>131.85698402151601</c:v>
                </c:pt>
                <c:pt idx="16473">
                  <c:v>132.02312382138399</c:v>
                </c:pt>
                <c:pt idx="16474">
                  <c:v>131.75379664878801</c:v>
                </c:pt>
                <c:pt idx="16475">
                  <c:v>130.342713486679</c:v>
                </c:pt>
                <c:pt idx="16476">
                  <c:v>132.83095588713999</c:v>
                </c:pt>
                <c:pt idx="16477">
                  <c:v>133.36095140113</c:v>
                </c:pt>
                <c:pt idx="16478">
                  <c:v>133.546323123577</c:v>
                </c:pt>
                <c:pt idx="16479">
                  <c:v>133.745307145032</c:v>
                </c:pt>
                <c:pt idx="16480">
                  <c:v>134.27895092054001</c:v>
                </c:pt>
                <c:pt idx="16481">
                  <c:v>134.183612865387</c:v>
                </c:pt>
                <c:pt idx="16482">
                  <c:v>134.53114842270799</c:v>
                </c:pt>
                <c:pt idx="16483">
                  <c:v>135.32353688691799</c:v>
                </c:pt>
                <c:pt idx="16484">
                  <c:v>134.889148333511</c:v>
                </c:pt>
                <c:pt idx="16485">
                  <c:v>135.85900131002899</c:v>
                </c:pt>
                <c:pt idx="16486">
                  <c:v>135.259863114251</c:v>
                </c:pt>
                <c:pt idx="16487">
                  <c:v>135.66429010496299</c:v>
                </c:pt>
                <c:pt idx="16488">
                  <c:v>135.934262042272</c:v>
                </c:pt>
                <c:pt idx="16489">
                  <c:v>135.49791306111601</c:v>
                </c:pt>
                <c:pt idx="16490">
                  <c:v>135.79465349072001</c:v>
                </c:pt>
                <c:pt idx="16491">
                  <c:v>135.372332118364</c:v>
                </c:pt>
                <c:pt idx="16492">
                  <c:v>135.086696497594</c:v>
                </c:pt>
                <c:pt idx="16493">
                  <c:v>135.49060572012201</c:v>
                </c:pt>
                <c:pt idx="16494">
                  <c:v>136.99319653755799</c:v>
                </c:pt>
                <c:pt idx="16495">
                  <c:v>136.92333000732401</c:v>
                </c:pt>
                <c:pt idx="16496">
                  <c:v>136.52488311700299</c:v>
                </c:pt>
                <c:pt idx="16497">
                  <c:v>136.305078055184</c:v>
                </c:pt>
                <c:pt idx="16498">
                  <c:v>136.84893531662499</c:v>
                </c:pt>
                <c:pt idx="16499">
                  <c:v>137.09389491084099</c:v>
                </c:pt>
                <c:pt idx="16500">
                  <c:v>139.299735679957</c:v>
                </c:pt>
                <c:pt idx="16501">
                  <c:v>139.43764241828001</c:v>
                </c:pt>
                <c:pt idx="16502">
                  <c:v>139.29681039943699</c:v>
                </c:pt>
                <c:pt idx="16503">
                  <c:v>137.59599634445999</c:v>
                </c:pt>
                <c:pt idx="16504">
                  <c:v>138.048687172434</c:v>
                </c:pt>
                <c:pt idx="16505">
                  <c:v>138.22676997888601</c:v>
                </c:pt>
                <c:pt idx="16506">
                  <c:v>138.52948660513999</c:v>
                </c:pt>
                <c:pt idx="16507">
                  <c:v>139.67789604909601</c:v>
                </c:pt>
                <c:pt idx="16508">
                  <c:v>138.754625156212</c:v>
                </c:pt>
                <c:pt idx="16509">
                  <c:v>141.11206623761601</c:v>
                </c:pt>
                <c:pt idx="16510">
                  <c:v>141.392879249429</c:v>
                </c:pt>
                <c:pt idx="16511">
                  <c:v>140.98142597081301</c:v>
                </c:pt>
                <c:pt idx="16512">
                  <c:v>140.95181987135899</c:v>
                </c:pt>
                <c:pt idx="16513">
                  <c:v>140.51345971155899</c:v>
                </c:pt>
                <c:pt idx="16514">
                  <c:v>138.685379600712</c:v>
                </c:pt>
                <c:pt idx="16515">
                  <c:v>139.18326011347801</c:v>
                </c:pt>
                <c:pt idx="16516">
                  <c:v>139.34888819301301</c:v>
                </c:pt>
                <c:pt idx="16517">
                  <c:v>139.456186836922</c:v>
                </c:pt>
                <c:pt idx="16518">
                  <c:v>139.438057532633</c:v>
                </c:pt>
                <c:pt idx="16519">
                  <c:v>139.58725625419299</c:v>
                </c:pt>
                <c:pt idx="16520">
                  <c:v>138.55012294022401</c:v>
                </c:pt>
                <c:pt idx="16521">
                  <c:v>137.340580366956</c:v>
                </c:pt>
                <c:pt idx="16522">
                  <c:v>137.89955652904999</c:v>
                </c:pt>
                <c:pt idx="16523">
                  <c:v>137.192131804056</c:v>
                </c:pt>
                <c:pt idx="16524">
                  <c:v>137.33892738508601</c:v>
                </c:pt>
                <c:pt idx="16525">
                  <c:v>134.876440417071</c:v>
                </c:pt>
                <c:pt idx="16526">
                  <c:v>134.64310417515</c:v>
                </c:pt>
                <c:pt idx="16527">
                  <c:v>134.89488677995701</c:v>
                </c:pt>
                <c:pt idx="16528">
                  <c:v>132.82694816562099</c:v>
                </c:pt>
                <c:pt idx="16529">
                  <c:v>132.995638389791</c:v>
                </c:pt>
                <c:pt idx="16530">
                  <c:v>133.80292191481701</c:v>
                </c:pt>
                <c:pt idx="16531">
                  <c:v>133.54468227552101</c:v>
                </c:pt>
                <c:pt idx="16532">
                  <c:v>133.94130998188001</c:v>
                </c:pt>
                <c:pt idx="16533">
                  <c:v>134.82130438846099</c:v>
                </c:pt>
                <c:pt idx="16534">
                  <c:v>134.08922470563101</c:v>
                </c:pt>
                <c:pt idx="16535">
                  <c:v>134.60815000524201</c:v>
                </c:pt>
                <c:pt idx="16536">
                  <c:v>135.72135940578499</c:v>
                </c:pt>
                <c:pt idx="16537">
                  <c:v>136.99306854341799</c:v>
                </c:pt>
                <c:pt idx="16538">
                  <c:v>136.77387963374801</c:v>
                </c:pt>
                <c:pt idx="16539">
                  <c:v>136.541364038371</c:v>
                </c:pt>
                <c:pt idx="16540">
                  <c:v>137.77023631471599</c:v>
                </c:pt>
                <c:pt idx="16541">
                  <c:v>138.95506034702299</c:v>
                </c:pt>
                <c:pt idx="16542">
                  <c:v>139.177388443578</c:v>
                </c:pt>
                <c:pt idx="16543">
                  <c:v>138.55109019558199</c:v>
                </c:pt>
                <c:pt idx="16544">
                  <c:v>138.75891683087499</c:v>
                </c:pt>
                <c:pt idx="16545">
                  <c:v>138.550778455629</c:v>
                </c:pt>
                <c:pt idx="16546">
                  <c:v>138.35680736579101</c:v>
                </c:pt>
                <c:pt idx="16547">
                  <c:v>137.941736943694</c:v>
                </c:pt>
                <c:pt idx="16548">
                  <c:v>137.55550008025099</c:v>
                </c:pt>
                <c:pt idx="16549">
                  <c:v>138.422099730757</c:v>
                </c:pt>
                <c:pt idx="16550">
                  <c:v>139.41873884881801</c:v>
                </c:pt>
                <c:pt idx="16551">
                  <c:v>139.01442450615701</c:v>
                </c:pt>
                <c:pt idx="16552">
                  <c:v>138.91711440900201</c:v>
                </c:pt>
                <c:pt idx="16553">
                  <c:v>138.819872428916</c:v>
                </c:pt>
                <c:pt idx="16554">
                  <c:v>139.38903390587501</c:v>
                </c:pt>
                <c:pt idx="16555">
                  <c:v>139.01268351432901</c:v>
                </c:pt>
                <c:pt idx="16556">
                  <c:v>139.20730127124901</c:v>
                </c:pt>
                <c:pt idx="16557">
                  <c:v>140.181752380148</c:v>
                </c:pt>
                <c:pt idx="16558">
                  <c:v>139.901388875387</c:v>
                </c:pt>
                <c:pt idx="16559">
                  <c:v>138.79057184771699</c:v>
                </c:pt>
                <c:pt idx="16560">
                  <c:v>140.630934830417</c:v>
                </c:pt>
                <c:pt idx="16561">
                  <c:v>140.96282383661699</c:v>
                </c:pt>
                <c:pt idx="16562">
                  <c:v>141.408266359941</c:v>
                </c:pt>
                <c:pt idx="16563">
                  <c:v>141.61472242882601</c:v>
                </c:pt>
                <c:pt idx="16564">
                  <c:v>141.35415133955701</c:v>
                </c:pt>
                <c:pt idx="16565">
                  <c:v>141.99872626966601</c:v>
                </c:pt>
                <c:pt idx="16566">
                  <c:v>142.54684135306701</c:v>
                </c:pt>
                <c:pt idx="16567">
                  <c:v>142.783469109713</c:v>
                </c:pt>
                <c:pt idx="16568">
                  <c:v>142.99193297461301</c:v>
                </c:pt>
                <c:pt idx="16569">
                  <c:v>142.72882781793999</c:v>
                </c:pt>
                <c:pt idx="16570">
                  <c:v>144.00767811518801</c:v>
                </c:pt>
                <c:pt idx="16571">
                  <c:v>144.24673086086</c:v>
                </c:pt>
                <c:pt idx="16572">
                  <c:v>144.19768697236699</c:v>
                </c:pt>
                <c:pt idx="16573">
                  <c:v>143.36999224914601</c:v>
                </c:pt>
                <c:pt idx="16574">
                  <c:v>144.89831636652099</c:v>
                </c:pt>
                <c:pt idx="16575">
                  <c:v>145.31272555133</c:v>
                </c:pt>
                <c:pt idx="16576">
                  <c:v>146.51300866438399</c:v>
                </c:pt>
                <c:pt idx="16577">
                  <c:v>147.48878530208901</c:v>
                </c:pt>
                <c:pt idx="16578">
                  <c:v>148.013845377764</c:v>
                </c:pt>
                <c:pt idx="16579">
                  <c:v>149.192035586971</c:v>
                </c:pt>
                <c:pt idx="16580">
                  <c:v>149.22485783479999</c:v>
                </c:pt>
                <c:pt idx="16581">
                  <c:v>149.27260978930701</c:v>
                </c:pt>
                <c:pt idx="16582">
                  <c:v>149.469649634229</c:v>
                </c:pt>
                <c:pt idx="16583">
                  <c:v>149.26338151773399</c:v>
                </c:pt>
                <c:pt idx="16584">
                  <c:v>150.86348496760399</c:v>
                </c:pt>
                <c:pt idx="16585">
                  <c:v>150.59494796436201</c:v>
                </c:pt>
                <c:pt idx="16586">
                  <c:v>149.58897371195999</c:v>
                </c:pt>
                <c:pt idx="16587">
                  <c:v>147.73706221740599</c:v>
                </c:pt>
                <c:pt idx="16588">
                  <c:v>147.84343290220201</c:v>
                </c:pt>
                <c:pt idx="16589">
                  <c:v>147.74289936782901</c:v>
                </c:pt>
                <c:pt idx="16590">
                  <c:v>148.88347455094799</c:v>
                </c:pt>
                <c:pt idx="16591">
                  <c:v>149.24377255936199</c:v>
                </c:pt>
                <c:pt idx="16592">
                  <c:v>150.11237131565699</c:v>
                </c:pt>
                <c:pt idx="16593">
                  <c:v>149.81514882045201</c:v>
                </c:pt>
                <c:pt idx="16594">
                  <c:v>147.66080698041401</c:v>
                </c:pt>
                <c:pt idx="16595">
                  <c:v>148.09197653679701</c:v>
                </c:pt>
                <c:pt idx="16596">
                  <c:v>146.110505890735</c:v>
                </c:pt>
                <c:pt idx="16597">
                  <c:v>146.25953860674301</c:v>
                </c:pt>
                <c:pt idx="16598">
                  <c:v>146.759746228778</c:v>
                </c:pt>
                <c:pt idx="16599">
                  <c:v>146.26076309160001</c:v>
                </c:pt>
                <c:pt idx="16600">
                  <c:v>147.53323173049699</c:v>
                </c:pt>
                <c:pt idx="16601">
                  <c:v>148.10861133424601</c:v>
                </c:pt>
                <c:pt idx="16602">
                  <c:v>149.619319169855</c:v>
                </c:pt>
                <c:pt idx="16603">
                  <c:v>149.409852123018</c:v>
                </c:pt>
                <c:pt idx="16604">
                  <c:v>149.559261975141</c:v>
                </c:pt>
                <c:pt idx="16605">
                  <c:v>149.45457049175801</c:v>
                </c:pt>
                <c:pt idx="16606">
                  <c:v>149.12577043667599</c:v>
                </c:pt>
                <c:pt idx="16607">
                  <c:v>150.08017536747101</c:v>
                </c:pt>
                <c:pt idx="16608">
                  <c:v>150.02014329732401</c:v>
                </c:pt>
                <c:pt idx="16609">
                  <c:v>150.65022789917299</c:v>
                </c:pt>
                <c:pt idx="16610">
                  <c:v>151.88555976794601</c:v>
                </c:pt>
                <c:pt idx="16611">
                  <c:v>148.771905792703</c:v>
                </c:pt>
                <c:pt idx="16612">
                  <c:v>147.37344987825199</c:v>
                </c:pt>
                <c:pt idx="16613">
                  <c:v>148.080842437667</c:v>
                </c:pt>
                <c:pt idx="16614">
                  <c:v>147.71064033157299</c:v>
                </c:pt>
                <c:pt idx="16615">
                  <c:v>147.178882026379</c:v>
                </c:pt>
                <c:pt idx="16616">
                  <c:v>147.75287966628201</c:v>
                </c:pt>
                <c:pt idx="16617">
                  <c:v>148.31434060901401</c:v>
                </c:pt>
                <c:pt idx="16618">
                  <c:v>148.69995789459799</c:v>
                </c:pt>
                <c:pt idx="16619">
                  <c:v>148.833787856703</c:v>
                </c:pt>
                <c:pt idx="16620">
                  <c:v>150.009574780771</c:v>
                </c:pt>
                <c:pt idx="16621">
                  <c:v>150.73562112271</c:v>
                </c:pt>
                <c:pt idx="16622">
                  <c:v>150.410032181085</c:v>
                </c:pt>
                <c:pt idx="16623">
                  <c:v>150.867278678915</c:v>
                </c:pt>
                <c:pt idx="16624">
                  <c:v>150.52631862910101</c:v>
                </c:pt>
                <c:pt idx="16625">
                  <c:v>151.40539232989499</c:v>
                </c:pt>
                <c:pt idx="16626">
                  <c:v>151.44172962405401</c:v>
                </c:pt>
                <c:pt idx="16627">
                  <c:v>152.09898673062199</c:v>
                </c:pt>
                <c:pt idx="16628">
                  <c:v>152.43968846089899</c:v>
                </c:pt>
                <c:pt idx="16629">
                  <c:v>151.348220291519</c:v>
                </c:pt>
                <c:pt idx="16630">
                  <c:v>153.39747519426601</c:v>
                </c:pt>
                <c:pt idx="16631">
                  <c:v>153.55700856846801</c:v>
                </c:pt>
                <c:pt idx="16632">
                  <c:v>155.34441214820501</c:v>
                </c:pt>
                <c:pt idx="16633">
                  <c:v>155.94093469085399</c:v>
                </c:pt>
                <c:pt idx="16634">
                  <c:v>155.66647864579801</c:v>
                </c:pt>
                <c:pt idx="16635">
                  <c:v>156.84020389478701</c:v>
                </c:pt>
                <c:pt idx="16636">
                  <c:v>156.64258523788001</c:v>
                </c:pt>
                <c:pt idx="16637">
                  <c:v>155.99095208329001</c:v>
                </c:pt>
                <c:pt idx="16638">
                  <c:v>156.19997995908199</c:v>
                </c:pt>
                <c:pt idx="16639">
                  <c:v>157.362107809978</c:v>
                </c:pt>
                <c:pt idx="16640">
                  <c:v>157.49429198053801</c:v>
                </c:pt>
                <c:pt idx="16641">
                  <c:v>157.31474848767999</c:v>
                </c:pt>
                <c:pt idx="16642">
                  <c:v>157.04102082531199</c:v>
                </c:pt>
                <c:pt idx="16643">
                  <c:v>157.09755559280899</c:v>
                </c:pt>
                <c:pt idx="16644">
                  <c:v>157.05985217946599</c:v>
                </c:pt>
                <c:pt idx="16645">
                  <c:v>157.13209971146901</c:v>
                </c:pt>
                <c:pt idx="16646">
                  <c:v>156.418719978779</c:v>
                </c:pt>
                <c:pt idx="16647">
                  <c:v>156.162193278014</c:v>
                </c:pt>
                <c:pt idx="16648">
                  <c:v>156.46827117683901</c:v>
                </c:pt>
                <c:pt idx="16649">
                  <c:v>156.99400456799299</c:v>
                </c:pt>
                <c:pt idx="16650">
                  <c:v>159.90781329277499</c:v>
                </c:pt>
                <c:pt idx="16651">
                  <c:v>161.02077167329199</c:v>
                </c:pt>
                <c:pt idx="16652">
                  <c:v>160.77279968491601</c:v>
                </c:pt>
                <c:pt idx="16653">
                  <c:v>161.82746925084899</c:v>
                </c:pt>
                <c:pt idx="16654">
                  <c:v>162.193199331356</c:v>
                </c:pt>
                <c:pt idx="16655">
                  <c:v>163.51669583789899</c:v>
                </c:pt>
                <c:pt idx="16656">
                  <c:v>163.984353587996</c:v>
                </c:pt>
                <c:pt idx="16657">
                  <c:v>162.534731902278</c:v>
                </c:pt>
                <c:pt idx="16658">
                  <c:v>162.90206039637701</c:v>
                </c:pt>
                <c:pt idx="16659">
                  <c:v>163.091026786437</c:v>
                </c:pt>
                <c:pt idx="16660">
                  <c:v>164.24244943554899</c:v>
                </c:pt>
                <c:pt idx="16661">
                  <c:v>163.29969777578901</c:v>
                </c:pt>
                <c:pt idx="16662">
                  <c:v>164.01168445809199</c:v>
                </c:pt>
                <c:pt idx="16663">
                  <c:v>164.80222077718</c:v>
                </c:pt>
                <c:pt idx="16664">
                  <c:v>166.45353902936699</c:v>
                </c:pt>
                <c:pt idx="16665">
                  <c:v>165.05865837230101</c:v>
                </c:pt>
                <c:pt idx="16666">
                  <c:v>165.83773523981799</c:v>
                </c:pt>
                <c:pt idx="16667">
                  <c:v>167.23408897053699</c:v>
                </c:pt>
                <c:pt idx="16668">
                  <c:v>167.287603879008</c:v>
                </c:pt>
                <c:pt idx="16669">
                  <c:v>167.30767839147299</c:v>
                </c:pt>
                <c:pt idx="16670">
                  <c:v>167.160447634489</c:v>
                </c:pt>
                <c:pt idx="16671">
                  <c:v>166.093963978581</c:v>
                </c:pt>
                <c:pt idx="16672">
                  <c:v>165.98102008307501</c:v>
                </c:pt>
                <c:pt idx="16673">
                  <c:v>164.27473519662101</c:v>
                </c:pt>
                <c:pt idx="16674">
                  <c:v>164.73798994987601</c:v>
                </c:pt>
                <c:pt idx="16675">
                  <c:v>164.92249649862001</c:v>
                </c:pt>
                <c:pt idx="16676">
                  <c:v>164.645426704502</c:v>
                </c:pt>
                <c:pt idx="16677">
                  <c:v>164.352357844968</c:v>
                </c:pt>
                <c:pt idx="16678">
                  <c:v>165.029489559289</c:v>
                </c:pt>
                <c:pt idx="16679">
                  <c:v>167.40921479873401</c:v>
                </c:pt>
                <c:pt idx="16680">
                  <c:v>166.97729902455399</c:v>
                </c:pt>
                <c:pt idx="16681">
                  <c:v>167.86561825536401</c:v>
                </c:pt>
                <c:pt idx="16682">
                  <c:v>166.74427592541801</c:v>
                </c:pt>
                <c:pt idx="16683">
                  <c:v>163.746213844279</c:v>
                </c:pt>
                <c:pt idx="16684">
                  <c:v>162.930757699335</c:v>
                </c:pt>
                <c:pt idx="16685">
                  <c:v>163.52545496493701</c:v>
                </c:pt>
                <c:pt idx="16686">
                  <c:v>164.089617784566</c:v>
                </c:pt>
                <c:pt idx="16687">
                  <c:v>164.737771774815</c:v>
                </c:pt>
                <c:pt idx="16688">
                  <c:v>166.294543718087</c:v>
                </c:pt>
                <c:pt idx="16689">
                  <c:v>167.217478435723</c:v>
                </c:pt>
                <c:pt idx="16690">
                  <c:v>168.07864844966701</c:v>
                </c:pt>
                <c:pt idx="16691">
                  <c:v>168.64171192197301</c:v>
                </c:pt>
                <c:pt idx="16692">
                  <c:v>168.80192154829899</c:v>
                </c:pt>
                <c:pt idx="16693">
                  <c:v>169.48556933057</c:v>
                </c:pt>
                <c:pt idx="16694">
                  <c:v>169.86691186156301</c:v>
                </c:pt>
                <c:pt idx="16695">
                  <c:v>169.39977785394399</c:v>
                </c:pt>
                <c:pt idx="16696">
                  <c:v>171.30552535480101</c:v>
                </c:pt>
                <c:pt idx="16697">
                  <c:v>170.371910241617</c:v>
                </c:pt>
                <c:pt idx="16698">
                  <c:v>171.14710243321699</c:v>
                </c:pt>
                <c:pt idx="16699">
                  <c:v>170.19723601471199</c:v>
                </c:pt>
                <c:pt idx="16700">
                  <c:v>170.29084449452</c:v>
                </c:pt>
                <c:pt idx="16701">
                  <c:v>172.05335473503899</c:v>
                </c:pt>
                <c:pt idx="16702">
                  <c:v>173.85131229202</c:v>
                </c:pt>
                <c:pt idx="16703">
                  <c:v>174.08601156361399</c:v>
                </c:pt>
                <c:pt idx="16704">
                  <c:v>175.78335017635899</c:v>
                </c:pt>
                <c:pt idx="16705">
                  <c:v>174.960684097534</c:v>
                </c:pt>
                <c:pt idx="16706">
                  <c:v>175.331600747821</c:v>
                </c:pt>
                <c:pt idx="16707">
                  <c:v>175.79096954177999</c:v>
                </c:pt>
                <c:pt idx="16708">
                  <c:v>175.46048251904099</c:v>
                </c:pt>
                <c:pt idx="16709">
                  <c:v>177.74497800143899</c:v>
                </c:pt>
                <c:pt idx="16710">
                  <c:v>177.94405237680101</c:v>
                </c:pt>
                <c:pt idx="16711">
                  <c:v>177.16465742739101</c:v>
                </c:pt>
                <c:pt idx="16712">
                  <c:v>177.85914288450601</c:v>
                </c:pt>
                <c:pt idx="16713">
                  <c:v>176.493184667153</c:v>
                </c:pt>
                <c:pt idx="16714">
                  <c:v>175.66719656291099</c:v>
                </c:pt>
                <c:pt idx="16715">
                  <c:v>176.303111814468</c:v>
                </c:pt>
                <c:pt idx="16716">
                  <c:v>176.69450472269699</c:v>
                </c:pt>
                <c:pt idx="16717">
                  <c:v>176.27397180145701</c:v>
                </c:pt>
                <c:pt idx="16718">
                  <c:v>176.87682878501801</c:v>
                </c:pt>
                <c:pt idx="16719">
                  <c:v>174.669405961781</c:v>
                </c:pt>
                <c:pt idx="16720">
                  <c:v>174.74276711228501</c:v>
                </c:pt>
                <c:pt idx="16721">
                  <c:v>176.33642114834899</c:v>
                </c:pt>
                <c:pt idx="16722">
                  <c:v>179.35530067840801</c:v>
                </c:pt>
                <c:pt idx="16723">
                  <c:v>179.12572589353999</c:v>
                </c:pt>
                <c:pt idx="16724">
                  <c:v>179.720423303507</c:v>
                </c:pt>
                <c:pt idx="16725">
                  <c:v>178.87933172244601</c:v>
                </c:pt>
                <c:pt idx="16726">
                  <c:v>179.36588350473099</c:v>
                </c:pt>
                <c:pt idx="16727">
                  <c:v>179.65645623600901</c:v>
                </c:pt>
                <c:pt idx="16728">
                  <c:v>180.775715958359</c:v>
                </c:pt>
                <c:pt idx="16729">
                  <c:v>180.43766536951699</c:v>
                </c:pt>
                <c:pt idx="16730">
                  <c:v>178.96348964344801</c:v>
                </c:pt>
                <c:pt idx="16731">
                  <c:v>178.70041331367199</c:v>
                </c:pt>
                <c:pt idx="16732">
                  <c:v>178.920214822048</c:v>
                </c:pt>
                <c:pt idx="16733">
                  <c:v>178.46038986995501</c:v>
                </c:pt>
                <c:pt idx="16734">
                  <c:v>179.108201085183</c:v>
                </c:pt>
                <c:pt idx="16735">
                  <c:v>177.78817364318601</c:v>
                </c:pt>
                <c:pt idx="16736">
                  <c:v>176.53121125552801</c:v>
                </c:pt>
                <c:pt idx="16737">
                  <c:v>176.92487585662801</c:v>
                </c:pt>
                <c:pt idx="16738">
                  <c:v>177.58480564357299</c:v>
                </c:pt>
                <c:pt idx="16739">
                  <c:v>177.74995951282199</c:v>
                </c:pt>
                <c:pt idx="16740">
                  <c:v>177.648642035899</c:v>
                </c:pt>
                <c:pt idx="16741">
                  <c:v>177.511852581532</c:v>
                </c:pt>
                <c:pt idx="16742">
                  <c:v>178.031962309596</c:v>
                </c:pt>
                <c:pt idx="16743">
                  <c:v>176.82668592476</c:v>
                </c:pt>
                <c:pt idx="16744">
                  <c:v>177.097230754225</c:v>
                </c:pt>
                <c:pt idx="16745">
                  <c:v>177.35047979420301</c:v>
                </c:pt>
                <c:pt idx="16746">
                  <c:v>178.96968967472401</c:v>
                </c:pt>
                <c:pt idx="16747">
                  <c:v>179.494070865471</c:v>
                </c:pt>
                <c:pt idx="16748">
                  <c:v>180.357437346334</c:v>
                </c:pt>
                <c:pt idx="16749">
                  <c:v>182.126743806702</c:v>
                </c:pt>
                <c:pt idx="16750">
                  <c:v>183.14847483945701</c:v>
                </c:pt>
                <c:pt idx="16751">
                  <c:v>183.31513995156101</c:v>
                </c:pt>
                <c:pt idx="16752">
                  <c:v>184.23354880271799</c:v>
                </c:pt>
                <c:pt idx="16753">
                  <c:v>184.65912830045301</c:v>
                </c:pt>
                <c:pt idx="16754">
                  <c:v>184.34705437362501</c:v>
                </c:pt>
                <c:pt idx="16755">
                  <c:v>183.29811963423899</c:v>
                </c:pt>
                <c:pt idx="16756">
                  <c:v>182.60341976082501</c:v>
                </c:pt>
                <c:pt idx="16757">
                  <c:v>172.58031805015401</c:v>
                </c:pt>
                <c:pt idx="16758">
                  <c:v>175.46413516477199</c:v>
                </c:pt>
                <c:pt idx="16759">
                  <c:v>174.76403326546401</c:v>
                </c:pt>
                <c:pt idx="16760">
                  <c:v>175.25512019894001</c:v>
                </c:pt>
                <c:pt idx="16761">
                  <c:v>177.97332711322599</c:v>
                </c:pt>
                <c:pt idx="16762">
                  <c:v>177.93951218107401</c:v>
                </c:pt>
                <c:pt idx="16763">
                  <c:v>176.802478698237</c:v>
                </c:pt>
                <c:pt idx="16764">
                  <c:v>175.86719358592299</c:v>
                </c:pt>
                <c:pt idx="16765">
                  <c:v>175.46445771261199</c:v>
                </c:pt>
                <c:pt idx="16766">
                  <c:v>173.518556876579</c:v>
                </c:pt>
                <c:pt idx="16767">
                  <c:v>171.85451391613199</c:v>
                </c:pt>
                <c:pt idx="16768">
                  <c:v>171.80467610709701</c:v>
                </c:pt>
                <c:pt idx="16769">
                  <c:v>174.16011821652501</c:v>
                </c:pt>
                <c:pt idx="16770">
                  <c:v>174.722655398364</c:v>
                </c:pt>
                <c:pt idx="16771">
                  <c:v>173.62714434901699</c:v>
                </c:pt>
                <c:pt idx="16772">
                  <c:v>173.33718701795399</c:v>
                </c:pt>
                <c:pt idx="16773">
                  <c:v>171.03700254622601</c:v>
                </c:pt>
                <c:pt idx="16774">
                  <c:v>171.931526069542</c:v>
                </c:pt>
                <c:pt idx="16775">
                  <c:v>173.65599927602</c:v>
                </c:pt>
                <c:pt idx="16776">
                  <c:v>173.12287535824299</c:v>
                </c:pt>
                <c:pt idx="16777">
                  <c:v>174.201430871724</c:v>
                </c:pt>
                <c:pt idx="16778">
                  <c:v>174.52021949022</c:v>
                </c:pt>
                <c:pt idx="16779">
                  <c:v>173.75756613104701</c:v>
                </c:pt>
                <c:pt idx="16780">
                  <c:v>174.82270001143101</c:v>
                </c:pt>
                <c:pt idx="16781">
                  <c:v>174.915356042437</c:v>
                </c:pt>
                <c:pt idx="16782">
                  <c:v>175.46284110684999</c:v>
                </c:pt>
                <c:pt idx="16783">
                  <c:v>174.39778166133101</c:v>
                </c:pt>
                <c:pt idx="16784">
                  <c:v>174.31581470395</c:v>
                </c:pt>
                <c:pt idx="16785">
                  <c:v>175.29721274073299</c:v>
                </c:pt>
                <c:pt idx="16786">
                  <c:v>176.30166576973801</c:v>
                </c:pt>
                <c:pt idx="16787">
                  <c:v>177.01216148278999</c:v>
                </c:pt>
                <c:pt idx="16788">
                  <c:v>177.21218522526499</c:v>
                </c:pt>
                <c:pt idx="16789">
                  <c:v>176.278277009128</c:v>
                </c:pt>
                <c:pt idx="16790">
                  <c:v>177.11207325938099</c:v>
                </c:pt>
                <c:pt idx="16791">
                  <c:v>179.04259485790899</c:v>
                </c:pt>
                <c:pt idx="16792">
                  <c:v>179.56181838299699</c:v>
                </c:pt>
                <c:pt idx="16793">
                  <c:v>178.933352018656</c:v>
                </c:pt>
                <c:pt idx="16794">
                  <c:v>178.43233863300401</c:v>
                </c:pt>
                <c:pt idx="16795">
                  <c:v>178.039787488011</c:v>
                </c:pt>
                <c:pt idx="16796">
                  <c:v>178.37806308423899</c:v>
                </c:pt>
                <c:pt idx="16797">
                  <c:v>178.18184721484599</c:v>
                </c:pt>
                <c:pt idx="16798">
                  <c:v>179.28657466757801</c:v>
                </c:pt>
                <c:pt idx="16799">
                  <c:v>179.78857707664699</c:v>
                </c:pt>
                <c:pt idx="16800">
                  <c:v>178.87165533355599</c:v>
                </c:pt>
                <c:pt idx="16801">
                  <c:v>178.227717374355</c:v>
                </c:pt>
                <c:pt idx="16802">
                  <c:v>175.180023407254</c:v>
                </c:pt>
                <c:pt idx="16803">
                  <c:v>174.46178531128399</c:v>
                </c:pt>
                <c:pt idx="16804">
                  <c:v>174.67113945365799</c:v>
                </c:pt>
                <c:pt idx="16805">
                  <c:v>175.649297834598</c:v>
                </c:pt>
                <c:pt idx="16806">
                  <c:v>177.107187006625</c:v>
                </c:pt>
                <c:pt idx="16807">
                  <c:v>177.00092269442101</c:v>
                </c:pt>
                <c:pt idx="16808">
                  <c:v>177.93902758470199</c:v>
                </c:pt>
                <c:pt idx="16809">
                  <c:v>178.810928819867</c:v>
                </c:pt>
                <c:pt idx="16810">
                  <c:v>180.241416250426</c:v>
                </c:pt>
                <c:pt idx="16811">
                  <c:v>182.883755412657</c:v>
                </c:pt>
                <c:pt idx="16812">
                  <c:v>182.82157493581701</c:v>
                </c:pt>
                <c:pt idx="16813">
                  <c:v>181.571075363256</c:v>
                </c:pt>
                <c:pt idx="16814">
                  <c:v>180.07492970226201</c:v>
                </c:pt>
                <c:pt idx="16815">
                  <c:v>180.66197397309199</c:v>
                </c:pt>
                <c:pt idx="16816">
                  <c:v>178.88426014919699</c:v>
                </c:pt>
                <c:pt idx="16817">
                  <c:v>177.57124967970199</c:v>
                </c:pt>
                <c:pt idx="16818">
                  <c:v>178.02583207888199</c:v>
                </c:pt>
                <c:pt idx="16819">
                  <c:v>173.924116907784</c:v>
                </c:pt>
                <c:pt idx="16820">
                  <c:v>172.31705806755599</c:v>
                </c:pt>
                <c:pt idx="16821">
                  <c:v>173.94717743687499</c:v>
                </c:pt>
                <c:pt idx="16822">
                  <c:v>172.670405154489</c:v>
                </c:pt>
                <c:pt idx="16823">
                  <c:v>172.801634662406</c:v>
                </c:pt>
                <c:pt idx="16824">
                  <c:v>173.382248154872</c:v>
                </c:pt>
                <c:pt idx="16825">
                  <c:v>169.422197607014</c:v>
                </c:pt>
                <c:pt idx="16826">
                  <c:v>169.34765184006699</c:v>
                </c:pt>
                <c:pt idx="16827">
                  <c:v>168.646552561449</c:v>
                </c:pt>
                <c:pt idx="16828">
                  <c:v>166.88588255270801</c:v>
                </c:pt>
                <c:pt idx="16829">
                  <c:v>166.32848370498201</c:v>
                </c:pt>
                <c:pt idx="16830">
                  <c:v>165.80621226614801</c:v>
                </c:pt>
                <c:pt idx="16831">
                  <c:v>164.35706597094199</c:v>
                </c:pt>
                <c:pt idx="16832">
                  <c:v>167.14456180980901</c:v>
                </c:pt>
                <c:pt idx="16833">
                  <c:v>167.32842082779999</c:v>
                </c:pt>
                <c:pt idx="16834">
                  <c:v>168.60011682609101</c:v>
                </c:pt>
                <c:pt idx="16835">
                  <c:v>169.29137730507799</c:v>
                </c:pt>
                <c:pt idx="16836">
                  <c:v>168.427991280822</c:v>
                </c:pt>
                <c:pt idx="16837">
                  <c:v>170.28069918491099</c:v>
                </c:pt>
                <c:pt idx="16838">
                  <c:v>170.17853076540001</c:v>
                </c:pt>
                <c:pt idx="16839">
                  <c:v>170.638012798467</c:v>
                </c:pt>
                <c:pt idx="16840">
                  <c:v>169.08520688200099</c:v>
                </c:pt>
                <c:pt idx="16841">
                  <c:v>169.3726517337</c:v>
                </c:pt>
                <c:pt idx="16842">
                  <c:v>169.762208832688</c:v>
                </c:pt>
                <c:pt idx="16843">
                  <c:v>169.813137495338</c:v>
                </c:pt>
                <c:pt idx="16844">
                  <c:v>169.86408143658599</c:v>
                </c:pt>
                <c:pt idx="16845">
                  <c:v>169.915040661017</c:v>
                </c:pt>
                <c:pt idx="16846">
                  <c:v>169.96601517321599</c:v>
                </c:pt>
                <c:pt idx="16847">
                  <c:v>170.01700497776801</c:v>
                </c:pt>
                <c:pt idx="16848">
                  <c:v>170.068010079261</c:v>
                </c:pt>
                <c:pt idx="16849">
                  <c:v>170.11903048228501</c:v>
                </c:pt>
                <c:pt idx="16850">
                  <c:v>170.17006619142899</c:v>
                </c:pt>
                <c:pt idx="16851">
                  <c:v>170.22111721128701</c:v>
                </c:pt>
                <c:pt idx="16852">
                  <c:v>170.27048133527799</c:v>
                </c:pt>
                <c:pt idx="16853">
                  <c:v>170.31985977486499</c:v>
                </c:pt>
                <c:pt idx="16854">
                  <c:v>170.3692525342</c:v>
                </c:pt>
                <c:pt idx="16855">
                  <c:v>170.418659617435</c:v>
                </c:pt>
                <c:pt idx="16856">
                  <c:v>170.46808102872399</c:v>
                </c:pt>
                <c:pt idx="16857">
                  <c:v>170.517516772222</c:v>
                </c:pt>
                <c:pt idx="16858">
                  <c:v>170.56696685208601</c:v>
                </c:pt>
                <c:pt idx="16859">
                  <c:v>170.61643127247299</c:v>
                </c:pt>
                <c:pt idx="16860">
                  <c:v>170.66591003754201</c:v>
                </c:pt>
                <c:pt idx="16861">
                  <c:v>170.71540315145299</c:v>
                </c:pt>
                <c:pt idx="16862">
                  <c:v>170.764910618367</c:v>
                </c:pt>
                <c:pt idx="16863">
                  <c:v>172.35131663801201</c:v>
                </c:pt>
                <c:pt idx="16864">
                  <c:v>173.056233523061</c:v>
                </c:pt>
                <c:pt idx="16865">
                  <c:v>172.15461054640599</c:v>
                </c:pt>
                <c:pt idx="16866">
                  <c:v>171.42983963600599</c:v>
                </c:pt>
                <c:pt idx="16867">
                  <c:v>169.38811024594099</c:v>
                </c:pt>
                <c:pt idx="16868">
                  <c:v>170.182540482994</c:v>
                </c:pt>
                <c:pt idx="16869">
                  <c:v>170.52120373855499</c:v>
                </c:pt>
                <c:pt idx="16870">
                  <c:v>171.93482451754801</c:v>
                </c:pt>
                <c:pt idx="16871">
                  <c:v>172.13942695872399</c:v>
                </c:pt>
                <c:pt idx="16872">
                  <c:v>171.58685939818599</c:v>
                </c:pt>
                <c:pt idx="16873">
                  <c:v>171.32776324049499</c:v>
                </c:pt>
                <c:pt idx="16874">
                  <c:v>170.666438074387</c:v>
                </c:pt>
                <c:pt idx="16875">
                  <c:v>172.85779513926201</c:v>
                </c:pt>
                <c:pt idx="16876">
                  <c:v>171.81027690071801</c:v>
                </c:pt>
                <c:pt idx="16877">
                  <c:v>171.610976979513</c:v>
                </c:pt>
                <c:pt idx="16878">
                  <c:v>171.171652878446</c:v>
                </c:pt>
                <c:pt idx="16879">
                  <c:v>171.58931171146901</c:v>
                </c:pt>
                <c:pt idx="16880">
                  <c:v>171.93935390735999</c:v>
                </c:pt>
                <c:pt idx="16881">
                  <c:v>172.01500722308</c:v>
                </c:pt>
                <c:pt idx="16882">
                  <c:v>173.260395875375</c:v>
                </c:pt>
                <c:pt idx="16883">
                  <c:v>173.45791272667299</c:v>
                </c:pt>
                <c:pt idx="16884">
                  <c:v>173.378122086818</c:v>
                </c:pt>
                <c:pt idx="16885">
                  <c:v>171.58192474199899</c:v>
                </c:pt>
                <c:pt idx="16886">
                  <c:v>170.35339816084601</c:v>
                </c:pt>
                <c:pt idx="16887">
                  <c:v>168.89517307258899</c:v>
                </c:pt>
                <c:pt idx="16888">
                  <c:v>166.976523906485</c:v>
                </c:pt>
                <c:pt idx="16889">
                  <c:v>166.56576165767501</c:v>
                </c:pt>
                <c:pt idx="16890">
                  <c:v>167.37193994409799</c:v>
                </c:pt>
                <c:pt idx="16891">
                  <c:v>167.67990431359499</c:v>
                </c:pt>
                <c:pt idx="16892">
                  <c:v>165.92597251447501</c:v>
                </c:pt>
                <c:pt idx="16893">
                  <c:v>166.72905422144501</c:v>
                </c:pt>
                <c:pt idx="16894">
                  <c:v>167.48100225598401</c:v>
                </c:pt>
                <c:pt idx="16895">
                  <c:v>168.45406687909099</c:v>
                </c:pt>
                <c:pt idx="16896">
                  <c:v>169.02849524714901</c:v>
                </c:pt>
                <c:pt idx="16897">
                  <c:v>170.34860779502901</c:v>
                </c:pt>
                <c:pt idx="16898">
                  <c:v>171.355368067097</c:v>
                </c:pt>
                <c:pt idx="16899">
                  <c:v>172.04250309304601</c:v>
                </c:pt>
                <c:pt idx="16900">
                  <c:v>172.285083022408</c:v>
                </c:pt>
                <c:pt idx="16901">
                  <c:v>173.01040322193199</c:v>
                </c:pt>
                <c:pt idx="16902">
                  <c:v>176.541545551692</c:v>
                </c:pt>
                <c:pt idx="16903">
                  <c:v>177.990951640671</c:v>
                </c:pt>
                <c:pt idx="16904">
                  <c:v>177.903736074367</c:v>
                </c:pt>
                <c:pt idx="16905">
                  <c:v>177.76319212286799</c:v>
                </c:pt>
                <c:pt idx="16906">
                  <c:v>178.15604877746</c:v>
                </c:pt>
                <c:pt idx="16907">
                  <c:v>178.371617596481</c:v>
                </c:pt>
                <c:pt idx="16908">
                  <c:v>180.103606003343</c:v>
                </c:pt>
                <c:pt idx="16909">
                  <c:v>180.42959353020899</c:v>
                </c:pt>
                <c:pt idx="16910">
                  <c:v>180.88247180996899</c:v>
                </c:pt>
                <c:pt idx="16911">
                  <c:v>180.79383939878201</c:v>
                </c:pt>
                <c:pt idx="16912">
                  <c:v>179.150423398648</c:v>
                </c:pt>
                <c:pt idx="16913">
                  <c:v>181.62449074578299</c:v>
                </c:pt>
                <c:pt idx="16914">
                  <c:v>181.80793148143599</c:v>
                </c:pt>
                <c:pt idx="16915">
                  <c:v>181.991557492232</c:v>
                </c:pt>
                <c:pt idx="16916">
                  <c:v>183.010710214189</c:v>
                </c:pt>
                <c:pt idx="16917">
                  <c:v>185.09703231063099</c:v>
                </c:pt>
                <c:pt idx="16918">
                  <c:v>184.837896465396</c:v>
                </c:pt>
                <c:pt idx="16919">
                  <c:v>184.22793140706</c:v>
                </c:pt>
                <c:pt idx="16920">
                  <c:v>183.41732850886899</c:v>
                </c:pt>
                <c:pt idx="16921">
                  <c:v>181.454763093824</c:v>
                </c:pt>
                <c:pt idx="16922">
                  <c:v>182.724946435481</c:v>
                </c:pt>
                <c:pt idx="16923">
                  <c:v>184.789738330202</c:v>
                </c:pt>
                <c:pt idx="16924">
                  <c:v>184.36472193204199</c:v>
                </c:pt>
                <c:pt idx="16925">
                  <c:v>183.44289832238201</c:v>
                </c:pt>
                <c:pt idx="16926">
                  <c:v>183.314488293556</c:v>
                </c:pt>
                <c:pt idx="16927">
                  <c:v>180.67475966212899</c:v>
                </c:pt>
                <c:pt idx="16928">
                  <c:v>181.25291889304799</c:v>
                </c:pt>
                <c:pt idx="16929">
                  <c:v>181.41604652005199</c:v>
                </c:pt>
                <c:pt idx="16930">
                  <c:v>181.94215305495999</c:v>
                </c:pt>
                <c:pt idx="16931">
                  <c:v>180.049954663188</c:v>
                </c:pt>
                <c:pt idx="16932">
                  <c:v>178.55554003948399</c:v>
                </c:pt>
                <c:pt idx="16933">
                  <c:v>178.341273391436</c:v>
                </c:pt>
                <c:pt idx="16934">
                  <c:v>179.55399405049801</c:v>
                </c:pt>
                <c:pt idx="16935">
                  <c:v>180.79291660944699</c:v>
                </c:pt>
                <c:pt idx="16936">
                  <c:v>181.15450244266501</c:v>
                </c:pt>
                <c:pt idx="16937">
                  <c:v>181.75593539077499</c:v>
                </c:pt>
                <c:pt idx="16938">
                  <c:v>182.05038000610801</c:v>
                </c:pt>
                <c:pt idx="16939">
                  <c:v>180.215312175647</c:v>
                </c:pt>
                <c:pt idx="16940">
                  <c:v>181.372294479814</c:v>
                </c:pt>
                <c:pt idx="16941">
                  <c:v>181.82935266190299</c:v>
                </c:pt>
                <c:pt idx="16942">
                  <c:v>180.66928139192001</c:v>
                </c:pt>
                <c:pt idx="16943">
                  <c:v>182.60605608844199</c:v>
                </c:pt>
                <c:pt idx="16944">
                  <c:v>184.52707179849199</c:v>
                </c:pt>
                <c:pt idx="16945">
                  <c:v>185.361134163022</c:v>
                </c:pt>
                <c:pt idx="16946">
                  <c:v>186.10628592235699</c:v>
                </c:pt>
                <c:pt idx="16947">
                  <c:v>185.32836164720101</c:v>
                </c:pt>
                <c:pt idx="16948">
                  <c:v>183.68264579577399</c:v>
                </c:pt>
                <c:pt idx="16949">
                  <c:v>183.96184341738399</c:v>
                </c:pt>
                <c:pt idx="16950">
                  <c:v>182.42024316954601</c:v>
                </c:pt>
                <c:pt idx="16951">
                  <c:v>179.03087505145601</c:v>
                </c:pt>
                <c:pt idx="16952">
                  <c:v>179.08816493147199</c:v>
                </c:pt>
                <c:pt idx="16953">
                  <c:v>179.77228172151101</c:v>
                </c:pt>
                <c:pt idx="16954">
                  <c:v>179.38037814735799</c:v>
                </c:pt>
                <c:pt idx="16955">
                  <c:v>178.21799329696299</c:v>
                </c:pt>
                <c:pt idx="16956">
                  <c:v>178.73838983739</c:v>
                </c:pt>
                <c:pt idx="16957">
                  <c:v>178.92070299502399</c:v>
                </c:pt>
                <c:pt idx="16958">
                  <c:v>178.61295938587301</c:v>
                </c:pt>
                <c:pt idx="16959">
                  <c:v>176.48389290999299</c:v>
                </c:pt>
                <c:pt idx="16960">
                  <c:v>173.28600477046399</c:v>
                </c:pt>
                <c:pt idx="16961">
                  <c:v>167.58142949341999</c:v>
                </c:pt>
                <c:pt idx="16962">
                  <c:v>167.91324072381701</c:v>
                </c:pt>
                <c:pt idx="16963">
                  <c:v>169.82409340325401</c:v>
                </c:pt>
                <c:pt idx="16964">
                  <c:v>170.94153593784799</c:v>
                </c:pt>
                <c:pt idx="16965">
                  <c:v>168.95519529025</c:v>
                </c:pt>
                <c:pt idx="16966">
                  <c:v>170.202084631492</c:v>
                </c:pt>
                <c:pt idx="16967">
                  <c:v>170.60716559291501</c:v>
                </c:pt>
                <c:pt idx="16968">
                  <c:v>171.081453513263</c:v>
                </c:pt>
                <c:pt idx="16969">
                  <c:v>167.399780633658</c:v>
                </c:pt>
                <c:pt idx="16970">
                  <c:v>167.446652572235</c:v>
                </c:pt>
                <c:pt idx="16971">
                  <c:v>167.493537634956</c:v>
                </c:pt>
                <c:pt idx="16972">
                  <c:v>167.54043582549301</c:v>
                </c:pt>
                <c:pt idx="16973">
                  <c:v>167.58734714752401</c:v>
                </c:pt>
                <c:pt idx="16974">
                  <c:v>167.634271604726</c:v>
                </c:pt>
                <c:pt idx="16975">
                  <c:v>167.68120920077499</c:v>
                </c:pt>
                <c:pt idx="16976">
                  <c:v>167.728159939351</c:v>
                </c:pt>
                <c:pt idx="16977">
                  <c:v>167.775123824134</c:v>
                </c:pt>
                <c:pt idx="16978">
                  <c:v>167.82210085880499</c:v>
                </c:pt>
                <c:pt idx="16979">
                  <c:v>167.869091047046</c:v>
                </c:pt>
                <c:pt idx="16980">
                  <c:v>167.91609439253901</c:v>
                </c:pt>
                <c:pt idx="16981">
                  <c:v>167.96814838180001</c:v>
                </c:pt>
                <c:pt idx="16982">
                  <c:v>168.020218507799</c:v>
                </c:pt>
                <c:pt idx="16983">
                  <c:v>168.072304775536</c:v>
                </c:pt>
                <c:pt idx="16984">
                  <c:v>168.124407190017</c:v>
                </c:pt>
                <c:pt idx="16985">
                  <c:v>168.17652575624601</c:v>
                </c:pt>
                <c:pt idx="16986">
                  <c:v>168.22866047923</c:v>
                </c:pt>
                <c:pt idx="16987">
                  <c:v>168.28081136397901</c:v>
                </c:pt>
                <c:pt idx="16988">
                  <c:v>168.332978415501</c:v>
                </c:pt>
                <c:pt idx="16989">
                  <c:v>168.38516163880999</c:v>
                </c:pt>
                <c:pt idx="16990">
                  <c:v>168.437361038918</c:v>
                </c:pt>
                <c:pt idx="16991">
                  <c:v>168.48957662084001</c:v>
                </c:pt>
                <c:pt idx="16992">
                  <c:v>168.541808389593</c:v>
                </c:pt>
                <c:pt idx="16993">
                  <c:v>168.59405635019399</c:v>
                </c:pt>
                <c:pt idx="16994">
                  <c:v>168.64632050766201</c:v>
                </c:pt>
                <c:pt idx="16995">
                  <c:v>168.69860086701999</c:v>
                </c:pt>
                <c:pt idx="16996">
                  <c:v>168.750897433288</c:v>
                </c:pt>
                <c:pt idx="16997">
                  <c:v>168.803210211493</c:v>
                </c:pt>
                <c:pt idx="16998">
                  <c:v>168.85553920665799</c:v>
                </c:pt>
                <c:pt idx="16999">
                  <c:v>168.90788442381199</c:v>
                </c:pt>
                <c:pt idx="17000">
                  <c:v>168.95855678913901</c:v>
                </c:pt>
                <c:pt idx="17001">
                  <c:v>169.009244356176</c:v>
                </c:pt>
                <c:pt idx="17002">
                  <c:v>169.05994712948299</c:v>
                </c:pt>
                <c:pt idx="17003">
                  <c:v>169.11066511362199</c:v>
                </c:pt>
                <c:pt idx="17004">
                  <c:v>169.16139831315601</c:v>
                </c:pt>
                <c:pt idx="17005">
                  <c:v>169.21214673265001</c:v>
                </c:pt>
                <c:pt idx="17006">
                  <c:v>169.26291037666999</c:v>
                </c:pt>
                <c:pt idx="17007">
                  <c:v>169.31368924978301</c:v>
                </c:pt>
                <c:pt idx="17008">
                  <c:v>169.364483356558</c:v>
                </c:pt>
                <c:pt idx="17009">
                  <c:v>169.41529270156499</c:v>
                </c:pt>
                <c:pt idx="17010">
                  <c:v>169.46611728937501</c:v>
                </c:pt>
                <c:pt idx="17011">
                  <c:v>169.516957124562</c:v>
                </c:pt>
                <c:pt idx="17012">
                  <c:v>169.56781221169899</c:v>
                </c:pt>
                <c:pt idx="17013">
                  <c:v>169.61868255536299</c:v>
                </c:pt>
                <c:pt idx="17014">
                  <c:v>169.66956816012899</c:v>
                </c:pt>
                <c:pt idx="17015">
                  <c:v>169.72046903057699</c:v>
                </c:pt>
                <c:pt idx="17016">
                  <c:v>169.771385171286</c:v>
                </c:pt>
                <c:pt idx="17017">
                  <c:v>169.82231658683801</c:v>
                </c:pt>
                <c:pt idx="17018">
                  <c:v>169.87326328181399</c:v>
                </c:pt>
                <c:pt idx="17019">
                  <c:v>169.92422526079801</c:v>
                </c:pt>
                <c:pt idx="17020">
                  <c:v>169.975202528377</c:v>
                </c:pt>
                <c:pt idx="17021">
                  <c:v>170.026195089135</c:v>
                </c:pt>
                <c:pt idx="17022">
                  <c:v>170.07720294766199</c:v>
                </c:pt>
                <c:pt idx="17023">
                  <c:v>170.12312379245799</c:v>
                </c:pt>
                <c:pt idx="17024">
                  <c:v>170.16905703588199</c:v>
                </c:pt>
                <c:pt idx="17025">
                  <c:v>170.21500268128099</c:v>
                </c:pt>
                <c:pt idx="17026">
                  <c:v>170.260960732005</c:v>
                </c:pt>
                <c:pt idx="17027">
                  <c:v>170.30693119140301</c:v>
                </c:pt>
                <c:pt idx="17028">
                  <c:v>170.35291406282499</c:v>
                </c:pt>
                <c:pt idx="17029">
                  <c:v>170.39890934962199</c:v>
                </c:pt>
                <c:pt idx="17030">
                  <c:v>170.44491705514599</c:v>
                </c:pt>
                <c:pt idx="17031">
                  <c:v>170.490937182751</c:v>
                </c:pt>
                <c:pt idx="17032">
                  <c:v>170.53696973579</c:v>
                </c:pt>
                <c:pt idx="17033">
                  <c:v>170.58301471761899</c:v>
                </c:pt>
                <c:pt idx="17034">
                  <c:v>170.62907213159301</c:v>
                </c:pt>
                <c:pt idx="17035">
                  <c:v>170.67514198106801</c:v>
                </c:pt>
                <c:pt idx="17036">
                  <c:v>170.721224269403</c:v>
                </c:pt>
                <c:pt idx="17037">
                  <c:v>170.76731899995599</c:v>
                </c:pt>
                <c:pt idx="17038">
                  <c:v>170.81342617608601</c:v>
                </c:pt>
                <c:pt idx="17039">
                  <c:v>170.85954580115299</c:v>
                </c:pt>
                <c:pt idx="17040">
                  <c:v>170.90567787852001</c:v>
                </c:pt>
                <c:pt idx="17041">
                  <c:v>170.951822411547</c:v>
                </c:pt>
                <c:pt idx="17042">
                  <c:v>170.99797940359801</c:v>
                </c:pt>
                <c:pt idx="17043">
                  <c:v>171.044148858037</c:v>
                </c:pt>
                <c:pt idx="17044">
                  <c:v>171.095462102694</c:v>
                </c:pt>
                <c:pt idx="17045">
                  <c:v>171.14679074132499</c:v>
                </c:pt>
                <c:pt idx="17046">
                  <c:v>171.198134778548</c:v>
                </c:pt>
                <c:pt idx="17047">
                  <c:v>171.249494218981</c:v>
                </c:pt>
                <c:pt idx="17048">
                  <c:v>171.30086906724699</c:v>
                </c:pt>
                <c:pt idx="17049">
                  <c:v>171.352259327967</c:v>
                </c:pt>
                <c:pt idx="17050">
                  <c:v>171.40366500576499</c:v>
                </c:pt>
                <c:pt idx="17051">
                  <c:v>171.45508610526699</c:v>
                </c:pt>
                <c:pt idx="17052">
                  <c:v>171.50652263109899</c:v>
                </c:pt>
                <c:pt idx="17053">
                  <c:v>171.557974587888</c:v>
                </c:pt>
                <c:pt idx="17054">
                  <c:v>171.60944198026399</c:v>
                </c:pt>
                <c:pt idx="17055">
                  <c:v>171.66092481285801</c:v>
                </c:pt>
                <c:pt idx="17056">
                  <c:v>171.712423090302</c:v>
                </c:pt>
                <c:pt idx="17057">
                  <c:v>171.76393681722899</c:v>
                </c:pt>
                <c:pt idx="17058">
                  <c:v>171.81546599827499</c:v>
                </c:pt>
                <c:pt idx="17059">
                  <c:v>171.86701063807399</c:v>
                </c:pt>
                <c:pt idx="17060">
                  <c:v>171.918570741265</c:v>
                </c:pt>
                <c:pt idx="17061">
                  <c:v>171.970146312488</c:v>
                </c:pt>
                <c:pt idx="17062">
                  <c:v>172.021737356382</c:v>
                </c:pt>
                <c:pt idx="17063">
                  <c:v>172.073343877589</c:v>
                </c:pt>
                <c:pt idx="17064">
                  <c:v>172.11292074668</c:v>
                </c:pt>
                <c:pt idx="17065">
                  <c:v>172.152506718452</c:v>
                </c:pt>
                <c:pt idx="17066">
                  <c:v>172.192101794997</c:v>
                </c:pt>
                <c:pt idx="17067">
                  <c:v>172.23170597840999</c:v>
                </c:pt>
                <c:pt idx="17068">
                  <c:v>172.271319270785</c:v>
                </c:pt>
                <c:pt idx="17069">
                  <c:v>172.31094167421699</c:v>
                </c:pt>
                <c:pt idx="17070">
                  <c:v>172.35057319080201</c:v>
                </c:pt>
                <c:pt idx="17071">
                  <c:v>172.39021382263601</c:v>
                </c:pt>
                <c:pt idx="17072">
                  <c:v>172.42986357181601</c:v>
                </c:pt>
                <c:pt idx="17073">
                  <c:v>172.469522440437</c:v>
                </c:pt>
                <c:pt idx="17074">
                  <c:v>172.50919043059801</c:v>
                </c:pt>
                <c:pt idx="17075">
                  <c:v>172.54886754439701</c:v>
                </c:pt>
                <c:pt idx="17076">
                  <c:v>172.58855378393301</c:v>
                </c:pt>
                <c:pt idx="17077">
                  <c:v>172.62824915130301</c:v>
                </c:pt>
                <c:pt idx="17078">
                  <c:v>172.66795364860801</c:v>
                </c:pt>
                <c:pt idx="17079">
                  <c:v>172.707667277947</c:v>
                </c:pt>
                <c:pt idx="17080">
                  <c:v>172.747390041421</c:v>
                </c:pt>
                <c:pt idx="17081">
                  <c:v>172.78712194113001</c:v>
                </c:pt>
                <c:pt idx="17082">
                  <c:v>172.82686297917701</c:v>
                </c:pt>
                <c:pt idx="17083">
                  <c:v>172.86661315766199</c:v>
                </c:pt>
                <c:pt idx="17084">
                  <c:v>172.90637247868801</c:v>
                </c:pt>
                <c:pt idx="17085">
                  <c:v>172.94614094435801</c:v>
                </c:pt>
                <c:pt idx="17086">
                  <c:v>172.989377479594</c:v>
                </c:pt>
                <c:pt idx="17087">
                  <c:v>173.032624823964</c:v>
                </c:pt>
                <c:pt idx="17088">
                  <c:v>173.07588298017001</c:v>
                </c:pt>
                <c:pt idx="17089">
                  <c:v>173.11915195091501</c:v>
                </c:pt>
                <c:pt idx="17090">
                  <c:v>173.162431738903</c:v>
                </c:pt>
                <c:pt idx="17091">
                  <c:v>173.205722346838</c:v>
                </c:pt>
                <c:pt idx="17092">
                  <c:v>173.24902377742501</c:v>
                </c:pt>
                <c:pt idx="17093">
                  <c:v>173.292336033369</c:v>
                </c:pt>
                <c:pt idx="17094">
                  <c:v>173.33565911737699</c:v>
                </c:pt>
                <c:pt idx="17095">
                  <c:v>173.37899303215701</c:v>
                </c:pt>
                <c:pt idx="17096">
                  <c:v>175.502885696801</c:v>
                </c:pt>
                <c:pt idx="17097">
                  <c:v>175.77491516963099</c:v>
                </c:pt>
                <c:pt idx="17098">
                  <c:v>173.95564479762501</c:v>
                </c:pt>
                <c:pt idx="17099">
                  <c:v>173.94694701538501</c:v>
                </c:pt>
                <c:pt idx="17100">
                  <c:v>174.390511730274</c:v>
                </c:pt>
                <c:pt idx="17101">
                  <c:v>175.131671405128</c:v>
                </c:pt>
                <c:pt idx="17102">
                  <c:v>173.28403227180399</c:v>
                </c:pt>
                <c:pt idx="17103">
                  <c:v>175.354776457452</c:v>
                </c:pt>
                <c:pt idx="17104">
                  <c:v>175.433686106858</c:v>
                </c:pt>
                <c:pt idx="17105">
                  <c:v>176.98101121831999</c:v>
                </c:pt>
                <c:pt idx="17106">
                  <c:v>177.07304134415401</c:v>
                </c:pt>
                <c:pt idx="17107">
                  <c:v>180.494092502923</c:v>
                </c:pt>
                <c:pt idx="17108">
                  <c:v>180.28110947376899</c:v>
                </c:pt>
                <c:pt idx="17109">
                  <c:v>180.320771317854</c:v>
                </c:pt>
                <c:pt idx="17110">
                  <c:v>179.94570411351199</c:v>
                </c:pt>
                <c:pt idx="17111">
                  <c:v>178.923612514148</c:v>
                </c:pt>
                <c:pt idx="17112">
                  <c:v>177.40634028002799</c:v>
                </c:pt>
                <c:pt idx="17113">
                  <c:v>179.39683941797</c:v>
                </c:pt>
                <c:pt idx="17114">
                  <c:v>179.14927177957301</c:v>
                </c:pt>
                <c:pt idx="17115">
                  <c:v>178.84830100298299</c:v>
                </c:pt>
                <c:pt idx="17116">
                  <c:v>178.40475721649599</c:v>
                </c:pt>
                <c:pt idx="17117">
                  <c:v>176.14258489499099</c:v>
                </c:pt>
                <c:pt idx="17118">
                  <c:v>176.815449569289</c:v>
                </c:pt>
                <c:pt idx="17119">
                  <c:v>176.39462879931401</c:v>
                </c:pt>
                <c:pt idx="17120">
                  <c:v>176.715667023729</c:v>
                </c:pt>
                <c:pt idx="17121">
                  <c:v>177.938539439533</c:v>
                </c:pt>
                <c:pt idx="17122">
                  <c:v>180.94925952685</c:v>
                </c:pt>
                <c:pt idx="17123">
                  <c:v>180.97097343799399</c:v>
                </c:pt>
                <c:pt idx="17124">
                  <c:v>180.84791317605601</c:v>
                </c:pt>
                <c:pt idx="17125">
                  <c:v>179.35410941322201</c:v>
                </c:pt>
                <c:pt idx="17126">
                  <c:v>182.948365765863</c:v>
                </c:pt>
                <c:pt idx="17127">
                  <c:v>183.15692690283601</c:v>
                </c:pt>
                <c:pt idx="17128">
                  <c:v>183.73203965331001</c:v>
                </c:pt>
                <c:pt idx="17129">
                  <c:v>181.99393455819001</c:v>
                </c:pt>
                <c:pt idx="17130">
                  <c:v>183.111377316377</c:v>
                </c:pt>
                <c:pt idx="17131">
                  <c:v>181.17772117191601</c:v>
                </c:pt>
                <c:pt idx="17132">
                  <c:v>180.858848382654</c:v>
                </c:pt>
                <c:pt idx="17133">
                  <c:v>183.018303032343</c:v>
                </c:pt>
                <c:pt idx="17134">
                  <c:v>184.16033724326499</c:v>
                </c:pt>
                <c:pt idx="17135">
                  <c:v>184.517608297517</c:v>
                </c:pt>
                <c:pt idx="17136">
                  <c:v>187.21894608299201</c:v>
                </c:pt>
                <c:pt idx="17137">
                  <c:v>188.724186409499</c:v>
                </c:pt>
                <c:pt idx="17138">
                  <c:v>187.80698686354901</c:v>
                </c:pt>
                <c:pt idx="17139">
                  <c:v>185.89886787701599</c:v>
                </c:pt>
                <c:pt idx="17140">
                  <c:v>184.12167470011099</c:v>
                </c:pt>
                <c:pt idx="17141">
                  <c:v>184.40522207915001</c:v>
                </c:pt>
                <c:pt idx="17142">
                  <c:v>184.94737343206199</c:v>
                </c:pt>
                <c:pt idx="17143">
                  <c:v>183.53067655157301</c:v>
                </c:pt>
                <c:pt idx="17144">
                  <c:v>183.317780966773</c:v>
                </c:pt>
                <c:pt idx="17145">
                  <c:v>180.96031430354</c:v>
                </c:pt>
                <c:pt idx="17146">
                  <c:v>181.32947334471899</c:v>
                </c:pt>
                <c:pt idx="17147">
                  <c:v>183.56163916159301</c:v>
                </c:pt>
                <c:pt idx="17148">
                  <c:v>183.83881723672701</c:v>
                </c:pt>
                <c:pt idx="17149">
                  <c:v>184.04287832386001</c:v>
                </c:pt>
                <c:pt idx="17150">
                  <c:v>183.750250147325</c:v>
                </c:pt>
                <c:pt idx="17151">
                  <c:v>182.79658634905999</c:v>
                </c:pt>
                <c:pt idx="17152">
                  <c:v>183.21884646352601</c:v>
                </c:pt>
                <c:pt idx="17153">
                  <c:v>185.38266104026101</c:v>
                </c:pt>
                <c:pt idx="17154">
                  <c:v>182.34423922581101</c:v>
                </c:pt>
                <c:pt idx="17155">
                  <c:v>182.69251672273199</c:v>
                </c:pt>
                <c:pt idx="17156">
                  <c:v>180.46549494388199</c:v>
                </c:pt>
                <c:pt idx="17157">
                  <c:v>178.60850500090899</c:v>
                </c:pt>
                <c:pt idx="17158">
                  <c:v>180.32493273396801</c:v>
                </c:pt>
                <c:pt idx="17159">
                  <c:v>180.308703490022</c:v>
                </c:pt>
                <c:pt idx="17160">
                  <c:v>180.27444483635901</c:v>
                </c:pt>
                <c:pt idx="17161">
                  <c:v>181.64633336156399</c:v>
                </c:pt>
                <c:pt idx="17162">
                  <c:v>182.13859492497301</c:v>
                </c:pt>
                <c:pt idx="17163">
                  <c:v>181.921849997013</c:v>
                </c:pt>
                <c:pt idx="17164">
                  <c:v>183.10616124049301</c:v>
                </c:pt>
                <c:pt idx="17165">
                  <c:v>185.04891761125501</c:v>
                </c:pt>
                <c:pt idx="17166">
                  <c:v>185.56890506974301</c:v>
                </c:pt>
                <c:pt idx="17167">
                  <c:v>187.482120481012</c:v>
                </c:pt>
                <c:pt idx="17168">
                  <c:v>188.815118357632</c:v>
                </c:pt>
                <c:pt idx="17169">
                  <c:v>188.30720568925</c:v>
                </c:pt>
                <c:pt idx="17170">
                  <c:v>188.2525965996</c:v>
                </c:pt>
                <c:pt idx="17171">
                  <c:v>187.237915103928</c:v>
                </c:pt>
                <c:pt idx="17172">
                  <c:v>186.56573098870501</c:v>
                </c:pt>
                <c:pt idx="17173">
                  <c:v>184.83253534782</c:v>
                </c:pt>
                <c:pt idx="17174">
                  <c:v>184.39078558833799</c:v>
                </c:pt>
                <c:pt idx="17175">
                  <c:v>185.24082710990101</c:v>
                </c:pt>
                <c:pt idx="17176">
                  <c:v>183.22355450267401</c:v>
                </c:pt>
                <c:pt idx="17177">
                  <c:v>183.64680091357499</c:v>
                </c:pt>
                <c:pt idx="17178">
                  <c:v>185.632022831451</c:v>
                </c:pt>
                <c:pt idx="17179">
                  <c:v>184.90991426263599</c:v>
                </c:pt>
                <c:pt idx="17180">
                  <c:v>184.209105687581</c:v>
                </c:pt>
                <c:pt idx="17181">
                  <c:v>182.46096127460601</c:v>
                </c:pt>
                <c:pt idx="17182">
                  <c:v>182.51752417260099</c:v>
                </c:pt>
                <c:pt idx="17183">
                  <c:v>183.340678206619</c:v>
                </c:pt>
                <c:pt idx="17184">
                  <c:v>180.207386016068</c:v>
                </c:pt>
                <c:pt idx="17185">
                  <c:v>179.84877331789599</c:v>
                </c:pt>
                <c:pt idx="17186">
                  <c:v>180.08437521094299</c:v>
                </c:pt>
                <c:pt idx="17187">
                  <c:v>181.38278355621401</c:v>
                </c:pt>
                <c:pt idx="17188">
                  <c:v>180.26002412600101</c:v>
                </c:pt>
                <c:pt idx="17189">
                  <c:v>183.21989372215</c:v>
                </c:pt>
                <c:pt idx="17190">
                  <c:v>183.040338226302</c:v>
                </c:pt>
                <c:pt idx="17191">
                  <c:v>181.28681178609401</c:v>
                </c:pt>
                <c:pt idx="17192">
                  <c:v>181.63488246472301</c:v>
                </c:pt>
                <c:pt idx="17193">
                  <c:v>183.16424817507601</c:v>
                </c:pt>
                <c:pt idx="17194">
                  <c:v>182.96643078704699</c:v>
                </c:pt>
                <c:pt idx="17195">
                  <c:v>183.024980044899</c:v>
                </c:pt>
                <c:pt idx="17196">
                  <c:v>183.61432048064401</c:v>
                </c:pt>
                <c:pt idx="17197">
                  <c:v>185.03182303475401</c:v>
                </c:pt>
                <c:pt idx="17198">
                  <c:v>186.18272097402999</c:v>
                </c:pt>
                <c:pt idx="17199">
                  <c:v>185.832697458599</c:v>
                </c:pt>
                <c:pt idx="17200">
                  <c:v>185.780664303311</c:v>
                </c:pt>
                <c:pt idx="17201">
                  <c:v>187.493562028187</c:v>
                </c:pt>
                <c:pt idx="17202">
                  <c:v>187.08482606296599</c:v>
                </c:pt>
                <c:pt idx="17203">
                  <c:v>186.433770868267</c:v>
                </c:pt>
                <c:pt idx="17204">
                  <c:v>184.77823898295699</c:v>
                </c:pt>
                <c:pt idx="17205">
                  <c:v>184.24607765468599</c:v>
                </c:pt>
                <c:pt idx="17206">
                  <c:v>185.29996521887</c:v>
                </c:pt>
                <c:pt idx="17207">
                  <c:v>185.45191119034999</c:v>
                </c:pt>
                <c:pt idx="17208">
                  <c:v>186.364334593406</c:v>
                </c:pt>
                <c:pt idx="17209">
                  <c:v>188.00806802452001</c:v>
                </c:pt>
                <c:pt idx="17210">
                  <c:v>188.78266126478101</c:v>
                </c:pt>
                <c:pt idx="17211">
                  <c:v>188.595766430129</c:v>
                </c:pt>
                <c:pt idx="17212">
                  <c:v>188.80510773086701</c:v>
                </c:pt>
                <c:pt idx="17213">
                  <c:v>187.84408973251601</c:v>
                </c:pt>
                <c:pt idx="17214">
                  <c:v>190.175234886097</c:v>
                </c:pt>
                <c:pt idx="17215">
                  <c:v>190.386329396821</c:v>
                </c:pt>
                <c:pt idx="17216">
                  <c:v>190.121692398959</c:v>
                </c:pt>
                <c:pt idx="17217">
                  <c:v>189.344094677047</c:v>
                </c:pt>
                <c:pt idx="17218">
                  <c:v>189.76254512628299</c:v>
                </c:pt>
                <c:pt idx="17219">
                  <c:v>190.59939795029001</c:v>
                </c:pt>
                <c:pt idx="17220">
                  <c:v>191.03968255955601</c:v>
                </c:pt>
                <c:pt idx="17221">
                  <c:v>190.774137400798</c:v>
                </c:pt>
                <c:pt idx="17222">
                  <c:v>189.192619801745</c:v>
                </c:pt>
                <c:pt idx="17223">
                  <c:v>184.72956590062199</c:v>
                </c:pt>
                <c:pt idx="17224">
                  <c:v>186.09841198394599</c:v>
                </c:pt>
                <c:pt idx="17225">
                  <c:v>191.27380882121901</c:v>
                </c:pt>
                <c:pt idx="17226">
                  <c:v>191.69652393871399</c:v>
                </c:pt>
                <c:pt idx="17227">
                  <c:v>192.92529865716099</c:v>
                </c:pt>
                <c:pt idx="17228">
                  <c:v>192.85005779068501</c:v>
                </c:pt>
                <c:pt idx="17229">
                  <c:v>192.659136233472</c:v>
                </c:pt>
                <c:pt idx="17230">
                  <c:v>194.33719731006599</c:v>
                </c:pt>
                <c:pt idx="17231">
                  <c:v>194.33914068203899</c:v>
                </c:pt>
                <c:pt idx="17232">
                  <c:v>194.08844319055899</c:v>
                </c:pt>
                <c:pt idx="17233">
                  <c:v>192.58037598696799</c:v>
                </c:pt>
                <c:pt idx="17234">
                  <c:v>191.52696133031901</c:v>
                </c:pt>
                <c:pt idx="17235">
                  <c:v>191.05388973583399</c:v>
                </c:pt>
                <c:pt idx="17236">
                  <c:v>191.040515963552</c:v>
                </c:pt>
                <c:pt idx="17237">
                  <c:v>190.83610261147101</c:v>
                </c:pt>
                <c:pt idx="17238">
                  <c:v>188.89529944791201</c:v>
                </c:pt>
                <c:pt idx="17239">
                  <c:v>189.27875690579199</c:v>
                </c:pt>
                <c:pt idx="17240">
                  <c:v>190.55260293976801</c:v>
                </c:pt>
                <c:pt idx="17241">
                  <c:v>188.84334609139799</c:v>
                </c:pt>
                <c:pt idx="17242">
                  <c:v>189.67992211458301</c:v>
                </c:pt>
                <c:pt idx="17243">
                  <c:v>189.62870853561199</c:v>
                </c:pt>
                <c:pt idx="17244">
                  <c:v>190.37394936015701</c:v>
                </c:pt>
                <c:pt idx="17245">
                  <c:v>191.026932006462</c:v>
                </c:pt>
                <c:pt idx="17246">
                  <c:v>191.51023014443899</c:v>
                </c:pt>
                <c:pt idx="17247">
                  <c:v>190.65417941569299</c:v>
                </c:pt>
                <c:pt idx="17248">
                  <c:v>191.536908266387</c:v>
                </c:pt>
                <c:pt idx="17249">
                  <c:v>191.25534901123601</c:v>
                </c:pt>
                <c:pt idx="17250">
                  <c:v>191.241961136805</c:v>
                </c:pt>
                <c:pt idx="17251">
                  <c:v>190.88433866947901</c:v>
                </c:pt>
                <c:pt idx="17252">
                  <c:v>191.93992906232199</c:v>
                </c:pt>
                <c:pt idx="17253">
                  <c:v>192.49271605802099</c:v>
                </c:pt>
                <c:pt idx="17254">
                  <c:v>191.969135870343</c:v>
                </c:pt>
                <c:pt idx="17255">
                  <c:v>190.19918043761899</c:v>
                </c:pt>
                <c:pt idx="17256">
                  <c:v>189.073201289428</c:v>
                </c:pt>
                <c:pt idx="17257">
                  <c:v>187.972795257923</c:v>
                </c:pt>
                <c:pt idx="17258">
                  <c:v>188.49535962874</c:v>
                </c:pt>
                <c:pt idx="17259">
                  <c:v>186.851680092778</c:v>
                </c:pt>
                <c:pt idx="17260">
                  <c:v>188.24933065987199</c:v>
                </c:pt>
                <c:pt idx="17261">
                  <c:v>188.735013932974</c:v>
                </c:pt>
                <c:pt idx="17262">
                  <c:v>191.052679904071</c:v>
                </c:pt>
                <c:pt idx="17263">
                  <c:v>193.43701734927399</c:v>
                </c:pt>
                <c:pt idx="17264">
                  <c:v>194.709832923432</c:v>
                </c:pt>
                <c:pt idx="17265">
                  <c:v>194.18022217788101</c:v>
                </c:pt>
                <c:pt idx="17266">
                  <c:v>194.564699017793</c:v>
                </c:pt>
                <c:pt idx="17267">
                  <c:v>193.43233246950899</c:v>
                </c:pt>
                <c:pt idx="17268">
                  <c:v>192.635391259735</c:v>
                </c:pt>
                <c:pt idx="17269">
                  <c:v>192.57374793453201</c:v>
                </c:pt>
                <c:pt idx="17270">
                  <c:v>191.04856385088999</c:v>
                </c:pt>
                <c:pt idx="17271">
                  <c:v>190.50980690083099</c:v>
                </c:pt>
                <c:pt idx="17272">
                  <c:v>192.79211438750301</c:v>
                </c:pt>
                <c:pt idx="17273">
                  <c:v>193.92573202010101</c:v>
                </c:pt>
                <c:pt idx="17274">
                  <c:v>194.96905245836899</c:v>
                </c:pt>
                <c:pt idx="17275">
                  <c:v>195.17961903502399</c:v>
                </c:pt>
                <c:pt idx="17276">
                  <c:v>194.61359813982301</c:v>
                </c:pt>
                <c:pt idx="17277">
                  <c:v>193.99083462577499</c:v>
                </c:pt>
                <c:pt idx="17278">
                  <c:v>193.52525662267399</c:v>
                </c:pt>
                <c:pt idx="17279">
                  <c:v>194.105832392542</c:v>
                </c:pt>
                <c:pt idx="17280">
                  <c:v>195.930427217031</c:v>
                </c:pt>
                <c:pt idx="17281">
                  <c:v>195.989206345197</c:v>
                </c:pt>
                <c:pt idx="17282">
                  <c:v>196.32238799598301</c:v>
                </c:pt>
                <c:pt idx="17283">
                  <c:v>198.06965724914801</c:v>
                </c:pt>
                <c:pt idx="17284">
                  <c:v>198.34695476929599</c:v>
                </c:pt>
                <c:pt idx="17285">
                  <c:v>198.16844251000401</c:v>
                </c:pt>
                <c:pt idx="17286">
                  <c:v>191.17309648940099</c:v>
                </c:pt>
                <c:pt idx="17287">
                  <c:v>192.16719659114599</c:v>
                </c:pt>
                <c:pt idx="17288">
                  <c:v>189.13095488500599</c:v>
                </c:pt>
                <c:pt idx="17289">
                  <c:v>188.92291083463201</c:v>
                </c:pt>
                <c:pt idx="17290">
                  <c:v>189.77306393338799</c:v>
                </c:pt>
                <c:pt idx="17291">
                  <c:v>188.008174438808</c:v>
                </c:pt>
                <c:pt idx="17292">
                  <c:v>187.42534909804701</c:v>
                </c:pt>
                <c:pt idx="17293">
                  <c:v>188.39996091335701</c:v>
                </c:pt>
                <c:pt idx="17294">
                  <c:v>188.02316099153001</c:v>
                </c:pt>
                <c:pt idx="17295">
                  <c:v>187.72232393394401</c:v>
                </c:pt>
                <c:pt idx="17296">
                  <c:v>190.34668202254099</c:v>
                </c:pt>
                <c:pt idx="17297">
                  <c:v>190.51418710272</c:v>
                </c:pt>
                <c:pt idx="17298">
                  <c:v>190.31986263187599</c:v>
                </c:pt>
                <c:pt idx="17299">
                  <c:v>189.30736096267401</c:v>
                </c:pt>
                <c:pt idx="17300">
                  <c:v>190.04187352320901</c:v>
                </c:pt>
                <c:pt idx="17301">
                  <c:v>189.63898475133999</c:v>
                </c:pt>
                <c:pt idx="17302">
                  <c:v>189.445552986894</c:v>
                </c:pt>
                <c:pt idx="17303">
                  <c:v>189.11970663575599</c:v>
                </c:pt>
                <c:pt idx="17304">
                  <c:v>190.89364948400001</c:v>
                </c:pt>
                <c:pt idx="17305">
                  <c:v>192.30244461719099</c:v>
                </c:pt>
                <c:pt idx="17306">
                  <c:v>192.64474296860999</c:v>
                </c:pt>
                <c:pt idx="17307">
                  <c:v>191.71619530750101</c:v>
                </c:pt>
                <c:pt idx="17308">
                  <c:v>191.961592037495</c:v>
                </c:pt>
                <c:pt idx="17309">
                  <c:v>191.22829875591199</c:v>
                </c:pt>
                <c:pt idx="17310">
                  <c:v>193.155880007371</c:v>
                </c:pt>
                <c:pt idx="17311">
                  <c:v>197.59460212994099</c:v>
                </c:pt>
                <c:pt idx="17312">
                  <c:v>199.23068543557699</c:v>
                </c:pt>
                <c:pt idx="17313">
                  <c:v>202.13546882922699</c:v>
                </c:pt>
                <c:pt idx="17314">
                  <c:v>203.34423893282599</c:v>
                </c:pt>
                <c:pt idx="17315">
                  <c:v>207.52906337006399</c:v>
                </c:pt>
                <c:pt idx="17316">
                  <c:v>208.87385170070201</c:v>
                </c:pt>
                <c:pt idx="17317">
                  <c:v>208.69630892675599</c:v>
                </c:pt>
                <c:pt idx="17318">
                  <c:v>209.87544307219201</c:v>
                </c:pt>
                <c:pt idx="17319">
                  <c:v>209.88593684434599</c:v>
                </c:pt>
                <c:pt idx="17320">
                  <c:v>210.04335129697901</c:v>
                </c:pt>
                <c:pt idx="17321">
                  <c:v>210.873022534602</c:v>
                </c:pt>
                <c:pt idx="17322">
                  <c:v>211.38966143981199</c:v>
                </c:pt>
                <c:pt idx="17323">
                  <c:v>210.089615021957</c:v>
                </c:pt>
                <c:pt idx="17324">
                  <c:v>209.82700300318001</c:v>
                </c:pt>
                <c:pt idx="17325">
                  <c:v>212.62819349327199</c:v>
                </c:pt>
                <c:pt idx="17326">
                  <c:v>213.31923512212501</c:v>
                </c:pt>
                <c:pt idx="17327">
                  <c:v>212.02865374963699</c:v>
                </c:pt>
                <c:pt idx="17328">
                  <c:v>212.208878105324</c:v>
                </c:pt>
                <c:pt idx="17329">
                  <c:v>210.84013084154401</c:v>
                </c:pt>
                <c:pt idx="17330">
                  <c:v>208.44709535649301</c:v>
                </c:pt>
                <c:pt idx="17331">
                  <c:v>211.37577704625201</c:v>
                </c:pt>
                <c:pt idx="17332">
                  <c:v>210.49856757150999</c:v>
                </c:pt>
                <c:pt idx="17333">
                  <c:v>210.824840351245</c:v>
                </c:pt>
                <c:pt idx="17334">
                  <c:v>210.540226816771</c:v>
                </c:pt>
                <c:pt idx="17335">
                  <c:v>210.57180785079399</c:v>
                </c:pt>
                <c:pt idx="17336">
                  <c:v>208.45556118189299</c:v>
                </c:pt>
                <c:pt idx="17337">
                  <c:v>209.38318842915299</c:v>
                </c:pt>
                <c:pt idx="17338">
                  <c:v>208.346741646428</c:v>
                </c:pt>
                <c:pt idx="17339">
                  <c:v>208.89886051179201</c:v>
                </c:pt>
                <c:pt idx="17340">
                  <c:v>211.040073832037</c:v>
                </c:pt>
                <c:pt idx="17341">
                  <c:v>211.57822602030899</c:v>
                </c:pt>
                <c:pt idx="17342">
                  <c:v>211.69459404462</c:v>
                </c:pt>
                <c:pt idx="17343">
                  <c:v>210.477350128864</c:v>
                </c:pt>
                <c:pt idx="17344">
                  <c:v>211.47711754197601</c:v>
                </c:pt>
                <c:pt idx="17345">
                  <c:v>211.551134533116</c:v>
                </c:pt>
                <c:pt idx="17346">
                  <c:v>213.46567230063999</c:v>
                </c:pt>
                <c:pt idx="17347">
                  <c:v>211.72592707139</c:v>
                </c:pt>
                <c:pt idx="17348">
                  <c:v>211.27071632818701</c:v>
                </c:pt>
                <c:pt idx="17349">
                  <c:v>208.767158339698</c:v>
                </c:pt>
                <c:pt idx="17350">
                  <c:v>208.777596697615</c:v>
                </c:pt>
                <c:pt idx="17351">
                  <c:v>211.481266574849</c:v>
                </c:pt>
                <c:pt idx="17352">
                  <c:v>210.41328617864599</c:v>
                </c:pt>
                <c:pt idx="17353">
                  <c:v>210.33964152848301</c:v>
                </c:pt>
                <c:pt idx="17354">
                  <c:v>209.44569805198699</c:v>
                </c:pt>
                <c:pt idx="17355">
                  <c:v>211.96951871351399</c:v>
                </c:pt>
                <c:pt idx="17356">
                  <c:v>211.72575376699299</c:v>
                </c:pt>
                <c:pt idx="17357">
                  <c:v>211.18585309488699</c:v>
                </c:pt>
                <c:pt idx="17358">
                  <c:v>211.40759824063699</c:v>
                </c:pt>
                <c:pt idx="17359">
                  <c:v>211.50273165984501</c:v>
                </c:pt>
                <c:pt idx="17360">
                  <c:v>209.96933685531101</c:v>
                </c:pt>
                <c:pt idx="17361">
                  <c:v>208.15310209151301</c:v>
                </c:pt>
                <c:pt idx="17362">
                  <c:v>207.018667685114</c:v>
                </c:pt>
                <c:pt idx="17363">
                  <c:v>207.360248486795</c:v>
                </c:pt>
                <c:pt idx="17364">
                  <c:v>208.53183389074499</c:v>
                </c:pt>
                <c:pt idx="17365">
                  <c:v>207.040831278426</c:v>
                </c:pt>
                <c:pt idx="17366">
                  <c:v>206.80273432245599</c:v>
                </c:pt>
                <c:pt idx="17367">
                  <c:v>207.743686763623</c:v>
                </c:pt>
                <c:pt idx="17368">
                  <c:v>207.85794579134301</c:v>
                </c:pt>
                <c:pt idx="17369">
                  <c:v>209.427273282068</c:v>
                </c:pt>
                <c:pt idx="17370">
                  <c:v>209.41680191840399</c:v>
                </c:pt>
                <c:pt idx="17371">
                  <c:v>209.80422300195301</c:v>
                </c:pt>
                <c:pt idx="17372">
                  <c:v>210.213341236806</c:v>
                </c:pt>
                <c:pt idx="17373">
                  <c:v>209.63525454840499</c:v>
                </c:pt>
                <c:pt idx="17374">
                  <c:v>209.07972112385201</c:v>
                </c:pt>
                <c:pt idx="17375">
                  <c:v>208.81837147244701</c:v>
                </c:pt>
                <c:pt idx="17376">
                  <c:v>208.61999401954799</c:v>
                </c:pt>
                <c:pt idx="17377">
                  <c:v>206.37732908383799</c:v>
                </c:pt>
                <c:pt idx="17378">
                  <c:v>205.97489329212499</c:v>
                </c:pt>
                <c:pt idx="17379">
                  <c:v>206.25295939806901</c:v>
                </c:pt>
                <c:pt idx="17380">
                  <c:v>206.32514793385801</c:v>
                </c:pt>
                <c:pt idx="17381">
                  <c:v>204.29284522671</c:v>
                </c:pt>
                <c:pt idx="17382">
                  <c:v>204.32348915349399</c:v>
                </c:pt>
                <c:pt idx="17383">
                  <c:v>206.21348142816399</c:v>
                </c:pt>
                <c:pt idx="17384">
                  <c:v>202.47070674024201</c:v>
                </c:pt>
                <c:pt idx="17385">
                  <c:v>200.314393713459</c:v>
                </c:pt>
                <c:pt idx="17386">
                  <c:v>203.60956549004499</c:v>
                </c:pt>
                <c:pt idx="17387">
                  <c:v>205.12645675294601</c:v>
                </c:pt>
                <c:pt idx="17388">
                  <c:v>206.08029477684701</c:v>
                </c:pt>
                <c:pt idx="17389">
                  <c:v>208.975722918462</c:v>
                </c:pt>
                <c:pt idx="17390">
                  <c:v>210.72067020483101</c:v>
                </c:pt>
                <c:pt idx="17391">
                  <c:v>210.09904422772701</c:v>
                </c:pt>
                <c:pt idx="17392">
                  <c:v>206.93705361209999</c:v>
                </c:pt>
                <c:pt idx="17393">
                  <c:v>206.69907600044601</c:v>
                </c:pt>
                <c:pt idx="17394">
                  <c:v>206.70941095424601</c:v>
                </c:pt>
                <c:pt idx="17395">
                  <c:v>207.195178069988</c:v>
                </c:pt>
                <c:pt idx="17396">
                  <c:v>206.16956193854199</c:v>
                </c:pt>
                <c:pt idx="17397">
                  <c:v>205.74691433656801</c:v>
                </c:pt>
                <c:pt idx="17398">
                  <c:v>205.59260415081499</c:v>
                </c:pt>
                <c:pt idx="17399">
                  <c:v>207.26818387464499</c:v>
                </c:pt>
                <c:pt idx="17400">
                  <c:v>209.12323412032299</c:v>
                </c:pt>
                <c:pt idx="17401">
                  <c:v>208.21145681955801</c:v>
                </c:pt>
                <c:pt idx="17402">
                  <c:v>210.36436328307201</c:v>
                </c:pt>
                <c:pt idx="17403">
                  <c:v>210.730397275185</c:v>
                </c:pt>
                <c:pt idx="17404">
                  <c:v>210.844191689713</c:v>
                </c:pt>
                <c:pt idx="17405">
                  <c:v>210.47310591234</c:v>
                </c:pt>
                <c:pt idx="17406">
                  <c:v>210.439430215393</c:v>
                </c:pt>
                <c:pt idx="17407">
                  <c:v>211.54213282972199</c:v>
                </c:pt>
                <c:pt idx="17408">
                  <c:v>210.51403806416999</c:v>
                </c:pt>
                <c:pt idx="17409">
                  <c:v>210.45930441427299</c:v>
                </c:pt>
                <c:pt idx="17410">
                  <c:v>208.784048351135</c:v>
                </c:pt>
                <c:pt idx="17411">
                  <c:v>207.58145223263301</c:v>
                </c:pt>
                <c:pt idx="17412">
                  <c:v>208.64842089710899</c:v>
                </c:pt>
                <c:pt idx="17413">
                  <c:v>210.17990030649301</c:v>
                </c:pt>
                <c:pt idx="17414">
                  <c:v>210.08321755235201</c:v>
                </c:pt>
                <c:pt idx="17415">
                  <c:v>208.78910493223</c:v>
                </c:pt>
                <c:pt idx="17416">
                  <c:v>209.38206599023701</c:v>
                </c:pt>
                <c:pt idx="17417">
                  <c:v>207.94570501754399</c:v>
                </c:pt>
                <c:pt idx="17418">
                  <c:v>208.432297967285</c:v>
                </c:pt>
                <c:pt idx="17419">
                  <c:v>210.29568271111299</c:v>
                </c:pt>
                <c:pt idx="17420">
                  <c:v>210.346153674964</c:v>
                </c:pt>
                <c:pt idx="17421">
                  <c:v>211.32426328955199</c:v>
                </c:pt>
                <c:pt idx="17422">
                  <c:v>210.04575149665001</c:v>
                </c:pt>
                <c:pt idx="17423">
                  <c:v>210.37132241147</c:v>
                </c:pt>
                <c:pt idx="17424">
                  <c:v>209.687615613633</c:v>
                </c:pt>
                <c:pt idx="17425">
                  <c:v>209.55131866348401</c:v>
                </c:pt>
                <c:pt idx="17426">
                  <c:v>209.22651411955599</c:v>
                </c:pt>
                <c:pt idx="17427">
                  <c:v>207.458550075245</c:v>
                </c:pt>
                <c:pt idx="17428">
                  <c:v>206.016713152222</c:v>
                </c:pt>
                <c:pt idx="17429">
                  <c:v>206.45964908549999</c:v>
                </c:pt>
                <c:pt idx="17430">
                  <c:v>207.006767155576</c:v>
                </c:pt>
                <c:pt idx="17431">
                  <c:v>206.996416817219</c:v>
                </c:pt>
                <c:pt idx="17432">
                  <c:v>206.01318383733701</c:v>
                </c:pt>
                <c:pt idx="17433">
                  <c:v>202.85088146543399</c:v>
                </c:pt>
                <c:pt idx="17434">
                  <c:v>202.009050307352</c:v>
                </c:pt>
                <c:pt idx="17435">
                  <c:v>203.35241049189599</c:v>
                </c:pt>
                <c:pt idx="17436">
                  <c:v>202.833861845142</c:v>
                </c:pt>
                <c:pt idx="17437">
                  <c:v>203.45250512376899</c:v>
                </c:pt>
                <c:pt idx="17438">
                  <c:v>203.21853474287701</c:v>
                </c:pt>
                <c:pt idx="17439">
                  <c:v>202.90354601402501</c:v>
                </c:pt>
                <c:pt idx="17440">
                  <c:v>203.03543331893499</c:v>
                </c:pt>
                <c:pt idx="17441">
                  <c:v>205.78656344040601</c:v>
                </c:pt>
                <c:pt idx="17442">
                  <c:v>206.105532613739</c:v>
                </c:pt>
                <c:pt idx="17443">
                  <c:v>208.29849548074901</c:v>
                </c:pt>
                <c:pt idx="17444">
                  <c:v>207.70276178367399</c:v>
                </c:pt>
                <c:pt idx="17445">
                  <c:v>208.52111066510199</c:v>
                </c:pt>
                <c:pt idx="17446">
                  <c:v>206.38168406967799</c:v>
                </c:pt>
                <c:pt idx="17447">
                  <c:v>206.72015003155201</c:v>
                </c:pt>
                <c:pt idx="17448">
                  <c:v>208.73360429286001</c:v>
                </c:pt>
                <c:pt idx="17449">
                  <c:v>209.15942084561701</c:v>
                </c:pt>
                <c:pt idx="17450">
                  <c:v>209.523358237888</c:v>
                </c:pt>
                <c:pt idx="17451">
                  <c:v>210.85173632911699</c:v>
                </c:pt>
                <c:pt idx="17452">
                  <c:v>210.628233488608</c:v>
                </c:pt>
                <c:pt idx="17453">
                  <c:v>210.82622402808701</c:v>
                </c:pt>
                <c:pt idx="17454">
                  <c:v>209.75944333450499</c:v>
                </c:pt>
                <c:pt idx="17455">
                  <c:v>208.781964328566</c:v>
                </c:pt>
                <c:pt idx="17456">
                  <c:v>209.145244946498</c:v>
                </c:pt>
                <c:pt idx="17457">
                  <c:v>207.752337615154</c:v>
                </c:pt>
                <c:pt idx="17458">
                  <c:v>208.28002855269699</c:v>
                </c:pt>
                <c:pt idx="17459">
                  <c:v>208.205047742418</c:v>
                </c:pt>
                <c:pt idx="17460">
                  <c:v>208.317478468199</c:v>
                </c:pt>
                <c:pt idx="17461">
                  <c:v>211.075601883117</c:v>
                </c:pt>
                <c:pt idx="17462">
                  <c:v>213.321446287154</c:v>
                </c:pt>
                <c:pt idx="17463">
                  <c:v>214.16193278552501</c:v>
                </c:pt>
                <c:pt idx="17464">
                  <c:v>214.53457454857201</c:v>
                </c:pt>
                <c:pt idx="17465">
                  <c:v>215.07520167643401</c:v>
                </c:pt>
                <c:pt idx="17466">
                  <c:v>214.86442797879201</c:v>
                </c:pt>
                <c:pt idx="17467">
                  <c:v>213.77291668465901</c:v>
                </c:pt>
                <c:pt idx="17468">
                  <c:v>213.050364226265</c:v>
                </c:pt>
                <c:pt idx="17469">
                  <c:v>212.54330435940699</c:v>
                </c:pt>
                <c:pt idx="17470">
                  <c:v>212.59006388636601</c:v>
                </c:pt>
                <c:pt idx="17471">
                  <c:v>212.31794860459101</c:v>
                </c:pt>
                <c:pt idx="17472">
                  <c:v>211.68524111775</c:v>
                </c:pt>
                <c:pt idx="17473">
                  <c:v>211.79531744313101</c:v>
                </c:pt>
                <c:pt idx="17474">
                  <c:v>212.85852993669499</c:v>
                </c:pt>
                <c:pt idx="17475">
                  <c:v>213.26721831417399</c:v>
                </c:pt>
                <c:pt idx="17476">
                  <c:v>213.46342415502301</c:v>
                </c:pt>
                <c:pt idx="17477">
                  <c:v>212.08018116649799</c:v>
                </c:pt>
                <c:pt idx="17478">
                  <c:v>211.99959069765501</c:v>
                </c:pt>
                <c:pt idx="17479">
                  <c:v>210.43503371830599</c:v>
                </c:pt>
                <c:pt idx="17480">
                  <c:v>208.01923953121999</c:v>
                </c:pt>
                <c:pt idx="17481">
                  <c:v>208.148211459729</c:v>
                </c:pt>
                <c:pt idx="17482">
                  <c:v>209.193115481257</c:v>
                </c:pt>
                <c:pt idx="17483">
                  <c:v>209.678443509174</c:v>
                </c:pt>
                <c:pt idx="17484">
                  <c:v>210.185865342466</c:v>
                </c:pt>
                <c:pt idx="17485">
                  <c:v>209.93784602136199</c:v>
                </c:pt>
                <c:pt idx="17486">
                  <c:v>210.907758869981</c:v>
                </c:pt>
                <c:pt idx="17487">
                  <c:v>212.029788147169</c:v>
                </c:pt>
                <c:pt idx="17488">
                  <c:v>212.288464488709</c:v>
                </c:pt>
                <c:pt idx="17489">
                  <c:v>211.86813332902099</c:v>
                </c:pt>
                <c:pt idx="17490">
                  <c:v>210.643535518379</c:v>
                </c:pt>
                <c:pt idx="17491">
                  <c:v>211.53245123826699</c:v>
                </c:pt>
                <c:pt idx="17492">
                  <c:v>213.313554477693</c:v>
                </c:pt>
                <c:pt idx="17493">
                  <c:v>213.42447752602101</c:v>
                </c:pt>
                <c:pt idx="17494">
                  <c:v>216.41668870093599</c:v>
                </c:pt>
                <c:pt idx="17495">
                  <c:v>214.01879179013</c:v>
                </c:pt>
                <c:pt idx="17496">
                  <c:v>213.87325901171201</c:v>
                </c:pt>
                <c:pt idx="17497">
                  <c:v>213.94169845459601</c:v>
                </c:pt>
                <c:pt idx="17498">
                  <c:v>215.079868290375</c:v>
                </c:pt>
                <c:pt idx="17499">
                  <c:v>214.86909001945</c:v>
                </c:pt>
                <c:pt idx="17500">
                  <c:v>212.66023577404999</c:v>
                </c:pt>
                <c:pt idx="17501">
                  <c:v>212.62195693161101</c:v>
                </c:pt>
                <c:pt idx="17502">
                  <c:v>213.412910611396</c:v>
                </c:pt>
                <c:pt idx="17503">
                  <c:v>211.17634330818899</c:v>
                </c:pt>
                <c:pt idx="17504">
                  <c:v>211.83521349930999</c:v>
                </c:pt>
                <c:pt idx="17505">
                  <c:v>212.07246893843001</c:v>
                </c:pt>
                <c:pt idx="17506">
                  <c:v>212.903793016668</c:v>
                </c:pt>
                <c:pt idx="17507">
                  <c:v>211.98830670669699</c:v>
                </c:pt>
                <c:pt idx="17508">
                  <c:v>209.296055211522</c:v>
                </c:pt>
                <c:pt idx="17509">
                  <c:v>207.60075716430799</c:v>
                </c:pt>
                <c:pt idx="17510">
                  <c:v>207.953678451488</c:v>
                </c:pt>
                <c:pt idx="17511">
                  <c:v>206.83072858784999</c:v>
                </c:pt>
                <c:pt idx="17512">
                  <c:v>208.52674056226999</c:v>
                </c:pt>
                <c:pt idx="17513">
                  <c:v>206.35806246042199</c:v>
                </c:pt>
                <c:pt idx="17514">
                  <c:v>208.31846405379599</c:v>
                </c:pt>
                <c:pt idx="17515">
                  <c:v>209.33922452766001</c:v>
                </c:pt>
                <c:pt idx="17516">
                  <c:v>209.402026295018</c:v>
                </c:pt>
                <c:pt idx="17517">
                  <c:v>209.61142832131301</c:v>
                </c:pt>
                <c:pt idx="17518">
                  <c:v>209.63238946414501</c:v>
                </c:pt>
                <c:pt idx="17519">
                  <c:v>209.653352703092</c:v>
                </c:pt>
                <c:pt idx="17520">
                  <c:v>209.674318038362</c:v>
                </c:pt>
                <c:pt idx="17521">
                  <c:v>209.695285470166</c:v>
                </c:pt>
                <c:pt idx="17522">
                  <c:v>209.716254998713</c:v>
                </c:pt>
                <c:pt idx="17523">
                  <c:v>209.73722662421301</c:v>
                </c:pt>
                <c:pt idx="17524">
                  <c:v>209.75820034687499</c:v>
                </c:pt>
                <c:pt idx="17525">
                  <c:v>209.77917616690999</c:v>
                </c:pt>
                <c:pt idx="17526">
                  <c:v>209.80015408452701</c:v>
                </c:pt>
                <c:pt idx="17527">
                  <c:v>209.82113409993499</c:v>
                </c:pt>
                <c:pt idx="17528">
                  <c:v>209.84211621334501</c:v>
                </c:pt>
                <c:pt idx="17529">
                  <c:v>209.86729726729101</c:v>
                </c:pt>
                <c:pt idx="17530">
                  <c:v>209.89248134296301</c:v>
                </c:pt>
                <c:pt idx="17531">
                  <c:v>209.91766844072399</c:v>
                </c:pt>
                <c:pt idx="17532">
                  <c:v>209.942858560937</c:v>
                </c:pt>
                <c:pt idx="17533">
                  <c:v>209.96805170396399</c:v>
                </c:pt>
                <c:pt idx="17534">
                  <c:v>209.993247870169</c:v>
                </c:pt>
                <c:pt idx="17535">
                  <c:v>210.018447059913</c:v>
                </c:pt>
                <c:pt idx="17536">
                  <c:v>210.04364927355999</c:v>
                </c:pt>
                <c:pt idx="17537">
                  <c:v>210.06885451147301</c:v>
                </c:pt>
                <c:pt idx="17538">
                  <c:v>210.09406277401399</c:v>
                </c:pt>
                <c:pt idx="17539">
                  <c:v>210.119274061547</c:v>
                </c:pt>
                <c:pt idx="17540">
                  <c:v>209.304011278188</c:v>
                </c:pt>
                <c:pt idx="17541">
                  <c:v>211.02449025089501</c:v>
                </c:pt>
                <c:pt idx="17542">
                  <c:v>211.53516951730199</c:v>
                </c:pt>
                <c:pt idx="17543">
                  <c:v>212.99899289036199</c:v>
                </c:pt>
                <c:pt idx="17544">
                  <c:v>212.42815558941601</c:v>
                </c:pt>
                <c:pt idx="17545">
                  <c:v>213.728215901623</c:v>
                </c:pt>
                <c:pt idx="17546">
                  <c:v>214.63014897272799</c:v>
                </c:pt>
                <c:pt idx="17547">
                  <c:v>215.171016948139</c:v>
                </c:pt>
                <c:pt idx="17548">
                  <c:v>215.928418927796</c:v>
                </c:pt>
                <c:pt idx="17549">
                  <c:v>215.82693257090099</c:v>
                </c:pt>
                <c:pt idx="17550">
                  <c:v>215.401753513736</c:v>
                </c:pt>
                <c:pt idx="17551">
                  <c:v>215.55899679380099</c:v>
                </c:pt>
                <c:pt idx="17552">
                  <c:v>216.68637034703201</c:v>
                </c:pt>
                <c:pt idx="17553">
                  <c:v>218.10133234539899</c:v>
                </c:pt>
                <c:pt idx="17554">
                  <c:v>218.82760978210899</c:v>
                </c:pt>
                <c:pt idx="17555">
                  <c:v>218.22145730301199</c:v>
                </c:pt>
                <c:pt idx="17556">
                  <c:v>217.551517429092</c:v>
                </c:pt>
                <c:pt idx="17557">
                  <c:v>217.20996154672801</c:v>
                </c:pt>
                <c:pt idx="17558">
                  <c:v>216.86894190710001</c:v>
                </c:pt>
                <c:pt idx="17559">
                  <c:v>216.50677077411501</c:v>
                </c:pt>
                <c:pt idx="17560">
                  <c:v>215.73384160245101</c:v>
                </c:pt>
                <c:pt idx="17561">
                  <c:v>217.660344807961</c:v>
                </c:pt>
                <c:pt idx="17562">
                  <c:v>220.08290444567399</c:v>
                </c:pt>
                <c:pt idx="17563">
                  <c:v>219.93544889969601</c:v>
                </c:pt>
                <c:pt idx="17564">
                  <c:v>219.83207923871299</c:v>
                </c:pt>
                <c:pt idx="17565">
                  <c:v>219.55289249807899</c:v>
                </c:pt>
                <c:pt idx="17566">
                  <c:v>219.99858486985099</c:v>
                </c:pt>
                <c:pt idx="17567">
                  <c:v>219.895185534962</c:v>
                </c:pt>
                <c:pt idx="17568">
                  <c:v>219.813824316314</c:v>
                </c:pt>
                <c:pt idx="17569">
                  <c:v>220.28202776210799</c:v>
                </c:pt>
                <c:pt idx="17570">
                  <c:v>219.914156775745</c:v>
                </c:pt>
                <c:pt idx="17571">
                  <c:v>219.28080400423099</c:v>
                </c:pt>
                <c:pt idx="17572">
                  <c:v>218.890484173103</c:v>
                </c:pt>
                <c:pt idx="17573">
                  <c:v>219.22319770904599</c:v>
                </c:pt>
                <c:pt idx="17574">
                  <c:v>217.56148587041201</c:v>
                </c:pt>
                <c:pt idx="17575">
                  <c:v>216.717347305234</c:v>
                </c:pt>
                <c:pt idx="17576">
                  <c:v>217.63189451086299</c:v>
                </c:pt>
                <c:pt idx="17577">
                  <c:v>217.65801033820401</c:v>
                </c:pt>
                <c:pt idx="17578">
                  <c:v>218.77241935113599</c:v>
                </c:pt>
                <c:pt idx="17579">
                  <c:v>220.395710702721</c:v>
                </c:pt>
                <c:pt idx="17580">
                  <c:v>221.21558274653501</c:v>
                </c:pt>
                <c:pt idx="17581">
                  <c:v>221.264250174739</c:v>
                </c:pt>
                <c:pt idx="17582">
                  <c:v>220.69338840928799</c:v>
                </c:pt>
                <c:pt idx="17583">
                  <c:v>220.12399946719199</c:v>
                </c:pt>
                <c:pt idx="17584">
                  <c:v>221.09694754483701</c:v>
                </c:pt>
                <c:pt idx="17585">
                  <c:v>221.67622154740499</c:v>
                </c:pt>
                <c:pt idx="17586">
                  <c:v>223.34322673344101</c:v>
                </c:pt>
                <c:pt idx="17587">
                  <c:v>223.414696565996</c:v>
                </c:pt>
                <c:pt idx="17588">
                  <c:v>222.235066968128</c:v>
                </c:pt>
                <c:pt idx="17589">
                  <c:v>222.21728816276999</c:v>
                </c:pt>
                <c:pt idx="17590">
                  <c:v>222.488393254329</c:v>
                </c:pt>
                <c:pt idx="17591">
                  <c:v>224.38399436485599</c:v>
                </c:pt>
                <c:pt idx="17592">
                  <c:v>224.72505803628999</c:v>
                </c:pt>
                <c:pt idx="17593">
                  <c:v>226.88691309459901</c:v>
                </c:pt>
                <c:pt idx="17594">
                  <c:v>228.16201754619101</c:v>
                </c:pt>
                <c:pt idx="17595">
                  <c:v>227.43646233039399</c:v>
                </c:pt>
                <c:pt idx="17596">
                  <c:v>226.98613813498</c:v>
                </c:pt>
                <c:pt idx="17597">
                  <c:v>225.51526795986501</c:v>
                </c:pt>
                <c:pt idx="17598">
                  <c:v>225.99336032794</c:v>
                </c:pt>
                <c:pt idx="17599">
                  <c:v>226.69845961216299</c:v>
                </c:pt>
                <c:pt idx="17600">
                  <c:v>225.342802823683</c:v>
                </c:pt>
                <c:pt idx="17601">
                  <c:v>219.2630540035</c:v>
                </c:pt>
                <c:pt idx="17602">
                  <c:v>218.346534437765</c:v>
                </c:pt>
                <c:pt idx="17603">
                  <c:v>218.001546913353</c:v>
                </c:pt>
                <c:pt idx="17604">
                  <c:v>218.92151344132799</c:v>
                </c:pt>
                <c:pt idx="17605">
                  <c:v>218.59750960143501</c:v>
                </c:pt>
                <c:pt idx="17606">
                  <c:v>218.47072304586601</c:v>
                </c:pt>
                <c:pt idx="17607">
                  <c:v>221.621070872187</c:v>
                </c:pt>
                <c:pt idx="17608">
                  <c:v>222.57847389835501</c:v>
                </c:pt>
                <c:pt idx="17609">
                  <c:v>223.25066088952801</c:v>
                </c:pt>
                <c:pt idx="17610">
                  <c:v>222.962667536981</c:v>
                </c:pt>
                <c:pt idx="17611">
                  <c:v>225.618152907346</c:v>
                </c:pt>
                <c:pt idx="17612">
                  <c:v>226.748499853412</c:v>
                </c:pt>
                <c:pt idx="17613">
                  <c:v>225.84377333899701</c:v>
                </c:pt>
                <c:pt idx="17614">
                  <c:v>225.48468173938801</c:v>
                </c:pt>
                <c:pt idx="17615">
                  <c:v>229.02704608951299</c:v>
                </c:pt>
                <c:pt idx="17616">
                  <c:v>229.25836340606401</c:v>
                </c:pt>
                <c:pt idx="17617">
                  <c:v>230.406947806728</c:v>
                </c:pt>
                <c:pt idx="17618">
                  <c:v>229.60282755888301</c:v>
                </c:pt>
                <c:pt idx="17619">
                  <c:v>227.95198322873401</c:v>
                </c:pt>
                <c:pt idx="17620">
                  <c:v>228.683709094899</c:v>
                </c:pt>
                <c:pt idx="17621">
                  <c:v>228.594522448352</c:v>
                </c:pt>
                <c:pt idx="17622">
                  <c:v>226.95092783194801</c:v>
                </c:pt>
                <c:pt idx="17623">
                  <c:v>228.45107346491699</c:v>
                </c:pt>
                <c:pt idx="17624">
                  <c:v>227.35679282301999</c:v>
                </c:pt>
                <c:pt idx="17625">
                  <c:v>226.42690354037401</c:v>
                </c:pt>
                <c:pt idx="17626">
                  <c:v>226.31595435763899</c:v>
                </c:pt>
                <c:pt idx="17627">
                  <c:v>225.97874358564599</c:v>
                </c:pt>
                <c:pt idx="17628">
                  <c:v>227.495060955106</c:v>
                </c:pt>
                <c:pt idx="17629">
                  <c:v>226.655604180182</c:v>
                </c:pt>
                <c:pt idx="17630">
                  <c:v>227.70048651545201</c:v>
                </c:pt>
                <c:pt idx="17631">
                  <c:v>228.61356546637899</c:v>
                </c:pt>
                <c:pt idx="17632">
                  <c:v>228.98163330678</c:v>
                </c:pt>
                <c:pt idx="17633">
                  <c:v>228.15958924320901</c:v>
                </c:pt>
                <c:pt idx="17634">
                  <c:v>223.59867905423701</c:v>
                </c:pt>
                <c:pt idx="17635">
                  <c:v>223.89159332379799</c:v>
                </c:pt>
                <c:pt idx="17636">
                  <c:v>222.953487547771</c:v>
                </c:pt>
                <c:pt idx="17637">
                  <c:v>223.6691682428</c:v>
                </c:pt>
                <c:pt idx="17638">
                  <c:v>223.20169968117199</c:v>
                </c:pt>
                <c:pt idx="17639">
                  <c:v>226.08323362405599</c:v>
                </c:pt>
                <c:pt idx="17640">
                  <c:v>226.85417745071399</c:v>
                </c:pt>
                <c:pt idx="17641">
                  <c:v>226.74301890376299</c:v>
                </c:pt>
                <c:pt idx="17642">
                  <c:v>226.40517180559701</c:v>
                </c:pt>
                <c:pt idx="17643">
                  <c:v>226.40743585731499</c:v>
                </c:pt>
                <c:pt idx="17644">
                  <c:v>225.594633162587</c:v>
                </c:pt>
                <c:pt idx="17645">
                  <c:v>224.44635647978899</c:v>
                </c:pt>
                <c:pt idx="17646">
                  <c:v>224.08948677298699</c:v>
                </c:pt>
                <c:pt idx="17647">
                  <c:v>222.45587441441199</c:v>
                </c:pt>
                <c:pt idx="17648">
                  <c:v>221.167854901552</c:v>
                </c:pt>
                <c:pt idx="17649">
                  <c:v>218.91415446010501</c:v>
                </c:pt>
                <c:pt idx="17650">
                  <c:v>220.930353822683</c:v>
                </c:pt>
                <c:pt idx="17651">
                  <c:v>221.263958656955</c:v>
                </c:pt>
                <c:pt idx="17652">
                  <c:v>221.708699213855</c:v>
                </c:pt>
                <c:pt idx="17653">
                  <c:v>222.57558022778201</c:v>
                </c:pt>
                <c:pt idx="17654">
                  <c:v>223.84648679088201</c:v>
                </c:pt>
                <c:pt idx="17655">
                  <c:v>225.16941952781701</c:v>
                </c:pt>
                <c:pt idx="17656">
                  <c:v>225.892213364501</c:v>
                </c:pt>
                <c:pt idx="17657">
                  <c:v>225.21679564654099</c:v>
                </c:pt>
                <c:pt idx="17658">
                  <c:v>224.92626598015701</c:v>
                </c:pt>
                <c:pt idx="17659">
                  <c:v>225.40086040137501</c:v>
                </c:pt>
                <c:pt idx="17660">
                  <c:v>226.169477335344</c:v>
                </c:pt>
                <c:pt idx="17661">
                  <c:v>226.19435597785099</c:v>
                </c:pt>
                <c:pt idx="17662">
                  <c:v>223.61800226326301</c:v>
                </c:pt>
                <c:pt idx="17663">
                  <c:v>223.575514842833</c:v>
                </c:pt>
                <c:pt idx="17664">
                  <c:v>223.91311387024601</c:v>
                </c:pt>
                <c:pt idx="17665">
                  <c:v>224.07209218109301</c:v>
                </c:pt>
                <c:pt idx="17666">
                  <c:v>227.368192657077</c:v>
                </c:pt>
                <c:pt idx="17667">
                  <c:v>228.93930686833801</c:v>
                </c:pt>
                <c:pt idx="17668">
                  <c:v>227.11008180645999</c:v>
                </c:pt>
                <c:pt idx="17669">
                  <c:v>227.79368315269701</c:v>
                </c:pt>
                <c:pt idx="17670">
                  <c:v>228.41100403404101</c:v>
                </c:pt>
                <c:pt idx="17671">
                  <c:v>230.720239284825</c:v>
                </c:pt>
                <c:pt idx="17672">
                  <c:v>230.37646612829101</c:v>
                </c:pt>
                <c:pt idx="17673">
                  <c:v>229.480301675052</c:v>
                </c:pt>
                <c:pt idx="17674">
                  <c:v>231.22894157381501</c:v>
                </c:pt>
                <c:pt idx="17675">
                  <c:v>231.37230351759101</c:v>
                </c:pt>
                <c:pt idx="17676">
                  <c:v>230.914186356626</c:v>
                </c:pt>
                <c:pt idx="17677">
                  <c:v>229.60259377812099</c:v>
                </c:pt>
                <c:pt idx="17678">
                  <c:v>228.045888192305</c:v>
                </c:pt>
                <c:pt idx="17679">
                  <c:v>226.34010494862699</c:v>
                </c:pt>
                <c:pt idx="17680">
                  <c:v>226.97838404458199</c:v>
                </c:pt>
                <c:pt idx="17681">
                  <c:v>226.68785171300499</c:v>
                </c:pt>
                <c:pt idx="17682">
                  <c:v>227.59913687689101</c:v>
                </c:pt>
                <c:pt idx="17683">
                  <c:v>227.92232765125601</c:v>
                </c:pt>
                <c:pt idx="17684">
                  <c:v>227.58500260633201</c:v>
                </c:pt>
                <c:pt idx="17685">
                  <c:v>227.97644881081499</c:v>
                </c:pt>
                <c:pt idx="17686">
                  <c:v>228.505354172056</c:v>
                </c:pt>
                <c:pt idx="17687">
                  <c:v>226.40767502075701</c:v>
                </c:pt>
                <c:pt idx="17688">
                  <c:v>227.27255233933599</c:v>
                </c:pt>
                <c:pt idx="17689">
                  <c:v>227.07255249327699</c:v>
                </c:pt>
                <c:pt idx="17690">
                  <c:v>226.10068196860601</c:v>
                </c:pt>
                <c:pt idx="17691">
                  <c:v>227.68790875602599</c:v>
                </c:pt>
                <c:pt idx="17692">
                  <c:v>228.512138985723</c:v>
                </c:pt>
                <c:pt idx="17693">
                  <c:v>230.96178911564999</c:v>
                </c:pt>
                <c:pt idx="17694">
                  <c:v>230.481388594289</c:v>
                </c:pt>
                <c:pt idx="17695">
                  <c:v>230.808672166093</c:v>
                </c:pt>
                <c:pt idx="17696">
                  <c:v>230.32628204126601</c:v>
                </c:pt>
                <c:pt idx="17697">
                  <c:v>229.24605177849199</c:v>
                </c:pt>
                <c:pt idx="17698">
                  <c:v>227.460225035138</c:v>
                </c:pt>
                <c:pt idx="17699">
                  <c:v>227.78094395243701</c:v>
                </c:pt>
                <c:pt idx="17700">
                  <c:v>230.15214357898199</c:v>
                </c:pt>
                <c:pt idx="17701">
                  <c:v>230.29253638656499</c:v>
                </c:pt>
                <c:pt idx="17702">
                  <c:v>230.68633662378701</c:v>
                </c:pt>
                <c:pt idx="17703">
                  <c:v>230.57330031884101</c:v>
                </c:pt>
                <c:pt idx="17704">
                  <c:v>231.590128573247</c:v>
                </c:pt>
                <c:pt idx="17705">
                  <c:v>231.17558224310099</c:v>
                </c:pt>
                <c:pt idx="17706">
                  <c:v>229.53654736499701</c:v>
                </c:pt>
                <c:pt idx="17707">
                  <c:v>229.26339887363301</c:v>
                </c:pt>
                <c:pt idx="17708">
                  <c:v>229.88470268458099</c:v>
                </c:pt>
                <c:pt idx="17709">
                  <c:v>229.68010529919101</c:v>
                </c:pt>
                <c:pt idx="17710">
                  <c:v>228.39619351056899</c:v>
                </c:pt>
                <c:pt idx="17711">
                  <c:v>229.49477920135499</c:v>
                </c:pt>
                <c:pt idx="17712">
                  <c:v>230.75929543475399</c:v>
                </c:pt>
                <c:pt idx="17713">
                  <c:v>230.230856648208</c:v>
                </c:pt>
                <c:pt idx="17714">
                  <c:v>230.09502044278599</c:v>
                </c:pt>
                <c:pt idx="17715">
                  <c:v>231.36284400542601</c:v>
                </c:pt>
                <c:pt idx="17716">
                  <c:v>230.50911511104599</c:v>
                </c:pt>
                <c:pt idx="17717">
                  <c:v>231.456507574152</c:v>
                </c:pt>
                <c:pt idx="17718">
                  <c:v>231.43567648846999</c:v>
                </c:pt>
                <c:pt idx="17719">
                  <c:v>231.43799084523499</c:v>
                </c:pt>
                <c:pt idx="17720">
                  <c:v>231.301442430637</c:v>
                </c:pt>
                <c:pt idx="17721">
                  <c:v>231.67383775294999</c:v>
                </c:pt>
                <c:pt idx="17722">
                  <c:v>232.765021528766</c:v>
                </c:pt>
                <c:pt idx="17723">
                  <c:v>232.418201646688</c:v>
                </c:pt>
                <c:pt idx="17724">
                  <c:v>232.79239495133999</c:v>
                </c:pt>
                <c:pt idx="17725">
                  <c:v>232.14290416942501</c:v>
                </c:pt>
                <c:pt idx="17726">
                  <c:v>232.563082825972</c:v>
                </c:pt>
                <c:pt idx="17727">
                  <c:v>233.77473648749501</c:v>
                </c:pt>
                <c:pt idx="17728">
                  <c:v>234.52515339161999</c:v>
                </c:pt>
                <c:pt idx="17729">
                  <c:v>235.88774453282599</c:v>
                </c:pt>
                <c:pt idx="17730">
                  <c:v>235.937280959177</c:v>
                </c:pt>
                <c:pt idx="17731">
                  <c:v>235.96323406008301</c:v>
                </c:pt>
                <c:pt idx="17732">
                  <c:v>235.63524516473899</c:v>
                </c:pt>
                <c:pt idx="17733">
                  <c:v>237.73475519915701</c:v>
                </c:pt>
                <c:pt idx="17734">
                  <c:v>237.855999924309</c:v>
                </c:pt>
                <c:pt idx="17735">
                  <c:v>238.04866328424799</c:v>
                </c:pt>
                <c:pt idx="17736">
                  <c:v>237.90821457291</c:v>
                </c:pt>
                <c:pt idx="17737">
                  <c:v>238.624318298774</c:v>
                </c:pt>
                <c:pt idx="17738">
                  <c:v>239.700513974302</c:v>
                </c:pt>
                <c:pt idx="17739">
                  <c:v>239.80118819017099</c:v>
                </c:pt>
                <c:pt idx="17740">
                  <c:v>239.32638183755401</c:v>
                </c:pt>
                <c:pt idx="17741">
                  <c:v>239.498696832478</c:v>
                </c:pt>
                <c:pt idx="17742">
                  <c:v>237.70724658017099</c:v>
                </c:pt>
                <c:pt idx="17743">
                  <c:v>236.16690362233101</c:v>
                </c:pt>
                <c:pt idx="17744">
                  <c:v>237.069061194168</c:v>
                </c:pt>
                <c:pt idx="17745">
                  <c:v>239.16001031390101</c:v>
                </c:pt>
                <c:pt idx="17746">
                  <c:v>239.21262551616999</c:v>
                </c:pt>
                <c:pt idx="17747">
                  <c:v>237.87781906578999</c:v>
                </c:pt>
                <c:pt idx="17748">
                  <c:v>238.71514898890101</c:v>
                </c:pt>
                <c:pt idx="17749">
                  <c:v>238.12313541940901</c:v>
                </c:pt>
                <c:pt idx="17750">
                  <c:v>237.937399373782</c:v>
                </c:pt>
                <c:pt idx="17751">
                  <c:v>236.585914945339</c:v>
                </c:pt>
                <c:pt idx="17752">
                  <c:v>235.17113117396599</c:v>
                </c:pt>
                <c:pt idx="17753">
                  <c:v>237.174789211568</c:v>
                </c:pt>
                <c:pt idx="17754">
                  <c:v>238.317971695567</c:v>
                </c:pt>
                <c:pt idx="17755">
                  <c:v>238.51339243235799</c:v>
                </c:pt>
                <c:pt idx="17756">
                  <c:v>240.426269839665</c:v>
                </c:pt>
                <c:pt idx="17757">
                  <c:v>240.59937675395</c:v>
                </c:pt>
                <c:pt idx="17758">
                  <c:v>240.17110986332801</c:v>
                </c:pt>
                <c:pt idx="17759">
                  <c:v>239.95975928664799</c:v>
                </c:pt>
                <c:pt idx="17760">
                  <c:v>240.778022065816</c:v>
                </c:pt>
                <c:pt idx="17761">
                  <c:v>240.92489665927599</c:v>
                </c:pt>
                <c:pt idx="17762">
                  <c:v>240.80684345991301</c:v>
                </c:pt>
                <c:pt idx="17763">
                  <c:v>240.71292879096299</c:v>
                </c:pt>
                <c:pt idx="17764">
                  <c:v>239.993197133878</c:v>
                </c:pt>
                <c:pt idx="17765">
                  <c:v>240.37958618126399</c:v>
                </c:pt>
                <c:pt idx="17766">
                  <c:v>240.862749149488</c:v>
                </c:pt>
                <c:pt idx="17767">
                  <c:v>241.443228374939</c:v>
                </c:pt>
                <c:pt idx="17768">
                  <c:v>241.95267358680999</c:v>
                </c:pt>
                <c:pt idx="17769">
                  <c:v>244.13266717582701</c:v>
                </c:pt>
                <c:pt idx="17770">
                  <c:v>245.28253203822501</c:v>
                </c:pt>
                <c:pt idx="17771">
                  <c:v>244.524609014227</c:v>
                </c:pt>
                <c:pt idx="17772">
                  <c:v>242.619762310006</c:v>
                </c:pt>
                <c:pt idx="17773">
                  <c:v>242.331044792857</c:v>
                </c:pt>
                <c:pt idx="17774">
                  <c:v>242.21230258090901</c:v>
                </c:pt>
                <c:pt idx="17775">
                  <c:v>241.63341517774001</c:v>
                </c:pt>
                <c:pt idx="17776">
                  <c:v>241.732484877963</c:v>
                </c:pt>
                <c:pt idx="17777">
                  <c:v>241.37230347549499</c:v>
                </c:pt>
                <c:pt idx="17778">
                  <c:v>242.002285187566</c:v>
                </c:pt>
                <c:pt idx="17779">
                  <c:v>243.31151755043101</c:v>
                </c:pt>
                <c:pt idx="17780">
                  <c:v>243.922229459482</c:v>
                </c:pt>
                <c:pt idx="17781">
                  <c:v>244.63448236950401</c:v>
                </c:pt>
                <c:pt idx="17782">
                  <c:v>244.443667473256</c:v>
                </c:pt>
                <c:pt idx="17783">
                  <c:v>241.393010503189</c:v>
                </c:pt>
                <c:pt idx="17784">
                  <c:v>238.16317202265699</c:v>
                </c:pt>
                <c:pt idx="17785">
                  <c:v>239.26348587740199</c:v>
                </c:pt>
                <c:pt idx="17786">
                  <c:v>239.93820890757601</c:v>
                </c:pt>
                <c:pt idx="17787">
                  <c:v>240.398890268678</c:v>
                </c:pt>
                <c:pt idx="17788">
                  <c:v>241.99033092225699</c:v>
                </c:pt>
                <c:pt idx="17789">
                  <c:v>241.82577749723001</c:v>
                </c:pt>
                <c:pt idx="17790">
                  <c:v>242.967195167017</c:v>
                </c:pt>
                <c:pt idx="17791">
                  <c:v>241.97588901073499</c:v>
                </c:pt>
                <c:pt idx="17792">
                  <c:v>242.92443449565801</c:v>
                </c:pt>
                <c:pt idx="17793">
                  <c:v>241.617501038071</c:v>
                </c:pt>
                <c:pt idx="17794">
                  <c:v>240.68002513404301</c:v>
                </c:pt>
                <c:pt idx="17795">
                  <c:v>239.98686666165699</c:v>
                </c:pt>
                <c:pt idx="17796">
                  <c:v>237.39980823904401</c:v>
                </c:pt>
                <c:pt idx="17797">
                  <c:v>238.710255180524</c:v>
                </c:pt>
                <c:pt idx="17798">
                  <c:v>239.90858066153001</c:v>
                </c:pt>
                <c:pt idx="17799">
                  <c:v>240.53714114286299</c:v>
                </c:pt>
                <c:pt idx="17800">
                  <c:v>240.108985031629</c:v>
                </c:pt>
                <c:pt idx="17801">
                  <c:v>239.945710921808</c:v>
                </c:pt>
                <c:pt idx="17802">
                  <c:v>240.73753176784999</c:v>
                </c:pt>
                <c:pt idx="17803">
                  <c:v>241.31530184409201</c:v>
                </c:pt>
                <c:pt idx="17804">
                  <c:v>242.304694581653</c:v>
                </c:pt>
                <c:pt idx="17805">
                  <c:v>243.03160866539801</c:v>
                </c:pt>
                <c:pt idx="17806">
                  <c:v>243.12882130886399</c:v>
                </c:pt>
                <c:pt idx="17807">
                  <c:v>243.00725689820999</c:v>
                </c:pt>
                <c:pt idx="17808">
                  <c:v>241.962325693548</c:v>
                </c:pt>
                <c:pt idx="17809">
                  <c:v>241.817148298131</c:v>
                </c:pt>
                <c:pt idx="17810">
                  <c:v>242.30078259472799</c:v>
                </c:pt>
                <c:pt idx="17811">
                  <c:v>240.84697789915899</c:v>
                </c:pt>
                <c:pt idx="17812">
                  <c:v>240.36528394336099</c:v>
                </c:pt>
                <c:pt idx="17813">
                  <c:v>240.96619715321901</c:v>
                </c:pt>
                <c:pt idx="17814">
                  <c:v>242.53247743471499</c:v>
                </c:pt>
                <c:pt idx="17815">
                  <c:v>242.36270470051099</c:v>
                </c:pt>
                <c:pt idx="17816">
                  <c:v>241.78103420923</c:v>
                </c:pt>
                <c:pt idx="17817">
                  <c:v>242.50637731185699</c:v>
                </c:pt>
                <c:pt idx="17818">
                  <c:v>242.87013687782499</c:v>
                </c:pt>
                <c:pt idx="17819">
                  <c:v>244.30307068540401</c:v>
                </c:pt>
                <c:pt idx="17820">
                  <c:v>244.88939805504901</c:v>
                </c:pt>
                <c:pt idx="17821">
                  <c:v>245.18326533271599</c:v>
                </c:pt>
                <c:pt idx="17822">
                  <c:v>244.59482549591701</c:v>
                </c:pt>
                <c:pt idx="17823">
                  <c:v>244.39914963551999</c:v>
                </c:pt>
                <c:pt idx="17824">
                  <c:v>243.328681360117</c:v>
                </c:pt>
                <c:pt idx="17825">
                  <c:v>243.94186963714401</c:v>
                </c:pt>
                <c:pt idx="17826">
                  <c:v>244.483420587739</c:v>
                </c:pt>
                <c:pt idx="17827">
                  <c:v>244.34162020379799</c:v>
                </c:pt>
                <c:pt idx="17828">
                  <c:v>245.54378097520001</c:v>
                </c:pt>
                <c:pt idx="17829">
                  <c:v>247.734031501499</c:v>
                </c:pt>
                <c:pt idx="17830">
                  <c:v>247.367385134877</c:v>
                </c:pt>
                <c:pt idx="17831">
                  <c:v>247.49601617514699</c:v>
                </c:pt>
                <c:pt idx="17832">
                  <c:v>247.10497246959</c:v>
                </c:pt>
                <c:pt idx="17833">
                  <c:v>248.296018436894</c:v>
                </c:pt>
                <c:pt idx="17834">
                  <c:v>247.70507391301399</c:v>
                </c:pt>
                <c:pt idx="17835">
                  <c:v>247.982503595797</c:v>
                </c:pt>
                <c:pt idx="17836">
                  <c:v>247.81387549335099</c:v>
                </c:pt>
                <c:pt idx="17837">
                  <c:v>248.36402229694701</c:v>
                </c:pt>
                <c:pt idx="17838">
                  <c:v>248.26964396847401</c:v>
                </c:pt>
                <c:pt idx="17839">
                  <c:v>247.132568999098</c:v>
                </c:pt>
                <c:pt idx="17840">
                  <c:v>246.51968022797999</c:v>
                </c:pt>
                <c:pt idx="17841">
                  <c:v>247.559993278543</c:v>
                </c:pt>
                <c:pt idx="17842">
                  <c:v>249.520668425308</c:v>
                </c:pt>
                <c:pt idx="17843">
                  <c:v>250.59859771290601</c:v>
                </c:pt>
                <c:pt idx="17844">
                  <c:v>252.05708155159499</c:v>
                </c:pt>
                <c:pt idx="17845">
                  <c:v>251.379048002221</c:v>
                </c:pt>
                <c:pt idx="17846">
                  <c:v>252.48762960391099</c:v>
                </c:pt>
                <c:pt idx="17847">
                  <c:v>251.98517922099899</c:v>
                </c:pt>
                <c:pt idx="17848">
                  <c:v>246.16684143278599</c:v>
                </c:pt>
                <c:pt idx="17849">
                  <c:v>247.006270362072</c:v>
                </c:pt>
                <c:pt idx="17850">
                  <c:v>247.156944186993</c:v>
                </c:pt>
                <c:pt idx="17851">
                  <c:v>248.27162200527599</c:v>
                </c:pt>
                <c:pt idx="17852">
                  <c:v>246.635512016262</c:v>
                </c:pt>
                <c:pt idx="17853">
                  <c:v>246.73663257618799</c:v>
                </c:pt>
                <c:pt idx="17854">
                  <c:v>247.035183901605</c:v>
                </c:pt>
                <c:pt idx="17855">
                  <c:v>248.22342313617199</c:v>
                </c:pt>
                <c:pt idx="17856">
                  <c:v>248.399661766599</c:v>
                </c:pt>
                <c:pt idx="17857">
                  <c:v>247.28434728526699</c:v>
                </c:pt>
                <c:pt idx="17858">
                  <c:v>246.124583696499</c:v>
                </c:pt>
                <c:pt idx="17859">
                  <c:v>247.70224227799301</c:v>
                </c:pt>
                <c:pt idx="17860">
                  <c:v>247.38270638545501</c:v>
                </c:pt>
                <c:pt idx="17861">
                  <c:v>244.31763465333901</c:v>
                </c:pt>
                <c:pt idx="17862">
                  <c:v>245.22405307790299</c:v>
                </c:pt>
                <c:pt idx="17863">
                  <c:v>246.18287912543801</c:v>
                </c:pt>
                <c:pt idx="17864">
                  <c:v>244.93227009948001</c:v>
                </c:pt>
                <c:pt idx="17865">
                  <c:v>244.64325002076299</c:v>
                </c:pt>
                <c:pt idx="17866">
                  <c:v>244.08546341071599</c:v>
                </c:pt>
                <c:pt idx="17867">
                  <c:v>245.23754679801399</c:v>
                </c:pt>
                <c:pt idx="17868">
                  <c:v>246.64030556569901</c:v>
                </c:pt>
                <c:pt idx="17869">
                  <c:v>246.10262969956599</c:v>
                </c:pt>
                <c:pt idx="17870">
                  <c:v>246.52592622264899</c:v>
                </c:pt>
                <c:pt idx="17871">
                  <c:v>245.02704859121499</c:v>
                </c:pt>
                <c:pt idx="17872">
                  <c:v>246.13457085084701</c:v>
                </c:pt>
                <c:pt idx="17873">
                  <c:v>246.87789725481699</c:v>
                </c:pt>
                <c:pt idx="17874">
                  <c:v>246.981585971664</c:v>
                </c:pt>
                <c:pt idx="17875">
                  <c:v>248.39432064342199</c:v>
                </c:pt>
                <c:pt idx="17876">
                  <c:v>249.16931092382899</c:v>
                </c:pt>
                <c:pt idx="17877">
                  <c:v>249.32379589660201</c:v>
                </c:pt>
                <c:pt idx="17878">
                  <c:v>248.10709577262699</c:v>
                </c:pt>
                <c:pt idx="17879">
                  <c:v>248.23611146242899</c:v>
                </c:pt>
                <c:pt idx="17880">
                  <c:v>248.34037062924301</c:v>
                </c:pt>
                <c:pt idx="17881">
                  <c:v>245.936435841552</c:v>
                </c:pt>
                <c:pt idx="17882">
                  <c:v>244.44114231163499</c:v>
                </c:pt>
                <c:pt idx="17883">
                  <c:v>243.321601879848</c:v>
                </c:pt>
                <c:pt idx="17884">
                  <c:v>238.97101163823601</c:v>
                </c:pt>
                <c:pt idx="17885">
                  <c:v>235.34343168156801</c:v>
                </c:pt>
                <c:pt idx="17886">
                  <c:v>235.065726432183</c:v>
                </c:pt>
                <c:pt idx="17887">
                  <c:v>231.38459715625601</c:v>
                </c:pt>
                <c:pt idx="17888">
                  <c:v>236.90080595246101</c:v>
                </c:pt>
                <c:pt idx="17889">
                  <c:v>237.00504230708</c:v>
                </c:pt>
                <c:pt idx="17890">
                  <c:v>238.460253266845</c:v>
                </c:pt>
                <c:pt idx="17891">
                  <c:v>236.56210965084099</c:v>
                </c:pt>
                <c:pt idx="17892">
                  <c:v>237.37588330803999</c:v>
                </c:pt>
                <c:pt idx="17893">
                  <c:v>236.12728616184</c:v>
                </c:pt>
                <c:pt idx="17894">
                  <c:v>234.71996753631501</c:v>
                </c:pt>
                <c:pt idx="17895">
                  <c:v>234.84671631878501</c:v>
                </c:pt>
                <c:pt idx="17896">
                  <c:v>234.95004887396499</c:v>
                </c:pt>
                <c:pt idx="17897">
                  <c:v>234.982941880807</c:v>
                </c:pt>
                <c:pt idx="17898">
                  <c:v>235.01583949267101</c:v>
                </c:pt>
                <c:pt idx="17899">
                  <c:v>235.04874171020001</c:v>
                </c:pt>
                <c:pt idx="17900">
                  <c:v>235.081648534039</c:v>
                </c:pt>
                <c:pt idx="17901">
                  <c:v>235.114559964834</c:v>
                </c:pt>
                <c:pt idx="17902">
                  <c:v>235.147476003229</c:v>
                </c:pt>
                <c:pt idx="17903">
                  <c:v>235.18039664986901</c:v>
                </c:pt>
                <c:pt idx="17904">
                  <c:v>235.21332190539999</c:v>
                </c:pt>
                <c:pt idx="17905">
                  <c:v>235.24625177046701</c:v>
                </c:pt>
                <c:pt idx="17906">
                  <c:v>235.281538708233</c:v>
                </c:pt>
                <c:pt idx="17907">
                  <c:v>235.31683093903899</c:v>
                </c:pt>
                <c:pt idx="17908">
                  <c:v>235.35212846368</c:v>
                </c:pt>
                <c:pt idx="17909">
                  <c:v>235.387431282949</c:v>
                </c:pt>
                <c:pt idx="17910">
                  <c:v>235.422739397642</c:v>
                </c:pt>
                <c:pt idx="17911">
                  <c:v>235.458052808552</c:v>
                </c:pt>
                <c:pt idx="17912">
                  <c:v>235.49337151647299</c:v>
                </c:pt>
                <c:pt idx="17913">
                  <c:v>235.5286955222</c:v>
                </c:pt>
                <c:pt idx="17914">
                  <c:v>235.56402482652899</c:v>
                </c:pt>
                <c:pt idx="17915">
                  <c:v>235.599359430253</c:v>
                </c:pt>
                <c:pt idx="17916">
                  <c:v>235.63469933416701</c:v>
                </c:pt>
                <c:pt idx="17917">
                  <c:v>235.67004453906799</c:v>
                </c:pt>
                <c:pt idx="17918">
                  <c:v>235.70539504574799</c:v>
                </c:pt>
                <c:pt idx="17919">
                  <c:v>235.74075085500499</c:v>
                </c:pt>
                <c:pt idx="17920">
                  <c:v>235.77611196763399</c:v>
                </c:pt>
                <c:pt idx="17921">
                  <c:v>235.81147838442899</c:v>
                </c:pt>
                <c:pt idx="17922">
                  <c:v>235.846850106186</c:v>
                </c:pt>
                <c:pt idx="17923">
                  <c:v>235.882227133702</c:v>
                </c:pt>
                <c:pt idx="17924">
                  <c:v>235.91760946777299</c:v>
                </c:pt>
                <c:pt idx="17925">
                  <c:v>235.95299710919301</c:v>
                </c:pt>
                <c:pt idx="17926">
                  <c:v>235.98839005875899</c:v>
                </c:pt>
                <c:pt idx="17927">
                  <c:v>236.02142843336699</c:v>
                </c:pt>
                <c:pt idx="17928">
                  <c:v>236.054471433348</c:v>
                </c:pt>
                <c:pt idx="17929">
                  <c:v>236.08751905934901</c:v>
                </c:pt>
                <c:pt idx="17930">
                  <c:v>236.12057131201701</c:v>
                </c:pt>
                <c:pt idx="17931">
                  <c:v>236.15362819200101</c:v>
                </c:pt>
                <c:pt idx="17932">
                  <c:v>236.18668969994701</c:v>
                </c:pt>
                <c:pt idx="17933">
                  <c:v>236.21975583650499</c:v>
                </c:pt>
                <c:pt idx="17934">
                  <c:v>236.25282660232301</c:v>
                </c:pt>
                <c:pt idx="17935">
                  <c:v>236.285901998047</c:v>
                </c:pt>
                <c:pt idx="17936">
                  <c:v>236.318982024327</c:v>
                </c:pt>
                <c:pt idx="17937">
                  <c:v>236.35206668180999</c:v>
                </c:pt>
                <c:pt idx="17938">
                  <c:v>236.90513051784501</c:v>
                </c:pt>
                <c:pt idx="17939">
                  <c:v>235.27996132249299</c:v>
                </c:pt>
                <c:pt idx="17940">
                  <c:v>233.12479687677899</c:v>
                </c:pt>
                <c:pt idx="17941">
                  <c:v>230.942748778012</c:v>
                </c:pt>
                <c:pt idx="17942">
                  <c:v>231.76028610868701</c:v>
                </c:pt>
                <c:pt idx="17943">
                  <c:v>229.730066002374</c:v>
                </c:pt>
                <c:pt idx="17944">
                  <c:v>226.52303428098099</c:v>
                </c:pt>
                <c:pt idx="17945">
                  <c:v>228.57080251088101</c:v>
                </c:pt>
                <c:pt idx="17946">
                  <c:v>228.05423249720701</c:v>
                </c:pt>
                <c:pt idx="17947">
                  <c:v>228.90715532674599</c:v>
                </c:pt>
                <c:pt idx="17948">
                  <c:v>227.77177583632599</c:v>
                </c:pt>
                <c:pt idx="17949">
                  <c:v>228.760305343455</c:v>
                </c:pt>
                <c:pt idx="17950">
                  <c:v>228.700827664066</c:v>
                </c:pt>
                <c:pt idx="17951">
                  <c:v>228.66423553164</c:v>
                </c:pt>
                <c:pt idx="17952">
                  <c:v>229.81670327871899</c:v>
                </c:pt>
                <c:pt idx="17953">
                  <c:v>230.23956601275199</c:v>
                </c:pt>
                <c:pt idx="17954">
                  <c:v>229.581080853956</c:v>
                </c:pt>
                <c:pt idx="17955">
                  <c:v>229.79688706995799</c:v>
                </c:pt>
                <c:pt idx="17956">
                  <c:v>230.679307116307</c:v>
                </c:pt>
                <c:pt idx="17957">
                  <c:v>232.97225942904299</c:v>
                </c:pt>
                <c:pt idx="17958">
                  <c:v>233.19125335290599</c:v>
                </c:pt>
                <c:pt idx="17959">
                  <c:v>233.66696350974601</c:v>
                </c:pt>
                <c:pt idx="17960">
                  <c:v>233.699676884638</c:v>
                </c:pt>
                <c:pt idx="17961">
                  <c:v>233.73239483940199</c:v>
                </c:pt>
                <c:pt idx="17962">
                  <c:v>233.76511737467899</c:v>
                </c:pt>
                <c:pt idx="17963">
                  <c:v>233.79784449111099</c:v>
                </c:pt>
                <c:pt idx="17964">
                  <c:v>233.83057618934001</c:v>
                </c:pt>
                <c:pt idx="17965">
                  <c:v>233.863312470007</c:v>
                </c:pt>
                <c:pt idx="17966">
                  <c:v>233.896053333753</c:v>
                </c:pt>
                <c:pt idx="17967">
                  <c:v>233.928798781219</c:v>
                </c:pt>
                <c:pt idx="17968">
                  <c:v>233.96154881304901</c:v>
                </c:pt>
                <c:pt idx="17969">
                  <c:v>233.99898266085901</c:v>
                </c:pt>
                <c:pt idx="17970">
                  <c:v>234.03642249808499</c:v>
                </c:pt>
                <c:pt idx="17971">
                  <c:v>234.073868325684</c:v>
                </c:pt>
                <c:pt idx="17972">
                  <c:v>234.111320144616</c:v>
                </c:pt>
                <c:pt idx="17973">
                  <c:v>234.14877795583899</c:v>
                </c:pt>
                <c:pt idx="17974">
                  <c:v>234.18624176031199</c:v>
                </c:pt>
                <c:pt idx="17975">
                  <c:v>234.22371155899401</c:v>
                </c:pt>
                <c:pt idx="17976">
                  <c:v>234.261187352843</c:v>
                </c:pt>
                <c:pt idx="17977">
                  <c:v>234.29866914281999</c:v>
                </c:pt>
                <c:pt idx="17978">
                  <c:v>234.336156929883</c:v>
                </c:pt>
                <c:pt idx="17979">
                  <c:v>234.37365071499099</c:v>
                </c:pt>
                <c:pt idx="17980">
                  <c:v>234.41115049910599</c:v>
                </c:pt>
                <c:pt idx="17981">
                  <c:v>234.84715523903401</c:v>
                </c:pt>
                <c:pt idx="17982">
                  <c:v>234.06276574053601</c:v>
                </c:pt>
                <c:pt idx="17983">
                  <c:v>234.38109110194301</c:v>
                </c:pt>
                <c:pt idx="17984">
                  <c:v>233.949829894315</c:v>
                </c:pt>
                <c:pt idx="17985">
                  <c:v>235.25059094852799</c:v>
                </c:pt>
                <c:pt idx="17986">
                  <c:v>236.958510238814</c:v>
                </c:pt>
                <c:pt idx="17987">
                  <c:v>236.83055264328499</c:v>
                </c:pt>
                <c:pt idx="17988">
                  <c:v>239.42621550025501</c:v>
                </c:pt>
                <c:pt idx="17989">
                  <c:v>239.87154826108599</c:v>
                </c:pt>
                <c:pt idx="17990">
                  <c:v>240.749478127722</c:v>
                </c:pt>
                <c:pt idx="17991">
                  <c:v>240.547248566094</c:v>
                </c:pt>
                <c:pt idx="17992">
                  <c:v>239.40946008037699</c:v>
                </c:pt>
                <c:pt idx="17993">
                  <c:v>238.68404941633301</c:v>
                </c:pt>
                <c:pt idx="17994">
                  <c:v>238.79623091955901</c:v>
                </c:pt>
                <c:pt idx="17995">
                  <c:v>238.78906703263101</c:v>
                </c:pt>
                <c:pt idx="17996">
                  <c:v>239.92809088237701</c:v>
                </c:pt>
                <c:pt idx="17997">
                  <c:v>237.73754741262101</c:v>
                </c:pt>
                <c:pt idx="17998">
                  <c:v>236.731917587065</c:v>
                </c:pt>
                <c:pt idx="17999">
                  <c:v>237.482357765816</c:v>
                </c:pt>
                <c:pt idx="18000">
                  <c:v>238.14018389682801</c:v>
                </c:pt>
                <c:pt idx="18001">
                  <c:v>240.89546582451399</c:v>
                </c:pt>
                <c:pt idx="18002">
                  <c:v>239.68376163141701</c:v>
                </c:pt>
                <c:pt idx="18003">
                  <c:v>239.41291898077299</c:v>
                </c:pt>
                <c:pt idx="18004">
                  <c:v>236.00607314367701</c:v>
                </c:pt>
                <c:pt idx="18005">
                  <c:v>234.74816077382101</c:v>
                </c:pt>
                <c:pt idx="18006">
                  <c:v>234.553319800379</c:v>
                </c:pt>
                <c:pt idx="18007">
                  <c:v>233.819167909404</c:v>
                </c:pt>
                <c:pt idx="18008">
                  <c:v>234.326555503767</c:v>
                </c:pt>
                <c:pt idx="18009">
                  <c:v>234.74131350700901</c:v>
                </c:pt>
                <c:pt idx="18010">
                  <c:v>236.16619327999601</c:v>
                </c:pt>
                <c:pt idx="18011">
                  <c:v>235.332526617718</c:v>
                </c:pt>
                <c:pt idx="18012">
                  <c:v>235.86673145314001</c:v>
                </c:pt>
                <c:pt idx="18013">
                  <c:v>235.27234728987801</c:v>
                </c:pt>
                <c:pt idx="18014">
                  <c:v>231.85619280722901</c:v>
                </c:pt>
                <c:pt idx="18015">
                  <c:v>231.016873389267</c:v>
                </c:pt>
                <c:pt idx="18016">
                  <c:v>230.527117617681</c:v>
                </c:pt>
                <c:pt idx="18017">
                  <c:v>231.951775204559</c:v>
                </c:pt>
                <c:pt idx="18018">
                  <c:v>233.73316483812999</c:v>
                </c:pt>
                <c:pt idx="18019">
                  <c:v>236.76702131772899</c:v>
                </c:pt>
                <c:pt idx="18020">
                  <c:v>236.78596267943399</c:v>
                </c:pt>
                <c:pt idx="18021">
                  <c:v>237.657335022095</c:v>
                </c:pt>
                <c:pt idx="18022">
                  <c:v>238.10413081193599</c:v>
                </c:pt>
                <c:pt idx="18023">
                  <c:v>237.98031666391401</c:v>
                </c:pt>
                <c:pt idx="18024">
                  <c:v>237.54719248758599</c:v>
                </c:pt>
                <c:pt idx="18025">
                  <c:v>238.753932225423</c:v>
                </c:pt>
                <c:pt idx="18026">
                  <c:v>237.19725658731301</c:v>
                </c:pt>
                <c:pt idx="18027">
                  <c:v>236.26744334149001</c:v>
                </c:pt>
                <c:pt idx="18028">
                  <c:v>234.490712167563</c:v>
                </c:pt>
                <c:pt idx="18029">
                  <c:v>234.462573282102</c:v>
                </c:pt>
                <c:pt idx="18030">
                  <c:v>235.13782549315499</c:v>
                </c:pt>
                <c:pt idx="18031">
                  <c:v>236.66151860234999</c:v>
                </c:pt>
                <c:pt idx="18032">
                  <c:v>240.30137275845499</c:v>
                </c:pt>
                <c:pt idx="18033">
                  <c:v>239.912084534586</c:v>
                </c:pt>
                <c:pt idx="18034">
                  <c:v>238.107945658886</c:v>
                </c:pt>
                <c:pt idx="18035">
                  <c:v>237.579346019523</c:v>
                </c:pt>
                <c:pt idx="18036">
                  <c:v>238.21605866685599</c:v>
                </c:pt>
                <c:pt idx="18037">
                  <c:v>236.04352821181399</c:v>
                </c:pt>
                <c:pt idx="18038">
                  <c:v>235.99159863560701</c:v>
                </c:pt>
                <c:pt idx="18039">
                  <c:v>237.21403511653901</c:v>
                </c:pt>
                <c:pt idx="18040">
                  <c:v>237.04324101125599</c:v>
                </c:pt>
                <c:pt idx="18041">
                  <c:v>236.46959636800801</c:v>
                </c:pt>
                <c:pt idx="18042">
                  <c:v>235.51898859060901</c:v>
                </c:pt>
                <c:pt idx="18043">
                  <c:v>237.13935923211201</c:v>
                </c:pt>
                <c:pt idx="18044">
                  <c:v>236.92119102161899</c:v>
                </c:pt>
                <c:pt idx="18045">
                  <c:v>237.01122107420699</c:v>
                </c:pt>
                <c:pt idx="18046">
                  <c:v>235.96363147705901</c:v>
                </c:pt>
                <c:pt idx="18047">
                  <c:v>234.96786495222599</c:v>
                </c:pt>
                <c:pt idx="18048">
                  <c:v>233.24790018077601</c:v>
                </c:pt>
                <c:pt idx="18049">
                  <c:v>228.99812343948199</c:v>
                </c:pt>
                <c:pt idx="18050">
                  <c:v>228.695845916542</c:v>
                </c:pt>
                <c:pt idx="18051">
                  <c:v>230.154925413489</c:v>
                </c:pt>
                <c:pt idx="18052">
                  <c:v>231.001895539011</c:v>
                </c:pt>
                <c:pt idx="18053">
                  <c:v>231.62098061905499</c:v>
                </c:pt>
                <c:pt idx="18054">
                  <c:v>231.17626833626699</c:v>
                </c:pt>
                <c:pt idx="18055">
                  <c:v>228.82058216191999</c:v>
                </c:pt>
                <c:pt idx="18056">
                  <c:v>230.49326061752399</c:v>
                </c:pt>
                <c:pt idx="18057">
                  <c:v>230.72605881074799</c:v>
                </c:pt>
                <c:pt idx="18058">
                  <c:v>230.382276983119</c:v>
                </c:pt>
                <c:pt idx="18059">
                  <c:v>229.18659296557701</c:v>
                </c:pt>
                <c:pt idx="18060">
                  <c:v>225.957353870692</c:v>
                </c:pt>
                <c:pt idx="18061">
                  <c:v>226.36633668119799</c:v>
                </c:pt>
                <c:pt idx="18062">
                  <c:v>227.29670232495801</c:v>
                </c:pt>
                <c:pt idx="18063">
                  <c:v>227.84448737756099</c:v>
                </c:pt>
                <c:pt idx="18064">
                  <c:v>230.216348491161</c:v>
                </c:pt>
                <c:pt idx="18065">
                  <c:v>231.02440787436501</c:v>
                </c:pt>
                <c:pt idx="18066">
                  <c:v>231.07292300001899</c:v>
                </c:pt>
                <c:pt idx="18067">
                  <c:v>231.12144831384899</c:v>
                </c:pt>
                <c:pt idx="18068">
                  <c:v>231.16998381799499</c:v>
                </c:pt>
                <c:pt idx="18069">
                  <c:v>231.21852951459701</c:v>
                </c:pt>
                <c:pt idx="18070">
                  <c:v>231.267085405795</c:v>
                </c:pt>
                <c:pt idx="18071">
                  <c:v>231.31565149373</c:v>
                </c:pt>
                <c:pt idx="18072">
                  <c:v>231.36422778054401</c:v>
                </c:pt>
                <c:pt idx="18073">
                  <c:v>231.41281426837801</c:v>
                </c:pt>
                <c:pt idx="18074">
                  <c:v>231.46141095937401</c:v>
                </c:pt>
                <c:pt idx="18075">
                  <c:v>231.51001785567499</c:v>
                </c:pt>
                <c:pt idx="18076">
                  <c:v>231.556319859247</c:v>
                </c:pt>
                <c:pt idx="18077">
                  <c:v>231.602631123218</c:v>
                </c:pt>
                <c:pt idx="18078">
                  <c:v>231.64895164944301</c:v>
                </c:pt>
                <c:pt idx="18079">
                  <c:v>231.695281439773</c:v>
                </c:pt>
                <c:pt idx="18080">
                  <c:v>231.74162049606099</c:v>
                </c:pt>
                <c:pt idx="18081">
                  <c:v>231.78796882015999</c:v>
                </c:pt>
                <c:pt idx="18082">
                  <c:v>231.834326413924</c:v>
                </c:pt>
                <c:pt idx="18083">
                  <c:v>231.88069327920701</c:v>
                </c:pt>
                <c:pt idx="18084">
                  <c:v>231.92706941786301</c:v>
                </c:pt>
                <c:pt idx="18085">
                  <c:v>231.97345483174601</c:v>
                </c:pt>
                <c:pt idx="18086">
                  <c:v>232.019849522713</c:v>
                </c:pt>
                <c:pt idx="18087">
                  <c:v>231.71822371833301</c:v>
                </c:pt>
                <c:pt idx="18088">
                  <c:v>230.443773487882</c:v>
                </c:pt>
                <c:pt idx="18089">
                  <c:v>229.31459899779199</c:v>
                </c:pt>
                <c:pt idx="18090">
                  <c:v>229.36046191759101</c:v>
                </c:pt>
                <c:pt idx="18091">
                  <c:v>229.77331074904299</c:v>
                </c:pt>
                <c:pt idx="18092">
                  <c:v>230.27881203269101</c:v>
                </c:pt>
                <c:pt idx="18093">
                  <c:v>230.41697931991101</c:v>
                </c:pt>
                <c:pt idx="18094">
                  <c:v>231.361688935122</c:v>
                </c:pt>
                <c:pt idx="18095">
                  <c:v>230.36683367270101</c:v>
                </c:pt>
                <c:pt idx="18096">
                  <c:v>231.31133769075899</c:v>
                </c:pt>
                <c:pt idx="18097">
                  <c:v>231.70688007820999</c:v>
                </c:pt>
                <c:pt idx="18098">
                  <c:v>232.77504879537099</c:v>
                </c:pt>
                <c:pt idx="18099">
                  <c:v>235.66378715092199</c:v>
                </c:pt>
                <c:pt idx="18100">
                  <c:v>237.15082564784399</c:v>
                </c:pt>
                <c:pt idx="18101">
                  <c:v>237.03462174327601</c:v>
                </c:pt>
                <c:pt idx="18102">
                  <c:v>237.39254402210901</c:v>
                </c:pt>
                <c:pt idx="18103">
                  <c:v>237.22874316673301</c:v>
                </c:pt>
                <c:pt idx="18104">
                  <c:v>237.82418731208199</c:v>
                </c:pt>
                <c:pt idx="18105">
                  <c:v>237.92169522888</c:v>
                </c:pt>
                <c:pt idx="18106">
                  <c:v>238.185788310584</c:v>
                </c:pt>
                <c:pt idx="18107">
                  <c:v>239.37909911002001</c:v>
                </c:pt>
                <c:pt idx="18108">
                  <c:v>239.30967917127799</c:v>
                </c:pt>
                <c:pt idx="18109">
                  <c:v>237.971938064711</c:v>
                </c:pt>
                <c:pt idx="18110">
                  <c:v>237.90292620267201</c:v>
                </c:pt>
                <c:pt idx="18111">
                  <c:v>238.90449752198501</c:v>
                </c:pt>
                <c:pt idx="18112">
                  <c:v>240.02973770531401</c:v>
                </c:pt>
                <c:pt idx="18113">
                  <c:v>240.46419153055999</c:v>
                </c:pt>
                <c:pt idx="18114">
                  <c:v>238.542882640231</c:v>
                </c:pt>
                <c:pt idx="18115">
                  <c:v>240.549028283235</c:v>
                </c:pt>
                <c:pt idx="18116">
                  <c:v>239.85143610121401</c:v>
                </c:pt>
                <c:pt idx="18117">
                  <c:v>239.563614377893</c:v>
                </c:pt>
                <c:pt idx="18118">
                  <c:v>239.94691616089699</c:v>
                </c:pt>
                <c:pt idx="18119">
                  <c:v>239.68297455312</c:v>
                </c:pt>
                <c:pt idx="18120">
                  <c:v>237.93328883888199</c:v>
                </c:pt>
                <c:pt idx="18121">
                  <c:v>238.480535403212</c:v>
                </c:pt>
                <c:pt idx="18122">
                  <c:v>238.64747177799401</c:v>
                </c:pt>
                <c:pt idx="18123">
                  <c:v>241.368052956263</c:v>
                </c:pt>
                <c:pt idx="18124">
                  <c:v>241.633557814515</c:v>
                </c:pt>
                <c:pt idx="18125">
                  <c:v>243.03503244983901</c:v>
                </c:pt>
                <c:pt idx="18126">
                  <c:v>242.67047990116501</c:v>
                </c:pt>
                <c:pt idx="18127">
                  <c:v>244.07796868459101</c:v>
                </c:pt>
                <c:pt idx="18128">
                  <c:v>243.95592970024899</c:v>
                </c:pt>
                <c:pt idx="18129">
                  <c:v>244.24867681589001</c:v>
                </c:pt>
                <c:pt idx="18130">
                  <c:v>243.711329726895</c:v>
                </c:pt>
                <c:pt idx="18131">
                  <c:v>243.857556524731</c:v>
                </c:pt>
                <c:pt idx="18132">
                  <c:v>244.101414081255</c:v>
                </c:pt>
                <c:pt idx="18133">
                  <c:v>246.42037751502701</c:v>
                </c:pt>
                <c:pt idx="18134">
                  <c:v>247.65247940260201</c:v>
                </c:pt>
                <c:pt idx="18135">
                  <c:v>248.073488617587</c:v>
                </c:pt>
                <c:pt idx="18136">
                  <c:v>247.70137838466101</c:v>
                </c:pt>
                <c:pt idx="18137">
                  <c:v>247.55275755763</c:v>
                </c:pt>
                <c:pt idx="18138">
                  <c:v>246.93387566373599</c:v>
                </c:pt>
                <c:pt idx="18139">
                  <c:v>247.33637788106799</c:v>
                </c:pt>
                <c:pt idx="18140">
                  <c:v>248.55574622402099</c:v>
                </c:pt>
                <c:pt idx="18141">
                  <c:v>248.83661421725401</c:v>
                </c:pt>
                <c:pt idx="18142">
                  <c:v>249.01826494563301</c:v>
                </c:pt>
                <c:pt idx="18143">
                  <c:v>248.97593184059201</c:v>
                </c:pt>
                <c:pt idx="18144">
                  <c:v>249.65563613451701</c:v>
                </c:pt>
                <c:pt idx="18145">
                  <c:v>249.288642349399</c:v>
                </c:pt>
                <c:pt idx="18146">
                  <c:v>250.16863125689301</c:v>
                </c:pt>
                <c:pt idx="18147">
                  <c:v>251.076743388355</c:v>
                </c:pt>
                <c:pt idx="18148">
                  <c:v>249.80378429937599</c:v>
                </c:pt>
                <c:pt idx="18149">
                  <c:v>249.01190630314699</c:v>
                </c:pt>
                <c:pt idx="18150">
                  <c:v>248.322143322687</c:v>
                </c:pt>
                <c:pt idx="18151">
                  <c:v>248.776572844968</c:v>
                </c:pt>
                <c:pt idx="18152">
                  <c:v>250.10255197823199</c:v>
                </c:pt>
                <c:pt idx="18153">
                  <c:v>251.96081393943001</c:v>
                </c:pt>
                <c:pt idx="18154">
                  <c:v>251.792000194091</c:v>
                </c:pt>
                <c:pt idx="18155">
                  <c:v>252.20242115440701</c:v>
                </c:pt>
                <c:pt idx="18156">
                  <c:v>252.76483255358099</c:v>
                </c:pt>
                <c:pt idx="18157">
                  <c:v>253.22739219715399</c:v>
                </c:pt>
                <c:pt idx="18158">
                  <c:v>252.95897116142501</c:v>
                </c:pt>
                <c:pt idx="18159">
                  <c:v>253.22204849143299</c:v>
                </c:pt>
                <c:pt idx="18160">
                  <c:v>255.66310903889101</c:v>
                </c:pt>
                <c:pt idx="18161">
                  <c:v>255.468805076021</c:v>
                </c:pt>
                <c:pt idx="18162">
                  <c:v>255.27464878416299</c:v>
                </c:pt>
                <c:pt idx="18163">
                  <c:v>256.96967245208998</c:v>
                </c:pt>
                <c:pt idx="18164">
                  <c:v>257.15983000970499</c:v>
                </c:pt>
                <c:pt idx="18165">
                  <c:v>257.60728811392198</c:v>
                </c:pt>
                <c:pt idx="18166">
                  <c:v>258.26161062573101</c:v>
                </c:pt>
                <c:pt idx="18167">
                  <c:v>258.91759511672001</c:v>
                </c:pt>
                <c:pt idx="18168">
                  <c:v>260.06718923903901</c:v>
                </c:pt>
                <c:pt idx="18169">
                  <c:v>260.44168599154301</c:v>
                </c:pt>
                <c:pt idx="18170">
                  <c:v>259.95726445559899</c:v>
                </c:pt>
                <c:pt idx="18171">
                  <c:v>256.640209761145</c:v>
                </c:pt>
                <c:pt idx="18172">
                  <c:v>256.49649124367897</c:v>
                </c:pt>
                <c:pt idx="18173">
                  <c:v>258.50742373502902</c:v>
                </c:pt>
                <c:pt idx="18174">
                  <c:v>260.76677861847298</c:v>
                </c:pt>
                <c:pt idx="18175">
                  <c:v>260.698979256033</c:v>
                </c:pt>
                <c:pt idx="18176">
                  <c:v>260.65726741935202</c:v>
                </c:pt>
                <c:pt idx="18177">
                  <c:v>258.58243557069397</c:v>
                </c:pt>
                <c:pt idx="18178">
                  <c:v>258.07561399697499</c:v>
                </c:pt>
                <c:pt idx="18179">
                  <c:v>261.90545610868998</c:v>
                </c:pt>
                <c:pt idx="18180">
                  <c:v>262.353314438636</c:v>
                </c:pt>
                <c:pt idx="18181">
                  <c:v>262.40840863466798</c:v>
                </c:pt>
                <c:pt idx="18182">
                  <c:v>264.06420569315299</c:v>
                </c:pt>
                <c:pt idx="18183">
                  <c:v>264.04043991464101</c:v>
                </c:pt>
                <c:pt idx="18184">
                  <c:v>263.19815091131301</c:v>
                </c:pt>
                <c:pt idx="18185">
                  <c:v>263.042864002275</c:v>
                </c:pt>
                <c:pt idx="18186">
                  <c:v>261.17789009649903</c:v>
                </c:pt>
                <c:pt idx="18187">
                  <c:v>262.53862690390201</c:v>
                </c:pt>
                <c:pt idx="18188">
                  <c:v>265.00911538306798</c:v>
                </c:pt>
                <c:pt idx="18189">
                  <c:v>265.25027367806598</c:v>
                </c:pt>
                <c:pt idx="18190">
                  <c:v>265.88952683763</c:v>
                </c:pt>
                <c:pt idx="18191">
                  <c:v>267.088688603668</c:v>
                </c:pt>
                <c:pt idx="18192">
                  <c:v>269.60199316342897</c:v>
                </c:pt>
                <c:pt idx="18193">
                  <c:v>269.766450379258</c:v>
                </c:pt>
                <c:pt idx="18194">
                  <c:v>269.71519475368598</c:v>
                </c:pt>
                <c:pt idx="18195">
                  <c:v>272.87355968425197</c:v>
                </c:pt>
                <c:pt idx="18196">
                  <c:v>272.13952980870101</c:v>
                </c:pt>
                <c:pt idx="18197">
                  <c:v>269.47528381187402</c:v>
                </c:pt>
                <c:pt idx="18198">
                  <c:v>268.48092001460799</c:v>
                </c:pt>
                <c:pt idx="18199">
                  <c:v>269.39643995185799</c:v>
                </c:pt>
                <c:pt idx="18200">
                  <c:v>269.37219427226199</c:v>
                </c:pt>
                <c:pt idx="18201">
                  <c:v>270.18300457702202</c:v>
                </c:pt>
                <c:pt idx="18202">
                  <c:v>271.13675058317898</c:v>
                </c:pt>
                <c:pt idx="18203">
                  <c:v>271.71427186192102</c:v>
                </c:pt>
                <c:pt idx="18204">
                  <c:v>274.819965989303</c:v>
                </c:pt>
                <c:pt idx="18205">
                  <c:v>276.50461238081698</c:v>
                </c:pt>
                <c:pt idx="18206">
                  <c:v>277.03826628271202</c:v>
                </c:pt>
                <c:pt idx="18207">
                  <c:v>276.16005497859601</c:v>
                </c:pt>
                <c:pt idx="18208">
                  <c:v>279.26133239600603</c:v>
                </c:pt>
                <c:pt idx="18209">
                  <c:v>279.521045435134</c:v>
                </c:pt>
                <c:pt idx="18210">
                  <c:v>279.16605370743099</c:v>
                </c:pt>
                <c:pt idx="18211">
                  <c:v>280.34692611461401</c:v>
                </c:pt>
                <c:pt idx="18212">
                  <c:v>278.14059580609199</c:v>
                </c:pt>
                <c:pt idx="18213">
                  <c:v>273.61524831232703</c:v>
                </c:pt>
                <c:pt idx="18214">
                  <c:v>275.29250978448101</c:v>
                </c:pt>
                <c:pt idx="18215">
                  <c:v>275.52100256760201</c:v>
                </c:pt>
                <c:pt idx="18216">
                  <c:v>277.48546731590898</c:v>
                </c:pt>
                <c:pt idx="18217">
                  <c:v>279.65817852499299</c:v>
                </c:pt>
                <c:pt idx="18218">
                  <c:v>280.36571371666099</c:v>
                </c:pt>
                <c:pt idx="18219">
                  <c:v>282.42079439820401</c:v>
                </c:pt>
                <c:pt idx="18220">
                  <c:v>281.69497295660102</c:v>
                </c:pt>
                <c:pt idx="18221">
                  <c:v>281.47806782742401</c:v>
                </c:pt>
                <c:pt idx="18222">
                  <c:v>280.09882529507001</c:v>
                </c:pt>
                <c:pt idx="18223">
                  <c:v>279.56663752700899</c:v>
                </c:pt>
                <c:pt idx="18224">
                  <c:v>279.31502755323498</c:v>
                </c:pt>
                <c:pt idx="18225">
                  <c:v>279.78986310007502</c:v>
                </c:pt>
                <c:pt idx="18226">
                  <c:v>280.517316744136</c:v>
                </c:pt>
                <c:pt idx="18227">
                  <c:v>280.71367886585699</c:v>
                </c:pt>
                <c:pt idx="18228">
                  <c:v>280.797892969516</c:v>
                </c:pt>
                <c:pt idx="18229">
                  <c:v>280.095898237092</c:v>
                </c:pt>
                <c:pt idx="18230">
                  <c:v>279.199591362734</c:v>
                </c:pt>
                <c:pt idx="18231">
                  <c:v>281.32150825708999</c:v>
                </c:pt>
                <c:pt idx="18232">
                  <c:v>281.09645105048497</c:v>
                </c:pt>
                <c:pt idx="18233">
                  <c:v>282.417604370422</c:v>
                </c:pt>
                <c:pt idx="18234">
                  <c:v>282.47408789129599</c:v>
                </c:pt>
                <c:pt idx="18235">
                  <c:v>282.72831457039803</c:v>
                </c:pt>
                <c:pt idx="18236">
                  <c:v>282.16285794125798</c:v>
                </c:pt>
                <c:pt idx="18237">
                  <c:v>282.72718365714002</c:v>
                </c:pt>
                <c:pt idx="18238">
                  <c:v>282.02036569799702</c:v>
                </c:pt>
                <c:pt idx="18239">
                  <c:v>281.87935551514801</c:v>
                </c:pt>
                <c:pt idx="18240">
                  <c:v>283.06324880831198</c:v>
                </c:pt>
                <c:pt idx="18241">
                  <c:v>282.27067171164799</c:v>
                </c:pt>
                <c:pt idx="18242">
                  <c:v>282.38357998033302</c:v>
                </c:pt>
                <c:pt idx="18243">
                  <c:v>283.37192251026403</c:v>
                </c:pt>
                <c:pt idx="18244">
                  <c:v>284.33538704679899</c:v>
                </c:pt>
                <c:pt idx="18245">
                  <c:v>285.16564637697599</c:v>
                </c:pt>
                <c:pt idx="18246">
                  <c:v>287.96597302439801</c:v>
                </c:pt>
                <c:pt idx="18247">
                  <c:v>289.066003041351</c:v>
                </c:pt>
                <c:pt idx="18248">
                  <c:v>289.36085036445297</c:v>
                </c:pt>
                <c:pt idx="18249">
                  <c:v>290.900250088392</c:v>
                </c:pt>
                <c:pt idx="18250">
                  <c:v>291.66240874362398</c:v>
                </c:pt>
                <c:pt idx="18251">
                  <c:v>292.45573049540599</c:v>
                </c:pt>
                <c:pt idx="18252">
                  <c:v>293.68989367809701</c:v>
                </c:pt>
                <c:pt idx="18253">
                  <c:v>295.48727582740702</c:v>
                </c:pt>
                <c:pt idx="18254">
                  <c:v>295.02040593159899</c:v>
                </c:pt>
                <c:pt idx="18255">
                  <c:v>294.67228185260001</c:v>
                </c:pt>
                <c:pt idx="18256">
                  <c:v>295.62112660016601</c:v>
                </c:pt>
                <c:pt idx="18257">
                  <c:v>296.98689620505797</c:v>
                </c:pt>
                <c:pt idx="18258">
                  <c:v>295.21091456575198</c:v>
                </c:pt>
                <c:pt idx="18259">
                  <c:v>294.33118604034598</c:v>
                </c:pt>
                <c:pt idx="18260">
                  <c:v>293.83670964779799</c:v>
                </c:pt>
                <c:pt idx="18261">
                  <c:v>293.548749672344</c:v>
                </c:pt>
                <c:pt idx="18262">
                  <c:v>292.70332927328701</c:v>
                </c:pt>
                <c:pt idx="18263">
                  <c:v>295.37278363626001</c:v>
                </c:pt>
                <c:pt idx="18264">
                  <c:v>295.11285558665998</c:v>
                </c:pt>
                <c:pt idx="18265">
                  <c:v>293.31561829613702</c:v>
                </c:pt>
                <c:pt idx="18266">
                  <c:v>292.87857802487599</c:v>
                </c:pt>
                <c:pt idx="18267">
                  <c:v>291.59284106734702</c:v>
                </c:pt>
                <c:pt idx="18268">
                  <c:v>292.49969480306601</c:v>
                </c:pt>
                <c:pt idx="18269">
                  <c:v>292.56111973897498</c:v>
                </c:pt>
                <c:pt idx="18270">
                  <c:v>289.49215359291298</c:v>
                </c:pt>
                <c:pt idx="18271">
                  <c:v>288.82921656118498</c:v>
                </c:pt>
                <c:pt idx="18272">
                  <c:v>290.68061183934202</c:v>
                </c:pt>
                <c:pt idx="18273">
                  <c:v>293.067099662543</c:v>
                </c:pt>
                <c:pt idx="18274">
                  <c:v>294.095765182359</c:v>
                </c:pt>
                <c:pt idx="18275">
                  <c:v>293.56933376268199</c:v>
                </c:pt>
                <c:pt idx="18276">
                  <c:v>295.392399325349</c:v>
                </c:pt>
                <c:pt idx="18277">
                  <c:v>296.10429500772301</c:v>
                </c:pt>
                <c:pt idx="18278">
                  <c:v>297.08440022419802</c:v>
                </c:pt>
                <c:pt idx="18279">
                  <c:v>295.45340686696699</c:v>
                </c:pt>
                <c:pt idx="18280">
                  <c:v>294.39272913631498</c:v>
                </c:pt>
                <c:pt idx="18281">
                  <c:v>294.778383611484</c:v>
                </c:pt>
                <c:pt idx="18282">
                  <c:v>292.33467081134398</c:v>
                </c:pt>
                <c:pt idx="18283">
                  <c:v>289.61888171950699</c:v>
                </c:pt>
                <c:pt idx="18284">
                  <c:v>290.86713909971797</c:v>
                </c:pt>
                <c:pt idx="18285">
                  <c:v>292.78977088916702</c:v>
                </c:pt>
                <c:pt idx="18286">
                  <c:v>292.06072435965302</c:v>
                </c:pt>
                <c:pt idx="18287">
                  <c:v>293.608646198759</c:v>
                </c:pt>
                <c:pt idx="18288">
                  <c:v>296.69153698384599</c:v>
                </c:pt>
                <c:pt idx="18289">
                  <c:v>297.67061905589298</c:v>
                </c:pt>
                <c:pt idx="18290">
                  <c:v>296.86690838444201</c:v>
                </c:pt>
                <c:pt idx="18291">
                  <c:v>295.44194722419701</c:v>
                </c:pt>
                <c:pt idx="18292">
                  <c:v>297.62821763365599</c:v>
                </c:pt>
                <c:pt idx="18293">
                  <c:v>299.02707025653399</c:v>
                </c:pt>
                <c:pt idx="18294">
                  <c:v>298.72804318627698</c:v>
                </c:pt>
                <c:pt idx="18295">
                  <c:v>298.33969673013502</c:v>
                </c:pt>
                <c:pt idx="18296">
                  <c:v>296.43032267106202</c:v>
                </c:pt>
                <c:pt idx="18297">
                  <c:v>298.11997551028799</c:v>
                </c:pt>
                <c:pt idx="18298">
                  <c:v>299.93850736090002</c:v>
                </c:pt>
                <c:pt idx="18299">
                  <c:v>301.13826139034398</c:v>
                </c:pt>
                <c:pt idx="18300">
                  <c:v>299.45188712655801</c:v>
                </c:pt>
                <c:pt idx="18301">
                  <c:v>300.14062646694902</c:v>
                </c:pt>
                <c:pt idx="18302">
                  <c:v>299.48031708872202</c:v>
                </c:pt>
                <c:pt idx="18303">
                  <c:v>300.52849819853202</c:v>
                </c:pt>
                <c:pt idx="18304">
                  <c:v>301.09950234511001</c:v>
                </c:pt>
                <c:pt idx="18305">
                  <c:v>303.53840831410503</c:v>
                </c:pt>
                <c:pt idx="18306">
                  <c:v>304.843623469855</c:v>
                </c:pt>
                <c:pt idx="18307">
                  <c:v>304.81313910750902</c:v>
                </c:pt>
                <c:pt idx="18308">
                  <c:v>305.28255134173401</c:v>
                </c:pt>
                <c:pt idx="18309">
                  <c:v>308.53075768801</c:v>
                </c:pt>
                <c:pt idx="18310">
                  <c:v>309.931487327914</c:v>
                </c:pt>
                <c:pt idx="18311">
                  <c:v>310.56374756206299</c:v>
                </c:pt>
                <c:pt idx="18312">
                  <c:v>308.46433662854298</c:v>
                </c:pt>
                <c:pt idx="18313">
                  <c:v>309.15529674259102</c:v>
                </c:pt>
                <c:pt idx="18314">
                  <c:v>309.971466725992</c:v>
                </c:pt>
                <c:pt idx="18315">
                  <c:v>309.23993406451802</c:v>
                </c:pt>
                <c:pt idx="18316">
                  <c:v>310.64388336517101</c:v>
                </c:pt>
                <c:pt idx="18317">
                  <c:v>308.140093665248</c:v>
                </c:pt>
                <c:pt idx="18318">
                  <c:v>307.32044101609802</c:v>
                </c:pt>
                <c:pt idx="18319">
                  <c:v>301.98535816005898</c:v>
                </c:pt>
                <c:pt idx="18320">
                  <c:v>305.04748969180201</c:v>
                </c:pt>
                <c:pt idx="18321">
                  <c:v>303.38193039808499</c:v>
                </c:pt>
                <c:pt idx="18322">
                  <c:v>305.57841557416702</c:v>
                </c:pt>
                <c:pt idx="18323">
                  <c:v>306.629605323742</c:v>
                </c:pt>
                <c:pt idx="18324">
                  <c:v>307.62308524499099</c:v>
                </c:pt>
                <c:pt idx="18325">
                  <c:v>308.12758710479301</c:v>
                </c:pt>
                <c:pt idx="18326">
                  <c:v>308.01666117343501</c:v>
                </c:pt>
                <c:pt idx="18327">
                  <c:v>309.35345348292799</c:v>
                </c:pt>
                <c:pt idx="18328">
                  <c:v>311.237416014639</c:v>
                </c:pt>
                <c:pt idx="18329">
                  <c:v>311.04756119087</c:v>
                </c:pt>
                <c:pt idx="18330">
                  <c:v>308.55607022573099</c:v>
                </c:pt>
                <c:pt idx="18331">
                  <c:v>308.15186177373499</c:v>
                </c:pt>
                <c:pt idx="18332">
                  <c:v>308.94997509572897</c:v>
                </c:pt>
                <c:pt idx="18333">
                  <c:v>303.849211006899</c:v>
                </c:pt>
                <c:pt idx="18334">
                  <c:v>298.98458513867803</c:v>
                </c:pt>
                <c:pt idx="18335">
                  <c:v>301.64255810056102</c:v>
                </c:pt>
                <c:pt idx="18336">
                  <c:v>301.30773486106898</c:v>
                </c:pt>
                <c:pt idx="18337">
                  <c:v>299.617398468499</c:v>
                </c:pt>
                <c:pt idx="18338">
                  <c:v>302.73042323858601</c:v>
                </c:pt>
                <c:pt idx="18339">
                  <c:v>302.515484638087</c:v>
                </c:pt>
                <c:pt idx="18340">
                  <c:v>303.692269873329</c:v>
                </c:pt>
                <c:pt idx="18341">
                  <c:v>305.48101734288298</c:v>
                </c:pt>
                <c:pt idx="18342">
                  <c:v>306.79153090728403</c:v>
                </c:pt>
                <c:pt idx="18343">
                  <c:v>306.788462991975</c:v>
                </c:pt>
                <c:pt idx="18344">
                  <c:v>310.06803166135899</c:v>
                </c:pt>
                <c:pt idx="18345">
                  <c:v>308.88667246072902</c:v>
                </c:pt>
                <c:pt idx="18346">
                  <c:v>310.89134696500003</c:v>
                </c:pt>
                <c:pt idx="18347">
                  <c:v>312.10071430469299</c:v>
                </c:pt>
                <c:pt idx="18348">
                  <c:v>315.00012994058397</c:v>
                </c:pt>
                <c:pt idx="18349">
                  <c:v>317.67448104378002</c:v>
                </c:pt>
                <c:pt idx="18350">
                  <c:v>319.10401620847699</c:v>
                </c:pt>
                <c:pt idx="18351">
                  <c:v>318.27434576633499</c:v>
                </c:pt>
                <c:pt idx="18352">
                  <c:v>320.69323079415898</c:v>
                </c:pt>
                <c:pt idx="18353">
                  <c:v>322.93808340971799</c:v>
                </c:pt>
                <c:pt idx="18354">
                  <c:v>324.16524812667501</c:v>
                </c:pt>
                <c:pt idx="18355">
                  <c:v>326.82340316131302</c:v>
                </c:pt>
                <c:pt idx="18356">
                  <c:v>327.15022656447502</c:v>
                </c:pt>
                <c:pt idx="18357">
                  <c:v>328.98226783323599</c:v>
                </c:pt>
                <c:pt idx="18358">
                  <c:v>328.39009975113601</c:v>
                </c:pt>
                <c:pt idx="18359">
                  <c:v>326.94518331223099</c:v>
                </c:pt>
                <c:pt idx="18360">
                  <c:v>325.99704228062598</c:v>
                </c:pt>
                <c:pt idx="18361">
                  <c:v>324.790853224187</c:v>
                </c:pt>
                <c:pt idx="18362">
                  <c:v>321.44550743597802</c:v>
                </c:pt>
                <c:pt idx="18363">
                  <c:v>324.88497436554297</c:v>
                </c:pt>
                <c:pt idx="18364">
                  <c:v>330.050645457955</c:v>
                </c:pt>
                <c:pt idx="18365">
                  <c:v>330.38069610341302</c:v>
                </c:pt>
                <c:pt idx="18366">
                  <c:v>326.97777493354801</c:v>
                </c:pt>
                <c:pt idx="18367">
                  <c:v>325.60446827882703</c:v>
                </c:pt>
                <c:pt idx="18368">
                  <c:v>325.05094068275298</c:v>
                </c:pt>
                <c:pt idx="18369">
                  <c:v>323.165645226793</c:v>
                </c:pt>
                <c:pt idx="18370">
                  <c:v>324.03496081245299</c:v>
                </c:pt>
                <c:pt idx="18371">
                  <c:v>327.07764909448201</c:v>
                </c:pt>
                <c:pt idx="18372">
                  <c:v>329.36392186165301</c:v>
                </c:pt>
                <c:pt idx="18373">
                  <c:v>328.17491810373201</c:v>
                </c:pt>
                <c:pt idx="18374">
                  <c:v>328.827986190758</c:v>
                </c:pt>
                <c:pt idx="18375">
                  <c:v>319.32156910998401</c:v>
                </c:pt>
                <c:pt idx="18376">
                  <c:v>322.319998643926</c:v>
                </c:pt>
                <c:pt idx="18377">
                  <c:v>320.801871450313</c:v>
                </c:pt>
                <c:pt idx="18378">
                  <c:v>322.21019166598001</c:v>
                </c:pt>
                <c:pt idx="18379">
                  <c:v>323.59247338822701</c:v>
                </c:pt>
                <c:pt idx="18380">
                  <c:v>324.20406316293099</c:v>
                </c:pt>
                <c:pt idx="18381">
                  <c:v>329.03146166342702</c:v>
                </c:pt>
                <c:pt idx="18382">
                  <c:v>328.60043044864801</c:v>
                </c:pt>
                <c:pt idx="18383">
                  <c:v>327.74278332517702</c:v>
                </c:pt>
                <c:pt idx="18384">
                  <c:v>327.510085949016</c:v>
                </c:pt>
                <c:pt idx="18385">
                  <c:v>328.22733303724402</c:v>
                </c:pt>
                <c:pt idx="18386">
                  <c:v>327.30501423140998</c:v>
                </c:pt>
                <c:pt idx="18387">
                  <c:v>328.283656223962</c:v>
                </c:pt>
                <c:pt idx="18388">
                  <c:v>327.22986568748303</c:v>
                </c:pt>
                <c:pt idx="18389">
                  <c:v>327.42293130823799</c:v>
                </c:pt>
                <c:pt idx="18390">
                  <c:v>326.79755350943998</c:v>
                </c:pt>
                <c:pt idx="18391">
                  <c:v>330.26814352770998</c:v>
                </c:pt>
                <c:pt idx="18392">
                  <c:v>331.03436562069402</c:v>
                </c:pt>
                <c:pt idx="18393">
                  <c:v>331.53753785643801</c:v>
                </c:pt>
                <c:pt idx="18394">
                  <c:v>331.74309112990898</c:v>
                </c:pt>
                <c:pt idx="18395">
                  <c:v>326.27596498808799</c:v>
                </c:pt>
                <c:pt idx="18396">
                  <c:v>325.92358694590098</c:v>
                </c:pt>
                <c:pt idx="18397">
                  <c:v>322.11679945037298</c:v>
                </c:pt>
                <c:pt idx="18398">
                  <c:v>320.44823442922001</c:v>
                </c:pt>
                <c:pt idx="18399">
                  <c:v>323.17845338655701</c:v>
                </c:pt>
                <c:pt idx="18400">
                  <c:v>325.867298118733</c:v>
                </c:pt>
                <c:pt idx="18401">
                  <c:v>327.53573868510102</c:v>
                </c:pt>
                <c:pt idx="18402">
                  <c:v>326.00287142805399</c:v>
                </c:pt>
                <c:pt idx="18403">
                  <c:v>327.60680555547998</c:v>
                </c:pt>
                <c:pt idx="18404">
                  <c:v>328.39961402492497</c:v>
                </c:pt>
                <c:pt idx="18405">
                  <c:v>330.34373973995201</c:v>
                </c:pt>
                <c:pt idx="18406">
                  <c:v>332.39847780113502</c:v>
                </c:pt>
                <c:pt idx="18407">
                  <c:v>332.43836561847098</c:v>
                </c:pt>
                <c:pt idx="18408">
                  <c:v>334.00747470418997</c:v>
                </c:pt>
                <c:pt idx="18409">
                  <c:v>334.58196756068099</c:v>
                </c:pt>
                <c:pt idx="18410">
                  <c:v>334.95669936434899</c:v>
                </c:pt>
                <c:pt idx="18411">
                  <c:v>335.130876848019</c:v>
                </c:pt>
                <c:pt idx="18412">
                  <c:v>335.93183964368598</c:v>
                </c:pt>
                <c:pt idx="18413">
                  <c:v>330.58716407495399</c:v>
                </c:pt>
                <c:pt idx="18414">
                  <c:v>330.28632975564602</c:v>
                </c:pt>
                <c:pt idx="18415">
                  <c:v>329.82062603069102</c:v>
                </c:pt>
                <c:pt idx="18416">
                  <c:v>328.53102738291102</c:v>
                </c:pt>
                <c:pt idx="18417">
                  <c:v>330.59748754514902</c:v>
                </c:pt>
                <c:pt idx="18418">
                  <c:v>331.48679478664599</c:v>
                </c:pt>
                <c:pt idx="18419">
                  <c:v>335.16298334083001</c:v>
                </c:pt>
                <c:pt idx="18420">
                  <c:v>339.61729938942898</c:v>
                </c:pt>
                <c:pt idx="18421">
                  <c:v>342.127071231917</c:v>
                </c:pt>
                <c:pt idx="18422">
                  <c:v>342.12364996120499</c:v>
                </c:pt>
                <c:pt idx="18423">
                  <c:v>342.35971527967803</c:v>
                </c:pt>
                <c:pt idx="18424">
                  <c:v>344.30774205962001</c:v>
                </c:pt>
                <c:pt idx="18425">
                  <c:v>346.40457620876202</c:v>
                </c:pt>
                <c:pt idx="18426">
                  <c:v>346.227909874896</c:v>
                </c:pt>
                <c:pt idx="18427">
                  <c:v>348.44030621899702</c:v>
                </c:pt>
                <c:pt idx="18428">
                  <c:v>347.60056508100899</c:v>
                </c:pt>
                <c:pt idx="18429">
                  <c:v>348.500850544569</c:v>
                </c:pt>
                <c:pt idx="18430">
                  <c:v>345.46540813632498</c:v>
                </c:pt>
                <c:pt idx="18431">
                  <c:v>343.18188178854399</c:v>
                </c:pt>
                <c:pt idx="18432">
                  <c:v>344.997313943206</c:v>
                </c:pt>
                <c:pt idx="18433">
                  <c:v>344.441868267757</c:v>
                </c:pt>
                <c:pt idx="18434">
                  <c:v>343.64965197074099</c:v>
                </c:pt>
                <c:pt idx="18435">
                  <c:v>346.055199534537</c:v>
                </c:pt>
                <c:pt idx="18436">
                  <c:v>348.61600801109199</c:v>
                </c:pt>
                <c:pt idx="18437">
                  <c:v>346.00138795100901</c:v>
                </c:pt>
                <c:pt idx="18438">
                  <c:v>345.34398531390201</c:v>
                </c:pt>
                <c:pt idx="18439">
                  <c:v>344.99864132858801</c:v>
                </c:pt>
                <c:pt idx="18440">
                  <c:v>344.65364268726</c:v>
                </c:pt>
                <c:pt idx="18441">
                  <c:v>344.44685050164702</c:v>
                </c:pt>
                <c:pt idx="18442">
                  <c:v>343.51684400529302</c:v>
                </c:pt>
                <c:pt idx="18443">
                  <c:v>342.03972157607001</c:v>
                </c:pt>
                <c:pt idx="18444">
                  <c:v>341.38984610507498</c:v>
                </c:pt>
                <c:pt idx="18445">
                  <c:v>338.79528327467699</c:v>
                </c:pt>
                <c:pt idx="18446">
                  <c:v>338.45648799140201</c:v>
                </c:pt>
                <c:pt idx="18447">
                  <c:v>337.44111852742799</c:v>
                </c:pt>
                <c:pt idx="18448">
                  <c:v>339.46576523859198</c:v>
                </c:pt>
                <c:pt idx="18449">
                  <c:v>340.65389541692798</c:v>
                </c:pt>
                <c:pt idx="18450">
                  <c:v>339.870391457469</c:v>
                </c:pt>
                <c:pt idx="18451">
                  <c:v>337.15142832580898</c:v>
                </c:pt>
                <c:pt idx="18452">
                  <c:v>339.241767181429</c:v>
                </c:pt>
                <c:pt idx="18453">
                  <c:v>341.78608043528999</c:v>
                </c:pt>
                <c:pt idx="18454">
                  <c:v>344.41783325464098</c:v>
                </c:pt>
                <c:pt idx="18455">
                  <c:v>343.48790510485401</c:v>
                </c:pt>
                <c:pt idx="18456">
                  <c:v>342.35439501800801</c:v>
                </c:pt>
                <c:pt idx="18457">
                  <c:v>335.40460079914197</c:v>
                </c:pt>
                <c:pt idx="18458">
                  <c:v>332.58720215243</c:v>
                </c:pt>
                <c:pt idx="18459">
                  <c:v>333.71799863974798</c:v>
                </c:pt>
                <c:pt idx="18460">
                  <c:v>333.08393444233201</c:v>
                </c:pt>
                <c:pt idx="18461">
                  <c:v>326.92188165514898</c:v>
                </c:pt>
                <c:pt idx="18462">
                  <c:v>326.98726603147998</c:v>
                </c:pt>
                <c:pt idx="18463">
                  <c:v>318.25670602844002</c:v>
                </c:pt>
                <c:pt idx="18464">
                  <c:v>316.63359682769499</c:v>
                </c:pt>
                <c:pt idx="18465">
                  <c:v>321.193120622013</c:v>
                </c:pt>
                <c:pt idx="18466">
                  <c:v>326.39644917609002</c:v>
                </c:pt>
                <c:pt idx="18467">
                  <c:v>323.88319651743399</c:v>
                </c:pt>
                <c:pt idx="18468">
                  <c:v>320.87108278982203</c:v>
                </c:pt>
                <c:pt idx="18469">
                  <c:v>316.250539197649</c:v>
                </c:pt>
                <c:pt idx="18470">
                  <c:v>315.491537903574</c:v>
                </c:pt>
                <c:pt idx="18471">
                  <c:v>318.457158359868</c:v>
                </c:pt>
                <c:pt idx="18472">
                  <c:v>321.38696421677901</c:v>
                </c:pt>
                <c:pt idx="18473">
                  <c:v>318.91228459231002</c:v>
                </c:pt>
                <c:pt idx="18474">
                  <c:v>320.50684601527098</c:v>
                </c:pt>
                <c:pt idx="18475">
                  <c:v>322.91064736038498</c:v>
                </c:pt>
                <c:pt idx="18476">
                  <c:v>328.04169754694198</c:v>
                </c:pt>
                <c:pt idx="18477">
                  <c:v>334.17279687409399</c:v>
                </c:pt>
                <c:pt idx="18478">
                  <c:v>333.26718859456599</c:v>
                </c:pt>
                <c:pt idx="18479">
                  <c:v>334.36363764504199</c:v>
                </c:pt>
                <c:pt idx="18480">
                  <c:v>335.73118492301001</c:v>
                </c:pt>
                <c:pt idx="18481">
                  <c:v>335.22423083377601</c:v>
                </c:pt>
                <c:pt idx="18482">
                  <c:v>334.34929559130001</c:v>
                </c:pt>
                <c:pt idx="18483">
                  <c:v>336.21830815365502</c:v>
                </c:pt>
                <c:pt idx="18484">
                  <c:v>333.62606499779099</c:v>
                </c:pt>
                <c:pt idx="18485">
                  <c:v>334.99059560363202</c:v>
                </c:pt>
                <c:pt idx="18486">
                  <c:v>335.32223629327899</c:v>
                </c:pt>
                <c:pt idx="18487">
                  <c:v>336.76076868697697</c:v>
                </c:pt>
                <c:pt idx="18488">
                  <c:v>337.06048577110897</c:v>
                </c:pt>
                <c:pt idx="18489">
                  <c:v>336.58523048617201</c:v>
                </c:pt>
                <c:pt idx="18490">
                  <c:v>336.34625497252603</c:v>
                </c:pt>
                <c:pt idx="18491">
                  <c:v>339.30273855373503</c:v>
                </c:pt>
                <c:pt idx="18492">
                  <c:v>338.14571621526699</c:v>
                </c:pt>
                <c:pt idx="18493">
                  <c:v>336.95882475135102</c:v>
                </c:pt>
                <c:pt idx="18494">
                  <c:v>338.40437810953398</c:v>
                </c:pt>
                <c:pt idx="18495">
                  <c:v>338.46867494137501</c:v>
                </c:pt>
                <c:pt idx="18496">
                  <c:v>335.31753157767099</c:v>
                </c:pt>
                <c:pt idx="18497">
                  <c:v>333.26874145973102</c:v>
                </c:pt>
                <c:pt idx="18498">
                  <c:v>333.84196369504201</c:v>
                </c:pt>
                <c:pt idx="18499">
                  <c:v>334.416171872598</c:v>
                </c:pt>
                <c:pt idx="18500">
                  <c:v>331.21246494605799</c:v>
                </c:pt>
                <c:pt idx="18501">
                  <c:v>334.56433509131199</c:v>
                </c:pt>
                <c:pt idx="18502">
                  <c:v>337.91666972892699</c:v>
                </c:pt>
                <c:pt idx="18503">
                  <c:v>338.12617806415898</c:v>
                </c:pt>
                <c:pt idx="18504">
                  <c:v>339.62069577120297</c:v>
                </c:pt>
                <c:pt idx="18505">
                  <c:v>341.80106063805403</c:v>
                </c:pt>
                <c:pt idx="18506">
                  <c:v>346.28549055362498</c:v>
                </c:pt>
                <c:pt idx="18507">
                  <c:v>348.023843716204</c:v>
                </c:pt>
                <c:pt idx="18508">
                  <c:v>347.68278034936202</c:v>
                </c:pt>
                <c:pt idx="18509">
                  <c:v>347.13344155640999</c:v>
                </c:pt>
                <c:pt idx="18510">
                  <c:v>347.83465110835402</c:v>
                </c:pt>
                <c:pt idx="18511">
                  <c:v>349.65034798713998</c:v>
                </c:pt>
                <c:pt idx="18512">
                  <c:v>349.02797036772301</c:v>
                </c:pt>
                <c:pt idx="18513">
                  <c:v>349.000048130094</c:v>
                </c:pt>
                <c:pt idx="18514">
                  <c:v>349.600328212877</c:v>
                </c:pt>
                <c:pt idx="18515">
                  <c:v>350.37644094151</c:v>
                </c:pt>
                <c:pt idx="18516">
                  <c:v>350.66374962308203</c:v>
                </c:pt>
                <c:pt idx="18517">
                  <c:v>351.40715677228297</c:v>
                </c:pt>
                <c:pt idx="18518">
                  <c:v>351.54069149185602</c:v>
                </c:pt>
                <c:pt idx="18519">
                  <c:v>354.17021586421498</c:v>
                </c:pt>
                <c:pt idx="18520">
                  <c:v>353.63187713610199</c:v>
                </c:pt>
                <c:pt idx="18521">
                  <c:v>357.58548152248301</c:v>
                </c:pt>
                <c:pt idx="18522">
                  <c:v>358.293500775898</c:v>
                </c:pt>
                <c:pt idx="18523">
                  <c:v>356.78150220262302</c:v>
                </c:pt>
                <c:pt idx="18524">
                  <c:v>355.02613721178699</c:v>
                </c:pt>
                <c:pt idx="18525">
                  <c:v>354.27348180089803</c:v>
                </c:pt>
                <c:pt idx="18526">
                  <c:v>356.81716540022802</c:v>
                </c:pt>
                <c:pt idx="18527">
                  <c:v>358.45138801776102</c:v>
                </c:pt>
                <c:pt idx="18528">
                  <c:v>357.90654190797397</c:v>
                </c:pt>
                <c:pt idx="18529">
                  <c:v>358.29308097323502</c:v>
                </c:pt>
                <c:pt idx="18530">
                  <c:v>359.21747712214602</c:v>
                </c:pt>
                <c:pt idx="18531">
                  <c:v>360.53939743795502</c:v>
                </c:pt>
                <c:pt idx="18532">
                  <c:v>359.59478421666699</c:v>
                </c:pt>
                <c:pt idx="18533">
                  <c:v>357.250226223575</c:v>
                </c:pt>
                <c:pt idx="18534">
                  <c:v>357.27880624167301</c:v>
                </c:pt>
                <c:pt idx="18535">
                  <c:v>355.62817815683599</c:v>
                </c:pt>
                <c:pt idx="18536">
                  <c:v>354.94537205477502</c:v>
                </c:pt>
                <c:pt idx="18537">
                  <c:v>352.808600915005</c:v>
                </c:pt>
                <c:pt idx="18538">
                  <c:v>353.754127965458</c:v>
                </c:pt>
                <c:pt idx="18539">
                  <c:v>353.71167747010202</c:v>
                </c:pt>
                <c:pt idx="18540">
                  <c:v>356.00372914010802</c:v>
                </c:pt>
                <c:pt idx="18541">
                  <c:v>355.43412317348401</c:v>
                </c:pt>
                <c:pt idx="18542">
                  <c:v>356.46488213068699</c:v>
                </c:pt>
                <c:pt idx="18543">
                  <c:v>359.60177309343698</c:v>
                </c:pt>
                <c:pt idx="18544">
                  <c:v>364.67215809405502</c:v>
                </c:pt>
                <c:pt idx="18545">
                  <c:v>366.240248373859</c:v>
                </c:pt>
                <c:pt idx="18546">
                  <c:v>367.55871326800502</c:v>
                </c:pt>
                <c:pt idx="18547">
                  <c:v>368.257074823214</c:v>
                </c:pt>
                <c:pt idx="18548">
                  <c:v>367.48373496608502</c:v>
                </c:pt>
                <c:pt idx="18549">
                  <c:v>368.218702436017</c:v>
                </c:pt>
                <c:pt idx="18550">
                  <c:v>370.501658391121</c:v>
                </c:pt>
                <c:pt idx="18551">
                  <c:v>370.79805971783298</c:v>
                </c:pt>
                <c:pt idx="18552">
                  <c:v>370.24186262825702</c:v>
                </c:pt>
                <c:pt idx="18553">
                  <c:v>372.31521705897501</c:v>
                </c:pt>
                <c:pt idx="18554">
                  <c:v>373.13431053650498</c:v>
                </c:pt>
                <c:pt idx="18555">
                  <c:v>372.46266877753902</c:v>
                </c:pt>
                <c:pt idx="18556">
                  <c:v>375.293385060248</c:v>
                </c:pt>
                <c:pt idx="18557">
                  <c:v>379.083848249357</c:v>
                </c:pt>
                <c:pt idx="18558">
                  <c:v>378.43940570733298</c:v>
                </c:pt>
                <c:pt idx="18559">
                  <c:v>378.59078146961599</c:v>
                </c:pt>
                <c:pt idx="18560">
                  <c:v>379.68869473587802</c:v>
                </c:pt>
                <c:pt idx="18561">
                  <c:v>380.00003946556097</c:v>
                </c:pt>
                <c:pt idx="18562">
                  <c:v>377.27163918219901</c:v>
                </c:pt>
                <c:pt idx="18563">
                  <c:v>376.10964253351699</c:v>
                </c:pt>
                <c:pt idx="18564">
                  <c:v>375.92910990510097</c:v>
                </c:pt>
                <c:pt idx="18565">
                  <c:v>373.22993889598303</c:v>
                </c:pt>
                <c:pt idx="18566">
                  <c:v>378.46262263930402</c:v>
                </c:pt>
                <c:pt idx="18567">
                  <c:v>377.448342810631</c:v>
                </c:pt>
                <c:pt idx="18568">
                  <c:v>374.096601526472</c:v>
                </c:pt>
                <c:pt idx="18569">
                  <c:v>369.35305661911701</c:v>
                </c:pt>
                <c:pt idx="18570">
                  <c:v>368.32625512171597</c:v>
                </c:pt>
                <c:pt idx="18571">
                  <c:v>364.28203284047902</c:v>
                </c:pt>
                <c:pt idx="18572">
                  <c:v>366.07430044205398</c:v>
                </c:pt>
                <c:pt idx="18573">
                  <c:v>369.19325348182099</c:v>
                </c:pt>
                <c:pt idx="18574">
                  <c:v>375.03389075190302</c:v>
                </c:pt>
                <c:pt idx="18575">
                  <c:v>376.203996491049</c:v>
                </c:pt>
                <c:pt idx="18576">
                  <c:v>374.93242698290902</c:v>
                </c:pt>
                <c:pt idx="18577">
                  <c:v>376.81458776636401</c:v>
                </c:pt>
                <c:pt idx="18578">
                  <c:v>379.04533012593998</c:v>
                </c:pt>
                <c:pt idx="18579">
                  <c:v>379.77309715978203</c:v>
                </c:pt>
                <c:pt idx="18580">
                  <c:v>378.869237188542</c:v>
                </c:pt>
                <c:pt idx="18581">
                  <c:v>375.08812220139998</c:v>
                </c:pt>
                <c:pt idx="18582">
                  <c:v>372.34997890932999</c:v>
                </c:pt>
                <c:pt idx="18583">
                  <c:v>377.600113611952</c:v>
                </c:pt>
                <c:pt idx="18584">
                  <c:v>377.751153657396</c:v>
                </c:pt>
                <c:pt idx="18585">
                  <c:v>380.546512194461</c:v>
                </c:pt>
                <c:pt idx="18586">
                  <c:v>378.94821684324398</c:v>
                </c:pt>
                <c:pt idx="18587">
                  <c:v>381.752433647884</c:v>
                </c:pt>
                <c:pt idx="18588">
                  <c:v>383.73754630285401</c:v>
                </c:pt>
                <c:pt idx="18589">
                  <c:v>383.545677529702</c:v>
                </c:pt>
                <c:pt idx="18590">
                  <c:v>387.87974368578801</c:v>
                </c:pt>
                <c:pt idx="18591">
                  <c:v>387.10398419841601</c:v>
                </c:pt>
                <c:pt idx="18592">
                  <c:v>388.14916495575198</c:v>
                </c:pt>
                <c:pt idx="18593">
                  <c:v>391.021468776424</c:v>
                </c:pt>
                <c:pt idx="18594">
                  <c:v>392.116328888998</c:v>
                </c:pt>
                <c:pt idx="18595">
                  <c:v>394.50823849522101</c:v>
                </c:pt>
                <c:pt idx="18596">
                  <c:v>396.32297639229898</c:v>
                </c:pt>
                <c:pt idx="18597">
                  <c:v>393.03349568824302</c:v>
                </c:pt>
                <c:pt idx="18598">
                  <c:v>389.299677479205</c:v>
                </c:pt>
                <c:pt idx="18599">
                  <c:v>386.57457973685001</c:v>
                </c:pt>
                <c:pt idx="18600">
                  <c:v>386.69055211077102</c:v>
                </c:pt>
                <c:pt idx="18601">
                  <c:v>389.39738597554702</c:v>
                </c:pt>
                <c:pt idx="18602">
                  <c:v>394.186973823046</c:v>
                </c:pt>
                <c:pt idx="18603">
                  <c:v>395.48779083666199</c:v>
                </c:pt>
                <c:pt idx="18604">
                  <c:v>395.48779083666199</c:v>
                </c:pt>
                <c:pt idx="18605">
                  <c:v>396.04147374383302</c:v>
                </c:pt>
                <c:pt idx="18606">
                  <c:v>391.05135117466102</c:v>
                </c:pt>
                <c:pt idx="18607">
                  <c:v>392.06808468771499</c:v>
                </c:pt>
                <c:pt idx="18608">
                  <c:v>395.91035191765502</c:v>
                </c:pt>
                <c:pt idx="18609">
                  <c:v>393.41611670057398</c:v>
                </c:pt>
                <c:pt idx="18610">
                  <c:v>394.753731497356</c:v>
                </c:pt>
                <c:pt idx="18611">
                  <c:v>400.83293896241503</c:v>
                </c:pt>
                <c:pt idx="18612">
                  <c:v>405.00160152762402</c:v>
                </c:pt>
                <c:pt idx="18613">
                  <c:v>404.19159832456899</c:v>
                </c:pt>
                <c:pt idx="18614">
                  <c:v>407.14219699233797</c:v>
                </c:pt>
                <c:pt idx="18615">
                  <c:v>405.92077040136098</c:v>
                </c:pt>
                <c:pt idx="18616">
                  <c:v>401.25268154174603</c:v>
                </c:pt>
                <c:pt idx="18617">
                  <c:v>400.28967510604502</c:v>
                </c:pt>
                <c:pt idx="18618">
                  <c:v>403.77219527946801</c:v>
                </c:pt>
                <c:pt idx="18619">
                  <c:v>404.862380206723</c:v>
                </c:pt>
                <c:pt idx="18620">
                  <c:v>401.90688483121301</c:v>
                </c:pt>
                <c:pt idx="18621">
                  <c:v>396.883048770823</c:v>
                </c:pt>
                <c:pt idx="18622">
                  <c:v>395.01769844159998</c:v>
                </c:pt>
                <c:pt idx="18623">
                  <c:v>396.64122118219501</c:v>
                </c:pt>
                <c:pt idx="18624">
                  <c:v>395.57425629721502</c:v>
                </c:pt>
                <c:pt idx="18625">
                  <c:v>400.28554568971498</c:v>
                </c:pt>
                <c:pt idx="18626">
                  <c:v>399.12872046267199</c:v>
                </c:pt>
                <c:pt idx="18627">
                  <c:v>401.88669992106901</c:v>
                </c:pt>
                <c:pt idx="18628">
                  <c:v>405.38713307738197</c:v>
                </c:pt>
                <c:pt idx="18629">
                  <c:v>404.49933525594201</c:v>
                </c:pt>
                <c:pt idx="18630">
                  <c:v>401.38873536782398</c:v>
                </c:pt>
                <c:pt idx="18631">
                  <c:v>394.80997399514501</c:v>
                </c:pt>
                <c:pt idx="18632">
                  <c:v>396.11679500906899</c:v>
                </c:pt>
                <c:pt idx="18633">
                  <c:v>395.764251061511</c:v>
                </c:pt>
                <c:pt idx="18634">
                  <c:v>392.79997682106</c:v>
                </c:pt>
                <c:pt idx="18635">
                  <c:v>390.32926496685599</c:v>
                </c:pt>
                <c:pt idx="18636">
                  <c:v>389.63057558256497</c:v>
                </c:pt>
                <c:pt idx="18637">
                  <c:v>390.06306552146202</c:v>
                </c:pt>
                <c:pt idx="18638">
                  <c:v>391.97827517317199</c:v>
                </c:pt>
                <c:pt idx="18639">
                  <c:v>391.74700799082001</c:v>
                </c:pt>
                <c:pt idx="18640">
                  <c:v>392.73029298087698</c:v>
                </c:pt>
                <c:pt idx="18641">
                  <c:v>385.350890775766</c:v>
                </c:pt>
                <c:pt idx="18642">
                  <c:v>376.722884331297</c:v>
                </c:pt>
                <c:pt idx="18643">
                  <c:v>377.43865781152601</c:v>
                </c:pt>
                <c:pt idx="18644">
                  <c:v>373.09811324669403</c:v>
                </c:pt>
                <c:pt idx="18645">
                  <c:v>373.09811324669403</c:v>
                </c:pt>
                <c:pt idx="18646">
                  <c:v>377.46336117167999</c:v>
                </c:pt>
                <c:pt idx="18647">
                  <c:v>380.44532172493598</c:v>
                </c:pt>
                <c:pt idx="18648">
                  <c:v>382.15732567269902</c:v>
                </c:pt>
                <c:pt idx="18649">
                  <c:v>380.01724464893198</c:v>
                </c:pt>
                <c:pt idx="18650">
                  <c:v>378.49717567033599</c:v>
                </c:pt>
                <c:pt idx="18651">
                  <c:v>369.18614514884598</c:v>
                </c:pt>
                <c:pt idx="18652">
                  <c:v>371.29050617619401</c:v>
                </c:pt>
                <c:pt idx="18653">
                  <c:v>375.78312130092598</c:v>
                </c:pt>
                <c:pt idx="18654">
                  <c:v>378.90212120772401</c:v>
                </c:pt>
                <c:pt idx="18655">
                  <c:v>378.56110929863701</c:v>
                </c:pt>
                <c:pt idx="18656">
                  <c:v>380.22677817955099</c:v>
                </c:pt>
                <c:pt idx="18657">
                  <c:v>376.53857843120898</c:v>
                </c:pt>
                <c:pt idx="18658">
                  <c:v>381.88542624493198</c:v>
                </c:pt>
                <c:pt idx="18659">
                  <c:v>381.84723770230801</c:v>
                </c:pt>
                <c:pt idx="18660">
                  <c:v>381.08354322690298</c:v>
                </c:pt>
                <c:pt idx="18661">
                  <c:v>377.53946627489302</c:v>
                </c:pt>
                <c:pt idx="18662">
                  <c:v>380.67304384497498</c:v>
                </c:pt>
                <c:pt idx="18663">
                  <c:v>389.92339881040698</c:v>
                </c:pt>
                <c:pt idx="18664">
                  <c:v>393.62767109910601</c:v>
                </c:pt>
                <c:pt idx="18665">
                  <c:v>393.32457779236</c:v>
                </c:pt>
                <c:pt idx="18666">
                  <c:v>401.00620679664502</c:v>
                </c:pt>
                <c:pt idx="18667">
                  <c:v>409.76017229101598</c:v>
                </c:pt>
                <c:pt idx="18668">
                  <c:v>408.58416059654002</c:v>
                </c:pt>
                <c:pt idx="18669">
                  <c:v>403.85684185843797</c:v>
                </c:pt>
                <c:pt idx="18670">
                  <c:v>405.60554198368499</c:v>
                </c:pt>
                <c:pt idx="18671">
                  <c:v>407.76741952245902</c:v>
                </c:pt>
                <c:pt idx="18672">
                  <c:v>413.12140574078899</c:v>
                </c:pt>
                <c:pt idx="18673">
                  <c:v>411.357377338275</c:v>
                </c:pt>
                <c:pt idx="18674">
                  <c:v>412.891740355747</c:v>
                </c:pt>
                <c:pt idx="18675">
                  <c:v>415.38147755009197</c:v>
                </c:pt>
                <c:pt idx="18676">
                  <c:v>410.78320459361299</c:v>
                </c:pt>
                <c:pt idx="18677">
                  <c:v>411.98679938307203</c:v>
                </c:pt>
                <c:pt idx="18678">
                  <c:v>415.83063622131601</c:v>
                </c:pt>
                <c:pt idx="18679">
                  <c:v>415.385697440559</c:v>
                </c:pt>
                <c:pt idx="18680">
                  <c:v>414.35969476788102</c:v>
                </c:pt>
                <c:pt idx="18681">
                  <c:v>419.67592965175299</c:v>
                </c:pt>
                <c:pt idx="18682">
                  <c:v>421.03148290452799</c:v>
                </c:pt>
                <c:pt idx="18683">
                  <c:v>420.665185514401</c:v>
                </c:pt>
                <c:pt idx="18684">
                  <c:v>419.58407598762898</c:v>
                </c:pt>
                <c:pt idx="18685">
                  <c:v>421.98829274303802</c:v>
                </c:pt>
                <c:pt idx="18686">
                  <c:v>421.853256489361</c:v>
                </c:pt>
                <c:pt idx="18687">
                  <c:v>421.254224865146</c:v>
                </c:pt>
                <c:pt idx="18688">
                  <c:v>419.47653203621502</c:v>
                </c:pt>
                <c:pt idx="18689">
                  <c:v>421.31383924653301</c:v>
                </c:pt>
                <c:pt idx="18690">
                  <c:v>427.33020087097401</c:v>
                </c:pt>
                <c:pt idx="18691">
                  <c:v>429.45830527131199</c:v>
                </c:pt>
                <c:pt idx="18692">
                  <c:v>430.13684939363998</c:v>
                </c:pt>
                <c:pt idx="18693">
                  <c:v>431.97783510904497</c:v>
                </c:pt>
                <c:pt idx="18694">
                  <c:v>437.62810519227099</c:v>
                </c:pt>
                <c:pt idx="18695">
                  <c:v>441.99563368208999</c:v>
                </c:pt>
                <c:pt idx="18696">
                  <c:v>442.25199114962601</c:v>
                </c:pt>
                <c:pt idx="18697">
                  <c:v>442.86229889741202</c:v>
                </c:pt>
                <c:pt idx="18698">
                  <c:v>441.25913737540401</c:v>
                </c:pt>
                <c:pt idx="18699">
                  <c:v>445.530525825197</c:v>
                </c:pt>
                <c:pt idx="18700">
                  <c:v>445.43250910951599</c:v>
                </c:pt>
                <c:pt idx="18701">
                  <c:v>437.31672879354102</c:v>
                </c:pt>
                <c:pt idx="18702">
                  <c:v>444.436245138299</c:v>
                </c:pt>
                <c:pt idx="18703">
                  <c:v>441.360746321943</c:v>
                </c:pt>
                <c:pt idx="18704">
                  <c:v>439.233387524671</c:v>
                </c:pt>
                <c:pt idx="18705">
                  <c:v>441.15722976202898</c:v>
                </c:pt>
                <c:pt idx="18706">
                  <c:v>440.79548083362403</c:v>
                </c:pt>
                <c:pt idx="18707">
                  <c:v>443.303607119567</c:v>
                </c:pt>
                <c:pt idx="18708">
                  <c:v>448.57448700821902</c:v>
                </c:pt>
                <c:pt idx="18709">
                  <c:v>454.042610004849</c:v>
                </c:pt>
                <c:pt idx="18710">
                  <c:v>452.53972896573299</c:v>
                </c:pt>
                <c:pt idx="18711">
                  <c:v>455.74823564410002</c:v>
                </c:pt>
                <c:pt idx="18712">
                  <c:v>451.50521957025302</c:v>
                </c:pt>
                <c:pt idx="18713">
                  <c:v>454.16458531352202</c:v>
                </c:pt>
                <c:pt idx="18714">
                  <c:v>456.24920076011102</c:v>
                </c:pt>
                <c:pt idx="18715">
                  <c:v>457.43088619008</c:v>
                </c:pt>
                <c:pt idx="18716">
                  <c:v>460.94852970488199</c:v>
                </c:pt>
                <c:pt idx="18717">
                  <c:v>466.29092316416097</c:v>
                </c:pt>
                <c:pt idx="18718">
                  <c:v>463.81491836215997</c:v>
                </c:pt>
                <c:pt idx="18719">
                  <c:v>457.36325284774199</c:v>
                </c:pt>
                <c:pt idx="18720">
                  <c:v>455.57496252910698</c:v>
                </c:pt>
                <c:pt idx="18721">
                  <c:v>464.681906030064</c:v>
                </c:pt>
                <c:pt idx="18722">
                  <c:v>466.11777311969701</c:v>
                </c:pt>
                <c:pt idx="18723">
                  <c:v>467.651300593261</c:v>
                </c:pt>
                <c:pt idx="18724">
                  <c:v>467.22573790972098</c:v>
                </c:pt>
                <c:pt idx="18725">
                  <c:v>466.23989160273101</c:v>
                </c:pt>
                <c:pt idx="18726">
                  <c:v>468.79954860763002</c:v>
                </c:pt>
                <c:pt idx="18727">
                  <c:v>473.99853560168901</c:v>
                </c:pt>
                <c:pt idx="18728">
                  <c:v>474.94179268753601</c:v>
                </c:pt>
                <c:pt idx="18729">
                  <c:v>472.329612827755</c:v>
                </c:pt>
                <c:pt idx="18730">
                  <c:v>473.84106758880398</c:v>
                </c:pt>
                <c:pt idx="18731">
                  <c:v>475.54689543212402</c:v>
                </c:pt>
                <c:pt idx="18732">
                  <c:v>479.16105183740802</c:v>
                </c:pt>
                <c:pt idx="18733">
                  <c:v>475.56734394862701</c:v>
                </c:pt>
                <c:pt idx="18734">
                  <c:v>467.05468849194699</c:v>
                </c:pt>
                <c:pt idx="18735">
                  <c:v>467.895386931232</c:v>
                </c:pt>
                <c:pt idx="18736">
                  <c:v>463.63753891015801</c:v>
                </c:pt>
                <c:pt idx="18737">
                  <c:v>462.524808816774</c:v>
                </c:pt>
                <c:pt idx="18738">
                  <c:v>463.819878281461</c:v>
                </c:pt>
                <c:pt idx="18739">
                  <c:v>454.35795276451898</c:v>
                </c:pt>
                <c:pt idx="18740">
                  <c:v>458.12912377246403</c:v>
                </c:pt>
                <c:pt idx="18741">
                  <c:v>464.542931505279</c:v>
                </c:pt>
                <c:pt idx="18742">
                  <c:v>470.95362396005203</c:v>
                </c:pt>
                <c:pt idx="18743">
                  <c:v>465.25508511013498</c:v>
                </c:pt>
                <c:pt idx="18744">
                  <c:v>464.04542188884898</c:v>
                </c:pt>
                <c:pt idx="18745">
                  <c:v>463.58137646696002</c:v>
                </c:pt>
                <c:pt idx="18746">
                  <c:v>460.89260448345198</c:v>
                </c:pt>
                <c:pt idx="18747">
                  <c:v>461.81438969241799</c:v>
                </c:pt>
                <c:pt idx="18748">
                  <c:v>458.16605601384799</c:v>
                </c:pt>
                <c:pt idx="18749">
                  <c:v>457.295540507422</c:v>
                </c:pt>
                <c:pt idx="18750">
                  <c:v>468.54958375931</c:v>
                </c:pt>
                <c:pt idx="18751">
                  <c:v>469.49136842266603</c:v>
                </c:pt>
                <c:pt idx="18752">
                  <c:v>470.904537441618</c:v>
                </c:pt>
                <c:pt idx="18753">
                  <c:v>471.09760830196899</c:v>
                </c:pt>
                <c:pt idx="18754">
                  <c:v>472.70405114627903</c:v>
                </c:pt>
                <c:pt idx="18755">
                  <c:v>474.07961993511401</c:v>
                </c:pt>
                <c:pt idx="18756">
                  <c:v>468.39540529209302</c:v>
                </c:pt>
                <c:pt idx="18757">
                  <c:v>465.54287727386401</c:v>
                </c:pt>
                <c:pt idx="18758">
                  <c:v>471.18060151765002</c:v>
                </c:pt>
                <c:pt idx="18759">
                  <c:v>469.81888957926401</c:v>
                </c:pt>
                <c:pt idx="18760">
                  <c:v>480.48847656160899</c:v>
                </c:pt>
                <c:pt idx="18761">
                  <c:v>480.20498836043799</c:v>
                </c:pt>
                <c:pt idx="18762">
                  <c:v>481.98654886725501</c:v>
                </c:pt>
                <c:pt idx="18763">
                  <c:v>483.53372568911902</c:v>
                </c:pt>
                <c:pt idx="18764">
                  <c:v>486.00458302739003</c:v>
                </c:pt>
                <c:pt idx="18765">
                  <c:v>484.74583115734998</c:v>
                </c:pt>
                <c:pt idx="18766">
                  <c:v>481.84220362871702</c:v>
                </c:pt>
                <c:pt idx="18767">
                  <c:v>479.00415304934398</c:v>
                </c:pt>
                <c:pt idx="18768">
                  <c:v>482.17037050099998</c:v>
                </c:pt>
                <c:pt idx="18769">
                  <c:v>485.79146998346198</c:v>
                </c:pt>
                <c:pt idx="18770">
                  <c:v>483.80458287123002</c:v>
                </c:pt>
                <c:pt idx="18771">
                  <c:v>486.89125610994898</c:v>
                </c:pt>
                <c:pt idx="18772">
                  <c:v>489.65679844465302</c:v>
                </c:pt>
                <c:pt idx="18773">
                  <c:v>492.09528930090698</c:v>
                </c:pt>
                <c:pt idx="18774">
                  <c:v>495.53011442022802</c:v>
                </c:pt>
                <c:pt idx="18775">
                  <c:v>500.02952785916301</c:v>
                </c:pt>
                <c:pt idx="18776">
                  <c:v>497.06935305423701</c:v>
                </c:pt>
                <c:pt idx="18777">
                  <c:v>496.16468683167801</c:v>
                </c:pt>
                <c:pt idx="18778">
                  <c:v>494.86473535217903</c:v>
                </c:pt>
                <c:pt idx="18779">
                  <c:v>495.44867573989501</c:v>
                </c:pt>
                <c:pt idx="18780">
                  <c:v>495.68649110425002</c:v>
                </c:pt>
                <c:pt idx="18781">
                  <c:v>494.13994925200501</c:v>
                </c:pt>
                <c:pt idx="18782">
                  <c:v>489.04042497572402</c:v>
                </c:pt>
                <c:pt idx="18783">
                  <c:v>482.72202268503798</c:v>
                </c:pt>
                <c:pt idx="18784">
                  <c:v>488.11885489865602</c:v>
                </c:pt>
                <c:pt idx="18785">
                  <c:v>496.260677398366</c:v>
                </c:pt>
                <c:pt idx="18786">
                  <c:v>494.86122228810302</c:v>
                </c:pt>
                <c:pt idx="18787">
                  <c:v>485.795364695785</c:v>
                </c:pt>
                <c:pt idx="18788">
                  <c:v>481.94786540739398</c:v>
                </c:pt>
                <c:pt idx="18789">
                  <c:v>450.32244647936102</c:v>
                </c:pt>
                <c:pt idx="18790">
                  <c:v>468.86672482538103</c:v>
                </c:pt>
                <c:pt idx="18791">
                  <c:v>469.279327543227</c:v>
                </c:pt>
                <c:pt idx="18792">
                  <c:v>461.808400648739</c:v>
                </c:pt>
                <c:pt idx="18793">
                  <c:v>467.29468444844599</c:v>
                </c:pt>
                <c:pt idx="18794">
                  <c:v>478.187323542939</c:v>
                </c:pt>
                <c:pt idx="18795">
                  <c:v>479.38757372503198</c:v>
                </c:pt>
                <c:pt idx="18796">
                  <c:v>481.11816286617898</c:v>
                </c:pt>
                <c:pt idx="18797">
                  <c:v>478.76549504976401</c:v>
                </c:pt>
                <c:pt idx="18798">
                  <c:v>472.73783746708699</c:v>
                </c:pt>
                <c:pt idx="18799">
                  <c:v>470.33160187438</c:v>
                </c:pt>
                <c:pt idx="18800">
                  <c:v>470.66553731171098</c:v>
                </c:pt>
                <c:pt idx="18801">
                  <c:v>461.53933254323698</c:v>
                </c:pt>
                <c:pt idx="18802">
                  <c:v>465.51318619643399</c:v>
                </c:pt>
                <c:pt idx="18803">
                  <c:v>471.24365351851202</c:v>
                </c:pt>
                <c:pt idx="18804">
                  <c:v>480.01349791049103</c:v>
                </c:pt>
                <c:pt idx="18805">
                  <c:v>476.27419276176897</c:v>
                </c:pt>
                <c:pt idx="18806">
                  <c:v>478.51744420967702</c:v>
                </c:pt>
                <c:pt idx="18807">
                  <c:v>485.173621858633</c:v>
                </c:pt>
                <c:pt idx="18808">
                  <c:v>486.48844237386999</c:v>
                </c:pt>
                <c:pt idx="18809">
                  <c:v>478.41759911488799</c:v>
                </c:pt>
                <c:pt idx="18810">
                  <c:v>480.19252840760402</c:v>
                </c:pt>
                <c:pt idx="18811">
                  <c:v>481.15771538970301</c:v>
                </c:pt>
                <c:pt idx="18812">
                  <c:v>482.99092628533799</c:v>
                </c:pt>
                <c:pt idx="18813">
                  <c:v>491.74272186962799</c:v>
                </c:pt>
                <c:pt idx="18814">
                  <c:v>490.22815428627001</c:v>
                </c:pt>
                <c:pt idx="18815">
                  <c:v>492.93421369792998</c:v>
                </c:pt>
                <c:pt idx="18816">
                  <c:v>492.05679079754799</c:v>
                </c:pt>
                <c:pt idx="18817">
                  <c:v>496.93799416225897</c:v>
                </c:pt>
                <c:pt idx="18818">
                  <c:v>497.24609571863999</c:v>
                </c:pt>
                <c:pt idx="18819">
                  <c:v>493.67586875137999</c:v>
                </c:pt>
                <c:pt idx="18820">
                  <c:v>489.88443807936898</c:v>
                </c:pt>
                <c:pt idx="18821">
                  <c:v>482.252038534093</c:v>
                </c:pt>
                <c:pt idx="18822">
                  <c:v>480.911377866968</c:v>
                </c:pt>
                <c:pt idx="18823">
                  <c:v>484.23928460180798</c:v>
                </c:pt>
                <c:pt idx="18824">
                  <c:v>487.251252952031</c:v>
                </c:pt>
                <c:pt idx="18825">
                  <c:v>486.62757134825199</c:v>
                </c:pt>
                <c:pt idx="18826">
                  <c:v>481.479051643388</c:v>
                </c:pt>
                <c:pt idx="18827">
                  <c:v>478.31091948357403</c:v>
                </c:pt>
                <c:pt idx="18828">
                  <c:v>481.14252012691702</c:v>
                </c:pt>
                <c:pt idx="18829">
                  <c:v>475.37843273579603</c:v>
                </c:pt>
                <c:pt idx="18830">
                  <c:v>472.72582108112999</c:v>
                </c:pt>
                <c:pt idx="18831">
                  <c:v>474.38981597133602</c:v>
                </c:pt>
                <c:pt idx="18832">
                  <c:v>482.08441878639098</c:v>
                </c:pt>
                <c:pt idx="18833">
                  <c:v>490.67516312916501</c:v>
                </c:pt>
                <c:pt idx="18834">
                  <c:v>491.81352950762403</c:v>
                </c:pt>
                <c:pt idx="18835">
                  <c:v>492.99880011373801</c:v>
                </c:pt>
                <c:pt idx="18836">
                  <c:v>494.186927222012</c:v>
                </c:pt>
                <c:pt idx="18837">
                  <c:v>489.15116243362002</c:v>
                </c:pt>
                <c:pt idx="18838">
                  <c:v>487.39510976048302</c:v>
                </c:pt>
                <c:pt idx="18839">
                  <c:v>483.50082283349599</c:v>
                </c:pt>
                <c:pt idx="18840">
                  <c:v>469.19403348585303</c:v>
                </c:pt>
                <c:pt idx="18841">
                  <c:v>472.76460008068102</c:v>
                </c:pt>
                <c:pt idx="18842">
                  <c:v>479.95534964790801</c:v>
                </c:pt>
                <c:pt idx="18843">
                  <c:v>482.98386790418601</c:v>
                </c:pt>
                <c:pt idx="18844">
                  <c:v>480.187391309021</c:v>
                </c:pt>
                <c:pt idx="18845">
                  <c:v>485.47425448733298</c:v>
                </c:pt>
                <c:pt idx="18846">
                  <c:v>493.48943442891903</c:v>
                </c:pt>
                <c:pt idx="18847">
                  <c:v>490.33603694291799</c:v>
                </c:pt>
                <c:pt idx="18848">
                  <c:v>486.51631921513302</c:v>
                </c:pt>
                <c:pt idx="18849">
                  <c:v>483.893996254564</c:v>
                </c:pt>
                <c:pt idx="18850">
                  <c:v>482.78587900314</c:v>
                </c:pt>
                <c:pt idx="18851">
                  <c:v>487.57028706406197</c:v>
                </c:pt>
                <c:pt idx="18852">
                  <c:v>492.59713672369202</c:v>
                </c:pt>
                <c:pt idx="18853">
                  <c:v>496.54283978884899</c:v>
                </c:pt>
                <c:pt idx="18854">
                  <c:v>494.66094242604902</c:v>
                </c:pt>
                <c:pt idx="18855">
                  <c:v>504.311777412781</c:v>
                </c:pt>
                <c:pt idx="18856">
                  <c:v>507.09053530632599</c:v>
                </c:pt>
                <c:pt idx="18857">
                  <c:v>508.31262349641401</c:v>
                </c:pt>
                <c:pt idx="18858">
                  <c:v>507.65690021210401</c:v>
                </c:pt>
                <c:pt idx="18859">
                  <c:v>511.57093491273901</c:v>
                </c:pt>
                <c:pt idx="18860">
                  <c:v>511.21795096764902</c:v>
                </c:pt>
                <c:pt idx="18861">
                  <c:v>515.46617214019</c:v>
                </c:pt>
                <c:pt idx="18862">
                  <c:v>516.39916591176404</c:v>
                </c:pt>
                <c:pt idx="18863">
                  <c:v>518.36664673388805</c:v>
                </c:pt>
                <c:pt idx="18864">
                  <c:v>517.17958711286701</c:v>
                </c:pt>
                <c:pt idx="18865">
                  <c:v>518.06396420683097</c:v>
                </c:pt>
                <c:pt idx="18866">
                  <c:v>522.31726935296899</c:v>
                </c:pt>
                <c:pt idx="18867">
                  <c:v>521.22562626002104</c:v>
                </c:pt>
                <c:pt idx="18868">
                  <c:v>523.31574102132402</c:v>
                </c:pt>
                <c:pt idx="18869">
                  <c:v>525.728226587432</c:v>
                </c:pt>
                <c:pt idx="18870">
                  <c:v>521.94824063826798</c:v>
                </c:pt>
                <c:pt idx="18871">
                  <c:v>528.00805971207899</c:v>
                </c:pt>
                <c:pt idx="18872">
                  <c:v>531.075786539006</c:v>
                </c:pt>
                <c:pt idx="18873">
                  <c:v>531.45285034744802</c:v>
                </c:pt>
                <c:pt idx="18874">
                  <c:v>530.69818729995495</c:v>
                </c:pt>
                <c:pt idx="18875">
                  <c:v>532.59808681048901</c:v>
                </c:pt>
                <c:pt idx="18876">
                  <c:v>530.45704250151095</c:v>
                </c:pt>
                <c:pt idx="18877">
                  <c:v>525.08881723139598</c:v>
                </c:pt>
                <c:pt idx="18878">
                  <c:v>534.89747633727802</c:v>
                </c:pt>
                <c:pt idx="18879">
                  <c:v>533.282085958739</c:v>
                </c:pt>
                <c:pt idx="18880">
                  <c:v>539.08419505397103</c:v>
                </c:pt>
                <c:pt idx="18881">
                  <c:v>541.87665118434995</c:v>
                </c:pt>
                <c:pt idx="18882">
                  <c:v>542.67862862810296</c:v>
                </c:pt>
                <c:pt idx="18883">
                  <c:v>542.34216787835396</c:v>
                </c:pt>
                <c:pt idx="18884">
                  <c:v>547.212400545901</c:v>
                </c:pt>
                <c:pt idx="18885">
                  <c:v>547.85811117854496</c:v>
                </c:pt>
                <c:pt idx="18886">
                  <c:v>550.58644457221396</c:v>
                </c:pt>
                <c:pt idx="18887">
                  <c:v>552.88789591052603</c:v>
                </c:pt>
                <c:pt idx="18888">
                  <c:v>556.13887673848001</c:v>
                </c:pt>
                <c:pt idx="18889">
                  <c:v>554.40372344305604</c:v>
                </c:pt>
                <c:pt idx="18890">
                  <c:v>559.21594776254199</c:v>
                </c:pt>
                <c:pt idx="18891">
                  <c:v>557.918566763733</c:v>
                </c:pt>
                <c:pt idx="18892">
                  <c:v>557.68424096569197</c:v>
                </c:pt>
                <c:pt idx="18893">
                  <c:v>555.55388716520304</c:v>
                </c:pt>
                <c:pt idx="18894">
                  <c:v>554.43166831312897</c:v>
                </c:pt>
                <c:pt idx="18895">
                  <c:v>558.80058985943697</c:v>
                </c:pt>
                <c:pt idx="18896">
                  <c:v>562.26515351656496</c:v>
                </c:pt>
                <c:pt idx="18897">
                  <c:v>567.04440732145599</c:v>
                </c:pt>
                <c:pt idx="18898">
                  <c:v>568.23520057683095</c:v>
                </c:pt>
                <c:pt idx="18899">
                  <c:v>566.587318495158</c:v>
                </c:pt>
                <c:pt idx="18900">
                  <c:v>560.75146911465799</c:v>
                </c:pt>
                <c:pt idx="18901">
                  <c:v>558.11593720981898</c:v>
                </c:pt>
                <c:pt idx="18902">
                  <c:v>562.74829948866102</c:v>
                </c:pt>
                <c:pt idx="18903">
                  <c:v>562.69202465871194</c:v>
                </c:pt>
                <c:pt idx="18904">
                  <c:v>566.57459962885696</c:v>
                </c:pt>
                <c:pt idx="18905">
                  <c:v>568.78424056740903</c:v>
                </c:pt>
                <c:pt idx="18906">
                  <c:v>563.89269609853</c:v>
                </c:pt>
                <c:pt idx="18907">
                  <c:v>570.32107283405298</c:v>
                </c:pt>
                <c:pt idx="18908">
                  <c:v>571.404682872438</c:v>
                </c:pt>
                <c:pt idx="18909">
                  <c:v>572.89033504790598</c:v>
                </c:pt>
                <c:pt idx="18910">
                  <c:v>574.66629508655399</c:v>
                </c:pt>
                <c:pt idx="18911">
                  <c:v>568.28749921109397</c:v>
                </c:pt>
                <c:pt idx="18912">
                  <c:v>562.831939218667</c:v>
                </c:pt>
                <c:pt idx="18913">
                  <c:v>550.89990210723101</c:v>
                </c:pt>
                <c:pt idx="18914">
                  <c:v>551.83643194081401</c:v>
                </c:pt>
                <c:pt idx="18915">
                  <c:v>556.85814347147505</c:v>
                </c:pt>
                <c:pt idx="18916">
                  <c:v>565.1553298092</c:v>
                </c:pt>
                <c:pt idx="18917">
                  <c:v>568.65929285401705</c:v>
                </c:pt>
                <c:pt idx="18918">
                  <c:v>569.62601365186902</c:v>
                </c:pt>
                <c:pt idx="18919">
                  <c:v>566.379145374053</c:v>
                </c:pt>
                <c:pt idx="18920">
                  <c:v>561.79147429652301</c:v>
                </c:pt>
                <c:pt idx="18921">
                  <c:v>557.240963354722</c:v>
                </c:pt>
                <c:pt idx="18922">
                  <c:v>563.31488985528802</c:v>
                </c:pt>
                <c:pt idx="18923">
                  <c:v>562.01926560862103</c:v>
                </c:pt>
                <c:pt idx="18924">
                  <c:v>565.11037156946804</c:v>
                </c:pt>
                <c:pt idx="18925">
                  <c:v>566.74919164701998</c:v>
                </c:pt>
                <c:pt idx="18926">
                  <c:v>565.84239294038503</c:v>
                </c:pt>
                <c:pt idx="18927">
                  <c:v>561.54199075403801</c:v>
                </c:pt>
                <c:pt idx="18928">
                  <c:v>559.18351439287005</c:v>
                </c:pt>
                <c:pt idx="18929">
                  <c:v>561.42024845044205</c:v>
                </c:pt>
                <c:pt idx="18930">
                  <c:v>564.17120766784899</c:v>
                </c:pt>
                <c:pt idx="18931">
                  <c:v>562.25302556177905</c:v>
                </c:pt>
                <c:pt idx="18932">
                  <c:v>559.27308452630098</c:v>
                </c:pt>
                <c:pt idx="18933">
                  <c:v>550.99584287531195</c:v>
                </c:pt>
                <c:pt idx="18934">
                  <c:v>549.06735742524802</c:v>
                </c:pt>
                <c:pt idx="18935">
                  <c:v>552.25194809831396</c:v>
                </c:pt>
                <c:pt idx="18936">
                  <c:v>550.04294030592098</c:v>
                </c:pt>
                <c:pt idx="18937">
                  <c:v>548.33230676156995</c:v>
                </c:pt>
                <c:pt idx="18938">
                  <c:v>549.42348805202596</c:v>
                </c:pt>
                <c:pt idx="18939">
                  <c:v>545.24237530795006</c:v>
                </c:pt>
                <c:pt idx="18940">
                  <c:v>550.74387087480704</c:v>
                </c:pt>
                <c:pt idx="18941">
                  <c:v>558.83429833795799</c:v>
                </c:pt>
                <c:pt idx="18942">
                  <c:v>560.44932946015399</c:v>
                </c:pt>
                <c:pt idx="18943">
                  <c:v>561.95693815640197</c:v>
                </c:pt>
                <c:pt idx="18944">
                  <c:v>558.13001140755705</c:v>
                </c:pt>
                <c:pt idx="18945">
                  <c:v>550.08735794317397</c:v>
                </c:pt>
                <c:pt idx="18946">
                  <c:v>550.68695316333196</c:v>
                </c:pt>
                <c:pt idx="18947">
                  <c:v>540.16332548838102</c:v>
                </c:pt>
                <c:pt idx="18948">
                  <c:v>545.61357344255896</c:v>
                </c:pt>
                <c:pt idx="18949">
                  <c:v>554.61074126862604</c:v>
                </c:pt>
                <c:pt idx="18950">
                  <c:v>553.93966227169096</c:v>
                </c:pt>
                <c:pt idx="18951">
                  <c:v>551.71836422598199</c:v>
                </c:pt>
                <c:pt idx="18952">
                  <c:v>553.64386131713104</c:v>
                </c:pt>
                <c:pt idx="18953">
                  <c:v>561.27861016469399</c:v>
                </c:pt>
                <c:pt idx="18954">
                  <c:v>567.72770139548595</c:v>
                </c:pt>
                <c:pt idx="18955">
                  <c:v>566.07561378442495</c:v>
                </c:pt>
                <c:pt idx="18956">
                  <c:v>567.88139499239799</c:v>
                </c:pt>
                <c:pt idx="18957">
                  <c:v>571.11264012990398</c:v>
                </c:pt>
                <c:pt idx="18958">
                  <c:v>570.07892625126897</c:v>
                </c:pt>
                <c:pt idx="18959">
                  <c:v>576.56642443200894</c:v>
                </c:pt>
                <c:pt idx="18960">
                  <c:v>575.51707353954305</c:v>
                </c:pt>
                <c:pt idx="18961">
                  <c:v>580.51256173786601</c:v>
                </c:pt>
                <c:pt idx="18962">
                  <c:v>579.63018264402399</c:v>
                </c:pt>
                <c:pt idx="18963">
                  <c:v>584.951187720696</c:v>
                </c:pt>
                <c:pt idx="18964">
                  <c:v>582.07322787710996</c:v>
                </c:pt>
                <c:pt idx="18965">
                  <c:v>583.98242806454698</c:v>
                </c:pt>
                <c:pt idx="18966">
                  <c:v>584.67152732966395</c:v>
                </c:pt>
                <c:pt idx="18967">
                  <c:v>589.62954188141896</c:v>
                </c:pt>
                <c:pt idx="18968">
                  <c:v>589.26397156545295</c:v>
                </c:pt>
                <c:pt idx="18969">
                  <c:v>593.20025489551006</c:v>
                </c:pt>
                <c:pt idx="18970">
                  <c:v>594.493431451182</c:v>
                </c:pt>
                <c:pt idx="18971">
                  <c:v>593.82759880795697</c:v>
                </c:pt>
                <c:pt idx="18972">
                  <c:v>584.49262895469599</c:v>
                </c:pt>
                <c:pt idx="18973">
                  <c:v>582.96125826683397</c:v>
                </c:pt>
                <c:pt idx="18974">
                  <c:v>571.11548549885197</c:v>
                </c:pt>
                <c:pt idx="18975">
                  <c:v>570.36161305799396</c:v>
                </c:pt>
                <c:pt idx="18976">
                  <c:v>571.60500137446002</c:v>
                </c:pt>
                <c:pt idx="18977">
                  <c:v>563.13381525409102</c:v>
                </c:pt>
                <c:pt idx="18978">
                  <c:v>560.64476379066798</c:v>
                </c:pt>
                <c:pt idx="18979">
                  <c:v>568.875028923115</c:v>
                </c:pt>
                <c:pt idx="18980">
                  <c:v>558.33946338745898</c:v>
                </c:pt>
                <c:pt idx="18981">
                  <c:v>553.59357794866503</c:v>
                </c:pt>
                <c:pt idx="18982">
                  <c:v>534.05172464707698</c:v>
                </c:pt>
                <c:pt idx="18983">
                  <c:v>536.66857809784801</c:v>
                </c:pt>
                <c:pt idx="18984">
                  <c:v>542.51826559911501</c:v>
                </c:pt>
                <c:pt idx="18985">
                  <c:v>544.74259048807096</c:v>
                </c:pt>
                <c:pt idx="18986">
                  <c:v>541.63755772228899</c:v>
                </c:pt>
                <c:pt idx="18987">
                  <c:v>532.75470177564296</c:v>
                </c:pt>
                <c:pt idx="18988">
                  <c:v>541.065675123343</c:v>
                </c:pt>
                <c:pt idx="18989">
                  <c:v>536.46661688479503</c:v>
                </c:pt>
                <c:pt idx="18990">
                  <c:v>531.42383068607796</c:v>
                </c:pt>
                <c:pt idx="18991">
                  <c:v>539.55461529557499</c:v>
                </c:pt>
                <c:pt idx="18992">
                  <c:v>548.34935552489299</c:v>
                </c:pt>
                <c:pt idx="18993">
                  <c:v>545.936618360583</c:v>
                </c:pt>
                <c:pt idx="18994">
                  <c:v>542.38803034123998</c:v>
                </c:pt>
                <c:pt idx="18995">
                  <c:v>536.20480679535001</c:v>
                </c:pt>
                <c:pt idx="18996">
                  <c:v>538.34962602253097</c:v>
                </c:pt>
                <c:pt idx="18997">
                  <c:v>539.58783016238306</c:v>
                </c:pt>
                <c:pt idx="18998">
                  <c:v>533.81424037964496</c:v>
                </c:pt>
                <c:pt idx="18999">
                  <c:v>512.995485004839</c:v>
                </c:pt>
                <c:pt idx="19000">
                  <c:v>504.377160856758</c:v>
                </c:pt>
                <c:pt idx="19001">
                  <c:v>470.63432879544098</c:v>
                </c:pt>
                <c:pt idx="19002">
                  <c:v>487.49245045289302</c:v>
                </c:pt>
                <c:pt idx="19003">
                  <c:v>487.50220030190201</c:v>
                </c:pt>
                <c:pt idx="19004">
                  <c:v>482.29567680267797</c:v>
                </c:pt>
                <c:pt idx="19005">
                  <c:v>478.63987557251397</c:v>
                </c:pt>
                <c:pt idx="19006">
                  <c:v>502.294258223307</c:v>
                </c:pt>
                <c:pt idx="19007">
                  <c:v>493.51415458956399</c:v>
                </c:pt>
                <c:pt idx="19008">
                  <c:v>481.18617100791602</c:v>
                </c:pt>
                <c:pt idx="19009">
                  <c:v>494.13970273144997</c:v>
                </c:pt>
                <c:pt idx="19010">
                  <c:v>504.32886340177203</c:v>
                </c:pt>
                <c:pt idx="19011">
                  <c:v>508.07098356821302</c:v>
                </c:pt>
                <c:pt idx="19012">
                  <c:v>512.450555446571</c:v>
                </c:pt>
                <c:pt idx="19013">
                  <c:v>512.56329456876995</c:v>
                </c:pt>
                <c:pt idx="19014">
                  <c:v>512.67605849357403</c:v>
                </c:pt>
                <c:pt idx="19015">
                  <c:v>512.78884722644295</c:v>
                </c:pt>
                <c:pt idx="19016">
                  <c:v>512.901660772833</c:v>
                </c:pt>
                <c:pt idx="19017">
                  <c:v>513.01449913820295</c:v>
                </c:pt>
                <c:pt idx="19018">
                  <c:v>513.12736232801399</c:v>
                </c:pt>
                <c:pt idx="19019">
                  <c:v>513.24025034772603</c:v>
                </c:pt>
                <c:pt idx="19020">
                  <c:v>513.35316320280299</c:v>
                </c:pt>
                <c:pt idx="19021">
                  <c:v>513.46610089870705</c:v>
                </c:pt>
                <c:pt idx="19022">
                  <c:v>513.57906344090497</c:v>
                </c:pt>
                <c:pt idx="19023">
                  <c:v>513.65610030042103</c:v>
                </c:pt>
                <c:pt idx="19024">
                  <c:v>513.73314871546597</c:v>
                </c:pt>
                <c:pt idx="19025">
                  <c:v>513.81020868777398</c:v>
                </c:pt>
                <c:pt idx="19026">
                  <c:v>513.88728021907696</c:v>
                </c:pt>
                <c:pt idx="19027">
                  <c:v>513.96436331110999</c:v>
                </c:pt>
                <c:pt idx="19028">
                  <c:v>514.04145796560601</c:v>
                </c:pt>
                <c:pt idx="19029">
                  <c:v>514.11856418430102</c:v>
                </c:pt>
                <c:pt idx="19030">
                  <c:v>514.19568196892897</c:v>
                </c:pt>
                <c:pt idx="19031">
                  <c:v>514.27281132122403</c:v>
                </c:pt>
                <c:pt idx="19032">
                  <c:v>514.349952242923</c:v>
                </c:pt>
                <c:pt idx="19033">
                  <c:v>514.42710473575903</c:v>
                </c:pt>
                <c:pt idx="19034">
                  <c:v>514.50426880146995</c:v>
                </c:pt>
                <c:pt idx="19035">
                  <c:v>514.58144444179004</c:v>
                </c:pt>
                <c:pt idx="19036">
                  <c:v>514.65863165845599</c:v>
                </c:pt>
                <c:pt idx="19037">
                  <c:v>514.73583045320504</c:v>
                </c:pt>
                <c:pt idx="19038">
                  <c:v>514.81304082777297</c:v>
                </c:pt>
                <c:pt idx="19039">
                  <c:v>514.89026278389701</c:v>
                </c:pt>
                <c:pt idx="19040">
                  <c:v>514.967496323315</c:v>
                </c:pt>
                <c:pt idx="19041">
                  <c:v>515.04474144776304</c:v>
                </c:pt>
                <c:pt idx="19042">
                  <c:v>515.121998158981</c:v>
                </c:pt>
                <c:pt idx="19043">
                  <c:v>515.19926645870396</c:v>
                </c:pt>
                <c:pt idx="19044">
                  <c:v>515.27654634867304</c:v>
                </c:pt>
                <c:pt idx="19045">
                  <c:v>515.35383783062605</c:v>
                </c:pt>
                <c:pt idx="19046">
                  <c:v>515.43114090630002</c:v>
                </c:pt>
                <c:pt idx="19047">
                  <c:v>515.50845557743605</c:v>
                </c:pt>
                <c:pt idx="19048">
                  <c:v>515.585781845773</c:v>
                </c:pt>
                <c:pt idx="19049">
                  <c:v>515.66311971305004</c:v>
                </c:pt>
                <c:pt idx="19050">
                  <c:v>515.74046918100703</c:v>
                </c:pt>
                <c:pt idx="19051">
                  <c:v>515.81783025138395</c:v>
                </c:pt>
                <c:pt idx="19052">
                  <c:v>515.89520292592204</c:v>
                </c:pt>
                <c:pt idx="19053">
                  <c:v>515.97258720636103</c:v>
                </c:pt>
                <c:pt idx="19054">
                  <c:v>516.04998309444204</c:v>
                </c:pt>
                <c:pt idx="19055">
                  <c:v>516.12739059190596</c:v>
                </c:pt>
                <c:pt idx="19056">
                  <c:v>517.85641735038905</c:v>
                </c:pt>
                <c:pt idx="19057">
                  <c:v>520.57516354147799</c:v>
                </c:pt>
                <c:pt idx="19058">
                  <c:v>524.08904589538395</c:v>
                </c:pt>
                <c:pt idx="19059">
                  <c:v>528.25555381025197</c:v>
                </c:pt>
                <c:pt idx="19060">
                  <c:v>539.00555433029001</c:v>
                </c:pt>
                <c:pt idx="19061">
                  <c:v>536.76868127982004</c:v>
                </c:pt>
                <c:pt idx="19062">
                  <c:v>538.94259443900296</c:v>
                </c:pt>
                <c:pt idx="19063">
                  <c:v>541.93372583813903</c:v>
                </c:pt>
                <c:pt idx="19064">
                  <c:v>529.49634683015404</c:v>
                </c:pt>
                <c:pt idx="19065">
                  <c:v>534.14002979185398</c:v>
                </c:pt>
                <c:pt idx="19066">
                  <c:v>533.10913953435602</c:v>
                </c:pt>
                <c:pt idx="19067">
                  <c:v>524.56340002761999</c:v>
                </c:pt>
                <c:pt idx="19068">
                  <c:v>535.14384380617798</c:v>
                </c:pt>
                <c:pt idx="19069">
                  <c:v>539.99759846949996</c:v>
                </c:pt>
                <c:pt idx="19070">
                  <c:v>537.71340862797399</c:v>
                </c:pt>
                <c:pt idx="19071">
                  <c:v>538.28876197520594</c:v>
                </c:pt>
                <c:pt idx="19072">
                  <c:v>530.03679525412599</c:v>
                </c:pt>
                <c:pt idx="19073">
                  <c:v>529.86188311169201</c:v>
                </c:pt>
                <c:pt idx="19074">
                  <c:v>518.71888770985299</c:v>
                </c:pt>
                <c:pt idx="19075">
                  <c:v>527.469675345518</c:v>
                </c:pt>
                <c:pt idx="19076">
                  <c:v>527.13736945005098</c:v>
                </c:pt>
                <c:pt idx="19077">
                  <c:v>535.18675708155297</c:v>
                </c:pt>
                <c:pt idx="19078">
                  <c:v>538.91700877841095</c:v>
                </c:pt>
                <c:pt idx="19079">
                  <c:v>546.28400428841201</c:v>
                </c:pt>
                <c:pt idx="19080">
                  <c:v>546.37687256914103</c:v>
                </c:pt>
                <c:pt idx="19081">
                  <c:v>557.01483027806205</c:v>
                </c:pt>
                <c:pt idx="19082">
                  <c:v>556.719612418015</c:v>
                </c:pt>
                <c:pt idx="19083">
                  <c:v>557.70500613199499</c:v>
                </c:pt>
                <c:pt idx="19084">
                  <c:v>564.15765305294201</c:v>
                </c:pt>
                <c:pt idx="19085">
                  <c:v>561.43277158869603</c:v>
                </c:pt>
                <c:pt idx="19086">
                  <c:v>563.94237607769799</c:v>
                </c:pt>
                <c:pt idx="19087">
                  <c:v>562.97803461460501</c:v>
                </c:pt>
                <c:pt idx="19088">
                  <c:v>569.27775882194203</c:v>
                </c:pt>
                <c:pt idx="19089">
                  <c:v>581.34075453137996</c:v>
                </c:pt>
                <c:pt idx="19090">
                  <c:v>581.04427074656803</c:v>
                </c:pt>
                <c:pt idx="19091">
                  <c:v>583.76936837637004</c:v>
                </c:pt>
                <c:pt idx="19092">
                  <c:v>580.84468384080401</c:v>
                </c:pt>
                <c:pt idx="19093">
                  <c:v>570.20941767967895</c:v>
                </c:pt>
                <c:pt idx="19094">
                  <c:v>567.23862661356804</c:v>
                </c:pt>
                <c:pt idx="19095">
                  <c:v>557.93024075083895</c:v>
                </c:pt>
                <c:pt idx="19096">
                  <c:v>570.75705698570096</c:v>
                </c:pt>
                <c:pt idx="19097">
                  <c:v>575.43155728241402</c:v>
                </c:pt>
                <c:pt idx="19098">
                  <c:v>576.92192501577495</c:v>
                </c:pt>
                <c:pt idx="19099">
                  <c:v>566.53156114624096</c:v>
                </c:pt>
                <c:pt idx="19100">
                  <c:v>562.90009383929396</c:v>
                </c:pt>
                <c:pt idx="19101">
                  <c:v>566.77847548584703</c:v>
                </c:pt>
                <c:pt idx="19102">
                  <c:v>574.76438420544196</c:v>
                </c:pt>
                <c:pt idx="19103">
                  <c:v>570.62033299532095</c:v>
                </c:pt>
                <c:pt idx="19104">
                  <c:v>580.02986228641396</c:v>
                </c:pt>
                <c:pt idx="19105">
                  <c:v>585.650351651969</c:v>
                </c:pt>
                <c:pt idx="19106">
                  <c:v>583.47758884734003</c:v>
                </c:pt>
                <c:pt idx="19107">
                  <c:v>578.39549904848002</c:v>
                </c:pt>
                <c:pt idx="19108">
                  <c:v>583.71095368473505</c:v>
                </c:pt>
                <c:pt idx="19109">
                  <c:v>572.614608455189</c:v>
                </c:pt>
                <c:pt idx="19110">
                  <c:v>567.45535083300695</c:v>
                </c:pt>
                <c:pt idx="19111">
                  <c:v>568.86831465658202</c:v>
                </c:pt>
                <c:pt idx="19112">
                  <c:v>556.17686255659305</c:v>
                </c:pt>
                <c:pt idx="19113">
                  <c:v>557.784213689382</c:v>
                </c:pt>
                <c:pt idx="19114">
                  <c:v>571.77901961084797</c:v>
                </c:pt>
                <c:pt idx="19115">
                  <c:v>561.02385625196803</c:v>
                </c:pt>
                <c:pt idx="19116">
                  <c:v>564.77710585029399</c:v>
                </c:pt>
                <c:pt idx="19117">
                  <c:v>556.69514546557696</c:v>
                </c:pt>
                <c:pt idx="19118">
                  <c:v>561.92251288149805</c:v>
                </c:pt>
                <c:pt idx="19119">
                  <c:v>563.43408444115005</c:v>
                </c:pt>
                <c:pt idx="19120">
                  <c:v>577.11989835222505</c:v>
                </c:pt>
                <c:pt idx="19121">
                  <c:v>577.74895904142898</c:v>
                </c:pt>
                <c:pt idx="19122">
                  <c:v>570.29021998020403</c:v>
                </c:pt>
                <c:pt idx="19123">
                  <c:v>566.46357260413697</c:v>
                </c:pt>
                <c:pt idx="19124">
                  <c:v>563.79552917717103</c:v>
                </c:pt>
                <c:pt idx="19125">
                  <c:v>563.84063281950603</c:v>
                </c:pt>
                <c:pt idx="19126">
                  <c:v>560.05162376695898</c:v>
                </c:pt>
                <c:pt idx="19127">
                  <c:v>560.20843822161305</c:v>
                </c:pt>
                <c:pt idx="19128">
                  <c:v>567.81606881266305</c:v>
                </c:pt>
                <c:pt idx="19129">
                  <c:v>579.50172350882804</c:v>
                </c:pt>
                <c:pt idx="19130">
                  <c:v>583.43074519421702</c:v>
                </c:pt>
                <c:pt idx="19131">
                  <c:v>582.193872014406</c:v>
                </c:pt>
                <c:pt idx="19132">
                  <c:v>585.32607504584303</c:v>
                </c:pt>
                <c:pt idx="19133">
                  <c:v>589.70431408718605</c:v>
                </c:pt>
                <c:pt idx="19134">
                  <c:v>587.92340705864297</c:v>
                </c:pt>
                <c:pt idx="19135">
                  <c:v>593.55571329826398</c:v>
                </c:pt>
                <c:pt idx="19136">
                  <c:v>592.77221975671102</c:v>
                </c:pt>
                <c:pt idx="19137">
                  <c:v>589.618671547605</c:v>
                </c:pt>
                <c:pt idx="19138">
                  <c:v>597.21296003713803</c:v>
                </c:pt>
                <c:pt idx="19139">
                  <c:v>589.43724729745395</c:v>
                </c:pt>
                <c:pt idx="19140">
                  <c:v>587.59820308588598</c:v>
                </c:pt>
                <c:pt idx="19141">
                  <c:v>572.19137820097501</c:v>
                </c:pt>
                <c:pt idx="19142">
                  <c:v>575.21254867787604</c:v>
                </c:pt>
                <c:pt idx="19143">
                  <c:v>585.55487030310405</c:v>
                </c:pt>
                <c:pt idx="19144">
                  <c:v>582.73249582824303</c:v>
                </c:pt>
                <c:pt idx="19145">
                  <c:v>594.375491094891</c:v>
                </c:pt>
                <c:pt idx="19146">
                  <c:v>590.73791308938996</c:v>
                </c:pt>
                <c:pt idx="19147">
                  <c:v>585.76389986117795</c:v>
                </c:pt>
                <c:pt idx="19148">
                  <c:v>589.032462422403</c:v>
                </c:pt>
                <c:pt idx="19149">
                  <c:v>600.15339531293796</c:v>
                </c:pt>
                <c:pt idx="19150">
                  <c:v>598.701024096281</c:v>
                </c:pt>
                <c:pt idx="19151">
                  <c:v>601.32333458182302</c:v>
                </c:pt>
                <c:pt idx="19152">
                  <c:v>609.06837913123695</c:v>
                </c:pt>
                <c:pt idx="19153">
                  <c:v>611.79700546974402</c:v>
                </c:pt>
                <c:pt idx="19154">
                  <c:v>617.22976287831602</c:v>
                </c:pt>
                <c:pt idx="19155">
                  <c:v>615.24228304184805</c:v>
                </c:pt>
                <c:pt idx="19156">
                  <c:v>606.55506200529703</c:v>
                </c:pt>
                <c:pt idx="19157">
                  <c:v>604.29867717463696</c:v>
                </c:pt>
                <c:pt idx="19158">
                  <c:v>603.01756397902705</c:v>
                </c:pt>
                <c:pt idx="19159">
                  <c:v>588.17127155386299</c:v>
                </c:pt>
                <c:pt idx="19160">
                  <c:v>596.39390593018595</c:v>
                </c:pt>
                <c:pt idx="19161">
                  <c:v>611.59002265328695</c:v>
                </c:pt>
                <c:pt idx="19162">
                  <c:v>619.95657416318397</c:v>
                </c:pt>
                <c:pt idx="19163">
                  <c:v>620.75011857811296</c:v>
                </c:pt>
                <c:pt idx="19164">
                  <c:v>623.593154121201</c:v>
                </c:pt>
                <c:pt idx="19165">
                  <c:v>624.26663472765199</c:v>
                </c:pt>
                <c:pt idx="19166">
                  <c:v>618.88545633629894</c:v>
                </c:pt>
                <c:pt idx="19167">
                  <c:v>616.21187116492604</c:v>
                </c:pt>
                <c:pt idx="19168">
                  <c:v>613.42659350726103</c:v>
                </c:pt>
                <c:pt idx="19169">
                  <c:v>620.27856855673701</c:v>
                </c:pt>
                <c:pt idx="19170">
                  <c:v>611.14186524189597</c:v>
                </c:pt>
                <c:pt idx="19171">
                  <c:v>617.54052057097897</c:v>
                </c:pt>
                <c:pt idx="19172">
                  <c:v>610.54378647291003</c:v>
                </c:pt>
                <c:pt idx="19173">
                  <c:v>616.08141861621903</c:v>
                </c:pt>
                <c:pt idx="19174">
                  <c:v>616.00132803179895</c:v>
                </c:pt>
                <c:pt idx="19175">
                  <c:v>623.43646406114306</c:v>
                </c:pt>
                <c:pt idx="19176">
                  <c:v>627.59478527643</c:v>
                </c:pt>
                <c:pt idx="19177">
                  <c:v>629.14494439606301</c:v>
                </c:pt>
                <c:pt idx="19178">
                  <c:v>615.78819722653498</c:v>
                </c:pt>
                <c:pt idx="19179">
                  <c:v>616.816563515903</c:v>
                </c:pt>
                <c:pt idx="19180">
                  <c:v>614.45415607763698</c:v>
                </c:pt>
                <c:pt idx="19181">
                  <c:v>619.59713736400704</c:v>
                </c:pt>
                <c:pt idx="19182">
                  <c:v>617.47191918284898</c:v>
                </c:pt>
                <c:pt idx="19183">
                  <c:v>614.05729946976703</c:v>
                </c:pt>
                <c:pt idx="19184">
                  <c:v>602.31038333091101</c:v>
                </c:pt>
                <c:pt idx="19185">
                  <c:v>591.51095815778797</c:v>
                </c:pt>
                <c:pt idx="19186">
                  <c:v>599.95181953069903</c:v>
                </c:pt>
                <c:pt idx="19187">
                  <c:v>591.47450032073004</c:v>
                </c:pt>
                <c:pt idx="19188">
                  <c:v>600.62461084069196</c:v>
                </c:pt>
                <c:pt idx="19189">
                  <c:v>595.92772638391796</c:v>
                </c:pt>
                <c:pt idx="19190">
                  <c:v>596.80969941896603</c:v>
                </c:pt>
                <c:pt idx="19191">
                  <c:v>597.63329680416405</c:v>
                </c:pt>
                <c:pt idx="19192">
                  <c:v>609.87282672271294</c:v>
                </c:pt>
                <c:pt idx="19193">
                  <c:v>614.31270090125497</c:v>
                </c:pt>
                <c:pt idx="19194">
                  <c:v>606.86723096633204</c:v>
                </c:pt>
                <c:pt idx="19195">
                  <c:v>607.94745463745198</c:v>
                </c:pt>
                <c:pt idx="19196">
                  <c:v>600.76151572363699</c:v>
                </c:pt>
                <c:pt idx="19197">
                  <c:v>596.06356067067804</c:v>
                </c:pt>
                <c:pt idx="19198">
                  <c:v>593.30974702037997</c:v>
                </c:pt>
                <c:pt idx="19199">
                  <c:v>596.50175345934895</c:v>
                </c:pt>
                <c:pt idx="19200">
                  <c:v>610.030413227807</c:v>
                </c:pt>
                <c:pt idx="19201">
                  <c:v>614.53243767742799</c:v>
                </c:pt>
                <c:pt idx="19202">
                  <c:v>615.99502487910104</c:v>
                </c:pt>
                <c:pt idx="19203">
                  <c:v>619.98667264031701</c:v>
                </c:pt>
                <c:pt idx="19204">
                  <c:v>614.33239418583798</c:v>
                </c:pt>
                <c:pt idx="19205">
                  <c:v>613.58290866493098</c:v>
                </c:pt>
                <c:pt idx="19206">
                  <c:v>605.65541748498003</c:v>
                </c:pt>
                <c:pt idx="19207">
                  <c:v>605.40104220963599</c:v>
                </c:pt>
                <c:pt idx="19208">
                  <c:v>612.95644721641304</c:v>
                </c:pt>
                <c:pt idx="19209">
                  <c:v>622.19983044043602</c:v>
                </c:pt>
                <c:pt idx="19210">
                  <c:v>632.26702369696204</c:v>
                </c:pt>
                <c:pt idx="19211">
                  <c:v>635.85830039156099</c:v>
                </c:pt>
                <c:pt idx="19212">
                  <c:v>640.61452047849002</c:v>
                </c:pt>
                <c:pt idx="19213">
                  <c:v>640.21733947579298</c:v>
                </c:pt>
                <c:pt idx="19214">
                  <c:v>641.80507847769297</c:v>
                </c:pt>
                <c:pt idx="19215">
                  <c:v>642.113144915362</c:v>
                </c:pt>
                <c:pt idx="19216">
                  <c:v>645.69613626398996</c:v>
                </c:pt>
                <c:pt idx="19217">
                  <c:v>644.26269084148396</c:v>
                </c:pt>
                <c:pt idx="19218">
                  <c:v>641.86603363155405</c:v>
                </c:pt>
                <c:pt idx="19219">
                  <c:v>644.93415327231298</c:v>
                </c:pt>
                <c:pt idx="19220">
                  <c:v>650.40319489206195</c:v>
                </c:pt>
                <c:pt idx="19221">
                  <c:v>653.70724312211405</c:v>
                </c:pt>
                <c:pt idx="19222">
                  <c:v>648.464511032274</c:v>
                </c:pt>
                <c:pt idx="19223">
                  <c:v>634.18532249934401</c:v>
                </c:pt>
                <c:pt idx="19224">
                  <c:v>636.01177622814203</c:v>
                </c:pt>
                <c:pt idx="19225">
                  <c:v>627.66730172402799</c:v>
                </c:pt>
                <c:pt idx="19226">
                  <c:v>625.77174647282197</c:v>
                </c:pt>
                <c:pt idx="19227">
                  <c:v>619.56409074781095</c:v>
                </c:pt>
                <c:pt idx="19228">
                  <c:v>626.61473010052202</c:v>
                </c:pt>
                <c:pt idx="19229">
                  <c:v>627.66744284709</c:v>
                </c:pt>
                <c:pt idx="19230">
                  <c:v>616.79624273697902</c:v>
                </c:pt>
                <c:pt idx="19231">
                  <c:v>612.466333112965</c:v>
                </c:pt>
                <c:pt idx="19232">
                  <c:v>610.92291795352003</c:v>
                </c:pt>
                <c:pt idx="19233">
                  <c:v>606.26768531871505</c:v>
                </c:pt>
                <c:pt idx="19234">
                  <c:v>597.58593206495095</c:v>
                </c:pt>
                <c:pt idx="19235">
                  <c:v>601.45828890473103</c:v>
                </c:pt>
                <c:pt idx="19236">
                  <c:v>595.55196850768698</c:v>
                </c:pt>
                <c:pt idx="19237">
                  <c:v>593.21740479113703</c:v>
                </c:pt>
                <c:pt idx="19238">
                  <c:v>586.44286202842204</c:v>
                </c:pt>
                <c:pt idx="19239">
                  <c:v>596.10744039465101</c:v>
                </c:pt>
                <c:pt idx="19240">
                  <c:v>595.38018931736895</c:v>
                </c:pt>
                <c:pt idx="19241">
                  <c:v>608.64525993535995</c:v>
                </c:pt>
                <c:pt idx="19242">
                  <c:v>610.33729375797998</c:v>
                </c:pt>
                <c:pt idx="19243">
                  <c:v>616.36742622030897</c:v>
                </c:pt>
                <c:pt idx="19244">
                  <c:v>611.85561666037597</c:v>
                </c:pt>
                <c:pt idx="19245">
                  <c:v>607.19327686142401</c:v>
                </c:pt>
                <c:pt idx="19246">
                  <c:v>612.64587248763996</c:v>
                </c:pt>
                <c:pt idx="19247">
                  <c:v>623.53871610046997</c:v>
                </c:pt>
                <c:pt idx="19248">
                  <c:v>624.77332275834897</c:v>
                </c:pt>
                <c:pt idx="19249">
                  <c:v>632.38306182954602</c:v>
                </c:pt>
                <c:pt idx="19250">
                  <c:v>625.034770651087</c:v>
                </c:pt>
                <c:pt idx="19251">
                  <c:v>618.95943268035796</c:v>
                </c:pt>
                <c:pt idx="19252">
                  <c:v>608.05336747652996</c:v>
                </c:pt>
                <c:pt idx="19253">
                  <c:v>607.12912635796602</c:v>
                </c:pt>
                <c:pt idx="19254">
                  <c:v>611.91330387366702</c:v>
                </c:pt>
                <c:pt idx="19255">
                  <c:v>606.76099385504995</c:v>
                </c:pt>
                <c:pt idx="19256">
                  <c:v>624.10222305942796</c:v>
                </c:pt>
                <c:pt idx="19257">
                  <c:v>622.09261390117604</c:v>
                </c:pt>
                <c:pt idx="19258">
                  <c:v>618.78308119522205</c:v>
                </c:pt>
                <c:pt idx="19259">
                  <c:v>620.81268970154201</c:v>
                </c:pt>
                <c:pt idx="19260">
                  <c:v>623.59393055140504</c:v>
                </c:pt>
                <c:pt idx="19261">
                  <c:v>619.77753569643096</c:v>
                </c:pt>
                <c:pt idx="19262">
                  <c:v>616.60427471366495</c:v>
                </c:pt>
                <c:pt idx="19263">
                  <c:v>608.82272876677803</c:v>
                </c:pt>
                <c:pt idx="19264">
                  <c:v>607.71467140042296</c:v>
                </c:pt>
                <c:pt idx="19265">
                  <c:v>615.23817903235999</c:v>
                </c:pt>
                <c:pt idx="19266">
                  <c:v>615.34892190458595</c:v>
                </c:pt>
                <c:pt idx="19267">
                  <c:v>603.58345051776996</c:v>
                </c:pt>
                <c:pt idx="19268">
                  <c:v>605.38212920031401</c:v>
                </c:pt>
                <c:pt idx="19269">
                  <c:v>591.26461794736201</c:v>
                </c:pt>
                <c:pt idx="19270">
                  <c:v>590.18851634269799</c:v>
                </c:pt>
                <c:pt idx="19271">
                  <c:v>592.773542044279</c:v>
                </c:pt>
                <c:pt idx="19272">
                  <c:v>591.51686213514495</c:v>
                </c:pt>
                <c:pt idx="19273">
                  <c:v>586.89120027324805</c:v>
                </c:pt>
                <c:pt idx="19274">
                  <c:v>592.39623973181097</c:v>
                </c:pt>
                <c:pt idx="19275">
                  <c:v>591.55503707139201</c:v>
                </c:pt>
                <c:pt idx="19276">
                  <c:v>601.54048609715699</c:v>
                </c:pt>
                <c:pt idx="19277">
                  <c:v>601.04722289855704</c:v>
                </c:pt>
                <c:pt idx="19278">
                  <c:v>612.09447085543297</c:v>
                </c:pt>
                <c:pt idx="19279">
                  <c:v>609.32780384716602</c:v>
                </c:pt>
                <c:pt idx="19280">
                  <c:v>616.07915591379299</c:v>
                </c:pt>
                <c:pt idx="19281">
                  <c:v>617.48381638927594</c:v>
                </c:pt>
                <c:pt idx="19282">
                  <c:v>606.974241834331</c:v>
                </c:pt>
                <c:pt idx="19283">
                  <c:v>594.70122266444105</c:v>
                </c:pt>
                <c:pt idx="19284">
                  <c:v>594.68932863998702</c:v>
                </c:pt>
                <c:pt idx="19285">
                  <c:v>579.03710551018298</c:v>
                </c:pt>
                <c:pt idx="19286">
                  <c:v>579.14133218917505</c:v>
                </c:pt>
                <c:pt idx="19287">
                  <c:v>579.24557762896904</c:v>
                </c:pt>
                <c:pt idx="19288">
                  <c:v>579.34984183294205</c:v>
                </c:pt>
                <c:pt idx="19289">
                  <c:v>579.45412480447203</c:v>
                </c:pt>
                <c:pt idx="19290">
                  <c:v>579.55842654693697</c:v>
                </c:pt>
                <c:pt idx="19291">
                  <c:v>579.66274706371496</c:v>
                </c:pt>
                <c:pt idx="19292">
                  <c:v>579.76708635818704</c:v>
                </c:pt>
                <c:pt idx="19293">
                  <c:v>579.87144443373097</c:v>
                </c:pt>
                <c:pt idx="19294">
                  <c:v>579.97582129372995</c:v>
                </c:pt>
                <c:pt idx="19295">
                  <c:v>580.08021694156196</c:v>
                </c:pt>
                <c:pt idx="19296">
                  <c:v>580.17883057844199</c:v>
                </c:pt>
                <c:pt idx="19297">
                  <c:v>580.27746097964098</c:v>
                </c:pt>
                <c:pt idx="19298">
                  <c:v>580.37610814800701</c:v>
                </c:pt>
                <c:pt idx="19299">
                  <c:v>580.47477208639202</c:v>
                </c:pt>
                <c:pt idx="19300">
                  <c:v>580.57345279764695</c:v>
                </c:pt>
                <c:pt idx="19301">
                  <c:v>580.67215028462294</c:v>
                </c:pt>
                <c:pt idx="19302">
                  <c:v>580.77086455017104</c:v>
                </c:pt>
                <c:pt idx="19303">
                  <c:v>580.86959559714501</c:v>
                </c:pt>
                <c:pt idx="19304">
                  <c:v>580.968343428396</c:v>
                </c:pt>
                <c:pt idx="19305">
                  <c:v>581.06710804677903</c:v>
                </c:pt>
                <c:pt idx="19306">
                  <c:v>581.16588945514695</c:v>
                </c:pt>
                <c:pt idx="19307">
                  <c:v>591.95814002232896</c:v>
                </c:pt>
                <c:pt idx="19308">
                  <c:v>588.32943662399202</c:v>
                </c:pt>
                <c:pt idx="19309">
                  <c:v>595.07757526206899</c:v>
                </c:pt>
                <c:pt idx="19310">
                  <c:v>594.52415311707603</c:v>
                </c:pt>
                <c:pt idx="19311">
                  <c:v>594.74412705372902</c:v>
                </c:pt>
                <c:pt idx="19312">
                  <c:v>587.17303431633502</c:v>
                </c:pt>
                <c:pt idx="19313">
                  <c:v>592.38125913072099</c:v>
                </c:pt>
                <c:pt idx="19314">
                  <c:v>593.84444084077404</c:v>
                </c:pt>
                <c:pt idx="19315">
                  <c:v>590.38232775067195</c:v>
                </c:pt>
                <c:pt idx="19316">
                  <c:v>582.92579895118104</c:v>
                </c:pt>
                <c:pt idx="19317">
                  <c:v>585.898720525832</c:v>
                </c:pt>
                <c:pt idx="19318">
                  <c:v>592.75373555598503</c:v>
                </c:pt>
                <c:pt idx="19319">
                  <c:v>602.29707069843596</c:v>
                </c:pt>
                <c:pt idx="19320">
                  <c:v>599.88788241564203</c:v>
                </c:pt>
                <c:pt idx="19321">
                  <c:v>597.42834209773798</c:v>
                </c:pt>
                <c:pt idx="19322">
                  <c:v>597.06988509247901</c:v>
                </c:pt>
                <c:pt idx="19323">
                  <c:v>598.98050872477495</c:v>
                </c:pt>
                <c:pt idx="19324">
                  <c:v>602.15510542101697</c:v>
                </c:pt>
                <c:pt idx="19325">
                  <c:v>602.57661399481105</c:v>
                </c:pt>
                <c:pt idx="19326">
                  <c:v>594.68286035147901</c:v>
                </c:pt>
                <c:pt idx="19327">
                  <c:v>598.01308436944805</c:v>
                </c:pt>
                <c:pt idx="19328">
                  <c:v>601.78056680097495</c:v>
                </c:pt>
                <c:pt idx="19329">
                  <c:v>603.52573044469796</c:v>
                </c:pt>
                <c:pt idx="19330">
                  <c:v>603.16361500643097</c:v>
                </c:pt>
                <c:pt idx="19331">
                  <c:v>611.96980378552496</c:v>
                </c:pt>
                <c:pt idx="19332">
                  <c:v>614.11169809877401</c:v>
                </c:pt>
                <c:pt idx="19333">
                  <c:v>622.21797251367798</c:v>
                </c:pt>
                <c:pt idx="19334">
                  <c:v>621.03575836590198</c:v>
                </c:pt>
                <c:pt idx="19335">
                  <c:v>622.464140610144</c:v>
                </c:pt>
                <c:pt idx="19336">
                  <c:v>626.57240393817096</c:v>
                </c:pt>
                <c:pt idx="19337">
                  <c:v>627.19897634210895</c:v>
                </c:pt>
                <c:pt idx="19338">
                  <c:v>630.58585081435604</c:v>
                </c:pt>
                <c:pt idx="19339">
                  <c:v>626.24111430224502</c:v>
                </c:pt>
                <c:pt idx="19340">
                  <c:v>600.947235695578</c:v>
                </c:pt>
                <c:pt idx="19341">
                  <c:v>600.53258210294803</c:v>
                </c:pt>
                <c:pt idx="19342">
                  <c:v>596.27480609583699</c:v>
                </c:pt>
                <c:pt idx="19343">
                  <c:v>615.54044508079403</c:v>
                </c:pt>
                <c:pt idx="19344">
                  <c:v>626.50322040768299</c:v>
                </c:pt>
                <c:pt idx="19345">
                  <c:v>615.92158101499797</c:v>
                </c:pt>
                <c:pt idx="19346">
                  <c:v>611.801065638007</c:v>
                </c:pt>
                <c:pt idx="19347">
                  <c:v>621.65718080543604</c:v>
                </c:pt>
                <c:pt idx="19348">
                  <c:v>628.93678639266705</c:v>
                </c:pt>
                <c:pt idx="19349">
                  <c:v>627.49652115182801</c:v>
                </c:pt>
                <c:pt idx="19350">
                  <c:v>630.38928011433802</c:v>
                </c:pt>
                <c:pt idx="19351">
                  <c:v>628.18922152673895</c:v>
                </c:pt>
                <c:pt idx="19352">
                  <c:v>629.76597647277094</c:v>
                </c:pt>
                <c:pt idx="19353">
                  <c:v>613.58728853718503</c:v>
                </c:pt>
                <c:pt idx="19354">
                  <c:v>616.72271958161105</c:v>
                </c:pt>
                <c:pt idx="19355">
                  <c:v>614.13865138656399</c:v>
                </c:pt>
                <c:pt idx="19356">
                  <c:v>611.56541043725395</c:v>
                </c:pt>
                <c:pt idx="19357">
                  <c:v>594.44769459911504</c:v>
                </c:pt>
                <c:pt idx="19358">
                  <c:v>603.48924403396802</c:v>
                </c:pt>
                <c:pt idx="19359">
                  <c:v>611.40702291569301</c:v>
                </c:pt>
                <c:pt idx="19360">
                  <c:v>612.51978369740004</c:v>
                </c:pt>
                <c:pt idx="19361">
                  <c:v>621.78108282690505</c:v>
                </c:pt>
                <c:pt idx="19362">
                  <c:v>621.606984123713</c:v>
                </c:pt>
                <c:pt idx="19363">
                  <c:v>623.91936210465303</c:v>
                </c:pt>
                <c:pt idx="19364">
                  <c:v>631.73083251820299</c:v>
                </c:pt>
                <c:pt idx="19365">
                  <c:v>620.30913906627404</c:v>
                </c:pt>
                <c:pt idx="19366">
                  <c:v>623.98136916954695</c:v>
                </c:pt>
                <c:pt idx="19367">
                  <c:v>613.26136924721402</c:v>
                </c:pt>
                <c:pt idx="19368">
                  <c:v>614.86811403464196</c:v>
                </c:pt>
                <c:pt idx="19369">
                  <c:v>619.30746181797201</c:v>
                </c:pt>
                <c:pt idx="19370">
                  <c:v>615.85172618102695</c:v>
                </c:pt>
                <c:pt idx="19371">
                  <c:v>618.82013150121998</c:v>
                </c:pt>
                <c:pt idx="19372">
                  <c:v>602.31001039276703</c:v>
                </c:pt>
                <c:pt idx="19373">
                  <c:v>603.10505960648595</c:v>
                </c:pt>
                <c:pt idx="19374">
                  <c:v>610.71624545871998</c:v>
                </c:pt>
                <c:pt idx="19375">
                  <c:v>610.91167465726699</c:v>
                </c:pt>
                <c:pt idx="19376">
                  <c:v>604.69259380925598</c:v>
                </c:pt>
                <c:pt idx="19377">
                  <c:v>609.42128989284402</c:v>
                </c:pt>
                <c:pt idx="19378">
                  <c:v>621.50001985851998</c:v>
                </c:pt>
                <c:pt idx="19379">
                  <c:v>630.26317013852497</c:v>
                </c:pt>
                <c:pt idx="19380">
                  <c:v>629.88501223644198</c:v>
                </c:pt>
                <c:pt idx="19381">
                  <c:v>644.49834452032803</c:v>
                </c:pt>
                <c:pt idx="19382">
                  <c:v>639.664606936425</c:v>
                </c:pt>
                <c:pt idx="19383">
                  <c:v>625.71991850521101</c:v>
                </c:pt>
                <c:pt idx="19384">
                  <c:v>630.16252992659804</c:v>
                </c:pt>
                <c:pt idx="19385">
                  <c:v>645.72754441578502</c:v>
                </c:pt>
                <c:pt idx="19386">
                  <c:v>643.08006148368099</c:v>
                </c:pt>
                <c:pt idx="19387">
                  <c:v>633.69109258601895</c:v>
                </c:pt>
                <c:pt idx="19388">
                  <c:v>619.052828347282</c:v>
                </c:pt>
                <c:pt idx="19389">
                  <c:v>624.31477738823401</c:v>
                </c:pt>
                <c:pt idx="19390">
                  <c:v>650.97301838271096</c:v>
                </c:pt>
                <c:pt idx="19391">
                  <c:v>655.13924570035999</c:v>
                </c:pt>
                <c:pt idx="19392">
                  <c:v>644.06739244802395</c:v>
                </c:pt>
                <c:pt idx="19393">
                  <c:v>656.75552007925103</c:v>
                </c:pt>
                <c:pt idx="19394">
                  <c:v>665.490368496305</c:v>
                </c:pt>
                <c:pt idx="19395">
                  <c:v>675.47272402374904</c:v>
                </c:pt>
                <c:pt idx="19396">
                  <c:v>676.35083856497999</c:v>
                </c:pt>
                <c:pt idx="19397">
                  <c:v>673.84834046229003</c:v>
                </c:pt>
                <c:pt idx="19398">
                  <c:v>664.95354236818798</c:v>
                </c:pt>
                <c:pt idx="19399">
                  <c:v>658.43699765297902</c:v>
                </c:pt>
                <c:pt idx="19400">
                  <c:v>646.98019389381795</c:v>
                </c:pt>
                <c:pt idx="19401">
                  <c:v>654.80865423993305</c:v>
                </c:pt>
                <c:pt idx="19402">
                  <c:v>644.03050379114302</c:v>
                </c:pt>
                <c:pt idx="19403">
                  <c:v>636.45670506655995</c:v>
                </c:pt>
                <c:pt idx="19404">
                  <c:v>636.67310034628201</c:v>
                </c:pt>
                <c:pt idx="19405">
                  <c:v>646.18499646545604</c:v>
                </c:pt>
                <c:pt idx="19406">
                  <c:v>655.51590781441701</c:v>
                </c:pt>
                <c:pt idx="19407">
                  <c:v>642.89067142991098</c:v>
                </c:pt>
                <c:pt idx="19408">
                  <c:v>636.55176940961201</c:v>
                </c:pt>
                <c:pt idx="19409">
                  <c:v>617.79895428280497</c:v>
                </c:pt>
                <c:pt idx="19410">
                  <c:v>606.82684485474294</c:v>
                </c:pt>
                <c:pt idx="19411">
                  <c:v>566.19371932326897</c:v>
                </c:pt>
                <c:pt idx="19412">
                  <c:v>582.97570116401096</c:v>
                </c:pt>
                <c:pt idx="19413">
                  <c:v>605.50188225698798</c:v>
                </c:pt>
                <c:pt idx="19414">
                  <c:v>600.80318765067398</c:v>
                </c:pt>
                <c:pt idx="19415">
                  <c:v>601.48810328459501</c:v>
                </c:pt>
                <c:pt idx="19416">
                  <c:v>595.55743058620897</c:v>
                </c:pt>
                <c:pt idx="19417">
                  <c:v>617.974212273474</c:v>
                </c:pt>
                <c:pt idx="19418">
                  <c:v>610.52144327345604</c:v>
                </c:pt>
                <c:pt idx="19419">
                  <c:v>615.30793138872002</c:v>
                </c:pt>
                <c:pt idx="19420">
                  <c:v>615.886320844225</c:v>
                </c:pt>
                <c:pt idx="19421">
                  <c:v>624.65038318983898</c:v>
                </c:pt>
                <c:pt idx="19422">
                  <c:v>611.86378984594296</c:v>
                </c:pt>
                <c:pt idx="19423">
                  <c:v>599.21656530982705</c:v>
                </c:pt>
                <c:pt idx="19424">
                  <c:v>599.35438511984796</c:v>
                </c:pt>
                <c:pt idx="19425">
                  <c:v>608.36268152820003</c:v>
                </c:pt>
                <c:pt idx="19426">
                  <c:v>602.54065066597502</c:v>
                </c:pt>
                <c:pt idx="19427">
                  <c:v>595.50900127270302</c:v>
                </c:pt>
                <c:pt idx="19428">
                  <c:v>579.56722530863306</c:v>
                </c:pt>
                <c:pt idx="19429">
                  <c:v>591.75552405687301</c:v>
                </c:pt>
                <c:pt idx="19430">
                  <c:v>596.68484757226702</c:v>
                </c:pt>
                <c:pt idx="19431">
                  <c:v>609.531472340498</c:v>
                </c:pt>
                <c:pt idx="19432">
                  <c:v>617.59557371956305</c:v>
                </c:pt>
                <c:pt idx="19433">
                  <c:v>609.21480178418904</c:v>
                </c:pt>
                <c:pt idx="19434">
                  <c:v>602.71447984915096</c:v>
                </c:pt>
                <c:pt idx="19435">
                  <c:v>588.44822811112203</c:v>
                </c:pt>
                <c:pt idx="19436">
                  <c:v>584.28789913837602</c:v>
                </c:pt>
                <c:pt idx="19437">
                  <c:v>570.51623335568502</c:v>
                </c:pt>
                <c:pt idx="19438">
                  <c:v>579.49045370636998</c:v>
                </c:pt>
                <c:pt idx="19439">
                  <c:v>572.14830965790998</c:v>
                </c:pt>
                <c:pt idx="19440">
                  <c:v>571.25003681174701</c:v>
                </c:pt>
                <c:pt idx="19441">
                  <c:v>593.20317572642296</c:v>
                </c:pt>
                <c:pt idx="19442">
                  <c:v>592.034565470242</c:v>
                </c:pt>
                <c:pt idx="19443">
                  <c:v>606.94199582878196</c:v>
                </c:pt>
                <c:pt idx="19444">
                  <c:v>624.713257466649</c:v>
                </c:pt>
                <c:pt idx="19445">
                  <c:v>622.51426680036604</c:v>
                </c:pt>
                <c:pt idx="19446">
                  <c:v>617.21044524722697</c:v>
                </c:pt>
                <c:pt idx="19447">
                  <c:v>624.48118429223905</c:v>
                </c:pt>
                <c:pt idx="19448">
                  <c:v>620.84670379965803</c:v>
                </c:pt>
                <c:pt idx="19449">
                  <c:v>621.20679488786197</c:v>
                </c:pt>
                <c:pt idx="19450">
                  <c:v>613.92625125177597</c:v>
                </c:pt>
                <c:pt idx="19451">
                  <c:v>622.93868862015302</c:v>
                </c:pt>
                <c:pt idx="19452">
                  <c:v>622.05411568231204</c:v>
                </c:pt>
                <c:pt idx="19453">
                  <c:v>625.27635600154599</c:v>
                </c:pt>
                <c:pt idx="19454">
                  <c:v>620.76186071121504</c:v>
                </c:pt>
                <c:pt idx="19455">
                  <c:v>631.17824473395001</c:v>
                </c:pt>
                <c:pt idx="19456">
                  <c:v>629.71391120616704</c:v>
                </c:pt>
                <c:pt idx="19457">
                  <c:v>632.09422979052601</c:v>
                </c:pt>
                <c:pt idx="19458">
                  <c:v>620.32463523182605</c:v>
                </c:pt>
                <c:pt idx="19459">
                  <c:v>614.29507977737296</c:v>
                </c:pt>
                <c:pt idx="19460">
                  <c:v>620.057167625685</c:v>
                </c:pt>
                <c:pt idx="19461">
                  <c:v>616.758463493916</c:v>
                </c:pt>
                <c:pt idx="19462">
                  <c:v>621.61852018624802</c:v>
                </c:pt>
                <c:pt idx="19463">
                  <c:v>617.56556743463398</c:v>
                </c:pt>
                <c:pt idx="19464">
                  <c:v>622.24671443578904</c:v>
                </c:pt>
                <c:pt idx="19465">
                  <c:v>628.05849874861894</c:v>
                </c:pt>
                <c:pt idx="19466">
                  <c:v>618.16029680834095</c:v>
                </c:pt>
                <c:pt idx="19467">
                  <c:v>623.68664986180704</c:v>
                </c:pt>
                <c:pt idx="19468">
                  <c:v>632.94215974575604</c:v>
                </c:pt>
                <c:pt idx="19469">
                  <c:v>632.27124105642599</c:v>
                </c:pt>
                <c:pt idx="19470">
                  <c:v>633.18171164354703</c:v>
                </c:pt>
                <c:pt idx="19471">
                  <c:v>641.62835567687205</c:v>
                </c:pt>
                <c:pt idx="19472">
                  <c:v>645.05465109618694</c:v>
                </c:pt>
                <c:pt idx="19473">
                  <c:v>651.27297793275397</c:v>
                </c:pt>
                <c:pt idx="19474">
                  <c:v>652.08055642539102</c:v>
                </c:pt>
                <c:pt idx="19475">
                  <c:v>643.43396824719002</c:v>
                </c:pt>
                <c:pt idx="19476">
                  <c:v>635.93152817742805</c:v>
                </c:pt>
                <c:pt idx="19477">
                  <c:v>644.54204106894997</c:v>
                </c:pt>
                <c:pt idx="19478">
                  <c:v>636.31768462491004</c:v>
                </c:pt>
                <c:pt idx="19479">
                  <c:v>627.30742621062097</c:v>
                </c:pt>
                <c:pt idx="19480">
                  <c:v>630.65724786658598</c:v>
                </c:pt>
                <c:pt idx="19481">
                  <c:v>622.42086420944895</c:v>
                </c:pt>
                <c:pt idx="19482">
                  <c:v>616.96845743897404</c:v>
                </c:pt>
                <c:pt idx="19483">
                  <c:v>602.74116481043097</c:v>
                </c:pt>
                <c:pt idx="19484">
                  <c:v>609.094056687533</c:v>
                </c:pt>
                <c:pt idx="19485">
                  <c:v>610.20260787070401</c:v>
                </c:pt>
                <c:pt idx="19486">
                  <c:v>610.45889296601001</c:v>
                </c:pt>
                <c:pt idx="19487">
                  <c:v>617.36928763438505</c:v>
                </c:pt>
                <c:pt idx="19488">
                  <c:v>622.99969553761105</c:v>
                </c:pt>
                <c:pt idx="19489">
                  <c:v>630.36355193886504</c:v>
                </c:pt>
                <c:pt idx="19490">
                  <c:v>631.13259547223095</c:v>
                </c:pt>
                <c:pt idx="19491">
                  <c:v>627.48464907040102</c:v>
                </c:pt>
                <c:pt idx="19492">
                  <c:v>621.15960380777199</c:v>
                </c:pt>
                <c:pt idx="19493">
                  <c:v>626.638231513356</c:v>
                </c:pt>
                <c:pt idx="19494">
                  <c:v>634.54640599505501</c:v>
                </c:pt>
                <c:pt idx="19495">
                  <c:v>631.76709273679705</c:v>
                </c:pt>
                <c:pt idx="19496">
                  <c:v>630.76890073027198</c:v>
                </c:pt>
                <c:pt idx="19497">
                  <c:v>637.97228157661198</c:v>
                </c:pt>
                <c:pt idx="19498">
                  <c:v>636.32631309014403</c:v>
                </c:pt>
                <c:pt idx="19499">
                  <c:v>639.01161013138505</c:v>
                </c:pt>
                <c:pt idx="19500">
                  <c:v>639.08829152459998</c:v>
                </c:pt>
                <c:pt idx="19501">
                  <c:v>642.74387655212104</c:v>
                </c:pt>
                <c:pt idx="19502">
                  <c:v>645.07060938524</c:v>
                </c:pt>
                <c:pt idx="19503">
                  <c:v>644.95449667554999</c:v>
                </c:pt>
                <c:pt idx="19504">
                  <c:v>648.256663698529</c:v>
                </c:pt>
                <c:pt idx="19505">
                  <c:v>648.20480316543296</c:v>
                </c:pt>
                <c:pt idx="19506">
                  <c:v>647.63438293864795</c:v>
                </c:pt>
                <c:pt idx="19507">
                  <c:v>655.48371165986396</c:v>
                </c:pt>
                <c:pt idx="19508">
                  <c:v>658.13842069208704</c:v>
                </c:pt>
                <c:pt idx="19509">
                  <c:v>651.91901261654698</c:v>
                </c:pt>
                <c:pt idx="19510">
                  <c:v>644.06338851451699</c:v>
                </c:pt>
                <c:pt idx="19511">
                  <c:v>649.37691146976204</c:v>
                </c:pt>
                <c:pt idx="19512">
                  <c:v>644.14942733243095</c:v>
                </c:pt>
                <c:pt idx="19513">
                  <c:v>641.41179226626696</c:v>
                </c:pt>
                <c:pt idx="19514">
                  <c:v>638.36508625300303</c:v>
                </c:pt>
                <c:pt idx="19515">
                  <c:v>640.37593627470005</c:v>
                </c:pt>
                <c:pt idx="19516">
                  <c:v>640.60006785239602</c:v>
                </c:pt>
                <c:pt idx="19517">
                  <c:v>632.880837034774</c:v>
                </c:pt>
                <c:pt idx="19518">
                  <c:v>621.64720217740705</c:v>
                </c:pt>
                <c:pt idx="19519">
                  <c:v>629.51103928495104</c:v>
                </c:pt>
                <c:pt idx="19520">
                  <c:v>627.21332399156097</c:v>
                </c:pt>
                <c:pt idx="19521">
                  <c:v>623.983175373005</c:v>
                </c:pt>
                <c:pt idx="19522">
                  <c:v>626.63510386834002</c:v>
                </c:pt>
                <c:pt idx="19523">
                  <c:v>623.28260606264496</c:v>
                </c:pt>
                <c:pt idx="19524">
                  <c:v>617.45491369595902</c:v>
                </c:pt>
                <c:pt idx="19525">
                  <c:v>616.31262210562102</c:v>
                </c:pt>
                <c:pt idx="19526">
                  <c:v>630.76515309399804</c:v>
                </c:pt>
                <c:pt idx="19527">
                  <c:v>622.97520345328701</c:v>
                </c:pt>
                <c:pt idx="19528">
                  <c:v>618.77012082997703</c:v>
                </c:pt>
                <c:pt idx="19529">
                  <c:v>610.942678801478</c:v>
                </c:pt>
                <c:pt idx="19530">
                  <c:v>615.00544761550805</c:v>
                </c:pt>
                <c:pt idx="19531">
                  <c:v>613.74468644789602</c:v>
                </c:pt>
                <c:pt idx="19532">
                  <c:v>600.57986292358896</c:v>
                </c:pt>
                <c:pt idx="19533">
                  <c:v>598.38774642391797</c:v>
                </c:pt>
                <c:pt idx="19534">
                  <c:v>589.92055981201895</c:v>
                </c:pt>
                <c:pt idx="19535">
                  <c:v>579.62644604330001</c:v>
                </c:pt>
                <c:pt idx="19536">
                  <c:v>563.36792423178497</c:v>
                </c:pt>
                <c:pt idx="19537">
                  <c:v>585.36744167303596</c:v>
                </c:pt>
                <c:pt idx="19538">
                  <c:v>586.91866539346995</c:v>
                </c:pt>
                <c:pt idx="19539">
                  <c:v>587.065395059818</c:v>
                </c:pt>
                <c:pt idx="19540">
                  <c:v>587.21216140858303</c:v>
                </c:pt>
                <c:pt idx="19541">
                  <c:v>587.35896444893501</c:v>
                </c:pt>
                <c:pt idx="19542">
                  <c:v>587.50580419004802</c:v>
                </c:pt>
                <c:pt idx="19543">
                  <c:v>587.652680641095</c:v>
                </c:pt>
                <c:pt idx="19544">
                  <c:v>587.79959381125605</c:v>
                </c:pt>
                <c:pt idx="19545">
                  <c:v>587.94654370970795</c:v>
                </c:pt>
                <c:pt idx="19546">
                  <c:v>588.09353034563605</c:v>
                </c:pt>
                <c:pt idx="19547">
                  <c:v>588.24055372822204</c:v>
                </c:pt>
                <c:pt idx="19548">
                  <c:v>588.38761386665499</c:v>
                </c:pt>
                <c:pt idx="19549">
                  <c:v>588.53471077012102</c:v>
                </c:pt>
                <c:pt idx="19550">
                  <c:v>588.675959100706</c:v>
                </c:pt>
                <c:pt idx="19551">
                  <c:v>588.81724133089006</c:v>
                </c:pt>
                <c:pt idx="19552">
                  <c:v>588.95855746881</c:v>
                </c:pt>
                <c:pt idx="19553">
                  <c:v>589.09990752260205</c:v>
                </c:pt>
                <c:pt idx="19554">
                  <c:v>589.24129150040801</c:v>
                </c:pt>
                <c:pt idx="19555">
                  <c:v>589.38270941036797</c:v>
                </c:pt>
                <c:pt idx="19556">
                  <c:v>589.52416126062599</c:v>
                </c:pt>
                <c:pt idx="19557">
                  <c:v>589.66564705932899</c:v>
                </c:pt>
                <c:pt idx="19558">
                  <c:v>589.80716681462297</c:v>
                </c:pt>
                <c:pt idx="19559">
                  <c:v>589.94872053465895</c:v>
                </c:pt>
                <c:pt idx="19560">
                  <c:v>590.090308227587</c:v>
                </c:pt>
                <c:pt idx="19561">
                  <c:v>590.23192990156201</c:v>
                </c:pt>
                <c:pt idx="19562">
                  <c:v>590.37358556473805</c:v>
                </c:pt>
                <c:pt idx="19563">
                  <c:v>590.51527522527397</c:v>
                </c:pt>
                <c:pt idx="19564">
                  <c:v>590.65699889132804</c:v>
                </c:pt>
                <c:pt idx="19565">
                  <c:v>590.79875657106197</c:v>
                </c:pt>
                <c:pt idx="19566">
                  <c:v>590.94054827263903</c:v>
                </c:pt>
                <c:pt idx="19567">
                  <c:v>591.08237400422399</c:v>
                </c:pt>
                <c:pt idx="19568">
                  <c:v>591.22423377398604</c:v>
                </c:pt>
                <c:pt idx="19569">
                  <c:v>591.36612759009097</c:v>
                </c:pt>
                <c:pt idx="19570">
                  <c:v>591.50805546071297</c:v>
                </c:pt>
                <c:pt idx="19571">
                  <c:v>591.65593247457798</c:v>
                </c:pt>
                <c:pt idx="19572">
                  <c:v>591.80384645769698</c:v>
                </c:pt>
                <c:pt idx="19573">
                  <c:v>591.95179741931099</c:v>
                </c:pt>
                <c:pt idx="19574">
                  <c:v>592.09978536866595</c:v>
                </c:pt>
                <c:pt idx="19575">
                  <c:v>592.247810315008</c:v>
                </c:pt>
                <c:pt idx="19576">
                  <c:v>592.39587226758704</c:v>
                </c:pt>
                <c:pt idx="19577">
                  <c:v>592.543971235654</c:v>
                </c:pt>
                <c:pt idx="19578">
                  <c:v>592.69210722846299</c:v>
                </c:pt>
                <c:pt idx="19579">
                  <c:v>592.84028025527005</c:v>
                </c:pt>
                <c:pt idx="19580">
                  <c:v>592.98849032533406</c:v>
                </c:pt>
                <c:pt idx="19581">
                  <c:v>593.13673744791504</c:v>
                </c:pt>
                <c:pt idx="19582">
                  <c:v>593.28502163227699</c:v>
                </c:pt>
                <c:pt idx="19583">
                  <c:v>593.43334288768597</c:v>
                </c:pt>
                <c:pt idx="19584">
                  <c:v>593.58170122340698</c:v>
                </c:pt>
                <c:pt idx="19585">
                  <c:v>593.73009664871302</c:v>
                </c:pt>
                <c:pt idx="19586">
                  <c:v>593.87852917287501</c:v>
                </c:pt>
                <c:pt idx="19587">
                  <c:v>594.026998805169</c:v>
                </c:pt>
                <c:pt idx="19588">
                  <c:v>594.17550555487003</c:v>
                </c:pt>
                <c:pt idx="19589">
                  <c:v>594.32404943125903</c:v>
                </c:pt>
                <c:pt idx="19590">
                  <c:v>594.47263044361603</c:v>
                </c:pt>
                <c:pt idx="19591">
                  <c:v>594.62719332753204</c:v>
                </c:pt>
                <c:pt idx="19592">
                  <c:v>594.78179639779705</c:v>
                </c:pt>
                <c:pt idx="19593">
                  <c:v>594.93643966486002</c:v>
                </c:pt>
                <c:pt idx="19594">
                  <c:v>595.09112313917296</c:v>
                </c:pt>
                <c:pt idx="19595">
                  <c:v>595.24584683118906</c:v>
                </c:pt>
                <c:pt idx="19596">
                  <c:v>595.40061075136498</c:v>
                </c:pt>
                <c:pt idx="19597">
                  <c:v>595.55541491016095</c:v>
                </c:pt>
                <c:pt idx="19598">
                  <c:v>595.71025931803695</c:v>
                </c:pt>
                <c:pt idx="19599">
                  <c:v>595.86514398546001</c:v>
                </c:pt>
                <c:pt idx="19600">
                  <c:v>596.02006892289603</c:v>
                </c:pt>
                <c:pt idx="19601">
                  <c:v>596.17503414081602</c:v>
                </c:pt>
                <c:pt idx="19602">
                  <c:v>596.33003964969203</c:v>
                </c:pt>
                <c:pt idx="19603">
                  <c:v>596.48508546000096</c:v>
                </c:pt>
                <c:pt idx="19604">
                  <c:v>596.640171582221</c:v>
                </c:pt>
                <c:pt idx="19605">
                  <c:v>596.79529802683203</c:v>
                </c:pt>
                <c:pt idx="19606">
                  <c:v>596.95046480431904</c:v>
                </c:pt>
                <c:pt idx="19607">
                  <c:v>597.10567192516805</c:v>
                </c:pt>
                <c:pt idx="19608">
                  <c:v>597.26091939986895</c:v>
                </c:pt>
                <c:pt idx="19609">
                  <c:v>597.41620723891299</c:v>
                </c:pt>
                <c:pt idx="19610">
                  <c:v>597.57153545279505</c:v>
                </c:pt>
                <c:pt idx="19611">
                  <c:v>597.72690405201195</c:v>
                </c:pt>
                <c:pt idx="19612">
                  <c:v>597.84644943282296</c:v>
                </c:pt>
                <c:pt idx="19613">
                  <c:v>597.96601872270901</c:v>
                </c:pt>
                <c:pt idx="19614">
                  <c:v>598.08561192645402</c:v>
                </c:pt>
                <c:pt idx="19615">
                  <c:v>598.20522904883899</c:v>
                </c:pt>
                <c:pt idx="19616">
                  <c:v>598.32487009464899</c:v>
                </c:pt>
                <c:pt idx="19617">
                  <c:v>598.44453506866796</c:v>
                </c:pt>
                <c:pt idx="19618">
                  <c:v>598.56422397568201</c:v>
                </c:pt>
                <c:pt idx="19619">
                  <c:v>598.68393682047702</c:v>
                </c:pt>
                <c:pt idx="19620">
                  <c:v>598.80367360784101</c:v>
                </c:pt>
                <c:pt idx="19621">
                  <c:v>598.92343434256202</c:v>
                </c:pt>
                <c:pt idx="19622">
                  <c:v>599.04321902943104</c:v>
                </c:pt>
                <c:pt idx="19623">
                  <c:v>599.16302767323702</c:v>
                </c:pt>
                <c:pt idx="19624">
                  <c:v>599.28286027877095</c:v>
                </c:pt>
                <c:pt idx="19625">
                  <c:v>599.40271685082701</c:v>
                </c:pt>
                <c:pt idx="19626">
                  <c:v>599.52259739419696</c:v>
                </c:pt>
                <c:pt idx="19627">
                  <c:v>599.64250191367603</c:v>
                </c:pt>
                <c:pt idx="19628">
                  <c:v>599.76243041405905</c:v>
                </c:pt>
                <c:pt idx="19629">
                  <c:v>599.88238290014203</c:v>
                </c:pt>
                <c:pt idx="19630">
                  <c:v>600.00235937672198</c:v>
                </c:pt>
                <c:pt idx="19631">
                  <c:v>600.11635982500297</c:v>
                </c:pt>
                <c:pt idx="19632">
                  <c:v>600.23038193337004</c:v>
                </c:pt>
                <c:pt idx="19633">
                  <c:v>600.34442570593706</c:v>
                </c:pt>
                <c:pt idx="19634">
                  <c:v>600.45849114682096</c:v>
                </c:pt>
                <c:pt idx="19635">
                  <c:v>600.57257826013904</c:v>
                </c:pt>
                <c:pt idx="19636">
                  <c:v>600.686687050008</c:v>
                </c:pt>
                <c:pt idx="19637">
                  <c:v>600.80081752054798</c:v>
                </c:pt>
                <c:pt idx="19638">
                  <c:v>600.91496967587705</c:v>
                </c:pt>
                <c:pt idx="19639">
                  <c:v>601.02914352011499</c:v>
                </c:pt>
                <c:pt idx="19640">
                  <c:v>601.14333905738397</c:v>
                </c:pt>
                <c:pt idx="19641">
                  <c:v>601.25755629180503</c:v>
                </c:pt>
                <c:pt idx="19642">
                  <c:v>601.3717952275</c:v>
                </c:pt>
                <c:pt idx="19643">
                  <c:v>601.48605586859298</c:v>
                </c:pt>
                <c:pt idx="19644">
                  <c:v>601.60033821920797</c:v>
                </c:pt>
                <c:pt idx="19645">
                  <c:v>601.71464228346997</c:v>
                </c:pt>
                <c:pt idx="19646">
                  <c:v>601.82896806550298</c:v>
                </c:pt>
                <c:pt idx="19647">
                  <c:v>601.94331556943598</c:v>
                </c:pt>
                <c:pt idx="19648">
                  <c:v>602.057684799394</c:v>
                </c:pt>
                <c:pt idx="19649">
                  <c:v>602.17207575950601</c:v>
                </c:pt>
                <c:pt idx="19650">
                  <c:v>602.28648845390001</c:v>
                </c:pt>
                <c:pt idx="19651">
                  <c:v>602.40092288670598</c:v>
                </c:pt>
                <c:pt idx="19652">
                  <c:v>602.51537906205499</c:v>
                </c:pt>
                <c:pt idx="19653">
                  <c:v>602.63588213786704</c:v>
                </c:pt>
                <c:pt idx="19654">
                  <c:v>602.75640931429496</c:v>
                </c:pt>
                <c:pt idx="19655">
                  <c:v>602.87696059615701</c:v>
                </c:pt>
                <c:pt idx="19656">
                  <c:v>602.99753598827704</c:v>
                </c:pt>
                <c:pt idx="19657">
                  <c:v>603.11813549547401</c:v>
                </c:pt>
                <c:pt idx="19658">
                  <c:v>603.23875912257404</c:v>
                </c:pt>
                <c:pt idx="19659">
                  <c:v>603.35940687439802</c:v>
                </c:pt>
                <c:pt idx="19660">
                  <c:v>603.48007875577298</c:v>
                </c:pt>
                <c:pt idx="19661">
                  <c:v>603.60077477152402</c:v>
                </c:pt>
                <c:pt idx="19662">
                  <c:v>603.72149492647804</c:v>
                </c:pt>
                <c:pt idx="19663">
                  <c:v>603.84223922546403</c:v>
                </c:pt>
                <c:pt idx="19664">
                  <c:v>603.96300767330899</c:v>
                </c:pt>
                <c:pt idx="19665">
                  <c:v>604.08380027484304</c:v>
                </c:pt>
                <c:pt idx="19666">
                  <c:v>604.20461703489798</c:v>
                </c:pt>
                <c:pt idx="19667">
                  <c:v>604.32545795830504</c:v>
                </c:pt>
                <c:pt idx="19668">
                  <c:v>604.44632304989705</c:v>
                </c:pt>
                <c:pt idx="19669">
                  <c:v>604.56721231450695</c:v>
                </c:pt>
                <c:pt idx="19670">
                  <c:v>604.68812575696995</c:v>
                </c:pt>
                <c:pt idx="19671">
                  <c:v>604.80906338212105</c:v>
                </c:pt>
                <c:pt idx="19672">
                  <c:v>604.93002519479796</c:v>
                </c:pt>
                <c:pt idx="19673">
                  <c:v>605.02076469857695</c:v>
                </c:pt>
                <c:pt idx="19674">
                  <c:v>605.11151781328203</c:v>
                </c:pt>
                <c:pt idx="19675">
                  <c:v>605.202284540954</c:v>
                </c:pt>
                <c:pt idx="19676">
                  <c:v>605.293064883635</c:v>
                </c:pt>
                <c:pt idx="19677">
                  <c:v>605.38385884336799</c:v>
                </c:pt>
                <c:pt idx="19678">
                  <c:v>605.47466642219399</c:v>
                </c:pt>
                <c:pt idx="19679">
                  <c:v>605.56548762215698</c:v>
                </c:pt>
                <c:pt idx="19680">
                  <c:v>605.65632244530104</c:v>
                </c:pt>
                <c:pt idx="19681">
                  <c:v>605.747170893668</c:v>
                </c:pt>
                <c:pt idx="19682">
                  <c:v>605.83803296930205</c:v>
                </c:pt>
                <c:pt idx="19683">
                  <c:v>605.92890867424705</c:v>
                </c:pt>
                <c:pt idx="19684">
                  <c:v>606.01979801054802</c:v>
                </c:pt>
                <c:pt idx="19685">
                  <c:v>606.11070098025004</c:v>
                </c:pt>
                <c:pt idx="19686">
                  <c:v>606.201617585397</c:v>
                </c:pt>
                <c:pt idx="19687">
                  <c:v>606.29254782803503</c:v>
                </c:pt>
                <c:pt idx="19688">
                  <c:v>606.383491710209</c:v>
                </c:pt>
                <c:pt idx="19689">
                  <c:v>606.47444923396597</c:v>
                </c:pt>
                <c:pt idx="19690">
                  <c:v>606.56542040135105</c:v>
                </c:pt>
                <c:pt idx="19691">
                  <c:v>606.65640521441105</c:v>
                </c:pt>
                <c:pt idx="19692">
                  <c:v>606.74740367519405</c:v>
                </c:pt>
                <c:pt idx="19693">
                  <c:v>606.83841578574504</c:v>
                </c:pt>
                <c:pt idx="19694">
                  <c:v>606.929441548113</c:v>
                </c:pt>
                <c:pt idx="19695">
                  <c:v>607.00834237551396</c:v>
                </c:pt>
                <c:pt idx="19696">
                  <c:v>607.08725346002302</c:v>
                </c:pt>
                <c:pt idx="19697">
                  <c:v>607.16617480297305</c:v>
                </c:pt>
                <c:pt idx="19698">
                  <c:v>607.24510640569702</c:v>
                </c:pt>
                <c:pt idx="19699">
                  <c:v>607.32404826952995</c:v>
                </c:pt>
                <c:pt idx="19700">
                  <c:v>607.40300039580495</c:v>
                </c:pt>
                <c:pt idx="19701">
                  <c:v>607.48196278585601</c:v>
                </c:pt>
                <c:pt idx="19702">
                  <c:v>607.56093544101805</c:v>
                </c:pt>
                <c:pt idx="19703">
                  <c:v>607.63991836262596</c:v>
                </c:pt>
                <c:pt idx="19704">
                  <c:v>607.71891155201297</c:v>
                </c:pt>
                <c:pt idx="19705">
                  <c:v>607.79791501051398</c:v>
                </c:pt>
                <c:pt idx="19706">
                  <c:v>607.87692873946605</c:v>
                </c:pt>
                <c:pt idx="19707">
                  <c:v>607.95595274020195</c:v>
                </c:pt>
                <c:pt idx="19708">
                  <c:v>608.03498701405795</c:v>
                </c:pt>
                <c:pt idx="19709">
                  <c:v>608.11403156236997</c:v>
                </c:pt>
                <c:pt idx="19710">
                  <c:v>608.19308638647306</c:v>
                </c:pt>
                <c:pt idx="19711">
                  <c:v>608.27215148770301</c:v>
                </c:pt>
                <c:pt idx="19712">
                  <c:v>608.35122686739601</c:v>
                </c:pt>
                <c:pt idx="19713">
                  <c:v>608.430312526889</c:v>
                </c:pt>
                <c:pt idx="19714">
                  <c:v>608.50940846751803</c:v>
                </c:pt>
                <c:pt idx="19715">
                  <c:v>608.58851469061801</c:v>
                </c:pt>
                <c:pt idx="19716">
                  <c:v>608.67371708267501</c:v>
                </c:pt>
                <c:pt idx="19717">
                  <c:v>608.75893140306698</c:v>
                </c:pt>
                <c:pt idx="19718">
                  <c:v>608.84415765346296</c:v>
                </c:pt>
                <c:pt idx="19719">
                  <c:v>608.92939583553402</c:v>
                </c:pt>
                <c:pt idx="19720">
                  <c:v>609.01464595095194</c:v>
                </c:pt>
                <c:pt idx="19721">
                  <c:v>609.09990800138496</c:v>
                </c:pt>
                <c:pt idx="19722">
                  <c:v>609.18518198850495</c:v>
                </c:pt>
                <c:pt idx="19723">
                  <c:v>609.270467913983</c:v>
                </c:pt>
                <c:pt idx="19724">
                  <c:v>609.35576577949098</c:v>
                </c:pt>
                <c:pt idx="19725">
                  <c:v>609.44107558669998</c:v>
                </c:pt>
                <c:pt idx="19726">
                  <c:v>609.52639733728302</c:v>
                </c:pt>
                <c:pt idx="19727">
                  <c:v>609.61173103291003</c:v>
                </c:pt>
                <c:pt idx="19728">
                  <c:v>609.69707667525404</c:v>
                </c:pt>
                <c:pt idx="19729">
                  <c:v>609.78243426598897</c:v>
                </c:pt>
                <c:pt idx="19730">
                  <c:v>609.86780380678601</c:v>
                </c:pt>
                <c:pt idx="19731">
                  <c:v>609.95318529931899</c:v>
                </c:pt>
                <c:pt idx="19732">
                  <c:v>610.03857874526102</c:v>
                </c:pt>
                <c:pt idx="19733">
                  <c:v>610.12398414628501</c:v>
                </c:pt>
                <c:pt idx="19734">
                  <c:v>610.20940150406602</c:v>
                </c:pt>
                <c:pt idx="19735">
                  <c:v>610.29483082027605</c:v>
                </c:pt>
                <c:pt idx="19736">
                  <c:v>610.38027209659106</c:v>
                </c:pt>
                <c:pt idx="19737">
                  <c:v>610.45962153196399</c:v>
                </c:pt>
                <c:pt idx="19738">
                  <c:v>610.53898128276296</c:v>
                </c:pt>
                <c:pt idx="19739">
                  <c:v>610.61835135033004</c:v>
                </c:pt>
                <c:pt idx="19740">
                  <c:v>610.69773173600504</c:v>
                </c:pt>
                <c:pt idx="19741">
                  <c:v>610.77712244113104</c:v>
                </c:pt>
                <c:pt idx="19742">
                  <c:v>610.85652346704796</c:v>
                </c:pt>
                <c:pt idx="19743">
                  <c:v>610.93593481509902</c:v>
                </c:pt>
                <c:pt idx="19744">
                  <c:v>611.01535648662502</c:v>
                </c:pt>
                <c:pt idx="19745">
                  <c:v>611.09478848296806</c:v>
                </c:pt>
                <c:pt idx="19746">
                  <c:v>611.17423080547098</c:v>
                </c:pt>
                <c:pt idx="19747">
                  <c:v>611.25368345547497</c:v>
                </c:pt>
                <c:pt idx="19748">
                  <c:v>611.33314643432402</c:v>
                </c:pt>
                <c:pt idx="19749">
                  <c:v>611.41261974336101</c:v>
                </c:pt>
                <c:pt idx="19750">
                  <c:v>611.492103383928</c:v>
                </c:pt>
                <c:pt idx="19751">
                  <c:v>611.57159735736798</c:v>
                </c:pt>
                <c:pt idx="19752">
                  <c:v>611.65110166502404</c:v>
                </c:pt>
                <c:pt idx="19753">
                  <c:v>611.73061630823997</c:v>
                </c:pt>
                <c:pt idx="19754">
                  <c:v>611.81014128836</c:v>
                </c:pt>
                <c:pt idx="19755">
                  <c:v>611.88967660672802</c:v>
                </c:pt>
                <c:pt idx="19756">
                  <c:v>611.96922226468701</c:v>
                </c:pt>
                <c:pt idx="19757">
                  <c:v>612.04877826358097</c:v>
                </c:pt>
                <c:pt idx="19758">
                  <c:v>612.12834460475597</c:v>
                </c:pt>
                <c:pt idx="19759">
                  <c:v>612.20792128955395</c:v>
                </c:pt>
                <c:pt idx="19760">
                  <c:v>612.31811871538605</c:v>
                </c:pt>
                <c:pt idx="19761">
                  <c:v>612.42833597675497</c:v>
                </c:pt>
                <c:pt idx="19762">
                  <c:v>612.53857307723104</c:v>
                </c:pt>
                <c:pt idx="19763">
                  <c:v>612.64883002038505</c:v>
                </c:pt>
                <c:pt idx="19764">
                  <c:v>612.75910680978802</c:v>
                </c:pt>
                <c:pt idx="19765">
                  <c:v>612.86940344901404</c:v>
                </c:pt>
                <c:pt idx="19766">
                  <c:v>612.97971994163504</c:v>
                </c:pt>
                <c:pt idx="19767">
                  <c:v>613.09005629122498</c:v>
                </c:pt>
                <c:pt idx="19768">
                  <c:v>613.20041250135705</c:v>
                </c:pt>
                <c:pt idx="19769">
                  <c:v>613.31078857560703</c:v>
                </c:pt>
                <c:pt idx="19770">
                  <c:v>613.42118451755096</c:v>
                </c:pt>
                <c:pt idx="19771">
                  <c:v>613.53160033076404</c:v>
                </c:pt>
                <c:pt idx="19772">
                  <c:v>613.642036018824</c:v>
                </c:pt>
                <c:pt idx="19773">
                  <c:v>613.75249158530698</c:v>
                </c:pt>
                <c:pt idx="19774">
                  <c:v>613.86296703379298</c:v>
                </c:pt>
                <c:pt idx="19775">
                  <c:v>613.92435333049605</c:v>
                </c:pt>
                <c:pt idx="19776">
                  <c:v>613.98574576582905</c:v>
                </c:pt>
                <c:pt idx="19777">
                  <c:v>614.04714434040602</c:v>
                </c:pt>
                <c:pt idx="19778">
                  <c:v>614.10854905483995</c:v>
                </c:pt>
                <c:pt idx="19779">
                  <c:v>614.16995990974499</c:v>
                </c:pt>
                <c:pt idx="19780">
                  <c:v>614.23137690573606</c:v>
                </c:pt>
                <c:pt idx="19781">
                  <c:v>614.29280004342695</c:v>
                </c:pt>
                <c:pt idx="19782">
                  <c:v>614.35422932343101</c:v>
                </c:pt>
                <c:pt idx="19783">
                  <c:v>614.41566474636397</c:v>
                </c:pt>
                <c:pt idx="19784">
                  <c:v>614.47710631283803</c:v>
                </c:pt>
                <c:pt idx="19785">
                  <c:v>614.53855402346903</c:v>
                </c:pt>
                <c:pt idx="19786">
                  <c:v>614.60000787887202</c:v>
                </c:pt>
                <c:pt idx="19787">
                  <c:v>614.66146787965999</c:v>
                </c:pt>
                <c:pt idx="19788">
                  <c:v>614.722934026448</c:v>
                </c:pt>
                <c:pt idx="19789">
                  <c:v>614.78440631984995</c:v>
                </c:pt>
                <c:pt idx="19790">
                  <c:v>614.84588476048202</c:v>
                </c:pt>
                <c:pt idx="19791">
                  <c:v>614.90736934895904</c:v>
                </c:pt>
                <c:pt idx="19792">
                  <c:v>614.96886008589297</c:v>
                </c:pt>
                <c:pt idx="19793">
                  <c:v>615.03035697190205</c:v>
                </c:pt>
                <c:pt idx="19794">
                  <c:v>615.09186000759905</c:v>
                </c:pt>
                <c:pt idx="19795">
                  <c:v>615.15336919360004</c:v>
                </c:pt>
                <c:pt idx="19796">
                  <c:v>615.21488453051904</c:v>
                </c:pt>
                <c:pt idx="19797">
                  <c:v>615.27640601897201</c:v>
                </c:pt>
                <c:pt idx="19798">
                  <c:v>615.32562813145398</c:v>
                </c:pt>
                <c:pt idx="19799">
                  <c:v>615.37485418170399</c:v>
                </c:pt>
                <c:pt idx="19800">
                  <c:v>615.42408417003901</c:v>
                </c:pt>
                <c:pt idx="19801">
                  <c:v>615.47331809677303</c:v>
                </c:pt>
                <c:pt idx="19802">
                  <c:v>615.52255596222005</c:v>
                </c:pt>
                <c:pt idx="19803">
                  <c:v>615.57179776669705</c:v>
                </c:pt>
                <c:pt idx="19804">
                  <c:v>615.62104351051903</c:v>
                </c:pt>
                <c:pt idx="19805">
                  <c:v>615.67029319400001</c:v>
                </c:pt>
                <c:pt idx="19806">
                  <c:v>615.71954681745501</c:v>
                </c:pt>
                <c:pt idx="19807">
                  <c:v>615.76880438119997</c:v>
                </c:pt>
                <c:pt idx="19808">
                  <c:v>615.81806588555105</c:v>
                </c:pt>
                <c:pt idx="19809">
                  <c:v>615.86733133082203</c:v>
                </c:pt>
                <c:pt idx="19810">
                  <c:v>615.91660071732895</c:v>
                </c:pt>
                <c:pt idx="19811">
                  <c:v>615.96587404538604</c:v>
                </c:pt>
                <c:pt idx="19812">
                  <c:v>616.01515131531005</c:v>
                </c:pt>
                <c:pt idx="19813">
                  <c:v>616.06443252741497</c:v>
                </c:pt>
                <c:pt idx="19814">
                  <c:v>616.11371768201695</c:v>
                </c:pt>
                <c:pt idx="19815">
                  <c:v>616.16300677943195</c:v>
                </c:pt>
                <c:pt idx="19816">
                  <c:v>616.21229981997396</c:v>
                </c:pt>
                <c:pt idx="19817">
                  <c:v>616.26159680395995</c:v>
                </c:pt>
                <c:pt idx="19818">
                  <c:v>616.31089773170402</c:v>
                </c:pt>
                <c:pt idx="19819">
                  <c:v>616.35403949454496</c:v>
                </c:pt>
                <c:pt idx="19820">
                  <c:v>616.39718427730998</c:v>
                </c:pt>
                <c:pt idx="19821">
                  <c:v>616.44033208020903</c:v>
                </c:pt>
                <c:pt idx="19822">
                  <c:v>616.48348290345496</c:v>
                </c:pt>
                <c:pt idx="19823">
                  <c:v>616.52663674725795</c:v>
                </c:pt>
                <c:pt idx="19824">
                  <c:v>616.56979361183096</c:v>
                </c:pt>
                <c:pt idx="19825">
                  <c:v>616.61295349738305</c:v>
                </c:pt>
                <c:pt idx="19826">
                  <c:v>616.65611640412806</c:v>
                </c:pt>
                <c:pt idx="19827">
                  <c:v>616.69928233227699</c:v>
                </c:pt>
                <c:pt idx="19828">
                  <c:v>616.74245128203995</c:v>
                </c:pt>
                <c:pt idx="19829">
                  <c:v>616.78562325362998</c:v>
                </c:pt>
                <c:pt idx="19830">
                  <c:v>616.82879824725705</c:v>
                </c:pt>
                <c:pt idx="19831">
                  <c:v>616.87197626313502</c:v>
                </c:pt>
                <c:pt idx="19832">
                  <c:v>616.91515730147296</c:v>
                </c:pt>
                <c:pt idx="19833">
                  <c:v>616.95834136248402</c:v>
                </c:pt>
                <c:pt idx="19834">
                  <c:v>617.00152844638001</c:v>
                </c:pt>
                <c:pt idx="19835">
                  <c:v>617.04471855337101</c:v>
                </c:pt>
                <c:pt idx="19836">
                  <c:v>617.08791168366997</c:v>
                </c:pt>
                <c:pt idx="19837">
                  <c:v>617.131107837488</c:v>
                </c:pt>
                <c:pt idx="19838">
                  <c:v>617.17430701503599</c:v>
                </c:pt>
                <c:pt idx="19839">
                  <c:v>617.21750921652699</c:v>
                </c:pt>
                <c:pt idx="19840">
                  <c:v>617.26071444217303</c:v>
                </c:pt>
                <c:pt idx="19841">
                  <c:v>617.30392269218305</c:v>
                </c:pt>
                <c:pt idx="19842">
                  <c:v>617.34713396677205</c:v>
                </c:pt>
                <c:pt idx="19843">
                  <c:v>617.39034826614898</c:v>
                </c:pt>
                <c:pt idx="19844">
                  <c:v>617.43356559052802</c:v>
                </c:pt>
                <c:pt idx="19845">
                  <c:v>617.47678594011995</c:v>
                </c:pt>
                <c:pt idx="19846">
                  <c:v>617.52000931513498</c:v>
                </c:pt>
                <c:pt idx="19847">
                  <c:v>617.56323571578696</c:v>
                </c:pt>
                <c:pt idx="19848">
                  <c:v>617.60646514228699</c:v>
                </c:pt>
                <c:pt idx="19849">
                  <c:v>617.649697594847</c:v>
                </c:pt>
                <c:pt idx="19850">
                  <c:v>624.24001986818405</c:v>
                </c:pt>
                <c:pt idx="19851">
                  <c:v>617.54192445499905</c:v>
                </c:pt>
                <c:pt idx="19852">
                  <c:v>612.58306280162503</c:v>
                </c:pt>
                <c:pt idx="19853">
                  <c:v>618.26170779379595</c:v>
                </c:pt>
                <c:pt idx="19854">
                  <c:v>620.77803294451701</c:v>
                </c:pt>
                <c:pt idx="19855">
                  <c:v>621.38018763647301</c:v>
                </c:pt>
                <c:pt idx="19856">
                  <c:v>621.734374343426</c:v>
                </c:pt>
                <c:pt idx="19857">
                  <c:v>605.98584264130704</c:v>
                </c:pt>
                <c:pt idx="19858">
                  <c:v>612.39111299802596</c:v>
                </c:pt>
                <c:pt idx="19859">
                  <c:v>620.70126040140894</c:v>
                </c:pt>
                <c:pt idx="19860">
                  <c:v>616.33773054078699</c:v>
                </c:pt>
                <c:pt idx="19861">
                  <c:v>601.77366996810804</c:v>
                </c:pt>
                <c:pt idx="19862">
                  <c:v>599.70958628011704</c:v>
                </c:pt>
                <c:pt idx="19863">
                  <c:v>595.07383117817199</c:v>
                </c:pt>
                <c:pt idx="19864">
                  <c:v>592.67568363852399</c:v>
                </c:pt>
                <c:pt idx="19865">
                  <c:v>602.14071430623096</c:v>
                </c:pt>
                <c:pt idx="19866">
                  <c:v>610.191335656506</c:v>
                </c:pt>
                <c:pt idx="19867">
                  <c:v>608.52551331016298</c:v>
                </c:pt>
                <c:pt idx="19868">
                  <c:v>614.59251267786601</c:v>
                </c:pt>
                <c:pt idx="19869">
                  <c:v>613.16051212332604</c:v>
                </c:pt>
                <c:pt idx="19870">
                  <c:v>613.20343335917505</c:v>
                </c:pt>
                <c:pt idx="19871">
                  <c:v>613.24635759951002</c:v>
                </c:pt>
                <c:pt idx="19872">
                  <c:v>613.28928484454195</c:v>
                </c:pt>
                <c:pt idx="19873">
                  <c:v>613.33221509448094</c:v>
                </c:pt>
                <c:pt idx="19874">
                  <c:v>613.37514834953697</c:v>
                </c:pt>
                <c:pt idx="19875">
                  <c:v>613.41808460992195</c:v>
                </c:pt>
                <c:pt idx="19876">
                  <c:v>613.46102387584494</c:v>
                </c:pt>
                <c:pt idx="19877">
                  <c:v>613.50396614751605</c:v>
                </c:pt>
                <c:pt idx="19878">
                  <c:v>613.54691142514605</c:v>
                </c:pt>
                <c:pt idx="19879">
                  <c:v>613.58985970894605</c:v>
                </c:pt>
                <c:pt idx="19880">
                  <c:v>613.63281099912604</c:v>
                </c:pt>
                <c:pt idx="19881">
                  <c:v>613.67576529589599</c:v>
                </c:pt>
                <c:pt idx="19882">
                  <c:v>613.71872259946599</c:v>
                </c:pt>
                <c:pt idx="19883">
                  <c:v>613.76168291004797</c:v>
                </c:pt>
                <c:pt idx="19884">
                  <c:v>613.804646227852</c:v>
                </c:pt>
                <c:pt idx="19885">
                  <c:v>613.84761255308797</c:v>
                </c:pt>
                <c:pt idx="19886">
                  <c:v>613.89058188596698</c:v>
                </c:pt>
                <c:pt idx="19887">
                  <c:v>613.93355422669902</c:v>
                </c:pt>
                <c:pt idx="19888">
                  <c:v>613.97652957549496</c:v>
                </c:pt>
                <c:pt idx="19889">
                  <c:v>614.01950793256503</c:v>
                </c:pt>
                <c:pt idx="19890">
                  <c:v>614.615106855259</c:v>
                </c:pt>
                <c:pt idx="19891">
                  <c:v>616.74782127604703</c:v>
                </c:pt>
                <c:pt idx="19892">
                  <c:v>607.53977630439601</c:v>
                </c:pt>
                <c:pt idx="19893">
                  <c:v>609.46567739528098</c:v>
                </c:pt>
                <c:pt idx="19894">
                  <c:v>606.94858414763803</c:v>
                </c:pt>
                <c:pt idx="19895">
                  <c:v>598.19031607838804</c:v>
                </c:pt>
                <c:pt idx="19896">
                  <c:v>601.821331296984</c:v>
                </c:pt>
                <c:pt idx="19897">
                  <c:v>605.17347611230798</c:v>
                </c:pt>
                <c:pt idx="19898">
                  <c:v>606.97084133636099</c:v>
                </c:pt>
                <c:pt idx="19899">
                  <c:v>606.28496428565097</c:v>
                </c:pt>
                <c:pt idx="19900">
                  <c:v>600.74958256172295</c:v>
                </c:pt>
                <c:pt idx="19901">
                  <c:v>594.90428912339803</c:v>
                </c:pt>
                <c:pt idx="19902">
                  <c:v>595.65981757058501</c:v>
                </c:pt>
                <c:pt idx="19903">
                  <c:v>594.15279823213098</c:v>
                </c:pt>
                <c:pt idx="19904">
                  <c:v>596.27392372181998</c:v>
                </c:pt>
                <c:pt idx="19905">
                  <c:v>592.73801935414895</c:v>
                </c:pt>
                <c:pt idx="19906">
                  <c:v>599.59599823807696</c:v>
                </c:pt>
                <c:pt idx="19907">
                  <c:v>586.32693879706801</c:v>
                </c:pt>
                <c:pt idx="19908">
                  <c:v>591.29312796867896</c:v>
                </c:pt>
                <c:pt idx="19909">
                  <c:v>587.37285453024697</c:v>
                </c:pt>
                <c:pt idx="19910">
                  <c:v>600.68859714244797</c:v>
                </c:pt>
                <c:pt idx="19911">
                  <c:v>599.28899271110595</c:v>
                </c:pt>
                <c:pt idx="19912">
                  <c:v>598.49193835079996</c:v>
                </c:pt>
                <c:pt idx="19913">
                  <c:v>598.95277714332997</c:v>
                </c:pt>
                <c:pt idx="19914">
                  <c:v>590.01041218058003</c:v>
                </c:pt>
                <c:pt idx="19915">
                  <c:v>586.98365876609398</c:v>
                </c:pt>
                <c:pt idx="19916">
                  <c:v>583.15065547435097</c:v>
                </c:pt>
                <c:pt idx="19917">
                  <c:v>582.550010299213</c:v>
                </c:pt>
                <c:pt idx="19918">
                  <c:v>574.37683365471401</c:v>
                </c:pt>
                <c:pt idx="19919">
                  <c:v>569.36252389690901</c:v>
                </c:pt>
                <c:pt idx="19920">
                  <c:v>576.23472956034504</c:v>
                </c:pt>
                <c:pt idx="19921">
                  <c:v>580.53920299016102</c:v>
                </c:pt>
                <c:pt idx="19922">
                  <c:v>579.36070840808998</c:v>
                </c:pt>
                <c:pt idx="19923">
                  <c:v>573.83940085696099</c:v>
                </c:pt>
                <c:pt idx="19924">
                  <c:v>563.32092463925301</c:v>
                </c:pt>
                <c:pt idx="19925">
                  <c:v>561.33240177527705</c:v>
                </c:pt>
                <c:pt idx="19926">
                  <c:v>581.41126178677803</c:v>
                </c:pt>
                <c:pt idx="19927">
                  <c:v>573.13777953155295</c:v>
                </c:pt>
                <c:pt idx="19928">
                  <c:v>563.778439591802</c:v>
                </c:pt>
                <c:pt idx="19929">
                  <c:v>573.68402677542997</c:v>
                </c:pt>
                <c:pt idx="19930">
                  <c:v>586.34523324636405</c:v>
                </c:pt>
                <c:pt idx="19931">
                  <c:v>584.04089647970602</c:v>
                </c:pt>
                <c:pt idx="19932">
                  <c:v>586.125922480138</c:v>
                </c:pt>
                <c:pt idx="19933">
                  <c:v>590.21122015982496</c:v>
                </c:pt>
                <c:pt idx="19934">
                  <c:v>582.69783132718999</c:v>
                </c:pt>
                <c:pt idx="19935">
                  <c:v>575.97932533198798</c:v>
                </c:pt>
                <c:pt idx="19936">
                  <c:v>578.15076738848995</c:v>
                </c:pt>
                <c:pt idx="19937">
                  <c:v>584.26182099978598</c:v>
                </c:pt>
                <c:pt idx="19938">
                  <c:v>577.46685602155799</c:v>
                </c:pt>
                <c:pt idx="19939">
                  <c:v>573.17627728131799</c:v>
                </c:pt>
                <c:pt idx="19940">
                  <c:v>569.37611856294302</c:v>
                </c:pt>
                <c:pt idx="19941">
                  <c:v>568.04947220669101</c:v>
                </c:pt>
                <c:pt idx="19942">
                  <c:v>569.16852966693898</c:v>
                </c:pt>
                <c:pt idx="19943">
                  <c:v>555.37188450781196</c:v>
                </c:pt>
                <c:pt idx="19944">
                  <c:v>554.79429774792402</c:v>
                </c:pt>
                <c:pt idx="19945">
                  <c:v>559.43237807709602</c:v>
                </c:pt>
                <c:pt idx="19946">
                  <c:v>548.78078559850803</c:v>
                </c:pt>
                <c:pt idx="19947">
                  <c:v>549.25273707412305</c:v>
                </c:pt>
                <c:pt idx="19948">
                  <c:v>550.43912298620296</c:v>
                </c:pt>
                <c:pt idx="19949">
                  <c:v>541.11468424281702</c:v>
                </c:pt>
                <c:pt idx="19950">
                  <c:v>544.06917041878296</c:v>
                </c:pt>
                <c:pt idx="19951">
                  <c:v>538.11705369440097</c:v>
                </c:pt>
                <c:pt idx="19952">
                  <c:v>537.77265878003698</c:v>
                </c:pt>
                <c:pt idx="19953">
                  <c:v>552.70122778777102</c:v>
                </c:pt>
                <c:pt idx="19954">
                  <c:v>552.73438986143799</c:v>
                </c:pt>
                <c:pt idx="19955">
                  <c:v>552.76755392483005</c:v>
                </c:pt>
                <c:pt idx="19956">
                  <c:v>552.80071997806499</c:v>
                </c:pt>
                <c:pt idx="19957">
                  <c:v>552.83388802126399</c:v>
                </c:pt>
                <c:pt idx="19958">
                  <c:v>552.86705805454505</c:v>
                </c:pt>
                <c:pt idx="19959">
                  <c:v>552.90023007802802</c:v>
                </c:pt>
                <c:pt idx="19960">
                  <c:v>552.93340409183304</c:v>
                </c:pt>
                <c:pt idx="19961">
                  <c:v>552.96658009607802</c:v>
                </c:pt>
                <c:pt idx="19962">
                  <c:v>552.99975809088403</c:v>
                </c:pt>
                <c:pt idx="19963">
                  <c:v>553.03846807394996</c:v>
                </c:pt>
                <c:pt idx="19964">
                  <c:v>553.07718076671597</c:v>
                </c:pt>
                <c:pt idx="19965">
                  <c:v>553.11589616936897</c:v>
                </c:pt>
                <c:pt idx="19966">
                  <c:v>553.15461428210097</c:v>
                </c:pt>
                <c:pt idx="19967">
                  <c:v>553.19333510510103</c:v>
                </c:pt>
                <c:pt idx="19968">
                  <c:v>553.23205863855799</c:v>
                </c:pt>
                <c:pt idx="19969">
                  <c:v>553.27078488266295</c:v>
                </c:pt>
                <c:pt idx="19970">
                  <c:v>553.30951383760498</c:v>
                </c:pt>
                <c:pt idx="19971">
                  <c:v>553.34824550357303</c:v>
                </c:pt>
                <c:pt idx="19972">
                  <c:v>553.38697988075899</c:v>
                </c:pt>
                <c:pt idx="19973">
                  <c:v>553.42571696934999</c:v>
                </c:pt>
                <c:pt idx="19974">
                  <c:v>553.46445676953795</c:v>
                </c:pt>
                <c:pt idx="19975">
                  <c:v>553.50319928151202</c:v>
                </c:pt>
                <c:pt idx="19976">
                  <c:v>553.54194450546197</c:v>
                </c:pt>
                <c:pt idx="19977">
                  <c:v>553.58069244157696</c:v>
                </c:pt>
                <c:pt idx="19978">
                  <c:v>553.61944309004798</c:v>
                </c:pt>
                <c:pt idx="19979">
                  <c:v>553.65819645106399</c:v>
                </c:pt>
                <c:pt idx="19980">
                  <c:v>553.69695252481597</c:v>
                </c:pt>
                <c:pt idx="19981">
                  <c:v>553.73571131149299</c:v>
                </c:pt>
                <c:pt idx="19982">
                  <c:v>553.774472811284</c:v>
                </c:pt>
                <c:pt idx="19983">
                  <c:v>553.81323702438101</c:v>
                </c:pt>
                <c:pt idx="19984">
                  <c:v>553.85200395097297</c:v>
                </c:pt>
                <c:pt idx="19985">
                  <c:v>553.88523507120999</c:v>
                </c:pt>
                <c:pt idx="19986">
                  <c:v>553.91846818531405</c:v>
                </c:pt>
                <c:pt idx="19987">
                  <c:v>553.95170329340499</c:v>
                </c:pt>
                <c:pt idx="19988">
                  <c:v>553.98494039560296</c:v>
                </c:pt>
                <c:pt idx="19989">
                  <c:v>554.018179492027</c:v>
                </c:pt>
                <c:pt idx="19990">
                  <c:v>554.05142058279603</c:v>
                </c:pt>
                <c:pt idx="19991">
                  <c:v>554.084663668031</c:v>
                </c:pt>
                <c:pt idx="19992">
                  <c:v>554.11790874785095</c:v>
                </c:pt>
                <c:pt idx="19993">
                  <c:v>554.15115582237604</c:v>
                </c:pt>
                <c:pt idx="19994">
                  <c:v>554.18440489172497</c:v>
                </c:pt>
                <c:pt idx="19995">
                  <c:v>554.21765595601903</c:v>
                </c:pt>
                <c:pt idx="19996">
                  <c:v>554.25090901537601</c:v>
                </c:pt>
                <c:pt idx="19997">
                  <c:v>554.28416406991698</c:v>
                </c:pt>
                <c:pt idx="19998">
                  <c:v>554.31742111976098</c:v>
                </c:pt>
                <c:pt idx="19999">
                  <c:v>554.35068016502805</c:v>
                </c:pt>
                <c:pt idx="20000">
                  <c:v>554.38394120583803</c:v>
                </c:pt>
                <c:pt idx="20001">
                  <c:v>554.41720424231096</c:v>
                </c:pt>
                <c:pt idx="20002">
                  <c:v>554.45046927456497</c:v>
                </c:pt>
                <c:pt idx="20003">
                  <c:v>554.48373630272101</c:v>
                </c:pt>
                <c:pt idx="20004">
                  <c:v>554.51700532689995</c:v>
                </c:pt>
                <c:pt idx="20005">
                  <c:v>554.55027634721898</c:v>
                </c:pt>
                <c:pt idx="20006">
                  <c:v>554.58354936379999</c:v>
                </c:pt>
                <c:pt idx="20007">
                  <c:v>554.62237021225496</c:v>
                </c:pt>
                <c:pt idx="20008">
                  <c:v>554.66119377816995</c:v>
                </c:pt>
                <c:pt idx="20009">
                  <c:v>554.70002006173502</c:v>
                </c:pt>
                <c:pt idx="20010">
                  <c:v>554.73884906313901</c:v>
                </c:pt>
                <c:pt idx="20011">
                  <c:v>554.77768078257395</c:v>
                </c:pt>
                <c:pt idx="20012">
                  <c:v>554.81651522022798</c:v>
                </c:pt>
                <c:pt idx="20013">
                  <c:v>554.85535237629404</c:v>
                </c:pt>
                <c:pt idx="20014">
                  <c:v>554.89419225096003</c:v>
                </c:pt>
                <c:pt idx="20015">
                  <c:v>554.93303484441799</c:v>
                </c:pt>
                <c:pt idx="20016">
                  <c:v>554.97188015685697</c:v>
                </c:pt>
                <c:pt idx="20017">
                  <c:v>555.01072818846797</c:v>
                </c:pt>
                <c:pt idx="20018">
                  <c:v>555.04957893944095</c:v>
                </c:pt>
                <c:pt idx="20019">
                  <c:v>555.08843240996703</c:v>
                </c:pt>
                <c:pt idx="20020">
                  <c:v>555.12728860023503</c:v>
                </c:pt>
                <c:pt idx="20021">
                  <c:v>555.16614751043801</c:v>
                </c:pt>
                <c:pt idx="20022">
                  <c:v>555.20500914076297</c:v>
                </c:pt>
                <c:pt idx="20023">
                  <c:v>555.24387349140295</c:v>
                </c:pt>
                <c:pt idx="20024">
                  <c:v>555.28274056254804</c:v>
                </c:pt>
                <c:pt idx="20025">
                  <c:v>555.32161035438696</c:v>
                </c:pt>
                <c:pt idx="20026">
                  <c:v>555.36048286711195</c:v>
                </c:pt>
                <c:pt idx="20027">
                  <c:v>555.39380449608404</c:v>
                </c:pt>
                <c:pt idx="20028">
                  <c:v>555.427128124354</c:v>
                </c:pt>
                <c:pt idx="20029">
                  <c:v>555.46045375204096</c:v>
                </c:pt>
                <c:pt idx="20030">
                  <c:v>555.49378137926601</c:v>
                </c:pt>
                <c:pt idx="20031">
                  <c:v>555.52711100614897</c:v>
                </c:pt>
                <c:pt idx="20032">
                  <c:v>555.56044263280899</c:v>
                </c:pt>
                <c:pt idx="20033">
                  <c:v>555.59377625936702</c:v>
                </c:pt>
                <c:pt idx="20034">
                  <c:v>555.62711188594301</c:v>
                </c:pt>
                <c:pt idx="20035">
                  <c:v>555.66044951265599</c:v>
                </c:pt>
                <c:pt idx="20036">
                  <c:v>555.69378913962601</c:v>
                </c:pt>
                <c:pt idx="20037">
                  <c:v>555.72713076697505</c:v>
                </c:pt>
                <c:pt idx="20038">
                  <c:v>555.76047439482102</c:v>
                </c:pt>
                <c:pt idx="20039">
                  <c:v>555.79382002328396</c:v>
                </c:pt>
                <c:pt idx="20040">
                  <c:v>555.82716765248597</c:v>
                </c:pt>
                <c:pt idx="20041">
                  <c:v>555.86051728254495</c:v>
                </c:pt>
                <c:pt idx="20042">
                  <c:v>555.89386891358197</c:v>
                </c:pt>
                <c:pt idx="20043">
                  <c:v>555.92722254571697</c:v>
                </c:pt>
                <c:pt idx="20044">
                  <c:v>555.96057817906899</c:v>
                </c:pt>
                <c:pt idx="20045">
                  <c:v>555.99393581376</c:v>
                </c:pt>
                <c:pt idx="20046">
                  <c:v>556.02729544990905</c:v>
                </c:pt>
                <c:pt idx="20047">
                  <c:v>556.06065708763595</c:v>
                </c:pt>
                <c:pt idx="20048">
                  <c:v>556.09402072706098</c:v>
                </c:pt>
                <c:pt idx="20049">
                  <c:v>556.12738636830397</c:v>
                </c:pt>
                <c:pt idx="20050">
                  <c:v>556.16075401148601</c:v>
                </c:pt>
                <c:pt idx="20051">
                  <c:v>556.19412365672702</c:v>
                </c:pt>
                <c:pt idx="20052">
                  <c:v>556.22749530414706</c:v>
                </c:pt>
                <c:pt idx="20053">
                  <c:v>556.26086895386504</c:v>
                </c:pt>
                <c:pt idx="20054">
                  <c:v>556.29424460600205</c:v>
                </c:pt>
                <c:pt idx="20055">
                  <c:v>556.32762226067905</c:v>
                </c:pt>
                <c:pt idx="20056">
                  <c:v>556.36100191801404</c:v>
                </c:pt>
                <c:pt idx="20057">
                  <c:v>556.39438357812901</c:v>
                </c:pt>
                <c:pt idx="20058">
                  <c:v>556.42776724114401</c:v>
                </c:pt>
                <c:pt idx="20059">
                  <c:v>556.46115290717796</c:v>
                </c:pt>
                <c:pt idx="20060">
                  <c:v>556.49454057635296</c:v>
                </c:pt>
                <c:pt idx="20061">
                  <c:v>556.52793024878702</c:v>
                </c:pt>
                <c:pt idx="20062">
                  <c:v>556.561321924602</c:v>
                </c:pt>
                <c:pt idx="20063">
                  <c:v>556.59471560391796</c:v>
                </c:pt>
                <c:pt idx="20064">
                  <c:v>556.62811128685405</c:v>
                </c:pt>
                <c:pt idx="20065">
                  <c:v>556.661508973531</c:v>
                </c:pt>
                <c:pt idx="20066">
                  <c:v>556.69490866406898</c:v>
                </c:pt>
                <c:pt idx="20067">
                  <c:v>556.72831035858906</c:v>
                </c:pt>
                <c:pt idx="20068">
                  <c:v>556.76171405721095</c:v>
                </c:pt>
                <c:pt idx="20069">
                  <c:v>556.79511976005404</c:v>
                </c:pt>
                <c:pt idx="20070">
                  <c:v>556.82295951604203</c:v>
                </c:pt>
                <c:pt idx="20071">
                  <c:v>556.85080066401804</c:v>
                </c:pt>
                <c:pt idx="20072">
                  <c:v>556.87864320405095</c:v>
                </c:pt>
                <c:pt idx="20073">
                  <c:v>556.90648713621101</c:v>
                </c:pt>
                <c:pt idx="20074">
                  <c:v>556.93433246056804</c:v>
                </c:pt>
                <c:pt idx="20075">
                  <c:v>556.96217917719105</c:v>
                </c:pt>
                <c:pt idx="20076">
                  <c:v>556.99002728615005</c:v>
                </c:pt>
                <c:pt idx="20077">
                  <c:v>557.01787678751498</c:v>
                </c:pt>
                <c:pt idx="20078">
                  <c:v>557.04572768135404</c:v>
                </c:pt>
                <c:pt idx="20079">
                  <c:v>557.07357996773806</c:v>
                </c:pt>
                <c:pt idx="20080">
                  <c:v>557.10143364673695</c:v>
                </c:pt>
                <c:pt idx="20081">
                  <c:v>557.12928871841905</c:v>
                </c:pt>
                <c:pt idx="20082">
                  <c:v>557.15714518285495</c:v>
                </c:pt>
                <c:pt idx="20083">
                  <c:v>557.185003040114</c:v>
                </c:pt>
                <c:pt idx="20084">
                  <c:v>557.212862290266</c:v>
                </c:pt>
                <c:pt idx="20085">
                  <c:v>557.24072293338099</c:v>
                </c:pt>
                <c:pt idx="20086">
                  <c:v>557.26858496952696</c:v>
                </c:pt>
                <c:pt idx="20087">
                  <c:v>557.29644839877596</c:v>
                </c:pt>
                <c:pt idx="20088">
                  <c:v>557.32431322119601</c:v>
                </c:pt>
                <c:pt idx="20089">
                  <c:v>557.352179436857</c:v>
                </c:pt>
                <c:pt idx="20090">
                  <c:v>557.38004704582897</c:v>
                </c:pt>
                <c:pt idx="20091">
                  <c:v>557.40791604818105</c:v>
                </c:pt>
                <c:pt idx="20092">
                  <c:v>557.43578644398394</c:v>
                </c:pt>
                <c:pt idx="20093">
                  <c:v>557.46365823330598</c:v>
                </c:pt>
                <c:pt idx="20094">
                  <c:v>557.49153141621798</c:v>
                </c:pt>
                <c:pt idx="20095">
                  <c:v>557.51940599278896</c:v>
                </c:pt>
                <c:pt idx="20096">
                  <c:v>557.54728196308895</c:v>
                </c:pt>
                <c:pt idx="20097">
                  <c:v>557.57515932718695</c:v>
                </c:pt>
                <c:pt idx="20098">
                  <c:v>557.603038085153</c:v>
                </c:pt>
                <c:pt idx="20099">
                  <c:v>557.63091823705702</c:v>
                </c:pt>
                <c:pt idx="20100">
                  <c:v>557.65879978296903</c:v>
                </c:pt>
                <c:pt idx="20101">
                  <c:v>557.68668272295895</c:v>
                </c:pt>
                <c:pt idx="20102">
                  <c:v>557.714567057095</c:v>
                </c:pt>
                <c:pt idx="20103">
                  <c:v>557.74245278544799</c:v>
                </c:pt>
                <c:pt idx="20104">
                  <c:v>557.77033990808695</c:v>
                </c:pt>
                <c:pt idx="20105">
                  <c:v>557.79822842508304</c:v>
                </c:pt>
                <c:pt idx="20106">
                  <c:v>557.82611833650401</c:v>
                </c:pt>
                <c:pt idx="20107">
                  <c:v>557.85400964242103</c:v>
                </c:pt>
                <c:pt idx="20108">
                  <c:v>557.881902342903</c:v>
                </c:pt>
                <c:pt idx="20109">
                  <c:v>557.90979643801995</c:v>
                </c:pt>
                <c:pt idx="20110">
                  <c:v>557.93769192784202</c:v>
                </c:pt>
                <c:pt idx="20111">
                  <c:v>557.965588812438</c:v>
                </c:pt>
                <c:pt idx="20112">
                  <c:v>557.99348709187905</c:v>
                </c:pt>
                <c:pt idx="20113">
                  <c:v>558.02138676623395</c:v>
                </c:pt>
                <c:pt idx="20114">
                  <c:v>558.04928783557204</c:v>
                </c:pt>
                <c:pt idx="20115">
                  <c:v>558.07719029996395</c:v>
                </c:pt>
                <c:pt idx="20116">
                  <c:v>558.10509415947899</c:v>
                </c:pt>
                <c:pt idx="20117">
                  <c:v>558.132999414187</c:v>
                </c:pt>
                <c:pt idx="20118">
                  <c:v>558.16090606415798</c:v>
                </c:pt>
                <c:pt idx="20119">
                  <c:v>558.18881410946096</c:v>
                </c:pt>
                <c:pt idx="20120">
                  <c:v>558.21672355016699</c:v>
                </c:pt>
                <c:pt idx="20121">
                  <c:v>558.24463438634405</c:v>
                </c:pt>
                <c:pt idx="20122">
                  <c:v>558.27254661806398</c:v>
                </c:pt>
                <c:pt idx="20123">
                  <c:v>558.30046024539502</c:v>
                </c:pt>
                <c:pt idx="20124">
                  <c:v>558.32837526840694</c:v>
                </c:pt>
                <c:pt idx="20125">
                  <c:v>558.35629168717003</c:v>
                </c:pt>
                <c:pt idx="20126">
                  <c:v>558.38420950175498</c:v>
                </c:pt>
                <c:pt idx="20127">
                  <c:v>558.41212871223001</c:v>
                </c:pt>
                <c:pt idx="20128">
                  <c:v>558.44004931866596</c:v>
                </c:pt>
                <c:pt idx="20129">
                  <c:v>558.46797132113204</c:v>
                </c:pt>
                <c:pt idx="20130">
                  <c:v>558.49589471969796</c:v>
                </c:pt>
                <c:pt idx="20131">
                  <c:v>558.52381951443397</c:v>
                </c:pt>
                <c:pt idx="20132">
                  <c:v>558.55174570540999</c:v>
                </c:pt>
                <c:pt idx="20133">
                  <c:v>558.57967329269502</c:v>
                </c:pt>
                <c:pt idx="20134">
                  <c:v>558.60760227635899</c:v>
                </c:pt>
                <c:pt idx="20135">
                  <c:v>558.63553265647295</c:v>
                </c:pt>
                <c:pt idx="20136">
                  <c:v>558.66346443310601</c:v>
                </c:pt>
                <c:pt idx="20137">
                  <c:v>558.691397606328</c:v>
                </c:pt>
                <c:pt idx="20138">
                  <c:v>558.71933217620801</c:v>
                </c:pt>
                <c:pt idx="20139">
                  <c:v>558.74726814281701</c:v>
                </c:pt>
                <c:pt idx="20140">
                  <c:v>558.77520550622398</c:v>
                </c:pt>
                <c:pt idx="20141">
                  <c:v>558.8031442665</c:v>
                </c:pt>
                <c:pt idx="20142">
                  <c:v>558.83108442371304</c:v>
                </c:pt>
                <c:pt idx="20143">
                  <c:v>558.85902597793404</c:v>
                </c:pt>
                <c:pt idx="20144">
                  <c:v>558.88696892923394</c:v>
                </c:pt>
                <c:pt idx="20145">
                  <c:v>558.91491327767994</c:v>
                </c:pt>
                <c:pt idx="20146">
                  <c:v>558.942859023344</c:v>
                </c:pt>
                <c:pt idx="20147">
                  <c:v>558.97080616629501</c:v>
                </c:pt>
                <c:pt idx="20148">
                  <c:v>558.99875470660299</c:v>
                </c:pt>
                <c:pt idx="20149">
                  <c:v>559.02670464433902</c:v>
                </c:pt>
                <c:pt idx="20150">
                  <c:v>559.05465597957095</c:v>
                </c:pt>
                <c:pt idx="20151">
                  <c:v>559.08260871236996</c:v>
                </c:pt>
                <c:pt idx="20152">
                  <c:v>559.11056284280596</c:v>
                </c:pt>
                <c:pt idx="20153">
                  <c:v>559.13851837094796</c:v>
                </c:pt>
                <c:pt idx="20154">
                  <c:v>559.16647529686702</c:v>
                </c:pt>
                <c:pt idx="20155">
                  <c:v>559.19443362063203</c:v>
                </c:pt>
                <c:pt idx="20156">
                  <c:v>559.22239334231301</c:v>
                </c:pt>
                <c:pt idx="20157">
                  <c:v>559.25035446198001</c:v>
                </c:pt>
                <c:pt idx="20158">
                  <c:v>559.27831697970305</c:v>
                </c:pt>
                <c:pt idx="20159">
                  <c:v>559.30628089555205</c:v>
                </c:pt>
                <c:pt idx="20160">
                  <c:v>559.33424620959704</c:v>
                </c:pt>
                <c:pt idx="20161">
                  <c:v>559.36221292190703</c:v>
                </c:pt>
                <c:pt idx="20162">
                  <c:v>559.39018103255398</c:v>
                </c:pt>
                <c:pt idx="20163">
                  <c:v>553.20891953214402</c:v>
                </c:pt>
                <c:pt idx="20164">
                  <c:v>561.64535555500902</c:v>
                </c:pt>
                <c:pt idx="20165">
                  <c:v>561.05562793167701</c:v>
                </c:pt>
                <c:pt idx="20166">
                  <c:v>572.69753221125904</c:v>
                </c:pt>
                <c:pt idx="20167">
                  <c:v>577.82317512454995</c:v>
                </c:pt>
                <c:pt idx="20168">
                  <c:v>573.171698564797</c:v>
                </c:pt>
                <c:pt idx="20169">
                  <c:v>565.74912506838302</c:v>
                </c:pt>
                <c:pt idx="20170">
                  <c:v>575.73459712583997</c:v>
                </c:pt>
                <c:pt idx="20171">
                  <c:v>577.720881485924</c:v>
                </c:pt>
                <c:pt idx="20172">
                  <c:v>577.92308379444398</c:v>
                </c:pt>
                <c:pt idx="20173">
                  <c:v>577.77282379265796</c:v>
                </c:pt>
                <c:pt idx="20174">
                  <c:v>586.80919075677502</c:v>
                </c:pt>
                <c:pt idx="20175">
                  <c:v>585.71772566196705</c:v>
                </c:pt>
                <c:pt idx="20176">
                  <c:v>590.42689617628901</c:v>
                </c:pt>
                <c:pt idx="20177">
                  <c:v>587.73454952972497</c:v>
                </c:pt>
                <c:pt idx="20178">
                  <c:v>581.93948687136196</c:v>
                </c:pt>
                <c:pt idx="20179">
                  <c:v>590.05172331834899</c:v>
                </c:pt>
                <c:pt idx="20180">
                  <c:v>597.45097192876096</c:v>
                </c:pt>
                <c:pt idx="20181">
                  <c:v>596.100732732202</c:v>
                </c:pt>
                <c:pt idx="20182">
                  <c:v>594.75354507622706</c:v>
                </c:pt>
                <c:pt idx="20183">
                  <c:v>599.178511451595</c:v>
                </c:pt>
                <c:pt idx="20184">
                  <c:v>597.34502520655303</c:v>
                </c:pt>
                <c:pt idx="20185">
                  <c:v>583.62998342780998</c:v>
                </c:pt>
                <c:pt idx="20186">
                  <c:v>582.95297264703402</c:v>
                </c:pt>
                <c:pt idx="20187">
                  <c:v>585.36639795379301</c:v>
                </c:pt>
                <c:pt idx="20188">
                  <c:v>591.00933003006696</c:v>
                </c:pt>
                <c:pt idx="20189">
                  <c:v>592.56959466134697</c:v>
                </c:pt>
                <c:pt idx="20190">
                  <c:v>604.14840454102898</c:v>
                </c:pt>
                <c:pt idx="20191">
                  <c:v>605.50169696720104</c:v>
                </c:pt>
                <c:pt idx="20192">
                  <c:v>603.95161262296494</c:v>
                </c:pt>
                <c:pt idx="20193">
                  <c:v>613.216230360601</c:v>
                </c:pt>
                <c:pt idx="20194">
                  <c:v>615.63843447052602</c:v>
                </c:pt>
                <c:pt idx="20195">
                  <c:v>618.07020628668397</c:v>
                </c:pt>
                <c:pt idx="20196">
                  <c:v>627.74300501507105</c:v>
                </c:pt>
                <c:pt idx="20197">
                  <c:v>631.22697869290403</c:v>
                </c:pt>
                <c:pt idx="20198">
                  <c:v>629.17549101215297</c:v>
                </c:pt>
                <c:pt idx="20199">
                  <c:v>620.96475085444399</c:v>
                </c:pt>
                <c:pt idx="20200">
                  <c:v>626.89496422510399</c:v>
                </c:pt>
                <c:pt idx="20201">
                  <c:v>635.01325401181896</c:v>
                </c:pt>
                <c:pt idx="20202">
                  <c:v>636.188028531741</c:v>
                </c:pt>
                <c:pt idx="20203">
                  <c:v>629.73072004214396</c:v>
                </c:pt>
                <c:pt idx="20204">
                  <c:v>643.30141705905203</c:v>
                </c:pt>
                <c:pt idx="20205">
                  <c:v>644.16987397208095</c:v>
                </c:pt>
                <c:pt idx="20206">
                  <c:v>643.23582765482195</c:v>
                </c:pt>
                <c:pt idx="20207">
                  <c:v>633.68377561414798</c:v>
                </c:pt>
                <c:pt idx="20208">
                  <c:v>634.03230169073595</c:v>
                </c:pt>
                <c:pt idx="20209">
                  <c:v>624.42671232012106</c:v>
                </c:pt>
                <c:pt idx="20210">
                  <c:v>625.64434440914499</c:v>
                </c:pt>
                <c:pt idx="20211">
                  <c:v>621.92176055991104</c:v>
                </c:pt>
                <c:pt idx="20212">
                  <c:v>628.91838036621004</c:v>
                </c:pt>
                <c:pt idx="20213">
                  <c:v>623.66691189015205</c:v>
                </c:pt>
                <c:pt idx="20214">
                  <c:v>622.63786148553299</c:v>
                </c:pt>
                <c:pt idx="20215">
                  <c:v>627.20179701022198</c:v>
                </c:pt>
                <c:pt idx="20216">
                  <c:v>635.24879606586296</c:v>
                </c:pt>
                <c:pt idx="20217">
                  <c:v>630.69406219807104</c:v>
                </c:pt>
                <c:pt idx="20218">
                  <c:v>642.75923960791999</c:v>
                </c:pt>
                <c:pt idx="20219">
                  <c:v>646.05659450710903</c:v>
                </c:pt>
                <c:pt idx="20220">
                  <c:v>643.87938378362003</c:v>
                </c:pt>
                <c:pt idx="20221">
                  <c:v>635.33510436081099</c:v>
                </c:pt>
                <c:pt idx="20222">
                  <c:v>641.19924737406097</c:v>
                </c:pt>
                <c:pt idx="20223">
                  <c:v>645.89923785731298</c:v>
                </c:pt>
                <c:pt idx="20224">
                  <c:v>643.27042795923398</c:v>
                </c:pt>
                <c:pt idx="20225">
                  <c:v>639.17279533313399</c:v>
                </c:pt>
                <c:pt idx="20226">
                  <c:v>629.92396498466303</c:v>
                </c:pt>
                <c:pt idx="20227">
                  <c:v>636.74604152544703</c:v>
                </c:pt>
                <c:pt idx="20228">
                  <c:v>627.72335011703103</c:v>
                </c:pt>
                <c:pt idx="20229">
                  <c:v>633.83109831367005</c:v>
                </c:pt>
                <c:pt idx="20230">
                  <c:v>634.991009223584</c:v>
                </c:pt>
                <c:pt idx="20231">
                  <c:v>630.88261739390805</c:v>
                </c:pt>
                <c:pt idx="20232">
                  <c:v>640.427871395078</c:v>
                </c:pt>
                <c:pt idx="20233">
                  <c:v>640.31899865694004</c:v>
                </c:pt>
                <c:pt idx="20234">
                  <c:v>636.68838993455495</c:v>
                </c:pt>
                <c:pt idx="20235">
                  <c:v>635.56145148437099</c:v>
                </c:pt>
                <c:pt idx="20236">
                  <c:v>637.61431497266597</c:v>
                </c:pt>
                <c:pt idx="20237">
                  <c:v>630.87473166340499</c:v>
                </c:pt>
                <c:pt idx="20238">
                  <c:v>631.58762011018496</c:v>
                </c:pt>
                <c:pt idx="20239">
                  <c:v>620.806419434904</c:v>
                </c:pt>
                <c:pt idx="20240">
                  <c:v>620.94920491137395</c:v>
                </c:pt>
                <c:pt idx="20241">
                  <c:v>624.50724385551598</c:v>
                </c:pt>
                <c:pt idx="20242">
                  <c:v>626.58685297755505</c:v>
                </c:pt>
                <c:pt idx="20243">
                  <c:v>629.29997405094696</c:v>
                </c:pt>
                <c:pt idx="20244">
                  <c:v>636.17822276732397</c:v>
                </c:pt>
                <c:pt idx="20245">
                  <c:v>633.01641700017103</c:v>
                </c:pt>
                <c:pt idx="20246">
                  <c:v>636.96010927808197</c:v>
                </c:pt>
                <c:pt idx="20247">
                  <c:v>637.61617819063804</c:v>
                </c:pt>
                <c:pt idx="20248">
                  <c:v>644.20275331134803</c:v>
                </c:pt>
                <c:pt idx="20249">
                  <c:v>646.99215123318595</c:v>
                </c:pt>
                <c:pt idx="20250">
                  <c:v>646.10577198599594</c:v>
                </c:pt>
                <c:pt idx="20251">
                  <c:v>649.16185228748998</c:v>
                </c:pt>
                <c:pt idx="20252">
                  <c:v>642.300211508811</c:v>
                </c:pt>
                <c:pt idx="20253">
                  <c:v>642.06256043055305</c:v>
                </c:pt>
                <c:pt idx="20254">
                  <c:v>643.94380373261504</c:v>
                </c:pt>
                <c:pt idx="20255">
                  <c:v>645.05782651307197</c:v>
                </c:pt>
                <c:pt idx="20256">
                  <c:v>649.59258303345905</c:v>
                </c:pt>
                <c:pt idx="20257">
                  <c:v>653.05491150102705</c:v>
                </c:pt>
                <c:pt idx="20258">
                  <c:v>662.22380245850195</c:v>
                </c:pt>
                <c:pt idx="20259">
                  <c:v>665.031631380926</c:v>
                </c:pt>
                <c:pt idx="20260">
                  <c:v>666.52130223521897</c:v>
                </c:pt>
                <c:pt idx="20261">
                  <c:v>662.41553101345005</c:v>
                </c:pt>
                <c:pt idx="20262">
                  <c:v>669.52987381653497</c:v>
                </c:pt>
                <c:pt idx="20263">
                  <c:v>664.26736900833703</c:v>
                </c:pt>
                <c:pt idx="20264">
                  <c:v>655.19347674768301</c:v>
                </c:pt>
                <c:pt idx="20265">
                  <c:v>659.28188404258799</c:v>
                </c:pt>
                <c:pt idx="20266">
                  <c:v>660.82460365124803</c:v>
                </c:pt>
                <c:pt idx="20267">
                  <c:v>658.53815052261496</c:v>
                </c:pt>
                <c:pt idx="20268">
                  <c:v>667.78402615595201</c:v>
                </c:pt>
                <c:pt idx="20269">
                  <c:v>666.07449904899295</c:v>
                </c:pt>
                <c:pt idx="20270">
                  <c:v>674.42707326706795</c:v>
                </c:pt>
                <c:pt idx="20271">
                  <c:v>672.90286808148403</c:v>
                </c:pt>
                <c:pt idx="20272">
                  <c:v>664.18204691114795</c:v>
                </c:pt>
                <c:pt idx="20273">
                  <c:v>668.525797497947</c:v>
                </c:pt>
                <c:pt idx="20274">
                  <c:v>655.98425353688503</c:v>
                </c:pt>
                <c:pt idx="20275">
                  <c:v>650.69702045337795</c:v>
                </c:pt>
                <c:pt idx="20276">
                  <c:v>645.25719336238797</c:v>
                </c:pt>
                <c:pt idx="20277">
                  <c:v>651.60652414507297</c:v>
                </c:pt>
                <c:pt idx="20278">
                  <c:v>645.37716577424601</c:v>
                </c:pt>
                <c:pt idx="20279">
                  <c:v>659.33667386994296</c:v>
                </c:pt>
                <c:pt idx="20280">
                  <c:v>661.40039765915606</c:v>
                </c:pt>
                <c:pt idx="20281">
                  <c:v>668.16652372721001</c:v>
                </c:pt>
                <c:pt idx="20282">
                  <c:v>671.460584689185</c:v>
                </c:pt>
                <c:pt idx="20283">
                  <c:v>674.90517748863999</c:v>
                </c:pt>
                <c:pt idx="20284">
                  <c:v>671.68587979202005</c:v>
                </c:pt>
                <c:pt idx="20285">
                  <c:v>675.40030270727004</c:v>
                </c:pt>
                <c:pt idx="20286">
                  <c:v>674.88024447418502</c:v>
                </c:pt>
                <c:pt idx="20287">
                  <c:v>680.36702086176001</c:v>
                </c:pt>
                <c:pt idx="20288">
                  <c:v>683.381046764178</c:v>
                </c:pt>
                <c:pt idx="20289">
                  <c:v>680.94137642723001</c:v>
                </c:pt>
                <c:pt idx="20290">
                  <c:v>683.34509948601794</c:v>
                </c:pt>
                <c:pt idx="20291">
                  <c:v>675.78046923470799</c:v>
                </c:pt>
                <c:pt idx="20292">
                  <c:v>678.57144257264702</c:v>
                </c:pt>
                <c:pt idx="20293">
                  <c:v>680.22037117809805</c:v>
                </c:pt>
                <c:pt idx="20294">
                  <c:v>669.90142814732599</c:v>
                </c:pt>
                <c:pt idx="20295">
                  <c:v>671.39530833209506</c:v>
                </c:pt>
                <c:pt idx="20296">
                  <c:v>668.39417130385095</c:v>
                </c:pt>
                <c:pt idx="20297">
                  <c:v>671.08779981420503</c:v>
                </c:pt>
                <c:pt idx="20298">
                  <c:v>681.77822846524498</c:v>
                </c:pt>
                <c:pt idx="20299">
                  <c:v>683.70766085180196</c:v>
                </c:pt>
                <c:pt idx="20300">
                  <c:v>682.976093654691</c:v>
                </c:pt>
                <c:pt idx="20301">
                  <c:v>684.90891599973395</c:v>
                </c:pt>
                <c:pt idx="20302">
                  <c:v>691.30596527517105</c:v>
                </c:pt>
                <c:pt idx="20303">
                  <c:v>688.222740670044</c:v>
                </c:pt>
                <c:pt idx="20304">
                  <c:v>687.97498048340299</c:v>
                </c:pt>
                <c:pt idx="20305">
                  <c:v>691.99275436942605</c:v>
                </c:pt>
                <c:pt idx="20306">
                  <c:v>689.73685799018097</c:v>
                </c:pt>
                <c:pt idx="20307">
                  <c:v>684.66039471537397</c:v>
                </c:pt>
                <c:pt idx="20308">
                  <c:v>683.24999430226001</c:v>
                </c:pt>
                <c:pt idx="20309">
                  <c:v>692.36454922625205</c:v>
                </c:pt>
                <c:pt idx="20310">
                  <c:v>692.59995317298899</c:v>
                </c:pt>
                <c:pt idx="20311">
                  <c:v>686.87907755977994</c:v>
                </c:pt>
                <c:pt idx="20312">
                  <c:v>681.96102336445199</c:v>
                </c:pt>
                <c:pt idx="20313">
                  <c:v>676.055240902116</c:v>
                </c:pt>
                <c:pt idx="20314">
                  <c:v>681.22030294260799</c:v>
                </c:pt>
                <c:pt idx="20315">
                  <c:v>676.00215542206797</c:v>
                </c:pt>
                <c:pt idx="20316">
                  <c:v>677.44880003467097</c:v>
                </c:pt>
                <c:pt idx="20317">
                  <c:v>689.06027246726501</c:v>
                </c:pt>
                <c:pt idx="20318">
                  <c:v>691.22392172281195</c:v>
                </c:pt>
                <c:pt idx="20319">
                  <c:v>694.01646636657301</c:v>
                </c:pt>
                <c:pt idx="20320">
                  <c:v>694.80764513822999</c:v>
                </c:pt>
                <c:pt idx="20321">
                  <c:v>702.54780230507004</c:v>
                </c:pt>
                <c:pt idx="20322">
                  <c:v>700.67902515093897</c:v>
                </c:pt>
                <c:pt idx="20323">
                  <c:v>698.324743626432</c:v>
                </c:pt>
                <c:pt idx="20324">
                  <c:v>700.168320949605</c:v>
                </c:pt>
                <c:pt idx="20325">
                  <c:v>694.66499794694096</c:v>
                </c:pt>
                <c:pt idx="20326">
                  <c:v>699.20810703351401</c:v>
                </c:pt>
                <c:pt idx="20327">
                  <c:v>692.593598340977</c:v>
                </c:pt>
                <c:pt idx="20328">
                  <c:v>690.61278064972203</c:v>
                </c:pt>
                <c:pt idx="20329">
                  <c:v>699.89461642165395</c:v>
                </c:pt>
                <c:pt idx="20330">
                  <c:v>702.09228551721799</c:v>
                </c:pt>
                <c:pt idx="20331">
                  <c:v>696.99509552436302</c:v>
                </c:pt>
                <c:pt idx="20332">
                  <c:v>700.50795080580599</c:v>
                </c:pt>
                <c:pt idx="20333">
                  <c:v>701.58673305004697</c:v>
                </c:pt>
                <c:pt idx="20334">
                  <c:v>710.31447200918899</c:v>
                </c:pt>
                <c:pt idx="20335">
                  <c:v>710.058758799266</c:v>
                </c:pt>
                <c:pt idx="20336">
                  <c:v>712.643372681296</c:v>
                </c:pt>
                <c:pt idx="20337">
                  <c:v>715.23739455785596</c:v>
                </c:pt>
                <c:pt idx="20338">
                  <c:v>713.97857674343402</c:v>
                </c:pt>
                <c:pt idx="20339">
                  <c:v>715.36369518231595</c:v>
                </c:pt>
                <c:pt idx="20340">
                  <c:v>724.62050139797498</c:v>
                </c:pt>
                <c:pt idx="20341">
                  <c:v>725.01179646873004</c:v>
                </c:pt>
                <c:pt idx="20342">
                  <c:v>725.11329812023598</c:v>
                </c:pt>
                <c:pt idx="20343">
                  <c:v>723.90235891237501</c:v>
                </c:pt>
                <c:pt idx="20344">
                  <c:v>732.61090429009096</c:v>
                </c:pt>
                <c:pt idx="20345">
                  <c:v>734.09810442579999</c:v>
                </c:pt>
                <c:pt idx="20346">
                  <c:v>736.61606092397994</c:v>
                </c:pt>
                <c:pt idx="20347">
                  <c:v>739.95293167996601</c:v>
                </c:pt>
                <c:pt idx="20348">
                  <c:v>734.64746915982096</c:v>
                </c:pt>
                <c:pt idx="20349">
                  <c:v>738.85699915810596</c:v>
                </c:pt>
                <c:pt idx="20350">
                  <c:v>735.11099417237494</c:v>
                </c:pt>
                <c:pt idx="20351">
                  <c:v>741.01393545557903</c:v>
                </c:pt>
                <c:pt idx="20352">
                  <c:v>742.14768677682605</c:v>
                </c:pt>
                <c:pt idx="20353">
                  <c:v>747.513414552222</c:v>
                </c:pt>
                <c:pt idx="20354">
                  <c:v>748.65711007648702</c:v>
                </c:pt>
                <c:pt idx="20355">
                  <c:v>753.47097529427901</c:v>
                </c:pt>
                <c:pt idx="20356">
                  <c:v>751.08247230259599</c:v>
                </c:pt>
                <c:pt idx="20357">
                  <c:v>750.05348931554204</c:v>
                </c:pt>
                <c:pt idx="20358">
                  <c:v>758.47659000055501</c:v>
                </c:pt>
                <c:pt idx="20359">
                  <c:v>751.21796903425002</c:v>
                </c:pt>
                <c:pt idx="20360">
                  <c:v>740.42296681922801</c:v>
                </c:pt>
                <c:pt idx="20361">
                  <c:v>742.29623692528003</c:v>
                </c:pt>
                <c:pt idx="20362">
                  <c:v>741.20506145700006</c:v>
                </c:pt>
                <c:pt idx="20363">
                  <c:v>743.22855127477806</c:v>
                </c:pt>
                <c:pt idx="20364">
                  <c:v>743.25084813131605</c:v>
                </c:pt>
                <c:pt idx="20365">
                  <c:v>736.06361242988601</c:v>
                </c:pt>
                <c:pt idx="20366">
                  <c:v>737.77864064684798</c:v>
                </c:pt>
                <c:pt idx="20367">
                  <c:v>748.05589711105802</c:v>
                </c:pt>
                <c:pt idx="20368">
                  <c:v>747.33028289086099</c:v>
                </c:pt>
                <c:pt idx="20369">
                  <c:v>751.53775238353603</c:v>
                </c:pt>
                <c:pt idx="20370">
                  <c:v>759.376291140896</c:v>
                </c:pt>
                <c:pt idx="20371">
                  <c:v>755.90594149038202</c:v>
                </c:pt>
                <c:pt idx="20372">
                  <c:v>751.61995480213204</c:v>
                </c:pt>
                <c:pt idx="20373">
                  <c:v>759.00837895783695</c:v>
                </c:pt>
                <c:pt idx="20374">
                  <c:v>756.07101653126995</c:v>
                </c:pt>
                <c:pt idx="20375">
                  <c:v>752.01091517249699</c:v>
                </c:pt>
                <c:pt idx="20376">
                  <c:v>749.77744275443501</c:v>
                </c:pt>
                <c:pt idx="20377">
                  <c:v>745.97607111967</c:v>
                </c:pt>
                <c:pt idx="20378">
                  <c:v>744.95408390223599</c:v>
                </c:pt>
                <c:pt idx="20379">
                  <c:v>748.99918457782496</c:v>
                </c:pt>
                <c:pt idx="20380">
                  <c:v>751.19375218863797</c:v>
                </c:pt>
                <c:pt idx="20381">
                  <c:v>752.04260112861198</c:v>
                </c:pt>
                <c:pt idx="20382">
                  <c:v>759.74351736416895</c:v>
                </c:pt>
                <c:pt idx="20383">
                  <c:v>755.291420352415</c:v>
                </c:pt>
                <c:pt idx="20384">
                  <c:v>756.37903999772197</c:v>
                </c:pt>
                <c:pt idx="20385">
                  <c:v>759.73736293531204</c:v>
                </c:pt>
                <c:pt idx="20386">
                  <c:v>761.59112210087403</c:v>
                </c:pt>
                <c:pt idx="20387">
                  <c:v>755.22422032011104</c:v>
                </c:pt>
                <c:pt idx="20388">
                  <c:v>750.269949434811</c:v>
                </c:pt>
                <c:pt idx="20389">
                  <c:v>739.04591099126606</c:v>
                </c:pt>
                <c:pt idx="20390">
                  <c:v>728.58102089163003</c:v>
                </c:pt>
                <c:pt idx="20391">
                  <c:v>738.37314981241298</c:v>
                </c:pt>
                <c:pt idx="20392">
                  <c:v>726.88406360133195</c:v>
                </c:pt>
                <c:pt idx="20393">
                  <c:v>730.03874043736198</c:v>
                </c:pt>
                <c:pt idx="20394">
                  <c:v>738.97441462031497</c:v>
                </c:pt>
                <c:pt idx="20395">
                  <c:v>737.52602476765901</c:v>
                </c:pt>
                <c:pt idx="20396">
                  <c:v>730.18026556097402</c:v>
                </c:pt>
                <c:pt idx="20397">
                  <c:v>719.84091300063005</c:v>
                </c:pt>
                <c:pt idx="20398">
                  <c:v>719.22184981545001</c:v>
                </c:pt>
                <c:pt idx="20399">
                  <c:v>717.30871969494103</c:v>
                </c:pt>
                <c:pt idx="20400">
                  <c:v>729.38819853460302</c:v>
                </c:pt>
                <c:pt idx="20401">
                  <c:v>729.41737406254504</c:v>
                </c:pt>
                <c:pt idx="20402">
                  <c:v>739.22074356994494</c:v>
                </c:pt>
                <c:pt idx="20403">
                  <c:v>742.72464989446701</c:v>
                </c:pt>
                <c:pt idx="20404">
                  <c:v>742.75435888046297</c:v>
                </c:pt>
                <c:pt idx="20405">
                  <c:v>747.53769695165295</c:v>
                </c:pt>
                <c:pt idx="20406">
                  <c:v>754.29543773209605</c:v>
                </c:pt>
                <c:pt idx="20407">
                  <c:v>760.28454350768902</c:v>
                </c:pt>
                <c:pt idx="20408">
                  <c:v>758.186158167607</c:v>
                </c:pt>
                <c:pt idx="20409">
                  <c:v>754.42555482309604</c:v>
                </c:pt>
                <c:pt idx="20410">
                  <c:v>753.39953606853601</c:v>
                </c:pt>
                <c:pt idx="20411">
                  <c:v>757.19666973032201</c:v>
                </c:pt>
                <c:pt idx="20412">
                  <c:v>745.86900755115596</c:v>
                </c:pt>
                <c:pt idx="20413">
                  <c:v>744.33251739560103</c:v>
                </c:pt>
                <c:pt idx="20414">
                  <c:v>744.06455768933802</c:v>
                </c:pt>
                <c:pt idx="20415">
                  <c:v>747.51701723701694</c:v>
                </c:pt>
                <c:pt idx="20416">
                  <c:v>749.19145535562802</c:v>
                </c:pt>
                <c:pt idx="20417">
                  <c:v>738.13338947457896</c:v>
                </c:pt>
                <c:pt idx="20418">
                  <c:v>742.59171514700597</c:v>
                </c:pt>
                <c:pt idx="20419">
                  <c:v>753.314739513728</c:v>
                </c:pt>
                <c:pt idx="20420">
                  <c:v>753.26954062935795</c:v>
                </c:pt>
                <c:pt idx="20421">
                  <c:v>750.81388192690599</c:v>
                </c:pt>
                <c:pt idx="20422">
                  <c:v>751.81997252868803</c:v>
                </c:pt>
                <c:pt idx="20423">
                  <c:v>740.87347372866998</c:v>
                </c:pt>
                <c:pt idx="20424">
                  <c:v>734.53159679355304</c:v>
                </c:pt>
                <c:pt idx="20425">
                  <c:v>729.71306951858696</c:v>
                </c:pt>
                <c:pt idx="20426">
                  <c:v>735.93752200157996</c:v>
                </c:pt>
                <c:pt idx="20427">
                  <c:v>737.50506892344401</c:v>
                </c:pt>
                <c:pt idx="20428">
                  <c:v>739.51845776160496</c:v>
                </c:pt>
                <c:pt idx="20429">
                  <c:v>733.62449565324505</c:v>
                </c:pt>
                <c:pt idx="20430">
                  <c:v>722.78886185244596</c:v>
                </c:pt>
                <c:pt idx="20431">
                  <c:v>713.48656920040503</c:v>
                </c:pt>
                <c:pt idx="20432">
                  <c:v>720.28609620488498</c:v>
                </c:pt>
                <c:pt idx="20433">
                  <c:v>721.17204810321698</c:v>
                </c:pt>
                <c:pt idx="20434">
                  <c:v>720.61674562617804</c:v>
                </c:pt>
                <c:pt idx="20435">
                  <c:v>719.41331566098199</c:v>
                </c:pt>
                <c:pt idx="20436">
                  <c:v>711.30552759348302</c:v>
                </c:pt>
                <c:pt idx="20437">
                  <c:v>716.732788769021</c:v>
                </c:pt>
                <c:pt idx="20438">
                  <c:v>715.39249845402298</c:v>
                </c:pt>
                <c:pt idx="20439">
                  <c:v>715.55703872866798</c:v>
                </c:pt>
                <c:pt idx="20440">
                  <c:v>718.72695641023597</c:v>
                </c:pt>
                <c:pt idx="20441">
                  <c:v>720.83282639251695</c:v>
                </c:pt>
                <c:pt idx="20442">
                  <c:v>732.82027629542495</c:v>
                </c:pt>
                <c:pt idx="20443">
                  <c:v>734.96743970497096</c:v>
                </c:pt>
                <c:pt idx="20444">
                  <c:v>738.73782267065701</c:v>
                </c:pt>
                <c:pt idx="20445">
                  <c:v>738.90773236987104</c:v>
                </c:pt>
                <c:pt idx="20446">
                  <c:v>739.971759504484</c:v>
                </c:pt>
                <c:pt idx="20447">
                  <c:v>742.29527082932805</c:v>
                </c:pt>
                <c:pt idx="20448">
                  <c:v>735.64430520269696</c:v>
                </c:pt>
                <c:pt idx="20449">
                  <c:v>739.86690351456105</c:v>
                </c:pt>
                <c:pt idx="20450">
                  <c:v>751.51240857588004</c:v>
                </c:pt>
                <c:pt idx="20451">
                  <c:v>752.14367899908405</c:v>
                </c:pt>
                <c:pt idx="20452">
                  <c:v>744.35147048465296</c:v>
                </c:pt>
                <c:pt idx="20453">
                  <c:v>747.06090983721799</c:v>
                </c:pt>
                <c:pt idx="20454">
                  <c:v>739.24665272031996</c:v>
                </c:pt>
                <c:pt idx="20455">
                  <c:v>744.52487382074298</c:v>
                </c:pt>
                <c:pt idx="20456">
                  <c:v>745.59698963904498</c:v>
                </c:pt>
                <c:pt idx="20457">
                  <c:v>744.58297773313598</c:v>
                </c:pt>
                <c:pt idx="20458">
                  <c:v>746.02746870993803</c:v>
                </c:pt>
                <c:pt idx="20459">
                  <c:v>742.92399444010505</c:v>
                </c:pt>
                <c:pt idx="20460">
                  <c:v>745.77682257875495</c:v>
                </c:pt>
                <c:pt idx="20461">
                  <c:v>752.51864505486697</c:v>
                </c:pt>
                <c:pt idx="20462">
                  <c:v>750.81795291704304</c:v>
                </c:pt>
                <c:pt idx="20463">
                  <c:v>749.12110434345095</c:v>
                </c:pt>
                <c:pt idx="20464">
                  <c:v>747.27826642676496</c:v>
                </c:pt>
                <c:pt idx="20465">
                  <c:v>749.62472018334597</c:v>
                </c:pt>
                <c:pt idx="20466">
                  <c:v>753.25290382903302</c:v>
                </c:pt>
                <c:pt idx="20467">
                  <c:v>745.30608569363699</c:v>
                </c:pt>
                <c:pt idx="20468">
                  <c:v>743.25649395797905</c:v>
                </c:pt>
                <c:pt idx="20469">
                  <c:v>736.30704573947196</c:v>
                </c:pt>
                <c:pt idx="20470">
                  <c:v>737.44832166036804</c:v>
                </c:pt>
                <c:pt idx="20471">
                  <c:v>730.40569018851102</c:v>
                </c:pt>
                <c:pt idx="20472">
                  <c:v>732.70646811260599</c:v>
                </c:pt>
                <c:pt idx="20473">
                  <c:v>733.03618602325605</c:v>
                </c:pt>
                <c:pt idx="20474">
                  <c:v>733.73257039997804</c:v>
                </c:pt>
                <c:pt idx="20475">
                  <c:v>731.34793954617805</c:v>
                </c:pt>
                <c:pt idx="20476">
                  <c:v>729.04419353660796</c:v>
                </c:pt>
                <c:pt idx="20477">
                  <c:v>724.99799826247897</c:v>
                </c:pt>
                <c:pt idx="20478">
                  <c:v>724.16425056447804</c:v>
                </c:pt>
                <c:pt idx="20479">
                  <c:v>730.21102205669104</c:v>
                </c:pt>
                <c:pt idx="20480">
                  <c:v>719.36738837914902</c:v>
                </c:pt>
                <c:pt idx="20481">
                  <c:v>720.41047109229896</c:v>
                </c:pt>
                <c:pt idx="20482">
                  <c:v>713.02626376360297</c:v>
                </c:pt>
                <c:pt idx="20483">
                  <c:v>710.28111264811298</c:v>
                </c:pt>
                <c:pt idx="20484">
                  <c:v>718.129718942875</c:v>
                </c:pt>
                <c:pt idx="20485">
                  <c:v>717.51930868177396</c:v>
                </c:pt>
                <c:pt idx="20486">
                  <c:v>722.29081208450702</c:v>
                </c:pt>
                <c:pt idx="20487">
                  <c:v>723.33813376203</c:v>
                </c:pt>
                <c:pt idx="20488">
                  <c:v>725.97831795026104</c:v>
                </c:pt>
                <c:pt idx="20489">
                  <c:v>720.56977948153201</c:v>
                </c:pt>
                <c:pt idx="20490">
                  <c:v>719.16466841154295</c:v>
                </c:pt>
                <c:pt idx="20491">
                  <c:v>707.47824254985505</c:v>
                </c:pt>
                <c:pt idx="20492">
                  <c:v>696.26471240544004</c:v>
                </c:pt>
                <c:pt idx="20493">
                  <c:v>696.43877858354097</c:v>
                </c:pt>
                <c:pt idx="20494">
                  <c:v>706.15409954478196</c:v>
                </c:pt>
                <c:pt idx="20495">
                  <c:v>704.14156036107897</c:v>
                </c:pt>
                <c:pt idx="20496">
                  <c:v>695.86789702683598</c:v>
                </c:pt>
                <c:pt idx="20497">
                  <c:v>696.59855831871505</c:v>
                </c:pt>
                <c:pt idx="20498">
                  <c:v>706.38576806309197</c:v>
                </c:pt>
                <c:pt idx="20499">
                  <c:v>706.42108735149498</c:v>
                </c:pt>
                <c:pt idx="20500">
                  <c:v>706.45640840586304</c:v>
                </c:pt>
                <c:pt idx="20501">
                  <c:v>706.49173122628395</c:v>
                </c:pt>
                <c:pt idx="20502">
                  <c:v>706.52705581284499</c:v>
                </c:pt>
                <c:pt idx="20503">
                  <c:v>706.562382165636</c:v>
                </c:pt>
                <c:pt idx="20504">
                  <c:v>706.59771028474404</c:v>
                </c:pt>
                <c:pt idx="20505">
                  <c:v>706.63304017025803</c:v>
                </c:pt>
                <c:pt idx="20506">
                  <c:v>706.66837182226698</c:v>
                </c:pt>
                <c:pt idx="20507">
                  <c:v>706.70370524085797</c:v>
                </c:pt>
                <c:pt idx="20508">
                  <c:v>706.73904042612003</c:v>
                </c:pt>
                <c:pt idx="20509">
                  <c:v>706.77437737814103</c:v>
                </c:pt>
                <c:pt idx="20510">
                  <c:v>706.80971609700998</c:v>
                </c:pt>
                <c:pt idx="20511">
                  <c:v>706.845056582815</c:v>
                </c:pt>
                <c:pt idx="20512">
                  <c:v>706.880398835645</c:v>
                </c:pt>
                <c:pt idx="20513">
                  <c:v>706.91574285558602</c:v>
                </c:pt>
                <c:pt idx="20514">
                  <c:v>706.95108864272902</c:v>
                </c:pt>
                <c:pt idx="20515">
                  <c:v>706.98643619716199</c:v>
                </c:pt>
                <c:pt idx="20516">
                  <c:v>707.021785518971</c:v>
                </c:pt>
                <c:pt idx="20517">
                  <c:v>707.05713660824699</c:v>
                </c:pt>
                <c:pt idx="20518">
                  <c:v>707.09248946507796</c:v>
                </c:pt>
                <c:pt idx="20519">
                  <c:v>707.12784408955099</c:v>
                </c:pt>
                <c:pt idx="20520">
                  <c:v>707.16320048175601</c:v>
                </c:pt>
                <c:pt idx="20521">
                  <c:v>709.67362984346596</c:v>
                </c:pt>
                <c:pt idx="20522">
                  <c:v>706.08977801275603</c:v>
                </c:pt>
                <c:pt idx="20523">
                  <c:v>710.78527503654095</c:v>
                </c:pt>
                <c:pt idx="20524">
                  <c:v>701.08305603229303</c:v>
                </c:pt>
                <c:pt idx="20525">
                  <c:v>698.52410287777502</c:v>
                </c:pt>
                <c:pt idx="20526">
                  <c:v>699.53696282694705</c:v>
                </c:pt>
                <c:pt idx="20527">
                  <c:v>694.60522723901795</c:v>
                </c:pt>
                <c:pt idx="20528">
                  <c:v>699.01597043198501</c:v>
                </c:pt>
                <c:pt idx="20529">
                  <c:v>702.54600108266698</c:v>
                </c:pt>
                <c:pt idx="20530">
                  <c:v>703.00265598337103</c:v>
                </c:pt>
                <c:pt idx="20531">
                  <c:v>713.44224542472398</c:v>
                </c:pt>
                <c:pt idx="20532">
                  <c:v>716.18899806960906</c:v>
                </c:pt>
                <c:pt idx="20533">
                  <c:v>715.43699962163601</c:v>
                </c:pt>
                <c:pt idx="20534">
                  <c:v>720.40928676900603</c:v>
                </c:pt>
                <c:pt idx="20535">
                  <c:v>712.88100972227005</c:v>
                </c:pt>
                <c:pt idx="20536">
                  <c:v>707.21360569497801</c:v>
                </c:pt>
                <c:pt idx="20537">
                  <c:v>708.87555766836101</c:v>
                </c:pt>
                <c:pt idx="20538">
                  <c:v>707.28058766360698</c:v>
                </c:pt>
                <c:pt idx="20539">
                  <c:v>702.01134728551403</c:v>
                </c:pt>
                <c:pt idx="20540">
                  <c:v>695.587943457851</c:v>
                </c:pt>
                <c:pt idx="20541">
                  <c:v>698.75286860058395</c:v>
                </c:pt>
                <c:pt idx="20542">
                  <c:v>698.78780624401395</c:v>
                </c:pt>
                <c:pt idx="20543">
                  <c:v>698.82274563432702</c:v>
                </c:pt>
                <c:pt idx="20544">
                  <c:v>698.857686771609</c:v>
                </c:pt>
                <c:pt idx="20545">
                  <c:v>698.89262965594696</c:v>
                </c:pt>
                <c:pt idx="20546">
                  <c:v>698.92757428743005</c:v>
                </c:pt>
                <c:pt idx="20547">
                  <c:v>698.96252066614397</c:v>
                </c:pt>
                <c:pt idx="20548">
                  <c:v>698.99746879217798</c:v>
                </c:pt>
                <c:pt idx="20549">
                  <c:v>699.032418665617</c:v>
                </c:pt>
                <c:pt idx="20550">
                  <c:v>699.06737028655095</c:v>
                </c:pt>
                <c:pt idx="20551">
                  <c:v>699.10232365506499</c:v>
                </c:pt>
                <c:pt idx="20552">
                  <c:v>699.15126081772098</c:v>
                </c:pt>
                <c:pt idx="20553">
                  <c:v>699.20020140597899</c:v>
                </c:pt>
                <c:pt idx="20554">
                  <c:v>699.24914542007696</c:v>
                </c:pt>
                <c:pt idx="20555">
                  <c:v>699.29809286025602</c:v>
                </c:pt>
                <c:pt idx="20556">
                  <c:v>699.34704372675697</c:v>
                </c:pt>
                <c:pt idx="20557">
                  <c:v>699.39599801981797</c:v>
                </c:pt>
                <c:pt idx="20558">
                  <c:v>699.44495573967902</c:v>
                </c:pt>
                <c:pt idx="20559">
                  <c:v>699.49391688658102</c:v>
                </c:pt>
                <c:pt idx="20560">
                  <c:v>699.54288146076306</c:v>
                </c:pt>
                <c:pt idx="20561">
                  <c:v>699.59184946246501</c:v>
                </c:pt>
                <c:pt idx="20562">
                  <c:v>699.640820891928</c:v>
                </c:pt>
                <c:pt idx="20563">
                  <c:v>695.07216633150301</c:v>
                </c:pt>
                <c:pt idx="20564">
                  <c:v>699.56928324766795</c:v>
                </c:pt>
                <c:pt idx="20565">
                  <c:v>699.96803773911995</c:v>
                </c:pt>
                <c:pt idx="20566">
                  <c:v>692.24739028285705</c:v>
                </c:pt>
                <c:pt idx="20567">
                  <c:v>696.44933194187399</c:v>
                </c:pt>
                <c:pt idx="20568">
                  <c:v>696.91595299427502</c:v>
                </c:pt>
                <c:pt idx="20569">
                  <c:v>700.24024209005802</c:v>
                </c:pt>
                <c:pt idx="20570">
                  <c:v>701.12954719751201</c:v>
                </c:pt>
                <c:pt idx="20571">
                  <c:v>699.70625421670104</c:v>
                </c:pt>
                <c:pt idx="20572">
                  <c:v>697.16632051389399</c:v>
                </c:pt>
                <c:pt idx="20573">
                  <c:v>707.53318369993599</c:v>
                </c:pt>
                <c:pt idx="20574">
                  <c:v>707.08743779420502</c:v>
                </c:pt>
                <c:pt idx="20575">
                  <c:v>707.41976888996805</c:v>
                </c:pt>
                <c:pt idx="20576">
                  <c:v>706.54964257423399</c:v>
                </c:pt>
                <c:pt idx="20577">
                  <c:v>698.40312519535303</c:v>
                </c:pt>
                <c:pt idx="20578">
                  <c:v>701.66466779001496</c:v>
                </c:pt>
                <c:pt idx="20579">
                  <c:v>704.80110885503598</c:v>
                </c:pt>
                <c:pt idx="20580">
                  <c:v>704.77996482177105</c:v>
                </c:pt>
                <c:pt idx="20581">
                  <c:v>710.89040711677501</c:v>
                </c:pt>
                <c:pt idx="20582">
                  <c:v>714.13917627729904</c:v>
                </c:pt>
                <c:pt idx="20583">
                  <c:v>716.54582530135394</c:v>
                </c:pt>
                <c:pt idx="20584">
                  <c:v>714.58965519828098</c:v>
                </c:pt>
                <c:pt idx="20585">
                  <c:v>710.70943337055405</c:v>
                </c:pt>
                <c:pt idx="20586">
                  <c:v>709.83526076750798</c:v>
                </c:pt>
                <c:pt idx="20587">
                  <c:v>716.41543363482299</c:v>
                </c:pt>
                <c:pt idx="20588">
                  <c:v>719.25960290635305</c:v>
                </c:pt>
                <c:pt idx="20589">
                  <c:v>719.95728472117298</c:v>
                </c:pt>
                <c:pt idx="20590">
                  <c:v>716.76787394985797</c:v>
                </c:pt>
                <c:pt idx="20591">
                  <c:v>722.76722105481804</c:v>
                </c:pt>
                <c:pt idx="20592">
                  <c:v>722.890091482397</c:v>
                </c:pt>
                <c:pt idx="20593">
                  <c:v>723.22984982539401</c:v>
                </c:pt>
                <c:pt idx="20594">
                  <c:v>722.26795412512604</c:v>
                </c:pt>
                <c:pt idx="20595">
                  <c:v>715.31973640644298</c:v>
                </c:pt>
                <c:pt idx="20596">
                  <c:v>706.07780541207103</c:v>
                </c:pt>
                <c:pt idx="20597">
                  <c:v>702.53329482890297</c:v>
                </c:pt>
                <c:pt idx="20598">
                  <c:v>704.97811069490695</c:v>
                </c:pt>
                <c:pt idx="20599">
                  <c:v>703.48355710023395</c:v>
                </c:pt>
                <c:pt idx="20600">
                  <c:v>706.49446672462295</c:v>
                </c:pt>
                <c:pt idx="20601">
                  <c:v>701.74682390823398</c:v>
                </c:pt>
                <c:pt idx="20602">
                  <c:v>704.46960158499803</c:v>
                </c:pt>
                <c:pt idx="20603">
                  <c:v>699.10154322092001</c:v>
                </c:pt>
                <c:pt idx="20604">
                  <c:v>703.77154152963601</c:v>
                </c:pt>
                <c:pt idx="20605">
                  <c:v>710.65442720579597</c:v>
                </c:pt>
                <c:pt idx="20606">
                  <c:v>703.81793161607595</c:v>
                </c:pt>
                <c:pt idx="20607">
                  <c:v>698.45483897716099</c:v>
                </c:pt>
                <c:pt idx="20608">
                  <c:v>694.59936826600699</c:v>
                </c:pt>
                <c:pt idx="20609">
                  <c:v>691.25139931096498</c:v>
                </c:pt>
                <c:pt idx="20610">
                  <c:v>693.65695418056703</c:v>
                </c:pt>
                <c:pt idx="20611">
                  <c:v>698.01311985282098</c:v>
                </c:pt>
                <c:pt idx="20612">
                  <c:v>698.62737139829198</c:v>
                </c:pt>
                <c:pt idx="20613">
                  <c:v>696.58737947380905</c:v>
                </c:pt>
                <c:pt idx="20614">
                  <c:v>703.40000404506202</c:v>
                </c:pt>
                <c:pt idx="20615">
                  <c:v>708.31677007333701</c:v>
                </c:pt>
                <c:pt idx="20616">
                  <c:v>710.93045895490798</c:v>
                </c:pt>
                <c:pt idx="20617">
                  <c:v>709.07493045703598</c:v>
                </c:pt>
                <c:pt idx="20618">
                  <c:v>717.08038642189604</c:v>
                </c:pt>
                <c:pt idx="20619">
                  <c:v>716.35613523160998</c:v>
                </c:pt>
                <c:pt idx="20620">
                  <c:v>716.99369219196603</c:v>
                </c:pt>
                <c:pt idx="20621">
                  <c:v>709.88828470234398</c:v>
                </c:pt>
                <c:pt idx="20622">
                  <c:v>712.43678364442496</c:v>
                </c:pt>
                <c:pt idx="20623">
                  <c:v>717.98666618901495</c:v>
                </c:pt>
                <c:pt idx="20624">
                  <c:v>718.69747298854202</c:v>
                </c:pt>
                <c:pt idx="20625">
                  <c:v>720.77450868547896</c:v>
                </c:pt>
                <c:pt idx="20626">
                  <c:v>721.34392054734099</c:v>
                </c:pt>
                <c:pt idx="20627">
                  <c:v>715.71022452786599</c:v>
                </c:pt>
                <c:pt idx="20628">
                  <c:v>715.84620947052599</c:v>
                </c:pt>
                <c:pt idx="20629">
                  <c:v>705.38769635016195</c:v>
                </c:pt>
                <c:pt idx="20630">
                  <c:v>709.189736033489</c:v>
                </c:pt>
                <c:pt idx="20631">
                  <c:v>715.13983791881003</c:v>
                </c:pt>
                <c:pt idx="20632">
                  <c:v>722.14105693203499</c:v>
                </c:pt>
                <c:pt idx="20633">
                  <c:v>717.80098917987402</c:v>
                </c:pt>
                <c:pt idx="20634">
                  <c:v>722.03601501603498</c:v>
                </c:pt>
                <c:pt idx="20635">
                  <c:v>722.03601501603498</c:v>
                </c:pt>
                <c:pt idx="20636">
                  <c:v>722.03601501603498</c:v>
                </c:pt>
                <c:pt idx="20637">
                  <c:v>728.53433915117898</c:v>
                </c:pt>
                <c:pt idx="20638">
                  <c:v>730.574235300802</c:v>
                </c:pt>
                <c:pt idx="20639">
                  <c:v>726.70219185370797</c:v>
                </c:pt>
                <c:pt idx="20640">
                  <c:v>719.79852103109795</c:v>
                </c:pt>
                <c:pt idx="20641">
                  <c:v>719.942480735304</c:v>
                </c:pt>
                <c:pt idx="20642">
                  <c:v>716.05479133933397</c:v>
                </c:pt>
                <c:pt idx="20643">
                  <c:v>720.49433104563798</c:v>
                </c:pt>
                <c:pt idx="20644">
                  <c:v>715.73906846073601</c:v>
                </c:pt>
                <c:pt idx="20645">
                  <c:v>709.79843419251199</c:v>
                </c:pt>
                <c:pt idx="20646">
                  <c:v>711.21803106089703</c:v>
                </c:pt>
                <c:pt idx="20647">
                  <c:v>710.36456942362395</c:v>
                </c:pt>
                <c:pt idx="20648">
                  <c:v>707.73622051675704</c:v>
                </c:pt>
                <c:pt idx="20649">
                  <c:v>701.29582091005398</c:v>
                </c:pt>
                <c:pt idx="20650">
                  <c:v>700.52439550705299</c:v>
                </c:pt>
                <c:pt idx="20651">
                  <c:v>700.66450038615505</c:v>
                </c:pt>
                <c:pt idx="20652">
                  <c:v>701.78556358677201</c:v>
                </c:pt>
                <c:pt idx="20653">
                  <c:v>695.82038629628505</c:v>
                </c:pt>
                <c:pt idx="20654">
                  <c:v>705.28354354991495</c:v>
                </c:pt>
                <c:pt idx="20655">
                  <c:v>705.35407190426997</c:v>
                </c:pt>
                <c:pt idx="20656">
                  <c:v>700.91034125127203</c:v>
                </c:pt>
                <c:pt idx="20657">
                  <c:v>703.01307227502605</c:v>
                </c:pt>
                <c:pt idx="20658">
                  <c:v>705.89542587135395</c:v>
                </c:pt>
                <c:pt idx="20659">
                  <c:v>707.51898535085797</c:v>
                </c:pt>
                <c:pt idx="20660">
                  <c:v>711.62259546589303</c:v>
                </c:pt>
                <c:pt idx="20661">
                  <c:v>705.43147888533997</c:v>
                </c:pt>
                <c:pt idx="20662">
                  <c:v>704.86713370223094</c:v>
                </c:pt>
                <c:pt idx="20663">
                  <c:v>708.88487636433399</c:v>
                </c:pt>
                <c:pt idx="20664">
                  <c:v>700.30736936032599</c:v>
                </c:pt>
                <c:pt idx="20665">
                  <c:v>692.674019034298</c:v>
                </c:pt>
                <c:pt idx="20666">
                  <c:v>681.72976953355601</c:v>
                </c:pt>
                <c:pt idx="20667">
                  <c:v>683.77495884215705</c:v>
                </c:pt>
                <c:pt idx="20668">
                  <c:v>688.97164852935703</c:v>
                </c:pt>
                <c:pt idx="20669">
                  <c:v>679.739428439064</c:v>
                </c:pt>
                <c:pt idx="20670">
                  <c:v>692.51852969371805</c:v>
                </c:pt>
                <c:pt idx="20671">
                  <c:v>686.83987775023002</c:v>
                </c:pt>
                <c:pt idx="20672">
                  <c:v>693.29617260108205</c:v>
                </c:pt>
                <c:pt idx="20673">
                  <c:v>687.26449589945196</c:v>
                </c:pt>
                <c:pt idx="20674">
                  <c:v>689.39501583674098</c:v>
                </c:pt>
                <c:pt idx="20675">
                  <c:v>681.19121514828396</c:v>
                </c:pt>
                <c:pt idx="20676">
                  <c:v>688.34372290734098</c:v>
                </c:pt>
                <c:pt idx="20677">
                  <c:v>691.99882807597896</c:v>
                </c:pt>
                <c:pt idx="20678">
                  <c:v>691.79814841583698</c:v>
                </c:pt>
                <c:pt idx="20679">
                  <c:v>700.72926251188505</c:v>
                </c:pt>
                <c:pt idx="20680">
                  <c:v>699.47495713198896</c:v>
                </c:pt>
                <c:pt idx="20681">
                  <c:v>699.34205689013402</c:v>
                </c:pt>
                <c:pt idx="20682">
                  <c:v>703.68497106342102</c:v>
                </c:pt>
                <c:pt idx="20683">
                  <c:v>696.51442120828494</c:v>
                </c:pt>
                <c:pt idx="20684">
                  <c:v>699.30744403733001</c:v>
                </c:pt>
                <c:pt idx="20685">
                  <c:v>692.25143192699397</c:v>
                </c:pt>
                <c:pt idx="20686">
                  <c:v>688.86632242487099</c:v>
                </c:pt>
                <c:pt idx="20687">
                  <c:v>696.03742084131397</c:v>
                </c:pt>
                <c:pt idx="20688">
                  <c:v>700.70783193515899</c:v>
                </c:pt>
                <c:pt idx="20689">
                  <c:v>708.84304986392601</c:v>
                </c:pt>
                <c:pt idx="20690">
                  <c:v>712.252584933771</c:v>
                </c:pt>
                <c:pt idx="20691">
                  <c:v>711.40500435770002</c:v>
                </c:pt>
                <c:pt idx="20692">
                  <c:v>714.54230042691802</c:v>
                </c:pt>
                <c:pt idx="20693">
                  <c:v>714.97817123017796</c:v>
                </c:pt>
                <c:pt idx="20694">
                  <c:v>711.91091487560095</c:v>
                </c:pt>
                <c:pt idx="20695">
                  <c:v>717.25736584631602</c:v>
                </c:pt>
                <c:pt idx="20696">
                  <c:v>718.62732741508296</c:v>
                </c:pt>
                <c:pt idx="20697">
                  <c:v>715.18510251676503</c:v>
                </c:pt>
                <c:pt idx="20698">
                  <c:v>721.69328694966703</c:v>
                </c:pt>
                <c:pt idx="20699">
                  <c:v>723.49752016704201</c:v>
                </c:pt>
                <c:pt idx="20700">
                  <c:v>718.722436533939</c:v>
                </c:pt>
                <c:pt idx="20701">
                  <c:v>719.80052018874005</c:v>
                </c:pt>
                <c:pt idx="20702">
                  <c:v>719.65656008470205</c:v>
                </c:pt>
                <c:pt idx="20703">
                  <c:v>717.71348737247399</c:v>
                </c:pt>
                <c:pt idx="20704">
                  <c:v>721.94799694797098</c:v>
                </c:pt>
                <c:pt idx="20705">
                  <c:v>720.50410095407506</c:v>
                </c:pt>
                <c:pt idx="20706">
                  <c:v>722.59356284684202</c:v>
                </c:pt>
                <c:pt idx="20707">
                  <c:v>724.90586224795197</c:v>
                </c:pt>
                <c:pt idx="20708">
                  <c:v>726.57314573112205</c:v>
                </c:pt>
                <c:pt idx="20709">
                  <c:v>729.98803951605896</c:v>
                </c:pt>
                <c:pt idx="20710">
                  <c:v>732.68899526226801</c:v>
                </c:pt>
                <c:pt idx="20711">
                  <c:v>732.24938186510997</c:v>
                </c:pt>
                <c:pt idx="20712">
                  <c:v>731.00455791594004</c:v>
                </c:pt>
                <c:pt idx="20713">
                  <c:v>731.44316065068904</c:v>
                </c:pt>
                <c:pt idx="20714">
                  <c:v>723.68986314779204</c:v>
                </c:pt>
                <c:pt idx="20715">
                  <c:v>718.55166511944299</c:v>
                </c:pt>
                <c:pt idx="20716">
                  <c:v>718.12053412037096</c:v>
                </c:pt>
                <c:pt idx="20717">
                  <c:v>725.732611782047</c:v>
                </c:pt>
                <c:pt idx="20718">
                  <c:v>725.29717221497799</c:v>
                </c:pt>
                <c:pt idx="20719">
                  <c:v>720.80032974724497</c:v>
                </c:pt>
                <c:pt idx="20720">
                  <c:v>723.19338684200602</c:v>
                </c:pt>
                <c:pt idx="20721">
                  <c:v>729.93354920737295</c:v>
                </c:pt>
                <c:pt idx="20722">
                  <c:v>724.69262632406401</c:v>
                </c:pt>
                <c:pt idx="20723">
                  <c:v>726.66379026766595</c:v>
                </c:pt>
                <c:pt idx="20724">
                  <c:v>735.54362178473696</c:v>
                </c:pt>
                <c:pt idx="20725">
                  <c:v>740.70713800966598</c:v>
                </c:pt>
                <c:pt idx="20726">
                  <c:v>742.27743714224596</c:v>
                </c:pt>
                <c:pt idx="20727">
                  <c:v>742.51496592213095</c:v>
                </c:pt>
                <c:pt idx="20728">
                  <c:v>743.64358867033297</c:v>
                </c:pt>
                <c:pt idx="20729">
                  <c:v>744.62519820737805</c:v>
                </c:pt>
                <c:pt idx="20730">
                  <c:v>740.61911464102195</c:v>
                </c:pt>
                <c:pt idx="20731">
                  <c:v>746.26263229458698</c:v>
                </c:pt>
                <c:pt idx="20732">
                  <c:v>750.38200202485302</c:v>
                </c:pt>
                <c:pt idx="20733">
                  <c:v>744.91922105011201</c:v>
                </c:pt>
                <c:pt idx="20734">
                  <c:v>749.25465091662295</c:v>
                </c:pt>
                <c:pt idx="20735">
                  <c:v>745.82306461542498</c:v>
                </c:pt>
                <c:pt idx="20736">
                  <c:v>747.47879181887095</c:v>
                </c:pt>
                <c:pt idx="20737">
                  <c:v>750.78264807871096</c:v>
                </c:pt>
                <c:pt idx="20738">
                  <c:v>755.90298573860798</c:v>
                </c:pt>
                <c:pt idx="20739">
                  <c:v>751.004734391022</c:v>
                </c:pt>
                <c:pt idx="20740">
                  <c:v>752.22887210807903</c:v>
                </c:pt>
                <c:pt idx="20741">
                  <c:v>757.59226396621</c:v>
                </c:pt>
                <c:pt idx="20742">
                  <c:v>757.53923250773198</c:v>
                </c:pt>
                <c:pt idx="20743">
                  <c:v>751.42589090139495</c:v>
                </c:pt>
                <c:pt idx="20744">
                  <c:v>745.43702655090999</c:v>
                </c:pt>
                <c:pt idx="20745">
                  <c:v>743.14853487939899</c:v>
                </c:pt>
                <c:pt idx="20746">
                  <c:v>747.33246113076996</c:v>
                </c:pt>
                <c:pt idx="20747">
                  <c:v>746.45808215124703</c:v>
                </c:pt>
                <c:pt idx="20748">
                  <c:v>751.85497408520098</c:v>
                </c:pt>
                <c:pt idx="20749">
                  <c:v>747.66714187954597</c:v>
                </c:pt>
                <c:pt idx="20750">
                  <c:v>750.00734003362902</c:v>
                </c:pt>
                <c:pt idx="20751">
                  <c:v>740.95475143942394</c:v>
                </c:pt>
                <c:pt idx="20752">
                  <c:v>741.42155293282997</c:v>
                </c:pt>
                <c:pt idx="20753">
                  <c:v>740.40580540531198</c:v>
                </c:pt>
                <c:pt idx="20754">
                  <c:v>741.02034222379905</c:v>
                </c:pt>
                <c:pt idx="20755">
                  <c:v>742.52461351851298</c:v>
                </c:pt>
                <c:pt idx="20756">
                  <c:v>740.319315416363</c:v>
                </c:pt>
                <c:pt idx="20757">
                  <c:v>736.26976876103595</c:v>
                </c:pt>
                <c:pt idx="20758">
                  <c:v>737.911650345373</c:v>
                </c:pt>
                <c:pt idx="20759">
                  <c:v>733.13736196763796</c:v>
                </c:pt>
                <c:pt idx="20760">
                  <c:v>737.99806267748295</c:v>
                </c:pt>
                <c:pt idx="20761">
                  <c:v>735.80620843133102</c:v>
                </c:pt>
                <c:pt idx="20762">
                  <c:v>743.99573153117205</c:v>
                </c:pt>
                <c:pt idx="20763">
                  <c:v>745.06708538457701</c:v>
                </c:pt>
                <c:pt idx="20764">
                  <c:v>742.48915326914698</c:v>
                </c:pt>
                <c:pt idx="20765">
                  <c:v>751.65146942048796</c:v>
                </c:pt>
                <c:pt idx="20766">
                  <c:v>754.01165503446805</c:v>
                </c:pt>
                <c:pt idx="20767">
                  <c:v>751.10117004603501</c:v>
                </c:pt>
                <c:pt idx="20768">
                  <c:v>756.68936275117801</c:v>
                </c:pt>
                <c:pt idx="20769">
                  <c:v>756.79529926196301</c:v>
                </c:pt>
                <c:pt idx="20770">
                  <c:v>751.14960632946804</c:v>
                </c:pt>
                <c:pt idx="20771">
                  <c:v>747.94970900650503</c:v>
                </c:pt>
                <c:pt idx="20772">
                  <c:v>747.90483202396399</c:v>
                </c:pt>
                <c:pt idx="20773">
                  <c:v>753.39445349102004</c:v>
                </c:pt>
                <c:pt idx="20774">
                  <c:v>749.35625922030795</c:v>
                </c:pt>
                <c:pt idx="20775">
                  <c:v>743.616190274681</c:v>
                </c:pt>
                <c:pt idx="20776">
                  <c:v>736.06104978149006</c:v>
                </c:pt>
                <c:pt idx="20777">
                  <c:v>738.37228147780399</c:v>
                </c:pt>
                <c:pt idx="20778">
                  <c:v>739.58321201942795</c:v>
                </c:pt>
                <c:pt idx="20779">
                  <c:v>740.574253523533</c:v>
                </c:pt>
                <c:pt idx="20780">
                  <c:v>740.52981906832201</c:v>
                </c:pt>
                <c:pt idx="20781">
                  <c:v>741.07781113443195</c:v>
                </c:pt>
                <c:pt idx="20782">
                  <c:v>747.99947789042801</c:v>
                </c:pt>
                <c:pt idx="20783">
                  <c:v>749.600196773113</c:v>
                </c:pt>
                <c:pt idx="20784">
                  <c:v>749.697644798694</c:v>
                </c:pt>
                <c:pt idx="20785">
                  <c:v>742.523038337971</c:v>
                </c:pt>
                <c:pt idx="20786">
                  <c:v>730.51644080804601</c:v>
                </c:pt>
                <c:pt idx="20787">
                  <c:v>726.44746423274501</c:v>
                </c:pt>
                <c:pt idx="20788">
                  <c:v>729.59298175287199</c:v>
                </c:pt>
                <c:pt idx="20789">
                  <c:v>724.36180007370399</c:v>
                </c:pt>
                <c:pt idx="20790">
                  <c:v>722.06557316747103</c:v>
                </c:pt>
                <c:pt idx="20791">
                  <c:v>716.45512366395894</c:v>
                </c:pt>
                <c:pt idx="20792">
                  <c:v>715.90345321873804</c:v>
                </c:pt>
                <c:pt idx="20793">
                  <c:v>722.58283243726896</c:v>
                </c:pt>
                <c:pt idx="20794">
                  <c:v>724.77225841955396</c:v>
                </c:pt>
                <c:pt idx="20795">
                  <c:v>717.40132455142702</c:v>
                </c:pt>
                <c:pt idx="20796">
                  <c:v>727.89690592961404</c:v>
                </c:pt>
                <c:pt idx="20797">
                  <c:v>717.50981708199902</c:v>
                </c:pt>
                <c:pt idx="20798">
                  <c:v>719.89912477288203</c:v>
                </c:pt>
                <c:pt idx="20799">
                  <c:v>732.23099678024096</c:v>
                </c:pt>
                <c:pt idx="20800">
                  <c:v>730.12949381948204</c:v>
                </c:pt>
                <c:pt idx="20801">
                  <c:v>726.86581498210899</c:v>
                </c:pt>
                <c:pt idx="20802">
                  <c:v>717.94717143227797</c:v>
                </c:pt>
                <c:pt idx="20803">
                  <c:v>729.16868572176497</c:v>
                </c:pt>
                <c:pt idx="20804">
                  <c:v>736.26349703383801</c:v>
                </c:pt>
                <c:pt idx="20805">
                  <c:v>734.38602511640102</c:v>
                </c:pt>
                <c:pt idx="20806">
                  <c:v>742.94162230900702</c:v>
                </c:pt>
                <c:pt idx="20807">
                  <c:v>746.24771252828202</c:v>
                </c:pt>
                <c:pt idx="20808">
                  <c:v>746.43427445641498</c:v>
                </c:pt>
                <c:pt idx="20809">
                  <c:v>748.41232528372404</c:v>
                </c:pt>
                <c:pt idx="20810">
                  <c:v>745.75546152896698</c:v>
                </c:pt>
                <c:pt idx="20811">
                  <c:v>746.98595804048898</c:v>
                </c:pt>
                <c:pt idx="20812">
                  <c:v>753.07389359851902</c:v>
                </c:pt>
                <c:pt idx="20813">
                  <c:v>755.22015419527497</c:v>
                </c:pt>
                <c:pt idx="20814">
                  <c:v>754.57821706420998</c:v>
                </c:pt>
                <c:pt idx="20815">
                  <c:v>750.99397053315397</c:v>
                </c:pt>
                <c:pt idx="20816">
                  <c:v>751.93271299632102</c:v>
                </c:pt>
                <c:pt idx="20817">
                  <c:v>760.01598966103097</c:v>
                </c:pt>
                <c:pt idx="20818">
                  <c:v>763.39806081502297</c:v>
                </c:pt>
                <c:pt idx="20819">
                  <c:v>768.092958889035</c:v>
                </c:pt>
                <c:pt idx="20820">
                  <c:v>771.89501903553605</c:v>
                </c:pt>
                <c:pt idx="20821">
                  <c:v>774.40367784740204</c:v>
                </c:pt>
                <c:pt idx="20822">
                  <c:v>775.91376501920399</c:v>
                </c:pt>
                <c:pt idx="20823">
                  <c:v>768.19342305726298</c:v>
                </c:pt>
                <c:pt idx="20824">
                  <c:v>768.38547141302695</c:v>
                </c:pt>
                <c:pt idx="20825">
                  <c:v>765.19667170666298</c:v>
                </c:pt>
                <c:pt idx="20826">
                  <c:v>775.02944893809399</c:v>
                </c:pt>
                <c:pt idx="20827">
                  <c:v>775.53321807990403</c:v>
                </c:pt>
                <c:pt idx="20828">
                  <c:v>773.32294840837596</c:v>
                </c:pt>
                <c:pt idx="20829">
                  <c:v>774.36693438872805</c:v>
                </c:pt>
                <c:pt idx="20830">
                  <c:v>770.68869145038104</c:v>
                </c:pt>
                <c:pt idx="20831">
                  <c:v>770.57308814666396</c:v>
                </c:pt>
                <c:pt idx="20832">
                  <c:v>772.76922144788102</c:v>
                </c:pt>
                <c:pt idx="20833">
                  <c:v>773.65790605254699</c:v>
                </c:pt>
                <c:pt idx="20834">
                  <c:v>777.17804952508595</c:v>
                </c:pt>
                <c:pt idx="20835">
                  <c:v>779.93703160090001</c:v>
                </c:pt>
                <c:pt idx="20836">
                  <c:v>778.26016698295803</c:v>
                </c:pt>
                <c:pt idx="20837">
                  <c:v>776.11995152375403</c:v>
                </c:pt>
                <c:pt idx="20838">
                  <c:v>770.57069387035995</c:v>
                </c:pt>
                <c:pt idx="20839">
                  <c:v>770.53216533566695</c:v>
                </c:pt>
                <c:pt idx="20840">
                  <c:v>773.190501306074</c:v>
                </c:pt>
                <c:pt idx="20841">
                  <c:v>776.78583713714795</c:v>
                </c:pt>
                <c:pt idx="20842">
                  <c:v>777.52378368242796</c:v>
                </c:pt>
                <c:pt idx="20843">
                  <c:v>769.86517441315596</c:v>
                </c:pt>
                <c:pt idx="20844">
                  <c:v>771.44339802070294</c:v>
                </c:pt>
                <c:pt idx="20845">
                  <c:v>769.47621735575001</c:v>
                </c:pt>
                <c:pt idx="20846">
                  <c:v>765.74425770157495</c:v>
                </c:pt>
                <c:pt idx="20847">
                  <c:v>777.36059809090796</c:v>
                </c:pt>
                <c:pt idx="20848">
                  <c:v>781.06860814380104</c:v>
                </c:pt>
                <c:pt idx="20849">
                  <c:v>781.43571038962898</c:v>
                </c:pt>
                <c:pt idx="20850">
                  <c:v>788.75776299597999</c:v>
                </c:pt>
                <c:pt idx="20851">
                  <c:v>792.44126174917096</c:v>
                </c:pt>
                <c:pt idx="20852">
                  <c:v>792.97219739454295</c:v>
                </c:pt>
                <c:pt idx="20853">
                  <c:v>795.32732482080496</c:v>
                </c:pt>
                <c:pt idx="20854">
                  <c:v>790.29290285468903</c:v>
                </c:pt>
                <c:pt idx="20855">
                  <c:v>791.77075058302796</c:v>
                </c:pt>
                <c:pt idx="20856">
                  <c:v>788.73826860829399</c:v>
                </c:pt>
                <c:pt idx="20857">
                  <c:v>786.11177017382795</c:v>
                </c:pt>
                <c:pt idx="20858">
                  <c:v>791.19791332685304</c:v>
                </c:pt>
                <c:pt idx="20859">
                  <c:v>777.09085453223497</c:v>
                </c:pt>
                <c:pt idx="20860">
                  <c:v>778.62172351566403</c:v>
                </c:pt>
                <c:pt idx="20861">
                  <c:v>782.18002479212998</c:v>
                </c:pt>
                <c:pt idx="20862">
                  <c:v>780.59219934180203</c:v>
                </c:pt>
                <c:pt idx="20863">
                  <c:v>786.89157839049096</c:v>
                </c:pt>
                <c:pt idx="20864">
                  <c:v>792.29752353403399</c:v>
                </c:pt>
                <c:pt idx="20865">
                  <c:v>793.22451163656797</c:v>
                </c:pt>
                <c:pt idx="20866">
                  <c:v>791.69358832910996</c:v>
                </c:pt>
                <c:pt idx="20867">
                  <c:v>792.94446419866904</c:v>
                </c:pt>
                <c:pt idx="20868">
                  <c:v>786.10928291727703</c:v>
                </c:pt>
                <c:pt idx="20869">
                  <c:v>782.24162524532403</c:v>
                </c:pt>
                <c:pt idx="20870">
                  <c:v>783.16467036311303</c:v>
                </c:pt>
                <c:pt idx="20871">
                  <c:v>776.10052503643794</c:v>
                </c:pt>
                <c:pt idx="20872">
                  <c:v>782.21619717372505</c:v>
                </c:pt>
                <c:pt idx="20873">
                  <c:v>780.87078531458599</c:v>
                </c:pt>
                <c:pt idx="20874">
                  <c:v>782.18264823391496</c:v>
                </c:pt>
                <c:pt idx="20875">
                  <c:v>778.64718266389798</c:v>
                </c:pt>
                <c:pt idx="20876">
                  <c:v>786.65167570168205</c:v>
                </c:pt>
                <c:pt idx="20877">
                  <c:v>790.01854487368598</c:v>
                </c:pt>
                <c:pt idx="20878">
                  <c:v>796.08588729831501</c:v>
                </c:pt>
                <c:pt idx="20879">
                  <c:v>794.95544533835198</c:v>
                </c:pt>
                <c:pt idx="20880">
                  <c:v>792.07770662622704</c:v>
                </c:pt>
                <c:pt idx="20881">
                  <c:v>798.00244787179099</c:v>
                </c:pt>
                <c:pt idx="20882">
                  <c:v>795.83188121358</c:v>
                </c:pt>
                <c:pt idx="20883">
                  <c:v>797.48721152650398</c:v>
                </c:pt>
                <c:pt idx="20884">
                  <c:v>800.82070807068499</c:v>
                </c:pt>
                <c:pt idx="20885">
                  <c:v>792.15582800935999</c:v>
                </c:pt>
                <c:pt idx="20886">
                  <c:v>799.41197539392601</c:v>
                </c:pt>
                <c:pt idx="20887">
                  <c:v>798.260822149359</c:v>
                </c:pt>
                <c:pt idx="20888">
                  <c:v>797.191152647678</c:v>
                </c:pt>
                <c:pt idx="20889">
                  <c:v>791.33976958724497</c:v>
                </c:pt>
                <c:pt idx="20890">
                  <c:v>788.30102487202998</c:v>
                </c:pt>
                <c:pt idx="20891">
                  <c:v>789.53077447083001</c:v>
                </c:pt>
                <c:pt idx="20892">
                  <c:v>785.63049244494403</c:v>
                </c:pt>
                <c:pt idx="20893">
                  <c:v>791.17704372160495</c:v>
                </c:pt>
                <c:pt idx="20894">
                  <c:v>793.20245695353299</c:v>
                </c:pt>
                <c:pt idx="20895">
                  <c:v>801.26139391618096</c:v>
                </c:pt>
                <c:pt idx="20896">
                  <c:v>805.23565043000497</c:v>
                </c:pt>
                <c:pt idx="20897">
                  <c:v>806.25024734954695</c:v>
                </c:pt>
                <c:pt idx="20898">
                  <c:v>807.83049783435195</c:v>
                </c:pt>
                <c:pt idx="20899">
                  <c:v>807.39426936552104</c:v>
                </c:pt>
                <c:pt idx="20900">
                  <c:v>801.95243198999799</c:v>
                </c:pt>
                <c:pt idx="20901">
                  <c:v>807.05284945745404</c:v>
                </c:pt>
                <c:pt idx="20902">
                  <c:v>805.72928278434404</c:v>
                </c:pt>
                <c:pt idx="20903">
                  <c:v>807.630803891715</c:v>
                </c:pt>
                <c:pt idx="20904">
                  <c:v>807.19468325761295</c:v>
                </c:pt>
                <c:pt idx="20905">
                  <c:v>802.39994683906298</c:v>
                </c:pt>
                <c:pt idx="20906">
                  <c:v>809.50921036805698</c:v>
                </c:pt>
                <c:pt idx="20907">
                  <c:v>808.34351710512703</c:v>
                </c:pt>
                <c:pt idx="20908">
                  <c:v>806.61366197852203</c:v>
                </c:pt>
                <c:pt idx="20909">
                  <c:v>807.33154813768294</c:v>
                </c:pt>
                <c:pt idx="20910">
                  <c:v>811.84453149177295</c:v>
                </c:pt>
                <c:pt idx="20911">
                  <c:v>815.40852898502203</c:v>
                </c:pt>
                <c:pt idx="20912">
                  <c:v>814.34034381205197</c:v>
                </c:pt>
                <c:pt idx="20913">
                  <c:v>806.18879697049294</c:v>
                </c:pt>
                <c:pt idx="20914">
                  <c:v>806.18073508252303</c:v>
                </c:pt>
                <c:pt idx="20915">
                  <c:v>799.64260932100399</c:v>
                </c:pt>
                <c:pt idx="20916">
                  <c:v>801.31386237448498</c:v>
                </c:pt>
                <c:pt idx="20917">
                  <c:v>802.42768864318498</c:v>
                </c:pt>
                <c:pt idx="20918">
                  <c:v>800.33335237582605</c:v>
                </c:pt>
                <c:pt idx="20919">
                  <c:v>814.17111603840499</c:v>
                </c:pt>
                <c:pt idx="20920">
                  <c:v>817.01257323337802</c:v>
                </c:pt>
                <c:pt idx="20921">
                  <c:v>817.24950687961598</c:v>
                </c:pt>
                <c:pt idx="20922">
                  <c:v>816.58753477904395</c:v>
                </c:pt>
                <c:pt idx="20923">
                  <c:v>814.292923806315</c:v>
                </c:pt>
                <c:pt idx="20924">
                  <c:v>810.86475059709005</c:v>
                </c:pt>
                <c:pt idx="20925">
                  <c:v>812.64054440089797</c:v>
                </c:pt>
                <c:pt idx="20926">
                  <c:v>814.74528341089604</c:v>
                </c:pt>
                <c:pt idx="20927">
                  <c:v>815.30745765644997</c:v>
                </c:pt>
                <c:pt idx="20928">
                  <c:v>812.12775857158897</c:v>
                </c:pt>
                <c:pt idx="20929">
                  <c:v>816.67567401959002</c:v>
                </c:pt>
                <c:pt idx="20930">
                  <c:v>814.30731456493299</c:v>
                </c:pt>
                <c:pt idx="20931">
                  <c:v>817.48311309173698</c:v>
                </c:pt>
                <c:pt idx="20932">
                  <c:v>826.148434090509</c:v>
                </c:pt>
                <c:pt idx="20933">
                  <c:v>825.90058956028201</c:v>
                </c:pt>
                <c:pt idx="20934">
                  <c:v>825.98317961923794</c:v>
                </c:pt>
                <c:pt idx="20935">
                  <c:v>824.49640989592399</c:v>
                </c:pt>
                <c:pt idx="20936">
                  <c:v>813.53060764430802</c:v>
                </c:pt>
                <c:pt idx="20937">
                  <c:v>803.44282810951802</c:v>
                </c:pt>
                <c:pt idx="20938">
                  <c:v>803.92489380638403</c:v>
                </c:pt>
                <c:pt idx="20939">
                  <c:v>803.12096891257795</c:v>
                </c:pt>
                <c:pt idx="20940">
                  <c:v>789.94978502241099</c:v>
                </c:pt>
                <c:pt idx="20941">
                  <c:v>784.65712146276098</c:v>
                </c:pt>
                <c:pt idx="20942">
                  <c:v>787.79574994861196</c:v>
                </c:pt>
                <c:pt idx="20943">
                  <c:v>783.62043247388397</c:v>
                </c:pt>
                <c:pt idx="20944">
                  <c:v>780.32922665749402</c:v>
                </c:pt>
                <c:pt idx="20945">
                  <c:v>780.71939127082305</c:v>
                </c:pt>
                <c:pt idx="20946">
                  <c:v>790.40031172258102</c:v>
                </c:pt>
                <c:pt idx="20947">
                  <c:v>795.30079365526103</c:v>
                </c:pt>
                <c:pt idx="20948">
                  <c:v>782.33739071868001</c:v>
                </c:pt>
                <c:pt idx="20949">
                  <c:v>789.84782966958005</c:v>
                </c:pt>
                <c:pt idx="20950">
                  <c:v>800.17903928165697</c:v>
                </c:pt>
                <c:pt idx="20951">
                  <c:v>801.60335797157904</c:v>
                </c:pt>
                <c:pt idx="20952">
                  <c:v>786.19654143136495</c:v>
                </c:pt>
                <c:pt idx="20953">
                  <c:v>784.13670649281505</c:v>
                </c:pt>
                <c:pt idx="20954">
                  <c:v>779.80827187297496</c:v>
                </c:pt>
                <c:pt idx="20955">
                  <c:v>780.02661818909905</c:v>
                </c:pt>
                <c:pt idx="20956">
                  <c:v>776.73490586034097</c:v>
                </c:pt>
                <c:pt idx="20957">
                  <c:v>765.37904153666295</c:v>
                </c:pt>
                <c:pt idx="20958">
                  <c:v>756.71495078646797</c:v>
                </c:pt>
                <c:pt idx="20959">
                  <c:v>760.33204825122698</c:v>
                </c:pt>
                <c:pt idx="20960">
                  <c:v>778.18464474416601</c:v>
                </c:pt>
                <c:pt idx="20961">
                  <c:v>778.32471798022004</c:v>
                </c:pt>
                <c:pt idx="20962">
                  <c:v>778.46481642945605</c:v>
                </c:pt>
                <c:pt idx="20963">
                  <c:v>778.604940096414</c:v>
                </c:pt>
                <c:pt idx="20964">
                  <c:v>778.74508898563101</c:v>
                </c:pt>
                <c:pt idx="20965">
                  <c:v>778.885263101649</c:v>
                </c:pt>
                <c:pt idx="20966">
                  <c:v>779.02546244900702</c:v>
                </c:pt>
                <c:pt idx="20967">
                  <c:v>779.165687032248</c:v>
                </c:pt>
                <c:pt idx="20968">
                  <c:v>779.30593685591396</c:v>
                </c:pt>
                <c:pt idx="20969">
                  <c:v>779.44621192454804</c:v>
                </c:pt>
                <c:pt idx="20970">
                  <c:v>779.58651224269397</c:v>
                </c:pt>
                <c:pt idx="20971">
                  <c:v>779.72683781489798</c:v>
                </c:pt>
                <c:pt idx="20972">
                  <c:v>779.88278318246103</c:v>
                </c:pt>
                <c:pt idx="20973">
                  <c:v>780.03875973909703</c:v>
                </c:pt>
                <c:pt idx="20974">
                  <c:v>780.19476749104501</c:v>
                </c:pt>
                <c:pt idx="20975">
                  <c:v>780.35080644454399</c:v>
                </c:pt>
                <c:pt idx="20976">
                  <c:v>780.50687660583196</c:v>
                </c:pt>
                <c:pt idx="20977">
                  <c:v>780.66297798115295</c:v>
                </c:pt>
                <c:pt idx="20978">
                  <c:v>780.81911057674995</c:v>
                </c:pt>
                <c:pt idx="20979">
                  <c:v>780.97527439886505</c:v>
                </c:pt>
                <c:pt idx="20980">
                  <c:v>781.13146945374501</c:v>
                </c:pt>
                <c:pt idx="20981">
                  <c:v>781.28769574763498</c:v>
                </c:pt>
                <c:pt idx="20982">
                  <c:v>781.44395328678502</c:v>
                </c:pt>
                <c:pt idx="20983">
                  <c:v>781.60024207744198</c:v>
                </c:pt>
                <c:pt idx="20984">
                  <c:v>781.75656212585795</c:v>
                </c:pt>
                <c:pt idx="20985">
                  <c:v>781.912913438283</c:v>
                </c:pt>
                <c:pt idx="20986">
                  <c:v>782.06929602097102</c:v>
                </c:pt>
                <c:pt idx="20987">
                  <c:v>782.22570988017503</c:v>
                </c:pt>
                <c:pt idx="20988">
                  <c:v>782.38215502215098</c:v>
                </c:pt>
                <c:pt idx="20989">
                  <c:v>782.53863145315495</c:v>
                </c:pt>
                <c:pt idx="20990">
                  <c:v>782.69513917944596</c:v>
                </c:pt>
                <c:pt idx="20991">
                  <c:v>782.85167820728202</c:v>
                </c:pt>
                <c:pt idx="20992">
                  <c:v>782.99259150935904</c:v>
                </c:pt>
                <c:pt idx="20993">
                  <c:v>783.13353017583097</c:v>
                </c:pt>
                <c:pt idx="20994">
                  <c:v>783.27449421126198</c:v>
                </c:pt>
                <c:pt idx="20995">
                  <c:v>783.41548362022104</c:v>
                </c:pt>
                <c:pt idx="20996">
                  <c:v>783.55649840727199</c:v>
                </c:pt>
                <c:pt idx="20997">
                  <c:v>783.69753857698504</c:v>
                </c:pt>
                <c:pt idx="20998">
                  <c:v>783.83860413392995</c:v>
                </c:pt>
                <c:pt idx="20999">
                  <c:v>783.97969508267397</c:v>
                </c:pt>
                <c:pt idx="21000">
                  <c:v>784.12081142778902</c:v>
                </c:pt>
                <c:pt idx="21001">
                  <c:v>784.261953173846</c:v>
                </c:pt>
                <c:pt idx="21002">
                  <c:v>784.40312032541704</c:v>
                </c:pt>
                <c:pt idx="21003">
                  <c:v>784.54431288707599</c:v>
                </c:pt>
                <c:pt idx="21004">
                  <c:v>786.09771062659195</c:v>
                </c:pt>
                <c:pt idx="21005">
                  <c:v>788.59750134638398</c:v>
                </c:pt>
                <c:pt idx="21006">
                  <c:v>784.95418089016403</c:v>
                </c:pt>
                <c:pt idx="21007">
                  <c:v>785.64494056934802</c:v>
                </c:pt>
                <c:pt idx="21008">
                  <c:v>781.46530948551901</c:v>
                </c:pt>
                <c:pt idx="21009">
                  <c:v>782.85631773640296</c:v>
                </c:pt>
                <c:pt idx="21010">
                  <c:v>782.44923245118002</c:v>
                </c:pt>
                <c:pt idx="21011">
                  <c:v>787.12827886123796</c:v>
                </c:pt>
                <c:pt idx="21012">
                  <c:v>789.86748527167595</c:v>
                </c:pt>
                <c:pt idx="21013">
                  <c:v>791.03648914987696</c:v>
                </c:pt>
                <c:pt idx="21014">
                  <c:v>791.416186664669</c:v>
                </c:pt>
                <c:pt idx="21015">
                  <c:v>795.45240921665902</c:v>
                </c:pt>
                <c:pt idx="21016">
                  <c:v>797.281949757858</c:v>
                </c:pt>
                <c:pt idx="21017">
                  <c:v>788.43212011554499</c:v>
                </c:pt>
                <c:pt idx="21018">
                  <c:v>784.64764593899099</c:v>
                </c:pt>
                <c:pt idx="21019">
                  <c:v>787.31544793518299</c:v>
                </c:pt>
                <c:pt idx="21020">
                  <c:v>787.23671639039003</c:v>
                </c:pt>
                <c:pt idx="21021">
                  <c:v>796.68355698707501</c:v>
                </c:pt>
                <c:pt idx="21022">
                  <c:v>800.42796970491395</c:v>
                </c:pt>
                <c:pt idx="21023">
                  <c:v>799.30737054732697</c:v>
                </c:pt>
                <c:pt idx="21024">
                  <c:v>801.14577749958596</c:v>
                </c:pt>
                <c:pt idx="21025">
                  <c:v>801.626464966085</c:v>
                </c:pt>
                <c:pt idx="21026">
                  <c:v>799.46207351067699</c:v>
                </c:pt>
                <c:pt idx="21027">
                  <c:v>804.41873836644299</c:v>
                </c:pt>
                <c:pt idx="21028">
                  <c:v>799.83355155775405</c:v>
                </c:pt>
                <c:pt idx="21029">
                  <c:v>796.71420070667898</c:v>
                </c:pt>
                <c:pt idx="21030">
                  <c:v>803.72528567289805</c:v>
                </c:pt>
                <c:pt idx="21031">
                  <c:v>809.59248025830902</c:v>
                </c:pt>
                <c:pt idx="21032">
                  <c:v>810.40207273856799</c:v>
                </c:pt>
                <c:pt idx="21033">
                  <c:v>811.77975626222405</c:v>
                </c:pt>
                <c:pt idx="21034">
                  <c:v>809.26323901781097</c:v>
                </c:pt>
                <c:pt idx="21035">
                  <c:v>805.92907447305697</c:v>
                </c:pt>
                <c:pt idx="21036">
                  <c:v>807.12184950327696</c:v>
                </c:pt>
                <c:pt idx="21037">
                  <c:v>817.59829110983003</c:v>
                </c:pt>
                <c:pt idx="21038">
                  <c:v>821.261131454002</c:v>
                </c:pt>
                <c:pt idx="21039">
                  <c:v>818.86304895015599</c:v>
                </c:pt>
                <c:pt idx="21040">
                  <c:v>820.64817039686795</c:v>
                </c:pt>
                <c:pt idx="21041">
                  <c:v>822.51924822537296</c:v>
                </c:pt>
                <c:pt idx="21042">
                  <c:v>820.19974394537701</c:v>
                </c:pt>
                <c:pt idx="21043">
                  <c:v>829.12351715950297</c:v>
                </c:pt>
                <c:pt idx="21044">
                  <c:v>831.09683113034203</c:v>
                </c:pt>
                <c:pt idx="21045">
                  <c:v>834.07215778578905</c:v>
                </c:pt>
                <c:pt idx="21046">
                  <c:v>830.55237327993302</c:v>
                </c:pt>
                <c:pt idx="21047">
                  <c:v>831.36631460574699</c:v>
                </c:pt>
                <c:pt idx="21048">
                  <c:v>832.34732685698202</c:v>
                </c:pt>
                <c:pt idx="21049">
                  <c:v>832.33067991044504</c:v>
                </c:pt>
                <c:pt idx="21050">
                  <c:v>837.14155124032698</c:v>
                </c:pt>
                <c:pt idx="21051">
                  <c:v>837.375950874674</c:v>
                </c:pt>
                <c:pt idx="21052">
                  <c:v>840.20628158863099</c:v>
                </c:pt>
                <c:pt idx="21053">
                  <c:v>845.65081829332496</c:v>
                </c:pt>
                <c:pt idx="21054">
                  <c:v>838.36130823963697</c:v>
                </c:pt>
                <c:pt idx="21055">
                  <c:v>839.09906619088702</c:v>
                </c:pt>
                <c:pt idx="21056">
                  <c:v>838.66273467646897</c:v>
                </c:pt>
                <c:pt idx="21057">
                  <c:v>831.53410143171902</c:v>
                </c:pt>
                <c:pt idx="21058">
                  <c:v>831.28464120128899</c:v>
                </c:pt>
                <c:pt idx="21059">
                  <c:v>830.45335656008797</c:v>
                </c:pt>
                <c:pt idx="21060">
                  <c:v>840.25270616749697</c:v>
                </c:pt>
                <c:pt idx="21061">
                  <c:v>842.353337932915</c:v>
                </c:pt>
                <c:pt idx="21062">
                  <c:v>844.964633280508</c:v>
                </c:pt>
                <c:pt idx="21063">
                  <c:v>840.23283133413702</c:v>
                </c:pt>
                <c:pt idx="21064">
                  <c:v>842.58548326187201</c:v>
                </c:pt>
                <c:pt idx="21065">
                  <c:v>845.02898116333199</c:v>
                </c:pt>
                <c:pt idx="21066">
                  <c:v>851.19769272582403</c:v>
                </c:pt>
                <c:pt idx="21067">
                  <c:v>854.34712418890899</c:v>
                </c:pt>
                <c:pt idx="21068">
                  <c:v>855.88494901244997</c:v>
                </c:pt>
                <c:pt idx="21069">
                  <c:v>856.31289148695498</c:v>
                </c:pt>
                <c:pt idx="21070">
                  <c:v>855.970366330361</c:v>
                </c:pt>
                <c:pt idx="21071">
                  <c:v>857.33991891648998</c:v>
                </c:pt>
                <c:pt idx="21072">
                  <c:v>859.91193867323898</c:v>
                </c:pt>
                <c:pt idx="21073">
                  <c:v>857.33220285721904</c:v>
                </c:pt>
                <c:pt idx="21074">
                  <c:v>844.386486594075</c:v>
                </c:pt>
                <c:pt idx="21075">
                  <c:v>847.08852335117604</c:v>
                </c:pt>
                <c:pt idx="21076">
                  <c:v>855.30528202768301</c:v>
                </c:pt>
                <c:pt idx="21077">
                  <c:v>856.41717889431902</c:v>
                </c:pt>
                <c:pt idx="21078">
                  <c:v>854.01921079341503</c:v>
                </c:pt>
                <c:pt idx="21079">
                  <c:v>862.644804822428</c:v>
                </c:pt>
                <c:pt idx="21080">
                  <c:v>866.35417748316502</c:v>
                </c:pt>
                <c:pt idx="21081">
                  <c:v>865.66109414117795</c:v>
                </c:pt>
                <c:pt idx="21082">
                  <c:v>862.28501587402798</c:v>
                </c:pt>
                <c:pt idx="21083">
                  <c:v>863.66467189942603</c:v>
                </c:pt>
                <c:pt idx="21084">
                  <c:v>865.39200124322497</c:v>
                </c:pt>
                <c:pt idx="21085">
                  <c:v>863.83429564098697</c:v>
                </c:pt>
                <c:pt idx="21086">
                  <c:v>864.78451336619196</c:v>
                </c:pt>
                <c:pt idx="21087">
                  <c:v>871.87574637579496</c:v>
                </c:pt>
                <c:pt idx="21088">
                  <c:v>872.66043454753299</c:v>
                </c:pt>
                <c:pt idx="21089">
                  <c:v>868.82072863552401</c:v>
                </c:pt>
                <c:pt idx="21090">
                  <c:v>870.38460594706805</c:v>
                </c:pt>
                <c:pt idx="21091">
                  <c:v>869.51422134112102</c:v>
                </c:pt>
                <c:pt idx="21092">
                  <c:v>866.38397014429302</c:v>
                </c:pt>
                <c:pt idx="21093">
                  <c:v>862.39860388162901</c:v>
                </c:pt>
                <c:pt idx="21094">
                  <c:v>866.36563745948399</c:v>
                </c:pt>
                <c:pt idx="21095">
                  <c:v>872.95001630417698</c:v>
                </c:pt>
                <c:pt idx="21096">
                  <c:v>871.55329627808999</c:v>
                </c:pt>
                <c:pt idx="21097">
                  <c:v>867.28268512632701</c:v>
                </c:pt>
                <c:pt idx="21098">
                  <c:v>867.12657424300403</c:v>
                </c:pt>
                <c:pt idx="21099">
                  <c:v>868.70474460812602</c:v>
                </c:pt>
                <c:pt idx="21100">
                  <c:v>862.55431501630096</c:v>
                </c:pt>
                <c:pt idx="21101">
                  <c:v>864.81420732164395</c:v>
                </c:pt>
                <c:pt idx="21102">
                  <c:v>865.00446644725503</c:v>
                </c:pt>
                <c:pt idx="21103">
                  <c:v>867.18427770270205</c:v>
                </c:pt>
                <c:pt idx="21104">
                  <c:v>873.79222189879602</c:v>
                </c:pt>
                <c:pt idx="21105">
                  <c:v>878.35341729710797</c:v>
                </c:pt>
                <c:pt idx="21106">
                  <c:v>878.54665504891398</c:v>
                </c:pt>
                <c:pt idx="21107">
                  <c:v>877.509969995956</c:v>
                </c:pt>
                <c:pt idx="21108">
                  <c:v>873.49097433337397</c:v>
                </c:pt>
                <c:pt idx="21109">
                  <c:v>876.56566256302801</c:v>
                </c:pt>
                <c:pt idx="21110">
                  <c:v>871.93739586469496</c:v>
                </c:pt>
                <c:pt idx="21111">
                  <c:v>875.35539045648397</c:v>
                </c:pt>
                <c:pt idx="21112">
                  <c:v>882.90095392221997</c:v>
                </c:pt>
                <c:pt idx="21113">
                  <c:v>872.94183116197701</c:v>
                </c:pt>
                <c:pt idx="21114">
                  <c:v>872.61011326613504</c:v>
                </c:pt>
                <c:pt idx="21115">
                  <c:v>872.97660951370699</c:v>
                </c:pt>
                <c:pt idx="21116">
                  <c:v>877.70814273727103</c:v>
                </c:pt>
                <c:pt idx="21117">
                  <c:v>883.518570642192</c:v>
                </c:pt>
                <c:pt idx="21118">
                  <c:v>888.90803392311</c:v>
                </c:pt>
                <c:pt idx="21119">
                  <c:v>890.41917758077898</c:v>
                </c:pt>
                <c:pt idx="21120">
                  <c:v>889.52875840319803</c:v>
                </c:pt>
                <c:pt idx="21121">
                  <c:v>890.59619291328204</c:v>
                </c:pt>
                <c:pt idx="21122">
                  <c:v>892.64456415698305</c:v>
                </c:pt>
                <c:pt idx="21123">
                  <c:v>891.93044850565695</c:v>
                </c:pt>
                <c:pt idx="21124">
                  <c:v>885.33016318671503</c:v>
                </c:pt>
                <c:pt idx="21125">
                  <c:v>882.40857364819897</c:v>
                </c:pt>
                <c:pt idx="21126">
                  <c:v>888.93839709319604</c:v>
                </c:pt>
                <c:pt idx="21127">
                  <c:v>895.60543507139505</c:v>
                </c:pt>
                <c:pt idx="21128">
                  <c:v>896.76972213698798</c:v>
                </c:pt>
                <c:pt idx="21129">
                  <c:v>896.949076081415</c:v>
                </c:pt>
                <c:pt idx="21130">
                  <c:v>900.89565201617302</c:v>
                </c:pt>
                <c:pt idx="21131">
                  <c:v>900.26502505976202</c:v>
                </c:pt>
                <c:pt idx="21132">
                  <c:v>899.90491904973806</c:v>
                </c:pt>
                <c:pt idx="21133">
                  <c:v>897.29519478449402</c:v>
                </c:pt>
                <c:pt idx="21134">
                  <c:v>895.76979295336002</c:v>
                </c:pt>
                <c:pt idx="21135">
                  <c:v>865.224043013651</c:v>
                </c:pt>
                <c:pt idx="21136">
                  <c:v>869.46364082441698</c:v>
                </c:pt>
                <c:pt idx="21137">
                  <c:v>867.45517981411297</c:v>
                </c:pt>
                <c:pt idx="21138">
                  <c:v>856.86355206858195</c:v>
                </c:pt>
                <c:pt idx="21139">
                  <c:v>847.51517071551405</c:v>
                </c:pt>
                <c:pt idx="21140">
                  <c:v>861.066938295255</c:v>
                </c:pt>
                <c:pt idx="21141">
                  <c:v>859.422300443111</c:v>
                </c:pt>
                <c:pt idx="21142">
                  <c:v>865.42966232320896</c:v>
                </c:pt>
                <c:pt idx="21143">
                  <c:v>866.37298065514096</c:v>
                </c:pt>
                <c:pt idx="21144">
                  <c:v>868.96343586729995</c:v>
                </c:pt>
                <c:pt idx="21145">
                  <c:v>851.48858117200803</c:v>
                </c:pt>
                <c:pt idx="21146">
                  <c:v>856.50384891511203</c:v>
                </c:pt>
                <c:pt idx="21147">
                  <c:v>860.43520158163199</c:v>
                </c:pt>
                <c:pt idx="21148">
                  <c:v>856.98485642329001</c:v>
                </c:pt>
                <c:pt idx="21149">
                  <c:v>866.40311999538199</c:v>
                </c:pt>
                <c:pt idx="21150">
                  <c:v>872.37263749215003</c:v>
                </c:pt>
                <c:pt idx="21151">
                  <c:v>886.84529954814502</c:v>
                </c:pt>
                <c:pt idx="21152">
                  <c:v>886.83643109514901</c:v>
                </c:pt>
                <c:pt idx="21153">
                  <c:v>887.71439916193401</c:v>
                </c:pt>
                <c:pt idx="21154">
                  <c:v>888.41569353727198</c:v>
                </c:pt>
                <c:pt idx="21155">
                  <c:v>883.16515678846702</c:v>
                </c:pt>
                <c:pt idx="21156">
                  <c:v>876.79753600802201</c:v>
                </c:pt>
                <c:pt idx="21157">
                  <c:v>879.50684039428597</c:v>
                </c:pt>
                <c:pt idx="21158">
                  <c:v>879.058291905685</c:v>
                </c:pt>
                <c:pt idx="21159">
                  <c:v>881.18561297209703</c:v>
                </c:pt>
                <c:pt idx="21160">
                  <c:v>889.57450000759195</c:v>
                </c:pt>
                <c:pt idx="21161">
                  <c:v>890.57082344759999</c:v>
                </c:pt>
                <c:pt idx="21162">
                  <c:v>893.52751858144597</c:v>
                </c:pt>
                <c:pt idx="21163">
                  <c:v>894.17085839482399</c:v>
                </c:pt>
                <c:pt idx="21164">
                  <c:v>896.33475187214003</c:v>
                </c:pt>
                <c:pt idx="21165">
                  <c:v>890.79540310557104</c:v>
                </c:pt>
                <c:pt idx="21166">
                  <c:v>896.42523005319799</c:v>
                </c:pt>
                <c:pt idx="21167">
                  <c:v>899.67028938599105</c:v>
                </c:pt>
                <c:pt idx="21168">
                  <c:v>909.40472191714696</c:v>
                </c:pt>
                <c:pt idx="21169">
                  <c:v>910.42325520569398</c:v>
                </c:pt>
                <c:pt idx="21170">
                  <c:v>910.62354832183905</c:v>
                </c:pt>
                <c:pt idx="21171">
                  <c:v>908.72945134132999</c:v>
                </c:pt>
                <c:pt idx="21172">
                  <c:v>917.01706393756297</c:v>
                </c:pt>
                <c:pt idx="21173">
                  <c:v>915.01796673817898</c:v>
                </c:pt>
                <c:pt idx="21174">
                  <c:v>914.30425272412299</c:v>
                </c:pt>
                <c:pt idx="21175">
                  <c:v>922.82556835951198</c:v>
                </c:pt>
                <c:pt idx="21176">
                  <c:v>922.84402487087903</c:v>
                </c:pt>
                <c:pt idx="21177">
                  <c:v>921.84735332401897</c:v>
                </c:pt>
                <c:pt idx="21178">
                  <c:v>913.47697935583597</c:v>
                </c:pt>
                <c:pt idx="21179">
                  <c:v>915.65105456670301</c:v>
                </c:pt>
                <c:pt idx="21180">
                  <c:v>923.049515087602</c:v>
                </c:pt>
                <c:pt idx="21181">
                  <c:v>926.63094720614299</c:v>
                </c:pt>
                <c:pt idx="21182">
                  <c:v>929.11431814465504</c:v>
                </c:pt>
                <c:pt idx="21183">
                  <c:v>930.95396449458099</c:v>
                </c:pt>
                <c:pt idx="21184">
                  <c:v>929.91129605434696</c:v>
                </c:pt>
                <c:pt idx="21185">
                  <c:v>933.33336962382702</c:v>
                </c:pt>
                <c:pt idx="21186">
                  <c:v>920.24803578170099</c:v>
                </c:pt>
                <c:pt idx="21187">
                  <c:v>929.15603676806802</c:v>
                </c:pt>
                <c:pt idx="21188">
                  <c:v>926.72164795173603</c:v>
                </c:pt>
                <c:pt idx="21189">
                  <c:v>924.38630939889799</c:v>
                </c:pt>
                <c:pt idx="21190">
                  <c:v>932.13266667165999</c:v>
                </c:pt>
                <c:pt idx="21191">
                  <c:v>931.36831788498898</c:v>
                </c:pt>
                <c:pt idx="21192">
                  <c:v>937.68299508024995</c:v>
                </c:pt>
                <c:pt idx="21193">
                  <c:v>940.75859530411299</c:v>
                </c:pt>
                <c:pt idx="21194">
                  <c:v>941.68053872751102</c:v>
                </c:pt>
                <c:pt idx="21195">
                  <c:v>940.15501625477202</c:v>
                </c:pt>
                <c:pt idx="21196">
                  <c:v>930.26458548377195</c:v>
                </c:pt>
                <c:pt idx="21197">
                  <c:v>935.54848832931998</c:v>
                </c:pt>
                <c:pt idx="21198">
                  <c:v>937.96220342920901</c:v>
                </c:pt>
                <c:pt idx="21199">
                  <c:v>945.35334559223202</c:v>
                </c:pt>
                <c:pt idx="21200">
                  <c:v>946.75246854370801</c:v>
                </c:pt>
                <c:pt idx="21201">
                  <c:v>951.09806237432394</c:v>
                </c:pt>
                <c:pt idx="21202">
                  <c:v>952.99074751844898</c:v>
                </c:pt>
                <c:pt idx="21203">
                  <c:v>947.93036664912597</c:v>
                </c:pt>
                <c:pt idx="21204">
                  <c:v>939.38951404561703</c:v>
                </c:pt>
                <c:pt idx="21205">
                  <c:v>923.12868155748697</c:v>
                </c:pt>
                <c:pt idx="21206">
                  <c:v>933.18155289964795</c:v>
                </c:pt>
                <c:pt idx="21207">
                  <c:v>934.10540263701898</c:v>
                </c:pt>
                <c:pt idx="21208">
                  <c:v>924.38136539556797</c:v>
                </c:pt>
                <c:pt idx="21209">
                  <c:v>937.22102256091205</c:v>
                </c:pt>
                <c:pt idx="21210">
                  <c:v>942.08519966800395</c:v>
                </c:pt>
                <c:pt idx="21211">
                  <c:v>948.76458373365006</c:v>
                </c:pt>
                <c:pt idx="21212">
                  <c:v>947.71145504570495</c:v>
                </c:pt>
                <c:pt idx="21213">
                  <c:v>949.218316259228</c:v>
                </c:pt>
                <c:pt idx="21214">
                  <c:v>937.15375145957296</c:v>
                </c:pt>
                <c:pt idx="21215">
                  <c:v>942.57987168052398</c:v>
                </c:pt>
                <c:pt idx="21216">
                  <c:v>930.97671346013703</c:v>
                </c:pt>
                <c:pt idx="21217">
                  <c:v>927.52278985320004</c:v>
                </c:pt>
                <c:pt idx="21218">
                  <c:v>924.45268941878498</c:v>
                </c:pt>
                <c:pt idx="21219">
                  <c:v>933.13330017242799</c:v>
                </c:pt>
                <c:pt idx="21220">
                  <c:v>933.59053548951294</c:v>
                </c:pt>
                <c:pt idx="21221">
                  <c:v>931.99409567382497</c:v>
                </c:pt>
                <c:pt idx="21222">
                  <c:v>942.05031196614596</c:v>
                </c:pt>
                <c:pt idx="21223">
                  <c:v>945.62068264849802</c:v>
                </c:pt>
                <c:pt idx="21224">
                  <c:v>946.46228505605495</c:v>
                </c:pt>
                <c:pt idx="21225">
                  <c:v>950.42796203043997</c:v>
                </c:pt>
                <c:pt idx="21226">
                  <c:v>951.55897130525602</c:v>
                </c:pt>
                <c:pt idx="21227">
                  <c:v>938.13247422013899</c:v>
                </c:pt>
                <c:pt idx="21228">
                  <c:v>943.47044799845105</c:v>
                </c:pt>
                <c:pt idx="21229">
                  <c:v>960.44348135794303</c:v>
                </c:pt>
                <c:pt idx="21230">
                  <c:v>963.31520736720404</c:v>
                </c:pt>
                <c:pt idx="21231">
                  <c:v>960.51196011376499</c:v>
                </c:pt>
                <c:pt idx="21232">
                  <c:v>960.88655977820895</c:v>
                </c:pt>
                <c:pt idx="21233">
                  <c:v>958.66691182512204</c:v>
                </c:pt>
                <c:pt idx="21234">
                  <c:v>963.06719295039898</c:v>
                </c:pt>
                <c:pt idx="21235">
                  <c:v>951.21183580518004</c:v>
                </c:pt>
                <c:pt idx="21236">
                  <c:v>954.81692866288097</c:v>
                </c:pt>
                <c:pt idx="21237">
                  <c:v>935.52007853460498</c:v>
                </c:pt>
                <c:pt idx="21238">
                  <c:v>938.50438758512996</c:v>
                </c:pt>
                <c:pt idx="21239">
                  <c:v>916.53399987176203</c:v>
                </c:pt>
                <c:pt idx="21240">
                  <c:v>902.86847793367394</c:v>
                </c:pt>
                <c:pt idx="21241">
                  <c:v>911.43669978926505</c:v>
                </c:pt>
                <c:pt idx="21242">
                  <c:v>900.76377603473202</c:v>
                </c:pt>
                <c:pt idx="21243">
                  <c:v>905.51980877219603</c:v>
                </c:pt>
                <c:pt idx="21244">
                  <c:v>910.66316128602205</c:v>
                </c:pt>
                <c:pt idx="21245">
                  <c:v>886.60344056484496</c:v>
                </c:pt>
                <c:pt idx="21246">
                  <c:v>905.11572040383896</c:v>
                </c:pt>
                <c:pt idx="21247">
                  <c:v>911.16189341613699</c:v>
                </c:pt>
                <c:pt idx="21248">
                  <c:v>924.71998239016898</c:v>
                </c:pt>
                <c:pt idx="21249">
                  <c:v>899.54910446950805</c:v>
                </c:pt>
                <c:pt idx="21250">
                  <c:v>899.98088803965402</c:v>
                </c:pt>
                <c:pt idx="21251">
                  <c:v>899.60289606667698</c:v>
                </c:pt>
                <c:pt idx="21252">
                  <c:v>883.30209158994899</c:v>
                </c:pt>
                <c:pt idx="21253">
                  <c:v>870.56487542922196</c:v>
                </c:pt>
                <c:pt idx="21254">
                  <c:v>873.42032822062902</c:v>
                </c:pt>
                <c:pt idx="21255">
                  <c:v>873.57754387970897</c:v>
                </c:pt>
                <c:pt idx="21256">
                  <c:v>873.734787837608</c:v>
                </c:pt>
                <c:pt idx="21257">
                  <c:v>873.89206009941802</c:v>
                </c:pt>
                <c:pt idx="21258">
                  <c:v>874.04936067023698</c:v>
                </c:pt>
                <c:pt idx="21259">
                  <c:v>874.20668955515703</c:v>
                </c:pt>
                <c:pt idx="21260">
                  <c:v>874.36404675927702</c:v>
                </c:pt>
                <c:pt idx="21261">
                  <c:v>874.52143228769398</c:v>
                </c:pt>
                <c:pt idx="21262">
                  <c:v>874.67884614550599</c:v>
                </c:pt>
                <c:pt idx="21263">
                  <c:v>874.83628833781199</c:v>
                </c:pt>
                <c:pt idx="21264">
                  <c:v>874.99375886971302</c:v>
                </c:pt>
                <c:pt idx="21265">
                  <c:v>875.15125774630906</c:v>
                </c:pt>
                <c:pt idx="21266">
                  <c:v>875.30003346012597</c:v>
                </c:pt>
                <c:pt idx="21267">
                  <c:v>875.44883446581503</c:v>
                </c:pt>
                <c:pt idx="21268">
                  <c:v>875.59766076767403</c:v>
                </c:pt>
                <c:pt idx="21269">
                  <c:v>875.74651237000501</c:v>
                </c:pt>
                <c:pt idx="21270">
                  <c:v>875.89538927710703</c:v>
                </c:pt>
                <c:pt idx="21271">
                  <c:v>876.04429149328405</c:v>
                </c:pt>
                <c:pt idx="21272">
                  <c:v>876.19321902283798</c:v>
                </c:pt>
                <c:pt idx="21273">
                  <c:v>876.34217187007198</c:v>
                </c:pt>
                <c:pt idx="21274">
                  <c:v>876.49115003929001</c:v>
                </c:pt>
                <c:pt idx="21275">
                  <c:v>876.64015353479601</c:v>
                </c:pt>
                <c:pt idx="21276">
                  <c:v>902.036418782699</c:v>
                </c:pt>
                <c:pt idx="21277">
                  <c:v>907.51177984470996</c:v>
                </c:pt>
                <c:pt idx="21278">
                  <c:v>901.76723027829303</c:v>
                </c:pt>
                <c:pt idx="21279">
                  <c:v>905.79812979763699</c:v>
                </c:pt>
                <c:pt idx="21280">
                  <c:v>900.87964595283597</c:v>
                </c:pt>
                <c:pt idx="21281">
                  <c:v>900.76253159886198</c:v>
                </c:pt>
                <c:pt idx="21282">
                  <c:v>906.32023641882802</c:v>
                </c:pt>
                <c:pt idx="21283">
                  <c:v>910.37148787561898</c:v>
                </c:pt>
                <c:pt idx="21284">
                  <c:v>907.15787652341896</c:v>
                </c:pt>
                <c:pt idx="21285">
                  <c:v>919.71294153450299</c:v>
                </c:pt>
                <c:pt idx="21286">
                  <c:v>920.85338558200601</c:v>
                </c:pt>
                <c:pt idx="21287">
                  <c:v>916.56220880519299</c:v>
                </c:pt>
                <c:pt idx="21288">
                  <c:v>918.34033949027503</c:v>
                </c:pt>
                <c:pt idx="21289">
                  <c:v>928.57065087219701</c:v>
                </c:pt>
                <c:pt idx="21290">
                  <c:v>926.19351000596396</c:v>
                </c:pt>
                <c:pt idx="21291">
                  <c:v>933.54748647541203</c:v>
                </c:pt>
                <c:pt idx="21292">
                  <c:v>932.46457139109998</c:v>
                </c:pt>
                <c:pt idx="21293">
                  <c:v>927.18682191702601</c:v>
                </c:pt>
                <c:pt idx="21294">
                  <c:v>932.04528086387097</c:v>
                </c:pt>
                <c:pt idx="21295">
                  <c:v>923.88056420350495</c:v>
                </c:pt>
                <c:pt idx="21296">
                  <c:v>917.81990770232903</c:v>
                </c:pt>
                <c:pt idx="21297">
                  <c:v>919.96760628635298</c:v>
                </c:pt>
                <c:pt idx="21298">
                  <c:v>919.17643414494705</c:v>
                </c:pt>
                <c:pt idx="21299">
                  <c:v>896.78529620917595</c:v>
                </c:pt>
                <c:pt idx="21300">
                  <c:v>901.12573704282795</c:v>
                </c:pt>
                <c:pt idx="21301">
                  <c:v>908.91146341087801</c:v>
                </c:pt>
                <c:pt idx="21302">
                  <c:v>906.03930318649998</c:v>
                </c:pt>
                <c:pt idx="21303">
                  <c:v>904.44467401289103</c:v>
                </c:pt>
                <c:pt idx="21304">
                  <c:v>917.05263276863104</c:v>
                </c:pt>
                <c:pt idx="21305">
                  <c:v>920.84923066829299</c:v>
                </c:pt>
                <c:pt idx="21306">
                  <c:v>915.08471448430998</c:v>
                </c:pt>
                <c:pt idx="21307">
                  <c:v>926.46836833249404</c:v>
                </c:pt>
                <c:pt idx="21308">
                  <c:v>901.97254467378298</c:v>
                </c:pt>
                <c:pt idx="21309">
                  <c:v>902.83843831667002</c:v>
                </c:pt>
                <c:pt idx="21310">
                  <c:v>897.65614568073204</c:v>
                </c:pt>
                <c:pt idx="21311">
                  <c:v>908.48187879764203</c:v>
                </c:pt>
                <c:pt idx="21312">
                  <c:v>883.46228785555502</c:v>
                </c:pt>
                <c:pt idx="21313">
                  <c:v>883.16191067768398</c:v>
                </c:pt>
                <c:pt idx="21314">
                  <c:v>870.40905268749805</c:v>
                </c:pt>
                <c:pt idx="21315">
                  <c:v>861.14790036690295</c:v>
                </c:pt>
                <c:pt idx="21316">
                  <c:v>885.48394003127203</c:v>
                </c:pt>
                <c:pt idx="21317">
                  <c:v>880.04706863948002</c:v>
                </c:pt>
                <c:pt idx="21318">
                  <c:v>869.18728781246796</c:v>
                </c:pt>
                <c:pt idx="21319">
                  <c:v>872.89002565855003</c:v>
                </c:pt>
                <c:pt idx="21320">
                  <c:v>857.23037859823501</c:v>
                </c:pt>
                <c:pt idx="21321">
                  <c:v>860.02494963246602</c:v>
                </c:pt>
                <c:pt idx="21322">
                  <c:v>846.91816940006697</c:v>
                </c:pt>
                <c:pt idx="21323">
                  <c:v>860.51967520063204</c:v>
                </c:pt>
                <c:pt idx="21324">
                  <c:v>842.67249713697095</c:v>
                </c:pt>
                <c:pt idx="21325">
                  <c:v>853.84633444900703</c:v>
                </c:pt>
                <c:pt idx="21326">
                  <c:v>878.74449356154003</c:v>
                </c:pt>
                <c:pt idx="21327">
                  <c:v>878.97296712986599</c:v>
                </c:pt>
                <c:pt idx="21328">
                  <c:v>885.26641357451604</c:v>
                </c:pt>
                <c:pt idx="21329">
                  <c:v>880.07875239096904</c:v>
                </c:pt>
                <c:pt idx="21330">
                  <c:v>874.83348302671902</c:v>
                </c:pt>
                <c:pt idx="21331">
                  <c:v>887.81601191483503</c:v>
                </c:pt>
                <c:pt idx="21332">
                  <c:v>901.70145434118399</c:v>
                </c:pt>
                <c:pt idx="21333">
                  <c:v>901.19650152675297</c:v>
                </c:pt>
                <c:pt idx="21334">
                  <c:v>907.72116419780605</c:v>
                </c:pt>
                <c:pt idx="21335">
                  <c:v>885.155216055849</c:v>
                </c:pt>
                <c:pt idx="21336">
                  <c:v>889.52788282316499</c:v>
                </c:pt>
                <c:pt idx="21337">
                  <c:v>890.18613345645304</c:v>
                </c:pt>
                <c:pt idx="21338">
                  <c:v>878.20422810012997</c:v>
                </c:pt>
                <c:pt idx="21339">
                  <c:v>864.36372946527194</c:v>
                </c:pt>
                <c:pt idx="21340">
                  <c:v>864.48474038739698</c:v>
                </c:pt>
                <c:pt idx="21341">
                  <c:v>864.60576825105102</c:v>
                </c:pt>
                <c:pt idx="21342">
                  <c:v>864.72681305860601</c:v>
                </c:pt>
                <c:pt idx="21343">
                  <c:v>864.84787481243495</c:v>
                </c:pt>
                <c:pt idx="21344">
                  <c:v>864.96895351490798</c:v>
                </c:pt>
                <c:pt idx="21345">
                  <c:v>865.09004916840001</c:v>
                </c:pt>
                <c:pt idx="21346">
                  <c:v>865.21116177528404</c:v>
                </c:pt>
                <c:pt idx="21347">
                  <c:v>865.33229133793304</c:v>
                </c:pt>
                <c:pt idx="21348">
                  <c:v>865.45343785872001</c:v>
                </c:pt>
                <c:pt idx="21349">
                  <c:v>865.53998320250605</c:v>
                </c:pt>
                <c:pt idx="21350">
                  <c:v>865.62653720082596</c:v>
                </c:pt>
                <c:pt idx="21351">
                  <c:v>865.71309985454604</c:v>
                </c:pt>
                <c:pt idx="21352">
                  <c:v>865.79967116453099</c:v>
                </c:pt>
                <c:pt idx="21353">
                  <c:v>865.88625113164801</c:v>
                </c:pt>
                <c:pt idx="21354">
                  <c:v>865.972839756761</c:v>
                </c:pt>
                <c:pt idx="21355">
                  <c:v>866.05943704073695</c:v>
                </c:pt>
                <c:pt idx="21356">
                  <c:v>866.14604298444101</c:v>
                </c:pt>
                <c:pt idx="21357">
                  <c:v>866.23265758873902</c:v>
                </c:pt>
                <c:pt idx="21358">
                  <c:v>866.31928085449795</c:v>
                </c:pt>
                <c:pt idx="21359">
                  <c:v>866.40591278258398</c:v>
                </c:pt>
                <c:pt idx="21360">
                  <c:v>866.49255337386205</c:v>
                </c:pt>
                <c:pt idx="21361">
                  <c:v>866.57920262919902</c:v>
                </c:pt>
                <c:pt idx="21362">
                  <c:v>866.66586054946197</c:v>
                </c:pt>
                <c:pt idx="21363">
                  <c:v>866.75252713551697</c:v>
                </c:pt>
                <c:pt idx="21364">
                  <c:v>866.83920238822998</c:v>
                </c:pt>
                <c:pt idx="21365">
                  <c:v>866.92588630846899</c:v>
                </c:pt>
                <c:pt idx="21366">
                  <c:v>867.01257889709996</c:v>
                </c:pt>
                <c:pt idx="21367">
                  <c:v>867.09928015498997</c:v>
                </c:pt>
                <c:pt idx="21368">
                  <c:v>867.185990083006</c:v>
                </c:pt>
                <c:pt idx="21369">
                  <c:v>867.27270868201401</c:v>
                </c:pt>
                <c:pt idx="21370">
                  <c:v>867.33341777162195</c:v>
                </c:pt>
                <c:pt idx="21371">
                  <c:v>867.39413111086503</c:v>
                </c:pt>
                <c:pt idx="21372">
                  <c:v>867.45484870004304</c:v>
                </c:pt>
                <c:pt idx="21373">
                  <c:v>867.51557053945203</c:v>
                </c:pt>
                <c:pt idx="21374">
                  <c:v>867.57629662938996</c:v>
                </c:pt>
                <c:pt idx="21375">
                  <c:v>867.63702697015401</c:v>
                </c:pt>
                <c:pt idx="21376">
                  <c:v>867.69776156204205</c:v>
                </c:pt>
                <c:pt idx="21377">
                  <c:v>867.75850040535101</c:v>
                </c:pt>
                <c:pt idx="21378">
                  <c:v>867.81924350038003</c:v>
                </c:pt>
                <c:pt idx="21379">
                  <c:v>867.87999084742398</c:v>
                </c:pt>
                <c:pt idx="21380">
                  <c:v>867.94074244678404</c:v>
                </c:pt>
                <c:pt idx="21381">
                  <c:v>868.001498298755</c:v>
                </c:pt>
                <c:pt idx="21382">
                  <c:v>868.06225840363595</c:v>
                </c:pt>
                <c:pt idx="21383">
                  <c:v>868.123022761725</c:v>
                </c:pt>
                <c:pt idx="21384">
                  <c:v>868.18379137331794</c:v>
                </c:pt>
                <c:pt idx="21385">
                  <c:v>868.24456423871402</c:v>
                </c:pt>
                <c:pt idx="21386">
                  <c:v>868.30534135821097</c:v>
                </c:pt>
                <c:pt idx="21387">
                  <c:v>868.36612273210596</c:v>
                </c:pt>
                <c:pt idx="21388">
                  <c:v>868.42690836069698</c:v>
                </c:pt>
                <c:pt idx="21389">
                  <c:v>868.48769824428302</c:v>
                </c:pt>
                <c:pt idx="21390">
                  <c:v>868.56586213712399</c:v>
                </c:pt>
                <c:pt idx="21391">
                  <c:v>868.64403306471695</c:v>
                </c:pt>
                <c:pt idx="21392">
                  <c:v>868.72221102769197</c:v>
                </c:pt>
                <c:pt idx="21393">
                  <c:v>868.80039602668501</c:v>
                </c:pt>
                <c:pt idx="21394">
                  <c:v>868.87858806232703</c:v>
                </c:pt>
                <c:pt idx="21395">
                  <c:v>868.95678713525297</c:v>
                </c:pt>
                <c:pt idx="21396">
                  <c:v>869.03499324609504</c:v>
                </c:pt>
                <c:pt idx="21397">
                  <c:v>869.11320639548705</c:v>
                </c:pt>
                <c:pt idx="21398">
                  <c:v>869.19142658406304</c:v>
                </c:pt>
                <c:pt idx="21399">
                  <c:v>869.26965381245498</c:v>
                </c:pt>
                <c:pt idx="21400">
                  <c:v>869.34788808129804</c:v>
                </c:pt>
                <c:pt idx="21401">
                  <c:v>869.426129391225</c:v>
                </c:pt>
                <c:pt idx="21402">
                  <c:v>869.50437774287002</c:v>
                </c:pt>
                <c:pt idx="21403">
                  <c:v>869.582633136867</c:v>
                </c:pt>
                <c:pt idx="21404">
                  <c:v>869.66089557384896</c:v>
                </c:pt>
                <c:pt idx="21405">
                  <c:v>869.73916505445095</c:v>
                </c:pt>
                <c:pt idx="21406">
                  <c:v>869.81744157930598</c:v>
                </c:pt>
                <c:pt idx="21407">
                  <c:v>869.89572514904796</c:v>
                </c:pt>
                <c:pt idx="21408">
                  <c:v>869.97401576431105</c:v>
                </c:pt>
                <c:pt idx="21409">
                  <c:v>870.05231342572995</c:v>
                </c:pt>
                <c:pt idx="21410">
                  <c:v>870.12191761080396</c:v>
                </c:pt>
                <c:pt idx="21411">
                  <c:v>870.19152736421302</c:v>
                </c:pt>
                <c:pt idx="21412">
                  <c:v>870.26114268640197</c:v>
                </c:pt>
                <c:pt idx="21413">
                  <c:v>870.33076357781704</c:v>
                </c:pt>
                <c:pt idx="21414">
                  <c:v>870.40039003890399</c:v>
                </c:pt>
                <c:pt idx="21415">
                  <c:v>870.47002207010701</c:v>
                </c:pt>
                <c:pt idx="21416">
                  <c:v>870.53965967187298</c:v>
                </c:pt>
                <c:pt idx="21417">
                  <c:v>870.60930284464598</c:v>
                </c:pt>
                <c:pt idx="21418">
                  <c:v>870.67895158887404</c:v>
                </c:pt>
                <c:pt idx="21419">
                  <c:v>870.748605905001</c:v>
                </c:pt>
                <c:pt idx="21420">
                  <c:v>870.81826579347398</c:v>
                </c:pt>
                <c:pt idx="21421">
                  <c:v>870.88793125473705</c:v>
                </c:pt>
                <c:pt idx="21422">
                  <c:v>870.957602289237</c:v>
                </c:pt>
                <c:pt idx="21423">
                  <c:v>871.02727889742096</c:v>
                </c:pt>
                <c:pt idx="21424">
                  <c:v>871.09696107973298</c:v>
                </c:pt>
                <c:pt idx="21425">
                  <c:v>871.16664883661895</c:v>
                </c:pt>
                <c:pt idx="21426">
                  <c:v>871.23634216852599</c:v>
                </c:pt>
                <c:pt idx="21427">
                  <c:v>871.3060410759</c:v>
                </c:pt>
                <c:pt idx="21428">
                  <c:v>871.37574555918604</c:v>
                </c:pt>
                <c:pt idx="21429">
                  <c:v>871.44545561883103</c:v>
                </c:pt>
                <c:pt idx="21430">
                  <c:v>871.51517125528005</c:v>
                </c:pt>
                <c:pt idx="21431">
                  <c:v>871.58489246898102</c:v>
                </c:pt>
                <c:pt idx="21432">
                  <c:v>871.65461926037904</c:v>
                </c:pt>
                <c:pt idx="21433">
                  <c:v>871.72435162991997</c:v>
                </c:pt>
                <c:pt idx="21434">
                  <c:v>871.79408957805003</c:v>
                </c:pt>
                <c:pt idx="21435">
                  <c:v>871.86383310521603</c:v>
                </c:pt>
                <c:pt idx="21436">
                  <c:v>871.93358221186497</c:v>
                </c:pt>
                <c:pt idx="21437">
                  <c:v>872.00333689844103</c:v>
                </c:pt>
                <c:pt idx="21438">
                  <c:v>872.07309716539396</c:v>
                </c:pt>
                <c:pt idx="21439">
                  <c:v>872.14286301316702</c:v>
                </c:pt>
                <c:pt idx="21440">
                  <c:v>872.21263444220801</c:v>
                </c:pt>
                <c:pt idx="21441">
                  <c:v>872.28241145296397</c:v>
                </c:pt>
                <c:pt idx="21442">
                  <c:v>872.35219404587997</c:v>
                </c:pt>
                <c:pt idx="21443">
                  <c:v>873.29433441544904</c:v>
                </c:pt>
                <c:pt idx="21444">
                  <c:v>873.18953909531899</c:v>
                </c:pt>
                <c:pt idx="21445">
                  <c:v>866.27387794568403</c:v>
                </c:pt>
                <c:pt idx="21446">
                  <c:v>852.82930735996797</c:v>
                </c:pt>
                <c:pt idx="21447">
                  <c:v>856.13828507252401</c:v>
                </c:pt>
                <c:pt idx="21448">
                  <c:v>845.59066140043103</c:v>
                </c:pt>
                <c:pt idx="21449">
                  <c:v>851.74656141542505</c:v>
                </c:pt>
                <c:pt idx="21450">
                  <c:v>855.98825929127395</c:v>
                </c:pt>
                <c:pt idx="21451">
                  <c:v>861.27826673369395</c:v>
                </c:pt>
                <c:pt idx="21452">
                  <c:v>863.84487596856104</c:v>
                </c:pt>
                <c:pt idx="21453">
                  <c:v>855.44830377414701</c:v>
                </c:pt>
                <c:pt idx="21454">
                  <c:v>851.581677441088</c:v>
                </c:pt>
                <c:pt idx="21455">
                  <c:v>851.82012031077102</c:v>
                </c:pt>
                <c:pt idx="21456">
                  <c:v>868.49875826645598</c:v>
                </c:pt>
                <c:pt idx="21457">
                  <c:v>843.38177417738996</c:v>
                </c:pt>
                <c:pt idx="21458">
                  <c:v>843.19623018707102</c:v>
                </c:pt>
                <c:pt idx="21459">
                  <c:v>840.64977757190604</c:v>
                </c:pt>
                <c:pt idx="21460">
                  <c:v>826.76224324641805</c:v>
                </c:pt>
                <c:pt idx="21461">
                  <c:v>829.39134717994204</c:v>
                </c:pt>
                <c:pt idx="21462">
                  <c:v>842.39620350372297</c:v>
                </c:pt>
                <c:pt idx="21463">
                  <c:v>843.72718950525905</c:v>
                </c:pt>
                <c:pt idx="21464">
                  <c:v>843.79468768041897</c:v>
                </c:pt>
                <c:pt idx="21465">
                  <c:v>843.86219125543403</c:v>
                </c:pt>
                <c:pt idx="21466">
                  <c:v>843.92970023073497</c:v>
                </c:pt>
                <c:pt idx="21467">
                  <c:v>843.997214606753</c:v>
                </c:pt>
                <c:pt idx="21468">
                  <c:v>844.06473438392095</c:v>
                </c:pt>
                <c:pt idx="21469">
                  <c:v>844.13225956267195</c:v>
                </c:pt>
                <c:pt idx="21470">
                  <c:v>844.19979014343699</c:v>
                </c:pt>
                <c:pt idx="21471">
                  <c:v>844.26732612664898</c:v>
                </c:pt>
                <c:pt idx="21472">
                  <c:v>844.33486751273904</c:v>
                </c:pt>
                <c:pt idx="21473">
                  <c:v>844.40241430213996</c:v>
                </c:pt>
                <c:pt idx="21474">
                  <c:v>844.46152247114105</c:v>
                </c:pt>
                <c:pt idx="21475">
                  <c:v>844.52063477771401</c:v>
                </c:pt>
                <c:pt idx="21476">
                  <c:v>844.57975122214896</c:v>
                </c:pt>
                <c:pt idx="21477">
                  <c:v>844.63887180473398</c:v>
                </c:pt>
                <c:pt idx="21478">
                  <c:v>844.69799652576103</c:v>
                </c:pt>
                <c:pt idx="21479">
                  <c:v>844.75712538551795</c:v>
                </c:pt>
                <c:pt idx="21480">
                  <c:v>844.816258384295</c:v>
                </c:pt>
                <c:pt idx="21481">
                  <c:v>844.87539552238195</c:v>
                </c:pt>
                <c:pt idx="21482">
                  <c:v>844.93453680006803</c:v>
                </c:pt>
                <c:pt idx="21483">
                  <c:v>844.99368221764405</c:v>
                </c:pt>
                <c:pt idx="21484">
                  <c:v>845.052831775399</c:v>
                </c:pt>
                <c:pt idx="21485">
                  <c:v>845.11198547362403</c:v>
                </c:pt>
                <c:pt idx="21486">
                  <c:v>845.171143312607</c:v>
                </c:pt>
                <c:pt idx="21487">
                  <c:v>845.23030529263895</c:v>
                </c:pt>
                <c:pt idx="21488">
                  <c:v>845.28947141400999</c:v>
                </c:pt>
                <c:pt idx="21489">
                  <c:v>845.348641677008</c:v>
                </c:pt>
                <c:pt idx="21490">
                  <c:v>845.40781608192594</c:v>
                </c:pt>
                <c:pt idx="21491">
                  <c:v>845.46699462905201</c:v>
                </c:pt>
                <c:pt idx="21492">
                  <c:v>845.52617731867599</c:v>
                </c:pt>
                <c:pt idx="21493">
                  <c:v>845.58536415108802</c:v>
                </c:pt>
                <c:pt idx="21494">
                  <c:v>845.64455512657901</c:v>
                </c:pt>
                <c:pt idx="21495">
                  <c:v>845.70375024543705</c:v>
                </c:pt>
                <c:pt idx="21496">
                  <c:v>845.75449247045196</c:v>
                </c:pt>
                <c:pt idx="21497">
                  <c:v>845.80523774000005</c:v>
                </c:pt>
                <c:pt idx="21498">
                  <c:v>845.85598605426401</c:v>
                </c:pt>
                <c:pt idx="21499">
                  <c:v>845.906737413428</c:v>
                </c:pt>
                <c:pt idx="21500">
                  <c:v>845.95749181767303</c:v>
                </c:pt>
                <c:pt idx="21501">
                  <c:v>846.00824926718201</c:v>
                </c:pt>
                <c:pt idx="21502">
                  <c:v>846.05900976213798</c:v>
                </c:pt>
                <c:pt idx="21503">
                  <c:v>846.10977330272306</c:v>
                </c:pt>
                <c:pt idx="21504">
                  <c:v>846.16053988912097</c:v>
                </c:pt>
                <c:pt idx="21505">
                  <c:v>846.21130952151498</c:v>
                </c:pt>
                <c:pt idx="21506">
                  <c:v>846.26208220008596</c:v>
                </c:pt>
                <c:pt idx="21507">
                  <c:v>846.31285792501797</c:v>
                </c:pt>
                <c:pt idx="21508">
                  <c:v>846.36363669649302</c:v>
                </c:pt>
                <c:pt idx="21509">
                  <c:v>846.41441851469494</c:v>
                </c:pt>
                <c:pt idx="21510">
                  <c:v>846.46520337980598</c:v>
                </c:pt>
                <c:pt idx="21511">
                  <c:v>846.51599129200895</c:v>
                </c:pt>
                <c:pt idx="21512">
                  <c:v>846.56678225148596</c:v>
                </c:pt>
                <c:pt idx="21513">
                  <c:v>846.61757625842097</c:v>
                </c:pt>
                <c:pt idx="21514">
                  <c:v>846.66837331299701</c:v>
                </c:pt>
                <c:pt idx="21515">
                  <c:v>846.71917341539495</c:v>
                </c:pt>
                <c:pt idx="21516">
                  <c:v>846.76997656579999</c:v>
                </c:pt>
                <c:pt idx="21517">
                  <c:v>846.82925046416005</c:v>
                </c:pt>
                <c:pt idx="21518">
                  <c:v>846.88852851169304</c:v>
                </c:pt>
                <c:pt idx="21519">
                  <c:v>846.94781070868805</c:v>
                </c:pt>
                <c:pt idx="21520">
                  <c:v>847.00709705543795</c:v>
                </c:pt>
                <c:pt idx="21521">
                  <c:v>847.06638755223196</c:v>
                </c:pt>
                <c:pt idx="21522">
                  <c:v>847.12568219936099</c:v>
                </c:pt>
                <c:pt idx="21523">
                  <c:v>847.18498099711496</c:v>
                </c:pt>
                <c:pt idx="21524">
                  <c:v>847.24428394578399</c:v>
                </c:pt>
                <c:pt idx="21525">
                  <c:v>847.30359104566003</c:v>
                </c:pt>
                <c:pt idx="21526">
                  <c:v>847.362902297034</c:v>
                </c:pt>
                <c:pt idx="21527">
                  <c:v>847.42221770019501</c:v>
                </c:pt>
                <c:pt idx="21528">
                  <c:v>847.48153725543398</c:v>
                </c:pt>
                <c:pt idx="21529">
                  <c:v>847.54086096304195</c:v>
                </c:pt>
                <c:pt idx="21530">
                  <c:v>847.60018882330905</c:v>
                </c:pt>
                <c:pt idx="21531">
                  <c:v>847.65952083652701</c:v>
                </c:pt>
                <c:pt idx="21532">
                  <c:v>847.71885700298503</c:v>
                </c:pt>
                <c:pt idx="21533">
                  <c:v>847.77819732297598</c:v>
                </c:pt>
                <c:pt idx="21534">
                  <c:v>847.83754179678795</c:v>
                </c:pt>
                <c:pt idx="21535">
                  <c:v>847.896890424714</c:v>
                </c:pt>
                <c:pt idx="21536">
                  <c:v>847.95624320704303</c:v>
                </c:pt>
                <c:pt idx="21537">
                  <c:v>848.015600144068</c:v>
                </c:pt>
                <c:pt idx="21538">
                  <c:v>848.04952076807399</c:v>
                </c:pt>
                <c:pt idx="21539">
                  <c:v>848.08344274890499</c:v>
                </c:pt>
                <c:pt idx="21540">
                  <c:v>848.11736608661499</c:v>
                </c:pt>
                <c:pt idx="21541">
                  <c:v>848.15129078125801</c:v>
                </c:pt>
                <c:pt idx="21542">
                  <c:v>848.18521683288998</c:v>
                </c:pt>
                <c:pt idx="21543">
                  <c:v>848.21914424156296</c:v>
                </c:pt>
                <c:pt idx="21544">
                  <c:v>848.253073007333</c:v>
                </c:pt>
                <c:pt idx="21545">
                  <c:v>848.28700313025297</c:v>
                </c:pt>
                <c:pt idx="21546">
                  <c:v>848.320934610378</c:v>
                </c:pt>
                <c:pt idx="21547">
                  <c:v>848.35486744776301</c:v>
                </c:pt>
                <c:pt idx="21548">
                  <c:v>848.38880164245995</c:v>
                </c:pt>
                <c:pt idx="21549">
                  <c:v>848.42273719452601</c:v>
                </c:pt>
                <c:pt idx="21550">
                  <c:v>848.45667410401404</c:v>
                </c:pt>
                <c:pt idx="21551">
                  <c:v>848.49061237097806</c:v>
                </c:pt>
                <c:pt idx="21552">
                  <c:v>848.52455199547296</c:v>
                </c:pt>
                <c:pt idx="21553">
                  <c:v>848.55849297755299</c:v>
                </c:pt>
                <c:pt idx="21554">
                  <c:v>848.59243531727202</c:v>
                </c:pt>
                <c:pt idx="21555">
                  <c:v>848.62637901468497</c:v>
                </c:pt>
                <c:pt idx="21556">
                  <c:v>848.66032406984596</c:v>
                </c:pt>
                <c:pt idx="21557">
                  <c:v>848.69427048280897</c:v>
                </c:pt>
                <c:pt idx="21558">
                  <c:v>848.72821825362803</c:v>
                </c:pt>
                <c:pt idx="21559">
                  <c:v>848.76216738235803</c:v>
                </c:pt>
                <c:pt idx="21560">
                  <c:v>848.79611786905298</c:v>
                </c:pt>
                <c:pt idx="21561">
                  <c:v>848.80460583023205</c:v>
                </c:pt>
                <c:pt idx="21562">
                  <c:v>848.81309387629005</c:v>
                </c:pt>
                <c:pt idx="21563">
                  <c:v>848.82158200722904</c:v>
                </c:pt>
                <c:pt idx="21564">
                  <c:v>848.83007022304901</c:v>
                </c:pt>
                <c:pt idx="21565">
                  <c:v>848.838558523752</c:v>
                </c:pt>
                <c:pt idx="21566">
                  <c:v>848.847046909337</c:v>
                </c:pt>
                <c:pt idx="21567">
                  <c:v>848.85553537980604</c:v>
                </c:pt>
                <c:pt idx="21568">
                  <c:v>848.86402393516005</c:v>
                </c:pt>
                <c:pt idx="21569">
                  <c:v>848.87251257539901</c:v>
                </c:pt>
                <c:pt idx="21570">
                  <c:v>848.88100130052499</c:v>
                </c:pt>
                <c:pt idx="21571">
                  <c:v>848.88949011053796</c:v>
                </c:pt>
                <c:pt idx="21572">
                  <c:v>848.89797900543897</c:v>
                </c:pt>
                <c:pt idx="21573">
                  <c:v>848.90646798522903</c:v>
                </c:pt>
                <c:pt idx="21574">
                  <c:v>848.91495704990905</c:v>
                </c:pt>
                <c:pt idx="21575">
                  <c:v>848.92344619948005</c:v>
                </c:pt>
                <c:pt idx="21576">
                  <c:v>848.93193543394204</c:v>
                </c:pt>
                <c:pt idx="21577">
                  <c:v>848.94042475329695</c:v>
                </c:pt>
                <c:pt idx="21578">
                  <c:v>848.94891415754398</c:v>
                </c:pt>
                <c:pt idx="21579">
                  <c:v>848.95740364668495</c:v>
                </c:pt>
                <c:pt idx="21580">
                  <c:v>848.95740364668495</c:v>
                </c:pt>
                <c:pt idx="21581">
                  <c:v>848.95740364668495</c:v>
                </c:pt>
                <c:pt idx="21582">
                  <c:v>848.95740364668495</c:v>
                </c:pt>
                <c:pt idx="21583">
                  <c:v>848.95740364668495</c:v>
                </c:pt>
                <c:pt idx="21584">
                  <c:v>848.95740364668495</c:v>
                </c:pt>
                <c:pt idx="21585">
                  <c:v>848.95740364668495</c:v>
                </c:pt>
                <c:pt idx="21586">
                  <c:v>848.95740364668495</c:v>
                </c:pt>
                <c:pt idx="21587">
                  <c:v>848.95740364668495</c:v>
                </c:pt>
                <c:pt idx="21588">
                  <c:v>848.95740364668495</c:v>
                </c:pt>
                <c:pt idx="21589">
                  <c:v>848.95740364668495</c:v>
                </c:pt>
                <c:pt idx="21590">
                  <c:v>848.95740364668495</c:v>
                </c:pt>
                <c:pt idx="21591">
                  <c:v>848.95740364668495</c:v>
                </c:pt>
                <c:pt idx="21592">
                  <c:v>848.95740364668495</c:v>
                </c:pt>
                <c:pt idx="21593">
                  <c:v>848.95740364668495</c:v>
                </c:pt>
                <c:pt idx="21594">
                  <c:v>848.95740364668495</c:v>
                </c:pt>
                <c:pt idx="21595">
                  <c:v>848.95740364668495</c:v>
                </c:pt>
                <c:pt idx="21596">
                  <c:v>848.95740364668495</c:v>
                </c:pt>
                <c:pt idx="21597">
                  <c:v>848.95740364668495</c:v>
                </c:pt>
                <c:pt idx="21598">
                  <c:v>848.95740364668495</c:v>
                </c:pt>
                <c:pt idx="21599">
                  <c:v>848.95740364668495</c:v>
                </c:pt>
                <c:pt idx="21600">
                  <c:v>848.95740364668495</c:v>
                </c:pt>
                <c:pt idx="21601">
                  <c:v>848.95740364668495</c:v>
                </c:pt>
                <c:pt idx="21602">
                  <c:v>848.95740364668495</c:v>
                </c:pt>
                <c:pt idx="21603">
                  <c:v>848.95740364668495</c:v>
                </c:pt>
                <c:pt idx="21604">
                  <c:v>848.95740364668495</c:v>
                </c:pt>
                <c:pt idx="21605">
                  <c:v>848.95740364668495</c:v>
                </c:pt>
                <c:pt idx="21606">
                  <c:v>848.95740364668495</c:v>
                </c:pt>
                <c:pt idx="21607">
                  <c:v>848.95740364668495</c:v>
                </c:pt>
                <c:pt idx="21608">
                  <c:v>848.95740364668495</c:v>
                </c:pt>
                <c:pt idx="21609">
                  <c:v>848.95740364668495</c:v>
                </c:pt>
                <c:pt idx="21610">
                  <c:v>848.95740364668495</c:v>
                </c:pt>
                <c:pt idx="21611">
                  <c:v>848.95740364668495</c:v>
                </c:pt>
                <c:pt idx="21612">
                  <c:v>848.95740364668495</c:v>
                </c:pt>
                <c:pt idx="21613">
                  <c:v>848.95740364668495</c:v>
                </c:pt>
                <c:pt idx="21614">
                  <c:v>848.95740364668495</c:v>
                </c:pt>
                <c:pt idx="21615">
                  <c:v>848.95740364668495</c:v>
                </c:pt>
                <c:pt idx="21616">
                  <c:v>848.95740364668495</c:v>
                </c:pt>
                <c:pt idx="21617">
                  <c:v>848.95740364668495</c:v>
                </c:pt>
                <c:pt idx="21618">
                  <c:v>848.95740364668495</c:v>
                </c:pt>
                <c:pt idx="21619">
                  <c:v>848.95740364668495</c:v>
                </c:pt>
                <c:pt idx="21620">
                  <c:v>848.95740364668495</c:v>
                </c:pt>
                <c:pt idx="21621">
                  <c:v>848.95740364668495</c:v>
                </c:pt>
                <c:pt idx="21622">
                  <c:v>848.96589322072202</c:v>
                </c:pt>
                <c:pt idx="21623">
                  <c:v>848.97438287965394</c:v>
                </c:pt>
                <c:pt idx="21624">
                  <c:v>848.98287262348299</c:v>
                </c:pt>
                <c:pt idx="21625">
                  <c:v>848.99136245220905</c:v>
                </c:pt>
                <c:pt idx="21626">
                  <c:v>848.99985236583404</c:v>
                </c:pt>
                <c:pt idx="21627">
                  <c:v>849.00834236435696</c:v>
                </c:pt>
                <c:pt idx="21628">
                  <c:v>849.01683244778098</c:v>
                </c:pt>
                <c:pt idx="21629">
                  <c:v>849.025322616106</c:v>
                </c:pt>
                <c:pt idx="21630">
                  <c:v>849.033812869332</c:v>
                </c:pt>
                <c:pt idx="21631">
                  <c:v>849.04230320746001</c:v>
                </c:pt>
                <c:pt idx="21632">
                  <c:v>849.05079363049197</c:v>
                </c:pt>
                <c:pt idx="21633">
                  <c:v>849.05928413842901</c:v>
                </c:pt>
                <c:pt idx="21634">
                  <c:v>849.06777473126999</c:v>
                </c:pt>
                <c:pt idx="21635">
                  <c:v>849.07626540901799</c:v>
                </c:pt>
                <c:pt idx="21636">
                  <c:v>849.08475617167198</c:v>
                </c:pt>
                <c:pt idx="21637">
                  <c:v>849.09324701923401</c:v>
                </c:pt>
                <c:pt idx="21638">
                  <c:v>849.10173795170397</c:v>
                </c:pt>
                <c:pt idx="21639">
                  <c:v>849.11022896908401</c:v>
                </c:pt>
                <c:pt idx="21640">
                  <c:v>849.11872007137299</c:v>
                </c:pt>
                <c:pt idx="21641">
                  <c:v>849.12721125857399</c:v>
                </c:pt>
                <c:pt idx="21642">
                  <c:v>849.13570253068701</c:v>
                </c:pt>
                <c:pt idx="21643">
                  <c:v>849.14419388771205</c:v>
                </c:pt>
                <c:pt idx="21644">
                  <c:v>849.15268532965104</c:v>
                </c:pt>
                <c:pt idx="21645">
                  <c:v>849.16117685650499</c:v>
                </c:pt>
                <c:pt idx="21646">
                  <c:v>849.16966846827302</c:v>
                </c:pt>
                <c:pt idx="21647">
                  <c:v>849.17816016495794</c:v>
                </c:pt>
                <c:pt idx="21648">
                  <c:v>849.18665194656</c:v>
                </c:pt>
                <c:pt idx="21649">
                  <c:v>849.19514381307897</c:v>
                </c:pt>
                <c:pt idx="21650">
                  <c:v>849.203635764517</c:v>
                </c:pt>
                <c:pt idx="21651">
                  <c:v>849.21212780087501</c:v>
                </c:pt>
                <c:pt idx="21652">
                  <c:v>849.22061992215299</c:v>
                </c:pt>
                <c:pt idx="21653">
                  <c:v>849.22911212835197</c:v>
                </c:pt>
                <c:pt idx="21654">
                  <c:v>849.237604419474</c:v>
                </c:pt>
                <c:pt idx="21655">
                  <c:v>849.24609679551804</c:v>
                </c:pt>
                <c:pt idx="21656">
                  <c:v>849.25458925648604</c:v>
                </c:pt>
                <c:pt idx="21657">
                  <c:v>849.26308180237902</c:v>
                </c:pt>
                <c:pt idx="21658">
                  <c:v>849.27157443319697</c:v>
                </c:pt>
                <c:pt idx="21659">
                  <c:v>849.28006714894104</c:v>
                </c:pt>
                <c:pt idx="21660">
                  <c:v>849.28855994961305</c:v>
                </c:pt>
                <c:pt idx="21661">
                  <c:v>849.29705283521196</c:v>
                </c:pt>
                <c:pt idx="21662">
                  <c:v>849.30554580574096</c:v>
                </c:pt>
                <c:pt idx="21663">
                  <c:v>849.31403886119904</c:v>
                </c:pt>
                <c:pt idx="21664">
                  <c:v>849.32253200158698</c:v>
                </c:pt>
                <c:pt idx="21665">
                  <c:v>849.33102522690695</c:v>
                </c:pt>
                <c:pt idx="21666">
                  <c:v>849.33951853715996</c:v>
                </c:pt>
                <c:pt idx="21667">
                  <c:v>849.348011932345</c:v>
                </c:pt>
                <c:pt idx="21668">
                  <c:v>849.35650541246503</c:v>
                </c:pt>
                <c:pt idx="21669">
                  <c:v>849.36499897751901</c:v>
                </c:pt>
                <c:pt idx="21670">
                  <c:v>849.37349262750899</c:v>
                </c:pt>
                <c:pt idx="21671">
                  <c:v>849.38198636243499</c:v>
                </c:pt>
                <c:pt idx="21672">
                  <c:v>849.39048018229801</c:v>
                </c:pt>
                <c:pt idx="21673">
                  <c:v>849.39897408710101</c:v>
                </c:pt>
                <c:pt idx="21674">
                  <c:v>849.40746807684104</c:v>
                </c:pt>
                <c:pt idx="21675">
                  <c:v>849.41596215152197</c:v>
                </c:pt>
                <c:pt idx="21676">
                  <c:v>849.42445631114401</c:v>
                </c:pt>
                <c:pt idx="21677">
                  <c:v>849.43295055570695</c:v>
                </c:pt>
                <c:pt idx="21678">
                  <c:v>849.44144488521295</c:v>
                </c:pt>
                <c:pt idx="21679">
                  <c:v>849.44993929966199</c:v>
                </c:pt>
                <c:pt idx="21680">
                  <c:v>849.458433799055</c:v>
                </c:pt>
                <c:pt idx="21681">
                  <c:v>849.466928383393</c:v>
                </c:pt>
                <c:pt idx="21682">
                  <c:v>849.475423052677</c:v>
                </c:pt>
                <c:pt idx="21683">
                  <c:v>849.48391780690702</c:v>
                </c:pt>
                <c:pt idx="21684">
                  <c:v>849.48391780690702</c:v>
                </c:pt>
                <c:pt idx="21685">
                  <c:v>849.48391780690702</c:v>
                </c:pt>
                <c:pt idx="21686">
                  <c:v>849.48391780690702</c:v>
                </c:pt>
                <c:pt idx="21687">
                  <c:v>849.48391780690702</c:v>
                </c:pt>
                <c:pt idx="21688">
                  <c:v>849.48391780690702</c:v>
                </c:pt>
                <c:pt idx="21689">
                  <c:v>849.48391780690702</c:v>
                </c:pt>
                <c:pt idx="21690">
                  <c:v>849.48391780690702</c:v>
                </c:pt>
                <c:pt idx="21691">
                  <c:v>849.48391780690702</c:v>
                </c:pt>
                <c:pt idx="21692">
                  <c:v>849.48391780690702</c:v>
                </c:pt>
                <c:pt idx="21693">
                  <c:v>849.48391780690702</c:v>
                </c:pt>
                <c:pt idx="21694">
                  <c:v>849.48391780690702</c:v>
                </c:pt>
                <c:pt idx="21695">
                  <c:v>849.48391780690702</c:v>
                </c:pt>
                <c:pt idx="21696">
                  <c:v>849.48391780690702</c:v>
                </c:pt>
                <c:pt idx="21697">
                  <c:v>849.48391780690702</c:v>
                </c:pt>
                <c:pt idx="21698">
                  <c:v>849.48391780690702</c:v>
                </c:pt>
                <c:pt idx="21699">
                  <c:v>849.48391780690702</c:v>
                </c:pt>
                <c:pt idx="21700">
                  <c:v>849.48391780690702</c:v>
                </c:pt>
                <c:pt idx="21701">
                  <c:v>849.48391780690702</c:v>
                </c:pt>
                <c:pt idx="21702">
                  <c:v>849.48391780690702</c:v>
                </c:pt>
                <c:pt idx="21703">
                  <c:v>849.48391780690702</c:v>
                </c:pt>
                <c:pt idx="21704">
                  <c:v>849.48391780690702</c:v>
                </c:pt>
                <c:pt idx="21705">
                  <c:v>849.48391780690702</c:v>
                </c:pt>
                <c:pt idx="21706">
                  <c:v>849.48391780690702</c:v>
                </c:pt>
                <c:pt idx="21707">
                  <c:v>849.48391780690702</c:v>
                </c:pt>
                <c:pt idx="21708">
                  <c:v>849.48391780690702</c:v>
                </c:pt>
                <c:pt idx="21709">
                  <c:v>849.48391780690702</c:v>
                </c:pt>
                <c:pt idx="21710">
                  <c:v>849.48391780690702</c:v>
                </c:pt>
                <c:pt idx="21711">
                  <c:v>849.48391780690702</c:v>
                </c:pt>
                <c:pt idx="21712">
                  <c:v>849.48391780690702</c:v>
                </c:pt>
                <c:pt idx="21713">
                  <c:v>849.48391780690702</c:v>
                </c:pt>
                <c:pt idx="21714">
                  <c:v>849.48391780690702</c:v>
                </c:pt>
                <c:pt idx="21715">
                  <c:v>838.18578170007504</c:v>
                </c:pt>
                <c:pt idx="21716">
                  <c:v>837.51523307471496</c:v>
                </c:pt>
                <c:pt idx="21717">
                  <c:v>843.71284579946803</c:v>
                </c:pt>
                <c:pt idx="21718">
                  <c:v>846.66584075976698</c:v>
                </c:pt>
                <c:pt idx="21719">
                  <c:v>820.58853286436499</c:v>
                </c:pt>
                <c:pt idx="21720">
                  <c:v>821.24500369065697</c:v>
                </c:pt>
                <c:pt idx="21721">
                  <c:v>827.65071471944395</c:v>
                </c:pt>
                <c:pt idx="21722">
                  <c:v>845.77626537180004</c:v>
                </c:pt>
                <c:pt idx="21723">
                  <c:v>846.11457587794905</c:v>
                </c:pt>
                <c:pt idx="21724">
                  <c:v>853.05271540014803</c:v>
                </c:pt>
                <c:pt idx="21725">
                  <c:v>846.740125306187</c:v>
                </c:pt>
                <c:pt idx="21726">
                  <c:v>851.32098938409297</c:v>
                </c:pt>
                <c:pt idx="21727">
                  <c:v>826.72632600078703</c:v>
                </c:pt>
                <c:pt idx="21728">
                  <c:v>826.48657536624705</c:v>
                </c:pt>
                <c:pt idx="21729">
                  <c:v>810.54364932743204</c:v>
                </c:pt>
                <c:pt idx="21730">
                  <c:v>808.93066746526995</c:v>
                </c:pt>
                <c:pt idx="21731">
                  <c:v>811.77001410807304</c:v>
                </c:pt>
                <c:pt idx="21732">
                  <c:v>808.93693675883605</c:v>
                </c:pt>
                <c:pt idx="21733">
                  <c:v>828.60219369144397</c:v>
                </c:pt>
                <c:pt idx="21734">
                  <c:v>833.49923265615996</c:v>
                </c:pt>
                <c:pt idx="21735">
                  <c:v>858.34584478164004</c:v>
                </c:pt>
                <c:pt idx="21736">
                  <c:v>866.422879181035</c:v>
                </c:pt>
                <c:pt idx="21737">
                  <c:v>865.99833197023702</c:v>
                </c:pt>
                <c:pt idx="21738">
                  <c:v>876.31237210400195</c:v>
                </c:pt>
                <c:pt idx="21739">
                  <c:v>879.03770358124598</c:v>
                </c:pt>
                <c:pt idx="21740">
                  <c:v>879.74972412114596</c:v>
                </c:pt>
                <c:pt idx="21741">
                  <c:v>900.608590080059</c:v>
                </c:pt>
                <c:pt idx="21742">
                  <c:v>904.03990880826404</c:v>
                </c:pt>
                <c:pt idx="21743">
                  <c:v>906.76106893377698</c:v>
                </c:pt>
                <c:pt idx="21744">
                  <c:v>904.95661440659796</c:v>
                </c:pt>
                <c:pt idx="21745">
                  <c:v>900.80286354647205</c:v>
                </c:pt>
                <c:pt idx="21746">
                  <c:v>911.981827083084</c:v>
                </c:pt>
                <c:pt idx="21747">
                  <c:v>912.44693781489605</c:v>
                </c:pt>
                <c:pt idx="21748">
                  <c:v>927.32894737065703</c:v>
                </c:pt>
                <c:pt idx="21749">
                  <c:v>930.30567329171697</c:v>
                </c:pt>
                <c:pt idx="21750">
                  <c:v>927.52405932857505</c:v>
                </c:pt>
                <c:pt idx="21751">
                  <c:v>921.78268540133104</c:v>
                </c:pt>
                <c:pt idx="21752">
                  <c:v>935.06557389796399</c:v>
                </c:pt>
                <c:pt idx="21753">
                  <c:v>932.08271471722901</c:v>
                </c:pt>
                <c:pt idx="21754">
                  <c:v>920.44100161041194</c:v>
                </c:pt>
                <c:pt idx="21755">
                  <c:v>931.58754213991404</c:v>
                </c:pt>
                <c:pt idx="21756">
                  <c:v>938.39744707295597</c:v>
                </c:pt>
                <c:pt idx="21757">
                  <c:v>929.30437581081901</c:v>
                </c:pt>
                <c:pt idx="21758">
                  <c:v>906.45278120963098</c:v>
                </c:pt>
                <c:pt idx="21759">
                  <c:v>916.52347160887098</c:v>
                </c:pt>
                <c:pt idx="21760">
                  <c:v>923.13160583916999</c:v>
                </c:pt>
                <c:pt idx="21761">
                  <c:v>932.37215321361998</c:v>
                </c:pt>
                <c:pt idx="21762">
                  <c:v>949.44388733896199</c:v>
                </c:pt>
                <c:pt idx="21763">
                  <c:v>948.59888227923</c:v>
                </c:pt>
                <c:pt idx="21764">
                  <c:v>951.16958525020698</c:v>
                </c:pt>
                <c:pt idx="21765">
                  <c:v>951.08397998753401</c:v>
                </c:pt>
                <c:pt idx="21766">
                  <c:v>953.09076718530798</c:v>
                </c:pt>
                <c:pt idx="21767">
                  <c:v>951.28942563532803</c:v>
                </c:pt>
                <c:pt idx="21768">
                  <c:v>943.11784946912098</c:v>
                </c:pt>
                <c:pt idx="21769">
                  <c:v>922.84081570553496</c:v>
                </c:pt>
                <c:pt idx="21770">
                  <c:v>920.25686142155905</c:v>
                </c:pt>
                <c:pt idx="21771">
                  <c:v>928.81525023277902</c:v>
                </c:pt>
                <c:pt idx="21772">
                  <c:v>940.98273001082896</c:v>
                </c:pt>
                <c:pt idx="21773">
                  <c:v>949.26337803492402</c:v>
                </c:pt>
                <c:pt idx="21774">
                  <c:v>957.80674843723796</c:v>
                </c:pt>
                <c:pt idx="21775">
                  <c:v>968.15106132035999</c:v>
                </c:pt>
                <c:pt idx="21776">
                  <c:v>967.18291025904</c:v>
                </c:pt>
                <c:pt idx="21777">
                  <c:v>973.46959917572406</c:v>
                </c:pt>
                <c:pt idx="21778">
                  <c:v>977.75286541209698</c:v>
                </c:pt>
                <c:pt idx="21779">
                  <c:v>992.90803482598506</c:v>
                </c:pt>
                <c:pt idx="21780">
                  <c:v>989.929310721506</c:v>
                </c:pt>
                <c:pt idx="21781">
                  <c:v>992.20614813616601</c:v>
                </c:pt>
                <c:pt idx="21782">
                  <c:v>989.52719153619796</c:v>
                </c:pt>
                <c:pt idx="21783">
                  <c:v>996.05807100033701</c:v>
                </c:pt>
                <c:pt idx="21784">
                  <c:v>986.09749029033401</c:v>
                </c:pt>
                <c:pt idx="21785">
                  <c:v>975.54624714422698</c:v>
                </c:pt>
                <c:pt idx="21786">
                  <c:v>969.30275116250402</c:v>
                </c:pt>
                <c:pt idx="21787">
                  <c:v>986.65327040831301</c:v>
                </c:pt>
                <c:pt idx="21788">
                  <c:v>985.469286483823</c:v>
                </c:pt>
                <c:pt idx="21789">
                  <c:v>981.52740933788698</c:v>
                </c:pt>
                <c:pt idx="21790">
                  <c:v>955.71323847230099</c:v>
                </c:pt>
                <c:pt idx="21791">
                  <c:v>951.03024360378697</c:v>
                </c:pt>
                <c:pt idx="21792">
                  <c:v>965.67610935528501</c:v>
                </c:pt>
                <c:pt idx="21793">
                  <c:v>979.38871010813</c:v>
                </c:pt>
                <c:pt idx="21794">
                  <c:v>982.13099849643299</c:v>
                </c:pt>
                <c:pt idx="21795">
                  <c:v>990.18447268410296</c:v>
                </c:pt>
                <c:pt idx="21796">
                  <c:v>996.02656107294001</c:v>
                </c:pt>
                <c:pt idx="21797">
                  <c:v>999.61225669280202</c:v>
                </c:pt>
                <c:pt idx="21798">
                  <c:v>997.41310972807798</c:v>
                </c:pt>
                <c:pt idx="21799">
                  <c:v>1014.66835652637</c:v>
                </c:pt>
                <c:pt idx="21800">
                  <c:v>1018.21969577421</c:v>
                </c:pt>
                <c:pt idx="21801">
                  <c:v>1009.87029426886</c:v>
                </c:pt>
                <c:pt idx="21802">
                  <c:v>1019.16110097614</c:v>
                </c:pt>
                <c:pt idx="21803">
                  <c:v>1012.1288893794</c:v>
                </c:pt>
                <c:pt idx="21804">
                  <c:v>1003.01972937499</c:v>
                </c:pt>
                <c:pt idx="21805">
                  <c:v>1013.55143653342</c:v>
                </c:pt>
                <c:pt idx="21806">
                  <c:v>1001.08475386406</c:v>
                </c:pt>
                <c:pt idx="21807">
                  <c:v>989.07173681769905</c:v>
                </c:pt>
                <c:pt idx="21808">
                  <c:v>984.027470959928</c:v>
                </c:pt>
                <c:pt idx="21809">
                  <c:v>962.77247758719398</c:v>
                </c:pt>
                <c:pt idx="21810">
                  <c:v>983.95347209411295</c:v>
                </c:pt>
                <c:pt idx="21811">
                  <c:v>956.40277487547701</c:v>
                </c:pt>
                <c:pt idx="21812">
                  <c:v>961.56734985980495</c:v>
                </c:pt>
                <c:pt idx="21813">
                  <c:v>965.89440293417397</c:v>
                </c:pt>
                <c:pt idx="21814">
                  <c:v>966.18417125505403</c:v>
                </c:pt>
                <c:pt idx="21815">
                  <c:v>986.18418360003398</c:v>
                </c:pt>
                <c:pt idx="21816">
                  <c:v>988.55102564067397</c:v>
                </c:pt>
                <c:pt idx="21817">
                  <c:v>1010.0025828970701</c:v>
                </c:pt>
                <c:pt idx="21818">
                  <c:v>1009.49758160562</c:v>
                </c:pt>
                <c:pt idx="21819">
                  <c:v>1014.74696902997</c:v>
                </c:pt>
                <c:pt idx="21820">
                  <c:v>1003.38180297684</c:v>
                </c:pt>
                <c:pt idx="21821">
                  <c:v>1009.502431975</c:v>
                </c:pt>
                <c:pt idx="21822">
                  <c:v>1025.04876942741</c:v>
                </c:pt>
                <c:pt idx="21823">
                  <c:v>1026.4838377046101</c:v>
                </c:pt>
                <c:pt idx="21824">
                  <c:v>1025.14940871559</c:v>
                </c:pt>
                <c:pt idx="21825">
                  <c:v>1010.89983193445</c:v>
                </c:pt>
                <c:pt idx="21826">
                  <c:v>1007.5638624890601</c:v>
                </c:pt>
                <c:pt idx="21827">
                  <c:v>1020.6621927014201</c:v>
                </c:pt>
                <c:pt idx="21828">
                  <c:v>1019.7435967279901</c:v>
                </c:pt>
                <c:pt idx="21829">
                  <c:v>1024.53639163261</c:v>
                </c:pt>
                <c:pt idx="21830">
                  <c:v>1006.7094584182</c:v>
                </c:pt>
                <c:pt idx="21831">
                  <c:v>1009.52824490177</c:v>
                </c:pt>
                <c:pt idx="21832">
                  <c:v>1022.45020643652</c:v>
                </c:pt>
                <c:pt idx="21833">
                  <c:v>1024.2906168080999</c:v>
                </c:pt>
                <c:pt idx="21834">
                  <c:v>1015.48171750355</c:v>
                </c:pt>
                <c:pt idx="21835">
                  <c:v>1022.59008952608</c:v>
                </c:pt>
                <c:pt idx="21836">
                  <c:v>1021.0562043917899</c:v>
                </c:pt>
                <c:pt idx="21837">
                  <c:v>1011.15195920919</c:v>
                </c:pt>
                <c:pt idx="21838">
                  <c:v>1014.38764547866</c:v>
                </c:pt>
                <c:pt idx="21839">
                  <c:v>1019.45958370605</c:v>
                </c:pt>
                <c:pt idx="21840">
                  <c:v>1023.84325991599</c:v>
                </c:pt>
                <c:pt idx="21841">
                  <c:v>1032.0340059953201</c:v>
                </c:pt>
                <c:pt idx="21842">
                  <c:v>1027.0802427665401</c:v>
                </c:pt>
                <c:pt idx="21843">
                  <c:v>1029.0316952277999</c:v>
                </c:pt>
                <c:pt idx="21844">
                  <c:v>1016.88912122411</c:v>
                </c:pt>
                <c:pt idx="21845">
                  <c:v>1023.80396724843</c:v>
                </c:pt>
                <c:pt idx="21846">
                  <c:v>1034.34914811109</c:v>
                </c:pt>
                <c:pt idx="21847">
                  <c:v>1038.7968494479701</c:v>
                </c:pt>
                <c:pt idx="21848">
                  <c:v>1042.5365181059799</c:v>
                </c:pt>
                <c:pt idx="21849">
                  <c:v>1047.8534543483199</c:v>
                </c:pt>
                <c:pt idx="21850">
                  <c:v>1048.6917371118</c:v>
                </c:pt>
                <c:pt idx="21851">
                  <c:v>1047.7479145484001</c:v>
                </c:pt>
                <c:pt idx="21852">
                  <c:v>1047.7479145484001</c:v>
                </c:pt>
                <c:pt idx="21853">
                  <c:v>1037.3752101943701</c:v>
                </c:pt>
                <c:pt idx="21854">
                  <c:v>1054.9068512466499</c:v>
                </c:pt>
                <c:pt idx="21855">
                  <c:v>1058.1770624855201</c:v>
                </c:pt>
                <c:pt idx="21856">
                  <c:v>1059.5526926667501</c:v>
                </c:pt>
                <c:pt idx="21857">
                  <c:v>1063.79090343742</c:v>
                </c:pt>
                <c:pt idx="21858">
                  <c:v>1067.3014134187599</c:v>
                </c:pt>
                <c:pt idx="21859">
                  <c:v>1068.6889052562101</c:v>
                </c:pt>
                <c:pt idx="21860">
                  <c:v>1058.0020162036401</c:v>
                </c:pt>
                <c:pt idx="21861">
                  <c:v>1066.9950333413699</c:v>
                </c:pt>
                <c:pt idx="21862">
                  <c:v>1069.55582142139</c:v>
                </c:pt>
                <c:pt idx="21863">
                  <c:v>1057.57679622147</c:v>
                </c:pt>
                <c:pt idx="21864">
                  <c:v>1070.9022638538599</c:v>
                </c:pt>
                <c:pt idx="21865">
                  <c:v>1060.4074216680999</c:v>
                </c:pt>
                <c:pt idx="21866">
                  <c:v>1041.9563325310701</c:v>
                </c:pt>
                <c:pt idx="21867">
                  <c:v>1019.65846701491</c:v>
                </c:pt>
                <c:pt idx="21868">
                  <c:v>1023.43120334286</c:v>
                </c:pt>
                <c:pt idx="21869">
                  <c:v>1018.8257629278201</c:v>
                </c:pt>
                <c:pt idx="21870">
                  <c:v>1024.22553947134</c:v>
                </c:pt>
                <c:pt idx="21871">
                  <c:v>1012.1396781055701</c:v>
                </c:pt>
                <c:pt idx="21872">
                  <c:v>1002.32192322795</c:v>
                </c:pt>
                <c:pt idx="21873">
                  <c:v>1016.25419796082</c:v>
                </c:pt>
                <c:pt idx="21874">
                  <c:v>1028.5508737561399</c:v>
                </c:pt>
                <c:pt idx="21875">
                  <c:v>1023.51097447474</c:v>
                </c:pt>
                <c:pt idx="21876">
                  <c:v>991.37272987623703</c:v>
                </c:pt>
                <c:pt idx="21877">
                  <c:v>994.247710792877</c:v>
                </c:pt>
                <c:pt idx="21878">
                  <c:v>986.39315387761405</c:v>
                </c:pt>
                <c:pt idx="21879">
                  <c:v>999.51218282418597</c:v>
                </c:pt>
                <c:pt idx="21880">
                  <c:v>997.81301211338496</c:v>
                </c:pt>
                <c:pt idx="21881">
                  <c:v>1009.08829915026</c:v>
                </c:pt>
                <c:pt idx="21882">
                  <c:v>1008.38193734086</c:v>
                </c:pt>
                <c:pt idx="21883">
                  <c:v>1026.02862124432</c:v>
                </c:pt>
                <c:pt idx="21884">
                  <c:v>1031.05616148842</c:v>
                </c:pt>
                <c:pt idx="21885">
                  <c:v>1037.4487096896501</c:v>
                </c:pt>
                <c:pt idx="21886">
                  <c:v>1040.35356607678</c:v>
                </c:pt>
                <c:pt idx="21887">
                  <c:v>1039.8333892937401</c:v>
                </c:pt>
                <c:pt idx="21888">
                  <c:v>1026.9394552665001</c:v>
                </c:pt>
                <c:pt idx="21889">
                  <c:v>1036.592686146</c:v>
                </c:pt>
                <c:pt idx="21890">
                  <c:v>1035.2451156540101</c:v>
                </c:pt>
                <c:pt idx="21891">
                  <c:v>1036.59093430436</c:v>
                </c:pt>
                <c:pt idx="21892">
                  <c:v>1049.03002551602</c:v>
                </c:pt>
                <c:pt idx="21893">
                  <c:v>1052.3869215976699</c:v>
                </c:pt>
                <c:pt idx="21894">
                  <c:v>1053.3340698270999</c:v>
                </c:pt>
                <c:pt idx="21895">
                  <c:v>1057.2314058854699</c:v>
                </c:pt>
                <c:pt idx="21896">
                  <c:v>1072.34981498963</c:v>
                </c:pt>
                <c:pt idx="21897">
                  <c:v>1072.56428495263</c:v>
                </c:pt>
                <c:pt idx="21898">
                  <c:v>1074.81666995103</c:v>
                </c:pt>
                <c:pt idx="21899">
                  <c:v>1080.51319830177</c:v>
                </c:pt>
                <c:pt idx="21900">
                  <c:v>1085.15940505446</c:v>
                </c:pt>
                <c:pt idx="21901">
                  <c:v>1084.9423731734501</c:v>
                </c:pt>
                <c:pt idx="21902">
                  <c:v>1084.7253846988201</c:v>
                </c:pt>
                <c:pt idx="21903">
                  <c:v>1093.1862426994701</c:v>
                </c:pt>
                <c:pt idx="21904">
                  <c:v>1099.4174042828599</c:v>
                </c:pt>
                <c:pt idx="21905">
                  <c:v>1098.3179868785701</c:v>
                </c:pt>
                <c:pt idx="21906">
                  <c:v>1091.50841535993</c:v>
                </c:pt>
                <c:pt idx="21907">
                  <c:v>1098.8215217428401</c:v>
                </c:pt>
                <c:pt idx="21908">
                  <c:v>1107.6120939167799</c:v>
                </c:pt>
                <c:pt idx="21909">
                  <c:v>1100.9664213532801</c:v>
                </c:pt>
                <c:pt idx="21910">
                  <c:v>1098.10390865776</c:v>
                </c:pt>
                <c:pt idx="21911">
                  <c:v>1098.7627710029601</c:v>
                </c:pt>
                <c:pt idx="21912">
                  <c:v>1105.24547135187</c:v>
                </c:pt>
                <c:pt idx="21913">
                  <c:v>1105.6875695404101</c:v>
                </c:pt>
                <c:pt idx="21914">
                  <c:v>1101.70709429007</c:v>
                </c:pt>
                <c:pt idx="21915">
                  <c:v>1109.98091456819</c:v>
                </c:pt>
                <c:pt idx="21916">
                  <c:v>1120.53683306573</c:v>
                </c:pt>
                <c:pt idx="21917">
                  <c:v>1122.6770584168901</c:v>
                </c:pt>
                <c:pt idx="21918">
                  <c:v>1117.2994353070701</c:v>
                </c:pt>
                <c:pt idx="21919">
                  <c:v>1120.77423655087</c:v>
                </c:pt>
                <c:pt idx="21920">
                  <c:v>1128.18255425448</c:v>
                </c:pt>
                <c:pt idx="21921">
                  <c:v>1130.7886559548001</c:v>
                </c:pt>
                <c:pt idx="21922">
                  <c:v>1131.5915159005301</c:v>
                </c:pt>
                <c:pt idx="21923">
                  <c:v>1145.63456661286</c:v>
                </c:pt>
                <c:pt idx="21924">
                  <c:v>1146.9062209818001</c:v>
                </c:pt>
                <c:pt idx="21925">
                  <c:v>1129.37002486299</c:v>
                </c:pt>
                <c:pt idx="21926">
                  <c:v>1132.5435546328499</c:v>
                </c:pt>
                <c:pt idx="21927">
                  <c:v>1142.5212633491701</c:v>
                </c:pt>
                <c:pt idx="21928">
                  <c:v>1141.8471758037899</c:v>
                </c:pt>
                <c:pt idx="21929">
                  <c:v>1146.0834288260201</c:v>
                </c:pt>
                <c:pt idx="21930">
                  <c:v>1154.1174736620901</c:v>
                </c:pt>
                <c:pt idx="21931">
                  <c:v>1149.1663097000801</c:v>
                </c:pt>
                <c:pt idx="21932">
                  <c:v>1122.2873097162001</c:v>
                </c:pt>
                <c:pt idx="21933">
                  <c:v>1128.5833415237</c:v>
                </c:pt>
                <c:pt idx="21934">
                  <c:v>1143.71764413354</c:v>
                </c:pt>
                <c:pt idx="21935">
                  <c:v>1124.05713783088</c:v>
                </c:pt>
                <c:pt idx="21936">
                  <c:v>1139.3555554767599</c:v>
                </c:pt>
                <c:pt idx="21937">
                  <c:v>1110.8830601453999</c:v>
                </c:pt>
                <c:pt idx="21938">
                  <c:v>1102.56254602491</c:v>
                </c:pt>
                <c:pt idx="21939">
                  <c:v>1066.5197763953499</c:v>
                </c:pt>
                <c:pt idx="21940">
                  <c:v>1047.8663455062001</c:v>
                </c:pt>
                <c:pt idx="21941">
                  <c:v>1094.7164498137799</c:v>
                </c:pt>
                <c:pt idx="21942">
                  <c:v>1092.8663790135899</c:v>
                </c:pt>
                <c:pt idx="21943">
                  <c:v>1110.6910296553101</c:v>
                </c:pt>
                <c:pt idx="21944">
                  <c:v>1098.26239703346</c:v>
                </c:pt>
                <c:pt idx="21945">
                  <c:v>1077.18674163439</c:v>
                </c:pt>
                <c:pt idx="21946">
                  <c:v>1078.38241891761</c:v>
                </c:pt>
                <c:pt idx="21947">
                  <c:v>1063.18801063506</c:v>
                </c:pt>
                <c:pt idx="21948">
                  <c:v>1056.50055804816</c:v>
                </c:pt>
                <c:pt idx="21949">
                  <c:v>1014.3567507876199</c:v>
                </c:pt>
                <c:pt idx="21950">
                  <c:v>1028.97363156647</c:v>
                </c:pt>
                <c:pt idx="21951">
                  <c:v>1016.73913508714</c:v>
                </c:pt>
                <c:pt idx="21952">
                  <c:v>1016.44428073797</c:v>
                </c:pt>
                <c:pt idx="21953">
                  <c:v>1012.89689019819</c:v>
                </c:pt>
                <c:pt idx="21954">
                  <c:v>1047.8519618789301</c:v>
                </c:pt>
                <c:pt idx="21955">
                  <c:v>1035.4977872483801</c:v>
                </c:pt>
                <c:pt idx="21956">
                  <c:v>1015.9372340472599</c:v>
                </c:pt>
                <c:pt idx="21957">
                  <c:v>1042.6665426750401</c:v>
                </c:pt>
                <c:pt idx="21958">
                  <c:v>1048.3073686709099</c:v>
                </c:pt>
                <c:pt idx="21959">
                  <c:v>1010.36912499871</c:v>
                </c:pt>
                <c:pt idx="21960">
                  <c:v>995.02161798998804</c:v>
                </c:pt>
                <c:pt idx="21961">
                  <c:v>1003.98676276807</c:v>
                </c:pt>
                <c:pt idx="21962">
                  <c:v>999.37846352697102</c:v>
                </c:pt>
                <c:pt idx="21963">
                  <c:v>1028.87012198565</c:v>
                </c:pt>
                <c:pt idx="21964">
                  <c:v>1035.25940544318</c:v>
                </c:pt>
                <c:pt idx="21965">
                  <c:v>1034.6486023939699</c:v>
                </c:pt>
                <c:pt idx="21966">
                  <c:v>1059.0766558964899</c:v>
                </c:pt>
                <c:pt idx="21967">
                  <c:v>1059.0872466630501</c:v>
                </c:pt>
                <c:pt idx="21968">
                  <c:v>1059.0978375355201</c:v>
                </c:pt>
                <c:pt idx="21969">
                  <c:v>1059.10842851389</c:v>
                </c:pt>
                <c:pt idx="21970">
                  <c:v>1059.1190195981801</c:v>
                </c:pt>
                <c:pt idx="21971">
                  <c:v>1059.12961078837</c:v>
                </c:pt>
                <c:pt idx="21972">
                  <c:v>1059.1402020844801</c:v>
                </c:pt>
                <c:pt idx="21973">
                  <c:v>1059.1507934865001</c:v>
                </c:pt>
                <c:pt idx="21974">
                  <c:v>1059.1613849944399</c:v>
                </c:pt>
                <c:pt idx="21975">
                  <c:v>1059.1719766082899</c:v>
                </c:pt>
                <c:pt idx="21976">
                  <c:v>1059.1825683280499</c:v>
                </c:pt>
                <c:pt idx="21977">
                  <c:v>1059.1931601537401</c:v>
                </c:pt>
                <c:pt idx="21978">
                  <c:v>1059.2037520853401</c:v>
                </c:pt>
                <c:pt idx="21979">
                  <c:v>1059.21434412286</c:v>
                </c:pt>
                <c:pt idx="21980">
                  <c:v>1059.2249362662999</c:v>
                </c:pt>
                <c:pt idx="21981">
                  <c:v>1059.23552851566</c:v>
                </c:pt>
                <c:pt idx="21982">
                  <c:v>1059.2461208709501</c:v>
                </c:pt>
                <c:pt idx="21983">
                  <c:v>1059.25671333216</c:v>
                </c:pt>
                <c:pt idx="21984">
                  <c:v>1059.26730589929</c:v>
                </c:pt>
                <c:pt idx="21985">
                  <c:v>1059.2778985723501</c:v>
                </c:pt>
                <c:pt idx="21986">
                  <c:v>1059.2884913513301</c:v>
                </c:pt>
                <c:pt idx="21987">
                  <c:v>1059.2990842362501</c:v>
                </c:pt>
                <c:pt idx="21988">
                  <c:v>1059.3096772270901</c:v>
                </c:pt>
                <c:pt idx="21989">
                  <c:v>1059.3202703238601</c:v>
                </c:pt>
                <c:pt idx="21990">
                  <c:v>1059.3308635265701</c:v>
                </c:pt>
                <c:pt idx="21991">
                  <c:v>1059.3414568352</c:v>
                </c:pt>
                <c:pt idx="21992">
                  <c:v>1059.3520502497699</c:v>
                </c:pt>
                <c:pt idx="21993">
                  <c:v>1059.3626437702701</c:v>
                </c:pt>
                <c:pt idx="21994">
                  <c:v>1059.37323739671</c:v>
                </c:pt>
                <c:pt idx="21995">
                  <c:v>1059.3838311290799</c:v>
                </c:pt>
                <c:pt idx="21996">
                  <c:v>1059.3944249674</c:v>
                </c:pt>
                <c:pt idx="21997">
                  <c:v>1059.4050189116499</c:v>
                </c:pt>
                <c:pt idx="21998">
                  <c:v>1059.41561296183</c:v>
                </c:pt>
                <c:pt idx="21999">
                  <c:v>1059.4262071179601</c:v>
                </c:pt>
                <c:pt idx="22000">
                  <c:v>1059.4368013800299</c:v>
                </c:pt>
                <c:pt idx="22001">
                  <c:v>1059.44739574805</c:v>
                </c:pt>
                <c:pt idx="22002">
                  <c:v>1059.45799022201</c:v>
                </c:pt>
                <c:pt idx="22003">
                  <c:v>1059.4685848019101</c:v>
                </c:pt>
                <c:pt idx="22004">
                  <c:v>1059.4791794877599</c:v>
                </c:pt>
                <c:pt idx="22005">
                  <c:v>1059.4897742795499</c:v>
                </c:pt>
                <c:pt idx="22006">
                  <c:v>1059.5003691772899</c:v>
                </c:pt>
                <c:pt idx="22007">
                  <c:v>1059.51096418099</c:v>
                </c:pt>
                <c:pt idx="22008">
                  <c:v>1059.52155929063</c:v>
                </c:pt>
                <c:pt idx="22009">
                  <c:v>1059.53215450622</c:v>
                </c:pt>
                <c:pt idx="22010">
                  <c:v>1059.54274982777</c:v>
                </c:pt>
                <c:pt idx="22011">
                  <c:v>1059.55334525526</c:v>
                </c:pt>
                <c:pt idx="22012">
                  <c:v>1059.5639407887199</c:v>
                </c:pt>
                <c:pt idx="22013">
                  <c:v>1059.5745364281299</c:v>
                </c:pt>
                <c:pt idx="22014">
                  <c:v>1059.5851321734899</c:v>
                </c:pt>
                <c:pt idx="22015">
                  <c:v>1059.5957280248099</c:v>
                </c:pt>
                <c:pt idx="22016">
                  <c:v>1059.6063239820901</c:v>
                </c:pt>
                <c:pt idx="22017">
                  <c:v>1059.6169200453301</c:v>
                </c:pt>
                <c:pt idx="22018">
                  <c:v>1059.62751621453</c:v>
                </c:pt>
                <c:pt idx="22019">
                  <c:v>1059.63811248969</c:v>
                </c:pt>
                <c:pt idx="22020">
                  <c:v>1059.64870887082</c:v>
                </c:pt>
                <c:pt idx="22021">
                  <c:v>1059.6593053579099</c:v>
                </c:pt>
                <c:pt idx="22022">
                  <c:v>1059.6699019509599</c:v>
                </c:pt>
                <c:pt idx="22023">
                  <c:v>1059.6804986499801</c:v>
                </c:pt>
                <c:pt idx="22024">
                  <c:v>1059.6910954549701</c:v>
                </c:pt>
                <c:pt idx="22025">
                  <c:v>1059.7016923659201</c:v>
                </c:pt>
                <c:pt idx="22026">
                  <c:v>1059.71228938285</c:v>
                </c:pt>
                <c:pt idx="22027">
                  <c:v>1059.72288650574</c:v>
                </c:pt>
                <c:pt idx="22028">
                  <c:v>1059.73348373461</c:v>
                </c:pt>
                <c:pt idx="22029">
                  <c:v>1059.74408106944</c:v>
                </c:pt>
                <c:pt idx="22030">
                  <c:v>1059.75467851025</c:v>
                </c:pt>
                <c:pt idx="22031">
                  <c:v>1059.76527605704</c:v>
                </c:pt>
                <c:pt idx="22032">
                  <c:v>1061.3655216238801</c:v>
                </c:pt>
                <c:pt idx="22033">
                  <c:v>1078.3579836250799</c:v>
                </c:pt>
                <c:pt idx="22034">
                  <c:v>1075.0258574556799</c:v>
                </c:pt>
                <c:pt idx="22035">
                  <c:v>1069.44647325549</c:v>
                </c:pt>
                <c:pt idx="22036">
                  <c:v>1061.11548522883</c:v>
                </c:pt>
                <c:pt idx="22037">
                  <c:v>1084.3645255101901</c:v>
                </c:pt>
                <c:pt idx="22038">
                  <c:v>1079.3872923381</c:v>
                </c:pt>
                <c:pt idx="22039">
                  <c:v>1085.6585325065801</c:v>
                </c:pt>
                <c:pt idx="22040">
                  <c:v>1083.8237695866501</c:v>
                </c:pt>
                <c:pt idx="22041">
                  <c:v>1081.0166660234199</c:v>
                </c:pt>
                <c:pt idx="22042">
                  <c:v>1085.67584785398</c:v>
                </c:pt>
                <c:pt idx="22043">
                  <c:v>1076.13275715134</c:v>
                </c:pt>
                <c:pt idx="22044">
                  <c:v>1098.84991965481</c:v>
                </c:pt>
                <c:pt idx="22045">
                  <c:v>1097.76205823435</c:v>
                </c:pt>
                <c:pt idx="22046">
                  <c:v>1096.01661656176</c:v>
                </c:pt>
                <c:pt idx="22047">
                  <c:v>1104.13809969048</c:v>
                </c:pt>
                <c:pt idx="22048">
                  <c:v>1104.59079631135</c:v>
                </c:pt>
                <c:pt idx="22049">
                  <c:v>1108.90974632493</c:v>
                </c:pt>
                <c:pt idx="22050">
                  <c:v>1117.5703314437301</c:v>
                </c:pt>
                <c:pt idx="22051">
                  <c:v>1113.3347398875601</c:v>
                </c:pt>
                <c:pt idx="22052">
                  <c:v>1115.3498757667501</c:v>
                </c:pt>
                <c:pt idx="22053">
                  <c:v>1123.0569434083</c:v>
                </c:pt>
                <c:pt idx="22054">
                  <c:v>1104.31312302282</c:v>
                </c:pt>
                <c:pt idx="22055">
                  <c:v>1116.02988525809</c:v>
                </c:pt>
                <c:pt idx="22056">
                  <c:v>1117.26867843072</c:v>
                </c:pt>
                <c:pt idx="22057">
                  <c:v>1120.5199302849601</c:v>
                </c:pt>
                <c:pt idx="22058">
                  <c:v>1124.0047472681399</c:v>
                </c:pt>
                <c:pt idx="22059">
                  <c:v>1124.24078826507</c:v>
                </c:pt>
                <c:pt idx="22060">
                  <c:v>1121.55385278112</c:v>
                </c:pt>
                <c:pt idx="22061">
                  <c:v>1122.46231140187</c:v>
                </c:pt>
                <c:pt idx="22062">
                  <c:v>1123.2592596429599</c:v>
                </c:pt>
                <c:pt idx="22063">
                  <c:v>1123.1581663095999</c:v>
                </c:pt>
                <c:pt idx="22064">
                  <c:v>1133.2778213880499</c:v>
                </c:pt>
                <c:pt idx="22065">
                  <c:v>1137.5956098875299</c:v>
                </c:pt>
                <c:pt idx="22066">
                  <c:v>1159.6763406754501</c:v>
                </c:pt>
                <c:pt idx="22067">
                  <c:v>1164.4426104356301</c:v>
                </c:pt>
                <c:pt idx="22068">
                  <c:v>1163.05692372921</c:v>
                </c:pt>
                <c:pt idx="22069">
                  <c:v>1153.9967102933599</c:v>
                </c:pt>
                <c:pt idx="22070">
                  <c:v>1160.12443282502</c:v>
                </c:pt>
                <c:pt idx="22071">
                  <c:v>1156.0755985544599</c:v>
                </c:pt>
                <c:pt idx="22072">
                  <c:v>1141.1737840890901</c:v>
                </c:pt>
                <c:pt idx="22073">
                  <c:v>1140.1581394212501</c:v>
                </c:pt>
                <c:pt idx="22074">
                  <c:v>1122.1550423997901</c:v>
                </c:pt>
                <c:pt idx="22075">
                  <c:v>1122.95177247989</c:v>
                </c:pt>
                <c:pt idx="22076">
                  <c:v>1140.59334482555</c:v>
                </c:pt>
                <c:pt idx="22077">
                  <c:v>1144.14059012796</c:v>
                </c:pt>
                <c:pt idx="22078">
                  <c:v>1143.9232034158399</c:v>
                </c:pt>
                <c:pt idx="22079">
                  <c:v>1128.14850244073</c:v>
                </c:pt>
                <c:pt idx="22080">
                  <c:v>1146.0973451145601</c:v>
                </c:pt>
                <c:pt idx="22081">
                  <c:v>1138.42995387575</c:v>
                </c:pt>
                <c:pt idx="22082">
                  <c:v>1136.96137923525</c:v>
                </c:pt>
                <c:pt idx="22083">
                  <c:v>1130.26467671155</c:v>
                </c:pt>
                <c:pt idx="22084">
                  <c:v>1154.2375905045999</c:v>
                </c:pt>
                <c:pt idx="22085">
                  <c:v>1168.4462552437201</c:v>
                </c:pt>
                <c:pt idx="22086">
                  <c:v>1172.5475015996201</c:v>
                </c:pt>
                <c:pt idx="22087">
                  <c:v>1172.2074628241601</c:v>
                </c:pt>
                <c:pt idx="22088">
                  <c:v>1173.3913923616101</c:v>
                </c:pt>
                <c:pt idx="22089">
                  <c:v>1177.15797873109</c:v>
                </c:pt>
                <c:pt idx="22090">
                  <c:v>1182.1138138215499</c:v>
                </c:pt>
                <c:pt idx="22091">
                  <c:v>1190.0457975122899</c:v>
                </c:pt>
                <c:pt idx="22092">
                  <c:v>1189.1056613322601</c:v>
                </c:pt>
                <c:pt idx="22093">
                  <c:v>1190.1877474840701</c:v>
                </c:pt>
                <c:pt idx="22094">
                  <c:v>1184.3677293988701</c:v>
                </c:pt>
                <c:pt idx="22095">
                  <c:v>1192.6701471819599</c:v>
                </c:pt>
                <c:pt idx="22096">
                  <c:v>1194.4710791042</c:v>
                </c:pt>
                <c:pt idx="22097">
                  <c:v>1197.2303072969301</c:v>
                </c:pt>
                <c:pt idx="22098">
                  <c:v>1205.38344568962</c:v>
                </c:pt>
                <c:pt idx="22099">
                  <c:v>1208.8911115165799</c:v>
                </c:pt>
                <c:pt idx="22100">
                  <c:v>1206.96897464927</c:v>
                </c:pt>
                <c:pt idx="22101">
                  <c:v>1207.9466195187399</c:v>
                </c:pt>
                <c:pt idx="22102">
                  <c:v>1207.9586989849299</c:v>
                </c:pt>
                <c:pt idx="22103">
                  <c:v>1210.0243083601899</c:v>
                </c:pt>
                <c:pt idx="22104">
                  <c:v>1208.70538186408</c:v>
                </c:pt>
                <c:pt idx="22105">
                  <c:v>1207.5087635360401</c:v>
                </c:pt>
                <c:pt idx="22106">
                  <c:v>1221.7573669457599</c:v>
                </c:pt>
                <c:pt idx="22107">
                  <c:v>1218.5807977917</c:v>
                </c:pt>
                <c:pt idx="22108">
                  <c:v>1225.7704244986701</c:v>
                </c:pt>
                <c:pt idx="22109">
                  <c:v>1223.9317688619301</c:v>
                </c:pt>
                <c:pt idx="22110">
                  <c:v>1221.3615121473199</c:v>
                </c:pt>
                <c:pt idx="22111">
                  <c:v>1221.11723984489</c:v>
                </c:pt>
                <c:pt idx="22112">
                  <c:v>1225.8795970802801</c:v>
                </c:pt>
                <c:pt idx="22113">
                  <c:v>1236.5447495748799</c:v>
                </c:pt>
                <c:pt idx="22114">
                  <c:v>1234.4426235005999</c:v>
                </c:pt>
                <c:pt idx="22115">
                  <c:v>1242.96027760276</c:v>
                </c:pt>
                <c:pt idx="22116">
                  <c:v>1245.19760610244</c:v>
                </c:pt>
                <c:pt idx="22117">
                  <c:v>1229.75715578677</c:v>
                </c:pt>
                <c:pt idx="22118">
                  <c:v>1226.06788431941</c:v>
                </c:pt>
                <c:pt idx="22119">
                  <c:v>1227.4165589921599</c:v>
                </c:pt>
                <c:pt idx="22120">
                  <c:v>1235.3947666256099</c:v>
                </c:pt>
                <c:pt idx="22121">
                  <c:v>1235.6418455789401</c:v>
                </c:pt>
                <c:pt idx="22122">
                  <c:v>1243.05569665241</c:v>
                </c:pt>
                <c:pt idx="22123">
                  <c:v>1246.2876414637101</c:v>
                </c:pt>
                <c:pt idx="22124">
                  <c:v>1222.8574338041899</c:v>
                </c:pt>
                <c:pt idx="22125">
                  <c:v>1231.5397215841999</c:v>
                </c:pt>
                <c:pt idx="22126">
                  <c:v>1253.1039821091399</c:v>
                </c:pt>
                <c:pt idx="22127">
                  <c:v>1249.85844279548</c:v>
                </c:pt>
                <c:pt idx="22128">
                  <c:v>1253.1205733311699</c:v>
                </c:pt>
                <c:pt idx="22129">
                  <c:v>1256.7671541995701</c:v>
                </c:pt>
                <c:pt idx="22130">
                  <c:v>1265.5770919505001</c:v>
                </c:pt>
                <c:pt idx="22131">
                  <c:v>1271.66451776279</c:v>
                </c:pt>
                <c:pt idx="22132">
                  <c:v>1267.7350744029</c:v>
                </c:pt>
                <c:pt idx="22133">
                  <c:v>1269.26903384293</c:v>
                </c:pt>
                <c:pt idx="22134">
                  <c:v>1277.78582906001</c:v>
                </c:pt>
                <c:pt idx="22135">
                  <c:v>1281.6319644054799</c:v>
                </c:pt>
                <c:pt idx="22136">
                  <c:v>1276.7745792603901</c:v>
                </c:pt>
                <c:pt idx="22137">
                  <c:v>1285.46941414515</c:v>
                </c:pt>
                <c:pt idx="22138">
                  <c:v>1290.23850567163</c:v>
                </c:pt>
                <c:pt idx="22139">
                  <c:v>1291.79969426349</c:v>
                </c:pt>
                <c:pt idx="22140">
                  <c:v>1263.52219895606</c:v>
                </c:pt>
                <c:pt idx="22141">
                  <c:v>1253.6793610262</c:v>
                </c:pt>
                <c:pt idx="22142">
                  <c:v>1254.1933695642199</c:v>
                </c:pt>
                <c:pt idx="22143">
                  <c:v>1269.5070706066001</c:v>
                </c:pt>
                <c:pt idx="22144">
                  <c:v>1274.8516953738499</c:v>
                </c:pt>
                <c:pt idx="22145">
                  <c:v>1254.7090385869401</c:v>
                </c:pt>
                <c:pt idx="22146">
                  <c:v>1258.2222238949901</c:v>
                </c:pt>
                <c:pt idx="22147">
                  <c:v>1280.3669350355401</c:v>
                </c:pt>
                <c:pt idx="22148">
                  <c:v>1271.7884765708</c:v>
                </c:pt>
                <c:pt idx="22149">
                  <c:v>1259.57930719572</c:v>
                </c:pt>
                <c:pt idx="22150">
                  <c:v>1271.7972264755199</c:v>
                </c:pt>
                <c:pt idx="22151">
                  <c:v>1269.6351711905099</c:v>
                </c:pt>
                <c:pt idx="22152">
                  <c:v>1245.13121238653</c:v>
                </c:pt>
                <c:pt idx="22153">
                  <c:v>1253.7226177519999</c:v>
                </c:pt>
                <c:pt idx="22154">
                  <c:v>1246.32565430726</c:v>
                </c:pt>
                <c:pt idx="22155">
                  <c:v>1233.23923493704</c:v>
                </c:pt>
                <c:pt idx="22156">
                  <c:v>1211.4109004786501</c:v>
                </c:pt>
                <c:pt idx="22157">
                  <c:v>1224.9787025640101</c:v>
                </c:pt>
                <c:pt idx="22158">
                  <c:v>1230.9810982065801</c:v>
                </c:pt>
                <c:pt idx="22159">
                  <c:v>1250.4305995582399</c:v>
                </c:pt>
                <c:pt idx="22160">
                  <c:v>1246.1791355197399</c:v>
                </c:pt>
                <c:pt idx="22161">
                  <c:v>1250.04229083985</c:v>
                </c:pt>
                <c:pt idx="22162">
                  <c:v>1262.04269683192</c:v>
                </c:pt>
                <c:pt idx="22163">
                  <c:v>1267.2170718889299</c:v>
                </c:pt>
                <c:pt idx="22164">
                  <c:v>1262.78181213732</c:v>
                </c:pt>
                <c:pt idx="22165">
                  <c:v>1272.12639754713</c:v>
                </c:pt>
                <c:pt idx="22166">
                  <c:v>1282.17619608775</c:v>
                </c:pt>
                <c:pt idx="22167">
                  <c:v>1280.76580227206</c:v>
                </c:pt>
                <c:pt idx="22168">
                  <c:v>1287.42578444387</c:v>
                </c:pt>
                <c:pt idx="22169">
                  <c:v>1288.58446764987</c:v>
                </c:pt>
                <c:pt idx="22170">
                  <c:v>1289.6153352239901</c:v>
                </c:pt>
                <c:pt idx="22171">
                  <c:v>1292.32352742796</c:v>
                </c:pt>
                <c:pt idx="22172">
                  <c:v>1289.7388803731101</c:v>
                </c:pt>
                <c:pt idx="22173">
                  <c:v>1283.67710763535</c:v>
                </c:pt>
                <c:pt idx="22174">
                  <c:v>1278.6707669155701</c:v>
                </c:pt>
                <c:pt idx="22175">
                  <c:v>1267.92993247348</c:v>
                </c:pt>
                <c:pt idx="22176">
                  <c:v>1269.3246553992001</c:v>
                </c:pt>
                <c:pt idx="22177">
                  <c:v>1269.3246553992001</c:v>
                </c:pt>
                <c:pt idx="22178">
                  <c:v>1274.9096838829601</c:v>
                </c:pt>
                <c:pt idx="22179">
                  <c:v>1260.2482225183101</c:v>
                </c:pt>
                <c:pt idx="22180">
                  <c:v>1266.5494636308999</c:v>
                </c:pt>
                <c:pt idx="22181">
                  <c:v>1284.9144308535499</c:v>
                </c:pt>
                <c:pt idx="22182">
                  <c:v>1292.1099516663301</c:v>
                </c:pt>
                <c:pt idx="22183">
                  <c:v>1290.0425757436601</c:v>
                </c:pt>
                <c:pt idx="22184">
                  <c:v>1301.5239546677799</c:v>
                </c:pt>
                <c:pt idx="22185">
                  <c:v>1310.1140127685901</c:v>
                </c:pt>
                <c:pt idx="22186">
                  <c:v>1314.30637760945</c:v>
                </c:pt>
                <c:pt idx="22187">
                  <c:v>1318.1178661045101</c:v>
                </c:pt>
                <c:pt idx="22188">
                  <c:v>1314.4271360794201</c:v>
                </c:pt>
                <c:pt idx="22189">
                  <c:v>1307.8550003990199</c:v>
                </c:pt>
                <c:pt idx="22190">
                  <c:v>1298.1768733960701</c:v>
                </c:pt>
                <c:pt idx="22191">
                  <c:v>1287.53182303422</c:v>
                </c:pt>
                <c:pt idx="22192">
                  <c:v>1293.45446942018</c:v>
                </c:pt>
                <c:pt idx="22193">
                  <c:v>1300.56846900199</c:v>
                </c:pt>
                <c:pt idx="22194">
                  <c:v>1311.75335783541</c:v>
                </c:pt>
                <c:pt idx="22195">
                  <c:v>1297.455246235</c:v>
                </c:pt>
                <c:pt idx="22196">
                  <c:v>1304.20201351542</c:v>
                </c:pt>
                <c:pt idx="22197">
                  <c:v>1292.7250357964899</c:v>
                </c:pt>
                <c:pt idx="22198">
                  <c:v>1282.9003255244399</c:v>
                </c:pt>
                <c:pt idx="22199">
                  <c:v>1281.48913516636</c:v>
                </c:pt>
                <c:pt idx="22200">
                  <c:v>1294.56032434505</c:v>
                </c:pt>
                <c:pt idx="22201">
                  <c:v>1297.4083570586099</c:v>
                </c:pt>
                <c:pt idx="22202">
                  <c:v>1287.9372760520901</c:v>
                </c:pt>
                <c:pt idx="22203">
                  <c:v>1271.3228851910101</c:v>
                </c:pt>
                <c:pt idx="22204">
                  <c:v>1269.54303315175</c:v>
                </c:pt>
                <c:pt idx="22205">
                  <c:v>1275.2559768009301</c:v>
                </c:pt>
                <c:pt idx="22206">
                  <c:v>1281.8873078802901</c:v>
                </c:pt>
                <c:pt idx="22207">
                  <c:v>1288.1685556889099</c:v>
                </c:pt>
                <c:pt idx="22208">
                  <c:v>1301.5655086680699</c:v>
                </c:pt>
                <c:pt idx="22209">
                  <c:v>1271.2390323161101</c:v>
                </c:pt>
                <c:pt idx="22210">
                  <c:v>1269.9677932837899</c:v>
                </c:pt>
                <c:pt idx="22211">
                  <c:v>1255.9981475576701</c:v>
                </c:pt>
                <c:pt idx="22212">
                  <c:v>1241.1773694164899</c:v>
                </c:pt>
                <c:pt idx="22213">
                  <c:v>1240.68089846872</c:v>
                </c:pt>
                <c:pt idx="22214">
                  <c:v>1233.9812216169901</c:v>
                </c:pt>
                <c:pt idx="22215">
                  <c:v>1243.2360807791199</c:v>
                </c:pt>
                <c:pt idx="22216">
                  <c:v>1226.2037464724399</c:v>
                </c:pt>
                <c:pt idx="22217">
                  <c:v>1226.32636684709</c:v>
                </c:pt>
                <c:pt idx="22218">
                  <c:v>1243.0044054362099</c:v>
                </c:pt>
                <c:pt idx="22219">
                  <c:v>1221.62472966271</c:v>
                </c:pt>
                <c:pt idx="22220">
                  <c:v>1223.0906793383001</c:v>
                </c:pt>
                <c:pt idx="22221">
                  <c:v>1226.1484060366499</c:v>
                </c:pt>
                <c:pt idx="22222">
                  <c:v>1233.2600667916599</c:v>
                </c:pt>
                <c:pt idx="22223">
                  <c:v>1252.0056198069001</c:v>
                </c:pt>
                <c:pt idx="22224">
                  <c:v>1244.24318496409</c:v>
                </c:pt>
                <c:pt idx="22225">
                  <c:v>1242.50124450514</c:v>
                </c:pt>
                <c:pt idx="22226">
                  <c:v>1228.8337308155899</c:v>
                </c:pt>
                <c:pt idx="22227">
                  <c:v>1239.7703510198401</c:v>
                </c:pt>
                <c:pt idx="22228">
                  <c:v>1256.63122779371</c:v>
                </c:pt>
                <c:pt idx="22229">
                  <c:v>1266.30728824773</c:v>
                </c:pt>
                <c:pt idx="22230">
                  <c:v>1278.8437304013801</c:v>
                </c:pt>
                <c:pt idx="22231">
                  <c:v>1297.3869644921999</c:v>
                </c:pt>
                <c:pt idx="22232">
                  <c:v>1296.3490549206001</c:v>
                </c:pt>
                <c:pt idx="22233">
                  <c:v>1298.68248321946</c:v>
                </c:pt>
                <c:pt idx="22234">
                  <c:v>1312.9679905348801</c:v>
                </c:pt>
                <c:pt idx="22235">
                  <c:v>1304.17110499829</c:v>
                </c:pt>
                <c:pt idx="22236">
                  <c:v>1279.26143689283</c:v>
                </c:pt>
                <c:pt idx="22237">
                  <c:v>1273.50476042681</c:v>
                </c:pt>
                <c:pt idx="22238">
                  <c:v>1279.23553184873</c:v>
                </c:pt>
                <c:pt idx="22239">
                  <c:v>1268.74580048757</c:v>
                </c:pt>
                <c:pt idx="22240">
                  <c:v>1276.1045261304</c:v>
                </c:pt>
                <c:pt idx="22241">
                  <c:v>1264.10914358477</c:v>
                </c:pt>
                <c:pt idx="22242">
                  <c:v>1285.8518208544299</c:v>
                </c:pt>
                <c:pt idx="22243">
                  <c:v>1284.5659690335699</c:v>
                </c:pt>
                <c:pt idx="22244">
                  <c:v>1301.13687003411</c:v>
                </c:pt>
                <c:pt idx="22245">
                  <c:v>1302.4380069041399</c:v>
                </c:pt>
                <c:pt idx="22246">
                  <c:v>1293.58142845719</c:v>
                </c:pt>
                <c:pt idx="22247">
                  <c:v>1287.50159574344</c:v>
                </c:pt>
                <c:pt idx="22248">
                  <c:v>1259.6915612753901</c:v>
                </c:pt>
                <c:pt idx="22249">
                  <c:v>1255.7865174354299</c:v>
                </c:pt>
                <c:pt idx="22250">
                  <c:v>1248.7541129377901</c:v>
                </c:pt>
                <c:pt idx="22251">
                  <c:v>1243.7590964860401</c:v>
                </c:pt>
                <c:pt idx="22252">
                  <c:v>1210.4263527002199</c:v>
                </c:pt>
                <c:pt idx="22253">
                  <c:v>1217.4468255458801</c:v>
                </c:pt>
                <c:pt idx="22254">
                  <c:v>1156.0875055383699</c:v>
                </c:pt>
                <c:pt idx="22255">
                  <c:v>1151.92559051843</c:v>
                </c:pt>
                <c:pt idx="22256">
                  <c:v>1071.6363768592901</c:v>
                </c:pt>
                <c:pt idx="22257">
                  <c:v>1124.8967047891999</c:v>
                </c:pt>
                <c:pt idx="22258">
                  <c:v>1076.5261464832599</c:v>
                </c:pt>
                <c:pt idx="22259">
                  <c:v>1127.3381805972699</c:v>
                </c:pt>
                <c:pt idx="22260">
                  <c:v>1133.4258067725</c:v>
                </c:pt>
                <c:pt idx="22261">
                  <c:v>1158.9278874248801</c:v>
                </c:pt>
                <c:pt idx="22262">
                  <c:v>1146.52735902943</c:v>
                </c:pt>
                <c:pt idx="22263">
                  <c:v>1146.52735902943</c:v>
                </c:pt>
                <c:pt idx="22264">
                  <c:v>1146.52735902943</c:v>
                </c:pt>
                <c:pt idx="22265">
                  <c:v>1146.52735902943</c:v>
                </c:pt>
                <c:pt idx="22266">
                  <c:v>1146.52735902943</c:v>
                </c:pt>
                <c:pt idx="22267">
                  <c:v>1146.52735902943</c:v>
                </c:pt>
                <c:pt idx="22268">
                  <c:v>1146.52735902943</c:v>
                </c:pt>
                <c:pt idx="22269">
                  <c:v>1146.52735902943</c:v>
                </c:pt>
                <c:pt idx="22270">
                  <c:v>1146.52735902943</c:v>
                </c:pt>
                <c:pt idx="22271">
                  <c:v>1146.52735902943</c:v>
                </c:pt>
                <c:pt idx="22272">
                  <c:v>1146.52735902943</c:v>
                </c:pt>
                <c:pt idx="22273">
                  <c:v>1146.52735902943</c:v>
                </c:pt>
                <c:pt idx="22274">
                  <c:v>1146.52735902943</c:v>
                </c:pt>
                <c:pt idx="22275">
                  <c:v>1146.52735902943</c:v>
                </c:pt>
                <c:pt idx="22276">
                  <c:v>1146.52735902943</c:v>
                </c:pt>
                <c:pt idx="22277">
                  <c:v>1146.52735902943</c:v>
                </c:pt>
                <c:pt idx="22278">
                  <c:v>1146.52735902943</c:v>
                </c:pt>
                <c:pt idx="22279">
                  <c:v>1146.52735902943</c:v>
                </c:pt>
                <c:pt idx="22280">
                  <c:v>1146.52735902943</c:v>
                </c:pt>
                <c:pt idx="22281">
                  <c:v>1146.52735902943</c:v>
                </c:pt>
                <c:pt idx="22282">
                  <c:v>1146.52735902943</c:v>
                </c:pt>
                <c:pt idx="22283">
                  <c:v>1146.52735902943</c:v>
                </c:pt>
                <c:pt idx="22284">
                  <c:v>1146.52735902943</c:v>
                </c:pt>
                <c:pt idx="22285">
                  <c:v>1146.52735902943</c:v>
                </c:pt>
                <c:pt idx="22286">
                  <c:v>1146.52735902943</c:v>
                </c:pt>
                <c:pt idx="22287">
                  <c:v>1146.52735902943</c:v>
                </c:pt>
                <c:pt idx="22288">
                  <c:v>1146.52735902943</c:v>
                </c:pt>
                <c:pt idx="22289">
                  <c:v>1146.52735902943</c:v>
                </c:pt>
                <c:pt idx="22290">
                  <c:v>1146.52735902943</c:v>
                </c:pt>
                <c:pt idx="22291">
                  <c:v>1146.52735902943</c:v>
                </c:pt>
                <c:pt idx="22292">
                  <c:v>1146.52735902943</c:v>
                </c:pt>
                <c:pt idx="22293">
                  <c:v>1146.52735902943</c:v>
                </c:pt>
                <c:pt idx="22294">
                  <c:v>1146.52735902943</c:v>
                </c:pt>
                <c:pt idx="22295">
                  <c:v>1146.52735902943</c:v>
                </c:pt>
                <c:pt idx="22296">
                  <c:v>1146.52735902943</c:v>
                </c:pt>
                <c:pt idx="22297">
                  <c:v>1146.52735902943</c:v>
                </c:pt>
                <c:pt idx="22298">
                  <c:v>1146.52735902943</c:v>
                </c:pt>
                <c:pt idx="22299">
                  <c:v>1146.52735902943</c:v>
                </c:pt>
                <c:pt idx="22300">
                  <c:v>1146.52735902943</c:v>
                </c:pt>
                <c:pt idx="22301">
                  <c:v>1146.52735902943</c:v>
                </c:pt>
                <c:pt idx="22302">
                  <c:v>1146.52735902943</c:v>
                </c:pt>
                <c:pt idx="22303">
                  <c:v>1146.52735902943</c:v>
                </c:pt>
                <c:pt idx="22304">
                  <c:v>1146.52735902943</c:v>
                </c:pt>
                <c:pt idx="22305">
                  <c:v>1146.52735902943</c:v>
                </c:pt>
                <c:pt idx="22306">
                  <c:v>1146.52735902943</c:v>
                </c:pt>
                <c:pt idx="22307">
                  <c:v>1146.52735902943</c:v>
                </c:pt>
                <c:pt idx="22308">
                  <c:v>1146.52735902943</c:v>
                </c:pt>
                <c:pt idx="22309">
                  <c:v>1146.52735902943</c:v>
                </c:pt>
                <c:pt idx="22310">
                  <c:v>1146.52735902943</c:v>
                </c:pt>
                <c:pt idx="22311">
                  <c:v>1146.52735902943</c:v>
                </c:pt>
                <c:pt idx="22312">
                  <c:v>1146.52735902943</c:v>
                </c:pt>
                <c:pt idx="22313">
                  <c:v>1146.52735902943</c:v>
                </c:pt>
                <c:pt idx="22314">
                  <c:v>1146.52735902943</c:v>
                </c:pt>
                <c:pt idx="22315">
                  <c:v>1146.52735902943</c:v>
                </c:pt>
                <c:pt idx="22316">
                  <c:v>1146.52735902943</c:v>
                </c:pt>
                <c:pt idx="22317">
                  <c:v>1146.52735902943</c:v>
                </c:pt>
                <c:pt idx="22318">
                  <c:v>1146.52735902943</c:v>
                </c:pt>
                <c:pt idx="22319">
                  <c:v>1146.52735902943</c:v>
                </c:pt>
                <c:pt idx="22320">
                  <c:v>1146.52735902943</c:v>
                </c:pt>
                <c:pt idx="22321">
                  <c:v>1146.52735902943</c:v>
                </c:pt>
                <c:pt idx="22322">
                  <c:v>1146.52735902943</c:v>
                </c:pt>
                <c:pt idx="22323">
                  <c:v>1146.52735902943</c:v>
                </c:pt>
                <c:pt idx="22324">
                  <c:v>1146.52735902943</c:v>
                </c:pt>
                <c:pt idx="22325">
                  <c:v>1146.52735902943</c:v>
                </c:pt>
                <c:pt idx="22326">
                  <c:v>1146.52735902943</c:v>
                </c:pt>
                <c:pt idx="22327">
                  <c:v>1146.52735902943</c:v>
                </c:pt>
                <c:pt idx="22328">
                  <c:v>1146.52735902943</c:v>
                </c:pt>
                <c:pt idx="22329">
                  <c:v>1146.52735902943</c:v>
                </c:pt>
                <c:pt idx="22330">
                  <c:v>1146.52735902943</c:v>
                </c:pt>
                <c:pt idx="22331">
                  <c:v>1146.52735902943</c:v>
                </c:pt>
                <c:pt idx="22332">
                  <c:v>1146.52735902943</c:v>
                </c:pt>
                <c:pt idx="22333">
                  <c:v>1146.52735902943</c:v>
                </c:pt>
                <c:pt idx="22334">
                  <c:v>1146.52735902943</c:v>
                </c:pt>
                <c:pt idx="22335">
                  <c:v>1146.52735902943</c:v>
                </c:pt>
                <c:pt idx="22336">
                  <c:v>1146.52735902943</c:v>
                </c:pt>
                <c:pt idx="22337">
                  <c:v>1146.52735902943</c:v>
                </c:pt>
                <c:pt idx="22338">
                  <c:v>1146.52735902943</c:v>
                </c:pt>
                <c:pt idx="22339">
                  <c:v>1146.52735902943</c:v>
                </c:pt>
                <c:pt idx="22340">
                  <c:v>1146.52735902943</c:v>
                </c:pt>
                <c:pt idx="22341">
                  <c:v>1146.52735902943</c:v>
                </c:pt>
                <c:pt idx="22342">
                  <c:v>1146.52735902943</c:v>
                </c:pt>
                <c:pt idx="22343">
                  <c:v>1146.52735902943</c:v>
                </c:pt>
                <c:pt idx="22344">
                  <c:v>1146.52735902943</c:v>
                </c:pt>
                <c:pt idx="22345">
                  <c:v>1146.52735902943</c:v>
                </c:pt>
                <c:pt idx="22346">
                  <c:v>1146.52735902943</c:v>
                </c:pt>
                <c:pt idx="22347">
                  <c:v>1146.52735902943</c:v>
                </c:pt>
                <c:pt idx="22348">
                  <c:v>1146.52735902943</c:v>
                </c:pt>
                <c:pt idx="22349">
                  <c:v>1146.52735902943</c:v>
                </c:pt>
                <c:pt idx="22350">
                  <c:v>1146.52735902943</c:v>
                </c:pt>
                <c:pt idx="22351">
                  <c:v>1146.52735902943</c:v>
                </c:pt>
                <c:pt idx="22352">
                  <c:v>1146.52735902943</c:v>
                </c:pt>
                <c:pt idx="22353">
                  <c:v>1146.52735902943</c:v>
                </c:pt>
                <c:pt idx="22354">
                  <c:v>1146.52735902943</c:v>
                </c:pt>
                <c:pt idx="22355">
                  <c:v>1146.52735902943</c:v>
                </c:pt>
                <c:pt idx="22356">
                  <c:v>1146.52735902943</c:v>
                </c:pt>
                <c:pt idx="22357">
                  <c:v>1146.52735902943</c:v>
                </c:pt>
                <c:pt idx="22358">
                  <c:v>1146.52735902943</c:v>
                </c:pt>
                <c:pt idx="22359">
                  <c:v>1146.52735902943</c:v>
                </c:pt>
                <c:pt idx="22360">
                  <c:v>1146.52735902943</c:v>
                </c:pt>
                <c:pt idx="22361">
                  <c:v>1146.52735902943</c:v>
                </c:pt>
                <c:pt idx="22362">
                  <c:v>1146.52735902943</c:v>
                </c:pt>
                <c:pt idx="22363">
                  <c:v>1146.52735902943</c:v>
                </c:pt>
                <c:pt idx="22364">
                  <c:v>1146.52735902943</c:v>
                </c:pt>
                <c:pt idx="22365">
                  <c:v>1146.52735902943</c:v>
                </c:pt>
                <c:pt idx="22366">
                  <c:v>1146.52735902943</c:v>
                </c:pt>
                <c:pt idx="22367">
                  <c:v>1146.52735902943</c:v>
                </c:pt>
                <c:pt idx="22368">
                  <c:v>1146.52735902943</c:v>
                </c:pt>
                <c:pt idx="22369">
                  <c:v>1152.37464856048</c:v>
                </c:pt>
                <c:pt idx="22370">
                  <c:v>1152.72036095505</c:v>
                </c:pt>
                <c:pt idx="22371">
                  <c:v>1152.95090502724</c:v>
                </c:pt>
                <c:pt idx="22372">
                  <c:v>1152.95090502724</c:v>
                </c:pt>
                <c:pt idx="22373">
                  <c:v>1163.4427582629901</c:v>
                </c:pt>
                <c:pt idx="22374">
                  <c:v>1156.57844598924</c:v>
                </c:pt>
                <c:pt idx="22375">
                  <c:v>1156.69410383384</c:v>
                </c:pt>
                <c:pt idx="22376">
                  <c:v>1153.1083521119499</c:v>
                </c:pt>
                <c:pt idx="22377">
                  <c:v>1152.5317979358999</c:v>
                </c:pt>
                <c:pt idx="22378">
                  <c:v>1165.20964771319</c:v>
                </c:pt>
                <c:pt idx="22379">
                  <c:v>1167.19050411431</c:v>
                </c:pt>
                <c:pt idx="22380">
                  <c:v>1185.63211407931</c:v>
                </c:pt>
                <c:pt idx="22381">
                  <c:v>1185.03929802227</c:v>
                </c:pt>
                <c:pt idx="22382">
                  <c:v>1186.93536089911</c:v>
                </c:pt>
                <c:pt idx="22383">
                  <c:v>1189.9026993013599</c:v>
                </c:pt>
                <c:pt idx="22384">
                  <c:v>1191.6875533503101</c:v>
                </c:pt>
                <c:pt idx="22385">
                  <c:v>1182.74989670018</c:v>
                </c:pt>
                <c:pt idx="22386">
                  <c:v>1191.6205209254299</c:v>
                </c:pt>
                <c:pt idx="22387">
                  <c:v>1190.5480624566001</c:v>
                </c:pt>
                <c:pt idx="22388">
                  <c:v>1184.5953221443201</c:v>
                </c:pt>
                <c:pt idx="22389">
                  <c:v>1199.63968273555</c:v>
                </c:pt>
                <c:pt idx="22390">
                  <c:v>1201.55910622793</c:v>
                </c:pt>
                <c:pt idx="22391">
                  <c:v>1200.95832667481</c:v>
                </c:pt>
                <c:pt idx="22392">
                  <c:v>1196.2745892007799</c:v>
                </c:pt>
                <c:pt idx="22393">
                  <c:v>1202.9737269003001</c:v>
                </c:pt>
                <c:pt idx="22394">
                  <c:v>1204.77818749066</c:v>
                </c:pt>
                <c:pt idx="22395">
                  <c:v>1206.46487695314</c:v>
                </c:pt>
                <c:pt idx="22396">
                  <c:v>1209.8429786086101</c:v>
                </c:pt>
                <c:pt idx="22397">
                  <c:v>1203.18884222626</c:v>
                </c:pt>
                <c:pt idx="22398">
                  <c:v>1210.88925081651</c:v>
                </c:pt>
                <c:pt idx="22399">
                  <c:v>1205.3191602627601</c:v>
                </c:pt>
                <c:pt idx="22400">
                  <c:v>1200.4978836217001</c:v>
                </c:pt>
                <c:pt idx="22401">
                  <c:v>1181.04981790703</c:v>
                </c:pt>
                <c:pt idx="22402">
                  <c:v>1190.4982164502901</c:v>
                </c:pt>
                <c:pt idx="22403">
                  <c:v>1203.2365473663101</c:v>
                </c:pt>
                <c:pt idx="22404">
                  <c:v>1209.1324064483999</c:v>
                </c:pt>
                <c:pt idx="22405">
                  <c:v>1208.28601376389</c:v>
                </c:pt>
                <c:pt idx="22406">
                  <c:v>1230.7601336199</c:v>
                </c:pt>
                <c:pt idx="22407">
                  <c:v>1227.92938531257</c:v>
                </c:pt>
                <c:pt idx="22408">
                  <c:v>1236.1565121941601</c:v>
                </c:pt>
                <c:pt idx="22409">
                  <c:v>1236.8982061014799</c:v>
                </c:pt>
                <c:pt idx="22410">
                  <c:v>1241.9694887465</c:v>
                </c:pt>
                <c:pt idx="22411">
                  <c:v>1237.12580774039</c:v>
                </c:pt>
                <c:pt idx="22412">
                  <c:v>1235.8886819326499</c:v>
                </c:pt>
                <c:pt idx="22413">
                  <c:v>1226.74310568634</c:v>
                </c:pt>
                <c:pt idx="22414">
                  <c:v>1231.52740379852</c:v>
                </c:pt>
                <c:pt idx="22415">
                  <c:v>1249.3845511535999</c:v>
                </c:pt>
                <c:pt idx="22416">
                  <c:v>1245.63639750014</c:v>
                </c:pt>
                <c:pt idx="22417">
                  <c:v>1239.28365187289</c:v>
                </c:pt>
                <c:pt idx="22418">
                  <c:v>1237.3007980298901</c:v>
                </c:pt>
                <c:pt idx="22419">
                  <c:v>1240.76524026437</c:v>
                </c:pt>
                <c:pt idx="22420">
                  <c:v>1250.3191326144099</c:v>
                </c:pt>
                <c:pt idx="22421">
                  <c:v>1246.0680475635199</c:v>
                </c:pt>
                <c:pt idx="22422">
                  <c:v>1232.23669223557</c:v>
                </c:pt>
                <c:pt idx="22423">
                  <c:v>1231.8670212279001</c:v>
                </c:pt>
                <c:pt idx="22424">
                  <c:v>1216.9614302710399</c:v>
                </c:pt>
                <c:pt idx="22425">
                  <c:v>1194.44764381102</c:v>
                </c:pt>
                <c:pt idx="22426">
                  <c:v>1204.60044878342</c:v>
                </c:pt>
                <c:pt idx="22427">
                  <c:v>1221.9466952458999</c:v>
                </c:pt>
                <c:pt idx="22428">
                  <c:v>1206.6723615553301</c:v>
                </c:pt>
                <c:pt idx="22429">
                  <c:v>1205.58635642993</c:v>
                </c:pt>
                <c:pt idx="22430">
                  <c:v>1224.27294495459</c:v>
                </c:pt>
                <c:pt idx="22431">
                  <c:v>1219.0085712912801</c:v>
                </c:pt>
                <c:pt idx="22432">
                  <c:v>1212.06022243492</c:v>
                </c:pt>
                <c:pt idx="22433">
                  <c:v>1213.3934886796001</c:v>
                </c:pt>
                <c:pt idx="22434">
                  <c:v>1201.8662505371501</c:v>
                </c:pt>
                <c:pt idx="22435">
                  <c:v>1205.3516626636999</c:v>
                </c:pt>
                <c:pt idx="22436">
                  <c:v>1222.7087266060601</c:v>
                </c:pt>
                <c:pt idx="22437">
                  <c:v>1231.8790420556099</c:v>
                </c:pt>
                <c:pt idx="22438">
                  <c:v>1236.1906187028001</c:v>
                </c:pt>
                <c:pt idx="22439">
                  <c:v>1230.13328467116</c:v>
                </c:pt>
                <c:pt idx="22440">
                  <c:v>1236.0379244375799</c:v>
                </c:pt>
                <c:pt idx="22441">
                  <c:v>1234.18386755092</c:v>
                </c:pt>
                <c:pt idx="22442">
                  <c:v>1222.82937596946</c:v>
                </c:pt>
                <c:pt idx="22443">
                  <c:v>1203.01954007875</c:v>
                </c:pt>
                <c:pt idx="22444">
                  <c:v>1203.50074789478</c:v>
                </c:pt>
                <c:pt idx="22445">
                  <c:v>1198.56639482841</c:v>
                </c:pt>
                <c:pt idx="22446">
                  <c:v>1191.13528318048</c:v>
                </c:pt>
                <c:pt idx="22447">
                  <c:v>1194.5895755017</c:v>
                </c:pt>
                <c:pt idx="22448">
                  <c:v>1191.12526573274</c:v>
                </c:pt>
                <c:pt idx="22449">
                  <c:v>1177.54643770339</c:v>
                </c:pt>
                <c:pt idx="22450">
                  <c:v>1171.42319622733</c:v>
                </c:pt>
                <c:pt idx="22451">
                  <c:v>1166.26893416393</c:v>
                </c:pt>
                <c:pt idx="22452">
                  <c:v>1147.1421236436399</c:v>
                </c:pt>
                <c:pt idx="22453">
                  <c:v>1137.9649866545001</c:v>
                </c:pt>
                <c:pt idx="22454">
                  <c:v>1157.1965949289599</c:v>
                </c:pt>
                <c:pt idx="22455">
                  <c:v>1157.1965949289599</c:v>
                </c:pt>
                <c:pt idx="22456">
                  <c:v>1160.2053060757701</c:v>
                </c:pt>
                <c:pt idx="22457">
                  <c:v>1162.0616345654901</c:v>
                </c:pt>
                <c:pt idx="22458">
                  <c:v>1160.20233595019</c:v>
                </c:pt>
                <c:pt idx="22459">
                  <c:v>1173.4286425800201</c:v>
                </c:pt>
                <c:pt idx="22460">
                  <c:v>1156.1792415340899</c:v>
                </c:pt>
                <c:pt idx="22461">
                  <c:v>1153.5200292785701</c:v>
                </c:pt>
                <c:pt idx="22462">
                  <c:v>1123.52850851732</c:v>
                </c:pt>
                <c:pt idx="22463">
                  <c:v>1122.96674426306</c:v>
                </c:pt>
                <c:pt idx="22464">
                  <c:v>1130.6029181240499</c:v>
                </c:pt>
                <c:pt idx="22465">
                  <c:v>1156.8329058245299</c:v>
                </c:pt>
                <c:pt idx="22466">
                  <c:v>1155.6760729187099</c:v>
                </c:pt>
                <c:pt idx="22467">
                  <c:v>1165.49931953852</c:v>
                </c:pt>
                <c:pt idx="22468">
                  <c:v>1149.18232906498</c:v>
                </c:pt>
                <c:pt idx="22469">
                  <c:v>1162.51284408213</c:v>
                </c:pt>
                <c:pt idx="22470">
                  <c:v>1153.5614951826999</c:v>
                </c:pt>
                <c:pt idx="22471">
                  <c:v>1165.5585347326</c:v>
                </c:pt>
                <c:pt idx="22472">
                  <c:v>1178.03001105424</c:v>
                </c:pt>
                <c:pt idx="22473">
                  <c:v>1180.5038740774501</c:v>
                </c:pt>
                <c:pt idx="22474">
                  <c:v>1193.37136630489</c:v>
                </c:pt>
                <c:pt idx="22475">
                  <c:v>1191.70064639207</c:v>
                </c:pt>
                <c:pt idx="22476">
                  <c:v>1164.76821178361</c:v>
                </c:pt>
                <c:pt idx="22477">
                  <c:v>1173.9698806567001</c:v>
                </c:pt>
                <c:pt idx="22478">
                  <c:v>1154.9515685900601</c:v>
                </c:pt>
                <c:pt idx="22479">
                  <c:v>1160.9573167467299</c:v>
                </c:pt>
                <c:pt idx="22480">
                  <c:v>1171.6381240608</c:v>
                </c:pt>
                <c:pt idx="22481">
                  <c:v>1168.82619256305</c:v>
                </c:pt>
                <c:pt idx="22482">
                  <c:v>1198.6312604734101</c:v>
                </c:pt>
                <c:pt idx="22483">
                  <c:v>1202.58674363297</c:v>
                </c:pt>
                <c:pt idx="22484">
                  <c:v>1211.72640288458</c:v>
                </c:pt>
                <c:pt idx="22485">
                  <c:v>1207.3641878342</c:v>
                </c:pt>
                <c:pt idx="22486">
                  <c:v>1195.41128237464</c:v>
                </c:pt>
                <c:pt idx="22487">
                  <c:v>1192.6618364251799</c:v>
                </c:pt>
                <c:pt idx="22488">
                  <c:v>1182.64347699921</c:v>
                </c:pt>
                <c:pt idx="22489">
                  <c:v>1181.6973622176099</c:v>
                </c:pt>
                <c:pt idx="22490">
                  <c:v>1175.78887540652</c:v>
                </c:pt>
                <c:pt idx="22491">
                  <c:v>1194.8366551881099</c:v>
                </c:pt>
                <c:pt idx="22492">
                  <c:v>1191.1326615570199</c:v>
                </c:pt>
                <c:pt idx="22493">
                  <c:v>1199.1132503894501</c:v>
                </c:pt>
                <c:pt idx="22494">
                  <c:v>1207.62695446722</c:v>
                </c:pt>
                <c:pt idx="22495">
                  <c:v>1210.8875472442801</c:v>
                </c:pt>
                <c:pt idx="22496">
                  <c:v>1198.05213924349</c:v>
                </c:pt>
                <c:pt idx="22497">
                  <c:v>1185.8320074232099</c:v>
                </c:pt>
                <c:pt idx="22498">
                  <c:v>1174.0922705497201</c:v>
                </c:pt>
                <c:pt idx="22499">
                  <c:v>1173.97486132266</c:v>
                </c:pt>
                <c:pt idx="22500">
                  <c:v>1191.9366767009001</c:v>
                </c:pt>
                <c:pt idx="22501">
                  <c:v>1215.2986355642399</c:v>
                </c:pt>
                <c:pt idx="22502">
                  <c:v>1213.718747338</c:v>
                </c:pt>
                <c:pt idx="22503">
                  <c:v>1208.0142692255199</c:v>
                </c:pt>
                <c:pt idx="22504">
                  <c:v>1201.97419787939</c:v>
                </c:pt>
                <c:pt idx="22505">
                  <c:v>1193.68057591402</c:v>
                </c:pt>
                <c:pt idx="22506">
                  <c:v>1217.4348193747101</c:v>
                </c:pt>
                <c:pt idx="22507">
                  <c:v>1221.5740977605799</c:v>
                </c:pt>
                <c:pt idx="22508">
                  <c:v>1229.3921719862501</c:v>
                </c:pt>
                <c:pt idx="22509">
                  <c:v>1230.4986249410399</c:v>
                </c:pt>
                <c:pt idx="22510">
                  <c:v>1231.97522329097</c:v>
                </c:pt>
                <c:pt idx="22511">
                  <c:v>1234.06958117056</c:v>
                </c:pt>
                <c:pt idx="22512">
                  <c:v>1232.34188375692</c:v>
                </c:pt>
                <c:pt idx="22513">
                  <c:v>1231.9721811918</c:v>
                </c:pt>
                <c:pt idx="22514">
                  <c:v>1235.2985060810099</c:v>
                </c:pt>
                <c:pt idx="22515">
                  <c:v>1244.56324487662</c:v>
                </c:pt>
                <c:pt idx="22516">
                  <c:v>1247.92356563779</c:v>
                </c:pt>
                <c:pt idx="22517">
                  <c:v>1247.17481149841</c:v>
                </c:pt>
                <c:pt idx="22518">
                  <c:v>1243.3085695827599</c:v>
                </c:pt>
                <c:pt idx="22519">
                  <c:v>1243.3085695827599</c:v>
                </c:pt>
                <c:pt idx="22520">
                  <c:v>1233.6107627400199</c:v>
                </c:pt>
                <c:pt idx="22521">
                  <c:v>1241.1357883927301</c:v>
                </c:pt>
                <c:pt idx="22522">
                  <c:v>1240.3911069196899</c:v>
                </c:pt>
                <c:pt idx="22523">
                  <c:v>1240.51514603039</c:v>
                </c:pt>
                <c:pt idx="22524">
                  <c:v>1242.37591874943</c:v>
                </c:pt>
                <c:pt idx="22525">
                  <c:v>1232.4369113994401</c:v>
                </c:pt>
                <c:pt idx="22526">
                  <c:v>1238.84558333871</c:v>
                </c:pt>
                <c:pt idx="22527">
                  <c:v>1239.8366598053799</c:v>
                </c:pt>
                <c:pt idx="22528">
                  <c:v>1239.2167414754799</c:v>
                </c:pt>
                <c:pt idx="22529">
                  <c:v>1264.86852802402</c:v>
                </c:pt>
                <c:pt idx="22530">
                  <c:v>1270.5604364001299</c:v>
                </c:pt>
                <c:pt idx="22531">
                  <c:v>1263.3182419126499</c:v>
                </c:pt>
                <c:pt idx="22532">
                  <c:v>1266.85553299001</c:v>
                </c:pt>
                <c:pt idx="22533">
                  <c:v>1270.2760429290799</c:v>
                </c:pt>
                <c:pt idx="22534">
                  <c:v>1290.0923491987701</c:v>
                </c:pt>
                <c:pt idx="22535">
                  <c:v>1297.05884788445</c:v>
                </c:pt>
                <c:pt idx="22536">
                  <c:v>1291.6112007233301</c:v>
                </c:pt>
                <c:pt idx="22537">
                  <c:v>1289.6737839222501</c:v>
                </c:pt>
                <c:pt idx="22538">
                  <c:v>1291.99519673331</c:v>
                </c:pt>
                <c:pt idx="22539">
                  <c:v>1290.31560297755</c:v>
                </c:pt>
                <c:pt idx="22540">
                  <c:v>1290.8317292187501</c:v>
                </c:pt>
                <c:pt idx="22541">
                  <c:v>1287.4755667227801</c:v>
                </c:pt>
                <c:pt idx="22542">
                  <c:v>1273.18458793215</c:v>
                </c:pt>
                <c:pt idx="22543">
                  <c:v>1265.92743578094</c:v>
                </c:pt>
                <c:pt idx="22544">
                  <c:v>1278.4601173951701</c:v>
                </c:pt>
                <c:pt idx="22545">
                  <c:v>1272.57920085515</c:v>
                </c:pt>
                <c:pt idx="22546">
                  <c:v>1275.8879067773801</c:v>
                </c:pt>
                <c:pt idx="22547">
                  <c:v>1277.1637946841499</c:v>
                </c:pt>
                <c:pt idx="22548">
                  <c:v>1281.7615843450201</c:v>
                </c:pt>
                <c:pt idx="22549">
                  <c:v>1291.50297238604</c:v>
                </c:pt>
                <c:pt idx="22550">
                  <c:v>1291.1155214943201</c:v>
                </c:pt>
                <c:pt idx="22551">
                  <c:v>1286.4675056169399</c:v>
                </c:pt>
                <c:pt idx="22552">
                  <c:v>1272.95959680797</c:v>
                </c:pt>
                <c:pt idx="22553">
                  <c:v>1265.57643114648</c:v>
                </c:pt>
                <c:pt idx="22554">
                  <c:v>1266.9685652207399</c:v>
                </c:pt>
                <c:pt idx="22555">
                  <c:v>1262.66087209899</c:v>
                </c:pt>
                <c:pt idx="22556">
                  <c:v>1272.63589298857</c:v>
                </c:pt>
                <c:pt idx="22557">
                  <c:v>1285.3622519184601</c:v>
                </c:pt>
                <c:pt idx="22558">
                  <c:v>1291.66052695286</c:v>
                </c:pt>
                <c:pt idx="22559">
                  <c:v>1287.65637931931</c:v>
                </c:pt>
                <c:pt idx="22560">
                  <c:v>1266.02375214674</c:v>
                </c:pt>
                <c:pt idx="22561">
                  <c:v>1266.15035452196</c:v>
                </c:pt>
                <c:pt idx="22562">
                  <c:v>1249.81701494862</c:v>
                </c:pt>
                <c:pt idx="22563">
                  <c:v>1246.31752730677</c:v>
                </c:pt>
                <c:pt idx="22564">
                  <c:v>1249.6825846304901</c:v>
                </c:pt>
                <c:pt idx="22565">
                  <c:v>1248.8078068212501</c:v>
                </c:pt>
                <c:pt idx="22566">
                  <c:v>1250.5561377508</c:v>
                </c:pt>
                <c:pt idx="22567">
                  <c:v>1265.43775579004</c:v>
                </c:pt>
                <c:pt idx="22568">
                  <c:v>1252.27720312982</c:v>
                </c:pt>
                <c:pt idx="22569">
                  <c:v>1255.78357929858</c:v>
                </c:pt>
                <c:pt idx="22570">
                  <c:v>1265.8298479329701</c:v>
                </c:pt>
                <c:pt idx="22571">
                  <c:v>1236.5891784457201</c:v>
                </c:pt>
                <c:pt idx="22572">
                  <c:v>1221.2554726329899</c:v>
                </c:pt>
                <c:pt idx="22573">
                  <c:v>1223.0873558419401</c:v>
                </c:pt>
                <c:pt idx="22574">
                  <c:v>1223.0873558419401</c:v>
                </c:pt>
                <c:pt idx="22575">
                  <c:v>1218.1950064185801</c:v>
                </c:pt>
                <c:pt idx="22576">
                  <c:v>1201.1402763287199</c:v>
                </c:pt>
                <c:pt idx="22577">
                  <c:v>1198.25753966553</c:v>
                </c:pt>
                <c:pt idx="22578">
                  <c:v>1198.25753966553</c:v>
                </c:pt>
                <c:pt idx="22579">
                  <c:v>1198.25753966553</c:v>
                </c:pt>
                <c:pt idx="22580">
                  <c:v>1198.25753966553</c:v>
                </c:pt>
                <c:pt idx="22581">
                  <c:v>1198.25753966553</c:v>
                </c:pt>
                <c:pt idx="22582">
                  <c:v>1198.25753966553</c:v>
                </c:pt>
                <c:pt idx="22583">
                  <c:v>1198.25753966553</c:v>
                </c:pt>
                <c:pt idx="22584">
                  <c:v>1198.25753966553</c:v>
                </c:pt>
                <c:pt idx="22585">
                  <c:v>1198.25753966553</c:v>
                </c:pt>
                <c:pt idx="22586">
                  <c:v>1198.25753966553</c:v>
                </c:pt>
                <c:pt idx="22587">
                  <c:v>1198.25753966553</c:v>
                </c:pt>
                <c:pt idx="22588">
                  <c:v>1198.26952224092</c:v>
                </c:pt>
                <c:pt idx="22589">
                  <c:v>1198.28150493615</c:v>
                </c:pt>
                <c:pt idx="22590">
                  <c:v>1198.2934877512</c:v>
                </c:pt>
                <c:pt idx="22591">
                  <c:v>1198.3054706860701</c:v>
                </c:pt>
                <c:pt idx="22592">
                  <c:v>1198.3174537407799</c:v>
                </c:pt>
                <c:pt idx="22593">
                  <c:v>1198.32943691532</c:v>
                </c:pt>
                <c:pt idx="22594">
                  <c:v>1198.3414202096901</c:v>
                </c:pt>
                <c:pt idx="22595">
                  <c:v>1198.35340362389</c:v>
                </c:pt>
                <c:pt idx="22596">
                  <c:v>1198.3653871579299</c:v>
                </c:pt>
                <c:pt idx="22597">
                  <c:v>1198.3773708117999</c:v>
                </c:pt>
                <c:pt idx="22598">
                  <c:v>1198.3893545855101</c:v>
                </c:pt>
                <c:pt idx="22599">
                  <c:v>1212.7820107340799</c:v>
                </c:pt>
                <c:pt idx="22600">
                  <c:v>1205.51744648978</c:v>
                </c:pt>
                <c:pt idx="22601">
                  <c:v>1211.9187441306401</c:v>
                </c:pt>
                <c:pt idx="22602">
                  <c:v>1201.26597836973</c:v>
                </c:pt>
                <c:pt idx="22603">
                  <c:v>1198.3949526814299</c:v>
                </c:pt>
                <c:pt idx="22604">
                  <c:v>1191.9356038864801</c:v>
                </c:pt>
                <c:pt idx="22605">
                  <c:v>1190.6363940782401</c:v>
                </c:pt>
                <c:pt idx="22606">
                  <c:v>1178.7419365014</c:v>
                </c:pt>
                <c:pt idx="22607">
                  <c:v>1198.9102110349399</c:v>
                </c:pt>
                <c:pt idx="22608">
                  <c:v>1230.32165856405</c:v>
                </c:pt>
                <c:pt idx="22609">
                  <c:v>1228.5992082420601</c:v>
                </c:pt>
                <c:pt idx="22610">
                  <c:v>1235.3565038873901</c:v>
                </c:pt>
                <c:pt idx="22611">
                  <c:v>1231.5268987253401</c:v>
                </c:pt>
                <c:pt idx="22612">
                  <c:v>1228.2017760987901</c:v>
                </c:pt>
                <c:pt idx="22613">
                  <c:v>1232.37766213752</c:v>
                </c:pt>
                <c:pt idx="22614">
                  <c:v>1240.5113547076301</c:v>
                </c:pt>
                <c:pt idx="22615">
                  <c:v>1240.7594569785699</c:v>
                </c:pt>
                <c:pt idx="22616">
                  <c:v>1240.0150013043799</c:v>
                </c:pt>
                <c:pt idx="22617">
                  <c:v>1242.37102980686</c:v>
                </c:pt>
                <c:pt idx="22618">
                  <c:v>1241.87408139494</c:v>
                </c:pt>
                <c:pt idx="22619">
                  <c:v>1249.4495132914501</c:v>
                </c:pt>
                <c:pt idx="22620">
                  <c:v>1253.0729168799901</c:v>
                </c:pt>
                <c:pt idx="22621">
                  <c:v>1259.0876668810199</c:v>
                </c:pt>
                <c:pt idx="22622">
                  <c:v>1260.3467545479</c:v>
                </c:pt>
                <c:pt idx="22623">
                  <c:v>1261.48106662699</c:v>
                </c:pt>
                <c:pt idx="22624">
                  <c:v>1268.9238049200901</c:v>
                </c:pt>
                <c:pt idx="22625">
                  <c:v>1267.1473115931999</c:v>
                </c:pt>
                <c:pt idx="22626">
                  <c:v>1271.7090419149399</c:v>
                </c:pt>
                <c:pt idx="22627">
                  <c:v>1266.87654755566</c:v>
                </c:pt>
                <c:pt idx="22628">
                  <c:v>1265.86304631762</c:v>
                </c:pt>
                <c:pt idx="22629">
                  <c:v>1278.39509047616</c:v>
                </c:pt>
                <c:pt idx="22630">
                  <c:v>1263.18218889949</c:v>
                </c:pt>
                <c:pt idx="22631">
                  <c:v>1276.6982383207201</c:v>
                </c:pt>
                <c:pt idx="22632">
                  <c:v>1278.6132856782001</c:v>
                </c:pt>
                <c:pt idx="22633">
                  <c:v>1276.6953657496799</c:v>
                </c:pt>
                <c:pt idx="22634">
                  <c:v>1284.10019887103</c:v>
                </c:pt>
                <c:pt idx="22635">
                  <c:v>1283.07291871193</c:v>
                </c:pt>
                <c:pt idx="22636">
                  <c:v>1285.12583538187</c:v>
                </c:pt>
                <c:pt idx="22637">
                  <c:v>1286.9250115514101</c:v>
                </c:pt>
                <c:pt idx="22638">
                  <c:v>1288.3406290641101</c:v>
                </c:pt>
                <c:pt idx="22639">
                  <c:v>1286.92345437214</c:v>
                </c:pt>
                <c:pt idx="22640">
                  <c:v>1296.4466879345</c:v>
                </c:pt>
                <c:pt idx="22641">
                  <c:v>1278.8150129785899</c:v>
                </c:pt>
                <c:pt idx="22642">
                  <c:v>1270.3748338929299</c:v>
                </c:pt>
                <c:pt idx="22643">
                  <c:v>1282.3163573315201</c:v>
                </c:pt>
                <c:pt idx="22644">
                  <c:v>1258.9781996280899</c:v>
                </c:pt>
                <c:pt idx="22645">
                  <c:v>1266.2802731859299</c:v>
                </c:pt>
                <c:pt idx="22646">
                  <c:v>1282.61528871003</c:v>
                </c:pt>
                <c:pt idx="22647">
                  <c:v>1281.9739810656799</c:v>
                </c:pt>
                <c:pt idx="22648">
                  <c:v>1284.79432382402</c:v>
                </c:pt>
                <c:pt idx="22649">
                  <c:v>1290.8328571459899</c:v>
                </c:pt>
                <c:pt idx="22650">
                  <c:v>1303.74118571745</c:v>
                </c:pt>
                <c:pt idx="22651">
                  <c:v>1306.08791985175</c:v>
                </c:pt>
                <c:pt idx="22652">
                  <c:v>1309.6143572353401</c:v>
                </c:pt>
                <c:pt idx="22653">
                  <c:v>1316.42435189297</c:v>
                </c:pt>
                <c:pt idx="22654">
                  <c:v>1320.3736249486501</c:v>
                </c:pt>
                <c:pt idx="22655">
                  <c:v>1317.4688029737599</c:v>
                </c:pt>
                <c:pt idx="22656">
                  <c:v>1320.1037405797099</c:v>
                </c:pt>
                <c:pt idx="22657">
                  <c:v>1327.7603422750699</c:v>
                </c:pt>
                <c:pt idx="22658">
                  <c:v>1325.2375976247499</c:v>
                </c:pt>
                <c:pt idx="22659">
                  <c:v>1318.61140963662</c:v>
                </c:pt>
                <c:pt idx="22660">
                  <c:v>1315.4467422534999</c:v>
                </c:pt>
                <c:pt idx="22661">
                  <c:v>1325.44413749462</c:v>
                </c:pt>
                <c:pt idx="22662">
                  <c:v>1314.1778623259199</c:v>
                </c:pt>
                <c:pt idx="22663">
                  <c:v>1322.3257650723399</c:v>
                </c:pt>
                <c:pt idx="22664">
                  <c:v>1318.4910203536299</c:v>
                </c:pt>
                <c:pt idx="22665">
                  <c:v>1328.5115521083201</c:v>
                </c:pt>
                <c:pt idx="22666">
                  <c:v>1328.2458497979001</c:v>
                </c:pt>
                <c:pt idx="22667">
                  <c:v>1333.4260086121101</c:v>
                </c:pt>
                <c:pt idx="22668">
                  <c:v>1325.82548036302</c:v>
                </c:pt>
                <c:pt idx="22669">
                  <c:v>1330.20070444822</c:v>
                </c:pt>
                <c:pt idx="22670">
                  <c:v>1314.77037627662</c:v>
                </c:pt>
                <c:pt idx="22671">
                  <c:v>1320.2924118569799</c:v>
                </c:pt>
                <c:pt idx="22672">
                  <c:v>1314.87921296837</c:v>
                </c:pt>
                <c:pt idx="22673">
                  <c:v>1324.0833674591399</c:v>
                </c:pt>
                <c:pt idx="22674">
                  <c:v>1328.1880258982701</c:v>
                </c:pt>
                <c:pt idx="22675">
                  <c:v>1345.1888326297701</c:v>
                </c:pt>
                <c:pt idx="22676">
                  <c:v>1349.89699354397</c:v>
                </c:pt>
                <c:pt idx="22677">
                  <c:v>1346.1172819620499</c:v>
                </c:pt>
                <c:pt idx="22678">
                  <c:v>1312.7335733693899</c:v>
                </c:pt>
                <c:pt idx="22679">
                  <c:v>1332.0307568979199</c:v>
                </c:pt>
                <c:pt idx="22680">
                  <c:v>1312.5831078472099</c:v>
                </c:pt>
                <c:pt idx="22681">
                  <c:v>1303.2637677814901</c:v>
                </c:pt>
                <c:pt idx="22682">
                  <c:v>1315.90542632897</c:v>
                </c:pt>
                <c:pt idx="22683">
                  <c:v>1321.82700074745</c:v>
                </c:pt>
                <c:pt idx="22684">
                  <c:v>1336.4992804557501</c:v>
                </c:pt>
                <c:pt idx="22685">
                  <c:v>1337.3011800240199</c:v>
                </c:pt>
                <c:pt idx="22686">
                  <c:v>1343.85395580614</c:v>
                </c:pt>
                <c:pt idx="22687">
                  <c:v>1341.16624789453</c:v>
                </c:pt>
                <c:pt idx="22688">
                  <c:v>1350.1520617554199</c:v>
                </c:pt>
                <c:pt idx="22689">
                  <c:v>1354.0675027345101</c:v>
                </c:pt>
                <c:pt idx="22690">
                  <c:v>1339.4435737049801</c:v>
                </c:pt>
                <c:pt idx="22691">
                  <c:v>1353.37378687151</c:v>
                </c:pt>
                <c:pt idx="22692">
                  <c:v>1368.5315732844699</c:v>
                </c:pt>
                <c:pt idx="22693">
                  <c:v>1371.6791959030299</c:v>
                </c:pt>
                <c:pt idx="22694">
                  <c:v>1379.0862635609001</c:v>
                </c:pt>
                <c:pt idx="22695">
                  <c:v>1385.1542431205701</c:v>
                </c:pt>
                <c:pt idx="22696">
                  <c:v>1380.8602649669001</c:v>
                </c:pt>
                <c:pt idx="22697">
                  <c:v>1388.31691039772</c:v>
                </c:pt>
                <c:pt idx="22698">
                  <c:v>1388.0392470156401</c:v>
                </c:pt>
                <c:pt idx="22699">
                  <c:v>1403.30767873281</c:v>
                </c:pt>
                <c:pt idx="22700">
                  <c:v>1410.4645478943501</c:v>
                </c:pt>
                <c:pt idx="22701">
                  <c:v>1403.4122251548799</c:v>
                </c:pt>
                <c:pt idx="22702">
                  <c:v>1418.0077122964899</c:v>
                </c:pt>
                <c:pt idx="22703">
                  <c:v>1417.1569076691101</c:v>
                </c:pt>
                <c:pt idx="22704">
                  <c:v>1419.42435872138</c:v>
                </c:pt>
                <c:pt idx="22705">
                  <c:v>1406.36565462114</c:v>
                </c:pt>
                <c:pt idx="22706">
                  <c:v>1403.69355987736</c:v>
                </c:pt>
                <c:pt idx="22707">
                  <c:v>1402.8513437414399</c:v>
                </c:pt>
                <c:pt idx="22708">
                  <c:v>1413.6532990882499</c:v>
                </c:pt>
                <c:pt idx="22709">
                  <c:v>1403.7577259946299</c:v>
                </c:pt>
                <c:pt idx="22710">
                  <c:v>1410.7765146245999</c:v>
                </c:pt>
                <c:pt idx="22711">
                  <c:v>1392.2953422830201</c:v>
                </c:pt>
                <c:pt idx="22712">
                  <c:v>1398.9783599259799</c:v>
                </c:pt>
                <c:pt idx="22713">
                  <c:v>1391.2839789463901</c:v>
                </c:pt>
                <c:pt idx="22714">
                  <c:v>1372.0842600369299</c:v>
                </c:pt>
                <c:pt idx="22715">
                  <c:v>1384.29580995125</c:v>
                </c:pt>
                <c:pt idx="22716">
                  <c:v>1402.29165548062</c:v>
                </c:pt>
                <c:pt idx="22717">
                  <c:v>1403.2732596394601</c:v>
                </c:pt>
                <c:pt idx="22718">
                  <c:v>1388.6792177392099</c:v>
                </c:pt>
                <c:pt idx="22719">
                  <c:v>1377.2920481537401</c:v>
                </c:pt>
                <c:pt idx="22720">
                  <c:v>1397.5382412616</c:v>
                </c:pt>
                <c:pt idx="22721">
                  <c:v>1389.2927656381601</c:v>
                </c:pt>
                <c:pt idx="22722">
                  <c:v>1399.5735321038801</c:v>
                </c:pt>
                <c:pt idx="22723">
                  <c:v>1410.7701203607101</c:v>
                </c:pt>
                <c:pt idx="22724">
                  <c:v>1392.7122628201</c:v>
                </c:pt>
                <c:pt idx="22725">
                  <c:v>1358.590812381</c:v>
                </c:pt>
                <c:pt idx="22726">
                  <c:v>1360.3569804371</c:v>
                </c:pt>
                <c:pt idx="22727">
                  <c:v>1344.1687323699</c:v>
                </c:pt>
                <c:pt idx="22728">
                  <c:v>1357.07275220065</c:v>
                </c:pt>
                <c:pt idx="22729">
                  <c:v>1369.5578215209</c:v>
                </c:pt>
                <c:pt idx="22730">
                  <c:v>1380.10341674661</c:v>
                </c:pt>
                <c:pt idx="22731">
                  <c:v>1375.5490754713401</c:v>
                </c:pt>
                <c:pt idx="22732">
                  <c:v>1385.3154739071899</c:v>
                </c:pt>
                <c:pt idx="22733">
                  <c:v>1383.93015843328</c:v>
                </c:pt>
                <c:pt idx="22734">
                  <c:v>1385.45248160756</c:v>
                </c:pt>
                <c:pt idx="22735">
                  <c:v>1400.8310041534</c:v>
                </c:pt>
                <c:pt idx="22736">
                  <c:v>1408.2554084754199</c:v>
                </c:pt>
                <c:pt idx="22737">
                  <c:v>1418.6764984981301</c:v>
                </c:pt>
                <c:pt idx="22738">
                  <c:v>1419.5277043972301</c:v>
                </c:pt>
                <c:pt idx="22739">
                  <c:v>1438.2654700952801</c:v>
                </c:pt>
                <c:pt idx="22740">
                  <c:v>1443.01174614659</c:v>
                </c:pt>
                <c:pt idx="22741">
                  <c:v>1445.8977696388899</c:v>
                </c:pt>
                <c:pt idx="22742">
                  <c:v>1439.96958878337</c:v>
                </c:pt>
                <c:pt idx="22743">
                  <c:v>1444.28949754972</c:v>
                </c:pt>
                <c:pt idx="22744">
                  <c:v>1452.0886608364799</c:v>
                </c:pt>
                <c:pt idx="22745">
                  <c:v>1453.39554063124</c:v>
                </c:pt>
                <c:pt idx="22746">
                  <c:v>1456.5930108206301</c:v>
                </c:pt>
                <c:pt idx="22747">
                  <c:v>1454.4081213043901</c:v>
                </c:pt>
                <c:pt idx="22748">
                  <c:v>1448.73592963131</c:v>
                </c:pt>
                <c:pt idx="22749">
                  <c:v>1454.8206205357601</c:v>
                </c:pt>
                <c:pt idx="22750">
                  <c:v>1455.11158465987</c:v>
                </c:pt>
                <c:pt idx="22751">
                  <c:v>1449.7276717966199</c:v>
                </c:pt>
                <c:pt idx="22752">
                  <c:v>1451.4673450027799</c:v>
                </c:pt>
                <c:pt idx="22753">
                  <c:v>1452.7736656132799</c:v>
                </c:pt>
                <c:pt idx="22754">
                  <c:v>1473.1124969318701</c:v>
                </c:pt>
                <c:pt idx="22755">
                  <c:v>1476.05872192573</c:v>
                </c:pt>
                <c:pt idx="22756">
                  <c:v>1475.0254808203799</c:v>
                </c:pt>
                <c:pt idx="22757">
                  <c:v>1464.9953075508099</c:v>
                </c:pt>
                <c:pt idx="22758">
                  <c:v>1458.8423272590901</c:v>
                </c:pt>
                <c:pt idx="22759">
                  <c:v>1465.69888619721</c:v>
                </c:pt>
                <c:pt idx="22760">
                  <c:v>1461.4483594272399</c:v>
                </c:pt>
                <c:pt idx="22761">
                  <c:v>1461.15606975535</c:v>
                </c:pt>
                <c:pt idx="22762">
                  <c:v>1464.0783818948601</c:v>
                </c:pt>
                <c:pt idx="22763">
                  <c:v>1456.7579899853899</c:v>
                </c:pt>
                <c:pt idx="22764">
                  <c:v>1435.3436475326</c:v>
                </c:pt>
                <c:pt idx="22765">
                  <c:v>1431.61175404902</c:v>
                </c:pt>
                <c:pt idx="22766">
                  <c:v>1422.7357611739201</c:v>
                </c:pt>
                <c:pt idx="22767">
                  <c:v>1430.2762607081399</c:v>
                </c:pt>
                <c:pt idx="22768">
                  <c:v>1421.83763076996</c:v>
                </c:pt>
                <c:pt idx="22769">
                  <c:v>1435.0607207361199</c:v>
                </c:pt>
                <c:pt idx="22770">
                  <c:v>1440.5139514749201</c:v>
                </c:pt>
                <c:pt idx="22771">
                  <c:v>1436.33646101564</c:v>
                </c:pt>
                <c:pt idx="22772">
                  <c:v>1411.2005729478699</c:v>
                </c:pt>
                <c:pt idx="22773">
                  <c:v>1415.4341746667101</c:v>
                </c:pt>
                <c:pt idx="22774">
                  <c:v>1420.2466508605801</c:v>
                </c:pt>
                <c:pt idx="22775">
                  <c:v>1413.5714916015299</c:v>
                </c:pt>
                <c:pt idx="22776">
                  <c:v>1420.0739204629001</c:v>
                </c:pt>
                <c:pt idx="22777">
                  <c:v>1431.86053400274</c:v>
                </c:pt>
                <c:pt idx="22778">
                  <c:v>1434.58106901735</c:v>
                </c:pt>
                <c:pt idx="22779">
                  <c:v>1434.72452712425</c:v>
                </c:pt>
                <c:pt idx="22780">
                  <c:v>1450.3630244699</c:v>
                </c:pt>
                <c:pt idx="22781">
                  <c:v>1461.9659286656599</c:v>
                </c:pt>
                <c:pt idx="22782">
                  <c:v>1466.05943326593</c:v>
                </c:pt>
                <c:pt idx="22783">
                  <c:v>1461.36804307947</c:v>
                </c:pt>
                <c:pt idx="22784">
                  <c:v>1465.6060104044</c:v>
                </c:pt>
                <c:pt idx="22785">
                  <c:v>1472.7874798553901</c:v>
                </c:pt>
                <c:pt idx="22786">
                  <c:v>1480.74053224661</c:v>
                </c:pt>
                <c:pt idx="22787">
                  <c:v>1497.0286781013201</c:v>
                </c:pt>
                <c:pt idx="22788">
                  <c:v>1495.08254081979</c:v>
                </c:pt>
                <c:pt idx="22789">
                  <c:v>1485.6635208126199</c:v>
                </c:pt>
                <c:pt idx="22790">
                  <c:v>1478.9780349689599</c:v>
                </c:pt>
                <c:pt idx="22791">
                  <c:v>1477.2032613270001</c:v>
                </c:pt>
                <c:pt idx="22792">
                  <c:v>1473.8056938259499</c:v>
                </c:pt>
                <c:pt idx="22793">
                  <c:v>1479.99567774002</c:v>
                </c:pt>
                <c:pt idx="22794">
                  <c:v>1474.22369459683</c:v>
                </c:pt>
                <c:pt idx="22795">
                  <c:v>1466.9999984933099</c:v>
                </c:pt>
                <c:pt idx="22796">
                  <c:v>1480.20299847975</c:v>
                </c:pt>
                <c:pt idx="22797">
                  <c:v>1478.7227954812699</c:v>
                </c:pt>
                <c:pt idx="22798">
                  <c:v>1465.71003488103</c:v>
                </c:pt>
                <c:pt idx="22799">
                  <c:v>1476.5562891391501</c:v>
                </c:pt>
                <c:pt idx="22800">
                  <c:v>1462.5290043923301</c:v>
                </c:pt>
                <c:pt idx="22801">
                  <c:v>1442.78486283303</c:v>
                </c:pt>
                <c:pt idx="22802">
                  <c:v>1442.06347040162</c:v>
                </c:pt>
                <c:pt idx="22803">
                  <c:v>1474.2214857915701</c:v>
                </c:pt>
                <c:pt idx="22804">
                  <c:v>1484.68845834069</c:v>
                </c:pt>
                <c:pt idx="22805">
                  <c:v>1491.2210875573901</c:v>
                </c:pt>
                <c:pt idx="22806">
                  <c:v>1480.3351736182201</c:v>
                </c:pt>
                <c:pt idx="22807">
                  <c:v>1500.6157654967899</c:v>
                </c:pt>
                <c:pt idx="22808">
                  <c:v>1511.12007585527</c:v>
                </c:pt>
                <c:pt idx="22809">
                  <c:v>1522.1512524090199</c:v>
                </c:pt>
                <c:pt idx="22810">
                  <c:v>1521.8468221585299</c:v>
                </c:pt>
                <c:pt idx="22811">
                  <c:v>1529.45605626933</c:v>
                </c:pt>
                <c:pt idx="22812">
                  <c:v>1521.6558303823499</c:v>
                </c:pt>
                <c:pt idx="22813">
                  <c:v>1528.04678486996</c:v>
                </c:pt>
                <c:pt idx="22814">
                  <c:v>1533.0893392600301</c:v>
                </c:pt>
                <c:pt idx="22815">
                  <c:v>1534.46911966536</c:v>
                </c:pt>
                <c:pt idx="22816">
                  <c:v>1542.7552529115601</c:v>
                </c:pt>
                <c:pt idx="22817">
                  <c:v>1533.3444458688</c:v>
                </c:pt>
                <c:pt idx="22818">
                  <c:v>1528.13107475284</c:v>
                </c:pt>
                <c:pt idx="22819">
                  <c:v>1531.1873369023499</c:v>
                </c:pt>
                <c:pt idx="22820">
                  <c:v>1538.38391738579</c:v>
                </c:pt>
                <c:pt idx="22821">
                  <c:v>1534.8456343758</c:v>
                </c:pt>
                <c:pt idx="22822">
                  <c:v>1538.9897175886199</c:v>
                </c:pt>
                <c:pt idx="22823">
                  <c:v>1516.5204677118199</c:v>
                </c:pt>
                <c:pt idx="22824">
                  <c:v>1538.51001449364</c:v>
                </c:pt>
                <c:pt idx="22825">
                  <c:v>1540.3562265110399</c:v>
                </c:pt>
                <c:pt idx="22826">
                  <c:v>1537.4295496806601</c:v>
                </c:pt>
                <c:pt idx="22827">
                  <c:v>1551.2664156277899</c:v>
                </c:pt>
                <c:pt idx="22828">
                  <c:v>1557.9368612149899</c:v>
                </c:pt>
                <c:pt idx="22829">
                  <c:v>1564.6359897182199</c:v>
                </c:pt>
                <c:pt idx="22830">
                  <c:v>1556.8128097696199</c:v>
                </c:pt>
                <c:pt idx="22831">
                  <c:v>1552.6094151832499</c:v>
                </c:pt>
                <c:pt idx="22832">
                  <c:v>1547.4858041131399</c:v>
                </c:pt>
                <c:pt idx="22833">
                  <c:v>1562.4964164130399</c:v>
                </c:pt>
                <c:pt idx="22834">
                  <c:v>1570.3088984951</c:v>
                </c:pt>
                <c:pt idx="22835">
                  <c:v>1568.58155870676</c:v>
                </c:pt>
                <c:pt idx="22836">
                  <c:v>1571.4050055124301</c:v>
                </c:pt>
                <c:pt idx="22837">
                  <c:v>1576.1192205289699</c:v>
                </c:pt>
                <c:pt idx="22838">
                  <c:v>1575.8039966848601</c:v>
                </c:pt>
                <c:pt idx="22839">
                  <c:v>1570.91900429514</c:v>
                </c:pt>
                <c:pt idx="22840">
                  <c:v>1565.57787968054</c:v>
                </c:pt>
                <c:pt idx="22841">
                  <c:v>1564.4819751647599</c:v>
                </c:pt>
                <c:pt idx="22842">
                  <c:v>1559.00628825168</c:v>
                </c:pt>
                <c:pt idx="22843">
                  <c:v>1574.9081523918501</c:v>
                </c:pt>
                <c:pt idx="22844">
                  <c:v>1577.58549625092</c:v>
                </c:pt>
                <c:pt idx="22845">
                  <c:v>1572.22170556366</c:v>
                </c:pt>
                <c:pt idx="22846">
                  <c:v>1553.98393377913</c:v>
                </c:pt>
                <c:pt idx="22847">
                  <c:v>1550.4097707314299</c:v>
                </c:pt>
                <c:pt idx="22848">
                  <c:v>1551.96018050216</c:v>
                </c:pt>
                <c:pt idx="22849">
                  <c:v>1562.3583137115299</c:v>
                </c:pt>
                <c:pt idx="22850">
                  <c:v>1558.2961820958801</c:v>
                </c:pt>
                <c:pt idx="22851">
                  <c:v>1582.4497729183599</c:v>
                </c:pt>
                <c:pt idx="22852">
                  <c:v>1580.86732314545</c:v>
                </c:pt>
                <c:pt idx="22853">
                  <c:v>1591.7753076751501</c:v>
                </c:pt>
                <c:pt idx="22854">
                  <c:v>1601.64431458274</c:v>
                </c:pt>
                <c:pt idx="22855">
                  <c:v>1607.08990525232</c:v>
                </c:pt>
                <c:pt idx="22856">
                  <c:v>1614.16110083543</c:v>
                </c:pt>
                <c:pt idx="22857">
                  <c:v>1613.3540202850099</c:v>
                </c:pt>
                <c:pt idx="22858">
                  <c:v>1613.3540202850099</c:v>
                </c:pt>
                <c:pt idx="22859">
                  <c:v>1620.45277797426</c:v>
                </c:pt>
                <c:pt idx="22860">
                  <c:v>1606.1927935280901</c:v>
                </c:pt>
                <c:pt idx="22861">
                  <c:v>1606.6746513661501</c:v>
                </c:pt>
                <c:pt idx="22862">
                  <c:v>1601.2119575515001</c:v>
                </c:pt>
                <c:pt idx="22863">
                  <c:v>1612.10019886285</c:v>
                </c:pt>
                <c:pt idx="22864">
                  <c:v>1612.7450389424</c:v>
                </c:pt>
                <c:pt idx="22865">
                  <c:v>1613.06758795019</c:v>
                </c:pt>
                <c:pt idx="22866">
                  <c:v>1617.4228704376501</c:v>
                </c:pt>
                <c:pt idx="22867">
                  <c:v>1596.07288854788</c:v>
                </c:pt>
                <c:pt idx="22868">
                  <c:v>1614.4277267661801</c:v>
                </c:pt>
                <c:pt idx="22869">
                  <c:v>1622.9841937180399</c:v>
                </c:pt>
                <c:pt idx="22870">
                  <c:v>1621.84810478243</c:v>
                </c:pt>
                <c:pt idx="22871">
                  <c:v>1615.5228971737799</c:v>
                </c:pt>
                <c:pt idx="22872">
                  <c:v>1620.3694658653001</c:v>
                </c:pt>
                <c:pt idx="22873">
                  <c:v>1622.8000200641</c:v>
                </c:pt>
                <c:pt idx="22874">
                  <c:v>1608.84393989155</c:v>
                </c:pt>
                <c:pt idx="22875">
                  <c:v>1573.61025760793</c:v>
                </c:pt>
                <c:pt idx="22876">
                  <c:v>1563.38179093347</c:v>
                </c:pt>
                <c:pt idx="22877">
                  <c:v>1574.7944780072901</c:v>
                </c:pt>
                <c:pt idx="22878">
                  <c:v>1557.9441770926101</c:v>
                </c:pt>
                <c:pt idx="22879">
                  <c:v>1576.95109605314</c:v>
                </c:pt>
                <c:pt idx="22880">
                  <c:v>1566.5432188191901</c:v>
                </c:pt>
                <c:pt idx="22881">
                  <c:v>1527.6929469924701</c:v>
                </c:pt>
                <c:pt idx="22882">
                  <c:v>1539.4561826843201</c:v>
                </c:pt>
                <c:pt idx="22883">
                  <c:v>1535.9154334641401</c:v>
                </c:pt>
                <c:pt idx="22884">
                  <c:v>1554.5000102090601</c:v>
                </c:pt>
                <c:pt idx="22885">
                  <c:v>1575.17486034484</c:v>
                </c:pt>
                <c:pt idx="22886">
                  <c:v>1577.6951401213901</c:v>
                </c:pt>
                <c:pt idx="22887">
                  <c:v>1594.89201714871</c:v>
                </c:pt>
                <c:pt idx="22888">
                  <c:v>1596.6463983675801</c:v>
                </c:pt>
                <c:pt idx="22889">
                  <c:v>1608.14225243582</c:v>
                </c:pt>
                <c:pt idx="22890">
                  <c:v>1614.8964498960499</c:v>
                </c:pt>
                <c:pt idx="22891">
                  <c:v>1619.25667031077</c:v>
                </c:pt>
                <c:pt idx="22892">
                  <c:v>1607.2741709504701</c:v>
                </c:pt>
                <c:pt idx="22893">
                  <c:v>1618.52509014713</c:v>
                </c:pt>
                <c:pt idx="22894">
                  <c:v>1617.0684175659901</c:v>
                </c:pt>
                <c:pt idx="22895">
                  <c:v>1627.57936228017</c:v>
                </c:pt>
                <c:pt idx="22896">
                  <c:v>1625.9517829178899</c:v>
                </c:pt>
                <c:pt idx="22897">
                  <c:v>1627.9029250573999</c:v>
                </c:pt>
                <c:pt idx="22898">
                  <c:v>1636.69360085271</c:v>
                </c:pt>
                <c:pt idx="22899">
                  <c:v>1639.14864125398</c:v>
                </c:pt>
                <c:pt idx="22900">
                  <c:v>1627.67460076521</c:v>
                </c:pt>
                <c:pt idx="22901">
                  <c:v>1654.8567665979899</c:v>
                </c:pt>
                <c:pt idx="22902">
                  <c:v>1655.0222522746401</c:v>
                </c:pt>
                <c:pt idx="22903">
                  <c:v>1657.6702878782801</c:v>
                </c:pt>
                <c:pt idx="22904">
                  <c:v>1658.3333559934399</c:v>
                </c:pt>
                <c:pt idx="22905">
                  <c:v>1656.8408559730401</c:v>
                </c:pt>
                <c:pt idx="22906">
                  <c:v>1646.56844266601</c:v>
                </c:pt>
                <c:pt idx="22907">
                  <c:v>1648.70898164147</c:v>
                </c:pt>
                <c:pt idx="22908">
                  <c:v>1628.75960296361</c:v>
                </c:pt>
                <c:pt idx="22909">
                  <c:v>1626.15358759887</c:v>
                </c:pt>
                <c:pt idx="22910">
                  <c:v>1640.78896988726</c:v>
                </c:pt>
                <c:pt idx="22911">
                  <c:v>1654.2434394403399</c:v>
                </c:pt>
                <c:pt idx="22912">
                  <c:v>1644.48340314764</c:v>
                </c:pt>
                <c:pt idx="22913">
                  <c:v>1653.0347168440101</c:v>
                </c:pt>
                <c:pt idx="22914">
                  <c:v>1646.9184883916801</c:v>
                </c:pt>
                <c:pt idx="22915">
                  <c:v>1636.3782100659801</c:v>
                </c:pt>
                <c:pt idx="22916">
                  <c:v>1641.2873446961701</c:v>
                </c:pt>
                <c:pt idx="22917">
                  <c:v>1626.6798873283799</c:v>
                </c:pt>
                <c:pt idx="22918">
                  <c:v>1623.5891955424499</c:v>
                </c:pt>
                <c:pt idx="22919">
                  <c:v>1630.24591124418</c:v>
                </c:pt>
                <c:pt idx="22920">
                  <c:v>1646.05929658325</c:v>
                </c:pt>
                <c:pt idx="22921">
                  <c:v>1660.38001246352</c:v>
                </c:pt>
                <c:pt idx="22922">
                  <c:v>1665.1951144996699</c:v>
                </c:pt>
                <c:pt idx="22923">
                  <c:v>1660.0330096447201</c:v>
                </c:pt>
                <c:pt idx="22924">
                  <c:v>1635.63052440294</c:v>
                </c:pt>
                <c:pt idx="22925">
                  <c:v>1615.02157979546</c:v>
                </c:pt>
                <c:pt idx="22926">
                  <c:v>1623.0966876944401</c:v>
                </c:pt>
                <c:pt idx="22927">
                  <c:v>1642.57384794677</c:v>
                </c:pt>
                <c:pt idx="22928">
                  <c:v>1605.7801937527599</c:v>
                </c:pt>
                <c:pt idx="22929">
                  <c:v>1588.59834567961</c:v>
                </c:pt>
                <c:pt idx="22930">
                  <c:v>1599.7185340993699</c:v>
                </c:pt>
                <c:pt idx="22931">
                  <c:v>1609.1568734505499</c:v>
                </c:pt>
                <c:pt idx="22932">
                  <c:v>1627.3403461205401</c:v>
                </c:pt>
                <c:pt idx="22933">
                  <c:v>1631.0832289166201</c:v>
                </c:pt>
                <c:pt idx="22934">
                  <c:v>1636.9551285407199</c:v>
                </c:pt>
                <c:pt idx="22935">
                  <c:v>1646.4494682862601</c:v>
                </c:pt>
                <c:pt idx="22936">
                  <c:v>1641.3454749345699</c:v>
                </c:pt>
                <c:pt idx="22937">
                  <c:v>1642.6585513145201</c:v>
                </c:pt>
                <c:pt idx="22938">
                  <c:v>1625.4106365257201</c:v>
                </c:pt>
                <c:pt idx="22939">
                  <c:v>1627.19858822589</c:v>
                </c:pt>
                <c:pt idx="22940">
                  <c:v>1636.31090031996</c:v>
                </c:pt>
                <c:pt idx="22941">
                  <c:v>1642.0379884710801</c:v>
                </c:pt>
                <c:pt idx="22942">
                  <c:v>1642.6948036664701</c:v>
                </c:pt>
                <c:pt idx="22943">
                  <c:v>1641.5449173039001</c:v>
                </c:pt>
                <c:pt idx="22944">
                  <c:v>1643.6789256964</c:v>
                </c:pt>
                <c:pt idx="22945">
                  <c:v>1626.7490327617199</c:v>
                </c:pt>
                <c:pt idx="22946">
                  <c:v>1634.06940340915</c:v>
                </c:pt>
                <c:pt idx="22947">
                  <c:v>1629.8208229602899</c:v>
                </c:pt>
                <c:pt idx="22948">
                  <c:v>1633.89537501769</c:v>
                </c:pt>
                <c:pt idx="22949">
                  <c:v>1653.5021195178999</c:v>
                </c:pt>
                <c:pt idx="22950">
                  <c:v>1652.6753684581399</c:v>
                </c:pt>
                <c:pt idx="22951">
                  <c:v>1642.75931624739</c:v>
                </c:pt>
                <c:pt idx="22952">
                  <c:v>1627.97448240117</c:v>
                </c:pt>
                <c:pt idx="22953">
                  <c:v>1633.8351905378099</c:v>
                </c:pt>
                <c:pt idx="22954">
                  <c:v>1642.0043664904999</c:v>
                </c:pt>
                <c:pt idx="22955">
                  <c:v>1629.19673243187</c:v>
                </c:pt>
                <c:pt idx="22956">
                  <c:v>1642.3932259645701</c:v>
                </c:pt>
                <c:pt idx="22957">
                  <c:v>1648.3058415780399</c:v>
                </c:pt>
                <c:pt idx="22958">
                  <c:v>1656.3825402017801</c:v>
                </c:pt>
                <c:pt idx="22959">
                  <c:v>1667.81157972917</c:v>
                </c:pt>
                <c:pt idx="22960">
                  <c:v>1665.9769869914701</c:v>
                </c:pt>
                <c:pt idx="22961">
                  <c:v>1674.97326272122</c:v>
                </c:pt>
                <c:pt idx="22962">
                  <c:v>1675.9782466788499</c:v>
                </c:pt>
                <c:pt idx="22963">
                  <c:v>1676.9838336268599</c:v>
                </c:pt>
                <c:pt idx="22964">
                  <c:v>1676.1453417100499</c:v>
                </c:pt>
                <c:pt idx="22965">
                  <c:v>1680.8385486668301</c:v>
                </c:pt>
                <c:pt idx="22966">
                  <c:v>1693.7810054915701</c:v>
                </c:pt>
                <c:pt idx="22967">
                  <c:v>1702.9274229212201</c:v>
                </c:pt>
                <c:pt idx="22968">
                  <c:v>1706.6738632516499</c:v>
                </c:pt>
                <c:pt idx="22969">
                  <c:v>1706.1618610926801</c:v>
                </c:pt>
                <c:pt idx="22970">
                  <c:v>1700.36091076496</c:v>
                </c:pt>
                <c:pt idx="22971">
                  <c:v>1688.79845657176</c:v>
                </c:pt>
                <c:pt idx="22972">
                  <c:v>1694.0337317871299</c:v>
                </c:pt>
                <c:pt idx="22973">
                  <c:v>1696.2359756384501</c:v>
                </c:pt>
                <c:pt idx="22974">
                  <c:v>1702.00317795563</c:v>
                </c:pt>
                <c:pt idx="22975">
                  <c:v>1714.76820179029</c:v>
                </c:pt>
                <c:pt idx="22976">
                  <c:v>1716.82592363244</c:v>
                </c:pt>
                <c:pt idx="22977">
                  <c:v>1719.9162102949799</c:v>
                </c:pt>
                <c:pt idx="22978">
                  <c:v>1719.7442186739499</c:v>
                </c:pt>
                <c:pt idx="22979">
                  <c:v>1707.3620602994999</c:v>
                </c:pt>
                <c:pt idx="22980">
                  <c:v>1716.41107921909</c:v>
                </c:pt>
                <c:pt idx="22981">
                  <c:v>1714.52302703194</c:v>
                </c:pt>
                <c:pt idx="22982">
                  <c:v>1718.98078690223</c:v>
                </c:pt>
                <c:pt idx="22983">
                  <c:v>1720.1840734530599</c:v>
                </c:pt>
                <c:pt idx="22984">
                  <c:v>1732.91343559661</c:v>
                </c:pt>
                <c:pt idx="22985">
                  <c:v>1732.39356156593</c:v>
                </c:pt>
                <c:pt idx="22986">
                  <c:v>1742.6146835791701</c:v>
                </c:pt>
                <c:pt idx="22987">
                  <c:v>1731.8104725409801</c:v>
                </c:pt>
                <c:pt idx="22988">
                  <c:v>1717.60962666614</c:v>
                </c:pt>
                <c:pt idx="22989">
                  <c:v>1725.5106309488101</c:v>
                </c:pt>
                <c:pt idx="22990">
                  <c:v>1717.0556288571599</c:v>
                </c:pt>
                <c:pt idx="22991">
                  <c:v>1719.1160956117899</c:v>
                </c:pt>
                <c:pt idx="22992">
                  <c:v>1727.0240296515999</c:v>
                </c:pt>
                <c:pt idx="22993">
                  <c:v>1721.4975527567201</c:v>
                </c:pt>
                <c:pt idx="22994">
                  <c:v>1727.0063449255399</c:v>
                </c:pt>
                <c:pt idx="22995">
                  <c:v>1706.10956815194</c:v>
                </c:pt>
                <c:pt idx="22996">
                  <c:v>1725.2179953152399</c:v>
                </c:pt>
                <c:pt idx="22997">
                  <c:v>1720.90495032695</c:v>
                </c:pt>
                <c:pt idx="22998">
                  <c:v>1730.0257465636901</c:v>
                </c:pt>
                <c:pt idx="22999">
                  <c:v>1733.31279548216</c:v>
                </c:pt>
                <c:pt idx="23000">
                  <c:v>1734.1794518798999</c:v>
                </c:pt>
                <c:pt idx="23001">
                  <c:v>1724.9883007849401</c:v>
                </c:pt>
                <c:pt idx="23002">
                  <c:v>1723.6083101443101</c:v>
                </c:pt>
                <c:pt idx="23003">
                  <c:v>1717.92040272083</c:v>
                </c:pt>
                <c:pt idx="23004">
                  <c:v>1719.9819072041</c:v>
                </c:pt>
                <c:pt idx="23005">
                  <c:v>1685.06627448785</c:v>
                </c:pt>
                <c:pt idx="23006">
                  <c:v>1679.67406240949</c:v>
                </c:pt>
                <c:pt idx="23007">
                  <c:v>1692.10365047132</c:v>
                </c:pt>
                <c:pt idx="23008">
                  <c:v>1677.8899798073601</c:v>
                </c:pt>
                <c:pt idx="23009">
                  <c:v>1678.22555780332</c:v>
                </c:pt>
                <c:pt idx="23010">
                  <c:v>1669.49878490275</c:v>
                </c:pt>
                <c:pt idx="23011">
                  <c:v>1688.1971712936599</c:v>
                </c:pt>
                <c:pt idx="23012">
                  <c:v>1694.9499599788301</c:v>
                </c:pt>
                <c:pt idx="23013">
                  <c:v>1691.0515750708801</c:v>
                </c:pt>
                <c:pt idx="23014">
                  <c:v>1702.71983093887</c:v>
                </c:pt>
                <c:pt idx="23015">
                  <c:v>1710.211798195</c:v>
                </c:pt>
                <c:pt idx="23016">
                  <c:v>1710.211798195</c:v>
                </c:pt>
                <c:pt idx="23017">
                  <c:v>1726.1167679182199</c:v>
                </c:pt>
                <c:pt idx="23018">
                  <c:v>1734.5747400810101</c:v>
                </c:pt>
                <c:pt idx="23019">
                  <c:v>1737.87043208717</c:v>
                </c:pt>
                <c:pt idx="23020">
                  <c:v>1742.73646929701</c:v>
                </c:pt>
                <c:pt idx="23021">
                  <c:v>1740.9937328277199</c:v>
                </c:pt>
                <c:pt idx="23022">
                  <c:v>1749.69870149185</c:v>
                </c:pt>
                <c:pt idx="23023">
                  <c:v>1753.02312902469</c:v>
                </c:pt>
                <c:pt idx="23024">
                  <c:v>1753.02312902469</c:v>
                </c:pt>
                <c:pt idx="23025">
                  <c:v>1749.6923850795399</c:v>
                </c:pt>
                <c:pt idx="23026">
                  <c:v>1756.5161853813499</c:v>
                </c:pt>
                <c:pt idx="23027">
                  <c:v>1757.57009509258</c:v>
                </c:pt>
                <c:pt idx="23028">
                  <c:v>1755.1094969594501</c:v>
                </c:pt>
                <c:pt idx="23029">
                  <c:v>1752.1258108146201</c:v>
                </c:pt>
                <c:pt idx="23030">
                  <c:v>1760.0103769632899</c:v>
                </c:pt>
                <c:pt idx="23031">
                  <c:v>1756.1383541339701</c:v>
                </c:pt>
                <c:pt idx="23032">
                  <c:v>1743.4941579842</c:v>
                </c:pt>
                <c:pt idx="23033">
                  <c:v>1751.3398816951301</c:v>
                </c:pt>
                <c:pt idx="23034">
                  <c:v>1754.66742747035</c:v>
                </c:pt>
                <c:pt idx="23035">
                  <c:v>1745.0167566192599</c:v>
                </c:pt>
                <c:pt idx="23036">
                  <c:v>1740.13070970073</c:v>
                </c:pt>
                <c:pt idx="23037">
                  <c:v>1752.31162466864</c:v>
                </c:pt>
                <c:pt idx="23038">
                  <c:v>1755.29055443057</c:v>
                </c:pt>
                <c:pt idx="23039">
                  <c:v>1764.0670072027201</c:v>
                </c:pt>
                <c:pt idx="23040">
                  <c:v>1760.89168658976</c:v>
                </c:pt>
                <c:pt idx="23041">
                  <c:v>1743.8110372298399</c:v>
                </c:pt>
                <c:pt idx="23042">
                  <c:v>1732.9994087990101</c:v>
                </c:pt>
                <c:pt idx="23043">
                  <c:v>1747.0367040102899</c:v>
                </c:pt>
                <c:pt idx="23044">
                  <c:v>1718.73470940532</c:v>
                </c:pt>
                <c:pt idx="23045">
                  <c:v>1733.34395443526</c:v>
                </c:pt>
                <c:pt idx="23046">
                  <c:v>1729.5305977355099</c:v>
                </c:pt>
                <c:pt idx="23047">
                  <c:v>1722.6124753445599</c:v>
                </c:pt>
                <c:pt idx="23048">
                  <c:v>1698.66816193728</c:v>
                </c:pt>
                <c:pt idx="23049">
                  <c:v>1701.2161641801799</c:v>
                </c:pt>
                <c:pt idx="23050">
                  <c:v>1719.58929875333</c:v>
                </c:pt>
                <c:pt idx="23051">
                  <c:v>1715.11836657657</c:v>
                </c:pt>
                <c:pt idx="23052">
                  <c:v>1688.36252005797</c:v>
                </c:pt>
                <c:pt idx="23053">
                  <c:v>1717.06468289896</c:v>
                </c:pt>
                <c:pt idx="23054">
                  <c:v>1679.8043792800499</c:v>
                </c:pt>
                <c:pt idx="23055">
                  <c:v>1657.96692234941</c:v>
                </c:pt>
                <c:pt idx="23056">
                  <c:v>1631.60524828405</c:v>
                </c:pt>
                <c:pt idx="23057">
                  <c:v>1636.1737429792499</c:v>
                </c:pt>
                <c:pt idx="23058">
                  <c:v>1627.50202214146</c:v>
                </c:pt>
                <c:pt idx="23059">
                  <c:v>1631.2452767923901</c:v>
                </c:pt>
                <c:pt idx="23060">
                  <c:v>1631.2452767923901</c:v>
                </c:pt>
                <c:pt idx="23061">
                  <c:v>1631.2452767923901</c:v>
                </c:pt>
                <c:pt idx="23062">
                  <c:v>1631.2452767923901</c:v>
                </c:pt>
                <c:pt idx="23063">
                  <c:v>1631.2452767923901</c:v>
                </c:pt>
                <c:pt idx="23064">
                  <c:v>1631.2452767923901</c:v>
                </c:pt>
                <c:pt idx="23065">
                  <c:v>1631.2452767923901</c:v>
                </c:pt>
                <c:pt idx="23066">
                  <c:v>1631.2452767923901</c:v>
                </c:pt>
                <c:pt idx="23067">
                  <c:v>1631.2452767923901</c:v>
                </c:pt>
                <c:pt idx="23068">
                  <c:v>1631.2452767923901</c:v>
                </c:pt>
                <c:pt idx="23069">
                  <c:v>1631.2452767923901</c:v>
                </c:pt>
                <c:pt idx="23070">
                  <c:v>1631.2452767923901</c:v>
                </c:pt>
                <c:pt idx="23071">
                  <c:v>1631.2452767923901</c:v>
                </c:pt>
                <c:pt idx="23072">
                  <c:v>1631.2452767923901</c:v>
                </c:pt>
                <c:pt idx="23073">
                  <c:v>1631.2452767923901</c:v>
                </c:pt>
                <c:pt idx="23074">
                  <c:v>1631.2452767923901</c:v>
                </c:pt>
                <c:pt idx="23075">
                  <c:v>1631.2452767923901</c:v>
                </c:pt>
                <c:pt idx="23076">
                  <c:v>1631.2452767923901</c:v>
                </c:pt>
                <c:pt idx="23077">
                  <c:v>1631.2452767923901</c:v>
                </c:pt>
                <c:pt idx="23078">
                  <c:v>1631.2452767923901</c:v>
                </c:pt>
                <c:pt idx="23079">
                  <c:v>1631.2452767923901</c:v>
                </c:pt>
                <c:pt idx="23080">
                  <c:v>1631.2452767923901</c:v>
                </c:pt>
                <c:pt idx="23081">
                  <c:v>1630.42965415399</c:v>
                </c:pt>
                <c:pt idx="23082">
                  <c:v>1638.74484539018</c:v>
                </c:pt>
                <c:pt idx="23083">
                  <c:v>1635.3034812148601</c:v>
                </c:pt>
                <c:pt idx="23084">
                  <c:v>1640.37292200662</c:v>
                </c:pt>
                <c:pt idx="23085">
                  <c:v>1648.2467120322499</c:v>
                </c:pt>
                <c:pt idx="23086">
                  <c:v>1654.83969888038</c:v>
                </c:pt>
                <c:pt idx="23087">
                  <c:v>1653.5158271212799</c:v>
                </c:pt>
                <c:pt idx="23088">
                  <c:v>1658.4763746026399</c:v>
                </c:pt>
                <c:pt idx="23089">
                  <c:v>1652.6717072915301</c:v>
                </c:pt>
                <c:pt idx="23090">
                  <c:v>1637.79766192591</c:v>
                </c:pt>
                <c:pt idx="23091">
                  <c:v>1648.44334672843</c:v>
                </c:pt>
                <c:pt idx="23092">
                  <c:v>1656.0261861233801</c:v>
                </c:pt>
                <c:pt idx="23093">
                  <c:v>1653.21094160697</c:v>
                </c:pt>
                <c:pt idx="23094">
                  <c:v>1657.34396896099</c:v>
                </c:pt>
                <c:pt idx="23095">
                  <c:v>1643.75374841551</c:v>
                </c:pt>
                <c:pt idx="23096">
                  <c:v>1645.89062828845</c:v>
                </c:pt>
                <c:pt idx="23097">
                  <c:v>1617.58130948188</c:v>
                </c:pt>
                <c:pt idx="23098">
                  <c:v>1625.5074578983499</c:v>
                </c:pt>
                <c:pt idx="23099">
                  <c:v>1600.3120923009201</c:v>
                </c:pt>
                <c:pt idx="23100">
                  <c:v>1589.4299700732799</c:v>
                </c:pt>
                <c:pt idx="23101">
                  <c:v>1576.7145303126899</c:v>
                </c:pt>
                <c:pt idx="23102">
                  <c:v>1610.61389271441</c:v>
                </c:pt>
                <c:pt idx="23103">
                  <c:v>1648.6243805824699</c:v>
                </c:pt>
                <c:pt idx="23104">
                  <c:v>1655.7134654189799</c:v>
                </c:pt>
                <c:pt idx="23105">
                  <c:v>1661.8396052410301</c:v>
                </c:pt>
                <c:pt idx="23106">
                  <c:v>1665.3294684120301</c:v>
                </c:pt>
                <c:pt idx="23107">
                  <c:v>1666.49519903992</c:v>
                </c:pt>
                <c:pt idx="23108">
                  <c:v>1672.9945303161801</c:v>
                </c:pt>
                <c:pt idx="23109">
                  <c:v>1675.16942320559</c:v>
                </c:pt>
                <c:pt idx="23110">
                  <c:v>1667.1286099741999</c:v>
                </c:pt>
                <c:pt idx="23111">
                  <c:v>1651.62431390144</c:v>
                </c:pt>
                <c:pt idx="23112">
                  <c:v>1649.8075271561499</c:v>
                </c:pt>
                <c:pt idx="23113">
                  <c:v>1619.4510686564799</c:v>
                </c:pt>
                <c:pt idx="23114">
                  <c:v>1602.6087775424501</c:v>
                </c:pt>
                <c:pt idx="23115">
                  <c:v>1621.67982199521</c:v>
                </c:pt>
                <c:pt idx="23116">
                  <c:v>1651.03222677332</c:v>
                </c:pt>
                <c:pt idx="23117">
                  <c:v>1636.9984528457501</c:v>
                </c:pt>
                <c:pt idx="23118">
                  <c:v>1624.06616506826</c:v>
                </c:pt>
                <c:pt idx="23119">
                  <c:v>1620.9804393546301</c:v>
                </c:pt>
                <c:pt idx="23120">
                  <c:v>1611.25455671851</c:v>
                </c:pt>
                <c:pt idx="23121">
                  <c:v>1593.85300750595</c:v>
                </c:pt>
                <c:pt idx="23122">
                  <c:v>1615.5294084080299</c:v>
                </c:pt>
                <c:pt idx="23123">
                  <c:v>1617.30649075728</c:v>
                </c:pt>
                <c:pt idx="23124">
                  <c:v>1624.09917801846</c:v>
                </c:pt>
                <c:pt idx="23125">
                  <c:v>1649.75994503115</c:v>
                </c:pt>
                <c:pt idx="23126">
                  <c:v>1642.0060732894999</c:v>
                </c:pt>
                <c:pt idx="23127">
                  <c:v>1648.90249879732</c:v>
                </c:pt>
                <c:pt idx="23128">
                  <c:v>1628.95077856187</c:v>
                </c:pt>
                <c:pt idx="23129">
                  <c:v>1606.3083627398601</c:v>
                </c:pt>
                <c:pt idx="23130">
                  <c:v>1622.05018469471</c:v>
                </c:pt>
                <c:pt idx="23131">
                  <c:v>1600.9635322936799</c:v>
                </c:pt>
                <c:pt idx="23132">
                  <c:v>1620.97557644735</c:v>
                </c:pt>
                <c:pt idx="23133">
                  <c:v>1645.1281125364201</c:v>
                </c:pt>
                <c:pt idx="23134">
                  <c:v>1639.37016414254</c:v>
                </c:pt>
                <c:pt idx="23135">
                  <c:v>1657.40323594811</c:v>
                </c:pt>
                <c:pt idx="23136">
                  <c:v>1654.08842947621</c:v>
                </c:pt>
                <c:pt idx="23137">
                  <c:v>1646.47962270062</c:v>
                </c:pt>
                <c:pt idx="23138">
                  <c:v>1663.6030107767101</c:v>
                </c:pt>
                <c:pt idx="23139">
                  <c:v>1664.10209167994</c:v>
                </c:pt>
                <c:pt idx="23140">
                  <c:v>1680.74311259674</c:v>
                </c:pt>
                <c:pt idx="23141">
                  <c:v>1688.6426052259401</c:v>
                </c:pt>
                <c:pt idx="23142">
                  <c:v>1691.51329765483</c:v>
                </c:pt>
                <c:pt idx="23143">
                  <c:v>1692.0207516441201</c:v>
                </c:pt>
                <c:pt idx="23144">
                  <c:v>1691.8515495689601</c:v>
                </c:pt>
                <c:pt idx="23145">
                  <c:v>1702.1718440213299</c:v>
                </c:pt>
                <c:pt idx="23146">
                  <c:v>1700.8101065461101</c:v>
                </c:pt>
                <c:pt idx="23147">
                  <c:v>1706.25269888706</c:v>
                </c:pt>
                <c:pt idx="23148">
                  <c:v>1706.59394942684</c:v>
                </c:pt>
                <c:pt idx="23149">
                  <c:v>1705.2286742673</c:v>
                </c:pt>
                <c:pt idx="23150">
                  <c:v>1699.08985103993</c:v>
                </c:pt>
                <c:pt idx="23151">
                  <c:v>1709.62420811638</c:v>
                </c:pt>
                <c:pt idx="23152">
                  <c:v>1702.2728240214799</c:v>
                </c:pt>
                <c:pt idx="23153">
                  <c:v>1695.29350544299</c:v>
                </c:pt>
                <c:pt idx="23154">
                  <c:v>1697.8364457011601</c:v>
                </c:pt>
                <c:pt idx="23155">
                  <c:v>1675.93435555161</c:v>
                </c:pt>
                <c:pt idx="23156">
                  <c:v>1682.1353126671499</c:v>
                </c:pt>
                <c:pt idx="23157">
                  <c:v>1654.7165070706801</c:v>
                </c:pt>
                <c:pt idx="23158">
                  <c:v>1654.0546204678501</c:v>
                </c:pt>
                <c:pt idx="23159">
                  <c:v>1675.2265196098399</c:v>
                </c:pt>
                <c:pt idx="23160">
                  <c:v>1665.67772844806</c:v>
                </c:pt>
                <c:pt idx="23161">
                  <c:v>1686.16556450797</c:v>
                </c:pt>
                <c:pt idx="23162">
                  <c:v>1682.7932333789599</c:v>
                </c:pt>
                <c:pt idx="23163">
                  <c:v>1700.96740029945</c:v>
                </c:pt>
                <c:pt idx="23164">
                  <c:v>1694.8439176583699</c:v>
                </c:pt>
                <c:pt idx="23165">
                  <c:v>1708.57215339141</c:v>
                </c:pt>
                <c:pt idx="23166">
                  <c:v>1705.3258662999599</c:v>
                </c:pt>
                <c:pt idx="23167">
                  <c:v>1696.6287043818299</c:v>
                </c:pt>
                <c:pt idx="23168">
                  <c:v>1670.1612965934801</c:v>
                </c:pt>
                <c:pt idx="23169">
                  <c:v>1666.48694174097</c:v>
                </c:pt>
                <c:pt idx="23170">
                  <c:v>1671.8196999545401</c:v>
                </c:pt>
                <c:pt idx="23171">
                  <c:v>1692.55026423398</c:v>
                </c:pt>
                <c:pt idx="23172">
                  <c:v>1679.8561372522199</c:v>
                </c:pt>
                <c:pt idx="23173">
                  <c:v>1673.47268393066</c:v>
                </c:pt>
                <c:pt idx="23174">
                  <c:v>1679.3298383244201</c:v>
                </c:pt>
                <c:pt idx="23175">
                  <c:v>1689.5737503381999</c:v>
                </c:pt>
                <c:pt idx="23176">
                  <c:v>1685.85668808746</c:v>
                </c:pt>
                <c:pt idx="23177">
                  <c:v>1692.0943578333799</c:v>
                </c:pt>
                <c:pt idx="23178">
                  <c:v>1699.0319447004999</c:v>
                </c:pt>
                <c:pt idx="23179">
                  <c:v>1707.3572012295299</c:v>
                </c:pt>
                <c:pt idx="23180">
                  <c:v>1700.86924386486</c:v>
                </c:pt>
                <c:pt idx="23181">
                  <c:v>1702.7402000331101</c:v>
                </c:pt>
                <c:pt idx="23182">
                  <c:v>1712.4458191732999</c:v>
                </c:pt>
                <c:pt idx="23183">
                  <c:v>1711.0758625179601</c:v>
                </c:pt>
                <c:pt idx="23184">
                  <c:v>1690.0296294089901</c:v>
                </c:pt>
                <c:pt idx="23185">
                  <c:v>1706.0849108883699</c:v>
                </c:pt>
                <c:pt idx="23186">
                  <c:v>1704.3788259774899</c:v>
                </c:pt>
                <c:pt idx="23187">
                  <c:v>1712.2189685769799</c:v>
                </c:pt>
                <c:pt idx="23188">
                  <c:v>1717.1844035858501</c:v>
                </c:pt>
                <c:pt idx="23189">
                  <c:v>1720.1036170719501</c:v>
                </c:pt>
                <c:pt idx="23190">
                  <c:v>1710.8150575397599</c:v>
                </c:pt>
                <c:pt idx="23191">
                  <c:v>1715.43425819512</c:v>
                </c:pt>
                <c:pt idx="23192">
                  <c:v>1708.9156080139801</c:v>
                </c:pt>
                <c:pt idx="23193">
                  <c:v>1689.94664476502</c:v>
                </c:pt>
                <c:pt idx="23194">
                  <c:v>1707.0151058771501</c:v>
                </c:pt>
                <c:pt idx="23195">
                  <c:v>1712.47755421596</c:v>
                </c:pt>
                <c:pt idx="23196">
                  <c:v>1692.09907132079</c:v>
                </c:pt>
                <c:pt idx="23197">
                  <c:v>1686.85356419969</c:v>
                </c:pt>
                <c:pt idx="23198">
                  <c:v>1693.43229310007</c:v>
                </c:pt>
                <c:pt idx="23199">
                  <c:v>1713.9228238465801</c:v>
                </c:pt>
                <c:pt idx="23200">
                  <c:v>1707.23852483358</c:v>
                </c:pt>
                <c:pt idx="23201">
                  <c:v>1702.62898081653</c:v>
                </c:pt>
                <c:pt idx="23202">
                  <c:v>1702.7992437146099</c:v>
                </c:pt>
                <c:pt idx="23203">
                  <c:v>1719.9975160761301</c:v>
                </c:pt>
                <c:pt idx="23204">
                  <c:v>1720.8575148341699</c:v>
                </c:pt>
                <c:pt idx="23205">
                  <c:v>1728.4292878994399</c:v>
                </c:pt>
                <c:pt idx="23206">
                  <c:v>1726.8737015403301</c:v>
                </c:pt>
                <c:pt idx="23207">
                  <c:v>1726.01026468956</c:v>
                </c:pt>
                <c:pt idx="23208">
                  <c:v>1729.98008829834</c:v>
                </c:pt>
                <c:pt idx="23209">
                  <c:v>1726.1741321040899</c:v>
                </c:pt>
                <c:pt idx="23210">
                  <c:v>1708.7397733698399</c:v>
                </c:pt>
                <c:pt idx="23211">
                  <c:v>1724.6310532621701</c:v>
                </c:pt>
                <c:pt idx="23212">
                  <c:v>1722.5614959982599</c:v>
                </c:pt>
                <c:pt idx="23213">
                  <c:v>1712.57063932147</c:v>
                </c:pt>
                <c:pt idx="23214">
                  <c:v>1715.48200940832</c:v>
                </c:pt>
                <c:pt idx="23215">
                  <c:v>1715.1389130064399</c:v>
                </c:pt>
                <c:pt idx="23216">
                  <c:v>1721.82795476716</c:v>
                </c:pt>
                <c:pt idx="23217">
                  <c:v>1706.67586876521</c:v>
                </c:pt>
                <c:pt idx="23218">
                  <c:v>1707.69987428647</c:v>
                </c:pt>
                <c:pt idx="23219">
                  <c:v>1696.4290551161801</c:v>
                </c:pt>
                <c:pt idx="23220">
                  <c:v>1696.7683409271999</c:v>
                </c:pt>
                <c:pt idx="23221">
                  <c:v>1717.1295610183299</c:v>
                </c:pt>
                <c:pt idx="23222">
                  <c:v>1720.7355330964699</c:v>
                </c:pt>
                <c:pt idx="23223">
                  <c:v>1709.8948992379601</c:v>
                </c:pt>
                <c:pt idx="23224">
                  <c:v>1702.20037219139</c:v>
                </c:pt>
                <c:pt idx="23225">
                  <c:v>1711.9029143128801</c:v>
                </c:pt>
                <c:pt idx="23226">
                  <c:v>1714.64195897578</c:v>
                </c:pt>
                <c:pt idx="23227">
                  <c:v>1731.61691436964</c:v>
                </c:pt>
                <c:pt idx="23228">
                  <c:v>1724.17096163785</c:v>
                </c:pt>
                <c:pt idx="23229">
                  <c:v>1735.03323869617</c:v>
                </c:pt>
                <c:pt idx="23230">
                  <c:v>1737.1152785826</c:v>
                </c:pt>
                <c:pt idx="23231">
                  <c:v>1723.3920678817999</c:v>
                </c:pt>
                <c:pt idx="23232">
                  <c:v>1719.0835877121001</c:v>
                </c:pt>
                <c:pt idx="23233">
                  <c:v>1718.0521375594701</c:v>
                </c:pt>
                <c:pt idx="23234">
                  <c:v>1681.11401660194</c:v>
                </c:pt>
                <c:pt idx="23235">
                  <c:v>1686.66169285673</c:v>
                </c:pt>
                <c:pt idx="23236">
                  <c:v>1696.78166301387</c:v>
                </c:pt>
                <c:pt idx="23237">
                  <c:v>1694.9152031845499</c:v>
                </c:pt>
                <c:pt idx="23238">
                  <c:v>1688.64401693277</c:v>
                </c:pt>
                <c:pt idx="23239">
                  <c:v>1697.59383022251</c:v>
                </c:pt>
                <c:pt idx="23240">
                  <c:v>1669.07425387478</c:v>
                </c:pt>
                <c:pt idx="23241">
                  <c:v>1673.74766178562</c:v>
                </c:pt>
                <c:pt idx="23242">
                  <c:v>1694.50213279177</c:v>
                </c:pt>
                <c:pt idx="23243">
                  <c:v>1713.8194571055899</c:v>
                </c:pt>
                <c:pt idx="23244">
                  <c:v>1721.87440855399</c:v>
                </c:pt>
                <c:pt idx="23245">
                  <c:v>1718.6028471777399</c:v>
                </c:pt>
                <c:pt idx="23246">
                  <c:v>1732.0079493857199</c:v>
                </c:pt>
                <c:pt idx="23247">
                  <c:v>1732.87395336042</c:v>
                </c:pt>
                <c:pt idx="23248">
                  <c:v>1732.7006659650799</c:v>
                </c:pt>
                <c:pt idx="23249">
                  <c:v>1724.5569728350399</c:v>
                </c:pt>
                <c:pt idx="23250">
                  <c:v>1721.45277028394</c:v>
                </c:pt>
                <c:pt idx="23251">
                  <c:v>1711.1240536622399</c:v>
                </c:pt>
                <c:pt idx="23252">
                  <c:v>1692.64391388268</c:v>
                </c:pt>
                <c:pt idx="23253">
                  <c:v>1680.11834891995</c:v>
                </c:pt>
                <c:pt idx="23254">
                  <c:v>1700.7838046116699</c:v>
                </c:pt>
                <c:pt idx="23255">
                  <c:v>1713.36960476579</c:v>
                </c:pt>
                <c:pt idx="23256">
                  <c:v>1715.42564829151</c:v>
                </c:pt>
                <c:pt idx="23257">
                  <c:v>1712.8525098190801</c:v>
                </c:pt>
                <c:pt idx="23258">
                  <c:v>1706.85752603471</c:v>
                </c:pt>
                <c:pt idx="23259">
                  <c:v>1704.46792549826</c:v>
                </c:pt>
                <c:pt idx="23260">
                  <c:v>1710.60401003006</c:v>
                </c:pt>
                <c:pt idx="23261">
                  <c:v>1695.55069474179</c:v>
                </c:pt>
                <c:pt idx="23262">
                  <c:v>1689.44671224072</c:v>
                </c:pt>
                <c:pt idx="23263">
                  <c:v>1711.7474088423</c:v>
                </c:pt>
                <c:pt idx="23264">
                  <c:v>1694.97228423564</c:v>
                </c:pt>
                <c:pt idx="23265">
                  <c:v>1696.1587648346101</c:v>
                </c:pt>
                <c:pt idx="23266">
                  <c:v>1693.7841425638401</c:v>
                </c:pt>
                <c:pt idx="23267">
                  <c:v>1701.0674143768599</c:v>
                </c:pt>
                <c:pt idx="23268">
                  <c:v>1711.2738188631199</c:v>
                </c:pt>
                <c:pt idx="23269">
                  <c:v>1705.2843604970999</c:v>
                </c:pt>
                <c:pt idx="23270">
                  <c:v>1690.78944343288</c:v>
                </c:pt>
                <c:pt idx="23271">
                  <c:v>1652.91575989998</c:v>
                </c:pt>
                <c:pt idx="23272">
                  <c:v>1604.15474498293</c:v>
                </c:pt>
                <c:pt idx="23273">
                  <c:v>1541.5927099286</c:v>
                </c:pt>
                <c:pt idx="23274">
                  <c:v>1523.5560752224301</c:v>
                </c:pt>
                <c:pt idx="23275">
                  <c:v>1579.6229387906201</c:v>
                </c:pt>
                <c:pt idx="23276">
                  <c:v>1617.5338893215901</c:v>
                </c:pt>
                <c:pt idx="23277">
                  <c:v>1621.2542172670301</c:v>
                </c:pt>
                <c:pt idx="23278">
                  <c:v>1609.2569360592599</c:v>
                </c:pt>
                <c:pt idx="23279">
                  <c:v>1562.4275592199299</c:v>
                </c:pt>
                <c:pt idx="23280">
                  <c:v>1590.7074980418099</c:v>
                </c:pt>
                <c:pt idx="23281">
                  <c:v>1593.41170078849</c:v>
                </c:pt>
                <c:pt idx="23282">
                  <c:v>1571.2632781475299</c:v>
                </c:pt>
                <c:pt idx="23283">
                  <c:v>1610.85911275684</c:v>
                </c:pt>
                <c:pt idx="23284">
                  <c:v>1589.2736006458999</c:v>
                </c:pt>
                <c:pt idx="23285">
                  <c:v>1597.0610412890701</c:v>
                </c:pt>
                <c:pt idx="23286">
                  <c:v>1604.08810987074</c:v>
                </c:pt>
                <c:pt idx="23287">
                  <c:v>1597.5113486202699</c:v>
                </c:pt>
                <c:pt idx="23288">
                  <c:v>1617.00098707344</c:v>
                </c:pt>
                <c:pt idx="23289">
                  <c:v>1630.5837953648499</c:v>
                </c:pt>
                <c:pt idx="23290">
                  <c:v>1630.5837953648499</c:v>
                </c:pt>
                <c:pt idx="23291">
                  <c:v>1630.5837953648499</c:v>
                </c:pt>
                <c:pt idx="23292">
                  <c:v>1630.5837953648499</c:v>
                </c:pt>
                <c:pt idx="23293">
                  <c:v>1630.5837953648499</c:v>
                </c:pt>
                <c:pt idx="23294">
                  <c:v>1630.5837953648499</c:v>
                </c:pt>
                <c:pt idx="23295">
                  <c:v>1630.5837953648499</c:v>
                </c:pt>
                <c:pt idx="23296">
                  <c:v>1630.5837953648499</c:v>
                </c:pt>
                <c:pt idx="23297">
                  <c:v>1630.5837953648499</c:v>
                </c:pt>
                <c:pt idx="23298">
                  <c:v>1630.5837953648499</c:v>
                </c:pt>
                <c:pt idx="23299">
                  <c:v>1630.5837953648499</c:v>
                </c:pt>
                <c:pt idx="23300">
                  <c:v>1630.5837953648499</c:v>
                </c:pt>
                <c:pt idx="23301">
                  <c:v>1630.5837953648499</c:v>
                </c:pt>
                <c:pt idx="23302">
                  <c:v>1630.5837953648499</c:v>
                </c:pt>
                <c:pt idx="23303">
                  <c:v>1630.5837953648499</c:v>
                </c:pt>
                <c:pt idx="23304">
                  <c:v>1630.5837953648499</c:v>
                </c:pt>
                <c:pt idx="23305">
                  <c:v>1630.5837953648499</c:v>
                </c:pt>
                <c:pt idx="23306">
                  <c:v>1630.5837953648499</c:v>
                </c:pt>
                <c:pt idx="23307">
                  <c:v>1630.5837953648499</c:v>
                </c:pt>
                <c:pt idx="23308">
                  <c:v>1630.5837953648499</c:v>
                </c:pt>
                <c:pt idx="23309">
                  <c:v>1630.5837953648499</c:v>
                </c:pt>
                <c:pt idx="23310">
                  <c:v>1630.5837953648499</c:v>
                </c:pt>
                <c:pt idx="23311">
                  <c:v>1630.5837953648499</c:v>
                </c:pt>
                <c:pt idx="23312">
                  <c:v>1630.5837953648499</c:v>
                </c:pt>
                <c:pt idx="23313">
                  <c:v>1630.5837953648499</c:v>
                </c:pt>
                <c:pt idx="23314">
                  <c:v>1630.5837953648499</c:v>
                </c:pt>
                <c:pt idx="23315">
                  <c:v>1630.5837953648499</c:v>
                </c:pt>
                <c:pt idx="23316">
                  <c:v>1630.5837953648499</c:v>
                </c:pt>
                <c:pt idx="23317">
                  <c:v>1630.5837953648499</c:v>
                </c:pt>
                <c:pt idx="23318">
                  <c:v>1630.5837953648499</c:v>
                </c:pt>
                <c:pt idx="23319">
                  <c:v>1630.5837953648499</c:v>
                </c:pt>
                <c:pt idx="23320">
                  <c:v>1630.5837953648499</c:v>
                </c:pt>
                <c:pt idx="23321">
                  <c:v>1630.5837953648499</c:v>
                </c:pt>
                <c:pt idx="23322">
                  <c:v>1630.5837953648499</c:v>
                </c:pt>
                <c:pt idx="23323">
                  <c:v>1630.5837953648499</c:v>
                </c:pt>
                <c:pt idx="23324">
                  <c:v>1630.5837953648499</c:v>
                </c:pt>
                <c:pt idx="23325">
                  <c:v>1630.5837953648499</c:v>
                </c:pt>
                <c:pt idx="23326">
                  <c:v>1630.5837953648499</c:v>
                </c:pt>
                <c:pt idx="23327">
                  <c:v>1630.5837953648499</c:v>
                </c:pt>
                <c:pt idx="23328">
                  <c:v>1630.5837953648499</c:v>
                </c:pt>
                <c:pt idx="23329">
                  <c:v>1630.5837953648499</c:v>
                </c:pt>
                <c:pt idx="23330">
                  <c:v>1630.5837953648499</c:v>
                </c:pt>
                <c:pt idx="23331">
                  <c:v>1630.5837953648499</c:v>
                </c:pt>
                <c:pt idx="23332">
                  <c:v>1630.5837953648499</c:v>
                </c:pt>
                <c:pt idx="23333">
                  <c:v>1630.5837953648499</c:v>
                </c:pt>
                <c:pt idx="23334">
                  <c:v>1630.5837953648499</c:v>
                </c:pt>
                <c:pt idx="23335">
                  <c:v>1630.5837953648499</c:v>
                </c:pt>
                <c:pt idx="23336">
                  <c:v>1630.5837953648499</c:v>
                </c:pt>
                <c:pt idx="23337">
                  <c:v>1630.5837953648499</c:v>
                </c:pt>
                <c:pt idx="23338">
                  <c:v>1630.5837953648499</c:v>
                </c:pt>
                <c:pt idx="23339">
                  <c:v>1630.5837953648499</c:v>
                </c:pt>
                <c:pt idx="23340">
                  <c:v>1630.5837953648499</c:v>
                </c:pt>
                <c:pt idx="23341">
                  <c:v>1630.5837953648499</c:v>
                </c:pt>
                <c:pt idx="23342">
                  <c:v>1630.5837953648499</c:v>
                </c:pt>
                <c:pt idx="23343">
                  <c:v>1630.5837953648499</c:v>
                </c:pt>
                <c:pt idx="23344">
                  <c:v>1630.5837953648499</c:v>
                </c:pt>
                <c:pt idx="23345">
                  <c:v>1630.5837953648499</c:v>
                </c:pt>
                <c:pt idx="23346">
                  <c:v>1630.5837953648499</c:v>
                </c:pt>
                <c:pt idx="23347">
                  <c:v>1630.5837953648499</c:v>
                </c:pt>
                <c:pt idx="23348">
                  <c:v>1630.5837953648499</c:v>
                </c:pt>
                <c:pt idx="23349">
                  <c:v>1630.5837953648499</c:v>
                </c:pt>
                <c:pt idx="23350">
                  <c:v>1630.5837953648499</c:v>
                </c:pt>
                <c:pt idx="23351">
                  <c:v>1630.5837953648499</c:v>
                </c:pt>
                <c:pt idx="23352">
                  <c:v>1630.5837953648499</c:v>
                </c:pt>
                <c:pt idx="23353">
                  <c:v>1630.5837953648499</c:v>
                </c:pt>
                <c:pt idx="23354">
                  <c:v>1630.5837953648499</c:v>
                </c:pt>
                <c:pt idx="23355">
                  <c:v>1630.5837953648499</c:v>
                </c:pt>
                <c:pt idx="23356">
                  <c:v>1630.5837953648499</c:v>
                </c:pt>
                <c:pt idx="23357">
                  <c:v>1630.5837953648499</c:v>
                </c:pt>
                <c:pt idx="23358">
                  <c:v>1630.5837953648499</c:v>
                </c:pt>
                <c:pt idx="23359">
                  <c:v>1630.5837953648499</c:v>
                </c:pt>
                <c:pt idx="23360">
                  <c:v>1630.5837953648499</c:v>
                </c:pt>
                <c:pt idx="23361">
                  <c:v>1630.5837953648499</c:v>
                </c:pt>
                <c:pt idx="23362">
                  <c:v>1630.5837953648499</c:v>
                </c:pt>
                <c:pt idx="23363">
                  <c:v>1630.5837953648499</c:v>
                </c:pt>
                <c:pt idx="23364">
                  <c:v>1630.5837953648499</c:v>
                </c:pt>
                <c:pt idx="23365">
                  <c:v>1630.5837953648499</c:v>
                </c:pt>
                <c:pt idx="23366">
                  <c:v>1630.5837953648499</c:v>
                </c:pt>
                <c:pt idx="23367">
                  <c:v>1630.5837953648499</c:v>
                </c:pt>
                <c:pt idx="23368">
                  <c:v>1630.5837953648499</c:v>
                </c:pt>
                <c:pt idx="23369">
                  <c:v>1630.5837953648499</c:v>
                </c:pt>
                <c:pt idx="23370">
                  <c:v>1630.5837953648499</c:v>
                </c:pt>
                <c:pt idx="23371">
                  <c:v>1630.5837953648499</c:v>
                </c:pt>
                <c:pt idx="23372">
                  <c:v>1630.5837953648499</c:v>
                </c:pt>
                <c:pt idx="23373">
                  <c:v>1630.5837953648499</c:v>
                </c:pt>
                <c:pt idx="23374">
                  <c:v>1630.5837953648499</c:v>
                </c:pt>
                <c:pt idx="23375">
                  <c:v>1630.5837953648499</c:v>
                </c:pt>
                <c:pt idx="23376">
                  <c:v>1630.5837953648499</c:v>
                </c:pt>
                <c:pt idx="23377">
                  <c:v>1630.5837953648499</c:v>
                </c:pt>
                <c:pt idx="23378">
                  <c:v>1630.5837953648499</c:v>
                </c:pt>
                <c:pt idx="23379">
                  <c:v>1630.5837953648499</c:v>
                </c:pt>
                <c:pt idx="23380">
                  <c:v>1630.5837953648499</c:v>
                </c:pt>
                <c:pt idx="23381">
                  <c:v>1630.5837953648499</c:v>
                </c:pt>
                <c:pt idx="23382">
                  <c:v>1630.5837953648499</c:v>
                </c:pt>
                <c:pt idx="23383">
                  <c:v>1630.60010120281</c:v>
                </c:pt>
                <c:pt idx="23384">
                  <c:v>1630.61640720382</c:v>
                </c:pt>
                <c:pt idx="23385">
                  <c:v>1630.6327133678899</c:v>
                </c:pt>
                <c:pt idx="23386">
                  <c:v>1630.6490196950199</c:v>
                </c:pt>
                <c:pt idx="23387">
                  <c:v>1630.66532618522</c:v>
                </c:pt>
                <c:pt idx="23388">
                  <c:v>1630.68163283848</c:v>
                </c:pt>
                <c:pt idx="23389">
                  <c:v>1630.6979396548099</c:v>
                </c:pt>
                <c:pt idx="23390">
                  <c:v>1630.71424663421</c:v>
                </c:pt>
                <c:pt idx="23391">
                  <c:v>1630.7305537766699</c:v>
                </c:pt>
                <c:pt idx="23392">
                  <c:v>1630.74686108221</c:v>
                </c:pt>
                <c:pt idx="23393">
                  <c:v>1630.76316855082</c:v>
                </c:pt>
                <c:pt idx="23394">
                  <c:v>1630.7794761825101</c:v>
                </c:pt>
                <c:pt idx="23395">
                  <c:v>1630.79578397727</c:v>
                </c:pt>
                <c:pt idx="23396">
                  <c:v>1630.8120919351099</c:v>
                </c:pt>
                <c:pt idx="23397">
                  <c:v>1630.82840005603</c:v>
                </c:pt>
                <c:pt idx="23398">
                  <c:v>1630.8447083400299</c:v>
                </c:pt>
                <c:pt idx="23399">
                  <c:v>1630.86101678711</c:v>
                </c:pt>
                <c:pt idx="23400">
                  <c:v>1630.8773253972799</c:v>
                </c:pt>
                <c:pt idx="23401">
                  <c:v>1630.8936341705401</c:v>
                </c:pt>
                <c:pt idx="23402">
                  <c:v>1630.9099431068801</c:v>
                </c:pt>
                <c:pt idx="23403">
                  <c:v>1630.92625220631</c:v>
                </c:pt>
                <c:pt idx="23404">
                  <c:v>1630.94256146883</c:v>
                </c:pt>
                <c:pt idx="23405">
                  <c:v>1630.95887089445</c:v>
                </c:pt>
                <c:pt idx="23406">
                  <c:v>1630.9751804831501</c:v>
                </c:pt>
                <c:pt idx="23407">
                  <c:v>1630.9914902349601</c:v>
                </c:pt>
                <c:pt idx="23408">
                  <c:v>1631.00780014986</c:v>
                </c:pt>
                <c:pt idx="23409">
                  <c:v>1631.0241102278601</c:v>
                </c:pt>
                <c:pt idx="23410">
                  <c:v>1631.0404204689701</c:v>
                </c:pt>
                <c:pt idx="23411">
                  <c:v>1631.05673087317</c:v>
                </c:pt>
                <c:pt idx="23412">
                  <c:v>1631.07304144048</c:v>
                </c:pt>
                <c:pt idx="23413">
                  <c:v>1631.0893521708899</c:v>
                </c:pt>
                <c:pt idx="23414">
                  <c:v>1631.10566306442</c:v>
                </c:pt>
                <c:pt idx="23415">
                  <c:v>1631.12197412105</c:v>
                </c:pt>
                <c:pt idx="23416">
                  <c:v>1631.1382853407899</c:v>
                </c:pt>
                <c:pt idx="23417">
                  <c:v>1631.15459672364</c:v>
                </c:pt>
                <c:pt idx="23418">
                  <c:v>1631.17090826961</c:v>
                </c:pt>
                <c:pt idx="23419">
                  <c:v>1631.1872199786901</c:v>
                </c:pt>
                <c:pt idx="23420">
                  <c:v>1631.2035318508899</c:v>
                </c:pt>
                <c:pt idx="23421">
                  <c:v>1631.2198438862099</c:v>
                </c:pt>
                <c:pt idx="23422">
                  <c:v>1631.23615608465</c:v>
                </c:pt>
                <c:pt idx="23423">
                  <c:v>1631.2524684462101</c:v>
                </c:pt>
                <c:pt idx="23424">
                  <c:v>1631.2687809709</c:v>
                </c:pt>
                <c:pt idx="23425">
                  <c:v>1631.2687809709</c:v>
                </c:pt>
                <c:pt idx="23426">
                  <c:v>1631.2687809709</c:v>
                </c:pt>
                <c:pt idx="23427">
                  <c:v>1631.2687809709</c:v>
                </c:pt>
                <c:pt idx="23428">
                  <c:v>1631.2687809709</c:v>
                </c:pt>
                <c:pt idx="23429">
                  <c:v>1631.2687809709</c:v>
                </c:pt>
                <c:pt idx="23430">
                  <c:v>1631.2687809709</c:v>
                </c:pt>
                <c:pt idx="23431">
                  <c:v>1631.2687809709</c:v>
                </c:pt>
                <c:pt idx="23432">
                  <c:v>1631.2687809709</c:v>
                </c:pt>
                <c:pt idx="23433">
                  <c:v>1631.2687809709</c:v>
                </c:pt>
                <c:pt idx="23434">
                  <c:v>1631.2687809709</c:v>
                </c:pt>
                <c:pt idx="23435">
                  <c:v>1631.2687809709</c:v>
                </c:pt>
                <c:pt idx="23436">
                  <c:v>1641.8720280472101</c:v>
                </c:pt>
                <c:pt idx="23437">
                  <c:v>1646.63345692854</c:v>
                </c:pt>
                <c:pt idx="23438">
                  <c:v>1649.10340711394</c:v>
                </c:pt>
                <c:pt idx="23439">
                  <c:v>1641.3526211005001</c:v>
                </c:pt>
                <c:pt idx="23440">
                  <c:v>1643.32224424582</c:v>
                </c:pt>
                <c:pt idx="23441">
                  <c:v>1639.37827085963</c:v>
                </c:pt>
                <c:pt idx="23442">
                  <c:v>1644.1324678451199</c:v>
                </c:pt>
                <c:pt idx="23443">
                  <c:v>1647.5851460276001</c:v>
                </c:pt>
                <c:pt idx="23444">
                  <c:v>1631.76832862573</c:v>
                </c:pt>
                <c:pt idx="23445">
                  <c:v>1623.6094869825999</c:v>
                </c:pt>
                <c:pt idx="23446">
                  <c:v>1636.28987707594</c:v>
                </c:pt>
                <c:pt idx="23447">
                  <c:v>1619.1251962654101</c:v>
                </c:pt>
                <c:pt idx="23448">
                  <c:v>1608.45516122202</c:v>
                </c:pt>
                <c:pt idx="23449">
                  <c:v>1607.1844816446601</c:v>
                </c:pt>
                <c:pt idx="23450">
                  <c:v>1613.30785451972</c:v>
                </c:pt>
                <c:pt idx="23451">
                  <c:v>1614.1306415255301</c:v>
                </c:pt>
                <c:pt idx="23452">
                  <c:v>1634.4848289151701</c:v>
                </c:pt>
                <c:pt idx="23453">
                  <c:v>1619.9542587861099</c:v>
                </c:pt>
                <c:pt idx="23454">
                  <c:v>1618.18850864403</c:v>
                </c:pt>
                <c:pt idx="23455">
                  <c:v>1604.93554475824</c:v>
                </c:pt>
                <c:pt idx="23456">
                  <c:v>1620.84045600679</c:v>
                </c:pt>
                <c:pt idx="23457">
                  <c:v>1605.4586800792899</c:v>
                </c:pt>
                <c:pt idx="23458">
                  <c:v>1607.0801933461701</c:v>
                </c:pt>
                <c:pt idx="23459">
                  <c:v>1601.7928995100599</c:v>
                </c:pt>
                <c:pt idx="23460">
                  <c:v>1613.8223641853799</c:v>
                </c:pt>
                <c:pt idx="23461">
                  <c:v>1610.93362215349</c:v>
                </c:pt>
                <c:pt idx="23462">
                  <c:v>1633.9860822865101</c:v>
                </c:pt>
                <c:pt idx="23463">
                  <c:v>1645.7671219397901</c:v>
                </c:pt>
                <c:pt idx="23464">
                  <c:v>1645.12527276223</c:v>
                </c:pt>
                <c:pt idx="23465">
                  <c:v>1653.2028378514999</c:v>
                </c:pt>
                <c:pt idx="23466">
                  <c:v>1653.05404959609</c:v>
                </c:pt>
                <c:pt idx="23467">
                  <c:v>1656.37668823578</c:v>
                </c:pt>
                <c:pt idx="23468">
                  <c:v>1662.1905704114899</c:v>
                </c:pt>
                <c:pt idx="23469">
                  <c:v>1655.89086814963</c:v>
                </c:pt>
                <c:pt idx="23470">
                  <c:v>1665.84277226721</c:v>
                </c:pt>
                <c:pt idx="23471">
                  <c:v>1667.85844202165</c:v>
                </c:pt>
                <c:pt idx="23472">
                  <c:v>1674.04619684155</c:v>
                </c:pt>
                <c:pt idx="23473">
                  <c:v>1669.54301257205</c:v>
                </c:pt>
                <c:pt idx="23474">
                  <c:v>1652.0295063701701</c:v>
                </c:pt>
                <c:pt idx="23475">
                  <c:v>1638.33418176236</c:v>
                </c:pt>
                <c:pt idx="23476">
                  <c:v>1635.2377301588299</c:v>
                </c:pt>
                <c:pt idx="23477">
                  <c:v>1633.45532103295</c:v>
                </c:pt>
                <c:pt idx="23478">
                  <c:v>1637.3919483566399</c:v>
                </c:pt>
                <c:pt idx="23479">
                  <c:v>1632.49614643106</c:v>
                </c:pt>
                <c:pt idx="23480">
                  <c:v>1644.10319403218</c:v>
                </c:pt>
                <c:pt idx="23481">
                  <c:v>1647.5722517715899</c:v>
                </c:pt>
                <c:pt idx="23482">
                  <c:v>1644.29358299056</c:v>
                </c:pt>
                <c:pt idx="23483">
                  <c:v>1668.1522828797599</c:v>
                </c:pt>
                <c:pt idx="23484">
                  <c:v>1606.44732993603</c:v>
                </c:pt>
                <c:pt idx="23485">
                  <c:v>1573.2099346796599</c:v>
                </c:pt>
                <c:pt idx="23486">
                  <c:v>1600.91416162937</c:v>
                </c:pt>
                <c:pt idx="23487">
                  <c:v>1629.74662568031</c:v>
                </c:pt>
                <c:pt idx="23488">
                  <c:v>1652.9053252312301</c:v>
                </c:pt>
                <c:pt idx="23489">
                  <c:v>1656.88882706504</c:v>
                </c:pt>
                <c:pt idx="23490">
                  <c:v>1642.82184092325</c:v>
                </c:pt>
                <c:pt idx="23491">
                  <c:v>1653.02376455539</c:v>
                </c:pt>
                <c:pt idx="23492">
                  <c:v>1653.3708995459399</c:v>
                </c:pt>
                <c:pt idx="23493">
                  <c:v>1679.84136764767</c:v>
                </c:pt>
                <c:pt idx="23494">
                  <c:v>1687.0814839422401</c:v>
                </c:pt>
                <c:pt idx="23495">
                  <c:v>1699.7514658866401</c:v>
                </c:pt>
                <c:pt idx="23496">
                  <c:v>1698.91858766836</c:v>
                </c:pt>
                <c:pt idx="23497">
                  <c:v>1707.60006165134</c:v>
                </c:pt>
                <c:pt idx="23498">
                  <c:v>1706.7633376211299</c:v>
                </c:pt>
                <c:pt idx="23499">
                  <c:v>1711.0473135985601</c:v>
                </c:pt>
                <c:pt idx="23500">
                  <c:v>1707.30011998178</c:v>
                </c:pt>
                <c:pt idx="23501">
                  <c:v>1715.5122335588901</c:v>
                </c:pt>
                <c:pt idx="23502">
                  <c:v>1709.0104421937101</c:v>
                </c:pt>
                <c:pt idx="23503">
                  <c:v>1717.23078242066</c:v>
                </c:pt>
                <c:pt idx="23504">
                  <c:v>1712.6114316159501</c:v>
                </c:pt>
                <c:pt idx="23505">
                  <c:v>1714.85495259136</c:v>
                </c:pt>
                <c:pt idx="23506">
                  <c:v>1712.4713042072599</c:v>
                </c:pt>
                <c:pt idx="23507">
                  <c:v>1715.57087726788</c:v>
                </c:pt>
                <c:pt idx="23508">
                  <c:v>1718.5045034679999</c:v>
                </c:pt>
                <c:pt idx="23509">
                  <c:v>1715.77208130749</c:v>
                </c:pt>
                <c:pt idx="23510">
                  <c:v>1703.7788344591499</c:v>
                </c:pt>
                <c:pt idx="23511">
                  <c:v>1711.4628770025599</c:v>
                </c:pt>
                <c:pt idx="23512">
                  <c:v>1712.33572306983</c:v>
                </c:pt>
                <c:pt idx="23513">
                  <c:v>1728.27756865161</c:v>
                </c:pt>
                <c:pt idx="23514">
                  <c:v>1727.2578848861101</c:v>
                </c:pt>
                <c:pt idx="23515">
                  <c:v>1728.1387864073999</c:v>
                </c:pt>
                <c:pt idx="23516">
                  <c:v>1723.14446531468</c:v>
                </c:pt>
                <c:pt idx="23517">
                  <c:v>1732.4666768720299</c:v>
                </c:pt>
                <c:pt idx="23518">
                  <c:v>1731.44452153268</c:v>
                </c:pt>
                <c:pt idx="23519">
                  <c:v>1738.2144696118701</c:v>
                </c:pt>
                <c:pt idx="23520">
                  <c:v>1728.32402927978</c:v>
                </c:pt>
                <c:pt idx="23521">
                  <c:v>1730.41530135521</c:v>
                </c:pt>
                <c:pt idx="23522">
                  <c:v>1735.96993447256</c:v>
                </c:pt>
                <c:pt idx="23523">
                  <c:v>1734.07772724399</c:v>
                </c:pt>
                <c:pt idx="23524">
                  <c:v>1733.74825247581</c:v>
                </c:pt>
                <c:pt idx="23525">
                  <c:v>1738.4467102400199</c:v>
                </c:pt>
                <c:pt idx="23526">
                  <c:v>1728.7287931297799</c:v>
                </c:pt>
                <c:pt idx="23527">
                  <c:v>1727.3630973832001</c:v>
                </c:pt>
                <c:pt idx="23528">
                  <c:v>1724.7893263681001</c:v>
                </c:pt>
                <c:pt idx="23529">
                  <c:v>1733.9479576911201</c:v>
                </c:pt>
                <c:pt idx="23530">
                  <c:v>1731.53777002993</c:v>
                </c:pt>
                <c:pt idx="23531">
                  <c:v>1727.39939475956</c:v>
                </c:pt>
                <c:pt idx="23532">
                  <c:v>1727.9348885719301</c:v>
                </c:pt>
                <c:pt idx="23533">
                  <c:v>1737.11022283025</c:v>
                </c:pt>
                <c:pt idx="23534">
                  <c:v>1741.64408051183</c:v>
                </c:pt>
                <c:pt idx="23535">
                  <c:v>1743.2289766250999</c:v>
                </c:pt>
                <c:pt idx="23536">
                  <c:v>1740.10859675694</c:v>
                </c:pt>
                <c:pt idx="23537">
                  <c:v>1697.1453155030099</c:v>
                </c:pt>
                <c:pt idx="23538">
                  <c:v>1721.6011794994099</c:v>
                </c:pt>
                <c:pt idx="23539">
                  <c:v>1696.1386980546099</c:v>
                </c:pt>
                <c:pt idx="23540">
                  <c:v>1694.7987484831499</c:v>
                </c:pt>
                <c:pt idx="23541">
                  <c:v>1712.9500430794101</c:v>
                </c:pt>
                <c:pt idx="23542">
                  <c:v>1706.8005524247501</c:v>
                </c:pt>
                <c:pt idx="23543">
                  <c:v>1707.67102070649</c:v>
                </c:pt>
                <c:pt idx="23544">
                  <c:v>1707.3465632125501</c:v>
                </c:pt>
                <c:pt idx="23545">
                  <c:v>1726.48591818617</c:v>
                </c:pt>
                <c:pt idx="23546">
                  <c:v>1738.5885844726499</c:v>
                </c:pt>
                <c:pt idx="23547">
                  <c:v>1728.1744388516599</c:v>
                </c:pt>
                <c:pt idx="23548">
                  <c:v>1712.98378553415</c:v>
                </c:pt>
                <c:pt idx="23549">
                  <c:v>1723.96401159943</c:v>
                </c:pt>
                <c:pt idx="23550">
                  <c:v>1733.6354497044999</c:v>
                </c:pt>
                <c:pt idx="23551">
                  <c:v>1716.6631586518899</c:v>
                </c:pt>
                <c:pt idx="23552">
                  <c:v>1731.7869610796199</c:v>
                </c:pt>
                <c:pt idx="23553">
                  <c:v>1727.30163285042</c:v>
                </c:pt>
                <c:pt idx="23554">
                  <c:v>1719.3733183556401</c:v>
                </c:pt>
                <c:pt idx="23555">
                  <c:v>1729.36287733528</c:v>
                </c:pt>
                <c:pt idx="23556">
                  <c:v>1728.34255323766</c:v>
                </c:pt>
                <c:pt idx="23557">
                  <c:v>1721.7921349608901</c:v>
                </c:pt>
                <c:pt idx="23558">
                  <c:v>1730.76267198403</c:v>
                </c:pt>
                <c:pt idx="23559">
                  <c:v>1708.2800648749601</c:v>
                </c:pt>
                <c:pt idx="23560">
                  <c:v>1709.3221157145299</c:v>
                </c:pt>
                <c:pt idx="23561">
                  <c:v>1702.16005604969</c:v>
                </c:pt>
                <c:pt idx="23562">
                  <c:v>1702.3472936558501</c:v>
                </c:pt>
                <c:pt idx="23563">
                  <c:v>1697.4275099771901</c:v>
                </c:pt>
                <c:pt idx="23564">
                  <c:v>1707.6290493121501</c:v>
                </c:pt>
                <c:pt idx="23565">
                  <c:v>1711.91519822593</c:v>
                </c:pt>
                <c:pt idx="23566">
                  <c:v>1709.1932530607501</c:v>
                </c:pt>
                <c:pt idx="23567">
                  <c:v>1709.55218364389</c:v>
                </c:pt>
                <c:pt idx="23568">
                  <c:v>1718.8008609573999</c:v>
                </c:pt>
                <c:pt idx="23569">
                  <c:v>1710.9115650056101</c:v>
                </c:pt>
                <c:pt idx="23570">
                  <c:v>1706.99357752174</c:v>
                </c:pt>
                <c:pt idx="23571">
                  <c:v>1701.3775686516999</c:v>
                </c:pt>
                <c:pt idx="23572">
                  <c:v>1696.4605874782901</c:v>
                </c:pt>
                <c:pt idx="23573">
                  <c:v>1696.8168442016699</c:v>
                </c:pt>
                <c:pt idx="23574">
                  <c:v>1685.2954578295401</c:v>
                </c:pt>
                <c:pt idx="23575">
                  <c:v>1673.0096539419601</c:v>
                </c:pt>
                <c:pt idx="23576">
                  <c:v>1666.3343454227299</c:v>
                </c:pt>
                <c:pt idx="23577">
                  <c:v>1664.35140755168</c:v>
                </c:pt>
                <c:pt idx="23578">
                  <c:v>1701.4830874541501</c:v>
                </c:pt>
                <c:pt idx="23579">
                  <c:v>1708.30603463485</c:v>
                </c:pt>
                <c:pt idx="23580">
                  <c:v>1733.2643858008601</c:v>
                </c:pt>
                <c:pt idx="23581">
                  <c:v>1738.8281644792801</c:v>
                </c:pt>
                <c:pt idx="23582">
                  <c:v>1741.97544345699</c:v>
                </c:pt>
                <c:pt idx="23583">
                  <c:v>1745.65101164268</c:v>
                </c:pt>
                <c:pt idx="23584">
                  <c:v>1759.63367624594</c:v>
                </c:pt>
                <c:pt idx="23585">
                  <c:v>1757.5397121712101</c:v>
                </c:pt>
                <c:pt idx="23586">
                  <c:v>1767.39950995649</c:v>
                </c:pt>
                <c:pt idx="23587">
                  <c:v>1764.58934473566</c:v>
                </c:pt>
                <c:pt idx="23588">
                  <c:v>1778.19432858357</c:v>
                </c:pt>
                <c:pt idx="23589">
                  <c:v>1783.72451294547</c:v>
                </c:pt>
                <c:pt idx="23590">
                  <c:v>1786.5963094113099</c:v>
                </c:pt>
                <c:pt idx="23591">
                  <c:v>1793.7605606120501</c:v>
                </c:pt>
                <c:pt idx="23592">
                  <c:v>1782.2984306297401</c:v>
                </c:pt>
                <c:pt idx="23593">
                  <c:v>1784.2767818877401</c:v>
                </c:pt>
                <c:pt idx="23594">
                  <c:v>1779.83393270084</c:v>
                </c:pt>
                <c:pt idx="23595">
                  <c:v>1773.44432888244</c:v>
                </c:pt>
                <c:pt idx="23596">
                  <c:v>1773.46206332573</c:v>
                </c:pt>
                <c:pt idx="23597">
                  <c:v>1786.7807634213</c:v>
                </c:pt>
                <c:pt idx="23598">
                  <c:v>1795.37517889336</c:v>
                </c:pt>
                <c:pt idx="23599">
                  <c:v>1818.01485989921</c:v>
                </c:pt>
                <c:pt idx="23600">
                  <c:v>1824.57789354344</c:v>
                </c:pt>
                <c:pt idx="23601">
                  <c:v>1832.9891976326801</c:v>
                </c:pt>
                <c:pt idx="23602">
                  <c:v>1827.5085599317599</c:v>
                </c:pt>
                <c:pt idx="23603">
                  <c:v>1838.4918863769501</c:v>
                </c:pt>
                <c:pt idx="23604">
                  <c:v>1823.43463782752</c:v>
                </c:pt>
                <c:pt idx="23605">
                  <c:v>1831.8406715079</c:v>
                </c:pt>
                <c:pt idx="23606">
                  <c:v>1827.8289404372999</c:v>
                </c:pt>
                <c:pt idx="23607">
                  <c:v>1831.8684423956699</c:v>
                </c:pt>
                <c:pt idx="23608">
                  <c:v>1839.9469822266301</c:v>
                </c:pt>
                <c:pt idx="23609">
                  <c:v>1835.54950893911</c:v>
                </c:pt>
                <c:pt idx="23610">
                  <c:v>1830.0612159073801</c:v>
                </c:pt>
                <c:pt idx="23611">
                  <c:v>1833.55663282977</c:v>
                </c:pt>
                <c:pt idx="23612">
                  <c:v>1838.52557130474</c:v>
                </c:pt>
                <c:pt idx="23613">
                  <c:v>1822.5487840901001</c:v>
                </c:pt>
                <c:pt idx="23614">
                  <c:v>1821.8379900642999</c:v>
                </c:pt>
                <c:pt idx="23615">
                  <c:v>1812.38265089587</c:v>
                </c:pt>
                <c:pt idx="23616">
                  <c:v>1827.4616745513199</c:v>
                </c:pt>
                <c:pt idx="23617">
                  <c:v>1841.9351710137701</c:v>
                </c:pt>
                <c:pt idx="23618">
                  <c:v>1838.1039458580599</c:v>
                </c:pt>
                <c:pt idx="23619">
                  <c:v>1843.4712093799701</c:v>
                </c:pt>
                <c:pt idx="23620">
                  <c:v>1836.68723532945</c:v>
                </c:pt>
                <c:pt idx="23621">
                  <c:v>1839.66266865068</c:v>
                </c:pt>
                <c:pt idx="23622">
                  <c:v>1845.40241617687</c:v>
                </c:pt>
                <c:pt idx="23623">
                  <c:v>1839.9031169766599</c:v>
                </c:pt>
                <c:pt idx="23624">
                  <c:v>1845.27563407824</c:v>
                </c:pt>
                <c:pt idx="23625">
                  <c:v>1836.2706889839301</c:v>
                </c:pt>
                <c:pt idx="23626">
                  <c:v>1840.7144640512799</c:v>
                </c:pt>
                <c:pt idx="23627">
                  <c:v>1833.7565633771601</c:v>
                </c:pt>
                <c:pt idx="23628">
                  <c:v>1839.84463516757</c:v>
                </c:pt>
                <c:pt idx="23629">
                  <c:v>1834.5458826182901</c:v>
                </c:pt>
                <c:pt idx="23630">
                  <c:v>1849.80930436167</c:v>
                </c:pt>
                <c:pt idx="23631">
                  <c:v>1865.3846987044001</c:v>
                </c:pt>
                <c:pt idx="23632">
                  <c:v>1863.5566216996699</c:v>
                </c:pt>
                <c:pt idx="23633">
                  <c:v>1861.35762488606</c:v>
                </c:pt>
                <c:pt idx="23634">
                  <c:v>1848.7376201893401</c:v>
                </c:pt>
                <c:pt idx="23635">
                  <c:v>1848.7745949417399</c:v>
                </c:pt>
                <c:pt idx="23636">
                  <c:v>1849.5510802716201</c:v>
                </c:pt>
                <c:pt idx="23637">
                  <c:v>1849.21816107717</c:v>
                </c:pt>
                <c:pt idx="23638">
                  <c:v>1864.41873436122</c:v>
                </c:pt>
                <c:pt idx="23639">
                  <c:v>1859.4220921531301</c:v>
                </c:pt>
                <c:pt idx="23640">
                  <c:v>1859.2733383857601</c:v>
                </c:pt>
                <c:pt idx="23641">
                  <c:v>1860.4260878555599</c:v>
                </c:pt>
                <c:pt idx="23642">
                  <c:v>1873.8583642098799</c:v>
                </c:pt>
                <c:pt idx="23643">
                  <c:v>1881.01650316116</c:v>
                </c:pt>
                <c:pt idx="23644">
                  <c:v>1890.2711043567101</c:v>
                </c:pt>
                <c:pt idx="23645">
                  <c:v>1898.8151297484101</c:v>
                </c:pt>
                <c:pt idx="23646">
                  <c:v>1909.10670775164</c:v>
                </c:pt>
                <c:pt idx="23647">
                  <c:v>1906.0903191533901</c:v>
                </c:pt>
                <c:pt idx="23648">
                  <c:v>1909.94062159808</c:v>
                </c:pt>
                <c:pt idx="23649">
                  <c:v>1921.4384641401</c:v>
                </c:pt>
                <c:pt idx="23650">
                  <c:v>1918.59473521318</c:v>
                </c:pt>
                <c:pt idx="23651">
                  <c:v>1916.52265289915</c:v>
                </c:pt>
                <c:pt idx="23652">
                  <c:v>1919.4357673315501</c:v>
                </c:pt>
                <c:pt idx="23653">
                  <c:v>1923.6969147350301</c:v>
                </c:pt>
                <c:pt idx="23654">
                  <c:v>1915.6558616314401</c:v>
                </c:pt>
                <c:pt idx="23655">
                  <c:v>1943.8351593560301</c:v>
                </c:pt>
                <c:pt idx="23656">
                  <c:v>1930.24775159214</c:v>
                </c:pt>
                <c:pt idx="23657">
                  <c:v>1932.00427704608</c:v>
                </c:pt>
                <c:pt idx="23658">
                  <c:v>1924.6819808360799</c:v>
                </c:pt>
                <c:pt idx="23659">
                  <c:v>1917.77237252488</c:v>
                </c:pt>
                <c:pt idx="23660">
                  <c:v>1914.14778274081</c:v>
                </c:pt>
                <c:pt idx="23661">
                  <c:v>1914.93258333173</c:v>
                </c:pt>
                <c:pt idx="23662">
                  <c:v>1921.46250344089</c:v>
                </c:pt>
                <c:pt idx="23663">
                  <c:v>1923.9796193203999</c:v>
                </c:pt>
                <c:pt idx="23664">
                  <c:v>1917.07253248704</c:v>
                </c:pt>
                <c:pt idx="23665">
                  <c:v>1933.5785269917501</c:v>
                </c:pt>
                <c:pt idx="23666">
                  <c:v>1932.43771566083</c:v>
                </c:pt>
                <c:pt idx="23667">
                  <c:v>1930.9110898654501</c:v>
                </c:pt>
                <c:pt idx="23668">
                  <c:v>1926.10312125169</c:v>
                </c:pt>
                <c:pt idx="23669">
                  <c:v>1897.61605608838</c:v>
                </c:pt>
                <c:pt idx="23670">
                  <c:v>1900.67121793868</c:v>
                </c:pt>
                <c:pt idx="23671">
                  <c:v>1900.1200232854801</c:v>
                </c:pt>
                <c:pt idx="23672">
                  <c:v>1899.18896447407</c:v>
                </c:pt>
                <c:pt idx="23673">
                  <c:v>1898.2583618814799</c:v>
                </c:pt>
                <c:pt idx="23674">
                  <c:v>1911.94480467064</c:v>
                </c:pt>
                <c:pt idx="23675">
                  <c:v>1915.4054247670999</c:v>
                </c:pt>
                <c:pt idx="23676">
                  <c:v>1922.3200383505</c:v>
                </c:pt>
                <c:pt idx="23677">
                  <c:v>1919.2635494895301</c:v>
                </c:pt>
                <c:pt idx="23678">
                  <c:v>1913.9471894574399</c:v>
                </c:pt>
                <c:pt idx="23679">
                  <c:v>1914.96158146785</c:v>
                </c:pt>
                <c:pt idx="23680">
                  <c:v>1906.5931993568399</c:v>
                </c:pt>
                <c:pt idx="23681">
                  <c:v>1912.7514953907601</c:v>
                </c:pt>
                <c:pt idx="23682">
                  <c:v>1911.27867673931</c:v>
                </c:pt>
                <c:pt idx="23683">
                  <c:v>1912.8650380409999</c:v>
                </c:pt>
                <c:pt idx="23684">
                  <c:v>1911.9659914731201</c:v>
                </c:pt>
                <c:pt idx="23685">
                  <c:v>1902.6547170946501</c:v>
                </c:pt>
                <c:pt idx="23686">
                  <c:v>1888.4418863579499</c:v>
                </c:pt>
                <c:pt idx="23687">
                  <c:v>1905.3056724031301</c:v>
                </c:pt>
                <c:pt idx="23688">
                  <c:v>1900.5995673922901</c:v>
                </c:pt>
                <c:pt idx="23689">
                  <c:v>1899.1361057254001</c:v>
                </c:pt>
                <c:pt idx="23690">
                  <c:v>1914.9559094860999</c:v>
                </c:pt>
                <c:pt idx="23691">
                  <c:v>1909.6514816168201</c:v>
                </c:pt>
                <c:pt idx="23692">
                  <c:v>1932.2426586443501</c:v>
                </c:pt>
                <c:pt idx="23693">
                  <c:v>1945.0534274711599</c:v>
                </c:pt>
                <c:pt idx="23694">
                  <c:v>1945.88980044497</c:v>
                </c:pt>
                <c:pt idx="23695">
                  <c:v>1946.9211220392101</c:v>
                </c:pt>
                <c:pt idx="23696">
                  <c:v>1941.1387663067501</c:v>
                </c:pt>
                <c:pt idx="23697">
                  <c:v>1945.27339187898</c:v>
                </c:pt>
                <c:pt idx="23698">
                  <c:v>1945.9153320983</c:v>
                </c:pt>
                <c:pt idx="23699">
                  <c:v>1942.2764704272799</c:v>
                </c:pt>
                <c:pt idx="23700">
                  <c:v>1942.72319401548</c:v>
                </c:pt>
                <c:pt idx="23701">
                  <c:v>1951.71800240377</c:v>
                </c:pt>
                <c:pt idx="23702">
                  <c:v>1950.99586674288</c:v>
                </c:pt>
                <c:pt idx="23703">
                  <c:v>1950.07889868551</c:v>
                </c:pt>
                <c:pt idx="23704">
                  <c:v>1954.2325667397099</c:v>
                </c:pt>
                <c:pt idx="23705">
                  <c:v>1949.21018904319</c:v>
                </c:pt>
                <c:pt idx="23706">
                  <c:v>1945.7600870085801</c:v>
                </c:pt>
                <c:pt idx="23707">
                  <c:v>1956.1309882723399</c:v>
                </c:pt>
                <c:pt idx="23708">
                  <c:v>1955.6028329055</c:v>
                </c:pt>
                <c:pt idx="23709">
                  <c:v>1917.13612518225</c:v>
                </c:pt>
                <c:pt idx="23710">
                  <c:v>1924.8621837667399</c:v>
                </c:pt>
                <c:pt idx="23711">
                  <c:v>1938.39396491862</c:v>
                </c:pt>
                <c:pt idx="23712">
                  <c:v>1949.30712294111</c:v>
                </c:pt>
                <c:pt idx="23713">
                  <c:v>1952.87435497609</c:v>
                </c:pt>
                <c:pt idx="23714">
                  <c:v>1957.6198396586799</c:v>
                </c:pt>
                <c:pt idx="23715">
                  <c:v>1965.9005715804401</c:v>
                </c:pt>
                <c:pt idx="23716">
                  <c:v>1967.13908894054</c:v>
                </c:pt>
                <c:pt idx="23717">
                  <c:v>1963.4605388442201</c:v>
                </c:pt>
                <c:pt idx="23718">
                  <c:v>1963.12675055261</c:v>
                </c:pt>
                <c:pt idx="23719">
                  <c:v>1981.8353484853801</c:v>
                </c:pt>
                <c:pt idx="23720">
                  <c:v>1988.8312272655301</c:v>
                </c:pt>
                <c:pt idx="23721">
                  <c:v>1985.5098791160001</c:v>
                </c:pt>
                <c:pt idx="23722">
                  <c:v>1980.0100167508499</c:v>
                </c:pt>
                <c:pt idx="23723">
                  <c:v>1983.0394320764799</c:v>
                </c:pt>
                <c:pt idx="23724">
                  <c:v>1986.6683942371801</c:v>
                </c:pt>
                <c:pt idx="23725">
                  <c:v>1984.34399221592</c:v>
                </c:pt>
                <c:pt idx="23726">
                  <c:v>1982.2207441442499</c:v>
                </c:pt>
                <c:pt idx="23727">
                  <c:v>1993.18242485937</c:v>
                </c:pt>
                <c:pt idx="23728">
                  <c:v>1989.8538102098501</c:v>
                </c:pt>
                <c:pt idx="23729">
                  <c:v>1983.94394439353</c:v>
                </c:pt>
                <c:pt idx="23730">
                  <c:v>1983.4082795285401</c:v>
                </c:pt>
                <c:pt idx="23731">
                  <c:v>2000.5250929808701</c:v>
                </c:pt>
                <c:pt idx="23732">
                  <c:v>1985.9812755549001</c:v>
                </c:pt>
                <c:pt idx="23733">
                  <c:v>1984.65066810028</c:v>
                </c:pt>
                <c:pt idx="23734">
                  <c:v>1985.1071377539399</c:v>
                </c:pt>
                <c:pt idx="23735">
                  <c:v>1989.9309480986899</c:v>
                </c:pt>
                <c:pt idx="23736">
                  <c:v>1990.7866184063701</c:v>
                </c:pt>
                <c:pt idx="23737">
                  <c:v>1974.1237344103099</c:v>
                </c:pt>
                <c:pt idx="23738">
                  <c:v>1994.3190202133201</c:v>
                </c:pt>
                <c:pt idx="23739">
                  <c:v>1977.8260019161601</c:v>
                </c:pt>
                <c:pt idx="23740">
                  <c:v>1980.6542930989001</c:v>
                </c:pt>
                <c:pt idx="23741">
                  <c:v>1985.4870895740601</c:v>
                </c:pt>
                <c:pt idx="23742">
                  <c:v>1987.9490935651299</c:v>
                </c:pt>
                <c:pt idx="23743">
                  <c:v>1969.14309514001</c:v>
                </c:pt>
                <c:pt idx="23744">
                  <c:v>1983.00586252979</c:v>
                </c:pt>
                <c:pt idx="23745">
                  <c:v>1984.0766856955599</c:v>
                </c:pt>
                <c:pt idx="23746">
                  <c:v>1984.1560487629899</c:v>
                </c:pt>
                <c:pt idx="23747">
                  <c:v>1998.5213385560301</c:v>
                </c:pt>
                <c:pt idx="23748">
                  <c:v>2001.9987656851199</c:v>
                </c:pt>
                <c:pt idx="23749">
                  <c:v>2010.48724045162</c:v>
                </c:pt>
                <c:pt idx="23750">
                  <c:v>2010.56765994124</c:v>
                </c:pt>
                <c:pt idx="23751">
                  <c:v>2011.45230971162</c:v>
                </c:pt>
                <c:pt idx="23752">
                  <c:v>2023.4003364313</c:v>
                </c:pt>
                <c:pt idx="23753">
                  <c:v>2023.27893241112</c:v>
                </c:pt>
                <c:pt idx="23754">
                  <c:v>2021.7412404224799</c:v>
                </c:pt>
                <c:pt idx="23755">
                  <c:v>2021.21558769997</c:v>
                </c:pt>
                <c:pt idx="23756">
                  <c:v>2028.97705555674</c:v>
                </c:pt>
                <c:pt idx="23757">
                  <c:v>2027.84082840563</c:v>
                </c:pt>
                <c:pt idx="23758">
                  <c:v>2025.082964879</c:v>
                </c:pt>
                <c:pt idx="23759">
                  <c:v>2021.7213271573</c:v>
                </c:pt>
                <c:pt idx="23760">
                  <c:v>2019.57830255051</c:v>
                </c:pt>
                <c:pt idx="23761">
                  <c:v>2024.5060736087401</c:v>
                </c:pt>
                <c:pt idx="23762">
                  <c:v>2022.96744899279</c:v>
                </c:pt>
                <c:pt idx="23763">
                  <c:v>2018.80013604787</c:v>
                </c:pt>
                <c:pt idx="23764">
                  <c:v>2023.9278883934301</c:v>
                </c:pt>
                <c:pt idx="23765">
                  <c:v>2027.2471301303899</c:v>
                </c:pt>
                <c:pt idx="23766">
                  <c:v>2022.4628269032901</c:v>
                </c:pt>
                <c:pt idx="23767">
                  <c:v>2019.7122774587001</c:v>
                </c:pt>
                <c:pt idx="23768">
                  <c:v>1989.6993530156601</c:v>
                </c:pt>
                <c:pt idx="23769">
                  <c:v>1993.75833969581</c:v>
                </c:pt>
                <c:pt idx="23770">
                  <c:v>2014.3738009282699</c:v>
                </c:pt>
                <c:pt idx="23771">
                  <c:v>2012.23856469929</c:v>
                </c:pt>
                <c:pt idx="23772">
                  <c:v>2015.9410836583299</c:v>
                </c:pt>
                <c:pt idx="23773">
                  <c:v>1983.96825807151</c:v>
                </c:pt>
                <c:pt idx="23774">
                  <c:v>1981.0716644147301</c:v>
                </c:pt>
                <c:pt idx="23775">
                  <c:v>1982.3395502799499</c:v>
                </c:pt>
                <c:pt idx="23776">
                  <c:v>2003.62987704996</c:v>
                </c:pt>
                <c:pt idx="23777">
                  <c:v>1997.2984066384799</c:v>
                </c:pt>
                <c:pt idx="23778">
                  <c:v>1994.58208080545</c:v>
                </c:pt>
                <c:pt idx="23779">
                  <c:v>1998.2521118341299</c:v>
                </c:pt>
                <c:pt idx="23780">
                  <c:v>1999.9306436080799</c:v>
                </c:pt>
                <c:pt idx="23781">
                  <c:v>2002.0105714774299</c:v>
                </c:pt>
                <c:pt idx="23782">
                  <c:v>2012.70130792912</c:v>
                </c:pt>
                <c:pt idx="23783">
                  <c:v>2025.2605640905899</c:v>
                </c:pt>
                <c:pt idx="23784">
                  <c:v>2030.83003064184</c:v>
                </c:pt>
                <c:pt idx="23785">
                  <c:v>2014.4818488951801</c:v>
                </c:pt>
                <c:pt idx="23786">
                  <c:v>2020.22312216453</c:v>
                </c:pt>
                <c:pt idx="23787">
                  <c:v>2018.90997713512</c:v>
                </c:pt>
                <c:pt idx="23788">
                  <c:v>2015.7806666705601</c:v>
                </c:pt>
                <c:pt idx="23789">
                  <c:v>2037.6518869039401</c:v>
                </c:pt>
                <c:pt idx="23790">
                  <c:v>2046.5156726119701</c:v>
                </c:pt>
                <c:pt idx="23791">
                  <c:v>2048.8691656354699</c:v>
                </c:pt>
                <c:pt idx="23792">
                  <c:v>2046.5129660949899</c:v>
                </c:pt>
                <c:pt idx="23793">
                  <c:v>2050.5036663788801</c:v>
                </c:pt>
                <c:pt idx="23794">
                  <c:v>2055.52740036151</c:v>
                </c:pt>
                <c:pt idx="23795">
                  <c:v>2058.7134678320699</c:v>
                </c:pt>
                <c:pt idx="23796">
                  <c:v>2062.1103450539899</c:v>
                </c:pt>
                <c:pt idx="23797">
                  <c:v>2056.4395416050902</c:v>
                </c:pt>
                <c:pt idx="23798">
                  <c:v>2059.0100910320998</c:v>
                </c:pt>
                <c:pt idx="23799">
                  <c:v>2053.9655163090702</c:v>
                </c:pt>
                <c:pt idx="23800">
                  <c:v>2055.0951973430401</c:v>
                </c:pt>
                <c:pt idx="23801">
                  <c:v>2068.1450518461702</c:v>
                </c:pt>
                <c:pt idx="23802">
                  <c:v>2070.9370476661602</c:v>
                </c:pt>
                <c:pt idx="23803">
                  <c:v>2078.2888741853699</c:v>
                </c:pt>
                <c:pt idx="23804">
                  <c:v>2088.7634501112698</c:v>
                </c:pt>
                <c:pt idx="23805">
                  <c:v>2094.2777856195598</c:v>
                </c:pt>
                <c:pt idx="23806">
                  <c:v>2095.4086956238002</c:v>
                </c:pt>
                <c:pt idx="23807">
                  <c:v>2107.0172597975502</c:v>
                </c:pt>
                <c:pt idx="23808">
                  <c:v>2105.4159266801098</c:v>
                </c:pt>
                <c:pt idx="23809">
                  <c:v>2100.8682282784798</c:v>
                </c:pt>
                <c:pt idx="23810">
                  <c:v>2105.9943467554799</c:v>
                </c:pt>
                <c:pt idx="23811">
                  <c:v>2109.4481774841602</c:v>
                </c:pt>
                <c:pt idx="23812">
                  <c:v>2105.73554869178</c:v>
                </c:pt>
                <c:pt idx="23813">
                  <c:v>2106.6620723332098</c:v>
                </c:pt>
                <c:pt idx="23814">
                  <c:v>2110.32766433907</c:v>
                </c:pt>
                <c:pt idx="23815">
                  <c:v>2110.6231102120801</c:v>
                </c:pt>
                <c:pt idx="23816">
                  <c:v>2113.66240749078</c:v>
                </c:pt>
                <c:pt idx="23817">
                  <c:v>2114.16968646858</c:v>
                </c:pt>
                <c:pt idx="23818">
                  <c:v>2126.3050204689098</c:v>
                </c:pt>
                <c:pt idx="23819">
                  <c:v>2116.8217000776199</c:v>
                </c:pt>
                <c:pt idx="23820">
                  <c:v>2121.1400163457802</c:v>
                </c:pt>
                <c:pt idx="23821">
                  <c:v>2110.4070478630701</c:v>
                </c:pt>
                <c:pt idx="23822">
                  <c:v>2114.71227824071</c:v>
                </c:pt>
                <c:pt idx="23823">
                  <c:v>2132.1375074134098</c:v>
                </c:pt>
                <c:pt idx="23824">
                  <c:v>2122.41496037961</c:v>
                </c:pt>
                <c:pt idx="23825">
                  <c:v>2127.3814113868898</c:v>
                </c:pt>
                <c:pt idx="23826">
                  <c:v>2128.53019734904</c:v>
                </c:pt>
                <c:pt idx="23827">
                  <c:v>2129.8924566753499</c:v>
                </c:pt>
                <c:pt idx="23828">
                  <c:v>2136.5803189893099</c:v>
                </c:pt>
                <c:pt idx="23829">
                  <c:v>2137.94773039346</c:v>
                </c:pt>
                <c:pt idx="23830">
                  <c:v>2133.7573528418902</c:v>
                </c:pt>
                <c:pt idx="23831">
                  <c:v>2136.4032119594099</c:v>
                </c:pt>
                <c:pt idx="23832">
                  <c:v>2127.7294149188601</c:v>
                </c:pt>
                <c:pt idx="23833">
                  <c:v>2128.0272970369501</c:v>
                </c:pt>
                <c:pt idx="23834">
                  <c:v>2130.02764269616</c:v>
                </c:pt>
                <c:pt idx="23835">
                  <c:v>2125.42678298794</c:v>
                </c:pt>
                <c:pt idx="23836">
                  <c:v>2114.4595807877199</c:v>
                </c:pt>
                <c:pt idx="23837">
                  <c:v>2135.9002009369101</c:v>
                </c:pt>
                <c:pt idx="23838">
                  <c:v>2132.9953766636299</c:v>
                </c:pt>
                <c:pt idx="23839">
                  <c:v>2137.5599867696901</c:v>
                </c:pt>
                <c:pt idx="23840">
                  <c:v>2151.9671410805199</c:v>
                </c:pt>
                <c:pt idx="23841">
                  <c:v>2150.9772361956202</c:v>
                </c:pt>
                <c:pt idx="23842">
                  <c:v>2155.5803274810801</c:v>
                </c:pt>
                <c:pt idx="23843">
                  <c:v>2154.3732024976898</c:v>
                </c:pt>
                <c:pt idx="23844">
                  <c:v>2177.2957333722702</c:v>
                </c:pt>
                <c:pt idx="23845">
                  <c:v>2177.81828434828</c:v>
                </c:pt>
                <c:pt idx="23846">
                  <c:v>2195.7635070113101</c:v>
                </c:pt>
                <c:pt idx="23847">
                  <c:v>2191.0206578361599</c:v>
                </c:pt>
                <c:pt idx="23848">
                  <c:v>2188.9172780046401</c:v>
                </c:pt>
                <c:pt idx="23849">
                  <c:v>2179.59249040034</c:v>
                </c:pt>
                <c:pt idx="23850">
                  <c:v>2177.7180408586</c:v>
                </c:pt>
                <c:pt idx="23851">
                  <c:v>2186.9515653518401</c:v>
                </c:pt>
                <c:pt idx="23852">
                  <c:v>2198.1924963977399</c:v>
                </c:pt>
                <c:pt idx="23853">
                  <c:v>2203.9957245882301</c:v>
                </c:pt>
                <c:pt idx="23854">
                  <c:v>2205.62668142443</c:v>
                </c:pt>
                <c:pt idx="23855">
                  <c:v>2206.1560318279699</c:v>
                </c:pt>
                <c:pt idx="23856">
                  <c:v>2195.87534471965</c:v>
                </c:pt>
                <c:pt idx="23857">
                  <c:v>2216.1652329048602</c:v>
                </c:pt>
                <c:pt idx="23858">
                  <c:v>2231.1021865746402</c:v>
                </c:pt>
                <c:pt idx="23859">
                  <c:v>2224.4981241023802</c:v>
                </c:pt>
                <c:pt idx="23860">
                  <c:v>2224.8095538397502</c:v>
                </c:pt>
                <c:pt idx="23861">
                  <c:v>2230.0156081957398</c:v>
                </c:pt>
                <c:pt idx="23862">
                  <c:v>2228.5437978943301</c:v>
                </c:pt>
                <c:pt idx="23863">
                  <c:v>2227.0729589877201</c:v>
                </c:pt>
                <c:pt idx="23864">
                  <c:v>2228.27557838557</c:v>
                </c:pt>
                <c:pt idx="23865">
                  <c:v>2233.2669156811598</c:v>
                </c:pt>
                <c:pt idx="23866">
                  <c:v>2220.6266249383998</c:v>
                </c:pt>
              </c:numCache>
            </c:numRef>
          </c:val>
          <c:smooth val="0"/>
          <c:extLst>
            <c:ext xmlns:c16="http://schemas.microsoft.com/office/drawing/2014/chart" uri="{C3380CC4-5D6E-409C-BE32-E72D297353CC}">
              <c16:uniqueId val="{00000000-15EE-A648-9DD1-64B6FB42B17B}"/>
            </c:ext>
          </c:extLst>
        </c:ser>
        <c:ser>
          <c:idx val="1"/>
          <c:order val="1"/>
          <c:tx>
            <c:strRef>
              <c:f>aligned!$N$1</c:f>
              <c:strCache>
                <c:ptCount val="1"/>
                <c:pt idx="0">
                  <c:v>Rebalance 3rd of Month</c:v>
                </c:pt>
              </c:strCache>
            </c:strRef>
          </c:tx>
          <c:spPr>
            <a:ln w="19050" cap="rnd">
              <a:solidFill>
                <a:schemeClr val="tx1"/>
              </a:solidFill>
              <a:prstDash val="solid"/>
              <a:round/>
            </a:ln>
            <a:effectLst/>
          </c:spPr>
          <c:marker>
            <c:symbol val="none"/>
          </c:marker>
          <c:cat>
            <c:numRef>
              <c:f>aligned!$A$2:$A$23868</c:f>
              <c:numCache>
                <c:formatCode>m/d/yy</c:formatCode>
                <c:ptCount val="23867"/>
                <c:pt idx="0">
                  <c:v>10013</c:v>
                </c:pt>
                <c:pt idx="1">
                  <c:v>10014</c:v>
                </c:pt>
                <c:pt idx="2">
                  <c:v>10015</c:v>
                </c:pt>
                <c:pt idx="3">
                  <c:v>10016</c:v>
                </c:pt>
                <c:pt idx="4">
                  <c:v>10017</c:v>
                </c:pt>
                <c:pt idx="5">
                  <c:v>10019</c:v>
                </c:pt>
                <c:pt idx="6">
                  <c:v>10020</c:v>
                </c:pt>
                <c:pt idx="7">
                  <c:v>10021</c:v>
                </c:pt>
                <c:pt idx="8">
                  <c:v>10022</c:v>
                </c:pt>
                <c:pt idx="9">
                  <c:v>10023</c:v>
                </c:pt>
                <c:pt idx="10">
                  <c:v>10024</c:v>
                </c:pt>
                <c:pt idx="11">
                  <c:v>10027</c:v>
                </c:pt>
                <c:pt idx="12">
                  <c:v>10028</c:v>
                </c:pt>
                <c:pt idx="13">
                  <c:v>10029</c:v>
                </c:pt>
                <c:pt idx="14">
                  <c:v>10030</c:v>
                </c:pt>
                <c:pt idx="15">
                  <c:v>10031</c:v>
                </c:pt>
                <c:pt idx="16">
                  <c:v>10033</c:v>
                </c:pt>
                <c:pt idx="17">
                  <c:v>10034</c:v>
                </c:pt>
                <c:pt idx="18">
                  <c:v>10035</c:v>
                </c:pt>
                <c:pt idx="19">
                  <c:v>10036</c:v>
                </c:pt>
                <c:pt idx="20">
                  <c:v>10037</c:v>
                </c:pt>
                <c:pt idx="21">
                  <c:v>10038</c:v>
                </c:pt>
                <c:pt idx="22">
                  <c:v>10040</c:v>
                </c:pt>
                <c:pt idx="23">
                  <c:v>10041</c:v>
                </c:pt>
                <c:pt idx="24">
                  <c:v>10042</c:v>
                </c:pt>
                <c:pt idx="25">
                  <c:v>10043</c:v>
                </c:pt>
                <c:pt idx="26">
                  <c:v>10044</c:v>
                </c:pt>
                <c:pt idx="27">
                  <c:v>10045</c:v>
                </c:pt>
                <c:pt idx="28">
                  <c:v>10048</c:v>
                </c:pt>
                <c:pt idx="29">
                  <c:v>10049</c:v>
                </c:pt>
                <c:pt idx="30">
                  <c:v>10050</c:v>
                </c:pt>
                <c:pt idx="31">
                  <c:v>10051</c:v>
                </c:pt>
                <c:pt idx="32">
                  <c:v>10052</c:v>
                </c:pt>
                <c:pt idx="33">
                  <c:v>10054</c:v>
                </c:pt>
                <c:pt idx="34">
                  <c:v>10055</c:v>
                </c:pt>
                <c:pt idx="35">
                  <c:v>10056</c:v>
                </c:pt>
                <c:pt idx="36">
                  <c:v>10057</c:v>
                </c:pt>
                <c:pt idx="37">
                  <c:v>10058</c:v>
                </c:pt>
                <c:pt idx="38">
                  <c:v>10059</c:v>
                </c:pt>
                <c:pt idx="39">
                  <c:v>10061</c:v>
                </c:pt>
                <c:pt idx="40">
                  <c:v>10062</c:v>
                </c:pt>
                <c:pt idx="41">
                  <c:v>10063</c:v>
                </c:pt>
                <c:pt idx="42">
                  <c:v>10064</c:v>
                </c:pt>
                <c:pt idx="43">
                  <c:v>10065</c:v>
                </c:pt>
                <c:pt idx="44">
                  <c:v>10066</c:v>
                </c:pt>
                <c:pt idx="45">
                  <c:v>10068</c:v>
                </c:pt>
                <c:pt idx="46">
                  <c:v>10069</c:v>
                </c:pt>
                <c:pt idx="47">
                  <c:v>10070</c:v>
                </c:pt>
                <c:pt idx="48">
                  <c:v>10071</c:v>
                </c:pt>
                <c:pt idx="49">
                  <c:v>10072</c:v>
                </c:pt>
                <c:pt idx="50">
                  <c:v>10073</c:v>
                </c:pt>
                <c:pt idx="51">
                  <c:v>10075</c:v>
                </c:pt>
                <c:pt idx="52">
                  <c:v>10076</c:v>
                </c:pt>
                <c:pt idx="53">
                  <c:v>10077</c:v>
                </c:pt>
                <c:pt idx="54">
                  <c:v>10078</c:v>
                </c:pt>
                <c:pt idx="55">
                  <c:v>10079</c:v>
                </c:pt>
                <c:pt idx="56">
                  <c:v>10080</c:v>
                </c:pt>
                <c:pt idx="57">
                  <c:v>10082</c:v>
                </c:pt>
                <c:pt idx="58">
                  <c:v>10083</c:v>
                </c:pt>
                <c:pt idx="59">
                  <c:v>10084</c:v>
                </c:pt>
                <c:pt idx="60">
                  <c:v>10085</c:v>
                </c:pt>
                <c:pt idx="61">
                  <c:v>10086</c:v>
                </c:pt>
                <c:pt idx="62">
                  <c:v>10087</c:v>
                </c:pt>
                <c:pt idx="63">
                  <c:v>10089</c:v>
                </c:pt>
                <c:pt idx="64">
                  <c:v>10090</c:v>
                </c:pt>
                <c:pt idx="65">
                  <c:v>10091</c:v>
                </c:pt>
                <c:pt idx="66">
                  <c:v>10092</c:v>
                </c:pt>
                <c:pt idx="67">
                  <c:v>10093</c:v>
                </c:pt>
                <c:pt idx="68">
                  <c:v>10094</c:v>
                </c:pt>
                <c:pt idx="69">
                  <c:v>10096</c:v>
                </c:pt>
                <c:pt idx="70">
                  <c:v>10097</c:v>
                </c:pt>
                <c:pt idx="71">
                  <c:v>10098</c:v>
                </c:pt>
                <c:pt idx="72">
                  <c:v>10099</c:v>
                </c:pt>
                <c:pt idx="73">
                  <c:v>10100</c:v>
                </c:pt>
                <c:pt idx="74">
                  <c:v>10101</c:v>
                </c:pt>
                <c:pt idx="75">
                  <c:v>10103</c:v>
                </c:pt>
                <c:pt idx="76">
                  <c:v>10104</c:v>
                </c:pt>
                <c:pt idx="77">
                  <c:v>10105</c:v>
                </c:pt>
                <c:pt idx="78">
                  <c:v>10106</c:v>
                </c:pt>
                <c:pt idx="79">
                  <c:v>10107</c:v>
                </c:pt>
                <c:pt idx="80">
                  <c:v>10108</c:v>
                </c:pt>
                <c:pt idx="81">
                  <c:v>10111</c:v>
                </c:pt>
                <c:pt idx="82">
                  <c:v>10112</c:v>
                </c:pt>
                <c:pt idx="83">
                  <c:v>10113</c:v>
                </c:pt>
                <c:pt idx="84">
                  <c:v>10114</c:v>
                </c:pt>
                <c:pt idx="85">
                  <c:v>10115</c:v>
                </c:pt>
                <c:pt idx="86">
                  <c:v>10117</c:v>
                </c:pt>
                <c:pt idx="87">
                  <c:v>10118</c:v>
                </c:pt>
                <c:pt idx="88">
                  <c:v>10119</c:v>
                </c:pt>
                <c:pt idx="89">
                  <c:v>10120</c:v>
                </c:pt>
                <c:pt idx="90">
                  <c:v>10121</c:v>
                </c:pt>
                <c:pt idx="91">
                  <c:v>10122</c:v>
                </c:pt>
                <c:pt idx="92">
                  <c:v>10124</c:v>
                </c:pt>
                <c:pt idx="93">
                  <c:v>10125</c:v>
                </c:pt>
                <c:pt idx="94">
                  <c:v>10126</c:v>
                </c:pt>
                <c:pt idx="95">
                  <c:v>10127</c:v>
                </c:pt>
                <c:pt idx="96">
                  <c:v>10128</c:v>
                </c:pt>
                <c:pt idx="97">
                  <c:v>10129</c:v>
                </c:pt>
                <c:pt idx="98">
                  <c:v>10131</c:v>
                </c:pt>
                <c:pt idx="99">
                  <c:v>10132</c:v>
                </c:pt>
                <c:pt idx="100">
                  <c:v>10133</c:v>
                </c:pt>
                <c:pt idx="101">
                  <c:v>10134</c:v>
                </c:pt>
                <c:pt idx="102">
                  <c:v>10135</c:v>
                </c:pt>
                <c:pt idx="103">
                  <c:v>10136</c:v>
                </c:pt>
                <c:pt idx="104">
                  <c:v>10138</c:v>
                </c:pt>
                <c:pt idx="105">
                  <c:v>10139</c:v>
                </c:pt>
                <c:pt idx="106">
                  <c:v>10140</c:v>
                </c:pt>
                <c:pt idx="107">
                  <c:v>10141</c:v>
                </c:pt>
                <c:pt idx="108">
                  <c:v>10142</c:v>
                </c:pt>
                <c:pt idx="109">
                  <c:v>10143</c:v>
                </c:pt>
                <c:pt idx="110">
                  <c:v>10145</c:v>
                </c:pt>
                <c:pt idx="111">
                  <c:v>10146</c:v>
                </c:pt>
                <c:pt idx="112">
                  <c:v>10148</c:v>
                </c:pt>
                <c:pt idx="113">
                  <c:v>10149</c:v>
                </c:pt>
                <c:pt idx="114">
                  <c:v>10150</c:v>
                </c:pt>
                <c:pt idx="115">
                  <c:v>10152</c:v>
                </c:pt>
                <c:pt idx="116">
                  <c:v>10153</c:v>
                </c:pt>
                <c:pt idx="117">
                  <c:v>10154</c:v>
                </c:pt>
                <c:pt idx="118">
                  <c:v>10155</c:v>
                </c:pt>
                <c:pt idx="119">
                  <c:v>10156</c:v>
                </c:pt>
                <c:pt idx="120">
                  <c:v>10157</c:v>
                </c:pt>
                <c:pt idx="121">
                  <c:v>10159</c:v>
                </c:pt>
                <c:pt idx="122">
                  <c:v>10160</c:v>
                </c:pt>
                <c:pt idx="123">
                  <c:v>10161</c:v>
                </c:pt>
                <c:pt idx="124">
                  <c:v>10162</c:v>
                </c:pt>
                <c:pt idx="125">
                  <c:v>10163</c:v>
                </c:pt>
                <c:pt idx="126">
                  <c:v>10164</c:v>
                </c:pt>
                <c:pt idx="127">
                  <c:v>10166</c:v>
                </c:pt>
                <c:pt idx="128">
                  <c:v>10167</c:v>
                </c:pt>
                <c:pt idx="129">
                  <c:v>10168</c:v>
                </c:pt>
                <c:pt idx="130">
                  <c:v>10169</c:v>
                </c:pt>
                <c:pt idx="131">
                  <c:v>10170</c:v>
                </c:pt>
                <c:pt idx="132">
                  <c:v>10171</c:v>
                </c:pt>
                <c:pt idx="133">
                  <c:v>10173</c:v>
                </c:pt>
                <c:pt idx="134">
                  <c:v>10175</c:v>
                </c:pt>
                <c:pt idx="135">
                  <c:v>10176</c:v>
                </c:pt>
                <c:pt idx="136">
                  <c:v>10177</c:v>
                </c:pt>
                <c:pt idx="137">
                  <c:v>10178</c:v>
                </c:pt>
                <c:pt idx="138">
                  <c:v>10180</c:v>
                </c:pt>
                <c:pt idx="139">
                  <c:v>10181</c:v>
                </c:pt>
                <c:pt idx="140">
                  <c:v>10182</c:v>
                </c:pt>
                <c:pt idx="141">
                  <c:v>10183</c:v>
                </c:pt>
                <c:pt idx="142">
                  <c:v>10184</c:v>
                </c:pt>
                <c:pt idx="143">
                  <c:v>10185</c:v>
                </c:pt>
                <c:pt idx="144">
                  <c:v>10187</c:v>
                </c:pt>
                <c:pt idx="145">
                  <c:v>10188</c:v>
                </c:pt>
                <c:pt idx="146">
                  <c:v>10189</c:v>
                </c:pt>
                <c:pt idx="147">
                  <c:v>10191</c:v>
                </c:pt>
                <c:pt idx="148">
                  <c:v>10192</c:v>
                </c:pt>
                <c:pt idx="149">
                  <c:v>10194</c:v>
                </c:pt>
                <c:pt idx="150">
                  <c:v>10195</c:v>
                </c:pt>
                <c:pt idx="151">
                  <c:v>10196</c:v>
                </c:pt>
                <c:pt idx="152">
                  <c:v>10197</c:v>
                </c:pt>
                <c:pt idx="153">
                  <c:v>10198</c:v>
                </c:pt>
                <c:pt idx="154">
                  <c:v>10199</c:v>
                </c:pt>
                <c:pt idx="155">
                  <c:v>10201</c:v>
                </c:pt>
                <c:pt idx="156">
                  <c:v>10202</c:v>
                </c:pt>
                <c:pt idx="157">
                  <c:v>10203</c:v>
                </c:pt>
                <c:pt idx="158">
                  <c:v>10204</c:v>
                </c:pt>
                <c:pt idx="159">
                  <c:v>10205</c:v>
                </c:pt>
                <c:pt idx="160">
                  <c:v>10206</c:v>
                </c:pt>
                <c:pt idx="161">
                  <c:v>10208</c:v>
                </c:pt>
                <c:pt idx="162">
                  <c:v>10209</c:v>
                </c:pt>
                <c:pt idx="163">
                  <c:v>10210</c:v>
                </c:pt>
                <c:pt idx="164">
                  <c:v>10211</c:v>
                </c:pt>
                <c:pt idx="165">
                  <c:v>10212</c:v>
                </c:pt>
                <c:pt idx="166">
                  <c:v>10213</c:v>
                </c:pt>
                <c:pt idx="167">
                  <c:v>10215</c:v>
                </c:pt>
                <c:pt idx="168">
                  <c:v>10216</c:v>
                </c:pt>
                <c:pt idx="169">
                  <c:v>10217</c:v>
                </c:pt>
                <c:pt idx="170">
                  <c:v>10218</c:v>
                </c:pt>
                <c:pt idx="171">
                  <c:v>10219</c:v>
                </c:pt>
                <c:pt idx="172">
                  <c:v>10220</c:v>
                </c:pt>
                <c:pt idx="173">
                  <c:v>10223</c:v>
                </c:pt>
                <c:pt idx="174">
                  <c:v>10224</c:v>
                </c:pt>
                <c:pt idx="175">
                  <c:v>10225</c:v>
                </c:pt>
                <c:pt idx="176">
                  <c:v>10226</c:v>
                </c:pt>
                <c:pt idx="177">
                  <c:v>10227</c:v>
                </c:pt>
                <c:pt idx="178">
                  <c:v>10230</c:v>
                </c:pt>
                <c:pt idx="179">
                  <c:v>10231</c:v>
                </c:pt>
                <c:pt idx="180">
                  <c:v>10232</c:v>
                </c:pt>
                <c:pt idx="181">
                  <c:v>10233</c:v>
                </c:pt>
                <c:pt idx="182">
                  <c:v>10234</c:v>
                </c:pt>
                <c:pt idx="183">
                  <c:v>10236</c:v>
                </c:pt>
                <c:pt idx="184">
                  <c:v>10237</c:v>
                </c:pt>
                <c:pt idx="185">
                  <c:v>10238</c:v>
                </c:pt>
                <c:pt idx="186">
                  <c:v>10239</c:v>
                </c:pt>
                <c:pt idx="187">
                  <c:v>10240</c:v>
                </c:pt>
                <c:pt idx="188">
                  <c:v>10241</c:v>
                </c:pt>
                <c:pt idx="189">
                  <c:v>10243</c:v>
                </c:pt>
                <c:pt idx="190">
                  <c:v>10244</c:v>
                </c:pt>
                <c:pt idx="191">
                  <c:v>10245</c:v>
                </c:pt>
                <c:pt idx="192">
                  <c:v>10246</c:v>
                </c:pt>
                <c:pt idx="193">
                  <c:v>10247</c:v>
                </c:pt>
                <c:pt idx="194">
                  <c:v>10248</c:v>
                </c:pt>
                <c:pt idx="195">
                  <c:v>10250</c:v>
                </c:pt>
                <c:pt idx="196">
                  <c:v>10251</c:v>
                </c:pt>
                <c:pt idx="197">
                  <c:v>10252</c:v>
                </c:pt>
                <c:pt idx="198">
                  <c:v>10253</c:v>
                </c:pt>
                <c:pt idx="199">
                  <c:v>10254</c:v>
                </c:pt>
                <c:pt idx="200">
                  <c:v>10255</c:v>
                </c:pt>
                <c:pt idx="201">
                  <c:v>10257</c:v>
                </c:pt>
                <c:pt idx="202">
                  <c:v>10258</c:v>
                </c:pt>
                <c:pt idx="203">
                  <c:v>10259</c:v>
                </c:pt>
                <c:pt idx="204">
                  <c:v>10260</c:v>
                </c:pt>
                <c:pt idx="205">
                  <c:v>10261</c:v>
                </c:pt>
                <c:pt idx="206">
                  <c:v>10262</c:v>
                </c:pt>
                <c:pt idx="207">
                  <c:v>10264</c:v>
                </c:pt>
                <c:pt idx="208">
                  <c:v>10265</c:v>
                </c:pt>
                <c:pt idx="209">
                  <c:v>10266</c:v>
                </c:pt>
                <c:pt idx="210">
                  <c:v>10267</c:v>
                </c:pt>
                <c:pt idx="211">
                  <c:v>10268</c:v>
                </c:pt>
                <c:pt idx="212">
                  <c:v>10269</c:v>
                </c:pt>
                <c:pt idx="213">
                  <c:v>10272</c:v>
                </c:pt>
                <c:pt idx="214">
                  <c:v>10273</c:v>
                </c:pt>
                <c:pt idx="215">
                  <c:v>10274</c:v>
                </c:pt>
                <c:pt idx="216">
                  <c:v>10275</c:v>
                </c:pt>
                <c:pt idx="217">
                  <c:v>10276</c:v>
                </c:pt>
                <c:pt idx="218">
                  <c:v>10278</c:v>
                </c:pt>
                <c:pt idx="219">
                  <c:v>10279</c:v>
                </c:pt>
                <c:pt idx="220">
                  <c:v>10281</c:v>
                </c:pt>
                <c:pt idx="221">
                  <c:v>10282</c:v>
                </c:pt>
                <c:pt idx="222">
                  <c:v>10283</c:v>
                </c:pt>
                <c:pt idx="223">
                  <c:v>10285</c:v>
                </c:pt>
                <c:pt idx="224">
                  <c:v>10286</c:v>
                </c:pt>
                <c:pt idx="225">
                  <c:v>10287</c:v>
                </c:pt>
                <c:pt idx="226">
                  <c:v>10288</c:v>
                </c:pt>
                <c:pt idx="227">
                  <c:v>10289</c:v>
                </c:pt>
                <c:pt idx="228">
                  <c:v>10290</c:v>
                </c:pt>
                <c:pt idx="229">
                  <c:v>10292</c:v>
                </c:pt>
                <c:pt idx="230">
                  <c:v>10293</c:v>
                </c:pt>
                <c:pt idx="231">
                  <c:v>10294</c:v>
                </c:pt>
                <c:pt idx="232">
                  <c:v>10295</c:v>
                </c:pt>
                <c:pt idx="233">
                  <c:v>10296</c:v>
                </c:pt>
                <c:pt idx="234">
                  <c:v>10297</c:v>
                </c:pt>
                <c:pt idx="235">
                  <c:v>10299</c:v>
                </c:pt>
                <c:pt idx="236">
                  <c:v>10300</c:v>
                </c:pt>
                <c:pt idx="237">
                  <c:v>10301</c:v>
                </c:pt>
                <c:pt idx="238">
                  <c:v>10302</c:v>
                </c:pt>
                <c:pt idx="239">
                  <c:v>10303</c:v>
                </c:pt>
                <c:pt idx="240">
                  <c:v>10304</c:v>
                </c:pt>
                <c:pt idx="241">
                  <c:v>10306</c:v>
                </c:pt>
                <c:pt idx="242">
                  <c:v>10307</c:v>
                </c:pt>
                <c:pt idx="243">
                  <c:v>10308</c:v>
                </c:pt>
                <c:pt idx="244">
                  <c:v>10309</c:v>
                </c:pt>
                <c:pt idx="245">
                  <c:v>10310</c:v>
                </c:pt>
                <c:pt idx="246">
                  <c:v>10311</c:v>
                </c:pt>
                <c:pt idx="247">
                  <c:v>10313</c:v>
                </c:pt>
                <c:pt idx="248">
                  <c:v>10314</c:v>
                </c:pt>
                <c:pt idx="249">
                  <c:v>10315</c:v>
                </c:pt>
                <c:pt idx="250">
                  <c:v>10316</c:v>
                </c:pt>
                <c:pt idx="251">
                  <c:v>10317</c:v>
                </c:pt>
                <c:pt idx="252">
                  <c:v>10318</c:v>
                </c:pt>
                <c:pt idx="253">
                  <c:v>10320</c:v>
                </c:pt>
                <c:pt idx="254">
                  <c:v>10321</c:v>
                </c:pt>
                <c:pt idx="255">
                  <c:v>10322</c:v>
                </c:pt>
                <c:pt idx="256">
                  <c:v>10323</c:v>
                </c:pt>
                <c:pt idx="257">
                  <c:v>10327</c:v>
                </c:pt>
                <c:pt idx="258">
                  <c:v>10328</c:v>
                </c:pt>
                <c:pt idx="259">
                  <c:v>10329</c:v>
                </c:pt>
                <c:pt idx="260">
                  <c:v>10330</c:v>
                </c:pt>
                <c:pt idx="261">
                  <c:v>10331</c:v>
                </c:pt>
                <c:pt idx="262">
                  <c:v>10332</c:v>
                </c:pt>
                <c:pt idx="263">
                  <c:v>10334</c:v>
                </c:pt>
                <c:pt idx="264">
                  <c:v>10335</c:v>
                </c:pt>
                <c:pt idx="265">
                  <c:v>10336</c:v>
                </c:pt>
                <c:pt idx="266">
                  <c:v>10337</c:v>
                </c:pt>
                <c:pt idx="267">
                  <c:v>10338</c:v>
                </c:pt>
                <c:pt idx="268">
                  <c:v>10341</c:v>
                </c:pt>
                <c:pt idx="269">
                  <c:v>10342</c:v>
                </c:pt>
                <c:pt idx="270">
                  <c:v>10343</c:v>
                </c:pt>
                <c:pt idx="271">
                  <c:v>10344</c:v>
                </c:pt>
                <c:pt idx="272">
                  <c:v>10345</c:v>
                </c:pt>
                <c:pt idx="273">
                  <c:v>10346</c:v>
                </c:pt>
                <c:pt idx="274">
                  <c:v>10348</c:v>
                </c:pt>
                <c:pt idx="275">
                  <c:v>10349</c:v>
                </c:pt>
                <c:pt idx="276">
                  <c:v>10350</c:v>
                </c:pt>
                <c:pt idx="277">
                  <c:v>10351</c:v>
                </c:pt>
                <c:pt idx="278">
                  <c:v>10352</c:v>
                </c:pt>
                <c:pt idx="279">
                  <c:v>10355</c:v>
                </c:pt>
                <c:pt idx="280">
                  <c:v>10356</c:v>
                </c:pt>
                <c:pt idx="281">
                  <c:v>10357</c:v>
                </c:pt>
                <c:pt idx="282">
                  <c:v>10358</c:v>
                </c:pt>
                <c:pt idx="283">
                  <c:v>10359</c:v>
                </c:pt>
                <c:pt idx="284">
                  <c:v>10362</c:v>
                </c:pt>
                <c:pt idx="285">
                  <c:v>10363</c:v>
                </c:pt>
                <c:pt idx="286">
                  <c:v>10364</c:v>
                </c:pt>
                <c:pt idx="287">
                  <c:v>10365</c:v>
                </c:pt>
                <c:pt idx="288">
                  <c:v>10366</c:v>
                </c:pt>
                <c:pt idx="289">
                  <c:v>10369</c:v>
                </c:pt>
                <c:pt idx="290">
                  <c:v>10370</c:v>
                </c:pt>
                <c:pt idx="291">
                  <c:v>10371</c:v>
                </c:pt>
                <c:pt idx="292">
                  <c:v>10372</c:v>
                </c:pt>
                <c:pt idx="293">
                  <c:v>10373</c:v>
                </c:pt>
                <c:pt idx="294">
                  <c:v>10376</c:v>
                </c:pt>
                <c:pt idx="295">
                  <c:v>10377</c:v>
                </c:pt>
                <c:pt idx="296">
                  <c:v>10379</c:v>
                </c:pt>
                <c:pt idx="297">
                  <c:v>10380</c:v>
                </c:pt>
                <c:pt idx="298">
                  <c:v>10381</c:v>
                </c:pt>
                <c:pt idx="299">
                  <c:v>10383</c:v>
                </c:pt>
                <c:pt idx="300">
                  <c:v>10384</c:v>
                </c:pt>
                <c:pt idx="301">
                  <c:v>10385</c:v>
                </c:pt>
                <c:pt idx="302">
                  <c:v>10386</c:v>
                </c:pt>
                <c:pt idx="303">
                  <c:v>10387</c:v>
                </c:pt>
                <c:pt idx="304">
                  <c:v>10388</c:v>
                </c:pt>
                <c:pt idx="305">
                  <c:v>10390</c:v>
                </c:pt>
                <c:pt idx="306">
                  <c:v>10391</c:v>
                </c:pt>
                <c:pt idx="307">
                  <c:v>10392</c:v>
                </c:pt>
                <c:pt idx="308">
                  <c:v>10393</c:v>
                </c:pt>
                <c:pt idx="309">
                  <c:v>10394</c:v>
                </c:pt>
                <c:pt idx="310">
                  <c:v>10395</c:v>
                </c:pt>
                <c:pt idx="311">
                  <c:v>10397</c:v>
                </c:pt>
                <c:pt idx="312">
                  <c:v>10398</c:v>
                </c:pt>
                <c:pt idx="313">
                  <c:v>10399</c:v>
                </c:pt>
                <c:pt idx="314">
                  <c:v>10400</c:v>
                </c:pt>
                <c:pt idx="315">
                  <c:v>10401</c:v>
                </c:pt>
                <c:pt idx="316">
                  <c:v>10402</c:v>
                </c:pt>
                <c:pt idx="317">
                  <c:v>10404</c:v>
                </c:pt>
                <c:pt idx="318">
                  <c:v>10405</c:v>
                </c:pt>
                <c:pt idx="319">
                  <c:v>10406</c:v>
                </c:pt>
                <c:pt idx="320">
                  <c:v>10407</c:v>
                </c:pt>
                <c:pt idx="321">
                  <c:v>10408</c:v>
                </c:pt>
                <c:pt idx="322">
                  <c:v>10409</c:v>
                </c:pt>
                <c:pt idx="323">
                  <c:v>10411</c:v>
                </c:pt>
                <c:pt idx="324">
                  <c:v>10412</c:v>
                </c:pt>
                <c:pt idx="325">
                  <c:v>10414</c:v>
                </c:pt>
                <c:pt idx="326">
                  <c:v>10415</c:v>
                </c:pt>
                <c:pt idx="327">
                  <c:v>10416</c:v>
                </c:pt>
                <c:pt idx="328">
                  <c:v>10418</c:v>
                </c:pt>
                <c:pt idx="329">
                  <c:v>10419</c:v>
                </c:pt>
                <c:pt idx="330">
                  <c:v>10420</c:v>
                </c:pt>
                <c:pt idx="331">
                  <c:v>10421</c:v>
                </c:pt>
                <c:pt idx="332">
                  <c:v>10422</c:v>
                </c:pt>
                <c:pt idx="333">
                  <c:v>10423</c:v>
                </c:pt>
                <c:pt idx="334">
                  <c:v>10425</c:v>
                </c:pt>
                <c:pt idx="335">
                  <c:v>10426</c:v>
                </c:pt>
                <c:pt idx="336">
                  <c:v>10427</c:v>
                </c:pt>
                <c:pt idx="337">
                  <c:v>10428</c:v>
                </c:pt>
                <c:pt idx="338">
                  <c:v>10429</c:v>
                </c:pt>
                <c:pt idx="339">
                  <c:v>10430</c:v>
                </c:pt>
                <c:pt idx="340">
                  <c:v>10432</c:v>
                </c:pt>
                <c:pt idx="341">
                  <c:v>10433</c:v>
                </c:pt>
                <c:pt idx="342">
                  <c:v>10434</c:v>
                </c:pt>
                <c:pt idx="343">
                  <c:v>10435</c:v>
                </c:pt>
                <c:pt idx="344">
                  <c:v>10436</c:v>
                </c:pt>
                <c:pt idx="345">
                  <c:v>10437</c:v>
                </c:pt>
                <c:pt idx="346">
                  <c:v>10439</c:v>
                </c:pt>
                <c:pt idx="347">
                  <c:v>10440</c:v>
                </c:pt>
                <c:pt idx="348">
                  <c:v>10441</c:v>
                </c:pt>
                <c:pt idx="349">
                  <c:v>10442</c:v>
                </c:pt>
                <c:pt idx="350">
                  <c:v>10443</c:v>
                </c:pt>
                <c:pt idx="351">
                  <c:v>10444</c:v>
                </c:pt>
                <c:pt idx="352">
                  <c:v>10446</c:v>
                </c:pt>
                <c:pt idx="353">
                  <c:v>10447</c:v>
                </c:pt>
                <c:pt idx="354">
                  <c:v>10448</c:v>
                </c:pt>
                <c:pt idx="355">
                  <c:v>10449</c:v>
                </c:pt>
                <c:pt idx="356">
                  <c:v>10450</c:v>
                </c:pt>
                <c:pt idx="357">
                  <c:v>10451</c:v>
                </c:pt>
                <c:pt idx="358">
                  <c:v>10453</c:v>
                </c:pt>
                <c:pt idx="359">
                  <c:v>10454</c:v>
                </c:pt>
                <c:pt idx="360">
                  <c:v>10455</c:v>
                </c:pt>
                <c:pt idx="361">
                  <c:v>10456</c:v>
                </c:pt>
                <c:pt idx="362">
                  <c:v>10457</c:v>
                </c:pt>
                <c:pt idx="363">
                  <c:v>10458</c:v>
                </c:pt>
                <c:pt idx="364">
                  <c:v>10460</c:v>
                </c:pt>
                <c:pt idx="365">
                  <c:v>10461</c:v>
                </c:pt>
                <c:pt idx="366">
                  <c:v>10462</c:v>
                </c:pt>
                <c:pt idx="367">
                  <c:v>10463</c:v>
                </c:pt>
                <c:pt idx="368">
                  <c:v>10464</c:v>
                </c:pt>
                <c:pt idx="369">
                  <c:v>10465</c:v>
                </c:pt>
                <c:pt idx="370">
                  <c:v>10467</c:v>
                </c:pt>
                <c:pt idx="371">
                  <c:v>10468</c:v>
                </c:pt>
                <c:pt idx="372">
                  <c:v>10469</c:v>
                </c:pt>
                <c:pt idx="373">
                  <c:v>10470</c:v>
                </c:pt>
                <c:pt idx="374">
                  <c:v>10471</c:v>
                </c:pt>
                <c:pt idx="375">
                  <c:v>10472</c:v>
                </c:pt>
                <c:pt idx="376">
                  <c:v>10475</c:v>
                </c:pt>
                <c:pt idx="377">
                  <c:v>10476</c:v>
                </c:pt>
                <c:pt idx="378">
                  <c:v>10477</c:v>
                </c:pt>
                <c:pt idx="379">
                  <c:v>10478</c:v>
                </c:pt>
                <c:pt idx="380">
                  <c:v>10479</c:v>
                </c:pt>
                <c:pt idx="381">
                  <c:v>10481</c:v>
                </c:pt>
                <c:pt idx="382">
                  <c:v>10482</c:v>
                </c:pt>
                <c:pt idx="383">
                  <c:v>10483</c:v>
                </c:pt>
                <c:pt idx="384">
                  <c:v>10484</c:v>
                </c:pt>
                <c:pt idx="385">
                  <c:v>10485</c:v>
                </c:pt>
                <c:pt idx="386">
                  <c:v>10486</c:v>
                </c:pt>
                <c:pt idx="387">
                  <c:v>10488</c:v>
                </c:pt>
                <c:pt idx="388">
                  <c:v>10489</c:v>
                </c:pt>
                <c:pt idx="389">
                  <c:v>10490</c:v>
                </c:pt>
                <c:pt idx="390">
                  <c:v>10491</c:v>
                </c:pt>
                <c:pt idx="391">
                  <c:v>10492</c:v>
                </c:pt>
                <c:pt idx="392">
                  <c:v>10493</c:v>
                </c:pt>
                <c:pt idx="393">
                  <c:v>10495</c:v>
                </c:pt>
                <c:pt idx="394">
                  <c:v>10496</c:v>
                </c:pt>
                <c:pt idx="395">
                  <c:v>10497</c:v>
                </c:pt>
                <c:pt idx="396">
                  <c:v>10498</c:v>
                </c:pt>
                <c:pt idx="397">
                  <c:v>10499</c:v>
                </c:pt>
                <c:pt idx="398">
                  <c:v>10500</c:v>
                </c:pt>
                <c:pt idx="399">
                  <c:v>10502</c:v>
                </c:pt>
                <c:pt idx="400">
                  <c:v>10503</c:v>
                </c:pt>
                <c:pt idx="401">
                  <c:v>10504</c:v>
                </c:pt>
                <c:pt idx="402">
                  <c:v>10505</c:v>
                </c:pt>
                <c:pt idx="403">
                  <c:v>10506</c:v>
                </c:pt>
                <c:pt idx="404">
                  <c:v>10507</c:v>
                </c:pt>
                <c:pt idx="405">
                  <c:v>10509</c:v>
                </c:pt>
                <c:pt idx="406">
                  <c:v>10510</c:v>
                </c:pt>
                <c:pt idx="407">
                  <c:v>10511</c:v>
                </c:pt>
                <c:pt idx="408">
                  <c:v>10512</c:v>
                </c:pt>
                <c:pt idx="409">
                  <c:v>10514</c:v>
                </c:pt>
                <c:pt idx="410">
                  <c:v>10516</c:v>
                </c:pt>
                <c:pt idx="411">
                  <c:v>10517</c:v>
                </c:pt>
                <c:pt idx="412">
                  <c:v>10518</c:v>
                </c:pt>
                <c:pt idx="413">
                  <c:v>10519</c:v>
                </c:pt>
                <c:pt idx="414">
                  <c:v>10520</c:v>
                </c:pt>
                <c:pt idx="415">
                  <c:v>10521</c:v>
                </c:pt>
                <c:pt idx="416">
                  <c:v>10523</c:v>
                </c:pt>
                <c:pt idx="417">
                  <c:v>10524</c:v>
                </c:pt>
                <c:pt idx="418">
                  <c:v>10525</c:v>
                </c:pt>
                <c:pt idx="419">
                  <c:v>10526</c:v>
                </c:pt>
                <c:pt idx="420">
                  <c:v>10527</c:v>
                </c:pt>
                <c:pt idx="421">
                  <c:v>10528</c:v>
                </c:pt>
                <c:pt idx="422">
                  <c:v>10530</c:v>
                </c:pt>
                <c:pt idx="423">
                  <c:v>10531</c:v>
                </c:pt>
                <c:pt idx="424">
                  <c:v>10532</c:v>
                </c:pt>
                <c:pt idx="425">
                  <c:v>10533</c:v>
                </c:pt>
                <c:pt idx="426">
                  <c:v>10534</c:v>
                </c:pt>
                <c:pt idx="427">
                  <c:v>10535</c:v>
                </c:pt>
                <c:pt idx="428">
                  <c:v>10537</c:v>
                </c:pt>
                <c:pt idx="429">
                  <c:v>10539</c:v>
                </c:pt>
                <c:pt idx="430">
                  <c:v>10540</c:v>
                </c:pt>
                <c:pt idx="431">
                  <c:v>10541</c:v>
                </c:pt>
                <c:pt idx="432">
                  <c:v>10542</c:v>
                </c:pt>
                <c:pt idx="433">
                  <c:v>10544</c:v>
                </c:pt>
                <c:pt idx="434">
                  <c:v>10545</c:v>
                </c:pt>
                <c:pt idx="435">
                  <c:v>10546</c:v>
                </c:pt>
                <c:pt idx="436">
                  <c:v>10547</c:v>
                </c:pt>
                <c:pt idx="437">
                  <c:v>10548</c:v>
                </c:pt>
                <c:pt idx="438">
                  <c:v>10549</c:v>
                </c:pt>
                <c:pt idx="439">
                  <c:v>10551</c:v>
                </c:pt>
                <c:pt idx="440">
                  <c:v>10552</c:v>
                </c:pt>
                <c:pt idx="441">
                  <c:v>10553</c:v>
                </c:pt>
                <c:pt idx="442">
                  <c:v>10554</c:v>
                </c:pt>
                <c:pt idx="443">
                  <c:v>10555</c:v>
                </c:pt>
                <c:pt idx="444">
                  <c:v>10558</c:v>
                </c:pt>
                <c:pt idx="445">
                  <c:v>10559</c:v>
                </c:pt>
                <c:pt idx="446">
                  <c:v>10560</c:v>
                </c:pt>
                <c:pt idx="447">
                  <c:v>10562</c:v>
                </c:pt>
                <c:pt idx="448">
                  <c:v>10563</c:v>
                </c:pt>
                <c:pt idx="449">
                  <c:v>10565</c:v>
                </c:pt>
                <c:pt idx="450">
                  <c:v>10566</c:v>
                </c:pt>
                <c:pt idx="451">
                  <c:v>10567</c:v>
                </c:pt>
                <c:pt idx="452">
                  <c:v>10568</c:v>
                </c:pt>
                <c:pt idx="453">
                  <c:v>10569</c:v>
                </c:pt>
                <c:pt idx="454">
                  <c:v>10570</c:v>
                </c:pt>
                <c:pt idx="455">
                  <c:v>10572</c:v>
                </c:pt>
                <c:pt idx="456">
                  <c:v>10573</c:v>
                </c:pt>
                <c:pt idx="457">
                  <c:v>10574</c:v>
                </c:pt>
                <c:pt idx="458">
                  <c:v>10575</c:v>
                </c:pt>
                <c:pt idx="459">
                  <c:v>10576</c:v>
                </c:pt>
                <c:pt idx="460">
                  <c:v>10577</c:v>
                </c:pt>
                <c:pt idx="461">
                  <c:v>10579</c:v>
                </c:pt>
                <c:pt idx="462">
                  <c:v>10580</c:v>
                </c:pt>
                <c:pt idx="463">
                  <c:v>10581</c:v>
                </c:pt>
                <c:pt idx="464">
                  <c:v>10582</c:v>
                </c:pt>
                <c:pt idx="465">
                  <c:v>10583</c:v>
                </c:pt>
                <c:pt idx="466">
                  <c:v>10584</c:v>
                </c:pt>
                <c:pt idx="467">
                  <c:v>10586</c:v>
                </c:pt>
                <c:pt idx="468">
                  <c:v>10588</c:v>
                </c:pt>
                <c:pt idx="469">
                  <c:v>10589</c:v>
                </c:pt>
                <c:pt idx="470">
                  <c:v>10590</c:v>
                </c:pt>
                <c:pt idx="471">
                  <c:v>10591</c:v>
                </c:pt>
                <c:pt idx="472">
                  <c:v>10593</c:v>
                </c:pt>
                <c:pt idx="473">
                  <c:v>10595</c:v>
                </c:pt>
                <c:pt idx="474">
                  <c:v>10596</c:v>
                </c:pt>
                <c:pt idx="475">
                  <c:v>10597</c:v>
                </c:pt>
                <c:pt idx="476">
                  <c:v>10598</c:v>
                </c:pt>
                <c:pt idx="477">
                  <c:v>10600</c:v>
                </c:pt>
                <c:pt idx="478">
                  <c:v>10601</c:v>
                </c:pt>
                <c:pt idx="479">
                  <c:v>10602</c:v>
                </c:pt>
                <c:pt idx="480">
                  <c:v>10603</c:v>
                </c:pt>
                <c:pt idx="481">
                  <c:v>10604</c:v>
                </c:pt>
                <c:pt idx="482">
                  <c:v>10605</c:v>
                </c:pt>
                <c:pt idx="483">
                  <c:v>10607</c:v>
                </c:pt>
                <c:pt idx="484">
                  <c:v>10608</c:v>
                </c:pt>
                <c:pt idx="485">
                  <c:v>10609</c:v>
                </c:pt>
                <c:pt idx="486">
                  <c:v>10610</c:v>
                </c:pt>
                <c:pt idx="487">
                  <c:v>10611</c:v>
                </c:pt>
                <c:pt idx="488">
                  <c:v>10612</c:v>
                </c:pt>
                <c:pt idx="489">
                  <c:v>10614</c:v>
                </c:pt>
                <c:pt idx="490">
                  <c:v>10615</c:v>
                </c:pt>
                <c:pt idx="491">
                  <c:v>10616</c:v>
                </c:pt>
                <c:pt idx="492">
                  <c:v>10617</c:v>
                </c:pt>
                <c:pt idx="493">
                  <c:v>10618</c:v>
                </c:pt>
                <c:pt idx="494">
                  <c:v>10619</c:v>
                </c:pt>
                <c:pt idx="495">
                  <c:v>10621</c:v>
                </c:pt>
                <c:pt idx="496">
                  <c:v>10622</c:v>
                </c:pt>
                <c:pt idx="497">
                  <c:v>10623</c:v>
                </c:pt>
                <c:pt idx="498">
                  <c:v>10624</c:v>
                </c:pt>
                <c:pt idx="499">
                  <c:v>10625</c:v>
                </c:pt>
                <c:pt idx="500">
                  <c:v>10626</c:v>
                </c:pt>
                <c:pt idx="501">
                  <c:v>10628</c:v>
                </c:pt>
                <c:pt idx="502">
                  <c:v>10629</c:v>
                </c:pt>
                <c:pt idx="503">
                  <c:v>10630</c:v>
                </c:pt>
                <c:pt idx="504">
                  <c:v>10631</c:v>
                </c:pt>
                <c:pt idx="505">
                  <c:v>10632</c:v>
                </c:pt>
                <c:pt idx="506">
                  <c:v>10635</c:v>
                </c:pt>
                <c:pt idx="507">
                  <c:v>10637</c:v>
                </c:pt>
                <c:pt idx="508">
                  <c:v>10638</c:v>
                </c:pt>
                <c:pt idx="509">
                  <c:v>10639</c:v>
                </c:pt>
                <c:pt idx="510">
                  <c:v>10640</c:v>
                </c:pt>
                <c:pt idx="511">
                  <c:v>10642</c:v>
                </c:pt>
                <c:pt idx="512">
                  <c:v>10643</c:v>
                </c:pt>
                <c:pt idx="513">
                  <c:v>10644</c:v>
                </c:pt>
                <c:pt idx="514">
                  <c:v>10645</c:v>
                </c:pt>
                <c:pt idx="515">
                  <c:v>10649</c:v>
                </c:pt>
                <c:pt idx="516">
                  <c:v>10650</c:v>
                </c:pt>
                <c:pt idx="517">
                  <c:v>10651</c:v>
                </c:pt>
                <c:pt idx="518">
                  <c:v>10652</c:v>
                </c:pt>
                <c:pt idx="519">
                  <c:v>10653</c:v>
                </c:pt>
                <c:pt idx="520">
                  <c:v>10654</c:v>
                </c:pt>
                <c:pt idx="521">
                  <c:v>10656</c:v>
                </c:pt>
                <c:pt idx="522">
                  <c:v>10657</c:v>
                </c:pt>
                <c:pt idx="523">
                  <c:v>10658</c:v>
                </c:pt>
                <c:pt idx="524">
                  <c:v>10659</c:v>
                </c:pt>
                <c:pt idx="525">
                  <c:v>10660</c:v>
                </c:pt>
                <c:pt idx="526">
                  <c:v>10661</c:v>
                </c:pt>
                <c:pt idx="527">
                  <c:v>10663</c:v>
                </c:pt>
                <c:pt idx="528">
                  <c:v>10664</c:v>
                </c:pt>
                <c:pt idx="529">
                  <c:v>10665</c:v>
                </c:pt>
                <c:pt idx="530">
                  <c:v>10666</c:v>
                </c:pt>
                <c:pt idx="531">
                  <c:v>10667</c:v>
                </c:pt>
                <c:pt idx="532">
                  <c:v>10668</c:v>
                </c:pt>
                <c:pt idx="533">
                  <c:v>10670</c:v>
                </c:pt>
                <c:pt idx="534">
                  <c:v>10671</c:v>
                </c:pt>
                <c:pt idx="535">
                  <c:v>10672</c:v>
                </c:pt>
                <c:pt idx="536">
                  <c:v>10673</c:v>
                </c:pt>
                <c:pt idx="537">
                  <c:v>10674</c:v>
                </c:pt>
                <c:pt idx="538">
                  <c:v>10675</c:v>
                </c:pt>
                <c:pt idx="539">
                  <c:v>10677</c:v>
                </c:pt>
                <c:pt idx="540">
                  <c:v>10678</c:v>
                </c:pt>
                <c:pt idx="541">
                  <c:v>10679</c:v>
                </c:pt>
                <c:pt idx="542">
                  <c:v>10680</c:v>
                </c:pt>
                <c:pt idx="543">
                  <c:v>10684</c:v>
                </c:pt>
                <c:pt idx="544">
                  <c:v>10685</c:v>
                </c:pt>
                <c:pt idx="545">
                  <c:v>10686</c:v>
                </c:pt>
                <c:pt idx="546">
                  <c:v>10687</c:v>
                </c:pt>
                <c:pt idx="547">
                  <c:v>10688</c:v>
                </c:pt>
                <c:pt idx="548">
                  <c:v>10689</c:v>
                </c:pt>
                <c:pt idx="549">
                  <c:v>10691</c:v>
                </c:pt>
                <c:pt idx="550">
                  <c:v>10692</c:v>
                </c:pt>
                <c:pt idx="551">
                  <c:v>10693</c:v>
                </c:pt>
                <c:pt idx="552">
                  <c:v>10694</c:v>
                </c:pt>
                <c:pt idx="553">
                  <c:v>10695</c:v>
                </c:pt>
                <c:pt idx="554">
                  <c:v>10696</c:v>
                </c:pt>
                <c:pt idx="555">
                  <c:v>10698</c:v>
                </c:pt>
                <c:pt idx="556">
                  <c:v>10699</c:v>
                </c:pt>
                <c:pt idx="557">
                  <c:v>10700</c:v>
                </c:pt>
                <c:pt idx="558">
                  <c:v>10701</c:v>
                </c:pt>
                <c:pt idx="559">
                  <c:v>10702</c:v>
                </c:pt>
                <c:pt idx="560">
                  <c:v>10703</c:v>
                </c:pt>
                <c:pt idx="561">
                  <c:v>10705</c:v>
                </c:pt>
                <c:pt idx="562">
                  <c:v>10706</c:v>
                </c:pt>
                <c:pt idx="563">
                  <c:v>10707</c:v>
                </c:pt>
                <c:pt idx="564">
                  <c:v>10708</c:v>
                </c:pt>
                <c:pt idx="565">
                  <c:v>10709</c:v>
                </c:pt>
                <c:pt idx="566">
                  <c:v>10710</c:v>
                </c:pt>
                <c:pt idx="567">
                  <c:v>10712</c:v>
                </c:pt>
                <c:pt idx="568">
                  <c:v>10713</c:v>
                </c:pt>
                <c:pt idx="569">
                  <c:v>10714</c:v>
                </c:pt>
                <c:pt idx="570">
                  <c:v>10715</c:v>
                </c:pt>
                <c:pt idx="571">
                  <c:v>10716</c:v>
                </c:pt>
                <c:pt idx="572">
                  <c:v>10717</c:v>
                </c:pt>
                <c:pt idx="573">
                  <c:v>10719</c:v>
                </c:pt>
                <c:pt idx="574">
                  <c:v>10720</c:v>
                </c:pt>
                <c:pt idx="575">
                  <c:v>10721</c:v>
                </c:pt>
                <c:pt idx="576">
                  <c:v>10722</c:v>
                </c:pt>
                <c:pt idx="577">
                  <c:v>10723</c:v>
                </c:pt>
                <c:pt idx="578">
                  <c:v>10724</c:v>
                </c:pt>
                <c:pt idx="579">
                  <c:v>10726</c:v>
                </c:pt>
                <c:pt idx="580">
                  <c:v>10727</c:v>
                </c:pt>
                <c:pt idx="581">
                  <c:v>10728</c:v>
                </c:pt>
                <c:pt idx="582">
                  <c:v>10729</c:v>
                </c:pt>
                <c:pt idx="583">
                  <c:v>10730</c:v>
                </c:pt>
                <c:pt idx="584">
                  <c:v>10731</c:v>
                </c:pt>
                <c:pt idx="585">
                  <c:v>10733</c:v>
                </c:pt>
                <c:pt idx="586">
                  <c:v>10734</c:v>
                </c:pt>
                <c:pt idx="587">
                  <c:v>10735</c:v>
                </c:pt>
                <c:pt idx="588">
                  <c:v>10736</c:v>
                </c:pt>
                <c:pt idx="589">
                  <c:v>10737</c:v>
                </c:pt>
                <c:pt idx="590">
                  <c:v>10738</c:v>
                </c:pt>
                <c:pt idx="591">
                  <c:v>10740</c:v>
                </c:pt>
                <c:pt idx="592">
                  <c:v>10741</c:v>
                </c:pt>
                <c:pt idx="593">
                  <c:v>10742</c:v>
                </c:pt>
                <c:pt idx="594">
                  <c:v>10744</c:v>
                </c:pt>
                <c:pt idx="595">
                  <c:v>10745</c:v>
                </c:pt>
                <c:pt idx="596">
                  <c:v>10747</c:v>
                </c:pt>
                <c:pt idx="597">
                  <c:v>10748</c:v>
                </c:pt>
                <c:pt idx="598">
                  <c:v>10749</c:v>
                </c:pt>
                <c:pt idx="599">
                  <c:v>10750</c:v>
                </c:pt>
                <c:pt idx="600">
                  <c:v>10751</c:v>
                </c:pt>
                <c:pt idx="601">
                  <c:v>10752</c:v>
                </c:pt>
                <c:pt idx="602">
                  <c:v>10754</c:v>
                </c:pt>
                <c:pt idx="603">
                  <c:v>10755</c:v>
                </c:pt>
                <c:pt idx="604">
                  <c:v>10756</c:v>
                </c:pt>
                <c:pt idx="605">
                  <c:v>10757</c:v>
                </c:pt>
                <c:pt idx="606">
                  <c:v>10758</c:v>
                </c:pt>
                <c:pt idx="607">
                  <c:v>10759</c:v>
                </c:pt>
                <c:pt idx="608">
                  <c:v>10761</c:v>
                </c:pt>
                <c:pt idx="609">
                  <c:v>10762</c:v>
                </c:pt>
                <c:pt idx="610">
                  <c:v>10763</c:v>
                </c:pt>
                <c:pt idx="611">
                  <c:v>10764</c:v>
                </c:pt>
                <c:pt idx="612">
                  <c:v>10765</c:v>
                </c:pt>
                <c:pt idx="613">
                  <c:v>10766</c:v>
                </c:pt>
                <c:pt idx="614">
                  <c:v>10768</c:v>
                </c:pt>
                <c:pt idx="615">
                  <c:v>10769</c:v>
                </c:pt>
                <c:pt idx="616">
                  <c:v>10770</c:v>
                </c:pt>
                <c:pt idx="617">
                  <c:v>10771</c:v>
                </c:pt>
                <c:pt idx="618">
                  <c:v>10772</c:v>
                </c:pt>
                <c:pt idx="619">
                  <c:v>10773</c:v>
                </c:pt>
                <c:pt idx="620">
                  <c:v>10775</c:v>
                </c:pt>
                <c:pt idx="621">
                  <c:v>10776</c:v>
                </c:pt>
                <c:pt idx="622">
                  <c:v>10777</c:v>
                </c:pt>
                <c:pt idx="623">
                  <c:v>10779</c:v>
                </c:pt>
                <c:pt idx="624">
                  <c:v>10780</c:v>
                </c:pt>
                <c:pt idx="625">
                  <c:v>10782</c:v>
                </c:pt>
                <c:pt idx="626">
                  <c:v>10783</c:v>
                </c:pt>
                <c:pt idx="627">
                  <c:v>10784</c:v>
                </c:pt>
                <c:pt idx="628">
                  <c:v>10785</c:v>
                </c:pt>
                <c:pt idx="629">
                  <c:v>10786</c:v>
                </c:pt>
                <c:pt idx="630">
                  <c:v>10787</c:v>
                </c:pt>
                <c:pt idx="631">
                  <c:v>10789</c:v>
                </c:pt>
                <c:pt idx="632">
                  <c:v>10790</c:v>
                </c:pt>
                <c:pt idx="633">
                  <c:v>10791</c:v>
                </c:pt>
                <c:pt idx="634">
                  <c:v>10792</c:v>
                </c:pt>
                <c:pt idx="635">
                  <c:v>10793</c:v>
                </c:pt>
                <c:pt idx="636">
                  <c:v>10794</c:v>
                </c:pt>
                <c:pt idx="637">
                  <c:v>10796</c:v>
                </c:pt>
                <c:pt idx="638">
                  <c:v>10797</c:v>
                </c:pt>
                <c:pt idx="639">
                  <c:v>10798</c:v>
                </c:pt>
                <c:pt idx="640">
                  <c:v>10799</c:v>
                </c:pt>
                <c:pt idx="641">
                  <c:v>10800</c:v>
                </c:pt>
                <c:pt idx="642">
                  <c:v>10801</c:v>
                </c:pt>
                <c:pt idx="643">
                  <c:v>10803</c:v>
                </c:pt>
                <c:pt idx="644">
                  <c:v>10804</c:v>
                </c:pt>
                <c:pt idx="645">
                  <c:v>10805</c:v>
                </c:pt>
                <c:pt idx="646">
                  <c:v>10806</c:v>
                </c:pt>
                <c:pt idx="647">
                  <c:v>10807</c:v>
                </c:pt>
                <c:pt idx="648">
                  <c:v>10808</c:v>
                </c:pt>
                <c:pt idx="649">
                  <c:v>10810</c:v>
                </c:pt>
                <c:pt idx="650">
                  <c:v>10811</c:v>
                </c:pt>
                <c:pt idx="651">
                  <c:v>10812</c:v>
                </c:pt>
                <c:pt idx="652">
                  <c:v>10813</c:v>
                </c:pt>
                <c:pt idx="653">
                  <c:v>10814</c:v>
                </c:pt>
                <c:pt idx="654">
                  <c:v>10815</c:v>
                </c:pt>
                <c:pt idx="655">
                  <c:v>10817</c:v>
                </c:pt>
                <c:pt idx="656">
                  <c:v>10818</c:v>
                </c:pt>
                <c:pt idx="657">
                  <c:v>10819</c:v>
                </c:pt>
                <c:pt idx="658">
                  <c:v>10820</c:v>
                </c:pt>
                <c:pt idx="659">
                  <c:v>10821</c:v>
                </c:pt>
                <c:pt idx="660">
                  <c:v>10822</c:v>
                </c:pt>
                <c:pt idx="661">
                  <c:v>10824</c:v>
                </c:pt>
                <c:pt idx="662">
                  <c:v>10825</c:v>
                </c:pt>
                <c:pt idx="663">
                  <c:v>10826</c:v>
                </c:pt>
                <c:pt idx="664">
                  <c:v>10827</c:v>
                </c:pt>
                <c:pt idx="665">
                  <c:v>10828</c:v>
                </c:pt>
                <c:pt idx="666">
                  <c:v>10829</c:v>
                </c:pt>
                <c:pt idx="667">
                  <c:v>10831</c:v>
                </c:pt>
                <c:pt idx="668">
                  <c:v>10832</c:v>
                </c:pt>
                <c:pt idx="669">
                  <c:v>10833</c:v>
                </c:pt>
                <c:pt idx="670">
                  <c:v>10834</c:v>
                </c:pt>
                <c:pt idx="671">
                  <c:v>10835</c:v>
                </c:pt>
                <c:pt idx="672">
                  <c:v>10839</c:v>
                </c:pt>
                <c:pt idx="673">
                  <c:v>10840</c:v>
                </c:pt>
                <c:pt idx="674">
                  <c:v>10841</c:v>
                </c:pt>
                <c:pt idx="675">
                  <c:v>10842</c:v>
                </c:pt>
                <c:pt idx="676">
                  <c:v>10843</c:v>
                </c:pt>
                <c:pt idx="677">
                  <c:v>10845</c:v>
                </c:pt>
                <c:pt idx="678">
                  <c:v>10846</c:v>
                </c:pt>
                <c:pt idx="679">
                  <c:v>10847</c:v>
                </c:pt>
                <c:pt idx="680">
                  <c:v>10848</c:v>
                </c:pt>
                <c:pt idx="681">
                  <c:v>10849</c:v>
                </c:pt>
                <c:pt idx="682">
                  <c:v>10850</c:v>
                </c:pt>
                <c:pt idx="683">
                  <c:v>10852</c:v>
                </c:pt>
                <c:pt idx="684">
                  <c:v>10853</c:v>
                </c:pt>
                <c:pt idx="685">
                  <c:v>10854</c:v>
                </c:pt>
                <c:pt idx="686">
                  <c:v>10855</c:v>
                </c:pt>
                <c:pt idx="687">
                  <c:v>10856</c:v>
                </c:pt>
                <c:pt idx="688">
                  <c:v>10857</c:v>
                </c:pt>
                <c:pt idx="689">
                  <c:v>10859</c:v>
                </c:pt>
                <c:pt idx="690">
                  <c:v>10860</c:v>
                </c:pt>
                <c:pt idx="691">
                  <c:v>10861</c:v>
                </c:pt>
                <c:pt idx="692">
                  <c:v>10862</c:v>
                </c:pt>
                <c:pt idx="693">
                  <c:v>10863</c:v>
                </c:pt>
                <c:pt idx="694">
                  <c:v>10864</c:v>
                </c:pt>
                <c:pt idx="695">
                  <c:v>10866</c:v>
                </c:pt>
                <c:pt idx="696">
                  <c:v>10867</c:v>
                </c:pt>
                <c:pt idx="697">
                  <c:v>10868</c:v>
                </c:pt>
                <c:pt idx="698">
                  <c:v>10869</c:v>
                </c:pt>
                <c:pt idx="699">
                  <c:v>10870</c:v>
                </c:pt>
                <c:pt idx="700">
                  <c:v>10871</c:v>
                </c:pt>
                <c:pt idx="701">
                  <c:v>10873</c:v>
                </c:pt>
                <c:pt idx="702">
                  <c:v>10874</c:v>
                </c:pt>
                <c:pt idx="703">
                  <c:v>10875</c:v>
                </c:pt>
                <c:pt idx="704">
                  <c:v>10876</c:v>
                </c:pt>
                <c:pt idx="705">
                  <c:v>10877</c:v>
                </c:pt>
                <c:pt idx="706">
                  <c:v>10880</c:v>
                </c:pt>
                <c:pt idx="707">
                  <c:v>10881</c:v>
                </c:pt>
                <c:pt idx="708">
                  <c:v>10882</c:v>
                </c:pt>
                <c:pt idx="709">
                  <c:v>10883</c:v>
                </c:pt>
                <c:pt idx="710">
                  <c:v>10884</c:v>
                </c:pt>
                <c:pt idx="711">
                  <c:v>10885</c:v>
                </c:pt>
                <c:pt idx="712">
                  <c:v>10887</c:v>
                </c:pt>
                <c:pt idx="713">
                  <c:v>10888</c:v>
                </c:pt>
                <c:pt idx="714">
                  <c:v>10889</c:v>
                </c:pt>
                <c:pt idx="715">
                  <c:v>10890</c:v>
                </c:pt>
                <c:pt idx="716">
                  <c:v>10891</c:v>
                </c:pt>
                <c:pt idx="717">
                  <c:v>10892</c:v>
                </c:pt>
                <c:pt idx="718">
                  <c:v>10894</c:v>
                </c:pt>
                <c:pt idx="719">
                  <c:v>10895</c:v>
                </c:pt>
                <c:pt idx="720">
                  <c:v>10896</c:v>
                </c:pt>
                <c:pt idx="721">
                  <c:v>10897</c:v>
                </c:pt>
                <c:pt idx="722">
                  <c:v>10901</c:v>
                </c:pt>
                <c:pt idx="723">
                  <c:v>10903</c:v>
                </c:pt>
                <c:pt idx="724">
                  <c:v>10904</c:v>
                </c:pt>
                <c:pt idx="725">
                  <c:v>10905</c:v>
                </c:pt>
                <c:pt idx="726">
                  <c:v>10908</c:v>
                </c:pt>
                <c:pt idx="727">
                  <c:v>10909</c:v>
                </c:pt>
                <c:pt idx="728">
                  <c:v>10910</c:v>
                </c:pt>
                <c:pt idx="729">
                  <c:v>10911</c:v>
                </c:pt>
                <c:pt idx="730">
                  <c:v>10912</c:v>
                </c:pt>
                <c:pt idx="731">
                  <c:v>10915</c:v>
                </c:pt>
                <c:pt idx="732">
                  <c:v>10916</c:v>
                </c:pt>
                <c:pt idx="733">
                  <c:v>10917</c:v>
                </c:pt>
                <c:pt idx="734">
                  <c:v>10918</c:v>
                </c:pt>
                <c:pt idx="735">
                  <c:v>10919</c:v>
                </c:pt>
                <c:pt idx="736">
                  <c:v>10922</c:v>
                </c:pt>
                <c:pt idx="737">
                  <c:v>10923</c:v>
                </c:pt>
                <c:pt idx="738">
                  <c:v>10924</c:v>
                </c:pt>
                <c:pt idx="739">
                  <c:v>10929</c:v>
                </c:pt>
                <c:pt idx="740">
                  <c:v>10930</c:v>
                </c:pt>
                <c:pt idx="741">
                  <c:v>10931</c:v>
                </c:pt>
                <c:pt idx="742">
                  <c:v>10932</c:v>
                </c:pt>
                <c:pt idx="743">
                  <c:v>10933</c:v>
                </c:pt>
                <c:pt idx="744">
                  <c:v>10934</c:v>
                </c:pt>
                <c:pt idx="745">
                  <c:v>10936</c:v>
                </c:pt>
                <c:pt idx="746">
                  <c:v>10937</c:v>
                </c:pt>
                <c:pt idx="747">
                  <c:v>10938</c:v>
                </c:pt>
                <c:pt idx="748">
                  <c:v>10939</c:v>
                </c:pt>
                <c:pt idx="749">
                  <c:v>10940</c:v>
                </c:pt>
                <c:pt idx="750">
                  <c:v>10941</c:v>
                </c:pt>
                <c:pt idx="751">
                  <c:v>10943</c:v>
                </c:pt>
                <c:pt idx="752">
                  <c:v>10944</c:v>
                </c:pt>
                <c:pt idx="753">
                  <c:v>10945</c:v>
                </c:pt>
                <c:pt idx="754">
                  <c:v>10946</c:v>
                </c:pt>
                <c:pt idx="755">
                  <c:v>10947</c:v>
                </c:pt>
                <c:pt idx="756">
                  <c:v>10948</c:v>
                </c:pt>
                <c:pt idx="757">
                  <c:v>10950</c:v>
                </c:pt>
                <c:pt idx="758">
                  <c:v>10951</c:v>
                </c:pt>
                <c:pt idx="759">
                  <c:v>10953</c:v>
                </c:pt>
                <c:pt idx="760">
                  <c:v>10954</c:v>
                </c:pt>
                <c:pt idx="761">
                  <c:v>10955</c:v>
                </c:pt>
                <c:pt idx="762">
                  <c:v>10957</c:v>
                </c:pt>
                <c:pt idx="763">
                  <c:v>10958</c:v>
                </c:pt>
                <c:pt idx="764">
                  <c:v>10960</c:v>
                </c:pt>
                <c:pt idx="765">
                  <c:v>10961</c:v>
                </c:pt>
                <c:pt idx="766">
                  <c:v>10962</c:v>
                </c:pt>
                <c:pt idx="767">
                  <c:v>10964</c:v>
                </c:pt>
                <c:pt idx="768">
                  <c:v>10965</c:v>
                </c:pt>
                <c:pt idx="769">
                  <c:v>10966</c:v>
                </c:pt>
                <c:pt idx="770">
                  <c:v>10967</c:v>
                </c:pt>
                <c:pt idx="771">
                  <c:v>10968</c:v>
                </c:pt>
                <c:pt idx="772">
                  <c:v>10969</c:v>
                </c:pt>
                <c:pt idx="773">
                  <c:v>10971</c:v>
                </c:pt>
                <c:pt idx="774">
                  <c:v>10972</c:v>
                </c:pt>
                <c:pt idx="775">
                  <c:v>10973</c:v>
                </c:pt>
                <c:pt idx="776">
                  <c:v>10974</c:v>
                </c:pt>
                <c:pt idx="777">
                  <c:v>10975</c:v>
                </c:pt>
                <c:pt idx="778">
                  <c:v>10976</c:v>
                </c:pt>
                <c:pt idx="779">
                  <c:v>10978</c:v>
                </c:pt>
                <c:pt idx="780">
                  <c:v>10979</c:v>
                </c:pt>
                <c:pt idx="781">
                  <c:v>10980</c:v>
                </c:pt>
                <c:pt idx="782">
                  <c:v>10981</c:v>
                </c:pt>
                <c:pt idx="783">
                  <c:v>10982</c:v>
                </c:pt>
                <c:pt idx="784">
                  <c:v>10983</c:v>
                </c:pt>
                <c:pt idx="785">
                  <c:v>10985</c:v>
                </c:pt>
                <c:pt idx="786">
                  <c:v>10986</c:v>
                </c:pt>
                <c:pt idx="787">
                  <c:v>10987</c:v>
                </c:pt>
                <c:pt idx="788">
                  <c:v>10988</c:v>
                </c:pt>
                <c:pt idx="789">
                  <c:v>10989</c:v>
                </c:pt>
                <c:pt idx="790">
                  <c:v>10990</c:v>
                </c:pt>
                <c:pt idx="791">
                  <c:v>10992</c:v>
                </c:pt>
                <c:pt idx="792">
                  <c:v>10993</c:v>
                </c:pt>
                <c:pt idx="793">
                  <c:v>10994</c:v>
                </c:pt>
                <c:pt idx="794">
                  <c:v>10995</c:v>
                </c:pt>
                <c:pt idx="795">
                  <c:v>10996</c:v>
                </c:pt>
                <c:pt idx="796">
                  <c:v>10997</c:v>
                </c:pt>
                <c:pt idx="797">
                  <c:v>10999</c:v>
                </c:pt>
                <c:pt idx="798">
                  <c:v>11000</c:v>
                </c:pt>
                <c:pt idx="799">
                  <c:v>11002</c:v>
                </c:pt>
                <c:pt idx="800">
                  <c:v>11003</c:v>
                </c:pt>
                <c:pt idx="801">
                  <c:v>11004</c:v>
                </c:pt>
                <c:pt idx="802">
                  <c:v>11006</c:v>
                </c:pt>
                <c:pt idx="803">
                  <c:v>11007</c:v>
                </c:pt>
                <c:pt idx="804">
                  <c:v>11008</c:v>
                </c:pt>
                <c:pt idx="805">
                  <c:v>11009</c:v>
                </c:pt>
                <c:pt idx="806">
                  <c:v>11010</c:v>
                </c:pt>
                <c:pt idx="807">
                  <c:v>11013</c:v>
                </c:pt>
                <c:pt idx="808">
                  <c:v>11014</c:v>
                </c:pt>
                <c:pt idx="809">
                  <c:v>11015</c:v>
                </c:pt>
                <c:pt idx="810">
                  <c:v>11016</c:v>
                </c:pt>
                <c:pt idx="811">
                  <c:v>11017</c:v>
                </c:pt>
                <c:pt idx="812">
                  <c:v>11018</c:v>
                </c:pt>
                <c:pt idx="813">
                  <c:v>11020</c:v>
                </c:pt>
                <c:pt idx="814">
                  <c:v>11021</c:v>
                </c:pt>
                <c:pt idx="815">
                  <c:v>11022</c:v>
                </c:pt>
                <c:pt idx="816">
                  <c:v>11023</c:v>
                </c:pt>
                <c:pt idx="817">
                  <c:v>11024</c:v>
                </c:pt>
                <c:pt idx="818">
                  <c:v>11025</c:v>
                </c:pt>
                <c:pt idx="819">
                  <c:v>11027</c:v>
                </c:pt>
                <c:pt idx="820">
                  <c:v>11028</c:v>
                </c:pt>
                <c:pt idx="821">
                  <c:v>11029</c:v>
                </c:pt>
                <c:pt idx="822">
                  <c:v>11030</c:v>
                </c:pt>
                <c:pt idx="823">
                  <c:v>11031</c:v>
                </c:pt>
                <c:pt idx="824">
                  <c:v>11032</c:v>
                </c:pt>
                <c:pt idx="825">
                  <c:v>11034</c:v>
                </c:pt>
                <c:pt idx="826">
                  <c:v>11035</c:v>
                </c:pt>
                <c:pt idx="827">
                  <c:v>11036</c:v>
                </c:pt>
                <c:pt idx="828">
                  <c:v>11037</c:v>
                </c:pt>
                <c:pt idx="829">
                  <c:v>11038</c:v>
                </c:pt>
                <c:pt idx="830">
                  <c:v>11039</c:v>
                </c:pt>
                <c:pt idx="831">
                  <c:v>11041</c:v>
                </c:pt>
                <c:pt idx="832">
                  <c:v>11042</c:v>
                </c:pt>
                <c:pt idx="833">
                  <c:v>11043</c:v>
                </c:pt>
                <c:pt idx="834">
                  <c:v>11044</c:v>
                </c:pt>
                <c:pt idx="835">
                  <c:v>11045</c:v>
                </c:pt>
                <c:pt idx="836">
                  <c:v>11046</c:v>
                </c:pt>
                <c:pt idx="837">
                  <c:v>11048</c:v>
                </c:pt>
                <c:pt idx="838">
                  <c:v>11049</c:v>
                </c:pt>
                <c:pt idx="839">
                  <c:v>11050</c:v>
                </c:pt>
                <c:pt idx="840">
                  <c:v>11051</c:v>
                </c:pt>
                <c:pt idx="841">
                  <c:v>11052</c:v>
                </c:pt>
                <c:pt idx="842">
                  <c:v>11053</c:v>
                </c:pt>
                <c:pt idx="843">
                  <c:v>11055</c:v>
                </c:pt>
                <c:pt idx="844">
                  <c:v>11056</c:v>
                </c:pt>
                <c:pt idx="845">
                  <c:v>11057</c:v>
                </c:pt>
                <c:pt idx="846">
                  <c:v>11058</c:v>
                </c:pt>
                <c:pt idx="847">
                  <c:v>11059</c:v>
                </c:pt>
                <c:pt idx="848">
                  <c:v>11060</c:v>
                </c:pt>
                <c:pt idx="849">
                  <c:v>11062</c:v>
                </c:pt>
                <c:pt idx="850">
                  <c:v>11063</c:v>
                </c:pt>
                <c:pt idx="851">
                  <c:v>11064</c:v>
                </c:pt>
                <c:pt idx="852">
                  <c:v>11065</c:v>
                </c:pt>
                <c:pt idx="853">
                  <c:v>11069</c:v>
                </c:pt>
                <c:pt idx="854">
                  <c:v>11070</c:v>
                </c:pt>
                <c:pt idx="855">
                  <c:v>11071</c:v>
                </c:pt>
                <c:pt idx="856">
                  <c:v>11072</c:v>
                </c:pt>
                <c:pt idx="857">
                  <c:v>11073</c:v>
                </c:pt>
                <c:pt idx="858">
                  <c:v>11074</c:v>
                </c:pt>
                <c:pt idx="859">
                  <c:v>11076</c:v>
                </c:pt>
                <c:pt idx="860">
                  <c:v>11077</c:v>
                </c:pt>
                <c:pt idx="861">
                  <c:v>11078</c:v>
                </c:pt>
                <c:pt idx="862">
                  <c:v>11079</c:v>
                </c:pt>
                <c:pt idx="863">
                  <c:v>11080</c:v>
                </c:pt>
                <c:pt idx="864">
                  <c:v>11081</c:v>
                </c:pt>
                <c:pt idx="865">
                  <c:v>11083</c:v>
                </c:pt>
                <c:pt idx="866">
                  <c:v>11084</c:v>
                </c:pt>
                <c:pt idx="867">
                  <c:v>11085</c:v>
                </c:pt>
                <c:pt idx="868">
                  <c:v>11086</c:v>
                </c:pt>
                <c:pt idx="869">
                  <c:v>11087</c:v>
                </c:pt>
                <c:pt idx="870">
                  <c:v>11088</c:v>
                </c:pt>
                <c:pt idx="871">
                  <c:v>11090</c:v>
                </c:pt>
                <c:pt idx="872">
                  <c:v>11091</c:v>
                </c:pt>
                <c:pt idx="873">
                  <c:v>11092</c:v>
                </c:pt>
                <c:pt idx="874">
                  <c:v>11093</c:v>
                </c:pt>
                <c:pt idx="875">
                  <c:v>11094</c:v>
                </c:pt>
                <c:pt idx="876">
                  <c:v>11095</c:v>
                </c:pt>
                <c:pt idx="877">
                  <c:v>11097</c:v>
                </c:pt>
                <c:pt idx="878">
                  <c:v>11098</c:v>
                </c:pt>
                <c:pt idx="879">
                  <c:v>11099</c:v>
                </c:pt>
                <c:pt idx="880">
                  <c:v>11100</c:v>
                </c:pt>
                <c:pt idx="881">
                  <c:v>11101</c:v>
                </c:pt>
                <c:pt idx="882">
                  <c:v>11102</c:v>
                </c:pt>
                <c:pt idx="883">
                  <c:v>11104</c:v>
                </c:pt>
                <c:pt idx="884">
                  <c:v>11105</c:v>
                </c:pt>
                <c:pt idx="885">
                  <c:v>11106</c:v>
                </c:pt>
                <c:pt idx="886">
                  <c:v>11107</c:v>
                </c:pt>
                <c:pt idx="887">
                  <c:v>11111</c:v>
                </c:pt>
                <c:pt idx="888">
                  <c:v>11112</c:v>
                </c:pt>
                <c:pt idx="889">
                  <c:v>11113</c:v>
                </c:pt>
                <c:pt idx="890">
                  <c:v>11114</c:v>
                </c:pt>
                <c:pt idx="891">
                  <c:v>11115</c:v>
                </c:pt>
                <c:pt idx="892">
                  <c:v>11116</c:v>
                </c:pt>
                <c:pt idx="893">
                  <c:v>11118</c:v>
                </c:pt>
                <c:pt idx="894">
                  <c:v>11119</c:v>
                </c:pt>
                <c:pt idx="895">
                  <c:v>11120</c:v>
                </c:pt>
                <c:pt idx="896">
                  <c:v>11121</c:v>
                </c:pt>
                <c:pt idx="897">
                  <c:v>11122</c:v>
                </c:pt>
                <c:pt idx="898">
                  <c:v>11123</c:v>
                </c:pt>
                <c:pt idx="899">
                  <c:v>11125</c:v>
                </c:pt>
                <c:pt idx="900">
                  <c:v>11126</c:v>
                </c:pt>
                <c:pt idx="901">
                  <c:v>11127</c:v>
                </c:pt>
                <c:pt idx="902">
                  <c:v>11128</c:v>
                </c:pt>
                <c:pt idx="903">
                  <c:v>11129</c:v>
                </c:pt>
                <c:pt idx="904">
                  <c:v>11130</c:v>
                </c:pt>
                <c:pt idx="905">
                  <c:v>11132</c:v>
                </c:pt>
                <c:pt idx="906">
                  <c:v>11133</c:v>
                </c:pt>
                <c:pt idx="907">
                  <c:v>11134</c:v>
                </c:pt>
                <c:pt idx="908">
                  <c:v>11135</c:v>
                </c:pt>
                <c:pt idx="909">
                  <c:v>11136</c:v>
                </c:pt>
                <c:pt idx="910">
                  <c:v>11137</c:v>
                </c:pt>
                <c:pt idx="911">
                  <c:v>11139</c:v>
                </c:pt>
                <c:pt idx="912">
                  <c:v>11140</c:v>
                </c:pt>
                <c:pt idx="913">
                  <c:v>11141</c:v>
                </c:pt>
                <c:pt idx="914">
                  <c:v>11142</c:v>
                </c:pt>
                <c:pt idx="915">
                  <c:v>11146</c:v>
                </c:pt>
                <c:pt idx="916">
                  <c:v>11147</c:v>
                </c:pt>
                <c:pt idx="917">
                  <c:v>11148</c:v>
                </c:pt>
                <c:pt idx="918">
                  <c:v>11149</c:v>
                </c:pt>
                <c:pt idx="919">
                  <c:v>11150</c:v>
                </c:pt>
                <c:pt idx="920">
                  <c:v>11151</c:v>
                </c:pt>
                <c:pt idx="921">
                  <c:v>11153</c:v>
                </c:pt>
                <c:pt idx="922">
                  <c:v>11154</c:v>
                </c:pt>
                <c:pt idx="923">
                  <c:v>11155</c:v>
                </c:pt>
                <c:pt idx="924">
                  <c:v>11156</c:v>
                </c:pt>
                <c:pt idx="925">
                  <c:v>11157</c:v>
                </c:pt>
                <c:pt idx="926">
                  <c:v>11158</c:v>
                </c:pt>
                <c:pt idx="927">
                  <c:v>11160</c:v>
                </c:pt>
                <c:pt idx="928">
                  <c:v>11161</c:v>
                </c:pt>
                <c:pt idx="929">
                  <c:v>11162</c:v>
                </c:pt>
                <c:pt idx="930">
                  <c:v>11163</c:v>
                </c:pt>
                <c:pt idx="931">
                  <c:v>11164</c:v>
                </c:pt>
                <c:pt idx="932">
                  <c:v>11165</c:v>
                </c:pt>
                <c:pt idx="933">
                  <c:v>11167</c:v>
                </c:pt>
                <c:pt idx="934">
                  <c:v>11168</c:v>
                </c:pt>
                <c:pt idx="935">
                  <c:v>11169</c:v>
                </c:pt>
                <c:pt idx="936">
                  <c:v>11170</c:v>
                </c:pt>
                <c:pt idx="937">
                  <c:v>11171</c:v>
                </c:pt>
                <c:pt idx="938">
                  <c:v>11172</c:v>
                </c:pt>
                <c:pt idx="939">
                  <c:v>11174</c:v>
                </c:pt>
                <c:pt idx="940">
                  <c:v>11175</c:v>
                </c:pt>
                <c:pt idx="941">
                  <c:v>11176</c:v>
                </c:pt>
                <c:pt idx="942">
                  <c:v>11177</c:v>
                </c:pt>
                <c:pt idx="943">
                  <c:v>11178</c:v>
                </c:pt>
                <c:pt idx="944">
                  <c:v>11179</c:v>
                </c:pt>
                <c:pt idx="945">
                  <c:v>11181</c:v>
                </c:pt>
                <c:pt idx="946">
                  <c:v>11182</c:v>
                </c:pt>
                <c:pt idx="947">
                  <c:v>11183</c:v>
                </c:pt>
                <c:pt idx="948">
                  <c:v>11184</c:v>
                </c:pt>
                <c:pt idx="949">
                  <c:v>11185</c:v>
                </c:pt>
                <c:pt idx="950">
                  <c:v>11186</c:v>
                </c:pt>
                <c:pt idx="951">
                  <c:v>11188</c:v>
                </c:pt>
                <c:pt idx="952">
                  <c:v>11189</c:v>
                </c:pt>
                <c:pt idx="953">
                  <c:v>11190</c:v>
                </c:pt>
                <c:pt idx="954">
                  <c:v>11191</c:v>
                </c:pt>
                <c:pt idx="955">
                  <c:v>11192</c:v>
                </c:pt>
                <c:pt idx="956">
                  <c:v>11193</c:v>
                </c:pt>
                <c:pt idx="957">
                  <c:v>11195</c:v>
                </c:pt>
                <c:pt idx="958">
                  <c:v>11196</c:v>
                </c:pt>
                <c:pt idx="959">
                  <c:v>11197</c:v>
                </c:pt>
                <c:pt idx="960">
                  <c:v>11198</c:v>
                </c:pt>
                <c:pt idx="961">
                  <c:v>11199</c:v>
                </c:pt>
                <c:pt idx="962">
                  <c:v>11203</c:v>
                </c:pt>
                <c:pt idx="963">
                  <c:v>11204</c:v>
                </c:pt>
                <c:pt idx="964">
                  <c:v>11205</c:v>
                </c:pt>
                <c:pt idx="965">
                  <c:v>11206</c:v>
                </c:pt>
                <c:pt idx="966">
                  <c:v>11207</c:v>
                </c:pt>
                <c:pt idx="967">
                  <c:v>11209</c:v>
                </c:pt>
                <c:pt idx="968">
                  <c:v>11210</c:v>
                </c:pt>
                <c:pt idx="969">
                  <c:v>11211</c:v>
                </c:pt>
                <c:pt idx="970">
                  <c:v>11212</c:v>
                </c:pt>
                <c:pt idx="971">
                  <c:v>11213</c:v>
                </c:pt>
                <c:pt idx="972">
                  <c:v>11214</c:v>
                </c:pt>
                <c:pt idx="973">
                  <c:v>11216</c:v>
                </c:pt>
                <c:pt idx="974">
                  <c:v>11217</c:v>
                </c:pt>
                <c:pt idx="975">
                  <c:v>11218</c:v>
                </c:pt>
                <c:pt idx="976">
                  <c:v>11219</c:v>
                </c:pt>
                <c:pt idx="977">
                  <c:v>11220</c:v>
                </c:pt>
                <c:pt idx="978">
                  <c:v>11221</c:v>
                </c:pt>
                <c:pt idx="979">
                  <c:v>11223</c:v>
                </c:pt>
                <c:pt idx="980">
                  <c:v>11224</c:v>
                </c:pt>
                <c:pt idx="981">
                  <c:v>11225</c:v>
                </c:pt>
                <c:pt idx="982">
                  <c:v>11226</c:v>
                </c:pt>
                <c:pt idx="983">
                  <c:v>11227</c:v>
                </c:pt>
                <c:pt idx="984">
                  <c:v>11228</c:v>
                </c:pt>
                <c:pt idx="985">
                  <c:v>11230</c:v>
                </c:pt>
                <c:pt idx="986">
                  <c:v>11231</c:v>
                </c:pt>
                <c:pt idx="987">
                  <c:v>11232</c:v>
                </c:pt>
                <c:pt idx="988">
                  <c:v>11233</c:v>
                </c:pt>
                <c:pt idx="989">
                  <c:v>11234</c:v>
                </c:pt>
                <c:pt idx="990">
                  <c:v>11235</c:v>
                </c:pt>
                <c:pt idx="991">
                  <c:v>11237</c:v>
                </c:pt>
                <c:pt idx="992">
                  <c:v>11238</c:v>
                </c:pt>
                <c:pt idx="993">
                  <c:v>11239</c:v>
                </c:pt>
                <c:pt idx="994">
                  <c:v>11240</c:v>
                </c:pt>
                <c:pt idx="995">
                  <c:v>11241</c:v>
                </c:pt>
                <c:pt idx="996">
                  <c:v>11242</c:v>
                </c:pt>
                <c:pt idx="997">
                  <c:v>11245</c:v>
                </c:pt>
                <c:pt idx="998">
                  <c:v>11246</c:v>
                </c:pt>
                <c:pt idx="999">
                  <c:v>11247</c:v>
                </c:pt>
                <c:pt idx="1000">
                  <c:v>11248</c:v>
                </c:pt>
                <c:pt idx="1001">
                  <c:v>11249</c:v>
                </c:pt>
                <c:pt idx="1002">
                  <c:v>11251</c:v>
                </c:pt>
                <c:pt idx="1003">
                  <c:v>11252</c:v>
                </c:pt>
                <c:pt idx="1004">
                  <c:v>11253</c:v>
                </c:pt>
                <c:pt idx="1005">
                  <c:v>11254</c:v>
                </c:pt>
                <c:pt idx="1006">
                  <c:v>11255</c:v>
                </c:pt>
                <c:pt idx="1007">
                  <c:v>11256</c:v>
                </c:pt>
                <c:pt idx="1008">
                  <c:v>11258</c:v>
                </c:pt>
                <c:pt idx="1009">
                  <c:v>11259</c:v>
                </c:pt>
                <c:pt idx="1010">
                  <c:v>11260</c:v>
                </c:pt>
                <c:pt idx="1011">
                  <c:v>11261</c:v>
                </c:pt>
                <c:pt idx="1012">
                  <c:v>11262</c:v>
                </c:pt>
                <c:pt idx="1013">
                  <c:v>11263</c:v>
                </c:pt>
                <c:pt idx="1014">
                  <c:v>11265</c:v>
                </c:pt>
                <c:pt idx="1015">
                  <c:v>11267</c:v>
                </c:pt>
                <c:pt idx="1016">
                  <c:v>11268</c:v>
                </c:pt>
                <c:pt idx="1017">
                  <c:v>11269</c:v>
                </c:pt>
                <c:pt idx="1018">
                  <c:v>11270</c:v>
                </c:pt>
                <c:pt idx="1019">
                  <c:v>11272</c:v>
                </c:pt>
                <c:pt idx="1020">
                  <c:v>11273</c:v>
                </c:pt>
                <c:pt idx="1021">
                  <c:v>11274</c:v>
                </c:pt>
                <c:pt idx="1022">
                  <c:v>11275</c:v>
                </c:pt>
                <c:pt idx="1023">
                  <c:v>11276</c:v>
                </c:pt>
                <c:pt idx="1024">
                  <c:v>11277</c:v>
                </c:pt>
                <c:pt idx="1025">
                  <c:v>11279</c:v>
                </c:pt>
                <c:pt idx="1026">
                  <c:v>11280</c:v>
                </c:pt>
                <c:pt idx="1027">
                  <c:v>11281</c:v>
                </c:pt>
                <c:pt idx="1028">
                  <c:v>11282</c:v>
                </c:pt>
                <c:pt idx="1029">
                  <c:v>11283</c:v>
                </c:pt>
                <c:pt idx="1030">
                  <c:v>11284</c:v>
                </c:pt>
                <c:pt idx="1031">
                  <c:v>11286</c:v>
                </c:pt>
                <c:pt idx="1032">
                  <c:v>11287</c:v>
                </c:pt>
                <c:pt idx="1033">
                  <c:v>11288</c:v>
                </c:pt>
                <c:pt idx="1034">
                  <c:v>11290</c:v>
                </c:pt>
                <c:pt idx="1035">
                  <c:v>11291</c:v>
                </c:pt>
                <c:pt idx="1036">
                  <c:v>11293</c:v>
                </c:pt>
                <c:pt idx="1037">
                  <c:v>11294</c:v>
                </c:pt>
                <c:pt idx="1038">
                  <c:v>11295</c:v>
                </c:pt>
                <c:pt idx="1039">
                  <c:v>11296</c:v>
                </c:pt>
                <c:pt idx="1040">
                  <c:v>11297</c:v>
                </c:pt>
                <c:pt idx="1041">
                  <c:v>11298</c:v>
                </c:pt>
                <c:pt idx="1042">
                  <c:v>11300</c:v>
                </c:pt>
                <c:pt idx="1043">
                  <c:v>11301</c:v>
                </c:pt>
                <c:pt idx="1044">
                  <c:v>11302</c:v>
                </c:pt>
                <c:pt idx="1045">
                  <c:v>11303</c:v>
                </c:pt>
                <c:pt idx="1046">
                  <c:v>11304</c:v>
                </c:pt>
                <c:pt idx="1047">
                  <c:v>11305</c:v>
                </c:pt>
                <c:pt idx="1048">
                  <c:v>11307</c:v>
                </c:pt>
                <c:pt idx="1049">
                  <c:v>11308</c:v>
                </c:pt>
                <c:pt idx="1050">
                  <c:v>11309</c:v>
                </c:pt>
                <c:pt idx="1051">
                  <c:v>11310</c:v>
                </c:pt>
                <c:pt idx="1052">
                  <c:v>11311</c:v>
                </c:pt>
                <c:pt idx="1053">
                  <c:v>11312</c:v>
                </c:pt>
                <c:pt idx="1054">
                  <c:v>11314</c:v>
                </c:pt>
                <c:pt idx="1055">
                  <c:v>11315</c:v>
                </c:pt>
                <c:pt idx="1056">
                  <c:v>11316</c:v>
                </c:pt>
                <c:pt idx="1057">
                  <c:v>11318</c:v>
                </c:pt>
                <c:pt idx="1058">
                  <c:v>11319</c:v>
                </c:pt>
                <c:pt idx="1059">
                  <c:v>11321</c:v>
                </c:pt>
                <c:pt idx="1060">
                  <c:v>11322</c:v>
                </c:pt>
                <c:pt idx="1061">
                  <c:v>11323</c:v>
                </c:pt>
                <c:pt idx="1062">
                  <c:v>11325</c:v>
                </c:pt>
                <c:pt idx="1063">
                  <c:v>11326</c:v>
                </c:pt>
                <c:pt idx="1064">
                  <c:v>11328</c:v>
                </c:pt>
                <c:pt idx="1065">
                  <c:v>11329</c:v>
                </c:pt>
                <c:pt idx="1066">
                  <c:v>11330</c:v>
                </c:pt>
                <c:pt idx="1067">
                  <c:v>11331</c:v>
                </c:pt>
                <c:pt idx="1068">
                  <c:v>11332</c:v>
                </c:pt>
                <c:pt idx="1069">
                  <c:v>11333</c:v>
                </c:pt>
                <c:pt idx="1070">
                  <c:v>11335</c:v>
                </c:pt>
                <c:pt idx="1071">
                  <c:v>11336</c:v>
                </c:pt>
                <c:pt idx="1072">
                  <c:v>11337</c:v>
                </c:pt>
                <c:pt idx="1073">
                  <c:v>11338</c:v>
                </c:pt>
                <c:pt idx="1074">
                  <c:v>11339</c:v>
                </c:pt>
                <c:pt idx="1075">
                  <c:v>11340</c:v>
                </c:pt>
                <c:pt idx="1076">
                  <c:v>11342</c:v>
                </c:pt>
                <c:pt idx="1077">
                  <c:v>11343</c:v>
                </c:pt>
                <c:pt idx="1078">
                  <c:v>11344</c:v>
                </c:pt>
                <c:pt idx="1079">
                  <c:v>11345</c:v>
                </c:pt>
                <c:pt idx="1080">
                  <c:v>11346</c:v>
                </c:pt>
                <c:pt idx="1081">
                  <c:v>11347</c:v>
                </c:pt>
                <c:pt idx="1082">
                  <c:v>11349</c:v>
                </c:pt>
                <c:pt idx="1083">
                  <c:v>11350</c:v>
                </c:pt>
                <c:pt idx="1084">
                  <c:v>11351</c:v>
                </c:pt>
                <c:pt idx="1085">
                  <c:v>11352</c:v>
                </c:pt>
                <c:pt idx="1086">
                  <c:v>11353</c:v>
                </c:pt>
                <c:pt idx="1087">
                  <c:v>11354</c:v>
                </c:pt>
                <c:pt idx="1088">
                  <c:v>11356</c:v>
                </c:pt>
                <c:pt idx="1089">
                  <c:v>11357</c:v>
                </c:pt>
                <c:pt idx="1090">
                  <c:v>11358</c:v>
                </c:pt>
                <c:pt idx="1091">
                  <c:v>11359</c:v>
                </c:pt>
                <c:pt idx="1092">
                  <c:v>11360</c:v>
                </c:pt>
                <c:pt idx="1093">
                  <c:v>11361</c:v>
                </c:pt>
                <c:pt idx="1094">
                  <c:v>11363</c:v>
                </c:pt>
                <c:pt idx="1095">
                  <c:v>11364</c:v>
                </c:pt>
                <c:pt idx="1096">
                  <c:v>11365</c:v>
                </c:pt>
                <c:pt idx="1097">
                  <c:v>11367</c:v>
                </c:pt>
                <c:pt idx="1098">
                  <c:v>11368</c:v>
                </c:pt>
                <c:pt idx="1099">
                  <c:v>11370</c:v>
                </c:pt>
                <c:pt idx="1100">
                  <c:v>11371</c:v>
                </c:pt>
                <c:pt idx="1101">
                  <c:v>11372</c:v>
                </c:pt>
                <c:pt idx="1102">
                  <c:v>11373</c:v>
                </c:pt>
                <c:pt idx="1103">
                  <c:v>11374</c:v>
                </c:pt>
                <c:pt idx="1104">
                  <c:v>11375</c:v>
                </c:pt>
                <c:pt idx="1105">
                  <c:v>11378</c:v>
                </c:pt>
                <c:pt idx="1106">
                  <c:v>11379</c:v>
                </c:pt>
                <c:pt idx="1107">
                  <c:v>11380</c:v>
                </c:pt>
                <c:pt idx="1108">
                  <c:v>11381</c:v>
                </c:pt>
                <c:pt idx="1109">
                  <c:v>11382</c:v>
                </c:pt>
                <c:pt idx="1110">
                  <c:v>11384</c:v>
                </c:pt>
                <c:pt idx="1111">
                  <c:v>11385</c:v>
                </c:pt>
                <c:pt idx="1112">
                  <c:v>11386</c:v>
                </c:pt>
                <c:pt idx="1113">
                  <c:v>11387</c:v>
                </c:pt>
                <c:pt idx="1114">
                  <c:v>11388</c:v>
                </c:pt>
                <c:pt idx="1115">
                  <c:v>11389</c:v>
                </c:pt>
                <c:pt idx="1116">
                  <c:v>11391</c:v>
                </c:pt>
                <c:pt idx="1117">
                  <c:v>11392</c:v>
                </c:pt>
                <c:pt idx="1118">
                  <c:v>11393</c:v>
                </c:pt>
                <c:pt idx="1119">
                  <c:v>11394</c:v>
                </c:pt>
                <c:pt idx="1120">
                  <c:v>11395</c:v>
                </c:pt>
                <c:pt idx="1121">
                  <c:v>11396</c:v>
                </c:pt>
                <c:pt idx="1122">
                  <c:v>11398</c:v>
                </c:pt>
                <c:pt idx="1123">
                  <c:v>11399</c:v>
                </c:pt>
                <c:pt idx="1124">
                  <c:v>11400</c:v>
                </c:pt>
                <c:pt idx="1125">
                  <c:v>11401</c:v>
                </c:pt>
                <c:pt idx="1126">
                  <c:v>11402</c:v>
                </c:pt>
                <c:pt idx="1127">
                  <c:v>11403</c:v>
                </c:pt>
                <c:pt idx="1128">
                  <c:v>11405</c:v>
                </c:pt>
                <c:pt idx="1129">
                  <c:v>11406</c:v>
                </c:pt>
                <c:pt idx="1130">
                  <c:v>11407</c:v>
                </c:pt>
                <c:pt idx="1131">
                  <c:v>11408</c:v>
                </c:pt>
                <c:pt idx="1132">
                  <c:v>11409</c:v>
                </c:pt>
                <c:pt idx="1133">
                  <c:v>11410</c:v>
                </c:pt>
                <c:pt idx="1134">
                  <c:v>11412</c:v>
                </c:pt>
                <c:pt idx="1135">
                  <c:v>11413</c:v>
                </c:pt>
                <c:pt idx="1136">
                  <c:v>11414</c:v>
                </c:pt>
                <c:pt idx="1137">
                  <c:v>11415</c:v>
                </c:pt>
                <c:pt idx="1138">
                  <c:v>11417</c:v>
                </c:pt>
                <c:pt idx="1139">
                  <c:v>11419</c:v>
                </c:pt>
                <c:pt idx="1140">
                  <c:v>11420</c:v>
                </c:pt>
                <c:pt idx="1141">
                  <c:v>11421</c:v>
                </c:pt>
                <c:pt idx="1142">
                  <c:v>11422</c:v>
                </c:pt>
                <c:pt idx="1143">
                  <c:v>11423</c:v>
                </c:pt>
                <c:pt idx="1144">
                  <c:v>11424</c:v>
                </c:pt>
                <c:pt idx="1145">
                  <c:v>11426</c:v>
                </c:pt>
                <c:pt idx="1146">
                  <c:v>11427</c:v>
                </c:pt>
                <c:pt idx="1147">
                  <c:v>11428</c:v>
                </c:pt>
                <c:pt idx="1148">
                  <c:v>11429</c:v>
                </c:pt>
                <c:pt idx="1149">
                  <c:v>11430</c:v>
                </c:pt>
                <c:pt idx="1150">
                  <c:v>11431</c:v>
                </c:pt>
                <c:pt idx="1151">
                  <c:v>11433</c:v>
                </c:pt>
                <c:pt idx="1152">
                  <c:v>11434</c:v>
                </c:pt>
                <c:pt idx="1153">
                  <c:v>11435</c:v>
                </c:pt>
                <c:pt idx="1154">
                  <c:v>11436</c:v>
                </c:pt>
                <c:pt idx="1155">
                  <c:v>11437</c:v>
                </c:pt>
                <c:pt idx="1156">
                  <c:v>11438</c:v>
                </c:pt>
                <c:pt idx="1157">
                  <c:v>11440</c:v>
                </c:pt>
                <c:pt idx="1158">
                  <c:v>11441</c:v>
                </c:pt>
                <c:pt idx="1159">
                  <c:v>11442</c:v>
                </c:pt>
                <c:pt idx="1160">
                  <c:v>11443</c:v>
                </c:pt>
                <c:pt idx="1161">
                  <c:v>11444</c:v>
                </c:pt>
                <c:pt idx="1162">
                  <c:v>11445</c:v>
                </c:pt>
                <c:pt idx="1163">
                  <c:v>11447</c:v>
                </c:pt>
                <c:pt idx="1164">
                  <c:v>11448</c:v>
                </c:pt>
                <c:pt idx="1165">
                  <c:v>11449</c:v>
                </c:pt>
                <c:pt idx="1166">
                  <c:v>11450</c:v>
                </c:pt>
                <c:pt idx="1167">
                  <c:v>11451</c:v>
                </c:pt>
                <c:pt idx="1168">
                  <c:v>11452</c:v>
                </c:pt>
                <c:pt idx="1169">
                  <c:v>11454</c:v>
                </c:pt>
                <c:pt idx="1170">
                  <c:v>11455</c:v>
                </c:pt>
                <c:pt idx="1171">
                  <c:v>11456</c:v>
                </c:pt>
                <c:pt idx="1172">
                  <c:v>11457</c:v>
                </c:pt>
                <c:pt idx="1173">
                  <c:v>11458</c:v>
                </c:pt>
                <c:pt idx="1174">
                  <c:v>11459</c:v>
                </c:pt>
                <c:pt idx="1175">
                  <c:v>11461</c:v>
                </c:pt>
                <c:pt idx="1176">
                  <c:v>11462</c:v>
                </c:pt>
                <c:pt idx="1177">
                  <c:v>11463</c:v>
                </c:pt>
                <c:pt idx="1178">
                  <c:v>11464</c:v>
                </c:pt>
                <c:pt idx="1179">
                  <c:v>11465</c:v>
                </c:pt>
                <c:pt idx="1180">
                  <c:v>11466</c:v>
                </c:pt>
                <c:pt idx="1181">
                  <c:v>11468</c:v>
                </c:pt>
                <c:pt idx="1182">
                  <c:v>11469</c:v>
                </c:pt>
                <c:pt idx="1183">
                  <c:v>11470</c:v>
                </c:pt>
                <c:pt idx="1184">
                  <c:v>11471</c:v>
                </c:pt>
                <c:pt idx="1185">
                  <c:v>11472</c:v>
                </c:pt>
                <c:pt idx="1186">
                  <c:v>11475</c:v>
                </c:pt>
                <c:pt idx="1187">
                  <c:v>11476</c:v>
                </c:pt>
                <c:pt idx="1188">
                  <c:v>11477</c:v>
                </c:pt>
                <c:pt idx="1189">
                  <c:v>11478</c:v>
                </c:pt>
                <c:pt idx="1190">
                  <c:v>11479</c:v>
                </c:pt>
                <c:pt idx="1191">
                  <c:v>11480</c:v>
                </c:pt>
                <c:pt idx="1192">
                  <c:v>11482</c:v>
                </c:pt>
                <c:pt idx="1193">
                  <c:v>11483</c:v>
                </c:pt>
                <c:pt idx="1194">
                  <c:v>11484</c:v>
                </c:pt>
                <c:pt idx="1195">
                  <c:v>11485</c:v>
                </c:pt>
                <c:pt idx="1196">
                  <c:v>11486</c:v>
                </c:pt>
                <c:pt idx="1197">
                  <c:v>11487</c:v>
                </c:pt>
                <c:pt idx="1198">
                  <c:v>11489</c:v>
                </c:pt>
                <c:pt idx="1199">
                  <c:v>11490</c:v>
                </c:pt>
                <c:pt idx="1200">
                  <c:v>11491</c:v>
                </c:pt>
                <c:pt idx="1201">
                  <c:v>11492</c:v>
                </c:pt>
                <c:pt idx="1202">
                  <c:v>11493</c:v>
                </c:pt>
                <c:pt idx="1203">
                  <c:v>11494</c:v>
                </c:pt>
                <c:pt idx="1204">
                  <c:v>11496</c:v>
                </c:pt>
                <c:pt idx="1205">
                  <c:v>11497</c:v>
                </c:pt>
                <c:pt idx="1206">
                  <c:v>11498</c:v>
                </c:pt>
                <c:pt idx="1207">
                  <c:v>11499</c:v>
                </c:pt>
                <c:pt idx="1208">
                  <c:v>11500</c:v>
                </c:pt>
                <c:pt idx="1209">
                  <c:v>11501</c:v>
                </c:pt>
                <c:pt idx="1210">
                  <c:v>11503</c:v>
                </c:pt>
                <c:pt idx="1211">
                  <c:v>11504</c:v>
                </c:pt>
                <c:pt idx="1212">
                  <c:v>11505</c:v>
                </c:pt>
                <c:pt idx="1213">
                  <c:v>11506</c:v>
                </c:pt>
                <c:pt idx="1214">
                  <c:v>11507</c:v>
                </c:pt>
                <c:pt idx="1215">
                  <c:v>11510</c:v>
                </c:pt>
                <c:pt idx="1216">
                  <c:v>11511</c:v>
                </c:pt>
                <c:pt idx="1217">
                  <c:v>11512</c:v>
                </c:pt>
                <c:pt idx="1218">
                  <c:v>11513</c:v>
                </c:pt>
                <c:pt idx="1219">
                  <c:v>11514</c:v>
                </c:pt>
                <c:pt idx="1220">
                  <c:v>11515</c:v>
                </c:pt>
                <c:pt idx="1221">
                  <c:v>11517</c:v>
                </c:pt>
                <c:pt idx="1222">
                  <c:v>11518</c:v>
                </c:pt>
                <c:pt idx="1223">
                  <c:v>11519</c:v>
                </c:pt>
                <c:pt idx="1224">
                  <c:v>11520</c:v>
                </c:pt>
                <c:pt idx="1225">
                  <c:v>11521</c:v>
                </c:pt>
                <c:pt idx="1226">
                  <c:v>11522</c:v>
                </c:pt>
                <c:pt idx="1227">
                  <c:v>11524</c:v>
                </c:pt>
                <c:pt idx="1228">
                  <c:v>11525</c:v>
                </c:pt>
                <c:pt idx="1229">
                  <c:v>11526</c:v>
                </c:pt>
                <c:pt idx="1230">
                  <c:v>11527</c:v>
                </c:pt>
                <c:pt idx="1231">
                  <c:v>11528</c:v>
                </c:pt>
                <c:pt idx="1232">
                  <c:v>11529</c:v>
                </c:pt>
                <c:pt idx="1233">
                  <c:v>11531</c:v>
                </c:pt>
                <c:pt idx="1234">
                  <c:v>11532</c:v>
                </c:pt>
                <c:pt idx="1235">
                  <c:v>11533</c:v>
                </c:pt>
                <c:pt idx="1236">
                  <c:v>11534</c:v>
                </c:pt>
                <c:pt idx="1237">
                  <c:v>11535</c:v>
                </c:pt>
                <c:pt idx="1238">
                  <c:v>11536</c:v>
                </c:pt>
                <c:pt idx="1239">
                  <c:v>11538</c:v>
                </c:pt>
                <c:pt idx="1240">
                  <c:v>11539</c:v>
                </c:pt>
                <c:pt idx="1241">
                  <c:v>11540</c:v>
                </c:pt>
                <c:pt idx="1242">
                  <c:v>11541</c:v>
                </c:pt>
                <c:pt idx="1243">
                  <c:v>11542</c:v>
                </c:pt>
                <c:pt idx="1244">
                  <c:v>11543</c:v>
                </c:pt>
                <c:pt idx="1245">
                  <c:v>11545</c:v>
                </c:pt>
                <c:pt idx="1246">
                  <c:v>11546</c:v>
                </c:pt>
                <c:pt idx="1247">
                  <c:v>11547</c:v>
                </c:pt>
                <c:pt idx="1248">
                  <c:v>11548</c:v>
                </c:pt>
                <c:pt idx="1249">
                  <c:v>11549</c:v>
                </c:pt>
                <c:pt idx="1250">
                  <c:v>11550</c:v>
                </c:pt>
                <c:pt idx="1251">
                  <c:v>11552</c:v>
                </c:pt>
                <c:pt idx="1252">
                  <c:v>11553</c:v>
                </c:pt>
                <c:pt idx="1253">
                  <c:v>11554</c:v>
                </c:pt>
                <c:pt idx="1254">
                  <c:v>11555</c:v>
                </c:pt>
                <c:pt idx="1255">
                  <c:v>11556</c:v>
                </c:pt>
                <c:pt idx="1256">
                  <c:v>11557</c:v>
                </c:pt>
                <c:pt idx="1257">
                  <c:v>11559</c:v>
                </c:pt>
                <c:pt idx="1258">
                  <c:v>11560</c:v>
                </c:pt>
                <c:pt idx="1259">
                  <c:v>11561</c:v>
                </c:pt>
                <c:pt idx="1260">
                  <c:v>11562</c:v>
                </c:pt>
                <c:pt idx="1261">
                  <c:v>11563</c:v>
                </c:pt>
                <c:pt idx="1262">
                  <c:v>11564</c:v>
                </c:pt>
                <c:pt idx="1263">
                  <c:v>11566</c:v>
                </c:pt>
                <c:pt idx="1264">
                  <c:v>11567</c:v>
                </c:pt>
                <c:pt idx="1265">
                  <c:v>11568</c:v>
                </c:pt>
                <c:pt idx="1266">
                  <c:v>11569</c:v>
                </c:pt>
                <c:pt idx="1267">
                  <c:v>11570</c:v>
                </c:pt>
                <c:pt idx="1268">
                  <c:v>11574</c:v>
                </c:pt>
                <c:pt idx="1269">
                  <c:v>11575</c:v>
                </c:pt>
                <c:pt idx="1270">
                  <c:v>11576</c:v>
                </c:pt>
                <c:pt idx="1271">
                  <c:v>11577</c:v>
                </c:pt>
                <c:pt idx="1272">
                  <c:v>11578</c:v>
                </c:pt>
                <c:pt idx="1273">
                  <c:v>11580</c:v>
                </c:pt>
                <c:pt idx="1274">
                  <c:v>11581</c:v>
                </c:pt>
                <c:pt idx="1275">
                  <c:v>11582</c:v>
                </c:pt>
                <c:pt idx="1276">
                  <c:v>11583</c:v>
                </c:pt>
                <c:pt idx="1277">
                  <c:v>11584</c:v>
                </c:pt>
                <c:pt idx="1278">
                  <c:v>11585</c:v>
                </c:pt>
                <c:pt idx="1279">
                  <c:v>11587</c:v>
                </c:pt>
                <c:pt idx="1280">
                  <c:v>11588</c:v>
                </c:pt>
                <c:pt idx="1281">
                  <c:v>11589</c:v>
                </c:pt>
                <c:pt idx="1282">
                  <c:v>11590</c:v>
                </c:pt>
                <c:pt idx="1283">
                  <c:v>11591</c:v>
                </c:pt>
                <c:pt idx="1284">
                  <c:v>11592</c:v>
                </c:pt>
                <c:pt idx="1285">
                  <c:v>11594</c:v>
                </c:pt>
                <c:pt idx="1286">
                  <c:v>11595</c:v>
                </c:pt>
                <c:pt idx="1287">
                  <c:v>11596</c:v>
                </c:pt>
                <c:pt idx="1288">
                  <c:v>11597</c:v>
                </c:pt>
                <c:pt idx="1289">
                  <c:v>11598</c:v>
                </c:pt>
                <c:pt idx="1290">
                  <c:v>11599</c:v>
                </c:pt>
                <c:pt idx="1291">
                  <c:v>11601</c:v>
                </c:pt>
                <c:pt idx="1292">
                  <c:v>11602</c:v>
                </c:pt>
                <c:pt idx="1293">
                  <c:v>11603</c:v>
                </c:pt>
                <c:pt idx="1294">
                  <c:v>11604</c:v>
                </c:pt>
                <c:pt idx="1295">
                  <c:v>11605</c:v>
                </c:pt>
                <c:pt idx="1296">
                  <c:v>11606</c:v>
                </c:pt>
                <c:pt idx="1297">
                  <c:v>11609</c:v>
                </c:pt>
                <c:pt idx="1298">
                  <c:v>11610</c:v>
                </c:pt>
                <c:pt idx="1299">
                  <c:v>11611</c:v>
                </c:pt>
                <c:pt idx="1300">
                  <c:v>11612</c:v>
                </c:pt>
                <c:pt idx="1301">
                  <c:v>11613</c:v>
                </c:pt>
                <c:pt idx="1302">
                  <c:v>11615</c:v>
                </c:pt>
                <c:pt idx="1303">
                  <c:v>11616</c:v>
                </c:pt>
                <c:pt idx="1304">
                  <c:v>11617</c:v>
                </c:pt>
                <c:pt idx="1305">
                  <c:v>11618</c:v>
                </c:pt>
                <c:pt idx="1306">
                  <c:v>11619</c:v>
                </c:pt>
                <c:pt idx="1307">
                  <c:v>11620</c:v>
                </c:pt>
                <c:pt idx="1308">
                  <c:v>11622</c:v>
                </c:pt>
                <c:pt idx="1309">
                  <c:v>11623</c:v>
                </c:pt>
                <c:pt idx="1310">
                  <c:v>11624</c:v>
                </c:pt>
                <c:pt idx="1311">
                  <c:v>11625</c:v>
                </c:pt>
                <c:pt idx="1312">
                  <c:v>11626</c:v>
                </c:pt>
                <c:pt idx="1313">
                  <c:v>11627</c:v>
                </c:pt>
                <c:pt idx="1314">
                  <c:v>11629</c:v>
                </c:pt>
                <c:pt idx="1315">
                  <c:v>11631</c:v>
                </c:pt>
                <c:pt idx="1316">
                  <c:v>11632</c:v>
                </c:pt>
                <c:pt idx="1317">
                  <c:v>11633</c:v>
                </c:pt>
                <c:pt idx="1318">
                  <c:v>11634</c:v>
                </c:pt>
                <c:pt idx="1319">
                  <c:v>11636</c:v>
                </c:pt>
                <c:pt idx="1320">
                  <c:v>11637</c:v>
                </c:pt>
                <c:pt idx="1321">
                  <c:v>11638</c:v>
                </c:pt>
                <c:pt idx="1322">
                  <c:v>11639</c:v>
                </c:pt>
                <c:pt idx="1323">
                  <c:v>11640</c:v>
                </c:pt>
                <c:pt idx="1324">
                  <c:v>11641</c:v>
                </c:pt>
                <c:pt idx="1325">
                  <c:v>11643</c:v>
                </c:pt>
                <c:pt idx="1326">
                  <c:v>11644</c:v>
                </c:pt>
                <c:pt idx="1327">
                  <c:v>11645</c:v>
                </c:pt>
                <c:pt idx="1328">
                  <c:v>11646</c:v>
                </c:pt>
                <c:pt idx="1329">
                  <c:v>11647</c:v>
                </c:pt>
                <c:pt idx="1330">
                  <c:v>11648</c:v>
                </c:pt>
                <c:pt idx="1331">
                  <c:v>11650</c:v>
                </c:pt>
                <c:pt idx="1332">
                  <c:v>11651</c:v>
                </c:pt>
                <c:pt idx="1333">
                  <c:v>11652</c:v>
                </c:pt>
                <c:pt idx="1334">
                  <c:v>11654</c:v>
                </c:pt>
                <c:pt idx="1335">
                  <c:v>11655</c:v>
                </c:pt>
                <c:pt idx="1336">
                  <c:v>11657</c:v>
                </c:pt>
                <c:pt idx="1337">
                  <c:v>11658</c:v>
                </c:pt>
                <c:pt idx="1338">
                  <c:v>11659</c:v>
                </c:pt>
                <c:pt idx="1339">
                  <c:v>11660</c:v>
                </c:pt>
                <c:pt idx="1340">
                  <c:v>11661</c:v>
                </c:pt>
                <c:pt idx="1341">
                  <c:v>11662</c:v>
                </c:pt>
                <c:pt idx="1342">
                  <c:v>11664</c:v>
                </c:pt>
                <c:pt idx="1343">
                  <c:v>11665</c:v>
                </c:pt>
                <c:pt idx="1344">
                  <c:v>11666</c:v>
                </c:pt>
                <c:pt idx="1345">
                  <c:v>11667</c:v>
                </c:pt>
                <c:pt idx="1346">
                  <c:v>11668</c:v>
                </c:pt>
                <c:pt idx="1347">
                  <c:v>11669</c:v>
                </c:pt>
                <c:pt idx="1348">
                  <c:v>11671</c:v>
                </c:pt>
                <c:pt idx="1349">
                  <c:v>11672</c:v>
                </c:pt>
                <c:pt idx="1350">
                  <c:v>11673</c:v>
                </c:pt>
                <c:pt idx="1351">
                  <c:v>11674</c:v>
                </c:pt>
                <c:pt idx="1352">
                  <c:v>11675</c:v>
                </c:pt>
                <c:pt idx="1353">
                  <c:v>11676</c:v>
                </c:pt>
                <c:pt idx="1354">
                  <c:v>11678</c:v>
                </c:pt>
                <c:pt idx="1355">
                  <c:v>11679</c:v>
                </c:pt>
                <c:pt idx="1356">
                  <c:v>11680</c:v>
                </c:pt>
                <c:pt idx="1357">
                  <c:v>11681</c:v>
                </c:pt>
                <c:pt idx="1358">
                  <c:v>11685</c:v>
                </c:pt>
                <c:pt idx="1359">
                  <c:v>11686</c:v>
                </c:pt>
                <c:pt idx="1360">
                  <c:v>11687</c:v>
                </c:pt>
                <c:pt idx="1361">
                  <c:v>11688</c:v>
                </c:pt>
                <c:pt idx="1362">
                  <c:v>11690</c:v>
                </c:pt>
                <c:pt idx="1363">
                  <c:v>11692</c:v>
                </c:pt>
                <c:pt idx="1364">
                  <c:v>11693</c:v>
                </c:pt>
                <c:pt idx="1365">
                  <c:v>11694</c:v>
                </c:pt>
                <c:pt idx="1366">
                  <c:v>11695</c:v>
                </c:pt>
                <c:pt idx="1367">
                  <c:v>11696</c:v>
                </c:pt>
                <c:pt idx="1368">
                  <c:v>11697</c:v>
                </c:pt>
                <c:pt idx="1369">
                  <c:v>11699</c:v>
                </c:pt>
                <c:pt idx="1370">
                  <c:v>11700</c:v>
                </c:pt>
                <c:pt idx="1371">
                  <c:v>11701</c:v>
                </c:pt>
                <c:pt idx="1372">
                  <c:v>11702</c:v>
                </c:pt>
                <c:pt idx="1373">
                  <c:v>11703</c:v>
                </c:pt>
                <c:pt idx="1374">
                  <c:v>11704</c:v>
                </c:pt>
                <c:pt idx="1375">
                  <c:v>11706</c:v>
                </c:pt>
                <c:pt idx="1376">
                  <c:v>11707</c:v>
                </c:pt>
                <c:pt idx="1377">
                  <c:v>11708</c:v>
                </c:pt>
                <c:pt idx="1378">
                  <c:v>11709</c:v>
                </c:pt>
                <c:pt idx="1379">
                  <c:v>11710</c:v>
                </c:pt>
                <c:pt idx="1380">
                  <c:v>11711</c:v>
                </c:pt>
                <c:pt idx="1381">
                  <c:v>11713</c:v>
                </c:pt>
                <c:pt idx="1382">
                  <c:v>11714</c:v>
                </c:pt>
                <c:pt idx="1383">
                  <c:v>11715</c:v>
                </c:pt>
                <c:pt idx="1384">
                  <c:v>11716</c:v>
                </c:pt>
                <c:pt idx="1385">
                  <c:v>11717</c:v>
                </c:pt>
                <c:pt idx="1386">
                  <c:v>11718</c:v>
                </c:pt>
                <c:pt idx="1387">
                  <c:v>11720</c:v>
                </c:pt>
                <c:pt idx="1388">
                  <c:v>11721</c:v>
                </c:pt>
                <c:pt idx="1389">
                  <c:v>11722</c:v>
                </c:pt>
                <c:pt idx="1390">
                  <c:v>11723</c:v>
                </c:pt>
                <c:pt idx="1391">
                  <c:v>11724</c:v>
                </c:pt>
                <c:pt idx="1392">
                  <c:v>11725</c:v>
                </c:pt>
                <c:pt idx="1393">
                  <c:v>11727</c:v>
                </c:pt>
                <c:pt idx="1394">
                  <c:v>11728</c:v>
                </c:pt>
                <c:pt idx="1395">
                  <c:v>11729</c:v>
                </c:pt>
                <c:pt idx="1396">
                  <c:v>11730</c:v>
                </c:pt>
                <c:pt idx="1397">
                  <c:v>11732</c:v>
                </c:pt>
                <c:pt idx="1398">
                  <c:v>11734</c:v>
                </c:pt>
                <c:pt idx="1399">
                  <c:v>11735</c:v>
                </c:pt>
                <c:pt idx="1400">
                  <c:v>11736</c:v>
                </c:pt>
                <c:pt idx="1401">
                  <c:v>11737</c:v>
                </c:pt>
                <c:pt idx="1402">
                  <c:v>11738</c:v>
                </c:pt>
                <c:pt idx="1403">
                  <c:v>11739</c:v>
                </c:pt>
                <c:pt idx="1404">
                  <c:v>11742</c:v>
                </c:pt>
                <c:pt idx="1405">
                  <c:v>11743</c:v>
                </c:pt>
                <c:pt idx="1406">
                  <c:v>11744</c:v>
                </c:pt>
                <c:pt idx="1407">
                  <c:v>11745</c:v>
                </c:pt>
                <c:pt idx="1408">
                  <c:v>11746</c:v>
                </c:pt>
                <c:pt idx="1409">
                  <c:v>11748</c:v>
                </c:pt>
                <c:pt idx="1410">
                  <c:v>11749</c:v>
                </c:pt>
                <c:pt idx="1411">
                  <c:v>11750</c:v>
                </c:pt>
                <c:pt idx="1412">
                  <c:v>11751</c:v>
                </c:pt>
                <c:pt idx="1413">
                  <c:v>11752</c:v>
                </c:pt>
                <c:pt idx="1414">
                  <c:v>11753</c:v>
                </c:pt>
                <c:pt idx="1415">
                  <c:v>11755</c:v>
                </c:pt>
                <c:pt idx="1416">
                  <c:v>11756</c:v>
                </c:pt>
                <c:pt idx="1417">
                  <c:v>11757</c:v>
                </c:pt>
                <c:pt idx="1418">
                  <c:v>11758</c:v>
                </c:pt>
                <c:pt idx="1419">
                  <c:v>11759</c:v>
                </c:pt>
                <c:pt idx="1420">
                  <c:v>11760</c:v>
                </c:pt>
                <c:pt idx="1421">
                  <c:v>11762</c:v>
                </c:pt>
                <c:pt idx="1422">
                  <c:v>11763</c:v>
                </c:pt>
                <c:pt idx="1423">
                  <c:v>11764</c:v>
                </c:pt>
                <c:pt idx="1424">
                  <c:v>11765</c:v>
                </c:pt>
                <c:pt idx="1425">
                  <c:v>11766</c:v>
                </c:pt>
                <c:pt idx="1426">
                  <c:v>11767</c:v>
                </c:pt>
                <c:pt idx="1427">
                  <c:v>11769</c:v>
                </c:pt>
                <c:pt idx="1428">
                  <c:v>11770</c:v>
                </c:pt>
                <c:pt idx="1429">
                  <c:v>11771</c:v>
                </c:pt>
                <c:pt idx="1430">
                  <c:v>11772</c:v>
                </c:pt>
                <c:pt idx="1431">
                  <c:v>11774</c:v>
                </c:pt>
                <c:pt idx="1432">
                  <c:v>11776</c:v>
                </c:pt>
                <c:pt idx="1433">
                  <c:v>11777</c:v>
                </c:pt>
                <c:pt idx="1434">
                  <c:v>11778</c:v>
                </c:pt>
                <c:pt idx="1435">
                  <c:v>11779</c:v>
                </c:pt>
                <c:pt idx="1436">
                  <c:v>11780</c:v>
                </c:pt>
                <c:pt idx="1437">
                  <c:v>11781</c:v>
                </c:pt>
                <c:pt idx="1438">
                  <c:v>11783</c:v>
                </c:pt>
                <c:pt idx="1439">
                  <c:v>11784</c:v>
                </c:pt>
                <c:pt idx="1440">
                  <c:v>11785</c:v>
                </c:pt>
                <c:pt idx="1441">
                  <c:v>11786</c:v>
                </c:pt>
                <c:pt idx="1442">
                  <c:v>11787</c:v>
                </c:pt>
                <c:pt idx="1443">
                  <c:v>11788</c:v>
                </c:pt>
                <c:pt idx="1444">
                  <c:v>11790</c:v>
                </c:pt>
                <c:pt idx="1445">
                  <c:v>11791</c:v>
                </c:pt>
                <c:pt idx="1446">
                  <c:v>11792</c:v>
                </c:pt>
                <c:pt idx="1447">
                  <c:v>11793</c:v>
                </c:pt>
                <c:pt idx="1448">
                  <c:v>11794</c:v>
                </c:pt>
                <c:pt idx="1449">
                  <c:v>11795</c:v>
                </c:pt>
                <c:pt idx="1450">
                  <c:v>11797</c:v>
                </c:pt>
                <c:pt idx="1451">
                  <c:v>11798</c:v>
                </c:pt>
                <c:pt idx="1452">
                  <c:v>11799</c:v>
                </c:pt>
                <c:pt idx="1453">
                  <c:v>11800</c:v>
                </c:pt>
                <c:pt idx="1454">
                  <c:v>11801</c:v>
                </c:pt>
                <c:pt idx="1455">
                  <c:v>11802</c:v>
                </c:pt>
                <c:pt idx="1456">
                  <c:v>11804</c:v>
                </c:pt>
                <c:pt idx="1457">
                  <c:v>11805</c:v>
                </c:pt>
                <c:pt idx="1458">
                  <c:v>11806</c:v>
                </c:pt>
                <c:pt idx="1459">
                  <c:v>11807</c:v>
                </c:pt>
                <c:pt idx="1460">
                  <c:v>11808</c:v>
                </c:pt>
                <c:pt idx="1461">
                  <c:v>11809</c:v>
                </c:pt>
                <c:pt idx="1462">
                  <c:v>11811</c:v>
                </c:pt>
                <c:pt idx="1463">
                  <c:v>11812</c:v>
                </c:pt>
                <c:pt idx="1464">
                  <c:v>11813</c:v>
                </c:pt>
                <c:pt idx="1465">
                  <c:v>11814</c:v>
                </c:pt>
                <c:pt idx="1466">
                  <c:v>11815</c:v>
                </c:pt>
                <c:pt idx="1467">
                  <c:v>11816</c:v>
                </c:pt>
                <c:pt idx="1468">
                  <c:v>11818</c:v>
                </c:pt>
                <c:pt idx="1469">
                  <c:v>11819</c:v>
                </c:pt>
                <c:pt idx="1470">
                  <c:v>11820</c:v>
                </c:pt>
                <c:pt idx="1471">
                  <c:v>11821</c:v>
                </c:pt>
                <c:pt idx="1472">
                  <c:v>11822</c:v>
                </c:pt>
                <c:pt idx="1473">
                  <c:v>11823</c:v>
                </c:pt>
                <c:pt idx="1474">
                  <c:v>11825</c:v>
                </c:pt>
                <c:pt idx="1475">
                  <c:v>11826</c:v>
                </c:pt>
                <c:pt idx="1476">
                  <c:v>11827</c:v>
                </c:pt>
                <c:pt idx="1477">
                  <c:v>11828</c:v>
                </c:pt>
                <c:pt idx="1478">
                  <c:v>11829</c:v>
                </c:pt>
                <c:pt idx="1479">
                  <c:v>11830</c:v>
                </c:pt>
                <c:pt idx="1480">
                  <c:v>11832</c:v>
                </c:pt>
                <c:pt idx="1481">
                  <c:v>11833</c:v>
                </c:pt>
                <c:pt idx="1482">
                  <c:v>11834</c:v>
                </c:pt>
                <c:pt idx="1483">
                  <c:v>11835</c:v>
                </c:pt>
                <c:pt idx="1484">
                  <c:v>11836</c:v>
                </c:pt>
                <c:pt idx="1485">
                  <c:v>11837</c:v>
                </c:pt>
                <c:pt idx="1486">
                  <c:v>11840</c:v>
                </c:pt>
                <c:pt idx="1487">
                  <c:v>11841</c:v>
                </c:pt>
                <c:pt idx="1488">
                  <c:v>11842</c:v>
                </c:pt>
                <c:pt idx="1489">
                  <c:v>11843</c:v>
                </c:pt>
                <c:pt idx="1490">
                  <c:v>11844</c:v>
                </c:pt>
                <c:pt idx="1491">
                  <c:v>11846</c:v>
                </c:pt>
                <c:pt idx="1492">
                  <c:v>11847</c:v>
                </c:pt>
                <c:pt idx="1493">
                  <c:v>11848</c:v>
                </c:pt>
                <c:pt idx="1494">
                  <c:v>11849</c:v>
                </c:pt>
                <c:pt idx="1495">
                  <c:v>11850</c:v>
                </c:pt>
                <c:pt idx="1496">
                  <c:v>11851</c:v>
                </c:pt>
                <c:pt idx="1497">
                  <c:v>11853</c:v>
                </c:pt>
                <c:pt idx="1498">
                  <c:v>11854</c:v>
                </c:pt>
                <c:pt idx="1499">
                  <c:v>11855</c:v>
                </c:pt>
                <c:pt idx="1500">
                  <c:v>11856</c:v>
                </c:pt>
                <c:pt idx="1501">
                  <c:v>11857</c:v>
                </c:pt>
                <c:pt idx="1502">
                  <c:v>11858</c:v>
                </c:pt>
                <c:pt idx="1503">
                  <c:v>11860</c:v>
                </c:pt>
                <c:pt idx="1504">
                  <c:v>11861</c:v>
                </c:pt>
                <c:pt idx="1505">
                  <c:v>11862</c:v>
                </c:pt>
                <c:pt idx="1506">
                  <c:v>11863</c:v>
                </c:pt>
                <c:pt idx="1507">
                  <c:v>11864</c:v>
                </c:pt>
                <c:pt idx="1508">
                  <c:v>11865</c:v>
                </c:pt>
                <c:pt idx="1509">
                  <c:v>11867</c:v>
                </c:pt>
                <c:pt idx="1510">
                  <c:v>11868</c:v>
                </c:pt>
                <c:pt idx="1511">
                  <c:v>11869</c:v>
                </c:pt>
                <c:pt idx="1512">
                  <c:v>11870</c:v>
                </c:pt>
                <c:pt idx="1513">
                  <c:v>11871</c:v>
                </c:pt>
                <c:pt idx="1514">
                  <c:v>11875</c:v>
                </c:pt>
                <c:pt idx="1515">
                  <c:v>11876</c:v>
                </c:pt>
                <c:pt idx="1516">
                  <c:v>11877</c:v>
                </c:pt>
                <c:pt idx="1517">
                  <c:v>11878</c:v>
                </c:pt>
                <c:pt idx="1518">
                  <c:v>11879</c:v>
                </c:pt>
                <c:pt idx="1519">
                  <c:v>11881</c:v>
                </c:pt>
                <c:pt idx="1520">
                  <c:v>11882</c:v>
                </c:pt>
                <c:pt idx="1521">
                  <c:v>11883</c:v>
                </c:pt>
                <c:pt idx="1522">
                  <c:v>11884</c:v>
                </c:pt>
                <c:pt idx="1523">
                  <c:v>11885</c:v>
                </c:pt>
                <c:pt idx="1524">
                  <c:v>11886</c:v>
                </c:pt>
                <c:pt idx="1525">
                  <c:v>11888</c:v>
                </c:pt>
                <c:pt idx="1526">
                  <c:v>11889</c:v>
                </c:pt>
                <c:pt idx="1527">
                  <c:v>11890</c:v>
                </c:pt>
                <c:pt idx="1528">
                  <c:v>11891</c:v>
                </c:pt>
                <c:pt idx="1529">
                  <c:v>11892</c:v>
                </c:pt>
                <c:pt idx="1530">
                  <c:v>11893</c:v>
                </c:pt>
                <c:pt idx="1531">
                  <c:v>11895</c:v>
                </c:pt>
                <c:pt idx="1532">
                  <c:v>11896</c:v>
                </c:pt>
                <c:pt idx="1533">
                  <c:v>11897</c:v>
                </c:pt>
                <c:pt idx="1534">
                  <c:v>11898</c:v>
                </c:pt>
                <c:pt idx="1535">
                  <c:v>11899</c:v>
                </c:pt>
                <c:pt idx="1536">
                  <c:v>11900</c:v>
                </c:pt>
                <c:pt idx="1537">
                  <c:v>11902</c:v>
                </c:pt>
                <c:pt idx="1538">
                  <c:v>11903</c:v>
                </c:pt>
                <c:pt idx="1539">
                  <c:v>11904</c:v>
                </c:pt>
                <c:pt idx="1540">
                  <c:v>11905</c:v>
                </c:pt>
                <c:pt idx="1541">
                  <c:v>11906</c:v>
                </c:pt>
                <c:pt idx="1542">
                  <c:v>11907</c:v>
                </c:pt>
                <c:pt idx="1543">
                  <c:v>11909</c:v>
                </c:pt>
                <c:pt idx="1544">
                  <c:v>11910</c:v>
                </c:pt>
                <c:pt idx="1545">
                  <c:v>11911</c:v>
                </c:pt>
                <c:pt idx="1546">
                  <c:v>11912</c:v>
                </c:pt>
                <c:pt idx="1547">
                  <c:v>11913</c:v>
                </c:pt>
                <c:pt idx="1548">
                  <c:v>11914</c:v>
                </c:pt>
                <c:pt idx="1549">
                  <c:v>11916</c:v>
                </c:pt>
                <c:pt idx="1550">
                  <c:v>11917</c:v>
                </c:pt>
                <c:pt idx="1551">
                  <c:v>11918</c:v>
                </c:pt>
                <c:pt idx="1552">
                  <c:v>11919</c:v>
                </c:pt>
                <c:pt idx="1553">
                  <c:v>11920</c:v>
                </c:pt>
                <c:pt idx="1554">
                  <c:v>11921</c:v>
                </c:pt>
                <c:pt idx="1555">
                  <c:v>11923</c:v>
                </c:pt>
                <c:pt idx="1556">
                  <c:v>11924</c:v>
                </c:pt>
                <c:pt idx="1557">
                  <c:v>11925</c:v>
                </c:pt>
                <c:pt idx="1558">
                  <c:v>11926</c:v>
                </c:pt>
                <c:pt idx="1559">
                  <c:v>11927</c:v>
                </c:pt>
                <c:pt idx="1560">
                  <c:v>11928</c:v>
                </c:pt>
                <c:pt idx="1561">
                  <c:v>11930</c:v>
                </c:pt>
                <c:pt idx="1562">
                  <c:v>11931</c:v>
                </c:pt>
                <c:pt idx="1563">
                  <c:v>11932</c:v>
                </c:pt>
                <c:pt idx="1564">
                  <c:v>11933</c:v>
                </c:pt>
                <c:pt idx="1565">
                  <c:v>11934</c:v>
                </c:pt>
                <c:pt idx="1566">
                  <c:v>11935</c:v>
                </c:pt>
                <c:pt idx="1567">
                  <c:v>11938</c:v>
                </c:pt>
                <c:pt idx="1568">
                  <c:v>11939</c:v>
                </c:pt>
                <c:pt idx="1569">
                  <c:v>11940</c:v>
                </c:pt>
                <c:pt idx="1570">
                  <c:v>11941</c:v>
                </c:pt>
                <c:pt idx="1571">
                  <c:v>11942</c:v>
                </c:pt>
                <c:pt idx="1572">
                  <c:v>11944</c:v>
                </c:pt>
                <c:pt idx="1573">
                  <c:v>11945</c:v>
                </c:pt>
                <c:pt idx="1574">
                  <c:v>11946</c:v>
                </c:pt>
                <c:pt idx="1575">
                  <c:v>11947</c:v>
                </c:pt>
                <c:pt idx="1576">
                  <c:v>11948</c:v>
                </c:pt>
                <c:pt idx="1577">
                  <c:v>11949</c:v>
                </c:pt>
                <c:pt idx="1578">
                  <c:v>11951</c:v>
                </c:pt>
                <c:pt idx="1579">
                  <c:v>11952</c:v>
                </c:pt>
                <c:pt idx="1580">
                  <c:v>11953</c:v>
                </c:pt>
                <c:pt idx="1581">
                  <c:v>11954</c:v>
                </c:pt>
                <c:pt idx="1582">
                  <c:v>11955</c:v>
                </c:pt>
                <c:pt idx="1583">
                  <c:v>11956</c:v>
                </c:pt>
                <c:pt idx="1584">
                  <c:v>11958</c:v>
                </c:pt>
                <c:pt idx="1585">
                  <c:v>11959</c:v>
                </c:pt>
                <c:pt idx="1586">
                  <c:v>11960</c:v>
                </c:pt>
                <c:pt idx="1587">
                  <c:v>11961</c:v>
                </c:pt>
                <c:pt idx="1588">
                  <c:v>11962</c:v>
                </c:pt>
                <c:pt idx="1589">
                  <c:v>11963</c:v>
                </c:pt>
                <c:pt idx="1590">
                  <c:v>11965</c:v>
                </c:pt>
                <c:pt idx="1591">
                  <c:v>11966</c:v>
                </c:pt>
                <c:pt idx="1592">
                  <c:v>11967</c:v>
                </c:pt>
                <c:pt idx="1593">
                  <c:v>11968</c:v>
                </c:pt>
                <c:pt idx="1594">
                  <c:v>11969</c:v>
                </c:pt>
                <c:pt idx="1595">
                  <c:v>11970</c:v>
                </c:pt>
                <c:pt idx="1596">
                  <c:v>11972</c:v>
                </c:pt>
                <c:pt idx="1597">
                  <c:v>11973</c:v>
                </c:pt>
                <c:pt idx="1598">
                  <c:v>11975</c:v>
                </c:pt>
                <c:pt idx="1599">
                  <c:v>11976</c:v>
                </c:pt>
                <c:pt idx="1600">
                  <c:v>11977</c:v>
                </c:pt>
                <c:pt idx="1601">
                  <c:v>11979</c:v>
                </c:pt>
                <c:pt idx="1602">
                  <c:v>11980</c:v>
                </c:pt>
                <c:pt idx="1603">
                  <c:v>11981</c:v>
                </c:pt>
                <c:pt idx="1604">
                  <c:v>11982</c:v>
                </c:pt>
                <c:pt idx="1605">
                  <c:v>11983</c:v>
                </c:pt>
                <c:pt idx="1606">
                  <c:v>11984</c:v>
                </c:pt>
                <c:pt idx="1607">
                  <c:v>11986</c:v>
                </c:pt>
                <c:pt idx="1608">
                  <c:v>11987</c:v>
                </c:pt>
                <c:pt idx="1609">
                  <c:v>11988</c:v>
                </c:pt>
                <c:pt idx="1610">
                  <c:v>11989</c:v>
                </c:pt>
                <c:pt idx="1611">
                  <c:v>11990</c:v>
                </c:pt>
                <c:pt idx="1612">
                  <c:v>11991</c:v>
                </c:pt>
                <c:pt idx="1613">
                  <c:v>11993</c:v>
                </c:pt>
                <c:pt idx="1614">
                  <c:v>11994</c:v>
                </c:pt>
                <c:pt idx="1615">
                  <c:v>11995</c:v>
                </c:pt>
                <c:pt idx="1616">
                  <c:v>11996</c:v>
                </c:pt>
                <c:pt idx="1617">
                  <c:v>11997</c:v>
                </c:pt>
                <c:pt idx="1618">
                  <c:v>11998</c:v>
                </c:pt>
                <c:pt idx="1619">
                  <c:v>12000</c:v>
                </c:pt>
                <c:pt idx="1620">
                  <c:v>12002</c:v>
                </c:pt>
                <c:pt idx="1621">
                  <c:v>12003</c:v>
                </c:pt>
                <c:pt idx="1622">
                  <c:v>12004</c:v>
                </c:pt>
                <c:pt idx="1623">
                  <c:v>12005</c:v>
                </c:pt>
                <c:pt idx="1624">
                  <c:v>12007</c:v>
                </c:pt>
                <c:pt idx="1625">
                  <c:v>12008</c:v>
                </c:pt>
                <c:pt idx="1626">
                  <c:v>12009</c:v>
                </c:pt>
                <c:pt idx="1627">
                  <c:v>12010</c:v>
                </c:pt>
                <c:pt idx="1628">
                  <c:v>12011</c:v>
                </c:pt>
                <c:pt idx="1629">
                  <c:v>12012</c:v>
                </c:pt>
                <c:pt idx="1630">
                  <c:v>12014</c:v>
                </c:pt>
                <c:pt idx="1631">
                  <c:v>12015</c:v>
                </c:pt>
                <c:pt idx="1632">
                  <c:v>12016</c:v>
                </c:pt>
                <c:pt idx="1633">
                  <c:v>12018</c:v>
                </c:pt>
                <c:pt idx="1634">
                  <c:v>12019</c:v>
                </c:pt>
                <c:pt idx="1635">
                  <c:v>12021</c:v>
                </c:pt>
                <c:pt idx="1636">
                  <c:v>12022</c:v>
                </c:pt>
                <c:pt idx="1637">
                  <c:v>12023</c:v>
                </c:pt>
                <c:pt idx="1638">
                  <c:v>12024</c:v>
                </c:pt>
                <c:pt idx="1639">
                  <c:v>12025</c:v>
                </c:pt>
                <c:pt idx="1640">
                  <c:v>12026</c:v>
                </c:pt>
                <c:pt idx="1641">
                  <c:v>12028</c:v>
                </c:pt>
                <c:pt idx="1642">
                  <c:v>12029</c:v>
                </c:pt>
                <c:pt idx="1643">
                  <c:v>12030</c:v>
                </c:pt>
                <c:pt idx="1644">
                  <c:v>12031</c:v>
                </c:pt>
                <c:pt idx="1645">
                  <c:v>12032</c:v>
                </c:pt>
                <c:pt idx="1646">
                  <c:v>12033</c:v>
                </c:pt>
                <c:pt idx="1647">
                  <c:v>12035</c:v>
                </c:pt>
                <c:pt idx="1648">
                  <c:v>12036</c:v>
                </c:pt>
                <c:pt idx="1649">
                  <c:v>12037</c:v>
                </c:pt>
                <c:pt idx="1650">
                  <c:v>12038</c:v>
                </c:pt>
                <c:pt idx="1651">
                  <c:v>12039</c:v>
                </c:pt>
                <c:pt idx="1652">
                  <c:v>12040</c:v>
                </c:pt>
                <c:pt idx="1653">
                  <c:v>12042</c:v>
                </c:pt>
                <c:pt idx="1654">
                  <c:v>12043</c:v>
                </c:pt>
                <c:pt idx="1655">
                  <c:v>12044</c:v>
                </c:pt>
                <c:pt idx="1656">
                  <c:v>12045</c:v>
                </c:pt>
                <c:pt idx="1657">
                  <c:v>12046</c:v>
                </c:pt>
                <c:pt idx="1658">
                  <c:v>12047</c:v>
                </c:pt>
                <c:pt idx="1659">
                  <c:v>12050</c:v>
                </c:pt>
                <c:pt idx="1660">
                  <c:v>12051</c:v>
                </c:pt>
                <c:pt idx="1661">
                  <c:v>12052</c:v>
                </c:pt>
                <c:pt idx="1662">
                  <c:v>12053</c:v>
                </c:pt>
                <c:pt idx="1663">
                  <c:v>12054</c:v>
                </c:pt>
                <c:pt idx="1664">
                  <c:v>12057</c:v>
                </c:pt>
                <c:pt idx="1665">
                  <c:v>12058</c:v>
                </c:pt>
                <c:pt idx="1666">
                  <c:v>12059</c:v>
                </c:pt>
                <c:pt idx="1667">
                  <c:v>12060</c:v>
                </c:pt>
                <c:pt idx="1668">
                  <c:v>12063</c:v>
                </c:pt>
                <c:pt idx="1669">
                  <c:v>12064</c:v>
                </c:pt>
                <c:pt idx="1670">
                  <c:v>12065</c:v>
                </c:pt>
                <c:pt idx="1671">
                  <c:v>12066</c:v>
                </c:pt>
                <c:pt idx="1672">
                  <c:v>12067</c:v>
                </c:pt>
                <c:pt idx="1673">
                  <c:v>12068</c:v>
                </c:pt>
                <c:pt idx="1674">
                  <c:v>12070</c:v>
                </c:pt>
                <c:pt idx="1675">
                  <c:v>12071</c:v>
                </c:pt>
                <c:pt idx="1676">
                  <c:v>12072</c:v>
                </c:pt>
                <c:pt idx="1677">
                  <c:v>12073</c:v>
                </c:pt>
                <c:pt idx="1678">
                  <c:v>12074</c:v>
                </c:pt>
                <c:pt idx="1679">
                  <c:v>12075</c:v>
                </c:pt>
                <c:pt idx="1680">
                  <c:v>12077</c:v>
                </c:pt>
                <c:pt idx="1681">
                  <c:v>12078</c:v>
                </c:pt>
                <c:pt idx="1682">
                  <c:v>12079</c:v>
                </c:pt>
                <c:pt idx="1683">
                  <c:v>12080</c:v>
                </c:pt>
                <c:pt idx="1684">
                  <c:v>12081</c:v>
                </c:pt>
                <c:pt idx="1685">
                  <c:v>12082</c:v>
                </c:pt>
                <c:pt idx="1686">
                  <c:v>12084</c:v>
                </c:pt>
                <c:pt idx="1687">
                  <c:v>12085</c:v>
                </c:pt>
                <c:pt idx="1688">
                  <c:v>12086</c:v>
                </c:pt>
                <c:pt idx="1689">
                  <c:v>12087</c:v>
                </c:pt>
                <c:pt idx="1690">
                  <c:v>12088</c:v>
                </c:pt>
                <c:pt idx="1691">
                  <c:v>12089</c:v>
                </c:pt>
                <c:pt idx="1692">
                  <c:v>12091</c:v>
                </c:pt>
                <c:pt idx="1693">
                  <c:v>12092</c:v>
                </c:pt>
                <c:pt idx="1694">
                  <c:v>12093</c:v>
                </c:pt>
                <c:pt idx="1695">
                  <c:v>12094</c:v>
                </c:pt>
                <c:pt idx="1696">
                  <c:v>12095</c:v>
                </c:pt>
                <c:pt idx="1697">
                  <c:v>12096</c:v>
                </c:pt>
                <c:pt idx="1698">
                  <c:v>12099</c:v>
                </c:pt>
                <c:pt idx="1699">
                  <c:v>12100</c:v>
                </c:pt>
                <c:pt idx="1700">
                  <c:v>12101</c:v>
                </c:pt>
                <c:pt idx="1701">
                  <c:v>12102</c:v>
                </c:pt>
                <c:pt idx="1702">
                  <c:v>12103</c:v>
                </c:pt>
                <c:pt idx="1703">
                  <c:v>12105</c:v>
                </c:pt>
                <c:pt idx="1704">
                  <c:v>12106</c:v>
                </c:pt>
                <c:pt idx="1705">
                  <c:v>12108</c:v>
                </c:pt>
                <c:pt idx="1706">
                  <c:v>12109</c:v>
                </c:pt>
                <c:pt idx="1707">
                  <c:v>12110</c:v>
                </c:pt>
                <c:pt idx="1708">
                  <c:v>12112</c:v>
                </c:pt>
                <c:pt idx="1709">
                  <c:v>12113</c:v>
                </c:pt>
                <c:pt idx="1710">
                  <c:v>12114</c:v>
                </c:pt>
                <c:pt idx="1711">
                  <c:v>12115</c:v>
                </c:pt>
                <c:pt idx="1712">
                  <c:v>12116</c:v>
                </c:pt>
                <c:pt idx="1713">
                  <c:v>12128</c:v>
                </c:pt>
                <c:pt idx="1714">
                  <c:v>12129</c:v>
                </c:pt>
                <c:pt idx="1715">
                  <c:v>12130</c:v>
                </c:pt>
                <c:pt idx="1716">
                  <c:v>12131</c:v>
                </c:pt>
                <c:pt idx="1717">
                  <c:v>12133</c:v>
                </c:pt>
                <c:pt idx="1718">
                  <c:v>12134</c:v>
                </c:pt>
                <c:pt idx="1719">
                  <c:v>12135</c:v>
                </c:pt>
                <c:pt idx="1720">
                  <c:v>12136</c:v>
                </c:pt>
                <c:pt idx="1721">
                  <c:v>12137</c:v>
                </c:pt>
                <c:pt idx="1722">
                  <c:v>12138</c:v>
                </c:pt>
                <c:pt idx="1723">
                  <c:v>12140</c:v>
                </c:pt>
                <c:pt idx="1724">
                  <c:v>12141</c:v>
                </c:pt>
                <c:pt idx="1725">
                  <c:v>12142</c:v>
                </c:pt>
                <c:pt idx="1726">
                  <c:v>12143</c:v>
                </c:pt>
                <c:pt idx="1727">
                  <c:v>12144</c:v>
                </c:pt>
                <c:pt idx="1728">
                  <c:v>12145</c:v>
                </c:pt>
                <c:pt idx="1729">
                  <c:v>12147</c:v>
                </c:pt>
                <c:pt idx="1730">
                  <c:v>12148</c:v>
                </c:pt>
                <c:pt idx="1731">
                  <c:v>12149</c:v>
                </c:pt>
                <c:pt idx="1732">
                  <c:v>12150</c:v>
                </c:pt>
                <c:pt idx="1733">
                  <c:v>12151</c:v>
                </c:pt>
                <c:pt idx="1734">
                  <c:v>12152</c:v>
                </c:pt>
                <c:pt idx="1735">
                  <c:v>12154</c:v>
                </c:pt>
                <c:pt idx="1736">
                  <c:v>12155</c:v>
                </c:pt>
                <c:pt idx="1737">
                  <c:v>12156</c:v>
                </c:pt>
                <c:pt idx="1738">
                  <c:v>12157</c:v>
                </c:pt>
                <c:pt idx="1739">
                  <c:v>12159</c:v>
                </c:pt>
                <c:pt idx="1740">
                  <c:v>12161</c:v>
                </c:pt>
                <c:pt idx="1741">
                  <c:v>12162</c:v>
                </c:pt>
                <c:pt idx="1742">
                  <c:v>12163</c:v>
                </c:pt>
                <c:pt idx="1743">
                  <c:v>12164</c:v>
                </c:pt>
                <c:pt idx="1744">
                  <c:v>12165</c:v>
                </c:pt>
                <c:pt idx="1745">
                  <c:v>12166</c:v>
                </c:pt>
                <c:pt idx="1746">
                  <c:v>12168</c:v>
                </c:pt>
                <c:pt idx="1747">
                  <c:v>12169</c:v>
                </c:pt>
                <c:pt idx="1748">
                  <c:v>12170</c:v>
                </c:pt>
                <c:pt idx="1749">
                  <c:v>12171</c:v>
                </c:pt>
                <c:pt idx="1750">
                  <c:v>12172</c:v>
                </c:pt>
                <c:pt idx="1751">
                  <c:v>12173</c:v>
                </c:pt>
                <c:pt idx="1752">
                  <c:v>12175</c:v>
                </c:pt>
                <c:pt idx="1753">
                  <c:v>12176</c:v>
                </c:pt>
                <c:pt idx="1754">
                  <c:v>12177</c:v>
                </c:pt>
                <c:pt idx="1755">
                  <c:v>12178</c:v>
                </c:pt>
                <c:pt idx="1756">
                  <c:v>12179</c:v>
                </c:pt>
                <c:pt idx="1757">
                  <c:v>12180</c:v>
                </c:pt>
                <c:pt idx="1758">
                  <c:v>12182</c:v>
                </c:pt>
                <c:pt idx="1759">
                  <c:v>12183</c:v>
                </c:pt>
                <c:pt idx="1760">
                  <c:v>12184</c:v>
                </c:pt>
                <c:pt idx="1761">
                  <c:v>12185</c:v>
                </c:pt>
                <c:pt idx="1762">
                  <c:v>12186</c:v>
                </c:pt>
                <c:pt idx="1763">
                  <c:v>12187</c:v>
                </c:pt>
                <c:pt idx="1764">
                  <c:v>12189</c:v>
                </c:pt>
                <c:pt idx="1765">
                  <c:v>12190</c:v>
                </c:pt>
                <c:pt idx="1766">
                  <c:v>12191</c:v>
                </c:pt>
                <c:pt idx="1767">
                  <c:v>12192</c:v>
                </c:pt>
                <c:pt idx="1768">
                  <c:v>12193</c:v>
                </c:pt>
                <c:pt idx="1769">
                  <c:v>12194</c:v>
                </c:pt>
                <c:pt idx="1770">
                  <c:v>12196</c:v>
                </c:pt>
                <c:pt idx="1771">
                  <c:v>12197</c:v>
                </c:pt>
                <c:pt idx="1772">
                  <c:v>12198</c:v>
                </c:pt>
                <c:pt idx="1773">
                  <c:v>12199</c:v>
                </c:pt>
                <c:pt idx="1774">
                  <c:v>12200</c:v>
                </c:pt>
                <c:pt idx="1775">
                  <c:v>12201</c:v>
                </c:pt>
                <c:pt idx="1776">
                  <c:v>12203</c:v>
                </c:pt>
                <c:pt idx="1777">
                  <c:v>12205</c:v>
                </c:pt>
                <c:pt idx="1778">
                  <c:v>12206</c:v>
                </c:pt>
                <c:pt idx="1779">
                  <c:v>12207</c:v>
                </c:pt>
                <c:pt idx="1780">
                  <c:v>12208</c:v>
                </c:pt>
                <c:pt idx="1781">
                  <c:v>12210</c:v>
                </c:pt>
                <c:pt idx="1782">
                  <c:v>12211</c:v>
                </c:pt>
                <c:pt idx="1783">
                  <c:v>12212</c:v>
                </c:pt>
                <c:pt idx="1784">
                  <c:v>12213</c:v>
                </c:pt>
                <c:pt idx="1785">
                  <c:v>12214</c:v>
                </c:pt>
                <c:pt idx="1786">
                  <c:v>12215</c:v>
                </c:pt>
                <c:pt idx="1787">
                  <c:v>12217</c:v>
                </c:pt>
                <c:pt idx="1788">
                  <c:v>12218</c:v>
                </c:pt>
                <c:pt idx="1789">
                  <c:v>12219</c:v>
                </c:pt>
                <c:pt idx="1790">
                  <c:v>12220</c:v>
                </c:pt>
                <c:pt idx="1791">
                  <c:v>12221</c:v>
                </c:pt>
                <c:pt idx="1792">
                  <c:v>12222</c:v>
                </c:pt>
                <c:pt idx="1793">
                  <c:v>12224</c:v>
                </c:pt>
                <c:pt idx="1794">
                  <c:v>12225</c:v>
                </c:pt>
                <c:pt idx="1795">
                  <c:v>12226</c:v>
                </c:pt>
                <c:pt idx="1796">
                  <c:v>12227</c:v>
                </c:pt>
                <c:pt idx="1797">
                  <c:v>12228</c:v>
                </c:pt>
                <c:pt idx="1798">
                  <c:v>12229</c:v>
                </c:pt>
                <c:pt idx="1799">
                  <c:v>12231</c:v>
                </c:pt>
                <c:pt idx="1800">
                  <c:v>12232</c:v>
                </c:pt>
                <c:pt idx="1801">
                  <c:v>12233</c:v>
                </c:pt>
                <c:pt idx="1802">
                  <c:v>12234</c:v>
                </c:pt>
                <c:pt idx="1803">
                  <c:v>12235</c:v>
                </c:pt>
                <c:pt idx="1804">
                  <c:v>12236</c:v>
                </c:pt>
                <c:pt idx="1805">
                  <c:v>12238</c:v>
                </c:pt>
                <c:pt idx="1806">
                  <c:v>12240</c:v>
                </c:pt>
                <c:pt idx="1807">
                  <c:v>12241</c:v>
                </c:pt>
                <c:pt idx="1808">
                  <c:v>12242</c:v>
                </c:pt>
                <c:pt idx="1809">
                  <c:v>12243</c:v>
                </c:pt>
                <c:pt idx="1810">
                  <c:v>12245</c:v>
                </c:pt>
                <c:pt idx="1811">
                  <c:v>12246</c:v>
                </c:pt>
                <c:pt idx="1812">
                  <c:v>12247</c:v>
                </c:pt>
                <c:pt idx="1813">
                  <c:v>12248</c:v>
                </c:pt>
                <c:pt idx="1814">
                  <c:v>12249</c:v>
                </c:pt>
                <c:pt idx="1815">
                  <c:v>12250</c:v>
                </c:pt>
                <c:pt idx="1816">
                  <c:v>12252</c:v>
                </c:pt>
                <c:pt idx="1817">
                  <c:v>12253</c:v>
                </c:pt>
                <c:pt idx="1818">
                  <c:v>12254</c:v>
                </c:pt>
                <c:pt idx="1819">
                  <c:v>12255</c:v>
                </c:pt>
                <c:pt idx="1820">
                  <c:v>12256</c:v>
                </c:pt>
                <c:pt idx="1821">
                  <c:v>12257</c:v>
                </c:pt>
                <c:pt idx="1822">
                  <c:v>12259</c:v>
                </c:pt>
                <c:pt idx="1823">
                  <c:v>12260</c:v>
                </c:pt>
                <c:pt idx="1824">
                  <c:v>12261</c:v>
                </c:pt>
                <c:pt idx="1825">
                  <c:v>12262</c:v>
                </c:pt>
                <c:pt idx="1826">
                  <c:v>12263</c:v>
                </c:pt>
                <c:pt idx="1827">
                  <c:v>12266</c:v>
                </c:pt>
                <c:pt idx="1828">
                  <c:v>12267</c:v>
                </c:pt>
                <c:pt idx="1829">
                  <c:v>12268</c:v>
                </c:pt>
                <c:pt idx="1830">
                  <c:v>12269</c:v>
                </c:pt>
                <c:pt idx="1831">
                  <c:v>12270</c:v>
                </c:pt>
                <c:pt idx="1832">
                  <c:v>12273</c:v>
                </c:pt>
                <c:pt idx="1833">
                  <c:v>12274</c:v>
                </c:pt>
                <c:pt idx="1834">
                  <c:v>12275</c:v>
                </c:pt>
                <c:pt idx="1835">
                  <c:v>12276</c:v>
                </c:pt>
                <c:pt idx="1836">
                  <c:v>12277</c:v>
                </c:pt>
                <c:pt idx="1837">
                  <c:v>12280</c:v>
                </c:pt>
                <c:pt idx="1838">
                  <c:v>12281</c:v>
                </c:pt>
                <c:pt idx="1839">
                  <c:v>12282</c:v>
                </c:pt>
                <c:pt idx="1840">
                  <c:v>12283</c:v>
                </c:pt>
                <c:pt idx="1841">
                  <c:v>12284</c:v>
                </c:pt>
                <c:pt idx="1842">
                  <c:v>12287</c:v>
                </c:pt>
                <c:pt idx="1843">
                  <c:v>12288</c:v>
                </c:pt>
                <c:pt idx="1844">
                  <c:v>12289</c:v>
                </c:pt>
                <c:pt idx="1845">
                  <c:v>12290</c:v>
                </c:pt>
                <c:pt idx="1846">
                  <c:v>12291</c:v>
                </c:pt>
                <c:pt idx="1847">
                  <c:v>12294</c:v>
                </c:pt>
                <c:pt idx="1848">
                  <c:v>12295</c:v>
                </c:pt>
                <c:pt idx="1849">
                  <c:v>12296</c:v>
                </c:pt>
                <c:pt idx="1850">
                  <c:v>12297</c:v>
                </c:pt>
                <c:pt idx="1851">
                  <c:v>12298</c:v>
                </c:pt>
                <c:pt idx="1852">
                  <c:v>12302</c:v>
                </c:pt>
                <c:pt idx="1853">
                  <c:v>12303</c:v>
                </c:pt>
                <c:pt idx="1854">
                  <c:v>12304</c:v>
                </c:pt>
                <c:pt idx="1855">
                  <c:v>12305</c:v>
                </c:pt>
                <c:pt idx="1856">
                  <c:v>12306</c:v>
                </c:pt>
                <c:pt idx="1857">
                  <c:v>12308</c:v>
                </c:pt>
                <c:pt idx="1858">
                  <c:v>12309</c:v>
                </c:pt>
                <c:pt idx="1859">
                  <c:v>12310</c:v>
                </c:pt>
                <c:pt idx="1860">
                  <c:v>12311</c:v>
                </c:pt>
                <c:pt idx="1861">
                  <c:v>12312</c:v>
                </c:pt>
                <c:pt idx="1862">
                  <c:v>12313</c:v>
                </c:pt>
                <c:pt idx="1863">
                  <c:v>12315</c:v>
                </c:pt>
                <c:pt idx="1864">
                  <c:v>12316</c:v>
                </c:pt>
                <c:pt idx="1865">
                  <c:v>12317</c:v>
                </c:pt>
                <c:pt idx="1866">
                  <c:v>12318</c:v>
                </c:pt>
                <c:pt idx="1867">
                  <c:v>12319</c:v>
                </c:pt>
                <c:pt idx="1868">
                  <c:v>12320</c:v>
                </c:pt>
                <c:pt idx="1869">
                  <c:v>12322</c:v>
                </c:pt>
                <c:pt idx="1870">
                  <c:v>12323</c:v>
                </c:pt>
                <c:pt idx="1871">
                  <c:v>12324</c:v>
                </c:pt>
                <c:pt idx="1872">
                  <c:v>12325</c:v>
                </c:pt>
                <c:pt idx="1873">
                  <c:v>12326</c:v>
                </c:pt>
                <c:pt idx="1874">
                  <c:v>12327</c:v>
                </c:pt>
                <c:pt idx="1875">
                  <c:v>12329</c:v>
                </c:pt>
                <c:pt idx="1876">
                  <c:v>12330</c:v>
                </c:pt>
                <c:pt idx="1877">
                  <c:v>12331</c:v>
                </c:pt>
                <c:pt idx="1878">
                  <c:v>12332</c:v>
                </c:pt>
                <c:pt idx="1879">
                  <c:v>12333</c:v>
                </c:pt>
                <c:pt idx="1880">
                  <c:v>12334</c:v>
                </c:pt>
                <c:pt idx="1881">
                  <c:v>12336</c:v>
                </c:pt>
                <c:pt idx="1882">
                  <c:v>12337</c:v>
                </c:pt>
                <c:pt idx="1883">
                  <c:v>12338</c:v>
                </c:pt>
                <c:pt idx="1884">
                  <c:v>12340</c:v>
                </c:pt>
                <c:pt idx="1885">
                  <c:v>12341</c:v>
                </c:pt>
                <c:pt idx="1886">
                  <c:v>12343</c:v>
                </c:pt>
                <c:pt idx="1887">
                  <c:v>12344</c:v>
                </c:pt>
                <c:pt idx="1888">
                  <c:v>12345</c:v>
                </c:pt>
                <c:pt idx="1889">
                  <c:v>12346</c:v>
                </c:pt>
                <c:pt idx="1890">
                  <c:v>12347</c:v>
                </c:pt>
                <c:pt idx="1891">
                  <c:v>12348</c:v>
                </c:pt>
                <c:pt idx="1892">
                  <c:v>12350</c:v>
                </c:pt>
                <c:pt idx="1893">
                  <c:v>12351</c:v>
                </c:pt>
                <c:pt idx="1894">
                  <c:v>12352</c:v>
                </c:pt>
                <c:pt idx="1895">
                  <c:v>12353</c:v>
                </c:pt>
                <c:pt idx="1896">
                  <c:v>12354</c:v>
                </c:pt>
                <c:pt idx="1897">
                  <c:v>12355</c:v>
                </c:pt>
                <c:pt idx="1898">
                  <c:v>12357</c:v>
                </c:pt>
                <c:pt idx="1899">
                  <c:v>12358</c:v>
                </c:pt>
                <c:pt idx="1900">
                  <c:v>12359</c:v>
                </c:pt>
                <c:pt idx="1901">
                  <c:v>12360</c:v>
                </c:pt>
                <c:pt idx="1902">
                  <c:v>12361</c:v>
                </c:pt>
                <c:pt idx="1903">
                  <c:v>12362</c:v>
                </c:pt>
                <c:pt idx="1904">
                  <c:v>12364</c:v>
                </c:pt>
                <c:pt idx="1905">
                  <c:v>12366</c:v>
                </c:pt>
                <c:pt idx="1906">
                  <c:v>12367</c:v>
                </c:pt>
                <c:pt idx="1907">
                  <c:v>12368</c:v>
                </c:pt>
                <c:pt idx="1908">
                  <c:v>12369</c:v>
                </c:pt>
                <c:pt idx="1909">
                  <c:v>12371</c:v>
                </c:pt>
                <c:pt idx="1910">
                  <c:v>12372</c:v>
                </c:pt>
                <c:pt idx="1911">
                  <c:v>12373</c:v>
                </c:pt>
                <c:pt idx="1912">
                  <c:v>12374</c:v>
                </c:pt>
                <c:pt idx="1913">
                  <c:v>12375</c:v>
                </c:pt>
                <c:pt idx="1914">
                  <c:v>12376</c:v>
                </c:pt>
                <c:pt idx="1915">
                  <c:v>12378</c:v>
                </c:pt>
                <c:pt idx="1916">
                  <c:v>12379</c:v>
                </c:pt>
                <c:pt idx="1917">
                  <c:v>12380</c:v>
                </c:pt>
                <c:pt idx="1918">
                  <c:v>12381</c:v>
                </c:pt>
                <c:pt idx="1919">
                  <c:v>12382</c:v>
                </c:pt>
                <c:pt idx="1920">
                  <c:v>12383</c:v>
                </c:pt>
                <c:pt idx="1921">
                  <c:v>12385</c:v>
                </c:pt>
                <c:pt idx="1922">
                  <c:v>12386</c:v>
                </c:pt>
                <c:pt idx="1923">
                  <c:v>12387</c:v>
                </c:pt>
                <c:pt idx="1924">
                  <c:v>12389</c:v>
                </c:pt>
                <c:pt idx="1925">
                  <c:v>12390</c:v>
                </c:pt>
                <c:pt idx="1926">
                  <c:v>12392</c:v>
                </c:pt>
                <c:pt idx="1927">
                  <c:v>12393</c:v>
                </c:pt>
                <c:pt idx="1928">
                  <c:v>12394</c:v>
                </c:pt>
                <c:pt idx="1929">
                  <c:v>12395</c:v>
                </c:pt>
                <c:pt idx="1930">
                  <c:v>12396</c:v>
                </c:pt>
                <c:pt idx="1931">
                  <c:v>12397</c:v>
                </c:pt>
                <c:pt idx="1932">
                  <c:v>12399</c:v>
                </c:pt>
                <c:pt idx="1933">
                  <c:v>12400</c:v>
                </c:pt>
                <c:pt idx="1934">
                  <c:v>12401</c:v>
                </c:pt>
                <c:pt idx="1935">
                  <c:v>12402</c:v>
                </c:pt>
                <c:pt idx="1936">
                  <c:v>12403</c:v>
                </c:pt>
                <c:pt idx="1937">
                  <c:v>12404</c:v>
                </c:pt>
                <c:pt idx="1938">
                  <c:v>12406</c:v>
                </c:pt>
                <c:pt idx="1939">
                  <c:v>12407</c:v>
                </c:pt>
                <c:pt idx="1940">
                  <c:v>12408</c:v>
                </c:pt>
                <c:pt idx="1941">
                  <c:v>12409</c:v>
                </c:pt>
                <c:pt idx="1942">
                  <c:v>12410</c:v>
                </c:pt>
                <c:pt idx="1943">
                  <c:v>12411</c:v>
                </c:pt>
                <c:pt idx="1944">
                  <c:v>12414</c:v>
                </c:pt>
                <c:pt idx="1945">
                  <c:v>12415</c:v>
                </c:pt>
                <c:pt idx="1946">
                  <c:v>12416</c:v>
                </c:pt>
                <c:pt idx="1947">
                  <c:v>12417</c:v>
                </c:pt>
                <c:pt idx="1948">
                  <c:v>12418</c:v>
                </c:pt>
                <c:pt idx="1949">
                  <c:v>12421</c:v>
                </c:pt>
                <c:pt idx="1950">
                  <c:v>12422</c:v>
                </c:pt>
                <c:pt idx="1951">
                  <c:v>12423</c:v>
                </c:pt>
                <c:pt idx="1952">
                  <c:v>12424</c:v>
                </c:pt>
                <c:pt idx="1953">
                  <c:v>12425</c:v>
                </c:pt>
                <c:pt idx="1954">
                  <c:v>12427</c:v>
                </c:pt>
                <c:pt idx="1955">
                  <c:v>12428</c:v>
                </c:pt>
                <c:pt idx="1956">
                  <c:v>12429</c:v>
                </c:pt>
                <c:pt idx="1957">
                  <c:v>12430</c:v>
                </c:pt>
                <c:pt idx="1958">
                  <c:v>12431</c:v>
                </c:pt>
                <c:pt idx="1959">
                  <c:v>12432</c:v>
                </c:pt>
                <c:pt idx="1960">
                  <c:v>12434</c:v>
                </c:pt>
                <c:pt idx="1961">
                  <c:v>12435</c:v>
                </c:pt>
                <c:pt idx="1962">
                  <c:v>12436</c:v>
                </c:pt>
                <c:pt idx="1963">
                  <c:v>12437</c:v>
                </c:pt>
                <c:pt idx="1964">
                  <c:v>12438</c:v>
                </c:pt>
                <c:pt idx="1965">
                  <c:v>12439</c:v>
                </c:pt>
                <c:pt idx="1966">
                  <c:v>12441</c:v>
                </c:pt>
                <c:pt idx="1967">
                  <c:v>12442</c:v>
                </c:pt>
                <c:pt idx="1968">
                  <c:v>12443</c:v>
                </c:pt>
                <c:pt idx="1969">
                  <c:v>12444</c:v>
                </c:pt>
                <c:pt idx="1970">
                  <c:v>12445</c:v>
                </c:pt>
                <c:pt idx="1971">
                  <c:v>12446</c:v>
                </c:pt>
                <c:pt idx="1972">
                  <c:v>12448</c:v>
                </c:pt>
                <c:pt idx="1973">
                  <c:v>12449</c:v>
                </c:pt>
                <c:pt idx="1974">
                  <c:v>12450</c:v>
                </c:pt>
                <c:pt idx="1975">
                  <c:v>12451</c:v>
                </c:pt>
                <c:pt idx="1976">
                  <c:v>12452</c:v>
                </c:pt>
                <c:pt idx="1977">
                  <c:v>12453</c:v>
                </c:pt>
                <c:pt idx="1978">
                  <c:v>12455</c:v>
                </c:pt>
                <c:pt idx="1979">
                  <c:v>12456</c:v>
                </c:pt>
                <c:pt idx="1980">
                  <c:v>12457</c:v>
                </c:pt>
                <c:pt idx="1981">
                  <c:v>12458</c:v>
                </c:pt>
                <c:pt idx="1982">
                  <c:v>12459</c:v>
                </c:pt>
                <c:pt idx="1983">
                  <c:v>12460</c:v>
                </c:pt>
                <c:pt idx="1984">
                  <c:v>12463</c:v>
                </c:pt>
                <c:pt idx="1985">
                  <c:v>12464</c:v>
                </c:pt>
                <c:pt idx="1986">
                  <c:v>12465</c:v>
                </c:pt>
                <c:pt idx="1987">
                  <c:v>12466</c:v>
                </c:pt>
                <c:pt idx="1988">
                  <c:v>12467</c:v>
                </c:pt>
                <c:pt idx="1989">
                  <c:v>12469</c:v>
                </c:pt>
                <c:pt idx="1990">
                  <c:v>12470</c:v>
                </c:pt>
                <c:pt idx="1991">
                  <c:v>12471</c:v>
                </c:pt>
                <c:pt idx="1992">
                  <c:v>12473</c:v>
                </c:pt>
                <c:pt idx="1993">
                  <c:v>12474</c:v>
                </c:pt>
                <c:pt idx="1994">
                  <c:v>12476</c:v>
                </c:pt>
                <c:pt idx="1995">
                  <c:v>12477</c:v>
                </c:pt>
                <c:pt idx="1996">
                  <c:v>12478</c:v>
                </c:pt>
                <c:pt idx="1997">
                  <c:v>12479</c:v>
                </c:pt>
                <c:pt idx="1998">
                  <c:v>12480</c:v>
                </c:pt>
                <c:pt idx="1999">
                  <c:v>12481</c:v>
                </c:pt>
                <c:pt idx="2000">
                  <c:v>12483</c:v>
                </c:pt>
                <c:pt idx="2001">
                  <c:v>12484</c:v>
                </c:pt>
                <c:pt idx="2002">
                  <c:v>12485</c:v>
                </c:pt>
                <c:pt idx="2003">
                  <c:v>12486</c:v>
                </c:pt>
                <c:pt idx="2004">
                  <c:v>12487</c:v>
                </c:pt>
                <c:pt idx="2005">
                  <c:v>12488</c:v>
                </c:pt>
                <c:pt idx="2006">
                  <c:v>12490</c:v>
                </c:pt>
                <c:pt idx="2007">
                  <c:v>12491</c:v>
                </c:pt>
                <c:pt idx="2008">
                  <c:v>12492</c:v>
                </c:pt>
                <c:pt idx="2009">
                  <c:v>12493</c:v>
                </c:pt>
                <c:pt idx="2010">
                  <c:v>12494</c:v>
                </c:pt>
                <c:pt idx="2011">
                  <c:v>12495</c:v>
                </c:pt>
                <c:pt idx="2012">
                  <c:v>12497</c:v>
                </c:pt>
                <c:pt idx="2013">
                  <c:v>12498</c:v>
                </c:pt>
                <c:pt idx="2014">
                  <c:v>12499</c:v>
                </c:pt>
                <c:pt idx="2015">
                  <c:v>12500</c:v>
                </c:pt>
                <c:pt idx="2016">
                  <c:v>12501</c:v>
                </c:pt>
                <c:pt idx="2017">
                  <c:v>12502</c:v>
                </c:pt>
                <c:pt idx="2018">
                  <c:v>12504</c:v>
                </c:pt>
                <c:pt idx="2019">
                  <c:v>12505</c:v>
                </c:pt>
                <c:pt idx="2020">
                  <c:v>12506</c:v>
                </c:pt>
                <c:pt idx="2021">
                  <c:v>12507</c:v>
                </c:pt>
                <c:pt idx="2022">
                  <c:v>12509</c:v>
                </c:pt>
                <c:pt idx="2023">
                  <c:v>12511</c:v>
                </c:pt>
                <c:pt idx="2024">
                  <c:v>12512</c:v>
                </c:pt>
                <c:pt idx="2025">
                  <c:v>12513</c:v>
                </c:pt>
                <c:pt idx="2026">
                  <c:v>12514</c:v>
                </c:pt>
                <c:pt idx="2027">
                  <c:v>12515</c:v>
                </c:pt>
                <c:pt idx="2028">
                  <c:v>12516</c:v>
                </c:pt>
                <c:pt idx="2029">
                  <c:v>12518</c:v>
                </c:pt>
                <c:pt idx="2030">
                  <c:v>12519</c:v>
                </c:pt>
                <c:pt idx="2031">
                  <c:v>12520</c:v>
                </c:pt>
                <c:pt idx="2032">
                  <c:v>12521</c:v>
                </c:pt>
                <c:pt idx="2033">
                  <c:v>12522</c:v>
                </c:pt>
                <c:pt idx="2034">
                  <c:v>12523</c:v>
                </c:pt>
                <c:pt idx="2035">
                  <c:v>12525</c:v>
                </c:pt>
                <c:pt idx="2036">
                  <c:v>12526</c:v>
                </c:pt>
                <c:pt idx="2037">
                  <c:v>12527</c:v>
                </c:pt>
                <c:pt idx="2038">
                  <c:v>12528</c:v>
                </c:pt>
                <c:pt idx="2039">
                  <c:v>12529</c:v>
                </c:pt>
                <c:pt idx="2040">
                  <c:v>12530</c:v>
                </c:pt>
                <c:pt idx="2041">
                  <c:v>12532</c:v>
                </c:pt>
                <c:pt idx="2042">
                  <c:v>12533</c:v>
                </c:pt>
                <c:pt idx="2043">
                  <c:v>12534</c:v>
                </c:pt>
                <c:pt idx="2044">
                  <c:v>12535</c:v>
                </c:pt>
                <c:pt idx="2045">
                  <c:v>12536</c:v>
                </c:pt>
                <c:pt idx="2046">
                  <c:v>12537</c:v>
                </c:pt>
                <c:pt idx="2047">
                  <c:v>12539</c:v>
                </c:pt>
                <c:pt idx="2048">
                  <c:v>12540</c:v>
                </c:pt>
                <c:pt idx="2049">
                  <c:v>12541</c:v>
                </c:pt>
                <c:pt idx="2050">
                  <c:v>12542</c:v>
                </c:pt>
                <c:pt idx="2051">
                  <c:v>12543</c:v>
                </c:pt>
                <c:pt idx="2052">
                  <c:v>12544</c:v>
                </c:pt>
                <c:pt idx="2053">
                  <c:v>12546</c:v>
                </c:pt>
                <c:pt idx="2054">
                  <c:v>12547</c:v>
                </c:pt>
                <c:pt idx="2055">
                  <c:v>12548</c:v>
                </c:pt>
                <c:pt idx="2056">
                  <c:v>12549</c:v>
                </c:pt>
                <c:pt idx="2057">
                  <c:v>12550</c:v>
                </c:pt>
                <c:pt idx="2058">
                  <c:v>12551</c:v>
                </c:pt>
                <c:pt idx="2059">
                  <c:v>12553</c:v>
                </c:pt>
                <c:pt idx="2060">
                  <c:v>12554</c:v>
                </c:pt>
                <c:pt idx="2061">
                  <c:v>12555</c:v>
                </c:pt>
                <c:pt idx="2062">
                  <c:v>12556</c:v>
                </c:pt>
                <c:pt idx="2063">
                  <c:v>12557</c:v>
                </c:pt>
                <c:pt idx="2064">
                  <c:v>12558</c:v>
                </c:pt>
                <c:pt idx="2065">
                  <c:v>12560</c:v>
                </c:pt>
                <c:pt idx="2066">
                  <c:v>12561</c:v>
                </c:pt>
                <c:pt idx="2067">
                  <c:v>12562</c:v>
                </c:pt>
                <c:pt idx="2068">
                  <c:v>12563</c:v>
                </c:pt>
                <c:pt idx="2069">
                  <c:v>12564</c:v>
                </c:pt>
                <c:pt idx="2070">
                  <c:v>12565</c:v>
                </c:pt>
                <c:pt idx="2071">
                  <c:v>12567</c:v>
                </c:pt>
                <c:pt idx="2072">
                  <c:v>12568</c:v>
                </c:pt>
                <c:pt idx="2073">
                  <c:v>12570</c:v>
                </c:pt>
                <c:pt idx="2074">
                  <c:v>12571</c:v>
                </c:pt>
                <c:pt idx="2075">
                  <c:v>12572</c:v>
                </c:pt>
                <c:pt idx="2076">
                  <c:v>12574</c:v>
                </c:pt>
                <c:pt idx="2077">
                  <c:v>12575</c:v>
                </c:pt>
                <c:pt idx="2078">
                  <c:v>12576</c:v>
                </c:pt>
                <c:pt idx="2079">
                  <c:v>12577</c:v>
                </c:pt>
                <c:pt idx="2080">
                  <c:v>12578</c:v>
                </c:pt>
                <c:pt idx="2081">
                  <c:v>12579</c:v>
                </c:pt>
                <c:pt idx="2082">
                  <c:v>12581</c:v>
                </c:pt>
                <c:pt idx="2083">
                  <c:v>12582</c:v>
                </c:pt>
                <c:pt idx="2084">
                  <c:v>12583</c:v>
                </c:pt>
                <c:pt idx="2085">
                  <c:v>12584</c:v>
                </c:pt>
                <c:pt idx="2086">
                  <c:v>12585</c:v>
                </c:pt>
                <c:pt idx="2087">
                  <c:v>12586</c:v>
                </c:pt>
                <c:pt idx="2088">
                  <c:v>12588</c:v>
                </c:pt>
                <c:pt idx="2089">
                  <c:v>12589</c:v>
                </c:pt>
                <c:pt idx="2090">
                  <c:v>12590</c:v>
                </c:pt>
                <c:pt idx="2091">
                  <c:v>12591</c:v>
                </c:pt>
                <c:pt idx="2092">
                  <c:v>12592</c:v>
                </c:pt>
                <c:pt idx="2093">
                  <c:v>12593</c:v>
                </c:pt>
                <c:pt idx="2094">
                  <c:v>12595</c:v>
                </c:pt>
                <c:pt idx="2095">
                  <c:v>12596</c:v>
                </c:pt>
                <c:pt idx="2096">
                  <c:v>12597</c:v>
                </c:pt>
                <c:pt idx="2097">
                  <c:v>12598</c:v>
                </c:pt>
                <c:pt idx="2098">
                  <c:v>12599</c:v>
                </c:pt>
                <c:pt idx="2099">
                  <c:v>12600</c:v>
                </c:pt>
                <c:pt idx="2100">
                  <c:v>12602</c:v>
                </c:pt>
                <c:pt idx="2101">
                  <c:v>12603</c:v>
                </c:pt>
                <c:pt idx="2102">
                  <c:v>12605</c:v>
                </c:pt>
                <c:pt idx="2103">
                  <c:v>12606</c:v>
                </c:pt>
                <c:pt idx="2104">
                  <c:v>12607</c:v>
                </c:pt>
                <c:pt idx="2105">
                  <c:v>12609</c:v>
                </c:pt>
                <c:pt idx="2106">
                  <c:v>12610</c:v>
                </c:pt>
                <c:pt idx="2107">
                  <c:v>12611</c:v>
                </c:pt>
                <c:pt idx="2108">
                  <c:v>12612</c:v>
                </c:pt>
                <c:pt idx="2109">
                  <c:v>12613</c:v>
                </c:pt>
                <c:pt idx="2110">
                  <c:v>12614</c:v>
                </c:pt>
                <c:pt idx="2111">
                  <c:v>12616</c:v>
                </c:pt>
                <c:pt idx="2112">
                  <c:v>12617</c:v>
                </c:pt>
                <c:pt idx="2113">
                  <c:v>12618</c:v>
                </c:pt>
                <c:pt idx="2114">
                  <c:v>12619</c:v>
                </c:pt>
                <c:pt idx="2115">
                  <c:v>12620</c:v>
                </c:pt>
                <c:pt idx="2116">
                  <c:v>12621</c:v>
                </c:pt>
                <c:pt idx="2117">
                  <c:v>12623</c:v>
                </c:pt>
                <c:pt idx="2118">
                  <c:v>12624</c:v>
                </c:pt>
                <c:pt idx="2119">
                  <c:v>12625</c:v>
                </c:pt>
                <c:pt idx="2120">
                  <c:v>12626</c:v>
                </c:pt>
                <c:pt idx="2121">
                  <c:v>12627</c:v>
                </c:pt>
                <c:pt idx="2122">
                  <c:v>12628</c:v>
                </c:pt>
                <c:pt idx="2123">
                  <c:v>12630</c:v>
                </c:pt>
                <c:pt idx="2124">
                  <c:v>12631</c:v>
                </c:pt>
                <c:pt idx="2125">
                  <c:v>12632</c:v>
                </c:pt>
                <c:pt idx="2126">
                  <c:v>12633</c:v>
                </c:pt>
                <c:pt idx="2127">
                  <c:v>12634</c:v>
                </c:pt>
                <c:pt idx="2128">
                  <c:v>12635</c:v>
                </c:pt>
                <c:pt idx="2129">
                  <c:v>12637</c:v>
                </c:pt>
                <c:pt idx="2130">
                  <c:v>12638</c:v>
                </c:pt>
                <c:pt idx="2131">
                  <c:v>12639</c:v>
                </c:pt>
                <c:pt idx="2132">
                  <c:v>12640</c:v>
                </c:pt>
                <c:pt idx="2133">
                  <c:v>12641</c:v>
                </c:pt>
                <c:pt idx="2134">
                  <c:v>12642</c:v>
                </c:pt>
                <c:pt idx="2135">
                  <c:v>12644</c:v>
                </c:pt>
                <c:pt idx="2136">
                  <c:v>12645</c:v>
                </c:pt>
                <c:pt idx="2137">
                  <c:v>12646</c:v>
                </c:pt>
                <c:pt idx="2138">
                  <c:v>12647</c:v>
                </c:pt>
                <c:pt idx="2139">
                  <c:v>12648</c:v>
                </c:pt>
                <c:pt idx="2140">
                  <c:v>12649</c:v>
                </c:pt>
                <c:pt idx="2141">
                  <c:v>12651</c:v>
                </c:pt>
                <c:pt idx="2142">
                  <c:v>12652</c:v>
                </c:pt>
                <c:pt idx="2143">
                  <c:v>12653</c:v>
                </c:pt>
                <c:pt idx="2144">
                  <c:v>12654</c:v>
                </c:pt>
                <c:pt idx="2145">
                  <c:v>12655</c:v>
                </c:pt>
                <c:pt idx="2146">
                  <c:v>12656</c:v>
                </c:pt>
                <c:pt idx="2147">
                  <c:v>12658</c:v>
                </c:pt>
                <c:pt idx="2148">
                  <c:v>12659</c:v>
                </c:pt>
                <c:pt idx="2149">
                  <c:v>12660</c:v>
                </c:pt>
                <c:pt idx="2150">
                  <c:v>12661</c:v>
                </c:pt>
                <c:pt idx="2151">
                  <c:v>12662</c:v>
                </c:pt>
                <c:pt idx="2152">
                  <c:v>12663</c:v>
                </c:pt>
                <c:pt idx="2153">
                  <c:v>12666</c:v>
                </c:pt>
                <c:pt idx="2154">
                  <c:v>12667</c:v>
                </c:pt>
                <c:pt idx="2155">
                  <c:v>12668</c:v>
                </c:pt>
                <c:pt idx="2156">
                  <c:v>12669</c:v>
                </c:pt>
                <c:pt idx="2157">
                  <c:v>12670</c:v>
                </c:pt>
                <c:pt idx="2158">
                  <c:v>12672</c:v>
                </c:pt>
                <c:pt idx="2159">
                  <c:v>12673</c:v>
                </c:pt>
                <c:pt idx="2160">
                  <c:v>12674</c:v>
                </c:pt>
                <c:pt idx="2161">
                  <c:v>12675</c:v>
                </c:pt>
                <c:pt idx="2162">
                  <c:v>12676</c:v>
                </c:pt>
                <c:pt idx="2163">
                  <c:v>12677</c:v>
                </c:pt>
                <c:pt idx="2164">
                  <c:v>12679</c:v>
                </c:pt>
                <c:pt idx="2165">
                  <c:v>12680</c:v>
                </c:pt>
                <c:pt idx="2166">
                  <c:v>12681</c:v>
                </c:pt>
                <c:pt idx="2167">
                  <c:v>12682</c:v>
                </c:pt>
                <c:pt idx="2168">
                  <c:v>12683</c:v>
                </c:pt>
                <c:pt idx="2169">
                  <c:v>12684</c:v>
                </c:pt>
                <c:pt idx="2170">
                  <c:v>12686</c:v>
                </c:pt>
                <c:pt idx="2171">
                  <c:v>12687</c:v>
                </c:pt>
                <c:pt idx="2172">
                  <c:v>12688</c:v>
                </c:pt>
                <c:pt idx="2173">
                  <c:v>12689</c:v>
                </c:pt>
                <c:pt idx="2174">
                  <c:v>12690</c:v>
                </c:pt>
                <c:pt idx="2175">
                  <c:v>12691</c:v>
                </c:pt>
                <c:pt idx="2176">
                  <c:v>12693</c:v>
                </c:pt>
                <c:pt idx="2177">
                  <c:v>12694</c:v>
                </c:pt>
                <c:pt idx="2178">
                  <c:v>12695</c:v>
                </c:pt>
                <c:pt idx="2179">
                  <c:v>12696</c:v>
                </c:pt>
                <c:pt idx="2180">
                  <c:v>12697</c:v>
                </c:pt>
                <c:pt idx="2181">
                  <c:v>12698</c:v>
                </c:pt>
                <c:pt idx="2182">
                  <c:v>12700</c:v>
                </c:pt>
                <c:pt idx="2183">
                  <c:v>12701</c:v>
                </c:pt>
                <c:pt idx="2184">
                  <c:v>12702</c:v>
                </c:pt>
                <c:pt idx="2185">
                  <c:v>12703</c:v>
                </c:pt>
                <c:pt idx="2186">
                  <c:v>12705</c:v>
                </c:pt>
                <c:pt idx="2187">
                  <c:v>12707</c:v>
                </c:pt>
                <c:pt idx="2188">
                  <c:v>12708</c:v>
                </c:pt>
                <c:pt idx="2189">
                  <c:v>12709</c:v>
                </c:pt>
                <c:pt idx="2190">
                  <c:v>12710</c:v>
                </c:pt>
                <c:pt idx="2191">
                  <c:v>12711</c:v>
                </c:pt>
                <c:pt idx="2192">
                  <c:v>12712</c:v>
                </c:pt>
                <c:pt idx="2193">
                  <c:v>12714</c:v>
                </c:pt>
                <c:pt idx="2194">
                  <c:v>12715</c:v>
                </c:pt>
                <c:pt idx="2195">
                  <c:v>12716</c:v>
                </c:pt>
                <c:pt idx="2196">
                  <c:v>12717</c:v>
                </c:pt>
                <c:pt idx="2197">
                  <c:v>12718</c:v>
                </c:pt>
                <c:pt idx="2198">
                  <c:v>12719</c:v>
                </c:pt>
                <c:pt idx="2199">
                  <c:v>12721</c:v>
                </c:pt>
                <c:pt idx="2200">
                  <c:v>12722</c:v>
                </c:pt>
                <c:pt idx="2201">
                  <c:v>12723</c:v>
                </c:pt>
                <c:pt idx="2202">
                  <c:v>12724</c:v>
                </c:pt>
                <c:pt idx="2203">
                  <c:v>12725</c:v>
                </c:pt>
                <c:pt idx="2204">
                  <c:v>12726</c:v>
                </c:pt>
                <c:pt idx="2205">
                  <c:v>12728</c:v>
                </c:pt>
                <c:pt idx="2206">
                  <c:v>12730</c:v>
                </c:pt>
                <c:pt idx="2207">
                  <c:v>12731</c:v>
                </c:pt>
                <c:pt idx="2208">
                  <c:v>12732</c:v>
                </c:pt>
                <c:pt idx="2209">
                  <c:v>12733</c:v>
                </c:pt>
                <c:pt idx="2210">
                  <c:v>12736</c:v>
                </c:pt>
                <c:pt idx="2211">
                  <c:v>12737</c:v>
                </c:pt>
                <c:pt idx="2212">
                  <c:v>12738</c:v>
                </c:pt>
                <c:pt idx="2213">
                  <c:v>12739</c:v>
                </c:pt>
                <c:pt idx="2214">
                  <c:v>12740</c:v>
                </c:pt>
                <c:pt idx="2215">
                  <c:v>12742</c:v>
                </c:pt>
                <c:pt idx="2216">
                  <c:v>12743</c:v>
                </c:pt>
                <c:pt idx="2217">
                  <c:v>12744</c:v>
                </c:pt>
                <c:pt idx="2218">
                  <c:v>12745</c:v>
                </c:pt>
                <c:pt idx="2219">
                  <c:v>12746</c:v>
                </c:pt>
                <c:pt idx="2220">
                  <c:v>12747</c:v>
                </c:pt>
                <c:pt idx="2221">
                  <c:v>12749</c:v>
                </c:pt>
                <c:pt idx="2222">
                  <c:v>12750</c:v>
                </c:pt>
                <c:pt idx="2223">
                  <c:v>12751</c:v>
                </c:pt>
                <c:pt idx="2224">
                  <c:v>12753</c:v>
                </c:pt>
                <c:pt idx="2225">
                  <c:v>12754</c:v>
                </c:pt>
                <c:pt idx="2226">
                  <c:v>12756</c:v>
                </c:pt>
                <c:pt idx="2227">
                  <c:v>12757</c:v>
                </c:pt>
                <c:pt idx="2228">
                  <c:v>12758</c:v>
                </c:pt>
                <c:pt idx="2229">
                  <c:v>12759</c:v>
                </c:pt>
                <c:pt idx="2230">
                  <c:v>12760</c:v>
                </c:pt>
                <c:pt idx="2231">
                  <c:v>12761</c:v>
                </c:pt>
                <c:pt idx="2232">
                  <c:v>12763</c:v>
                </c:pt>
                <c:pt idx="2233">
                  <c:v>12764</c:v>
                </c:pt>
                <c:pt idx="2234">
                  <c:v>12765</c:v>
                </c:pt>
                <c:pt idx="2235">
                  <c:v>12766</c:v>
                </c:pt>
                <c:pt idx="2236">
                  <c:v>12767</c:v>
                </c:pt>
                <c:pt idx="2237">
                  <c:v>12768</c:v>
                </c:pt>
                <c:pt idx="2238">
                  <c:v>12770</c:v>
                </c:pt>
                <c:pt idx="2239">
                  <c:v>12771</c:v>
                </c:pt>
                <c:pt idx="2240">
                  <c:v>12772</c:v>
                </c:pt>
                <c:pt idx="2241">
                  <c:v>12773</c:v>
                </c:pt>
                <c:pt idx="2242">
                  <c:v>12774</c:v>
                </c:pt>
                <c:pt idx="2243">
                  <c:v>12775</c:v>
                </c:pt>
                <c:pt idx="2244">
                  <c:v>12777</c:v>
                </c:pt>
                <c:pt idx="2245">
                  <c:v>12779</c:v>
                </c:pt>
                <c:pt idx="2246">
                  <c:v>12780</c:v>
                </c:pt>
                <c:pt idx="2247">
                  <c:v>12781</c:v>
                </c:pt>
                <c:pt idx="2248">
                  <c:v>12782</c:v>
                </c:pt>
                <c:pt idx="2249">
                  <c:v>12784</c:v>
                </c:pt>
                <c:pt idx="2250">
                  <c:v>12786</c:v>
                </c:pt>
                <c:pt idx="2251">
                  <c:v>12787</c:v>
                </c:pt>
                <c:pt idx="2252">
                  <c:v>12788</c:v>
                </c:pt>
                <c:pt idx="2253">
                  <c:v>12789</c:v>
                </c:pt>
                <c:pt idx="2254">
                  <c:v>12791</c:v>
                </c:pt>
                <c:pt idx="2255">
                  <c:v>12792</c:v>
                </c:pt>
                <c:pt idx="2256">
                  <c:v>12793</c:v>
                </c:pt>
                <c:pt idx="2257">
                  <c:v>12794</c:v>
                </c:pt>
                <c:pt idx="2258">
                  <c:v>12795</c:v>
                </c:pt>
                <c:pt idx="2259">
                  <c:v>12796</c:v>
                </c:pt>
                <c:pt idx="2260">
                  <c:v>12798</c:v>
                </c:pt>
                <c:pt idx="2261">
                  <c:v>12799</c:v>
                </c:pt>
                <c:pt idx="2262">
                  <c:v>12800</c:v>
                </c:pt>
                <c:pt idx="2263">
                  <c:v>12801</c:v>
                </c:pt>
                <c:pt idx="2264">
                  <c:v>12802</c:v>
                </c:pt>
                <c:pt idx="2265">
                  <c:v>12803</c:v>
                </c:pt>
                <c:pt idx="2266">
                  <c:v>12805</c:v>
                </c:pt>
                <c:pt idx="2267">
                  <c:v>12806</c:v>
                </c:pt>
                <c:pt idx="2268">
                  <c:v>12807</c:v>
                </c:pt>
                <c:pt idx="2269">
                  <c:v>12808</c:v>
                </c:pt>
                <c:pt idx="2270">
                  <c:v>12809</c:v>
                </c:pt>
                <c:pt idx="2271">
                  <c:v>12810</c:v>
                </c:pt>
                <c:pt idx="2272">
                  <c:v>12812</c:v>
                </c:pt>
                <c:pt idx="2273">
                  <c:v>12813</c:v>
                </c:pt>
                <c:pt idx="2274">
                  <c:v>12814</c:v>
                </c:pt>
                <c:pt idx="2275">
                  <c:v>12815</c:v>
                </c:pt>
                <c:pt idx="2276">
                  <c:v>12816</c:v>
                </c:pt>
                <c:pt idx="2277">
                  <c:v>12817</c:v>
                </c:pt>
                <c:pt idx="2278">
                  <c:v>12819</c:v>
                </c:pt>
                <c:pt idx="2279">
                  <c:v>12820</c:v>
                </c:pt>
                <c:pt idx="2280">
                  <c:v>12821</c:v>
                </c:pt>
                <c:pt idx="2281">
                  <c:v>12822</c:v>
                </c:pt>
                <c:pt idx="2282">
                  <c:v>12823</c:v>
                </c:pt>
                <c:pt idx="2283">
                  <c:v>12824</c:v>
                </c:pt>
                <c:pt idx="2284">
                  <c:v>12826</c:v>
                </c:pt>
                <c:pt idx="2285">
                  <c:v>12828</c:v>
                </c:pt>
                <c:pt idx="2286">
                  <c:v>12829</c:v>
                </c:pt>
                <c:pt idx="2287">
                  <c:v>12830</c:v>
                </c:pt>
                <c:pt idx="2288">
                  <c:v>12831</c:v>
                </c:pt>
                <c:pt idx="2289">
                  <c:v>12833</c:v>
                </c:pt>
                <c:pt idx="2290">
                  <c:v>12834</c:v>
                </c:pt>
                <c:pt idx="2291">
                  <c:v>12835</c:v>
                </c:pt>
                <c:pt idx="2292">
                  <c:v>12836</c:v>
                </c:pt>
                <c:pt idx="2293">
                  <c:v>12838</c:v>
                </c:pt>
                <c:pt idx="2294">
                  <c:v>12840</c:v>
                </c:pt>
                <c:pt idx="2295">
                  <c:v>12841</c:v>
                </c:pt>
                <c:pt idx="2296">
                  <c:v>12842</c:v>
                </c:pt>
                <c:pt idx="2297">
                  <c:v>12843</c:v>
                </c:pt>
                <c:pt idx="2298">
                  <c:v>12844</c:v>
                </c:pt>
                <c:pt idx="2299">
                  <c:v>12845</c:v>
                </c:pt>
                <c:pt idx="2300">
                  <c:v>12847</c:v>
                </c:pt>
                <c:pt idx="2301">
                  <c:v>12848</c:v>
                </c:pt>
                <c:pt idx="2302">
                  <c:v>12849</c:v>
                </c:pt>
                <c:pt idx="2303">
                  <c:v>12850</c:v>
                </c:pt>
                <c:pt idx="2304">
                  <c:v>12851</c:v>
                </c:pt>
                <c:pt idx="2305">
                  <c:v>12852</c:v>
                </c:pt>
                <c:pt idx="2306">
                  <c:v>12854</c:v>
                </c:pt>
                <c:pt idx="2307">
                  <c:v>12855</c:v>
                </c:pt>
                <c:pt idx="2308">
                  <c:v>12856</c:v>
                </c:pt>
                <c:pt idx="2309">
                  <c:v>12857</c:v>
                </c:pt>
                <c:pt idx="2310">
                  <c:v>12858</c:v>
                </c:pt>
                <c:pt idx="2311">
                  <c:v>12859</c:v>
                </c:pt>
                <c:pt idx="2312">
                  <c:v>12861</c:v>
                </c:pt>
                <c:pt idx="2313">
                  <c:v>12862</c:v>
                </c:pt>
                <c:pt idx="2314">
                  <c:v>12863</c:v>
                </c:pt>
                <c:pt idx="2315">
                  <c:v>12864</c:v>
                </c:pt>
                <c:pt idx="2316">
                  <c:v>12865</c:v>
                </c:pt>
                <c:pt idx="2317">
                  <c:v>12866</c:v>
                </c:pt>
                <c:pt idx="2318">
                  <c:v>12868</c:v>
                </c:pt>
                <c:pt idx="2319">
                  <c:v>12869</c:v>
                </c:pt>
                <c:pt idx="2320">
                  <c:v>12870</c:v>
                </c:pt>
                <c:pt idx="2321">
                  <c:v>12871</c:v>
                </c:pt>
                <c:pt idx="2322">
                  <c:v>12872</c:v>
                </c:pt>
                <c:pt idx="2323">
                  <c:v>12873</c:v>
                </c:pt>
                <c:pt idx="2324">
                  <c:v>12875</c:v>
                </c:pt>
                <c:pt idx="2325">
                  <c:v>12876</c:v>
                </c:pt>
                <c:pt idx="2326">
                  <c:v>12877</c:v>
                </c:pt>
                <c:pt idx="2327">
                  <c:v>12878</c:v>
                </c:pt>
                <c:pt idx="2328">
                  <c:v>12879</c:v>
                </c:pt>
                <c:pt idx="2329">
                  <c:v>12880</c:v>
                </c:pt>
                <c:pt idx="2330">
                  <c:v>12882</c:v>
                </c:pt>
                <c:pt idx="2331">
                  <c:v>12883</c:v>
                </c:pt>
                <c:pt idx="2332">
                  <c:v>12884</c:v>
                </c:pt>
                <c:pt idx="2333">
                  <c:v>12885</c:v>
                </c:pt>
                <c:pt idx="2334">
                  <c:v>12886</c:v>
                </c:pt>
                <c:pt idx="2335">
                  <c:v>12887</c:v>
                </c:pt>
                <c:pt idx="2336">
                  <c:v>12889</c:v>
                </c:pt>
                <c:pt idx="2337">
                  <c:v>12890</c:v>
                </c:pt>
                <c:pt idx="2338">
                  <c:v>12891</c:v>
                </c:pt>
                <c:pt idx="2339">
                  <c:v>12892</c:v>
                </c:pt>
                <c:pt idx="2340">
                  <c:v>12894</c:v>
                </c:pt>
                <c:pt idx="2341">
                  <c:v>12896</c:v>
                </c:pt>
                <c:pt idx="2342">
                  <c:v>12897</c:v>
                </c:pt>
                <c:pt idx="2343">
                  <c:v>12898</c:v>
                </c:pt>
                <c:pt idx="2344">
                  <c:v>12899</c:v>
                </c:pt>
                <c:pt idx="2345">
                  <c:v>12900</c:v>
                </c:pt>
                <c:pt idx="2346">
                  <c:v>12901</c:v>
                </c:pt>
                <c:pt idx="2347">
                  <c:v>12903</c:v>
                </c:pt>
                <c:pt idx="2348">
                  <c:v>12904</c:v>
                </c:pt>
                <c:pt idx="2349">
                  <c:v>12905</c:v>
                </c:pt>
                <c:pt idx="2350">
                  <c:v>12906</c:v>
                </c:pt>
                <c:pt idx="2351">
                  <c:v>12907</c:v>
                </c:pt>
                <c:pt idx="2352">
                  <c:v>12908</c:v>
                </c:pt>
                <c:pt idx="2353">
                  <c:v>12910</c:v>
                </c:pt>
                <c:pt idx="2354">
                  <c:v>12911</c:v>
                </c:pt>
                <c:pt idx="2355">
                  <c:v>12912</c:v>
                </c:pt>
                <c:pt idx="2356">
                  <c:v>12913</c:v>
                </c:pt>
                <c:pt idx="2357">
                  <c:v>12914</c:v>
                </c:pt>
                <c:pt idx="2358">
                  <c:v>12915</c:v>
                </c:pt>
                <c:pt idx="2359">
                  <c:v>12917</c:v>
                </c:pt>
                <c:pt idx="2360">
                  <c:v>12918</c:v>
                </c:pt>
                <c:pt idx="2361">
                  <c:v>12919</c:v>
                </c:pt>
                <c:pt idx="2362">
                  <c:v>12920</c:v>
                </c:pt>
                <c:pt idx="2363">
                  <c:v>12921</c:v>
                </c:pt>
                <c:pt idx="2364">
                  <c:v>12922</c:v>
                </c:pt>
                <c:pt idx="2365">
                  <c:v>12924</c:v>
                </c:pt>
                <c:pt idx="2366">
                  <c:v>12925</c:v>
                </c:pt>
                <c:pt idx="2367">
                  <c:v>12926</c:v>
                </c:pt>
                <c:pt idx="2368">
                  <c:v>12927</c:v>
                </c:pt>
                <c:pt idx="2369">
                  <c:v>12928</c:v>
                </c:pt>
                <c:pt idx="2370">
                  <c:v>12929</c:v>
                </c:pt>
                <c:pt idx="2371">
                  <c:v>12931</c:v>
                </c:pt>
                <c:pt idx="2372">
                  <c:v>12932</c:v>
                </c:pt>
                <c:pt idx="2373">
                  <c:v>12933</c:v>
                </c:pt>
                <c:pt idx="2374">
                  <c:v>12935</c:v>
                </c:pt>
                <c:pt idx="2375">
                  <c:v>12936</c:v>
                </c:pt>
                <c:pt idx="2376">
                  <c:v>12938</c:v>
                </c:pt>
                <c:pt idx="2377">
                  <c:v>12939</c:v>
                </c:pt>
                <c:pt idx="2378">
                  <c:v>12940</c:v>
                </c:pt>
                <c:pt idx="2379">
                  <c:v>12941</c:v>
                </c:pt>
                <c:pt idx="2380">
                  <c:v>12942</c:v>
                </c:pt>
                <c:pt idx="2381">
                  <c:v>12943</c:v>
                </c:pt>
                <c:pt idx="2382">
                  <c:v>12945</c:v>
                </c:pt>
                <c:pt idx="2383">
                  <c:v>12946</c:v>
                </c:pt>
                <c:pt idx="2384">
                  <c:v>12947</c:v>
                </c:pt>
                <c:pt idx="2385">
                  <c:v>12948</c:v>
                </c:pt>
                <c:pt idx="2386">
                  <c:v>12949</c:v>
                </c:pt>
                <c:pt idx="2387">
                  <c:v>12950</c:v>
                </c:pt>
                <c:pt idx="2388">
                  <c:v>12952</c:v>
                </c:pt>
                <c:pt idx="2389">
                  <c:v>12953</c:v>
                </c:pt>
                <c:pt idx="2390">
                  <c:v>12954</c:v>
                </c:pt>
                <c:pt idx="2391">
                  <c:v>12955</c:v>
                </c:pt>
                <c:pt idx="2392">
                  <c:v>12956</c:v>
                </c:pt>
                <c:pt idx="2393">
                  <c:v>12957</c:v>
                </c:pt>
                <c:pt idx="2394">
                  <c:v>12959</c:v>
                </c:pt>
                <c:pt idx="2395">
                  <c:v>12960</c:v>
                </c:pt>
                <c:pt idx="2396">
                  <c:v>12961</c:v>
                </c:pt>
                <c:pt idx="2397">
                  <c:v>12962</c:v>
                </c:pt>
                <c:pt idx="2398">
                  <c:v>12963</c:v>
                </c:pt>
                <c:pt idx="2399">
                  <c:v>12964</c:v>
                </c:pt>
                <c:pt idx="2400">
                  <c:v>12966</c:v>
                </c:pt>
                <c:pt idx="2401">
                  <c:v>12967</c:v>
                </c:pt>
                <c:pt idx="2402">
                  <c:v>12968</c:v>
                </c:pt>
                <c:pt idx="2403">
                  <c:v>12970</c:v>
                </c:pt>
                <c:pt idx="2404">
                  <c:v>12971</c:v>
                </c:pt>
                <c:pt idx="2405">
                  <c:v>12973</c:v>
                </c:pt>
                <c:pt idx="2406">
                  <c:v>12974</c:v>
                </c:pt>
                <c:pt idx="2407">
                  <c:v>12975</c:v>
                </c:pt>
                <c:pt idx="2408">
                  <c:v>12976</c:v>
                </c:pt>
                <c:pt idx="2409">
                  <c:v>12977</c:v>
                </c:pt>
                <c:pt idx="2410">
                  <c:v>12978</c:v>
                </c:pt>
                <c:pt idx="2411">
                  <c:v>12980</c:v>
                </c:pt>
                <c:pt idx="2412">
                  <c:v>12981</c:v>
                </c:pt>
                <c:pt idx="2413">
                  <c:v>12982</c:v>
                </c:pt>
                <c:pt idx="2414">
                  <c:v>12983</c:v>
                </c:pt>
                <c:pt idx="2415">
                  <c:v>12984</c:v>
                </c:pt>
                <c:pt idx="2416">
                  <c:v>12985</c:v>
                </c:pt>
                <c:pt idx="2417">
                  <c:v>12987</c:v>
                </c:pt>
                <c:pt idx="2418">
                  <c:v>12988</c:v>
                </c:pt>
                <c:pt idx="2419">
                  <c:v>12989</c:v>
                </c:pt>
                <c:pt idx="2420">
                  <c:v>12990</c:v>
                </c:pt>
                <c:pt idx="2421">
                  <c:v>12991</c:v>
                </c:pt>
                <c:pt idx="2422">
                  <c:v>12992</c:v>
                </c:pt>
                <c:pt idx="2423">
                  <c:v>12994</c:v>
                </c:pt>
                <c:pt idx="2424">
                  <c:v>12995</c:v>
                </c:pt>
                <c:pt idx="2425">
                  <c:v>12996</c:v>
                </c:pt>
                <c:pt idx="2426">
                  <c:v>12997</c:v>
                </c:pt>
                <c:pt idx="2427">
                  <c:v>12998</c:v>
                </c:pt>
                <c:pt idx="2428">
                  <c:v>12999</c:v>
                </c:pt>
                <c:pt idx="2429">
                  <c:v>13001</c:v>
                </c:pt>
                <c:pt idx="2430">
                  <c:v>13002</c:v>
                </c:pt>
                <c:pt idx="2431">
                  <c:v>13003</c:v>
                </c:pt>
                <c:pt idx="2432">
                  <c:v>13004</c:v>
                </c:pt>
                <c:pt idx="2433">
                  <c:v>13005</c:v>
                </c:pt>
                <c:pt idx="2434">
                  <c:v>13006</c:v>
                </c:pt>
                <c:pt idx="2435">
                  <c:v>13008</c:v>
                </c:pt>
                <c:pt idx="2436">
                  <c:v>13009</c:v>
                </c:pt>
                <c:pt idx="2437">
                  <c:v>13010</c:v>
                </c:pt>
                <c:pt idx="2438">
                  <c:v>13011</c:v>
                </c:pt>
                <c:pt idx="2439">
                  <c:v>13012</c:v>
                </c:pt>
                <c:pt idx="2440">
                  <c:v>13013</c:v>
                </c:pt>
                <c:pt idx="2441">
                  <c:v>13015</c:v>
                </c:pt>
                <c:pt idx="2442">
                  <c:v>13016</c:v>
                </c:pt>
                <c:pt idx="2443">
                  <c:v>13017</c:v>
                </c:pt>
                <c:pt idx="2444">
                  <c:v>13018</c:v>
                </c:pt>
                <c:pt idx="2445">
                  <c:v>13019</c:v>
                </c:pt>
                <c:pt idx="2446">
                  <c:v>13020</c:v>
                </c:pt>
                <c:pt idx="2447">
                  <c:v>13022</c:v>
                </c:pt>
                <c:pt idx="2448">
                  <c:v>13023</c:v>
                </c:pt>
                <c:pt idx="2449">
                  <c:v>13024</c:v>
                </c:pt>
                <c:pt idx="2450">
                  <c:v>13025</c:v>
                </c:pt>
                <c:pt idx="2451">
                  <c:v>13026</c:v>
                </c:pt>
                <c:pt idx="2452">
                  <c:v>13027</c:v>
                </c:pt>
                <c:pt idx="2453">
                  <c:v>13030</c:v>
                </c:pt>
                <c:pt idx="2454">
                  <c:v>13031</c:v>
                </c:pt>
                <c:pt idx="2455">
                  <c:v>13032</c:v>
                </c:pt>
                <c:pt idx="2456">
                  <c:v>13033</c:v>
                </c:pt>
                <c:pt idx="2457">
                  <c:v>13034</c:v>
                </c:pt>
                <c:pt idx="2458">
                  <c:v>13036</c:v>
                </c:pt>
                <c:pt idx="2459">
                  <c:v>13037</c:v>
                </c:pt>
                <c:pt idx="2460">
                  <c:v>13038</c:v>
                </c:pt>
                <c:pt idx="2461">
                  <c:v>13039</c:v>
                </c:pt>
                <c:pt idx="2462">
                  <c:v>13040</c:v>
                </c:pt>
                <c:pt idx="2463">
                  <c:v>13041</c:v>
                </c:pt>
                <c:pt idx="2464">
                  <c:v>13043</c:v>
                </c:pt>
                <c:pt idx="2465">
                  <c:v>13044</c:v>
                </c:pt>
                <c:pt idx="2466">
                  <c:v>13045</c:v>
                </c:pt>
                <c:pt idx="2467">
                  <c:v>13046</c:v>
                </c:pt>
                <c:pt idx="2468">
                  <c:v>13047</c:v>
                </c:pt>
                <c:pt idx="2469">
                  <c:v>13048</c:v>
                </c:pt>
                <c:pt idx="2470">
                  <c:v>13050</c:v>
                </c:pt>
                <c:pt idx="2471">
                  <c:v>13051</c:v>
                </c:pt>
                <c:pt idx="2472">
                  <c:v>13052</c:v>
                </c:pt>
                <c:pt idx="2473">
                  <c:v>13053</c:v>
                </c:pt>
                <c:pt idx="2474">
                  <c:v>13054</c:v>
                </c:pt>
                <c:pt idx="2475">
                  <c:v>13055</c:v>
                </c:pt>
                <c:pt idx="2476">
                  <c:v>13057</c:v>
                </c:pt>
                <c:pt idx="2477">
                  <c:v>13058</c:v>
                </c:pt>
                <c:pt idx="2478">
                  <c:v>13059</c:v>
                </c:pt>
                <c:pt idx="2479">
                  <c:v>13060</c:v>
                </c:pt>
                <c:pt idx="2480">
                  <c:v>13061</c:v>
                </c:pt>
                <c:pt idx="2481">
                  <c:v>13062</c:v>
                </c:pt>
                <c:pt idx="2482">
                  <c:v>13064</c:v>
                </c:pt>
                <c:pt idx="2483">
                  <c:v>13065</c:v>
                </c:pt>
                <c:pt idx="2484">
                  <c:v>13066</c:v>
                </c:pt>
                <c:pt idx="2485">
                  <c:v>13067</c:v>
                </c:pt>
                <c:pt idx="2486">
                  <c:v>13068</c:v>
                </c:pt>
                <c:pt idx="2487">
                  <c:v>13071</c:v>
                </c:pt>
                <c:pt idx="2488">
                  <c:v>13072</c:v>
                </c:pt>
                <c:pt idx="2489">
                  <c:v>13073</c:v>
                </c:pt>
                <c:pt idx="2490">
                  <c:v>13074</c:v>
                </c:pt>
                <c:pt idx="2491">
                  <c:v>13075</c:v>
                </c:pt>
                <c:pt idx="2492">
                  <c:v>13076</c:v>
                </c:pt>
                <c:pt idx="2493">
                  <c:v>13078</c:v>
                </c:pt>
                <c:pt idx="2494">
                  <c:v>13079</c:v>
                </c:pt>
                <c:pt idx="2495">
                  <c:v>13080</c:v>
                </c:pt>
                <c:pt idx="2496">
                  <c:v>13081</c:v>
                </c:pt>
                <c:pt idx="2497">
                  <c:v>13082</c:v>
                </c:pt>
                <c:pt idx="2498">
                  <c:v>13083</c:v>
                </c:pt>
                <c:pt idx="2499">
                  <c:v>13085</c:v>
                </c:pt>
                <c:pt idx="2500">
                  <c:v>13086</c:v>
                </c:pt>
                <c:pt idx="2501">
                  <c:v>13087</c:v>
                </c:pt>
                <c:pt idx="2502">
                  <c:v>13088</c:v>
                </c:pt>
                <c:pt idx="2503">
                  <c:v>13089</c:v>
                </c:pt>
                <c:pt idx="2504">
                  <c:v>13090</c:v>
                </c:pt>
                <c:pt idx="2505">
                  <c:v>13092</c:v>
                </c:pt>
                <c:pt idx="2506">
                  <c:v>13094</c:v>
                </c:pt>
                <c:pt idx="2507">
                  <c:v>13095</c:v>
                </c:pt>
                <c:pt idx="2508">
                  <c:v>13096</c:v>
                </c:pt>
                <c:pt idx="2509">
                  <c:v>13097</c:v>
                </c:pt>
                <c:pt idx="2510">
                  <c:v>13100</c:v>
                </c:pt>
                <c:pt idx="2511">
                  <c:v>13101</c:v>
                </c:pt>
                <c:pt idx="2512">
                  <c:v>13102</c:v>
                </c:pt>
                <c:pt idx="2513">
                  <c:v>13103</c:v>
                </c:pt>
                <c:pt idx="2514">
                  <c:v>13104</c:v>
                </c:pt>
                <c:pt idx="2515">
                  <c:v>13106</c:v>
                </c:pt>
                <c:pt idx="2516">
                  <c:v>13107</c:v>
                </c:pt>
                <c:pt idx="2517">
                  <c:v>13108</c:v>
                </c:pt>
                <c:pt idx="2518">
                  <c:v>13109</c:v>
                </c:pt>
                <c:pt idx="2519">
                  <c:v>13110</c:v>
                </c:pt>
                <c:pt idx="2520">
                  <c:v>13111</c:v>
                </c:pt>
                <c:pt idx="2521">
                  <c:v>13113</c:v>
                </c:pt>
                <c:pt idx="2522">
                  <c:v>13114</c:v>
                </c:pt>
                <c:pt idx="2523">
                  <c:v>13115</c:v>
                </c:pt>
                <c:pt idx="2524">
                  <c:v>13117</c:v>
                </c:pt>
                <c:pt idx="2525">
                  <c:v>13118</c:v>
                </c:pt>
                <c:pt idx="2526">
                  <c:v>13120</c:v>
                </c:pt>
                <c:pt idx="2527">
                  <c:v>13121</c:v>
                </c:pt>
                <c:pt idx="2528">
                  <c:v>13122</c:v>
                </c:pt>
                <c:pt idx="2529">
                  <c:v>13123</c:v>
                </c:pt>
                <c:pt idx="2530">
                  <c:v>13124</c:v>
                </c:pt>
                <c:pt idx="2531">
                  <c:v>13125</c:v>
                </c:pt>
                <c:pt idx="2532">
                  <c:v>13127</c:v>
                </c:pt>
                <c:pt idx="2533">
                  <c:v>13128</c:v>
                </c:pt>
                <c:pt idx="2534">
                  <c:v>13129</c:v>
                </c:pt>
                <c:pt idx="2535">
                  <c:v>13130</c:v>
                </c:pt>
                <c:pt idx="2536">
                  <c:v>13131</c:v>
                </c:pt>
                <c:pt idx="2537">
                  <c:v>13132</c:v>
                </c:pt>
                <c:pt idx="2538">
                  <c:v>13134</c:v>
                </c:pt>
                <c:pt idx="2539">
                  <c:v>13135</c:v>
                </c:pt>
                <c:pt idx="2540">
                  <c:v>13136</c:v>
                </c:pt>
                <c:pt idx="2541">
                  <c:v>13137</c:v>
                </c:pt>
                <c:pt idx="2542">
                  <c:v>13138</c:v>
                </c:pt>
                <c:pt idx="2543">
                  <c:v>13139</c:v>
                </c:pt>
                <c:pt idx="2544">
                  <c:v>13141</c:v>
                </c:pt>
                <c:pt idx="2545">
                  <c:v>13142</c:v>
                </c:pt>
                <c:pt idx="2546">
                  <c:v>13144</c:v>
                </c:pt>
                <c:pt idx="2547">
                  <c:v>13145</c:v>
                </c:pt>
                <c:pt idx="2548">
                  <c:v>13146</c:v>
                </c:pt>
                <c:pt idx="2549">
                  <c:v>13148</c:v>
                </c:pt>
                <c:pt idx="2550">
                  <c:v>13149</c:v>
                </c:pt>
                <c:pt idx="2551">
                  <c:v>13151</c:v>
                </c:pt>
                <c:pt idx="2552">
                  <c:v>13152</c:v>
                </c:pt>
                <c:pt idx="2553">
                  <c:v>13153</c:v>
                </c:pt>
                <c:pt idx="2554">
                  <c:v>13155</c:v>
                </c:pt>
                <c:pt idx="2555">
                  <c:v>13156</c:v>
                </c:pt>
                <c:pt idx="2556">
                  <c:v>13157</c:v>
                </c:pt>
                <c:pt idx="2557">
                  <c:v>13158</c:v>
                </c:pt>
                <c:pt idx="2558">
                  <c:v>13159</c:v>
                </c:pt>
                <c:pt idx="2559">
                  <c:v>13160</c:v>
                </c:pt>
                <c:pt idx="2560">
                  <c:v>13162</c:v>
                </c:pt>
                <c:pt idx="2561">
                  <c:v>13163</c:v>
                </c:pt>
                <c:pt idx="2562">
                  <c:v>13164</c:v>
                </c:pt>
                <c:pt idx="2563">
                  <c:v>13165</c:v>
                </c:pt>
                <c:pt idx="2564">
                  <c:v>13166</c:v>
                </c:pt>
                <c:pt idx="2565">
                  <c:v>13167</c:v>
                </c:pt>
                <c:pt idx="2566">
                  <c:v>13169</c:v>
                </c:pt>
                <c:pt idx="2567">
                  <c:v>13170</c:v>
                </c:pt>
                <c:pt idx="2568">
                  <c:v>13171</c:v>
                </c:pt>
                <c:pt idx="2569">
                  <c:v>13172</c:v>
                </c:pt>
                <c:pt idx="2570">
                  <c:v>13173</c:v>
                </c:pt>
                <c:pt idx="2571">
                  <c:v>13174</c:v>
                </c:pt>
                <c:pt idx="2572">
                  <c:v>13176</c:v>
                </c:pt>
                <c:pt idx="2573">
                  <c:v>13177</c:v>
                </c:pt>
                <c:pt idx="2574">
                  <c:v>13178</c:v>
                </c:pt>
                <c:pt idx="2575">
                  <c:v>13179</c:v>
                </c:pt>
                <c:pt idx="2576">
                  <c:v>13180</c:v>
                </c:pt>
                <c:pt idx="2577">
                  <c:v>13181</c:v>
                </c:pt>
                <c:pt idx="2578">
                  <c:v>13183</c:v>
                </c:pt>
                <c:pt idx="2579">
                  <c:v>13184</c:v>
                </c:pt>
                <c:pt idx="2580">
                  <c:v>13185</c:v>
                </c:pt>
                <c:pt idx="2581">
                  <c:v>13186</c:v>
                </c:pt>
                <c:pt idx="2582">
                  <c:v>13187</c:v>
                </c:pt>
                <c:pt idx="2583">
                  <c:v>13188</c:v>
                </c:pt>
                <c:pt idx="2584">
                  <c:v>13190</c:v>
                </c:pt>
                <c:pt idx="2585">
                  <c:v>13191</c:v>
                </c:pt>
                <c:pt idx="2586">
                  <c:v>13193</c:v>
                </c:pt>
                <c:pt idx="2587">
                  <c:v>13194</c:v>
                </c:pt>
                <c:pt idx="2588">
                  <c:v>13195</c:v>
                </c:pt>
                <c:pt idx="2589">
                  <c:v>13197</c:v>
                </c:pt>
                <c:pt idx="2590">
                  <c:v>13198</c:v>
                </c:pt>
                <c:pt idx="2591">
                  <c:v>13199</c:v>
                </c:pt>
                <c:pt idx="2592">
                  <c:v>13200</c:v>
                </c:pt>
                <c:pt idx="2593">
                  <c:v>13201</c:v>
                </c:pt>
                <c:pt idx="2594">
                  <c:v>13204</c:v>
                </c:pt>
                <c:pt idx="2595">
                  <c:v>13205</c:v>
                </c:pt>
                <c:pt idx="2596">
                  <c:v>13206</c:v>
                </c:pt>
                <c:pt idx="2597">
                  <c:v>13207</c:v>
                </c:pt>
                <c:pt idx="2598">
                  <c:v>13208</c:v>
                </c:pt>
                <c:pt idx="2599">
                  <c:v>13209</c:v>
                </c:pt>
                <c:pt idx="2600">
                  <c:v>13211</c:v>
                </c:pt>
                <c:pt idx="2601">
                  <c:v>13212</c:v>
                </c:pt>
                <c:pt idx="2602">
                  <c:v>13213</c:v>
                </c:pt>
                <c:pt idx="2603">
                  <c:v>13214</c:v>
                </c:pt>
                <c:pt idx="2604">
                  <c:v>13215</c:v>
                </c:pt>
                <c:pt idx="2605">
                  <c:v>13216</c:v>
                </c:pt>
                <c:pt idx="2606">
                  <c:v>13218</c:v>
                </c:pt>
                <c:pt idx="2607">
                  <c:v>13219</c:v>
                </c:pt>
                <c:pt idx="2608">
                  <c:v>13220</c:v>
                </c:pt>
                <c:pt idx="2609">
                  <c:v>13221</c:v>
                </c:pt>
                <c:pt idx="2610">
                  <c:v>13222</c:v>
                </c:pt>
                <c:pt idx="2611">
                  <c:v>13223</c:v>
                </c:pt>
                <c:pt idx="2612">
                  <c:v>13225</c:v>
                </c:pt>
                <c:pt idx="2613">
                  <c:v>13226</c:v>
                </c:pt>
                <c:pt idx="2614">
                  <c:v>13227</c:v>
                </c:pt>
                <c:pt idx="2615">
                  <c:v>13228</c:v>
                </c:pt>
                <c:pt idx="2616">
                  <c:v>13229</c:v>
                </c:pt>
                <c:pt idx="2617">
                  <c:v>13230</c:v>
                </c:pt>
                <c:pt idx="2618">
                  <c:v>13232</c:v>
                </c:pt>
                <c:pt idx="2619">
                  <c:v>13233</c:v>
                </c:pt>
                <c:pt idx="2620">
                  <c:v>13234</c:v>
                </c:pt>
                <c:pt idx="2621">
                  <c:v>13235</c:v>
                </c:pt>
                <c:pt idx="2622">
                  <c:v>13236</c:v>
                </c:pt>
                <c:pt idx="2623">
                  <c:v>13237</c:v>
                </c:pt>
                <c:pt idx="2624">
                  <c:v>13239</c:v>
                </c:pt>
                <c:pt idx="2625">
                  <c:v>13240</c:v>
                </c:pt>
                <c:pt idx="2626">
                  <c:v>13241</c:v>
                </c:pt>
                <c:pt idx="2627">
                  <c:v>13242</c:v>
                </c:pt>
                <c:pt idx="2628">
                  <c:v>13243</c:v>
                </c:pt>
                <c:pt idx="2629">
                  <c:v>13244</c:v>
                </c:pt>
                <c:pt idx="2630">
                  <c:v>13246</c:v>
                </c:pt>
                <c:pt idx="2631">
                  <c:v>13247</c:v>
                </c:pt>
                <c:pt idx="2632">
                  <c:v>13248</c:v>
                </c:pt>
                <c:pt idx="2633">
                  <c:v>13249</c:v>
                </c:pt>
                <c:pt idx="2634">
                  <c:v>13251</c:v>
                </c:pt>
                <c:pt idx="2635">
                  <c:v>13253</c:v>
                </c:pt>
                <c:pt idx="2636">
                  <c:v>13254</c:v>
                </c:pt>
                <c:pt idx="2637">
                  <c:v>13255</c:v>
                </c:pt>
                <c:pt idx="2638">
                  <c:v>13256</c:v>
                </c:pt>
                <c:pt idx="2639">
                  <c:v>13257</c:v>
                </c:pt>
                <c:pt idx="2640">
                  <c:v>13258</c:v>
                </c:pt>
                <c:pt idx="2641">
                  <c:v>13260</c:v>
                </c:pt>
                <c:pt idx="2642">
                  <c:v>13261</c:v>
                </c:pt>
                <c:pt idx="2643">
                  <c:v>13262</c:v>
                </c:pt>
                <c:pt idx="2644">
                  <c:v>13263</c:v>
                </c:pt>
                <c:pt idx="2645">
                  <c:v>13264</c:v>
                </c:pt>
                <c:pt idx="2646">
                  <c:v>13265</c:v>
                </c:pt>
                <c:pt idx="2647">
                  <c:v>13267</c:v>
                </c:pt>
                <c:pt idx="2648">
                  <c:v>13268</c:v>
                </c:pt>
                <c:pt idx="2649">
                  <c:v>13269</c:v>
                </c:pt>
                <c:pt idx="2650">
                  <c:v>13270</c:v>
                </c:pt>
                <c:pt idx="2651">
                  <c:v>13271</c:v>
                </c:pt>
                <c:pt idx="2652">
                  <c:v>13272</c:v>
                </c:pt>
                <c:pt idx="2653">
                  <c:v>13274</c:v>
                </c:pt>
                <c:pt idx="2654">
                  <c:v>13275</c:v>
                </c:pt>
                <c:pt idx="2655">
                  <c:v>13276</c:v>
                </c:pt>
                <c:pt idx="2656">
                  <c:v>13277</c:v>
                </c:pt>
                <c:pt idx="2657">
                  <c:v>13278</c:v>
                </c:pt>
                <c:pt idx="2658">
                  <c:v>13279</c:v>
                </c:pt>
                <c:pt idx="2659">
                  <c:v>13281</c:v>
                </c:pt>
                <c:pt idx="2660">
                  <c:v>13282</c:v>
                </c:pt>
                <c:pt idx="2661">
                  <c:v>13283</c:v>
                </c:pt>
                <c:pt idx="2662">
                  <c:v>13284</c:v>
                </c:pt>
                <c:pt idx="2663">
                  <c:v>13285</c:v>
                </c:pt>
                <c:pt idx="2664">
                  <c:v>13286</c:v>
                </c:pt>
                <c:pt idx="2665">
                  <c:v>13288</c:v>
                </c:pt>
                <c:pt idx="2666">
                  <c:v>13289</c:v>
                </c:pt>
                <c:pt idx="2667">
                  <c:v>13290</c:v>
                </c:pt>
                <c:pt idx="2668">
                  <c:v>13291</c:v>
                </c:pt>
                <c:pt idx="2669">
                  <c:v>13292</c:v>
                </c:pt>
                <c:pt idx="2670">
                  <c:v>13293</c:v>
                </c:pt>
                <c:pt idx="2671">
                  <c:v>13295</c:v>
                </c:pt>
                <c:pt idx="2672">
                  <c:v>13296</c:v>
                </c:pt>
                <c:pt idx="2673">
                  <c:v>13297</c:v>
                </c:pt>
                <c:pt idx="2674">
                  <c:v>13298</c:v>
                </c:pt>
                <c:pt idx="2675">
                  <c:v>13299</c:v>
                </c:pt>
                <c:pt idx="2676">
                  <c:v>13302</c:v>
                </c:pt>
                <c:pt idx="2677">
                  <c:v>13303</c:v>
                </c:pt>
                <c:pt idx="2678">
                  <c:v>13304</c:v>
                </c:pt>
                <c:pt idx="2679">
                  <c:v>13305</c:v>
                </c:pt>
                <c:pt idx="2680">
                  <c:v>13306</c:v>
                </c:pt>
                <c:pt idx="2681">
                  <c:v>13307</c:v>
                </c:pt>
                <c:pt idx="2682">
                  <c:v>13309</c:v>
                </c:pt>
                <c:pt idx="2683">
                  <c:v>13310</c:v>
                </c:pt>
                <c:pt idx="2684">
                  <c:v>13311</c:v>
                </c:pt>
                <c:pt idx="2685">
                  <c:v>13312</c:v>
                </c:pt>
                <c:pt idx="2686">
                  <c:v>13313</c:v>
                </c:pt>
                <c:pt idx="2687">
                  <c:v>13314</c:v>
                </c:pt>
                <c:pt idx="2688">
                  <c:v>13316</c:v>
                </c:pt>
                <c:pt idx="2689">
                  <c:v>13317</c:v>
                </c:pt>
                <c:pt idx="2690">
                  <c:v>13318</c:v>
                </c:pt>
                <c:pt idx="2691">
                  <c:v>13319</c:v>
                </c:pt>
                <c:pt idx="2692">
                  <c:v>13320</c:v>
                </c:pt>
                <c:pt idx="2693">
                  <c:v>13321</c:v>
                </c:pt>
                <c:pt idx="2694">
                  <c:v>13323</c:v>
                </c:pt>
                <c:pt idx="2695">
                  <c:v>13324</c:v>
                </c:pt>
                <c:pt idx="2696">
                  <c:v>13325</c:v>
                </c:pt>
                <c:pt idx="2697">
                  <c:v>13326</c:v>
                </c:pt>
                <c:pt idx="2698">
                  <c:v>13327</c:v>
                </c:pt>
                <c:pt idx="2699">
                  <c:v>13328</c:v>
                </c:pt>
                <c:pt idx="2700">
                  <c:v>13330</c:v>
                </c:pt>
                <c:pt idx="2701">
                  <c:v>13331</c:v>
                </c:pt>
                <c:pt idx="2702">
                  <c:v>13332</c:v>
                </c:pt>
                <c:pt idx="2703">
                  <c:v>13333</c:v>
                </c:pt>
                <c:pt idx="2704">
                  <c:v>13334</c:v>
                </c:pt>
                <c:pt idx="2705">
                  <c:v>13337</c:v>
                </c:pt>
                <c:pt idx="2706">
                  <c:v>13338</c:v>
                </c:pt>
                <c:pt idx="2707">
                  <c:v>13339</c:v>
                </c:pt>
                <c:pt idx="2708">
                  <c:v>13340</c:v>
                </c:pt>
                <c:pt idx="2709">
                  <c:v>13341</c:v>
                </c:pt>
                <c:pt idx="2710">
                  <c:v>13342</c:v>
                </c:pt>
                <c:pt idx="2711">
                  <c:v>13344</c:v>
                </c:pt>
                <c:pt idx="2712">
                  <c:v>13345</c:v>
                </c:pt>
                <c:pt idx="2713">
                  <c:v>13346</c:v>
                </c:pt>
                <c:pt idx="2714">
                  <c:v>13347</c:v>
                </c:pt>
                <c:pt idx="2715">
                  <c:v>13348</c:v>
                </c:pt>
                <c:pt idx="2716">
                  <c:v>13349</c:v>
                </c:pt>
                <c:pt idx="2717">
                  <c:v>13351</c:v>
                </c:pt>
                <c:pt idx="2718">
                  <c:v>13352</c:v>
                </c:pt>
                <c:pt idx="2719">
                  <c:v>13353</c:v>
                </c:pt>
                <c:pt idx="2720">
                  <c:v>13354</c:v>
                </c:pt>
                <c:pt idx="2721">
                  <c:v>13355</c:v>
                </c:pt>
                <c:pt idx="2722">
                  <c:v>13356</c:v>
                </c:pt>
                <c:pt idx="2723">
                  <c:v>13358</c:v>
                </c:pt>
                <c:pt idx="2724">
                  <c:v>13359</c:v>
                </c:pt>
                <c:pt idx="2725">
                  <c:v>13360</c:v>
                </c:pt>
                <c:pt idx="2726">
                  <c:v>13361</c:v>
                </c:pt>
                <c:pt idx="2727">
                  <c:v>13362</c:v>
                </c:pt>
                <c:pt idx="2728">
                  <c:v>13363</c:v>
                </c:pt>
                <c:pt idx="2729">
                  <c:v>13365</c:v>
                </c:pt>
                <c:pt idx="2730">
                  <c:v>13366</c:v>
                </c:pt>
                <c:pt idx="2731">
                  <c:v>13367</c:v>
                </c:pt>
                <c:pt idx="2732">
                  <c:v>13368</c:v>
                </c:pt>
                <c:pt idx="2733">
                  <c:v>13369</c:v>
                </c:pt>
                <c:pt idx="2734">
                  <c:v>13370</c:v>
                </c:pt>
                <c:pt idx="2735">
                  <c:v>13372</c:v>
                </c:pt>
                <c:pt idx="2736">
                  <c:v>13373</c:v>
                </c:pt>
                <c:pt idx="2737">
                  <c:v>13374</c:v>
                </c:pt>
                <c:pt idx="2738">
                  <c:v>13375</c:v>
                </c:pt>
                <c:pt idx="2739">
                  <c:v>13376</c:v>
                </c:pt>
                <c:pt idx="2740">
                  <c:v>13377</c:v>
                </c:pt>
                <c:pt idx="2741">
                  <c:v>13379</c:v>
                </c:pt>
                <c:pt idx="2742">
                  <c:v>13380</c:v>
                </c:pt>
                <c:pt idx="2743">
                  <c:v>13381</c:v>
                </c:pt>
                <c:pt idx="2744">
                  <c:v>13382</c:v>
                </c:pt>
                <c:pt idx="2745">
                  <c:v>13383</c:v>
                </c:pt>
                <c:pt idx="2746">
                  <c:v>13384</c:v>
                </c:pt>
                <c:pt idx="2747">
                  <c:v>13386</c:v>
                </c:pt>
                <c:pt idx="2748">
                  <c:v>13387</c:v>
                </c:pt>
                <c:pt idx="2749">
                  <c:v>13388</c:v>
                </c:pt>
                <c:pt idx="2750">
                  <c:v>13389</c:v>
                </c:pt>
                <c:pt idx="2751">
                  <c:v>13390</c:v>
                </c:pt>
                <c:pt idx="2752">
                  <c:v>13391</c:v>
                </c:pt>
                <c:pt idx="2753">
                  <c:v>13393</c:v>
                </c:pt>
                <c:pt idx="2754">
                  <c:v>13394</c:v>
                </c:pt>
                <c:pt idx="2755">
                  <c:v>13395</c:v>
                </c:pt>
                <c:pt idx="2756">
                  <c:v>13396</c:v>
                </c:pt>
                <c:pt idx="2757">
                  <c:v>13397</c:v>
                </c:pt>
                <c:pt idx="2758">
                  <c:v>13398</c:v>
                </c:pt>
                <c:pt idx="2759">
                  <c:v>13401</c:v>
                </c:pt>
                <c:pt idx="2760">
                  <c:v>13402</c:v>
                </c:pt>
                <c:pt idx="2761">
                  <c:v>13403</c:v>
                </c:pt>
                <c:pt idx="2762">
                  <c:v>13404</c:v>
                </c:pt>
                <c:pt idx="2763">
                  <c:v>13405</c:v>
                </c:pt>
                <c:pt idx="2764">
                  <c:v>13407</c:v>
                </c:pt>
                <c:pt idx="2765">
                  <c:v>13408</c:v>
                </c:pt>
                <c:pt idx="2766">
                  <c:v>13409</c:v>
                </c:pt>
                <c:pt idx="2767">
                  <c:v>13410</c:v>
                </c:pt>
                <c:pt idx="2768">
                  <c:v>13411</c:v>
                </c:pt>
                <c:pt idx="2769">
                  <c:v>13412</c:v>
                </c:pt>
                <c:pt idx="2770">
                  <c:v>13414</c:v>
                </c:pt>
                <c:pt idx="2771">
                  <c:v>13415</c:v>
                </c:pt>
                <c:pt idx="2772">
                  <c:v>13416</c:v>
                </c:pt>
                <c:pt idx="2773">
                  <c:v>13417</c:v>
                </c:pt>
                <c:pt idx="2774">
                  <c:v>13418</c:v>
                </c:pt>
                <c:pt idx="2775">
                  <c:v>13419</c:v>
                </c:pt>
                <c:pt idx="2776">
                  <c:v>13421</c:v>
                </c:pt>
                <c:pt idx="2777">
                  <c:v>13422</c:v>
                </c:pt>
                <c:pt idx="2778">
                  <c:v>13423</c:v>
                </c:pt>
                <c:pt idx="2779">
                  <c:v>13424</c:v>
                </c:pt>
                <c:pt idx="2780">
                  <c:v>13425</c:v>
                </c:pt>
                <c:pt idx="2781">
                  <c:v>13426</c:v>
                </c:pt>
                <c:pt idx="2782">
                  <c:v>13428</c:v>
                </c:pt>
                <c:pt idx="2783">
                  <c:v>13429</c:v>
                </c:pt>
                <c:pt idx="2784">
                  <c:v>13430</c:v>
                </c:pt>
                <c:pt idx="2785">
                  <c:v>13431</c:v>
                </c:pt>
                <c:pt idx="2786">
                  <c:v>13432</c:v>
                </c:pt>
                <c:pt idx="2787">
                  <c:v>13433</c:v>
                </c:pt>
                <c:pt idx="2788">
                  <c:v>13436</c:v>
                </c:pt>
                <c:pt idx="2789">
                  <c:v>13437</c:v>
                </c:pt>
                <c:pt idx="2790">
                  <c:v>13438</c:v>
                </c:pt>
                <c:pt idx="2791">
                  <c:v>13439</c:v>
                </c:pt>
                <c:pt idx="2792">
                  <c:v>13440</c:v>
                </c:pt>
                <c:pt idx="2793">
                  <c:v>13442</c:v>
                </c:pt>
                <c:pt idx="2794">
                  <c:v>13443</c:v>
                </c:pt>
                <c:pt idx="2795">
                  <c:v>13444</c:v>
                </c:pt>
                <c:pt idx="2796">
                  <c:v>13445</c:v>
                </c:pt>
                <c:pt idx="2797">
                  <c:v>13446</c:v>
                </c:pt>
                <c:pt idx="2798">
                  <c:v>13447</c:v>
                </c:pt>
                <c:pt idx="2799">
                  <c:v>13449</c:v>
                </c:pt>
                <c:pt idx="2800">
                  <c:v>13450</c:v>
                </c:pt>
                <c:pt idx="2801">
                  <c:v>13451</c:v>
                </c:pt>
                <c:pt idx="2802">
                  <c:v>13452</c:v>
                </c:pt>
                <c:pt idx="2803">
                  <c:v>13453</c:v>
                </c:pt>
                <c:pt idx="2804">
                  <c:v>13454</c:v>
                </c:pt>
                <c:pt idx="2805">
                  <c:v>13456</c:v>
                </c:pt>
                <c:pt idx="2806">
                  <c:v>13458</c:v>
                </c:pt>
                <c:pt idx="2807">
                  <c:v>13459</c:v>
                </c:pt>
                <c:pt idx="2808">
                  <c:v>13460</c:v>
                </c:pt>
                <c:pt idx="2809">
                  <c:v>13461</c:v>
                </c:pt>
                <c:pt idx="2810">
                  <c:v>13463</c:v>
                </c:pt>
                <c:pt idx="2811">
                  <c:v>13464</c:v>
                </c:pt>
                <c:pt idx="2812">
                  <c:v>13466</c:v>
                </c:pt>
                <c:pt idx="2813">
                  <c:v>13467</c:v>
                </c:pt>
                <c:pt idx="2814">
                  <c:v>13468</c:v>
                </c:pt>
                <c:pt idx="2815">
                  <c:v>13470</c:v>
                </c:pt>
                <c:pt idx="2816">
                  <c:v>13471</c:v>
                </c:pt>
                <c:pt idx="2817">
                  <c:v>13472</c:v>
                </c:pt>
                <c:pt idx="2818">
                  <c:v>13473</c:v>
                </c:pt>
                <c:pt idx="2819">
                  <c:v>13474</c:v>
                </c:pt>
                <c:pt idx="2820">
                  <c:v>13475</c:v>
                </c:pt>
                <c:pt idx="2821">
                  <c:v>13477</c:v>
                </c:pt>
                <c:pt idx="2822">
                  <c:v>13478</c:v>
                </c:pt>
                <c:pt idx="2823">
                  <c:v>13479</c:v>
                </c:pt>
                <c:pt idx="2824">
                  <c:v>13481</c:v>
                </c:pt>
                <c:pt idx="2825">
                  <c:v>13482</c:v>
                </c:pt>
                <c:pt idx="2826">
                  <c:v>13484</c:v>
                </c:pt>
                <c:pt idx="2827">
                  <c:v>13485</c:v>
                </c:pt>
                <c:pt idx="2828">
                  <c:v>13486</c:v>
                </c:pt>
                <c:pt idx="2829">
                  <c:v>13487</c:v>
                </c:pt>
                <c:pt idx="2830">
                  <c:v>13488</c:v>
                </c:pt>
                <c:pt idx="2831">
                  <c:v>13489</c:v>
                </c:pt>
                <c:pt idx="2832">
                  <c:v>13491</c:v>
                </c:pt>
                <c:pt idx="2833">
                  <c:v>13492</c:v>
                </c:pt>
                <c:pt idx="2834">
                  <c:v>13493</c:v>
                </c:pt>
                <c:pt idx="2835">
                  <c:v>13494</c:v>
                </c:pt>
                <c:pt idx="2836">
                  <c:v>13495</c:v>
                </c:pt>
                <c:pt idx="2837">
                  <c:v>13496</c:v>
                </c:pt>
                <c:pt idx="2838">
                  <c:v>13498</c:v>
                </c:pt>
                <c:pt idx="2839">
                  <c:v>13499</c:v>
                </c:pt>
                <c:pt idx="2840">
                  <c:v>13500</c:v>
                </c:pt>
                <c:pt idx="2841">
                  <c:v>13501</c:v>
                </c:pt>
                <c:pt idx="2842">
                  <c:v>13502</c:v>
                </c:pt>
                <c:pt idx="2843">
                  <c:v>13503</c:v>
                </c:pt>
                <c:pt idx="2844">
                  <c:v>13505</c:v>
                </c:pt>
                <c:pt idx="2845">
                  <c:v>13506</c:v>
                </c:pt>
                <c:pt idx="2846">
                  <c:v>13507</c:v>
                </c:pt>
                <c:pt idx="2847">
                  <c:v>13508</c:v>
                </c:pt>
                <c:pt idx="2848">
                  <c:v>13512</c:v>
                </c:pt>
                <c:pt idx="2849">
                  <c:v>13513</c:v>
                </c:pt>
                <c:pt idx="2850">
                  <c:v>13514</c:v>
                </c:pt>
                <c:pt idx="2851">
                  <c:v>13515</c:v>
                </c:pt>
                <c:pt idx="2852">
                  <c:v>13517</c:v>
                </c:pt>
                <c:pt idx="2853">
                  <c:v>13519</c:v>
                </c:pt>
                <c:pt idx="2854">
                  <c:v>13520</c:v>
                </c:pt>
                <c:pt idx="2855">
                  <c:v>13521</c:v>
                </c:pt>
                <c:pt idx="2856">
                  <c:v>13522</c:v>
                </c:pt>
                <c:pt idx="2857">
                  <c:v>13523</c:v>
                </c:pt>
                <c:pt idx="2858">
                  <c:v>13524</c:v>
                </c:pt>
                <c:pt idx="2859">
                  <c:v>13526</c:v>
                </c:pt>
                <c:pt idx="2860">
                  <c:v>13527</c:v>
                </c:pt>
                <c:pt idx="2861">
                  <c:v>13528</c:v>
                </c:pt>
                <c:pt idx="2862">
                  <c:v>13529</c:v>
                </c:pt>
                <c:pt idx="2863">
                  <c:v>13530</c:v>
                </c:pt>
                <c:pt idx="2864">
                  <c:v>13531</c:v>
                </c:pt>
                <c:pt idx="2865">
                  <c:v>13533</c:v>
                </c:pt>
                <c:pt idx="2866">
                  <c:v>13534</c:v>
                </c:pt>
                <c:pt idx="2867">
                  <c:v>13535</c:v>
                </c:pt>
                <c:pt idx="2868">
                  <c:v>13536</c:v>
                </c:pt>
                <c:pt idx="2869">
                  <c:v>13537</c:v>
                </c:pt>
                <c:pt idx="2870">
                  <c:v>13538</c:v>
                </c:pt>
                <c:pt idx="2871">
                  <c:v>13540</c:v>
                </c:pt>
                <c:pt idx="2872">
                  <c:v>13541</c:v>
                </c:pt>
                <c:pt idx="2873">
                  <c:v>13542</c:v>
                </c:pt>
                <c:pt idx="2874">
                  <c:v>13543</c:v>
                </c:pt>
                <c:pt idx="2875">
                  <c:v>13544</c:v>
                </c:pt>
                <c:pt idx="2876">
                  <c:v>13545</c:v>
                </c:pt>
                <c:pt idx="2877">
                  <c:v>13547</c:v>
                </c:pt>
                <c:pt idx="2878">
                  <c:v>13548</c:v>
                </c:pt>
                <c:pt idx="2879">
                  <c:v>13549</c:v>
                </c:pt>
                <c:pt idx="2880">
                  <c:v>13550</c:v>
                </c:pt>
                <c:pt idx="2881">
                  <c:v>13551</c:v>
                </c:pt>
                <c:pt idx="2882">
                  <c:v>13552</c:v>
                </c:pt>
                <c:pt idx="2883">
                  <c:v>13554</c:v>
                </c:pt>
                <c:pt idx="2884">
                  <c:v>13555</c:v>
                </c:pt>
                <c:pt idx="2885">
                  <c:v>13556</c:v>
                </c:pt>
                <c:pt idx="2886">
                  <c:v>13557</c:v>
                </c:pt>
                <c:pt idx="2887">
                  <c:v>13559</c:v>
                </c:pt>
                <c:pt idx="2888">
                  <c:v>13561</c:v>
                </c:pt>
                <c:pt idx="2889">
                  <c:v>13562</c:v>
                </c:pt>
                <c:pt idx="2890">
                  <c:v>13563</c:v>
                </c:pt>
                <c:pt idx="2891">
                  <c:v>13564</c:v>
                </c:pt>
                <c:pt idx="2892">
                  <c:v>13565</c:v>
                </c:pt>
                <c:pt idx="2893">
                  <c:v>13566</c:v>
                </c:pt>
                <c:pt idx="2894">
                  <c:v>13569</c:v>
                </c:pt>
                <c:pt idx="2895">
                  <c:v>13570</c:v>
                </c:pt>
                <c:pt idx="2896">
                  <c:v>13571</c:v>
                </c:pt>
                <c:pt idx="2897">
                  <c:v>13572</c:v>
                </c:pt>
                <c:pt idx="2898">
                  <c:v>13573</c:v>
                </c:pt>
                <c:pt idx="2899">
                  <c:v>13575</c:v>
                </c:pt>
                <c:pt idx="2900">
                  <c:v>13576</c:v>
                </c:pt>
                <c:pt idx="2901">
                  <c:v>13577</c:v>
                </c:pt>
                <c:pt idx="2902">
                  <c:v>13578</c:v>
                </c:pt>
                <c:pt idx="2903">
                  <c:v>13579</c:v>
                </c:pt>
                <c:pt idx="2904">
                  <c:v>13580</c:v>
                </c:pt>
                <c:pt idx="2905">
                  <c:v>13582</c:v>
                </c:pt>
                <c:pt idx="2906">
                  <c:v>13583</c:v>
                </c:pt>
                <c:pt idx="2907">
                  <c:v>13584</c:v>
                </c:pt>
                <c:pt idx="2908">
                  <c:v>13585</c:v>
                </c:pt>
                <c:pt idx="2909">
                  <c:v>13586</c:v>
                </c:pt>
                <c:pt idx="2910">
                  <c:v>13587</c:v>
                </c:pt>
                <c:pt idx="2911">
                  <c:v>13589</c:v>
                </c:pt>
                <c:pt idx="2912">
                  <c:v>13590</c:v>
                </c:pt>
                <c:pt idx="2913">
                  <c:v>13591</c:v>
                </c:pt>
                <c:pt idx="2914">
                  <c:v>13592</c:v>
                </c:pt>
                <c:pt idx="2915">
                  <c:v>13593</c:v>
                </c:pt>
                <c:pt idx="2916">
                  <c:v>13594</c:v>
                </c:pt>
                <c:pt idx="2917">
                  <c:v>13596</c:v>
                </c:pt>
                <c:pt idx="2918">
                  <c:v>13597</c:v>
                </c:pt>
                <c:pt idx="2919">
                  <c:v>13598</c:v>
                </c:pt>
                <c:pt idx="2920">
                  <c:v>13599</c:v>
                </c:pt>
                <c:pt idx="2921">
                  <c:v>13601</c:v>
                </c:pt>
                <c:pt idx="2922">
                  <c:v>13603</c:v>
                </c:pt>
                <c:pt idx="2923">
                  <c:v>13604</c:v>
                </c:pt>
                <c:pt idx="2924">
                  <c:v>13605</c:v>
                </c:pt>
                <c:pt idx="2925">
                  <c:v>13606</c:v>
                </c:pt>
                <c:pt idx="2926">
                  <c:v>13607</c:v>
                </c:pt>
                <c:pt idx="2927">
                  <c:v>13608</c:v>
                </c:pt>
                <c:pt idx="2928">
                  <c:v>13610</c:v>
                </c:pt>
                <c:pt idx="2929">
                  <c:v>13611</c:v>
                </c:pt>
                <c:pt idx="2930">
                  <c:v>13612</c:v>
                </c:pt>
                <c:pt idx="2931">
                  <c:v>13613</c:v>
                </c:pt>
                <c:pt idx="2932">
                  <c:v>13614</c:v>
                </c:pt>
                <c:pt idx="2933">
                  <c:v>13615</c:v>
                </c:pt>
                <c:pt idx="2934">
                  <c:v>13617</c:v>
                </c:pt>
                <c:pt idx="2935">
                  <c:v>13618</c:v>
                </c:pt>
                <c:pt idx="2936">
                  <c:v>13619</c:v>
                </c:pt>
                <c:pt idx="2937">
                  <c:v>13620</c:v>
                </c:pt>
                <c:pt idx="2938">
                  <c:v>13621</c:v>
                </c:pt>
                <c:pt idx="2939">
                  <c:v>13622</c:v>
                </c:pt>
                <c:pt idx="2940">
                  <c:v>13624</c:v>
                </c:pt>
                <c:pt idx="2941">
                  <c:v>13625</c:v>
                </c:pt>
                <c:pt idx="2942">
                  <c:v>13626</c:v>
                </c:pt>
                <c:pt idx="2943">
                  <c:v>13627</c:v>
                </c:pt>
                <c:pt idx="2944">
                  <c:v>13628</c:v>
                </c:pt>
                <c:pt idx="2945">
                  <c:v>13629</c:v>
                </c:pt>
                <c:pt idx="2946">
                  <c:v>13631</c:v>
                </c:pt>
                <c:pt idx="2947">
                  <c:v>13632</c:v>
                </c:pt>
                <c:pt idx="2948">
                  <c:v>13633</c:v>
                </c:pt>
                <c:pt idx="2949">
                  <c:v>13634</c:v>
                </c:pt>
                <c:pt idx="2950">
                  <c:v>13635</c:v>
                </c:pt>
                <c:pt idx="2951">
                  <c:v>13636</c:v>
                </c:pt>
                <c:pt idx="2952">
                  <c:v>13638</c:v>
                </c:pt>
                <c:pt idx="2953">
                  <c:v>13639</c:v>
                </c:pt>
                <c:pt idx="2954">
                  <c:v>13640</c:v>
                </c:pt>
                <c:pt idx="2955">
                  <c:v>13641</c:v>
                </c:pt>
                <c:pt idx="2956">
                  <c:v>13642</c:v>
                </c:pt>
                <c:pt idx="2957">
                  <c:v>13643</c:v>
                </c:pt>
                <c:pt idx="2958">
                  <c:v>13645</c:v>
                </c:pt>
                <c:pt idx="2959">
                  <c:v>13646</c:v>
                </c:pt>
                <c:pt idx="2960">
                  <c:v>13647</c:v>
                </c:pt>
                <c:pt idx="2961">
                  <c:v>13648</c:v>
                </c:pt>
                <c:pt idx="2962">
                  <c:v>13649</c:v>
                </c:pt>
                <c:pt idx="2963">
                  <c:v>13650</c:v>
                </c:pt>
                <c:pt idx="2964">
                  <c:v>13652</c:v>
                </c:pt>
                <c:pt idx="2965">
                  <c:v>13653</c:v>
                </c:pt>
                <c:pt idx="2966">
                  <c:v>13654</c:v>
                </c:pt>
                <c:pt idx="2967">
                  <c:v>13655</c:v>
                </c:pt>
                <c:pt idx="2968">
                  <c:v>13656</c:v>
                </c:pt>
                <c:pt idx="2969">
                  <c:v>13657</c:v>
                </c:pt>
                <c:pt idx="2970">
                  <c:v>13659</c:v>
                </c:pt>
                <c:pt idx="2971">
                  <c:v>13660</c:v>
                </c:pt>
                <c:pt idx="2972">
                  <c:v>13661</c:v>
                </c:pt>
                <c:pt idx="2973">
                  <c:v>13662</c:v>
                </c:pt>
                <c:pt idx="2974">
                  <c:v>13663</c:v>
                </c:pt>
                <c:pt idx="2975">
                  <c:v>13667</c:v>
                </c:pt>
                <c:pt idx="2976">
                  <c:v>13668</c:v>
                </c:pt>
                <c:pt idx="2977">
                  <c:v>13669</c:v>
                </c:pt>
                <c:pt idx="2978">
                  <c:v>13670</c:v>
                </c:pt>
                <c:pt idx="2979">
                  <c:v>13671</c:v>
                </c:pt>
                <c:pt idx="2980">
                  <c:v>13673</c:v>
                </c:pt>
                <c:pt idx="2981">
                  <c:v>13674</c:v>
                </c:pt>
                <c:pt idx="2982">
                  <c:v>13675</c:v>
                </c:pt>
                <c:pt idx="2983">
                  <c:v>13676</c:v>
                </c:pt>
                <c:pt idx="2984">
                  <c:v>13677</c:v>
                </c:pt>
                <c:pt idx="2985">
                  <c:v>13678</c:v>
                </c:pt>
                <c:pt idx="2986">
                  <c:v>13680</c:v>
                </c:pt>
                <c:pt idx="2987">
                  <c:v>13681</c:v>
                </c:pt>
                <c:pt idx="2988">
                  <c:v>13682</c:v>
                </c:pt>
                <c:pt idx="2989">
                  <c:v>13683</c:v>
                </c:pt>
                <c:pt idx="2990">
                  <c:v>13684</c:v>
                </c:pt>
                <c:pt idx="2991">
                  <c:v>13685</c:v>
                </c:pt>
                <c:pt idx="2992">
                  <c:v>13687</c:v>
                </c:pt>
                <c:pt idx="2993">
                  <c:v>13688</c:v>
                </c:pt>
                <c:pt idx="2994">
                  <c:v>13689</c:v>
                </c:pt>
                <c:pt idx="2995">
                  <c:v>13690</c:v>
                </c:pt>
                <c:pt idx="2996">
                  <c:v>13691</c:v>
                </c:pt>
                <c:pt idx="2997">
                  <c:v>13692</c:v>
                </c:pt>
                <c:pt idx="2998">
                  <c:v>13694</c:v>
                </c:pt>
                <c:pt idx="2999">
                  <c:v>13695</c:v>
                </c:pt>
                <c:pt idx="3000">
                  <c:v>13696</c:v>
                </c:pt>
                <c:pt idx="3001">
                  <c:v>13697</c:v>
                </c:pt>
                <c:pt idx="3002">
                  <c:v>13698</c:v>
                </c:pt>
                <c:pt idx="3003">
                  <c:v>13702</c:v>
                </c:pt>
                <c:pt idx="3004">
                  <c:v>13703</c:v>
                </c:pt>
                <c:pt idx="3005">
                  <c:v>13704</c:v>
                </c:pt>
                <c:pt idx="3006">
                  <c:v>13705</c:v>
                </c:pt>
                <c:pt idx="3007">
                  <c:v>13706</c:v>
                </c:pt>
                <c:pt idx="3008">
                  <c:v>13708</c:v>
                </c:pt>
                <c:pt idx="3009">
                  <c:v>13709</c:v>
                </c:pt>
                <c:pt idx="3010">
                  <c:v>13710</c:v>
                </c:pt>
                <c:pt idx="3011">
                  <c:v>13711</c:v>
                </c:pt>
                <c:pt idx="3012">
                  <c:v>13712</c:v>
                </c:pt>
                <c:pt idx="3013">
                  <c:v>13713</c:v>
                </c:pt>
                <c:pt idx="3014">
                  <c:v>13715</c:v>
                </c:pt>
                <c:pt idx="3015">
                  <c:v>13716</c:v>
                </c:pt>
                <c:pt idx="3016">
                  <c:v>13717</c:v>
                </c:pt>
                <c:pt idx="3017">
                  <c:v>13718</c:v>
                </c:pt>
                <c:pt idx="3018">
                  <c:v>13719</c:v>
                </c:pt>
                <c:pt idx="3019">
                  <c:v>13720</c:v>
                </c:pt>
                <c:pt idx="3020">
                  <c:v>13722</c:v>
                </c:pt>
                <c:pt idx="3021">
                  <c:v>13723</c:v>
                </c:pt>
                <c:pt idx="3022">
                  <c:v>13724</c:v>
                </c:pt>
                <c:pt idx="3023">
                  <c:v>13725</c:v>
                </c:pt>
                <c:pt idx="3024">
                  <c:v>13726</c:v>
                </c:pt>
                <c:pt idx="3025">
                  <c:v>13727</c:v>
                </c:pt>
                <c:pt idx="3026">
                  <c:v>13729</c:v>
                </c:pt>
                <c:pt idx="3027">
                  <c:v>13730</c:v>
                </c:pt>
                <c:pt idx="3028">
                  <c:v>13731</c:v>
                </c:pt>
                <c:pt idx="3029">
                  <c:v>13732</c:v>
                </c:pt>
                <c:pt idx="3030">
                  <c:v>13733</c:v>
                </c:pt>
                <c:pt idx="3031">
                  <c:v>13734</c:v>
                </c:pt>
                <c:pt idx="3032">
                  <c:v>13736</c:v>
                </c:pt>
                <c:pt idx="3033">
                  <c:v>13737</c:v>
                </c:pt>
                <c:pt idx="3034">
                  <c:v>13738</c:v>
                </c:pt>
                <c:pt idx="3035">
                  <c:v>13739</c:v>
                </c:pt>
                <c:pt idx="3036">
                  <c:v>13740</c:v>
                </c:pt>
                <c:pt idx="3037">
                  <c:v>13741</c:v>
                </c:pt>
                <c:pt idx="3038">
                  <c:v>13743</c:v>
                </c:pt>
                <c:pt idx="3039">
                  <c:v>13744</c:v>
                </c:pt>
                <c:pt idx="3040">
                  <c:v>13745</c:v>
                </c:pt>
                <c:pt idx="3041">
                  <c:v>13746</c:v>
                </c:pt>
                <c:pt idx="3042">
                  <c:v>13747</c:v>
                </c:pt>
                <c:pt idx="3043">
                  <c:v>13748</c:v>
                </c:pt>
                <c:pt idx="3044">
                  <c:v>13750</c:v>
                </c:pt>
                <c:pt idx="3045">
                  <c:v>13751</c:v>
                </c:pt>
                <c:pt idx="3046">
                  <c:v>13752</c:v>
                </c:pt>
                <c:pt idx="3047">
                  <c:v>13753</c:v>
                </c:pt>
                <c:pt idx="3048">
                  <c:v>13754</c:v>
                </c:pt>
                <c:pt idx="3049">
                  <c:v>13755</c:v>
                </c:pt>
                <c:pt idx="3050">
                  <c:v>13757</c:v>
                </c:pt>
                <c:pt idx="3051">
                  <c:v>13758</c:v>
                </c:pt>
                <c:pt idx="3052">
                  <c:v>13759</c:v>
                </c:pt>
                <c:pt idx="3053">
                  <c:v>13760</c:v>
                </c:pt>
                <c:pt idx="3054">
                  <c:v>13761</c:v>
                </c:pt>
                <c:pt idx="3055">
                  <c:v>13762</c:v>
                </c:pt>
                <c:pt idx="3056">
                  <c:v>13765</c:v>
                </c:pt>
                <c:pt idx="3057">
                  <c:v>13766</c:v>
                </c:pt>
                <c:pt idx="3058">
                  <c:v>13767</c:v>
                </c:pt>
                <c:pt idx="3059">
                  <c:v>13768</c:v>
                </c:pt>
                <c:pt idx="3060">
                  <c:v>13769</c:v>
                </c:pt>
                <c:pt idx="3061">
                  <c:v>13771</c:v>
                </c:pt>
                <c:pt idx="3062">
                  <c:v>13772</c:v>
                </c:pt>
                <c:pt idx="3063">
                  <c:v>13773</c:v>
                </c:pt>
                <c:pt idx="3064">
                  <c:v>13774</c:v>
                </c:pt>
                <c:pt idx="3065">
                  <c:v>13775</c:v>
                </c:pt>
                <c:pt idx="3066">
                  <c:v>13776</c:v>
                </c:pt>
                <c:pt idx="3067">
                  <c:v>13778</c:v>
                </c:pt>
                <c:pt idx="3068">
                  <c:v>13779</c:v>
                </c:pt>
                <c:pt idx="3069">
                  <c:v>13780</c:v>
                </c:pt>
                <c:pt idx="3070">
                  <c:v>13781</c:v>
                </c:pt>
                <c:pt idx="3071">
                  <c:v>13782</c:v>
                </c:pt>
                <c:pt idx="3072">
                  <c:v>13783</c:v>
                </c:pt>
                <c:pt idx="3073">
                  <c:v>13785</c:v>
                </c:pt>
                <c:pt idx="3074">
                  <c:v>13786</c:v>
                </c:pt>
                <c:pt idx="3075">
                  <c:v>13787</c:v>
                </c:pt>
                <c:pt idx="3076">
                  <c:v>13788</c:v>
                </c:pt>
                <c:pt idx="3077">
                  <c:v>13789</c:v>
                </c:pt>
                <c:pt idx="3078">
                  <c:v>13790</c:v>
                </c:pt>
                <c:pt idx="3079">
                  <c:v>13792</c:v>
                </c:pt>
                <c:pt idx="3080">
                  <c:v>13793</c:v>
                </c:pt>
                <c:pt idx="3081">
                  <c:v>13794</c:v>
                </c:pt>
                <c:pt idx="3082">
                  <c:v>13795</c:v>
                </c:pt>
                <c:pt idx="3083">
                  <c:v>13796</c:v>
                </c:pt>
                <c:pt idx="3084">
                  <c:v>13797</c:v>
                </c:pt>
                <c:pt idx="3085">
                  <c:v>13799</c:v>
                </c:pt>
                <c:pt idx="3086">
                  <c:v>13801</c:v>
                </c:pt>
                <c:pt idx="3087">
                  <c:v>13802</c:v>
                </c:pt>
                <c:pt idx="3088">
                  <c:v>13803</c:v>
                </c:pt>
                <c:pt idx="3089">
                  <c:v>13804</c:v>
                </c:pt>
                <c:pt idx="3090">
                  <c:v>13806</c:v>
                </c:pt>
                <c:pt idx="3091">
                  <c:v>13807</c:v>
                </c:pt>
                <c:pt idx="3092">
                  <c:v>13808</c:v>
                </c:pt>
                <c:pt idx="3093">
                  <c:v>13809</c:v>
                </c:pt>
                <c:pt idx="3094">
                  <c:v>13810</c:v>
                </c:pt>
                <c:pt idx="3095">
                  <c:v>13811</c:v>
                </c:pt>
                <c:pt idx="3096">
                  <c:v>13813</c:v>
                </c:pt>
                <c:pt idx="3097">
                  <c:v>13814</c:v>
                </c:pt>
                <c:pt idx="3098">
                  <c:v>13815</c:v>
                </c:pt>
                <c:pt idx="3099">
                  <c:v>13816</c:v>
                </c:pt>
                <c:pt idx="3100">
                  <c:v>13817</c:v>
                </c:pt>
                <c:pt idx="3101">
                  <c:v>13818</c:v>
                </c:pt>
                <c:pt idx="3102">
                  <c:v>13820</c:v>
                </c:pt>
                <c:pt idx="3103">
                  <c:v>13822</c:v>
                </c:pt>
                <c:pt idx="3104">
                  <c:v>13823</c:v>
                </c:pt>
                <c:pt idx="3105">
                  <c:v>13824</c:v>
                </c:pt>
                <c:pt idx="3106">
                  <c:v>13825</c:v>
                </c:pt>
                <c:pt idx="3107">
                  <c:v>13827</c:v>
                </c:pt>
                <c:pt idx="3108">
                  <c:v>13828</c:v>
                </c:pt>
                <c:pt idx="3109">
                  <c:v>13829</c:v>
                </c:pt>
                <c:pt idx="3110">
                  <c:v>13831</c:v>
                </c:pt>
                <c:pt idx="3111">
                  <c:v>13832</c:v>
                </c:pt>
                <c:pt idx="3112">
                  <c:v>13834</c:v>
                </c:pt>
                <c:pt idx="3113">
                  <c:v>13835</c:v>
                </c:pt>
                <c:pt idx="3114">
                  <c:v>13836</c:v>
                </c:pt>
                <c:pt idx="3115">
                  <c:v>13837</c:v>
                </c:pt>
                <c:pt idx="3116">
                  <c:v>13838</c:v>
                </c:pt>
                <c:pt idx="3117">
                  <c:v>13839</c:v>
                </c:pt>
                <c:pt idx="3118">
                  <c:v>13841</c:v>
                </c:pt>
                <c:pt idx="3119">
                  <c:v>13842</c:v>
                </c:pt>
                <c:pt idx="3120">
                  <c:v>13843</c:v>
                </c:pt>
                <c:pt idx="3121">
                  <c:v>13845</c:v>
                </c:pt>
                <c:pt idx="3122">
                  <c:v>13846</c:v>
                </c:pt>
                <c:pt idx="3123">
                  <c:v>13848</c:v>
                </c:pt>
                <c:pt idx="3124">
                  <c:v>13849</c:v>
                </c:pt>
                <c:pt idx="3125">
                  <c:v>13850</c:v>
                </c:pt>
                <c:pt idx="3126">
                  <c:v>13851</c:v>
                </c:pt>
                <c:pt idx="3127">
                  <c:v>13852</c:v>
                </c:pt>
                <c:pt idx="3128">
                  <c:v>13853</c:v>
                </c:pt>
                <c:pt idx="3129">
                  <c:v>13855</c:v>
                </c:pt>
                <c:pt idx="3130">
                  <c:v>13856</c:v>
                </c:pt>
                <c:pt idx="3131">
                  <c:v>13857</c:v>
                </c:pt>
                <c:pt idx="3132">
                  <c:v>13858</c:v>
                </c:pt>
                <c:pt idx="3133">
                  <c:v>13859</c:v>
                </c:pt>
                <c:pt idx="3134">
                  <c:v>13860</c:v>
                </c:pt>
                <c:pt idx="3135">
                  <c:v>13862</c:v>
                </c:pt>
                <c:pt idx="3136">
                  <c:v>13863</c:v>
                </c:pt>
                <c:pt idx="3137">
                  <c:v>13864</c:v>
                </c:pt>
                <c:pt idx="3138">
                  <c:v>13865</c:v>
                </c:pt>
                <c:pt idx="3139">
                  <c:v>13866</c:v>
                </c:pt>
                <c:pt idx="3140">
                  <c:v>13867</c:v>
                </c:pt>
                <c:pt idx="3141">
                  <c:v>13869</c:v>
                </c:pt>
                <c:pt idx="3142">
                  <c:v>13870</c:v>
                </c:pt>
                <c:pt idx="3143">
                  <c:v>13871</c:v>
                </c:pt>
                <c:pt idx="3144">
                  <c:v>13872</c:v>
                </c:pt>
                <c:pt idx="3145">
                  <c:v>13873</c:v>
                </c:pt>
                <c:pt idx="3146">
                  <c:v>13876</c:v>
                </c:pt>
                <c:pt idx="3147">
                  <c:v>13877</c:v>
                </c:pt>
                <c:pt idx="3148">
                  <c:v>13878</c:v>
                </c:pt>
                <c:pt idx="3149">
                  <c:v>13879</c:v>
                </c:pt>
                <c:pt idx="3150">
                  <c:v>13880</c:v>
                </c:pt>
                <c:pt idx="3151">
                  <c:v>13883</c:v>
                </c:pt>
                <c:pt idx="3152">
                  <c:v>13884</c:v>
                </c:pt>
                <c:pt idx="3153">
                  <c:v>13885</c:v>
                </c:pt>
                <c:pt idx="3154">
                  <c:v>13886</c:v>
                </c:pt>
                <c:pt idx="3155">
                  <c:v>13887</c:v>
                </c:pt>
                <c:pt idx="3156">
                  <c:v>13888</c:v>
                </c:pt>
                <c:pt idx="3157">
                  <c:v>13890</c:v>
                </c:pt>
                <c:pt idx="3158">
                  <c:v>13891</c:v>
                </c:pt>
                <c:pt idx="3159">
                  <c:v>13892</c:v>
                </c:pt>
                <c:pt idx="3160">
                  <c:v>13893</c:v>
                </c:pt>
                <c:pt idx="3161">
                  <c:v>13894</c:v>
                </c:pt>
                <c:pt idx="3162">
                  <c:v>13895</c:v>
                </c:pt>
                <c:pt idx="3163">
                  <c:v>13897</c:v>
                </c:pt>
                <c:pt idx="3164">
                  <c:v>13898</c:v>
                </c:pt>
                <c:pt idx="3165">
                  <c:v>13899</c:v>
                </c:pt>
                <c:pt idx="3166">
                  <c:v>13900</c:v>
                </c:pt>
                <c:pt idx="3167">
                  <c:v>13901</c:v>
                </c:pt>
                <c:pt idx="3168">
                  <c:v>13902</c:v>
                </c:pt>
                <c:pt idx="3169">
                  <c:v>13904</c:v>
                </c:pt>
                <c:pt idx="3170">
                  <c:v>13905</c:v>
                </c:pt>
                <c:pt idx="3171">
                  <c:v>13906</c:v>
                </c:pt>
                <c:pt idx="3172">
                  <c:v>13907</c:v>
                </c:pt>
                <c:pt idx="3173">
                  <c:v>13908</c:v>
                </c:pt>
                <c:pt idx="3174">
                  <c:v>13909</c:v>
                </c:pt>
                <c:pt idx="3175">
                  <c:v>13911</c:v>
                </c:pt>
                <c:pt idx="3176">
                  <c:v>13912</c:v>
                </c:pt>
                <c:pt idx="3177">
                  <c:v>13913</c:v>
                </c:pt>
                <c:pt idx="3178">
                  <c:v>13914</c:v>
                </c:pt>
                <c:pt idx="3179">
                  <c:v>13915</c:v>
                </c:pt>
                <c:pt idx="3180">
                  <c:v>13916</c:v>
                </c:pt>
                <c:pt idx="3181">
                  <c:v>13918</c:v>
                </c:pt>
                <c:pt idx="3182">
                  <c:v>13919</c:v>
                </c:pt>
                <c:pt idx="3183">
                  <c:v>13920</c:v>
                </c:pt>
                <c:pt idx="3184">
                  <c:v>13921</c:v>
                </c:pt>
                <c:pt idx="3185">
                  <c:v>13922</c:v>
                </c:pt>
                <c:pt idx="3186">
                  <c:v>13925</c:v>
                </c:pt>
                <c:pt idx="3187">
                  <c:v>13926</c:v>
                </c:pt>
                <c:pt idx="3188">
                  <c:v>13927</c:v>
                </c:pt>
                <c:pt idx="3189">
                  <c:v>13928</c:v>
                </c:pt>
                <c:pt idx="3190">
                  <c:v>13929</c:v>
                </c:pt>
                <c:pt idx="3191">
                  <c:v>13930</c:v>
                </c:pt>
                <c:pt idx="3192">
                  <c:v>13932</c:v>
                </c:pt>
                <c:pt idx="3193">
                  <c:v>13934</c:v>
                </c:pt>
                <c:pt idx="3194">
                  <c:v>13935</c:v>
                </c:pt>
                <c:pt idx="3195">
                  <c:v>13936</c:v>
                </c:pt>
                <c:pt idx="3196">
                  <c:v>13937</c:v>
                </c:pt>
                <c:pt idx="3197">
                  <c:v>13939</c:v>
                </c:pt>
                <c:pt idx="3198">
                  <c:v>13940</c:v>
                </c:pt>
                <c:pt idx="3199">
                  <c:v>13941</c:v>
                </c:pt>
                <c:pt idx="3200">
                  <c:v>13942</c:v>
                </c:pt>
                <c:pt idx="3201">
                  <c:v>13943</c:v>
                </c:pt>
                <c:pt idx="3202">
                  <c:v>13944</c:v>
                </c:pt>
                <c:pt idx="3203">
                  <c:v>13946</c:v>
                </c:pt>
                <c:pt idx="3204">
                  <c:v>13947</c:v>
                </c:pt>
                <c:pt idx="3205">
                  <c:v>13948</c:v>
                </c:pt>
                <c:pt idx="3206">
                  <c:v>13949</c:v>
                </c:pt>
                <c:pt idx="3207">
                  <c:v>13950</c:v>
                </c:pt>
                <c:pt idx="3208">
                  <c:v>13951</c:v>
                </c:pt>
                <c:pt idx="3209">
                  <c:v>13953</c:v>
                </c:pt>
                <c:pt idx="3210">
                  <c:v>13954</c:v>
                </c:pt>
                <c:pt idx="3211">
                  <c:v>13955</c:v>
                </c:pt>
                <c:pt idx="3212">
                  <c:v>13956</c:v>
                </c:pt>
                <c:pt idx="3213">
                  <c:v>13957</c:v>
                </c:pt>
                <c:pt idx="3214">
                  <c:v>13958</c:v>
                </c:pt>
                <c:pt idx="3215">
                  <c:v>13960</c:v>
                </c:pt>
                <c:pt idx="3216">
                  <c:v>13961</c:v>
                </c:pt>
                <c:pt idx="3217">
                  <c:v>13962</c:v>
                </c:pt>
                <c:pt idx="3218">
                  <c:v>13963</c:v>
                </c:pt>
                <c:pt idx="3219">
                  <c:v>13964</c:v>
                </c:pt>
                <c:pt idx="3220">
                  <c:v>13965</c:v>
                </c:pt>
                <c:pt idx="3221">
                  <c:v>13967</c:v>
                </c:pt>
                <c:pt idx="3222">
                  <c:v>13968</c:v>
                </c:pt>
                <c:pt idx="3223">
                  <c:v>13969</c:v>
                </c:pt>
                <c:pt idx="3224">
                  <c:v>13970</c:v>
                </c:pt>
                <c:pt idx="3225">
                  <c:v>13971</c:v>
                </c:pt>
                <c:pt idx="3226">
                  <c:v>13972</c:v>
                </c:pt>
                <c:pt idx="3227">
                  <c:v>13974</c:v>
                </c:pt>
                <c:pt idx="3228">
                  <c:v>13975</c:v>
                </c:pt>
                <c:pt idx="3229">
                  <c:v>13976</c:v>
                </c:pt>
                <c:pt idx="3230">
                  <c:v>13977</c:v>
                </c:pt>
                <c:pt idx="3231">
                  <c:v>13978</c:v>
                </c:pt>
                <c:pt idx="3232">
                  <c:v>13979</c:v>
                </c:pt>
                <c:pt idx="3233">
                  <c:v>13981</c:v>
                </c:pt>
                <c:pt idx="3234">
                  <c:v>13982</c:v>
                </c:pt>
                <c:pt idx="3235">
                  <c:v>13983</c:v>
                </c:pt>
                <c:pt idx="3236">
                  <c:v>13984</c:v>
                </c:pt>
                <c:pt idx="3237">
                  <c:v>13986</c:v>
                </c:pt>
                <c:pt idx="3238">
                  <c:v>13988</c:v>
                </c:pt>
                <c:pt idx="3239">
                  <c:v>13989</c:v>
                </c:pt>
                <c:pt idx="3240">
                  <c:v>13990</c:v>
                </c:pt>
                <c:pt idx="3241">
                  <c:v>13991</c:v>
                </c:pt>
                <c:pt idx="3242">
                  <c:v>13992</c:v>
                </c:pt>
                <c:pt idx="3243">
                  <c:v>13993</c:v>
                </c:pt>
                <c:pt idx="3244">
                  <c:v>13995</c:v>
                </c:pt>
                <c:pt idx="3245">
                  <c:v>13996</c:v>
                </c:pt>
                <c:pt idx="3246">
                  <c:v>13997</c:v>
                </c:pt>
                <c:pt idx="3247">
                  <c:v>13998</c:v>
                </c:pt>
                <c:pt idx="3248">
                  <c:v>13999</c:v>
                </c:pt>
                <c:pt idx="3249">
                  <c:v>14000</c:v>
                </c:pt>
                <c:pt idx="3250">
                  <c:v>14002</c:v>
                </c:pt>
                <c:pt idx="3251">
                  <c:v>14003</c:v>
                </c:pt>
                <c:pt idx="3252">
                  <c:v>14004</c:v>
                </c:pt>
                <c:pt idx="3253">
                  <c:v>14005</c:v>
                </c:pt>
                <c:pt idx="3254">
                  <c:v>14006</c:v>
                </c:pt>
                <c:pt idx="3255">
                  <c:v>14007</c:v>
                </c:pt>
                <c:pt idx="3256">
                  <c:v>14009</c:v>
                </c:pt>
                <c:pt idx="3257">
                  <c:v>14010</c:v>
                </c:pt>
                <c:pt idx="3258">
                  <c:v>14011</c:v>
                </c:pt>
                <c:pt idx="3259">
                  <c:v>14012</c:v>
                </c:pt>
                <c:pt idx="3260">
                  <c:v>14013</c:v>
                </c:pt>
                <c:pt idx="3261">
                  <c:v>14014</c:v>
                </c:pt>
                <c:pt idx="3262">
                  <c:v>14016</c:v>
                </c:pt>
                <c:pt idx="3263">
                  <c:v>14017</c:v>
                </c:pt>
                <c:pt idx="3264">
                  <c:v>14018</c:v>
                </c:pt>
                <c:pt idx="3265">
                  <c:v>14019</c:v>
                </c:pt>
                <c:pt idx="3266">
                  <c:v>14020</c:v>
                </c:pt>
                <c:pt idx="3267">
                  <c:v>14021</c:v>
                </c:pt>
                <c:pt idx="3268">
                  <c:v>14023</c:v>
                </c:pt>
                <c:pt idx="3269">
                  <c:v>14024</c:v>
                </c:pt>
                <c:pt idx="3270">
                  <c:v>14025</c:v>
                </c:pt>
                <c:pt idx="3271">
                  <c:v>14026</c:v>
                </c:pt>
                <c:pt idx="3272">
                  <c:v>14027</c:v>
                </c:pt>
                <c:pt idx="3273">
                  <c:v>14028</c:v>
                </c:pt>
                <c:pt idx="3274">
                  <c:v>14031</c:v>
                </c:pt>
                <c:pt idx="3275">
                  <c:v>14032</c:v>
                </c:pt>
                <c:pt idx="3276">
                  <c:v>14033</c:v>
                </c:pt>
                <c:pt idx="3277">
                  <c:v>14034</c:v>
                </c:pt>
                <c:pt idx="3278">
                  <c:v>14035</c:v>
                </c:pt>
                <c:pt idx="3279">
                  <c:v>14037</c:v>
                </c:pt>
                <c:pt idx="3280">
                  <c:v>14038</c:v>
                </c:pt>
                <c:pt idx="3281">
                  <c:v>14039</c:v>
                </c:pt>
                <c:pt idx="3282">
                  <c:v>14040</c:v>
                </c:pt>
                <c:pt idx="3283">
                  <c:v>14041</c:v>
                </c:pt>
                <c:pt idx="3284">
                  <c:v>14042</c:v>
                </c:pt>
                <c:pt idx="3285">
                  <c:v>14044</c:v>
                </c:pt>
                <c:pt idx="3286">
                  <c:v>14045</c:v>
                </c:pt>
                <c:pt idx="3287">
                  <c:v>14046</c:v>
                </c:pt>
                <c:pt idx="3288">
                  <c:v>14047</c:v>
                </c:pt>
                <c:pt idx="3289">
                  <c:v>14048</c:v>
                </c:pt>
                <c:pt idx="3290">
                  <c:v>14049</c:v>
                </c:pt>
                <c:pt idx="3291">
                  <c:v>14051</c:v>
                </c:pt>
                <c:pt idx="3292">
                  <c:v>14052</c:v>
                </c:pt>
                <c:pt idx="3293">
                  <c:v>14053</c:v>
                </c:pt>
                <c:pt idx="3294">
                  <c:v>14054</c:v>
                </c:pt>
                <c:pt idx="3295">
                  <c:v>14055</c:v>
                </c:pt>
                <c:pt idx="3296">
                  <c:v>14056</c:v>
                </c:pt>
                <c:pt idx="3297">
                  <c:v>14058</c:v>
                </c:pt>
                <c:pt idx="3298">
                  <c:v>14059</c:v>
                </c:pt>
                <c:pt idx="3299">
                  <c:v>14060</c:v>
                </c:pt>
                <c:pt idx="3300">
                  <c:v>14061</c:v>
                </c:pt>
                <c:pt idx="3301">
                  <c:v>14062</c:v>
                </c:pt>
                <c:pt idx="3302">
                  <c:v>14063</c:v>
                </c:pt>
                <c:pt idx="3303">
                  <c:v>14066</c:v>
                </c:pt>
                <c:pt idx="3304">
                  <c:v>14067</c:v>
                </c:pt>
                <c:pt idx="3305">
                  <c:v>14068</c:v>
                </c:pt>
                <c:pt idx="3306">
                  <c:v>14069</c:v>
                </c:pt>
                <c:pt idx="3307">
                  <c:v>14070</c:v>
                </c:pt>
                <c:pt idx="3308">
                  <c:v>14072</c:v>
                </c:pt>
                <c:pt idx="3309">
                  <c:v>14073</c:v>
                </c:pt>
                <c:pt idx="3310">
                  <c:v>14074</c:v>
                </c:pt>
                <c:pt idx="3311">
                  <c:v>14075</c:v>
                </c:pt>
                <c:pt idx="3312">
                  <c:v>14076</c:v>
                </c:pt>
                <c:pt idx="3313">
                  <c:v>14077</c:v>
                </c:pt>
                <c:pt idx="3314">
                  <c:v>14079</c:v>
                </c:pt>
                <c:pt idx="3315">
                  <c:v>14080</c:v>
                </c:pt>
                <c:pt idx="3316">
                  <c:v>14081</c:v>
                </c:pt>
                <c:pt idx="3317">
                  <c:v>14082</c:v>
                </c:pt>
                <c:pt idx="3318">
                  <c:v>14083</c:v>
                </c:pt>
                <c:pt idx="3319">
                  <c:v>14084</c:v>
                </c:pt>
                <c:pt idx="3320">
                  <c:v>14086</c:v>
                </c:pt>
                <c:pt idx="3321">
                  <c:v>14087</c:v>
                </c:pt>
                <c:pt idx="3322">
                  <c:v>14088</c:v>
                </c:pt>
                <c:pt idx="3323">
                  <c:v>14089</c:v>
                </c:pt>
                <c:pt idx="3324">
                  <c:v>14090</c:v>
                </c:pt>
                <c:pt idx="3325">
                  <c:v>14091</c:v>
                </c:pt>
                <c:pt idx="3326">
                  <c:v>14093</c:v>
                </c:pt>
                <c:pt idx="3327">
                  <c:v>14094</c:v>
                </c:pt>
                <c:pt idx="3328">
                  <c:v>14095</c:v>
                </c:pt>
                <c:pt idx="3329">
                  <c:v>14096</c:v>
                </c:pt>
                <c:pt idx="3330">
                  <c:v>14097</c:v>
                </c:pt>
                <c:pt idx="3331">
                  <c:v>14098</c:v>
                </c:pt>
                <c:pt idx="3332">
                  <c:v>14100</c:v>
                </c:pt>
                <c:pt idx="3333">
                  <c:v>14101</c:v>
                </c:pt>
                <c:pt idx="3334">
                  <c:v>14102</c:v>
                </c:pt>
                <c:pt idx="3335">
                  <c:v>14103</c:v>
                </c:pt>
                <c:pt idx="3336">
                  <c:v>14104</c:v>
                </c:pt>
                <c:pt idx="3337">
                  <c:v>14105</c:v>
                </c:pt>
                <c:pt idx="3338">
                  <c:v>14107</c:v>
                </c:pt>
                <c:pt idx="3339">
                  <c:v>14108</c:v>
                </c:pt>
                <c:pt idx="3340">
                  <c:v>14109</c:v>
                </c:pt>
                <c:pt idx="3341">
                  <c:v>14110</c:v>
                </c:pt>
                <c:pt idx="3342">
                  <c:v>14111</c:v>
                </c:pt>
                <c:pt idx="3343">
                  <c:v>14112</c:v>
                </c:pt>
                <c:pt idx="3344">
                  <c:v>14114</c:v>
                </c:pt>
                <c:pt idx="3345">
                  <c:v>14115</c:v>
                </c:pt>
                <c:pt idx="3346">
                  <c:v>14116</c:v>
                </c:pt>
                <c:pt idx="3347">
                  <c:v>14117</c:v>
                </c:pt>
                <c:pt idx="3348">
                  <c:v>14118</c:v>
                </c:pt>
                <c:pt idx="3349">
                  <c:v>14119</c:v>
                </c:pt>
                <c:pt idx="3350">
                  <c:v>14121</c:v>
                </c:pt>
                <c:pt idx="3351">
                  <c:v>14122</c:v>
                </c:pt>
                <c:pt idx="3352">
                  <c:v>14123</c:v>
                </c:pt>
                <c:pt idx="3353">
                  <c:v>14124</c:v>
                </c:pt>
                <c:pt idx="3354">
                  <c:v>14125</c:v>
                </c:pt>
                <c:pt idx="3355">
                  <c:v>14126</c:v>
                </c:pt>
                <c:pt idx="3356">
                  <c:v>14129</c:v>
                </c:pt>
                <c:pt idx="3357">
                  <c:v>14130</c:v>
                </c:pt>
                <c:pt idx="3358">
                  <c:v>14131</c:v>
                </c:pt>
                <c:pt idx="3359">
                  <c:v>14132</c:v>
                </c:pt>
                <c:pt idx="3360">
                  <c:v>14133</c:v>
                </c:pt>
                <c:pt idx="3361">
                  <c:v>14135</c:v>
                </c:pt>
                <c:pt idx="3362">
                  <c:v>14136</c:v>
                </c:pt>
                <c:pt idx="3363">
                  <c:v>14137</c:v>
                </c:pt>
                <c:pt idx="3364">
                  <c:v>14138</c:v>
                </c:pt>
                <c:pt idx="3365">
                  <c:v>14139</c:v>
                </c:pt>
                <c:pt idx="3366">
                  <c:v>14140</c:v>
                </c:pt>
                <c:pt idx="3367">
                  <c:v>14142</c:v>
                </c:pt>
                <c:pt idx="3368">
                  <c:v>14143</c:v>
                </c:pt>
                <c:pt idx="3369">
                  <c:v>14144</c:v>
                </c:pt>
                <c:pt idx="3370">
                  <c:v>14145</c:v>
                </c:pt>
                <c:pt idx="3371">
                  <c:v>14146</c:v>
                </c:pt>
                <c:pt idx="3372">
                  <c:v>14147</c:v>
                </c:pt>
                <c:pt idx="3373">
                  <c:v>14149</c:v>
                </c:pt>
                <c:pt idx="3374">
                  <c:v>14150</c:v>
                </c:pt>
                <c:pt idx="3375">
                  <c:v>14151</c:v>
                </c:pt>
                <c:pt idx="3376">
                  <c:v>14152</c:v>
                </c:pt>
                <c:pt idx="3377">
                  <c:v>14153</c:v>
                </c:pt>
                <c:pt idx="3378">
                  <c:v>14154</c:v>
                </c:pt>
                <c:pt idx="3379">
                  <c:v>14156</c:v>
                </c:pt>
                <c:pt idx="3380">
                  <c:v>14157</c:v>
                </c:pt>
                <c:pt idx="3381">
                  <c:v>14158</c:v>
                </c:pt>
                <c:pt idx="3382">
                  <c:v>14159</c:v>
                </c:pt>
                <c:pt idx="3383">
                  <c:v>14160</c:v>
                </c:pt>
                <c:pt idx="3384">
                  <c:v>14161</c:v>
                </c:pt>
                <c:pt idx="3385">
                  <c:v>14163</c:v>
                </c:pt>
                <c:pt idx="3386">
                  <c:v>14164</c:v>
                </c:pt>
                <c:pt idx="3387">
                  <c:v>14166</c:v>
                </c:pt>
                <c:pt idx="3388">
                  <c:v>14167</c:v>
                </c:pt>
                <c:pt idx="3389">
                  <c:v>14168</c:v>
                </c:pt>
                <c:pt idx="3390">
                  <c:v>14170</c:v>
                </c:pt>
                <c:pt idx="3391">
                  <c:v>14171</c:v>
                </c:pt>
                <c:pt idx="3392">
                  <c:v>14172</c:v>
                </c:pt>
                <c:pt idx="3393">
                  <c:v>14173</c:v>
                </c:pt>
                <c:pt idx="3394">
                  <c:v>14174</c:v>
                </c:pt>
                <c:pt idx="3395">
                  <c:v>14175</c:v>
                </c:pt>
                <c:pt idx="3396">
                  <c:v>14177</c:v>
                </c:pt>
                <c:pt idx="3397">
                  <c:v>14178</c:v>
                </c:pt>
                <c:pt idx="3398">
                  <c:v>14179</c:v>
                </c:pt>
                <c:pt idx="3399">
                  <c:v>14180</c:v>
                </c:pt>
                <c:pt idx="3400">
                  <c:v>14181</c:v>
                </c:pt>
                <c:pt idx="3401">
                  <c:v>14182</c:v>
                </c:pt>
                <c:pt idx="3402">
                  <c:v>14184</c:v>
                </c:pt>
                <c:pt idx="3403">
                  <c:v>14185</c:v>
                </c:pt>
                <c:pt idx="3404">
                  <c:v>14186</c:v>
                </c:pt>
                <c:pt idx="3405">
                  <c:v>14187</c:v>
                </c:pt>
                <c:pt idx="3406">
                  <c:v>14188</c:v>
                </c:pt>
                <c:pt idx="3407">
                  <c:v>14189</c:v>
                </c:pt>
                <c:pt idx="3408">
                  <c:v>14191</c:v>
                </c:pt>
                <c:pt idx="3409">
                  <c:v>14193</c:v>
                </c:pt>
                <c:pt idx="3410">
                  <c:v>14194</c:v>
                </c:pt>
                <c:pt idx="3411">
                  <c:v>14196</c:v>
                </c:pt>
                <c:pt idx="3412">
                  <c:v>14198</c:v>
                </c:pt>
                <c:pt idx="3413">
                  <c:v>14199</c:v>
                </c:pt>
                <c:pt idx="3414">
                  <c:v>14200</c:v>
                </c:pt>
                <c:pt idx="3415">
                  <c:v>14201</c:v>
                </c:pt>
                <c:pt idx="3416">
                  <c:v>14202</c:v>
                </c:pt>
                <c:pt idx="3417">
                  <c:v>14203</c:v>
                </c:pt>
                <c:pt idx="3418">
                  <c:v>14205</c:v>
                </c:pt>
                <c:pt idx="3419">
                  <c:v>14206</c:v>
                </c:pt>
                <c:pt idx="3420">
                  <c:v>14207</c:v>
                </c:pt>
                <c:pt idx="3421">
                  <c:v>14209</c:v>
                </c:pt>
                <c:pt idx="3422">
                  <c:v>14210</c:v>
                </c:pt>
                <c:pt idx="3423">
                  <c:v>14212</c:v>
                </c:pt>
                <c:pt idx="3424">
                  <c:v>14213</c:v>
                </c:pt>
                <c:pt idx="3425">
                  <c:v>14214</c:v>
                </c:pt>
                <c:pt idx="3426">
                  <c:v>14215</c:v>
                </c:pt>
                <c:pt idx="3427">
                  <c:v>14216</c:v>
                </c:pt>
                <c:pt idx="3428">
                  <c:v>14217</c:v>
                </c:pt>
                <c:pt idx="3429">
                  <c:v>14219</c:v>
                </c:pt>
                <c:pt idx="3430">
                  <c:v>14220</c:v>
                </c:pt>
                <c:pt idx="3431">
                  <c:v>14221</c:v>
                </c:pt>
                <c:pt idx="3432">
                  <c:v>14222</c:v>
                </c:pt>
                <c:pt idx="3433">
                  <c:v>14223</c:v>
                </c:pt>
                <c:pt idx="3434">
                  <c:v>14224</c:v>
                </c:pt>
                <c:pt idx="3435">
                  <c:v>14226</c:v>
                </c:pt>
                <c:pt idx="3436">
                  <c:v>14227</c:v>
                </c:pt>
                <c:pt idx="3437">
                  <c:v>14228</c:v>
                </c:pt>
                <c:pt idx="3438">
                  <c:v>14229</c:v>
                </c:pt>
                <c:pt idx="3439">
                  <c:v>14230</c:v>
                </c:pt>
                <c:pt idx="3440">
                  <c:v>14231</c:v>
                </c:pt>
                <c:pt idx="3441">
                  <c:v>14233</c:v>
                </c:pt>
                <c:pt idx="3442">
                  <c:v>14234</c:v>
                </c:pt>
                <c:pt idx="3443">
                  <c:v>14235</c:v>
                </c:pt>
                <c:pt idx="3444">
                  <c:v>14236</c:v>
                </c:pt>
                <c:pt idx="3445">
                  <c:v>14237</c:v>
                </c:pt>
                <c:pt idx="3446">
                  <c:v>14238</c:v>
                </c:pt>
                <c:pt idx="3447">
                  <c:v>14241</c:v>
                </c:pt>
                <c:pt idx="3448">
                  <c:v>14242</c:v>
                </c:pt>
                <c:pt idx="3449">
                  <c:v>14243</c:v>
                </c:pt>
                <c:pt idx="3450">
                  <c:v>14244</c:v>
                </c:pt>
                <c:pt idx="3451">
                  <c:v>14245</c:v>
                </c:pt>
                <c:pt idx="3452">
                  <c:v>14248</c:v>
                </c:pt>
                <c:pt idx="3453">
                  <c:v>14249</c:v>
                </c:pt>
                <c:pt idx="3454">
                  <c:v>14250</c:v>
                </c:pt>
                <c:pt idx="3455">
                  <c:v>14251</c:v>
                </c:pt>
                <c:pt idx="3456">
                  <c:v>14252</c:v>
                </c:pt>
                <c:pt idx="3457">
                  <c:v>14254</c:v>
                </c:pt>
                <c:pt idx="3458">
                  <c:v>14255</c:v>
                </c:pt>
                <c:pt idx="3459">
                  <c:v>14256</c:v>
                </c:pt>
                <c:pt idx="3460">
                  <c:v>14257</c:v>
                </c:pt>
                <c:pt idx="3461">
                  <c:v>14258</c:v>
                </c:pt>
                <c:pt idx="3462">
                  <c:v>14259</c:v>
                </c:pt>
                <c:pt idx="3463">
                  <c:v>14261</c:v>
                </c:pt>
                <c:pt idx="3464">
                  <c:v>14262</c:v>
                </c:pt>
                <c:pt idx="3465">
                  <c:v>14263</c:v>
                </c:pt>
                <c:pt idx="3466">
                  <c:v>14264</c:v>
                </c:pt>
                <c:pt idx="3467">
                  <c:v>14265</c:v>
                </c:pt>
                <c:pt idx="3468">
                  <c:v>14266</c:v>
                </c:pt>
                <c:pt idx="3469">
                  <c:v>14268</c:v>
                </c:pt>
                <c:pt idx="3470">
                  <c:v>14269</c:v>
                </c:pt>
                <c:pt idx="3471">
                  <c:v>14270</c:v>
                </c:pt>
                <c:pt idx="3472">
                  <c:v>14271</c:v>
                </c:pt>
                <c:pt idx="3473">
                  <c:v>14272</c:v>
                </c:pt>
                <c:pt idx="3474">
                  <c:v>14273</c:v>
                </c:pt>
                <c:pt idx="3475">
                  <c:v>14275</c:v>
                </c:pt>
                <c:pt idx="3476">
                  <c:v>14276</c:v>
                </c:pt>
                <c:pt idx="3477">
                  <c:v>14277</c:v>
                </c:pt>
                <c:pt idx="3478">
                  <c:v>14278</c:v>
                </c:pt>
                <c:pt idx="3479">
                  <c:v>14279</c:v>
                </c:pt>
                <c:pt idx="3480">
                  <c:v>14280</c:v>
                </c:pt>
                <c:pt idx="3481">
                  <c:v>14282</c:v>
                </c:pt>
                <c:pt idx="3482">
                  <c:v>14283</c:v>
                </c:pt>
                <c:pt idx="3483">
                  <c:v>14284</c:v>
                </c:pt>
                <c:pt idx="3484">
                  <c:v>14285</c:v>
                </c:pt>
                <c:pt idx="3485">
                  <c:v>14286</c:v>
                </c:pt>
                <c:pt idx="3486">
                  <c:v>14287</c:v>
                </c:pt>
                <c:pt idx="3487">
                  <c:v>14290</c:v>
                </c:pt>
                <c:pt idx="3488">
                  <c:v>14291</c:v>
                </c:pt>
                <c:pt idx="3489">
                  <c:v>14292</c:v>
                </c:pt>
                <c:pt idx="3490">
                  <c:v>14293</c:v>
                </c:pt>
                <c:pt idx="3491">
                  <c:v>14294</c:v>
                </c:pt>
                <c:pt idx="3492">
                  <c:v>14296</c:v>
                </c:pt>
                <c:pt idx="3493">
                  <c:v>14297</c:v>
                </c:pt>
                <c:pt idx="3494">
                  <c:v>14299</c:v>
                </c:pt>
                <c:pt idx="3495">
                  <c:v>14300</c:v>
                </c:pt>
                <c:pt idx="3496">
                  <c:v>14301</c:v>
                </c:pt>
                <c:pt idx="3497">
                  <c:v>14303</c:v>
                </c:pt>
                <c:pt idx="3498">
                  <c:v>14304</c:v>
                </c:pt>
                <c:pt idx="3499">
                  <c:v>14305</c:v>
                </c:pt>
                <c:pt idx="3500">
                  <c:v>14306</c:v>
                </c:pt>
                <c:pt idx="3501">
                  <c:v>14307</c:v>
                </c:pt>
                <c:pt idx="3502">
                  <c:v>14308</c:v>
                </c:pt>
                <c:pt idx="3503">
                  <c:v>14310</c:v>
                </c:pt>
                <c:pt idx="3504">
                  <c:v>14311</c:v>
                </c:pt>
                <c:pt idx="3505">
                  <c:v>14312</c:v>
                </c:pt>
                <c:pt idx="3506">
                  <c:v>14313</c:v>
                </c:pt>
                <c:pt idx="3507">
                  <c:v>14314</c:v>
                </c:pt>
                <c:pt idx="3508">
                  <c:v>14315</c:v>
                </c:pt>
                <c:pt idx="3509">
                  <c:v>14317</c:v>
                </c:pt>
                <c:pt idx="3510">
                  <c:v>14318</c:v>
                </c:pt>
                <c:pt idx="3511">
                  <c:v>14319</c:v>
                </c:pt>
                <c:pt idx="3512">
                  <c:v>14320</c:v>
                </c:pt>
                <c:pt idx="3513">
                  <c:v>14321</c:v>
                </c:pt>
                <c:pt idx="3514">
                  <c:v>14322</c:v>
                </c:pt>
                <c:pt idx="3515">
                  <c:v>14324</c:v>
                </c:pt>
                <c:pt idx="3516">
                  <c:v>14325</c:v>
                </c:pt>
                <c:pt idx="3517">
                  <c:v>14326</c:v>
                </c:pt>
                <c:pt idx="3518">
                  <c:v>14327</c:v>
                </c:pt>
                <c:pt idx="3519">
                  <c:v>14328</c:v>
                </c:pt>
                <c:pt idx="3520">
                  <c:v>14329</c:v>
                </c:pt>
                <c:pt idx="3521">
                  <c:v>14331</c:v>
                </c:pt>
                <c:pt idx="3522">
                  <c:v>14332</c:v>
                </c:pt>
                <c:pt idx="3523">
                  <c:v>14333</c:v>
                </c:pt>
                <c:pt idx="3524">
                  <c:v>14334</c:v>
                </c:pt>
                <c:pt idx="3525">
                  <c:v>14335</c:v>
                </c:pt>
                <c:pt idx="3526">
                  <c:v>14336</c:v>
                </c:pt>
                <c:pt idx="3527">
                  <c:v>14338</c:v>
                </c:pt>
                <c:pt idx="3528">
                  <c:v>14339</c:v>
                </c:pt>
                <c:pt idx="3529">
                  <c:v>14340</c:v>
                </c:pt>
                <c:pt idx="3530">
                  <c:v>14341</c:v>
                </c:pt>
                <c:pt idx="3531">
                  <c:v>14343</c:v>
                </c:pt>
                <c:pt idx="3532">
                  <c:v>14345</c:v>
                </c:pt>
                <c:pt idx="3533">
                  <c:v>14346</c:v>
                </c:pt>
                <c:pt idx="3534">
                  <c:v>14347</c:v>
                </c:pt>
                <c:pt idx="3535">
                  <c:v>14348</c:v>
                </c:pt>
                <c:pt idx="3536">
                  <c:v>14349</c:v>
                </c:pt>
                <c:pt idx="3537">
                  <c:v>14350</c:v>
                </c:pt>
                <c:pt idx="3538">
                  <c:v>14352</c:v>
                </c:pt>
                <c:pt idx="3539">
                  <c:v>14353</c:v>
                </c:pt>
                <c:pt idx="3540">
                  <c:v>14354</c:v>
                </c:pt>
                <c:pt idx="3541">
                  <c:v>14355</c:v>
                </c:pt>
                <c:pt idx="3542">
                  <c:v>14356</c:v>
                </c:pt>
                <c:pt idx="3543">
                  <c:v>14357</c:v>
                </c:pt>
                <c:pt idx="3544">
                  <c:v>14359</c:v>
                </c:pt>
                <c:pt idx="3545">
                  <c:v>14360</c:v>
                </c:pt>
                <c:pt idx="3546">
                  <c:v>14361</c:v>
                </c:pt>
                <c:pt idx="3547">
                  <c:v>14362</c:v>
                </c:pt>
                <c:pt idx="3548">
                  <c:v>14363</c:v>
                </c:pt>
                <c:pt idx="3549">
                  <c:v>14364</c:v>
                </c:pt>
                <c:pt idx="3550">
                  <c:v>14366</c:v>
                </c:pt>
                <c:pt idx="3551">
                  <c:v>14367</c:v>
                </c:pt>
                <c:pt idx="3552">
                  <c:v>14368</c:v>
                </c:pt>
                <c:pt idx="3553">
                  <c:v>14369</c:v>
                </c:pt>
                <c:pt idx="3554">
                  <c:v>14370</c:v>
                </c:pt>
                <c:pt idx="3555">
                  <c:v>14371</c:v>
                </c:pt>
                <c:pt idx="3556">
                  <c:v>14373</c:v>
                </c:pt>
                <c:pt idx="3557">
                  <c:v>14374</c:v>
                </c:pt>
                <c:pt idx="3558">
                  <c:v>14375</c:v>
                </c:pt>
                <c:pt idx="3559">
                  <c:v>14376</c:v>
                </c:pt>
                <c:pt idx="3560">
                  <c:v>14377</c:v>
                </c:pt>
                <c:pt idx="3561">
                  <c:v>14378</c:v>
                </c:pt>
                <c:pt idx="3562">
                  <c:v>14380</c:v>
                </c:pt>
                <c:pt idx="3563">
                  <c:v>14381</c:v>
                </c:pt>
                <c:pt idx="3564">
                  <c:v>14382</c:v>
                </c:pt>
                <c:pt idx="3565">
                  <c:v>14383</c:v>
                </c:pt>
                <c:pt idx="3566">
                  <c:v>14384</c:v>
                </c:pt>
                <c:pt idx="3567">
                  <c:v>14385</c:v>
                </c:pt>
                <c:pt idx="3568">
                  <c:v>14387</c:v>
                </c:pt>
                <c:pt idx="3569">
                  <c:v>14388</c:v>
                </c:pt>
                <c:pt idx="3570">
                  <c:v>14389</c:v>
                </c:pt>
                <c:pt idx="3571">
                  <c:v>14390</c:v>
                </c:pt>
                <c:pt idx="3572">
                  <c:v>14391</c:v>
                </c:pt>
                <c:pt idx="3573">
                  <c:v>14392</c:v>
                </c:pt>
                <c:pt idx="3574">
                  <c:v>14394</c:v>
                </c:pt>
                <c:pt idx="3575">
                  <c:v>14396</c:v>
                </c:pt>
                <c:pt idx="3576">
                  <c:v>14397</c:v>
                </c:pt>
                <c:pt idx="3577">
                  <c:v>14398</c:v>
                </c:pt>
                <c:pt idx="3578">
                  <c:v>14399</c:v>
                </c:pt>
                <c:pt idx="3579">
                  <c:v>14401</c:v>
                </c:pt>
                <c:pt idx="3580">
                  <c:v>14402</c:v>
                </c:pt>
                <c:pt idx="3581">
                  <c:v>14403</c:v>
                </c:pt>
                <c:pt idx="3582">
                  <c:v>14404</c:v>
                </c:pt>
                <c:pt idx="3583">
                  <c:v>14405</c:v>
                </c:pt>
                <c:pt idx="3584">
                  <c:v>14406</c:v>
                </c:pt>
                <c:pt idx="3585">
                  <c:v>14408</c:v>
                </c:pt>
                <c:pt idx="3586">
                  <c:v>14409</c:v>
                </c:pt>
                <c:pt idx="3587">
                  <c:v>14410</c:v>
                </c:pt>
                <c:pt idx="3588">
                  <c:v>14411</c:v>
                </c:pt>
                <c:pt idx="3589">
                  <c:v>14412</c:v>
                </c:pt>
                <c:pt idx="3590">
                  <c:v>14413</c:v>
                </c:pt>
                <c:pt idx="3591">
                  <c:v>14415</c:v>
                </c:pt>
                <c:pt idx="3592">
                  <c:v>14416</c:v>
                </c:pt>
                <c:pt idx="3593">
                  <c:v>14417</c:v>
                </c:pt>
                <c:pt idx="3594">
                  <c:v>14418</c:v>
                </c:pt>
                <c:pt idx="3595">
                  <c:v>14419</c:v>
                </c:pt>
                <c:pt idx="3596">
                  <c:v>14420</c:v>
                </c:pt>
                <c:pt idx="3597">
                  <c:v>14422</c:v>
                </c:pt>
                <c:pt idx="3598">
                  <c:v>14423</c:v>
                </c:pt>
                <c:pt idx="3599">
                  <c:v>14424</c:v>
                </c:pt>
                <c:pt idx="3600">
                  <c:v>14425</c:v>
                </c:pt>
                <c:pt idx="3601">
                  <c:v>14426</c:v>
                </c:pt>
                <c:pt idx="3602">
                  <c:v>14427</c:v>
                </c:pt>
                <c:pt idx="3603">
                  <c:v>14429</c:v>
                </c:pt>
                <c:pt idx="3604">
                  <c:v>14431</c:v>
                </c:pt>
                <c:pt idx="3605">
                  <c:v>14432</c:v>
                </c:pt>
                <c:pt idx="3606">
                  <c:v>14433</c:v>
                </c:pt>
                <c:pt idx="3607">
                  <c:v>14434</c:v>
                </c:pt>
                <c:pt idx="3608">
                  <c:v>14436</c:v>
                </c:pt>
                <c:pt idx="3609">
                  <c:v>14437</c:v>
                </c:pt>
                <c:pt idx="3610">
                  <c:v>14438</c:v>
                </c:pt>
                <c:pt idx="3611">
                  <c:v>14439</c:v>
                </c:pt>
                <c:pt idx="3612">
                  <c:v>14440</c:v>
                </c:pt>
                <c:pt idx="3613">
                  <c:v>14441</c:v>
                </c:pt>
                <c:pt idx="3614">
                  <c:v>14443</c:v>
                </c:pt>
                <c:pt idx="3615">
                  <c:v>14444</c:v>
                </c:pt>
                <c:pt idx="3616">
                  <c:v>14445</c:v>
                </c:pt>
                <c:pt idx="3617">
                  <c:v>14446</c:v>
                </c:pt>
                <c:pt idx="3618">
                  <c:v>14447</c:v>
                </c:pt>
                <c:pt idx="3619">
                  <c:v>14448</c:v>
                </c:pt>
                <c:pt idx="3620">
                  <c:v>14450</c:v>
                </c:pt>
                <c:pt idx="3621">
                  <c:v>14451</c:v>
                </c:pt>
                <c:pt idx="3622">
                  <c:v>14452</c:v>
                </c:pt>
                <c:pt idx="3623">
                  <c:v>14453</c:v>
                </c:pt>
                <c:pt idx="3624">
                  <c:v>14454</c:v>
                </c:pt>
                <c:pt idx="3625">
                  <c:v>14455</c:v>
                </c:pt>
                <c:pt idx="3626">
                  <c:v>14457</c:v>
                </c:pt>
                <c:pt idx="3627">
                  <c:v>14458</c:v>
                </c:pt>
                <c:pt idx="3628">
                  <c:v>14459</c:v>
                </c:pt>
                <c:pt idx="3629">
                  <c:v>14460</c:v>
                </c:pt>
                <c:pt idx="3630">
                  <c:v>14461</c:v>
                </c:pt>
                <c:pt idx="3631">
                  <c:v>14462</c:v>
                </c:pt>
                <c:pt idx="3632">
                  <c:v>14464</c:v>
                </c:pt>
                <c:pt idx="3633">
                  <c:v>14465</c:v>
                </c:pt>
                <c:pt idx="3634">
                  <c:v>14466</c:v>
                </c:pt>
                <c:pt idx="3635">
                  <c:v>14467</c:v>
                </c:pt>
                <c:pt idx="3636">
                  <c:v>14468</c:v>
                </c:pt>
                <c:pt idx="3637">
                  <c:v>14469</c:v>
                </c:pt>
                <c:pt idx="3638">
                  <c:v>14471</c:v>
                </c:pt>
                <c:pt idx="3639">
                  <c:v>14472</c:v>
                </c:pt>
                <c:pt idx="3640">
                  <c:v>14473</c:v>
                </c:pt>
                <c:pt idx="3641">
                  <c:v>14474</c:v>
                </c:pt>
                <c:pt idx="3642">
                  <c:v>14475</c:v>
                </c:pt>
                <c:pt idx="3643">
                  <c:v>14476</c:v>
                </c:pt>
                <c:pt idx="3644">
                  <c:v>14478</c:v>
                </c:pt>
                <c:pt idx="3645">
                  <c:v>14479</c:v>
                </c:pt>
                <c:pt idx="3646">
                  <c:v>14480</c:v>
                </c:pt>
                <c:pt idx="3647">
                  <c:v>14481</c:v>
                </c:pt>
                <c:pt idx="3648">
                  <c:v>14482</c:v>
                </c:pt>
                <c:pt idx="3649">
                  <c:v>14483</c:v>
                </c:pt>
                <c:pt idx="3650">
                  <c:v>14485</c:v>
                </c:pt>
                <c:pt idx="3651">
                  <c:v>14486</c:v>
                </c:pt>
                <c:pt idx="3652">
                  <c:v>14487</c:v>
                </c:pt>
                <c:pt idx="3653">
                  <c:v>14488</c:v>
                </c:pt>
                <c:pt idx="3654">
                  <c:v>14489</c:v>
                </c:pt>
                <c:pt idx="3655">
                  <c:v>14490</c:v>
                </c:pt>
                <c:pt idx="3656">
                  <c:v>14493</c:v>
                </c:pt>
                <c:pt idx="3657">
                  <c:v>14494</c:v>
                </c:pt>
                <c:pt idx="3658">
                  <c:v>14495</c:v>
                </c:pt>
                <c:pt idx="3659">
                  <c:v>14496</c:v>
                </c:pt>
                <c:pt idx="3660">
                  <c:v>14497</c:v>
                </c:pt>
                <c:pt idx="3661">
                  <c:v>14499</c:v>
                </c:pt>
                <c:pt idx="3662">
                  <c:v>14500</c:v>
                </c:pt>
                <c:pt idx="3663">
                  <c:v>14501</c:v>
                </c:pt>
                <c:pt idx="3664">
                  <c:v>14502</c:v>
                </c:pt>
                <c:pt idx="3665">
                  <c:v>14503</c:v>
                </c:pt>
                <c:pt idx="3666">
                  <c:v>14504</c:v>
                </c:pt>
                <c:pt idx="3667">
                  <c:v>14506</c:v>
                </c:pt>
                <c:pt idx="3668">
                  <c:v>14507</c:v>
                </c:pt>
                <c:pt idx="3669">
                  <c:v>14508</c:v>
                </c:pt>
                <c:pt idx="3670">
                  <c:v>14509</c:v>
                </c:pt>
                <c:pt idx="3671">
                  <c:v>14510</c:v>
                </c:pt>
                <c:pt idx="3672">
                  <c:v>14511</c:v>
                </c:pt>
                <c:pt idx="3673">
                  <c:v>14513</c:v>
                </c:pt>
                <c:pt idx="3674">
                  <c:v>14514</c:v>
                </c:pt>
                <c:pt idx="3675">
                  <c:v>14515</c:v>
                </c:pt>
                <c:pt idx="3676">
                  <c:v>14516</c:v>
                </c:pt>
                <c:pt idx="3677">
                  <c:v>14517</c:v>
                </c:pt>
                <c:pt idx="3678">
                  <c:v>14518</c:v>
                </c:pt>
                <c:pt idx="3679">
                  <c:v>14520</c:v>
                </c:pt>
                <c:pt idx="3680">
                  <c:v>14521</c:v>
                </c:pt>
                <c:pt idx="3681">
                  <c:v>14522</c:v>
                </c:pt>
                <c:pt idx="3682">
                  <c:v>14523</c:v>
                </c:pt>
                <c:pt idx="3683">
                  <c:v>14524</c:v>
                </c:pt>
                <c:pt idx="3684">
                  <c:v>14525</c:v>
                </c:pt>
                <c:pt idx="3685">
                  <c:v>14527</c:v>
                </c:pt>
                <c:pt idx="3686">
                  <c:v>14528</c:v>
                </c:pt>
                <c:pt idx="3687">
                  <c:v>14529</c:v>
                </c:pt>
                <c:pt idx="3688">
                  <c:v>14531</c:v>
                </c:pt>
                <c:pt idx="3689">
                  <c:v>14532</c:v>
                </c:pt>
                <c:pt idx="3690">
                  <c:v>14534</c:v>
                </c:pt>
                <c:pt idx="3691">
                  <c:v>14535</c:v>
                </c:pt>
                <c:pt idx="3692">
                  <c:v>14536</c:v>
                </c:pt>
                <c:pt idx="3693">
                  <c:v>14537</c:v>
                </c:pt>
                <c:pt idx="3694">
                  <c:v>14538</c:v>
                </c:pt>
                <c:pt idx="3695">
                  <c:v>14539</c:v>
                </c:pt>
                <c:pt idx="3696">
                  <c:v>14541</c:v>
                </c:pt>
                <c:pt idx="3697">
                  <c:v>14542</c:v>
                </c:pt>
                <c:pt idx="3698">
                  <c:v>14543</c:v>
                </c:pt>
                <c:pt idx="3699">
                  <c:v>14544</c:v>
                </c:pt>
                <c:pt idx="3700">
                  <c:v>14545</c:v>
                </c:pt>
                <c:pt idx="3701">
                  <c:v>14546</c:v>
                </c:pt>
                <c:pt idx="3702">
                  <c:v>14548</c:v>
                </c:pt>
                <c:pt idx="3703">
                  <c:v>14549</c:v>
                </c:pt>
                <c:pt idx="3704">
                  <c:v>14550</c:v>
                </c:pt>
                <c:pt idx="3705">
                  <c:v>14551</c:v>
                </c:pt>
                <c:pt idx="3706">
                  <c:v>14552</c:v>
                </c:pt>
                <c:pt idx="3707">
                  <c:v>14553</c:v>
                </c:pt>
                <c:pt idx="3708">
                  <c:v>14555</c:v>
                </c:pt>
                <c:pt idx="3709">
                  <c:v>14557</c:v>
                </c:pt>
                <c:pt idx="3710">
                  <c:v>14558</c:v>
                </c:pt>
                <c:pt idx="3711">
                  <c:v>14559</c:v>
                </c:pt>
                <c:pt idx="3712">
                  <c:v>14562</c:v>
                </c:pt>
                <c:pt idx="3713">
                  <c:v>14563</c:v>
                </c:pt>
                <c:pt idx="3714">
                  <c:v>14564</c:v>
                </c:pt>
                <c:pt idx="3715">
                  <c:v>14565</c:v>
                </c:pt>
                <c:pt idx="3716">
                  <c:v>14566</c:v>
                </c:pt>
                <c:pt idx="3717">
                  <c:v>14567</c:v>
                </c:pt>
                <c:pt idx="3718">
                  <c:v>14569</c:v>
                </c:pt>
                <c:pt idx="3719">
                  <c:v>14570</c:v>
                </c:pt>
                <c:pt idx="3720">
                  <c:v>14571</c:v>
                </c:pt>
                <c:pt idx="3721">
                  <c:v>14573</c:v>
                </c:pt>
                <c:pt idx="3722">
                  <c:v>14574</c:v>
                </c:pt>
                <c:pt idx="3723">
                  <c:v>14576</c:v>
                </c:pt>
                <c:pt idx="3724">
                  <c:v>14577</c:v>
                </c:pt>
                <c:pt idx="3725">
                  <c:v>14578</c:v>
                </c:pt>
                <c:pt idx="3726">
                  <c:v>14579</c:v>
                </c:pt>
                <c:pt idx="3727">
                  <c:v>14580</c:v>
                </c:pt>
                <c:pt idx="3728">
                  <c:v>14581</c:v>
                </c:pt>
                <c:pt idx="3729">
                  <c:v>14583</c:v>
                </c:pt>
                <c:pt idx="3730">
                  <c:v>14584</c:v>
                </c:pt>
                <c:pt idx="3731">
                  <c:v>14585</c:v>
                </c:pt>
                <c:pt idx="3732">
                  <c:v>14586</c:v>
                </c:pt>
                <c:pt idx="3733">
                  <c:v>14587</c:v>
                </c:pt>
                <c:pt idx="3734">
                  <c:v>14588</c:v>
                </c:pt>
                <c:pt idx="3735">
                  <c:v>14590</c:v>
                </c:pt>
                <c:pt idx="3736">
                  <c:v>14591</c:v>
                </c:pt>
                <c:pt idx="3737">
                  <c:v>14592</c:v>
                </c:pt>
                <c:pt idx="3738">
                  <c:v>14593</c:v>
                </c:pt>
                <c:pt idx="3739">
                  <c:v>14594</c:v>
                </c:pt>
                <c:pt idx="3740">
                  <c:v>14595</c:v>
                </c:pt>
                <c:pt idx="3741">
                  <c:v>14597</c:v>
                </c:pt>
                <c:pt idx="3742">
                  <c:v>14598</c:v>
                </c:pt>
                <c:pt idx="3743">
                  <c:v>14599</c:v>
                </c:pt>
                <c:pt idx="3744">
                  <c:v>14600</c:v>
                </c:pt>
                <c:pt idx="3745">
                  <c:v>14601</c:v>
                </c:pt>
                <c:pt idx="3746">
                  <c:v>14602</c:v>
                </c:pt>
                <c:pt idx="3747">
                  <c:v>14605</c:v>
                </c:pt>
                <c:pt idx="3748">
                  <c:v>14606</c:v>
                </c:pt>
                <c:pt idx="3749">
                  <c:v>14607</c:v>
                </c:pt>
                <c:pt idx="3750">
                  <c:v>14608</c:v>
                </c:pt>
                <c:pt idx="3751">
                  <c:v>14609</c:v>
                </c:pt>
                <c:pt idx="3752">
                  <c:v>14612</c:v>
                </c:pt>
                <c:pt idx="3753">
                  <c:v>14613</c:v>
                </c:pt>
                <c:pt idx="3754">
                  <c:v>14614</c:v>
                </c:pt>
                <c:pt idx="3755">
                  <c:v>14615</c:v>
                </c:pt>
                <c:pt idx="3756">
                  <c:v>14616</c:v>
                </c:pt>
                <c:pt idx="3757">
                  <c:v>14618</c:v>
                </c:pt>
                <c:pt idx="3758">
                  <c:v>14619</c:v>
                </c:pt>
                <c:pt idx="3759">
                  <c:v>14620</c:v>
                </c:pt>
                <c:pt idx="3760">
                  <c:v>14621</c:v>
                </c:pt>
                <c:pt idx="3761">
                  <c:v>14622</c:v>
                </c:pt>
                <c:pt idx="3762">
                  <c:v>14623</c:v>
                </c:pt>
                <c:pt idx="3763">
                  <c:v>14625</c:v>
                </c:pt>
                <c:pt idx="3764">
                  <c:v>14626</c:v>
                </c:pt>
                <c:pt idx="3765">
                  <c:v>14627</c:v>
                </c:pt>
                <c:pt idx="3766">
                  <c:v>14628</c:v>
                </c:pt>
                <c:pt idx="3767">
                  <c:v>14629</c:v>
                </c:pt>
                <c:pt idx="3768">
                  <c:v>14630</c:v>
                </c:pt>
                <c:pt idx="3769">
                  <c:v>14632</c:v>
                </c:pt>
                <c:pt idx="3770">
                  <c:v>14633</c:v>
                </c:pt>
                <c:pt idx="3771">
                  <c:v>14634</c:v>
                </c:pt>
                <c:pt idx="3772">
                  <c:v>14635</c:v>
                </c:pt>
                <c:pt idx="3773">
                  <c:v>14636</c:v>
                </c:pt>
                <c:pt idx="3774">
                  <c:v>14637</c:v>
                </c:pt>
                <c:pt idx="3775">
                  <c:v>14639</c:v>
                </c:pt>
                <c:pt idx="3776">
                  <c:v>14640</c:v>
                </c:pt>
                <c:pt idx="3777">
                  <c:v>14641</c:v>
                </c:pt>
                <c:pt idx="3778">
                  <c:v>14642</c:v>
                </c:pt>
                <c:pt idx="3779">
                  <c:v>14643</c:v>
                </c:pt>
                <c:pt idx="3780">
                  <c:v>14644</c:v>
                </c:pt>
                <c:pt idx="3781">
                  <c:v>14646</c:v>
                </c:pt>
                <c:pt idx="3782">
                  <c:v>14647</c:v>
                </c:pt>
                <c:pt idx="3783">
                  <c:v>14648</c:v>
                </c:pt>
                <c:pt idx="3784">
                  <c:v>14649</c:v>
                </c:pt>
                <c:pt idx="3785">
                  <c:v>14650</c:v>
                </c:pt>
                <c:pt idx="3786">
                  <c:v>14651</c:v>
                </c:pt>
                <c:pt idx="3787">
                  <c:v>14654</c:v>
                </c:pt>
                <c:pt idx="3788">
                  <c:v>14655</c:v>
                </c:pt>
                <c:pt idx="3789">
                  <c:v>14656</c:v>
                </c:pt>
                <c:pt idx="3790">
                  <c:v>14657</c:v>
                </c:pt>
                <c:pt idx="3791">
                  <c:v>14658</c:v>
                </c:pt>
                <c:pt idx="3792">
                  <c:v>14660</c:v>
                </c:pt>
                <c:pt idx="3793">
                  <c:v>14661</c:v>
                </c:pt>
                <c:pt idx="3794">
                  <c:v>14662</c:v>
                </c:pt>
                <c:pt idx="3795">
                  <c:v>14664</c:v>
                </c:pt>
                <c:pt idx="3796">
                  <c:v>14665</c:v>
                </c:pt>
                <c:pt idx="3797">
                  <c:v>14667</c:v>
                </c:pt>
                <c:pt idx="3798">
                  <c:v>14668</c:v>
                </c:pt>
                <c:pt idx="3799">
                  <c:v>14669</c:v>
                </c:pt>
                <c:pt idx="3800">
                  <c:v>14670</c:v>
                </c:pt>
                <c:pt idx="3801">
                  <c:v>14671</c:v>
                </c:pt>
                <c:pt idx="3802">
                  <c:v>14672</c:v>
                </c:pt>
                <c:pt idx="3803">
                  <c:v>14674</c:v>
                </c:pt>
                <c:pt idx="3804">
                  <c:v>14675</c:v>
                </c:pt>
                <c:pt idx="3805">
                  <c:v>14676</c:v>
                </c:pt>
                <c:pt idx="3806">
                  <c:v>14677</c:v>
                </c:pt>
                <c:pt idx="3807">
                  <c:v>14678</c:v>
                </c:pt>
                <c:pt idx="3808">
                  <c:v>14679</c:v>
                </c:pt>
                <c:pt idx="3809">
                  <c:v>14681</c:v>
                </c:pt>
                <c:pt idx="3810">
                  <c:v>14682</c:v>
                </c:pt>
                <c:pt idx="3811">
                  <c:v>14683</c:v>
                </c:pt>
                <c:pt idx="3812">
                  <c:v>14684</c:v>
                </c:pt>
                <c:pt idx="3813">
                  <c:v>14685</c:v>
                </c:pt>
                <c:pt idx="3814">
                  <c:v>14686</c:v>
                </c:pt>
                <c:pt idx="3815">
                  <c:v>14688</c:v>
                </c:pt>
                <c:pt idx="3816">
                  <c:v>14689</c:v>
                </c:pt>
                <c:pt idx="3817">
                  <c:v>14690</c:v>
                </c:pt>
                <c:pt idx="3818">
                  <c:v>14691</c:v>
                </c:pt>
                <c:pt idx="3819">
                  <c:v>14693</c:v>
                </c:pt>
                <c:pt idx="3820">
                  <c:v>14695</c:v>
                </c:pt>
                <c:pt idx="3821">
                  <c:v>14696</c:v>
                </c:pt>
                <c:pt idx="3822">
                  <c:v>14697</c:v>
                </c:pt>
                <c:pt idx="3823">
                  <c:v>14698</c:v>
                </c:pt>
                <c:pt idx="3824">
                  <c:v>14699</c:v>
                </c:pt>
                <c:pt idx="3825">
                  <c:v>14700</c:v>
                </c:pt>
                <c:pt idx="3826">
                  <c:v>14702</c:v>
                </c:pt>
                <c:pt idx="3827">
                  <c:v>14703</c:v>
                </c:pt>
                <c:pt idx="3828">
                  <c:v>14704</c:v>
                </c:pt>
                <c:pt idx="3829">
                  <c:v>14705</c:v>
                </c:pt>
                <c:pt idx="3830">
                  <c:v>14706</c:v>
                </c:pt>
                <c:pt idx="3831">
                  <c:v>14707</c:v>
                </c:pt>
                <c:pt idx="3832">
                  <c:v>14709</c:v>
                </c:pt>
                <c:pt idx="3833">
                  <c:v>14710</c:v>
                </c:pt>
                <c:pt idx="3834">
                  <c:v>14711</c:v>
                </c:pt>
                <c:pt idx="3835">
                  <c:v>14712</c:v>
                </c:pt>
                <c:pt idx="3836">
                  <c:v>14713</c:v>
                </c:pt>
                <c:pt idx="3837">
                  <c:v>14714</c:v>
                </c:pt>
                <c:pt idx="3838">
                  <c:v>14716</c:v>
                </c:pt>
                <c:pt idx="3839">
                  <c:v>14717</c:v>
                </c:pt>
                <c:pt idx="3840">
                  <c:v>14718</c:v>
                </c:pt>
                <c:pt idx="3841">
                  <c:v>14719</c:v>
                </c:pt>
                <c:pt idx="3842">
                  <c:v>14720</c:v>
                </c:pt>
                <c:pt idx="3843">
                  <c:v>14721</c:v>
                </c:pt>
                <c:pt idx="3844">
                  <c:v>14723</c:v>
                </c:pt>
                <c:pt idx="3845">
                  <c:v>14724</c:v>
                </c:pt>
                <c:pt idx="3846">
                  <c:v>14725</c:v>
                </c:pt>
                <c:pt idx="3847">
                  <c:v>14726</c:v>
                </c:pt>
                <c:pt idx="3848">
                  <c:v>14727</c:v>
                </c:pt>
                <c:pt idx="3849">
                  <c:v>14728</c:v>
                </c:pt>
                <c:pt idx="3850">
                  <c:v>14730</c:v>
                </c:pt>
                <c:pt idx="3851">
                  <c:v>14731</c:v>
                </c:pt>
                <c:pt idx="3852">
                  <c:v>14732</c:v>
                </c:pt>
                <c:pt idx="3853">
                  <c:v>14733</c:v>
                </c:pt>
                <c:pt idx="3854">
                  <c:v>14734</c:v>
                </c:pt>
                <c:pt idx="3855">
                  <c:v>14735</c:v>
                </c:pt>
                <c:pt idx="3856">
                  <c:v>14737</c:v>
                </c:pt>
                <c:pt idx="3857">
                  <c:v>14738</c:v>
                </c:pt>
                <c:pt idx="3858">
                  <c:v>14739</c:v>
                </c:pt>
                <c:pt idx="3859">
                  <c:v>14740</c:v>
                </c:pt>
                <c:pt idx="3860">
                  <c:v>14741</c:v>
                </c:pt>
                <c:pt idx="3861">
                  <c:v>14742</c:v>
                </c:pt>
                <c:pt idx="3862">
                  <c:v>14744</c:v>
                </c:pt>
                <c:pt idx="3863">
                  <c:v>14745</c:v>
                </c:pt>
                <c:pt idx="3864">
                  <c:v>14746</c:v>
                </c:pt>
                <c:pt idx="3865">
                  <c:v>14747</c:v>
                </c:pt>
                <c:pt idx="3866">
                  <c:v>14748</c:v>
                </c:pt>
                <c:pt idx="3867">
                  <c:v>14749</c:v>
                </c:pt>
                <c:pt idx="3868">
                  <c:v>14751</c:v>
                </c:pt>
                <c:pt idx="3869">
                  <c:v>14752</c:v>
                </c:pt>
                <c:pt idx="3870">
                  <c:v>14753</c:v>
                </c:pt>
                <c:pt idx="3871">
                  <c:v>14754</c:v>
                </c:pt>
                <c:pt idx="3872">
                  <c:v>14755</c:v>
                </c:pt>
                <c:pt idx="3873">
                  <c:v>14756</c:v>
                </c:pt>
                <c:pt idx="3874">
                  <c:v>14758</c:v>
                </c:pt>
                <c:pt idx="3875">
                  <c:v>14759</c:v>
                </c:pt>
                <c:pt idx="3876">
                  <c:v>14760</c:v>
                </c:pt>
                <c:pt idx="3877">
                  <c:v>14762</c:v>
                </c:pt>
                <c:pt idx="3878">
                  <c:v>14763</c:v>
                </c:pt>
                <c:pt idx="3879">
                  <c:v>14765</c:v>
                </c:pt>
                <c:pt idx="3880">
                  <c:v>14766</c:v>
                </c:pt>
                <c:pt idx="3881">
                  <c:v>14767</c:v>
                </c:pt>
                <c:pt idx="3882">
                  <c:v>14768</c:v>
                </c:pt>
                <c:pt idx="3883">
                  <c:v>14769</c:v>
                </c:pt>
                <c:pt idx="3884">
                  <c:v>14770</c:v>
                </c:pt>
                <c:pt idx="3885">
                  <c:v>14772</c:v>
                </c:pt>
                <c:pt idx="3886">
                  <c:v>14773</c:v>
                </c:pt>
                <c:pt idx="3887">
                  <c:v>14774</c:v>
                </c:pt>
                <c:pt idx="3888">
                  <c:v>14775</c:v>
                </c:pt>
                <c:pt idx="3889">
                  <c:v>14776</c:v>
                </c:pt>
                <c:pt idx="3890">
                  <c:v>14777</c:v>
                </c:pt>
                <c:pt idx="3891">
                  <c:v>14779</c:v>
                </c:pt>
                <c:pt idx="3892">
                  <c:v>14780</c:v>
                </c:pt>
                <c:pt idx="3893">
                  <c:v>14781</c:v>
                </c:pt>
                <c:pt idx="3894">
                  <c:v>14782</c:v>
                </c:pt>
                <c:pt idx="3895">
                  <c:v>14783</c:v>
                </c:pt>
                <c:pt idx="3896">
                  <c:v>14784</c:v>
                </c:pt>
                <c:pt idx="3897">
                  <c:v>14786</c:v>
                </c:pt>
                <c:pt idx="3898">
                  <c:v>14787</c:v>
                </c:pt>
                <c:pt idx="3899">
                  <c:v>14788</c:v>
                </c:pt>
                <c:pt idx="3900">
                  <c:v>14789</c:v>
                </c:pt>
                <c:pt idx="3901">
                  <c:v>14790</c:v>
                </c:pt>
                <c:pt idx="3902">
                  <c:v>14791</c:v>
                </c:pt>
                <c:pt idx="3903">
                  <c:v>14793</c:v>
                </c:pt>
                <c:pt idx="3904">
                  <c:v>14794</c:v>
                </c:pt>
                <c:pt idx="3905">
                  <c:v>14795</c:v>
                </c:pt>
                <c:pt idx="3906">
                  <c:v>14797</c:v>
                </c:pt>
                <c:pt idx="3907">
                  <c:v>14798</c:v>
                </c:pt>
                <c:pt idx="3908">
                  <c:v>14800</c:v>
                </c:pt>
                <c:pt idx="3909">
                  <c:v>14801</c:v>
                </c:pt>
                <c:pt idx="3910">
                  <c:v>14802</c:v>
                </c:pt>
                <c:pt idx="3911">
                  <c:v>14803</c:v>
                </c:pt>
                <c:pt idx="3912">
                  <c:v>14804</c:v>
                </c:pt>
                <c:pt idx="3913">
                  <c:v>14805</c:v>
                </c:pt>
                <c:pt idx="3914">
                  <c:v>14807</c:v>
                </c:pt>
                <c:pt idx="3915">
                  <c:v>14808</c:v>
                </c:pt>
                <c:pt idx="3916">
                  <c:v>14809</c:v>
                </c:pt>
                <c:pt idx="3917">
                  <c:v>14810</c:v>
                </c:pt>
                <c:pt idx="3918">
                  <c:v>14811</c:v>
                </c:pt>
                <c:pt idx="3919">
                  <c:v>14812</c:v>
                </c:pt>
                <c:pt idx="3920">
                  <c:v>14814</c:v>
                </c:pt>
                <c:pt idx="3921">
                  <c:v>14815</c:v>
                </c:pt>
                <c:pt idx="3922">
                  <c:v>14816</c:v>
                </c:pt>
                <c:pt idx="3923">
                  <c:v>14817</c:v>
                </c:pt>
                <c:pt idx="3924">
                  <c:v>14818</c:v>
                </c:pt>
                <c:pt idx="3925">
                  <c:v>14819</c:v>
                </c:pt>
                <c:pt idx="3926">
                  <c:v>14821</c:v>
                </c:pt>
                <c:pt idx="3927">
                  <c:v>14822</c:v>
                </c:pt>
                <c:pt idx="3928">
                  <c:v>14823</c:v>
                </c:pt>
                <c:pt idx="3929">
                  <c:v>14824</c:v>
                </c:pt>
                <c:pt idx="3930">
                  <c:v>14825</c:v>
                </c:pt>
                <c:pt idx="3931">
                  <c:v>14826</c:v>
                </c:pt>
                <c:pt idx="3932">
                  <c:v>14828</c:v>
                </c:pt>
                <c:pt idx="3933">
                  <c:v>14829</c:v>
                </c:pt>
                <c:pt idx="3934">
                  <c:v>14830</c:v>
                </c:pt>
                <c:pt idx="3935">
                  <c:v>14831</c:v>
                </c:pt>
                <c:pt idx="3936">
                  <c:v>14832</c:v>
                </c:pt>
                <c:pt idx="3937">
                  <c:v>14833</c:v>
                </c:pt>
                <c:pt idx="3938">
                  <c:v>14835</c:v>
                </c:pt>
                <c:pt idx="3939">
                  <c:v>14836</c:v>
                </c:pt>
                <c:pt idx="3940">
                  <c:v>14837</c:v>
                </c:pt>
                <c:pt idx="3941">
                  <c:v>14838</c:v>
                </c:pt>
                <c:pt idx="3942">
                  <c:v>14839</c:v>
                </c:pt>
                <c:pt idx="3943">
                  <c:v>14840</c:v>
                </c:pt>
                <c:pt idx="3944">
                  <c:v>14842</c:v>
                </c:pt>
                <c:pt idx="3945">
                  <c:v>14843</c:v>
                </c:pt>
                <c:pt idx="3946">
                  <c:v>14844</c:v>
                </c:pt>
                <c:pt idx="3947">
                  <c:v>14845</c:v>
                </c:pt>
                <c:pt idx="3948">
                  <c:v>14846</c:v>
                </c:pt>
                <c:pt idx="3949">
                  <c:v>14847</c:v>
                </c:pt>
                <c:pt idx="3950">
                  <c:v>14849</c:v>
                </c:pt>
                <c:pt idx="3951">
                  <c:v>14850</c:v>
                </c:pt>
                <c:pt idx="3952">
                  <c:v>14851</c:v>
                </c:pt>
                <c:pt idx="3953">
                  <c:v>14852</c:v>
                </c:pt>
                <c:pt idx="3954">
                  <c:v>14853</c:v>
                </c:pt>
                <c:pt idx="3955">
                  <c:v>14854</c:v>
                </c:pt>
                <c:pt idx="3956">
                  <c:v>14857</c:v>
                </c:pt>
                <c:pt idx="3957">
                  <c:v>14858</c:v>
                </c:pt>
                <c:pt idx="3958">
                  <c:v>14859</c:v>
                </c:pt>
                <c:pt idx="3959">
                  <c:v>14860</c:v>
                </c:pt>
                <c:pt idx="3960">
                  <c:v>14861</c:v>
                </c:pt>
                <c:pt idx="3961">
                  <c:v>14863</c:v>
                </c:pt>
                <c:pt idx="3962">
                  <c:v>14864</c:v>
                </c:pt>
                <c:pt idx="3963">
                  <c:v>14865</c:v>
                </c:pt>
                <c:pt idx="3964">
                  <c:v>14866</c:v>
                </c:pt>
                <c:pt idx="3965">
                  <c:v>14867</c:v>
                </c:pt>
                <c:pt idx="3966">
                  <c:v>14868</c:v>
                </c:pt>
                <c:pt idx="3967">
                  <c:v>14870</c:v>
                </c:pt>
                <c:pt idx="3968">
                  <c:v>14871</c:v>
                </c:pt>
                <c:pt idx="3969">
                  <c:v>14872</c:v>
                </c:pt>
                <c:pt idx="3970">
                  <c:v>14873</c:v>
                </c:pt>
                <c:pt idx="3971">
                  <c:v>14874</c:v>
                </c:pt>
                <c:pt idx="3972">
                  <c:v>14875</c:v>
                </c:pt>
                <c:pt idx="3973">
                  <c:v>14877</c:v>
                </c:pt>
                <c:pt idx="3974">
                  <c:v>14878</c:v>
                </c:pt>
                <c:pt idx="3975">
                  <c:v>14879</c:v>
                </c:pt>
                <c:pt idx="3976">
                  <c:v>14880</c:v>
                </c:pt>
                <c:pt idx="3977">
                  <c:v>14881</c:v>
                </c:pt>
                <c:pt idx="3978">
                  <c:v>14882</c:v>
                </c:pt>
                <c:pt idx="3979">
                  <c:v>14884</c:v>
                </c:pt>
                <c:pt idx="3980">
                  <c:v>14885</c:v>
                </c:pt>
                <c:pt idx="3981">
                  <c:v>14886</c:v>
                </c:pt>
                <c:pt idx="3982">
                  <c:v>14887</c:v>
                </c:pt>
                <c:pt idx="3983">
                  <c:v>14888</c:v>
                </c:pt>
                <c:pt idx="3984">
                  <c:v>14889</c:v>
                </c:pt>
                <c:pt idx="3985">
                  <c:v>14891</c:v>
                </c:pt>
                <c:pt idx="3986">
                  <c:v>14892</c:v>
                </c:pt>
                <c:pt idx="3987">
                  <c:v>14893</c:v>
                </c:pt>
                <c:pt idx="3988">
                  <c:v>14894</c:v>
                </c:pt>
                <c:pt idx="3989">
                  <c:v>14895</c:v>
                </c:pt>
                <c:pt idx="3990">
                  <c:v>14898</c:v>
                </c:pt>
                <c:pt idx="3991">
                  <c:v>14899</c:v>
                </c:pt>
                <c:pt idx="3992">
                  <c:v>14900</c:v>
                </c:pt>
                <c:pt idx="3993">
                  <c:v>14901</c:v>
                </c:pt>
                <c:pt idx="3994">
                  <c:v>14902</c:v>
                </c:pt>
                <c:pt idx="3995">
                  <c:v>14903</c:v>
                </c:pt>
                <c:pt idx="3996">
                  <c:v>14905</c:v>
                </c:pt>
                <c:pt idx="3997">
                  <c:v>14906</c:v>
                </c:pt>
                <c:pt idx="3998">
                  <c:v>14907</c:v>
                </c:pt>
                <c:pt idx="3999">
                  <c:v>14908</c:v>
                </c:pt>
                <c:pt idx="4000">
                  <c:v>14909</c:v>
                </c:pt>
                <c:pt idx="4001">
                  <c:v>14910</c:v>
                </c:pt>
                <c:pt idx="4002">
                  <c:v>14912</c:v>
                </c:pt>
                <c:pt idx="4003">
                  <c:v>14913</c:v>
                </c:pt>
                <c:pt idx="4004">
                  <c:v>14914</c:v>
                </c:pt>
                <c:pt idx="4005">
                  <c:v>14915</c:v>
                </c:pt>
                <c:pt idx="4006">
                  <c:v>14916</c:v>
                </c:pt>
                <c:pt idx="4007">
                  <c:v>14917</c:v>
                </c:pt>
                <c:pt idx="4008">
                  <c:v>14919</c:v>
                </c:pt>
                <c:pt idx="4009">
                  <c:v>14921</c:v>
                </c:pt>
                <c:pt idx="4010">
                  <c:v>14922</c:v>
                </c:pt>
                <c:pt idx="4011">
                  <c:v>14923</c:v>
                </c:pt>
                <c:pt idx="4012">
                  <c:v>14924</c:v>
                </c:pt>
                <c:pt idx="4013">
                  <c:v>14927</c:v>
                </c:pt>
                <c:pt idx="4014">
                  <c:v>14928</c:v>
                </c:pt>
                <c:pt idx="4015">
                  <c:v>14929</c:v>
                </c:pt>
                <c:pt idx="4016">
                  <c:v>14930</c:v>
                </c:pt>
                <c:pt idx="4017">
                  <c:v>14931</c:v>
                </c:pt>
                <c:pt idx="4018">
                  <c:v>14933</c:v>
                </c:pt>
                <c:pt idx="4019">
                  <c:v>14934</c:v>
                </c:pt>
                <c:pt idx="4020">
                  <c:v>14935</c:v>
                </c:pt>
                <c:pt idx="4021">
                  <c:v>14937</c:v>
                </c:pt>
                <c:pt idx="4022">
                  <c:v>14938</c:v>
                </c:pt>
                <c:pt idx="4023">
                  <c:v>14940</c:v>
                </c:pt>
                <c:pt idx="4024">
                  <c:v>14941</c:v>
                </c:pt>
                <c:pt idx="4025">
                  <c:v>14942</c:v>
                </c:pt>
                <c:pt idx="4026">
                  <c:v>14943</c:v>
                </c:pt>
                <c:pt idx="4027">
                  <c:v>14944</c:v>
                </c:pt>
                <c:pt idx="4028">
                  <c:v>14945</c:v>
                </c:pt>
                <c:pt idx="4029">
                  <c:v>14947</c:v>
                </c:pt>
                <c:pt idx="4030">
                  <c:v>14948</c:v>
                </c:pt>
                <c:pt idx="4031">
                  <c:v>14949</c:v>
                </c:pt>
                <c:pt idx="4032">
                  <c:v>14950</c:v>
                </c:pt>
                <c:pt idx="4033">
                  <c:v>14951</c:v>
                </c:pt>
                <c:pt idx="4034">
                  <c:v>14952</c:v>
                </c:pt>
                <c:pt idx="4035">
                  <c:v>14954</c:v>
                </c:pt>
                <c:pt idx="4036">
                  <c:v>14955</c:v>
                </c:pt>
                <c:pt idx="4037">
                  <c:v>14956</c:v>
                </c:pt>
                <c:pt idx="4038">
                  <c:v>14957</c:v>
                </c:pt>
                <c:pt idx="4039">
                  <c:v>14958</c:v>
                </c:pt>
                <c:pt idx="4040">
                  <c:v>14959</c:v>
                </c:pt>
                <c:pt idx="4041">
                  <c:v>14961</c:v>
                </c:pt>
                <c:pt idx="4042">
                  <c:v>14962</c:v>
                </c:pt>
                <c:pt idx="4043">
                  <c:v>14963</c:v>
                </c:pt>
                <c:pt idx="4044">
                  <c:v>14964</c:v>
                </c:pt>
                <c:pt idx="4045">
                  <c:v>14965</c:v>
                </c:pt>
                <c:pt idx="4046">
                  <c:v>14966</c:v>
                </c:pt>
                <c:pt idx="4047">
                  <c:v>14968</c:v>
                </c:pt>
                <c:pt idx="4048">
                  <c:v>14969</c:v>
                </c:pt>
                <c:pt idx="4049">
                  <c:v>14971</c:v>
                </c:pt>
                <c:pt idx="4050">
                  <c:v>14972</c:v>
                </c:pt>
                <c:pt idx="4051">
                  <c:v>14973</c:v>
                </c:pt>
                <c:pt idx="4052">
                  <c:v>14975</c:v>
                </c:pt>
                <c:pt idx="4053">
                  <c:v>14976</c:v>
                </c:pt>
                <c:pt idx="4054">
                  <c:v>14978</c:v>
                </c:pt>
                <c:pt idx="4055">
                  <c:v>14979</c:v>
                </c:pt>
                <c:pt idx="4056">
                  <c:v>14980</c:v>
                </c:pt>
                <c:pt idx="4057">
                  <c:v>14982</c:v>
                </c:pt>
                <c:pt idx="4058">
                  <c:v>14983</c:v>
                </c:pt>
                <c:pt idx="4059">
                  <c:v>14984</c:v>
                </c:pt>
                <c:pt idx="4060">
                  <c:v>14985</c:v>
                </c:pt>
                <c:pt idx="4061">
                  <c:v>14986</c:v>
                </c:pt>
                <c:pt idx="4062">
                  <c:v>14987</c:v>
                </c:pt>
                <c:pt idx="4063">
                  <c:v>14989</c:v>
                </c:pt>
                <c:pt idx="4064">
                  <c:v>14990</c:v>
                </c:pt>
                <c:pt idx="4065">
                  <c:v>14991</c:v>
                </c:pt>
                <c:pt idx="4066">
                  <c:v>14992</c:v>
                </c:pt>
                <c:pt idx="4067">
                  <c:v>14993</c:v>
                </c:pt>
                <c:pt idx="4068">
                  <c:v>14994</c:v>
                </c:pt>
                <c:pt idx="4069">
                  <c:v>14996</c:v>
                </c:pt>
                <c:pt idx="4070">
                  <c:v>14997</c:v>
                </c:pt>
                <c:pt idx="4071">
                  <c:v>14998</c:v>
                </c:pt>
                <c:pt idx="4072">
                  <c:v>14999</c:v>
                </c:pt>
                <c:pt idx="4073">
                  <c:v>15000</c:v>
                </c:pt>
                <c:pt idx="4074">
                  <c:v>15001</c:v>
                </c:pt>
                <c:pt idx="4075">
                  <c:v>15003</c:v>
                </c:pt>
                <c:pt idx="4076">
                  <c:v>15004</c:v>
                </c:pt>
                <c:pt idx="4077">
                  <c:v>15005</c:v>
                </c:pt>
                <c:pt idx="4078">
                  <c:v>15006</c:v>
                </c:pt>
                <c:pt idx="4079">
                  <c:v>15007</c:v>
                </c:pt>
                <c:pt idx="4080">
                  <c:v>15008</c:v>
                </c:pt>
                <c:pt idx="4081">
                  <c:v>15010</c:v>
                </c:pt>
                <c:pt idx="4082">
                  <c:v>15011</c:v>
                </c:pt>
                <c:pt idx="4083">
                  <c:v>15012</c:v>
                </c:pt>
                <c:pt idx="4084">
                  <c:v>15013</c:v>
                </c:pt>
                <c:pt idx="4085">
                  <c:v>15014</c:v>
                </c:pt>
                <c:pt idx="4086">
                  <c:v>15015</c:v>
                </c:pt>
                <c:pt idx="4087">
                  <c:v>15017</c:v>
                </c:pt>
                <c:pt idx="4088">
                  <c:v>15018</c:v>
                </c:pt>
                <c:pt idx="4089">
                  <c:v>15020</c:v>
                </c:pt>
                <c:pt idx="4090">
                  <c:v>15021</c:v>
                </c:pt>
                <c:pt idx="4091">
                  <c:v>15022</c:v>
                </c:pt>
                <c:pt idx="4092">
                  <c:v>15024</c:v>
                </c:pt>
                <c:pt idx="4093">
                  <c:v>15025</c:v>
                </c:pt>
                <c:pt idx="4094">
                  <c:v>15026</c:v>
                </c:pt>
                <c:pt idx="4095">
                  <c:v>15027</c:v>
                </c:pt>
                <c:pt idx="4096">
                  <c:v>15028</c:v>
                </c:pt>
                <c:pt idx="4097">
                  <c:v>15031</c:v>
                </c:pt>
                <c:pt idx="4098">
                  <c:v>15032</c:v>
                </c:pt>
                <c:pt idx="4099">
                  <c:v>15033</c:v>
                </c:pt>
                <c:pt idx="4100">
                  <c:v>15034</c:v>
                </c:pt>
                <c:pt idx="4101">
                  <c:v>15035</c:v>
                </c:pt>
                <c:pt idx="4102">
                  <c:v>15036</c:v>
                </c:pt>
                <c:pt idx="4103">
                  <c:v>15038</c:v>
                </c:pt>
                <c:pt idx="4104">
                  <c:v>15039</c:v>
                </c:pt>
                <c:pt idx="4105">
                  <c:v>15040</c:v>
                </c:pt>
                <c:pt idx="4106">
                  <c:v>15041</c:v>
                </c:pt>
                <c:pt idx="4107">
                  <c:v>15042</c:v>
                </c:pt>
                <c:pt idx="4108">
                  <c:v>15043</c:v>
                </c:pt>
                <c:pt idx="4109">
                  <c:v>15045</c:v>
                </c:pt>
                <c:pt idx="4110">
                  <c:v>15046</c:v>
                </c:pt>
                <c:pt idx="4111">
                  <c:v>15047</c:v>
                </c:pt>
                <c:pt idx="4112">
                  <c:v>15048</c:v>
                </c:pt>
                <c:pt idx="4113">
                  <c:v>15049</c:v>
                </c:pt>
                <c:pt idx="4114">
                  <c:v>15050</c:v>
                </c:pt>
                <c:pt idx="4115">
                  <c:v>15052</c:v>
                </c:pt>
                <c:pt idx="4116">
                  <c:v>15053</c:v>
                </c:pt>
                <c:pt idx="4117">
                  <c:v>15054</c:v>
                </c:pt>
                <c:pt idx="4118">
                  <c:v>15055</c:v>
                </c:pt>
                <c:pt idx="4119">
                  <c:v>15056</c:v>
                </c:pt>
                <c:pt idx="4120">
                  <c:v>15057</c:v>
                </c:pt>
                <c:pt idx="4121">
                  <c:v>15059</c:v>
                </c:pt>
                <c:pt idx="4122">
                  <c:v>15060</c:v>
                </c:pt>
                <c:pt idx="4123">
                  <c:v>15061</c:v>
                </c:pt>
                <c:pt idx="4124">
                  <c:v>15062</c:v>
                </c:pt>
                <c:pt idx="4125">
                  <c:v>15063</c:v>
                </c:pt>
                <c:pt idx="4126">
                  <c:v>15064</c:v>
                </c:pt>
                <c:pt idx="4127">
                  <c:v>15066</c:v>
                </c:pt>
                <c:pt idx="4128">
                  <c:v>15067</c:v>
                </c:pt>
                <c:pt idx="4129">
                  <c:v>15068</c:v>
                </c:pt>
                <c:pt idx="4130">
                  <c:v>15069</c:v>
                </c:pt>
                <c:pt idx="4131">
                  <c:v>15070</c:v>
                </c:pt>
                <c:pt idx="4132">
                  <c:v>15071</c:v>
                </c:pt>
                <c:pt idx="4133">
                  <c:v>15073</c:v>
                </c:pt>
                <c:pt idx="4134">
                  <c:v>15074</c:v>
                </c:pt>
                <c:pt idx="4135">
                  <c:v>15075</c:v>
                </c:pt>
                <c:pt idx="4136">
                  <c:v>15076</c:v>
                </c:pt>
                <c:pt idx="4137">
                  <c:v>15078</c:v>
                </c:pt>
                <c:pt idx="4138">
                  <c:v>15080</c:v>
                </c:pt>
                <c:pt idx="4139">
                  <c:v>15081</c:v>
                </c:pt>
                <c:pt idx="4140">
                  <c:v>15082</c:v>
                </c:pt>
                <c:pt idx="4141">
                  <c:v>15083</c:v>
                </c:pt>
                <c:pt idx="4142">
                  <c:v>15084</c:v>
                </c:pt>
                <c:pt idx="4143">
                  <c:v>15085</c:v>
                </c:pt>
                <c:pt idx="4144">
                  <c:v>15087</c:v>
                </c:pt>
                <c:pt idx="4145">
                  <c:v>15088</c:v>
                </c:pt>
                <c:pt idx="4146">
                  <c:v>15089</c:v>
                </c:pt>
                <c:pt idx="4147">
                  <c:v>15090</c:v>
                </c:pt>
                <c:pt idx="4148">
                  <c:v>15091</c:v>
                </c:pt>
                <c:pt idx="4149">
                  <c:v>15092</c:v>
                </c:pt>
                <c:pt idx="4150">
                  <c:v>15094</c:v>
                </c:pt>
                <c:pt idx="4151">
                  <c:v>15095</c:v>
                </c:pt>
                <c:pt idx="4152">
                  <c:v>15096</c:v>
                </c:pt>
                <c:pt idx="4153">
                  <c:v>15097</c:v>
                </c:pt>
                <c:pt idx="4154">
                  <c:v>15098</c:v>
                </c:pt>
                <c:pt idx="4155">
                  <c:v>15099</c:v>
                </c:pt>
                <c:pt idx="4156">
                  <c:v>15101</c:v>
                </c:pt>
                <c:pt idx="4157">
                  <c:v>15102</c:v>
                </c:pt>
                <c:pt idx="4158">
                  <c:v>15103</c:v>
                </c:pt>
                <c:pt idx="4159">
                  <c:v>15104</c:v>
                </c:pt>
                <c:pt idx="4160">
                  <c:v>15105</c:v>
                </c:pt>
                <c:pt idx="4161">
                  <c:v>15106</c:v>
                </c:pt>
                <c:pt idx="4162">
                  <c:v>15108</c:v>
                </c:pt>
                <c:pt idx="4163">
                  <c:v>15109</c:v>
                </c:pt>
                <c:pt idx="4164">
                  <c:v>15110</c:v>
                </c:pt>
                <c:pt idx="4165">
                  <c:v>15111</c:v>
                </c:pt>
                <c:pt idx="4166">
                  <c:v>15112</c:v>
                </c:pt>
                <c:pt idx="4167">
                  <c:v>15113</c:v>
                </c:pt>
                <c:pt idx="4168">
                  <c:v>15115</c:v>
                </c:pt>
                <c:pt idx="4169">
                  <c:v>15116</c:v>
                </c:pt>
                <c:pt idx="4170">
                  <c:v>15117</c:v>
                </c:pt>
                <c:pt idx="4171">
                  <c:v>15118</c:v>
                </c:pt>
                <c:pt idx="4172">
                  <c:v>15119</c:v>
                </c:pt>
                <c:pt idx="4173">
                  <c:v>15120</c:v>
                </c:pt>
                <c:pt idx="4174">
                  <c:v>15122</c:v>
                </c:pt>
                <c:pt idx="4175">
                  <c:v>15123</c:v>
                </c:pt>
                <c:pt idx="4176">
                  <c:v>15124</c:v>
                </c:pt>
                <c:pt idx="4177">
                  <c:v>15125</c:v>
                </c:pt>
                <c:pt idx="4178">
                  <c:v>15127</c:v>
                </c:pt>
                <c:pt idx="4179">
                  <c:v>15129</c:v>
                </c:pt>
                <c:pt idx="4180">
                  <c:v>15130</c:v>
                </c:pt>
                <c:pt idx="4181">
                  <c:v>15131</c:v>
                </c:pt>
                <c:pt idx="4182">
                  <c:v>15132</c:v>
                </c:pt>
                <c:pt idx="4183">
                  <c:v>15133</c:v>
                </c:pt>
                <c:pt idx="4184">
                  <c:v>15134</c:v>
                </c:pt>
                <c:pt idx="4185">
                  <c:v>15136</c:v>
                </c:pt>
                <c:pt idx="4186">
                  <c:v>15137</c:v>
                </c:pt>
                <c:pt idx="4187">
                  <c:v>15138</c:v>
                </c:pt>
                <c:pt idx="4188">
                  <c:v>15139</c:v>
                </c:pt>
                <c:pt idx="4189">
                  <c:v>15140</c:v>
                </c:pt>
                <c:pt idx="4190">
                  <c:v>15141</c:v>
                </c:pt>
                <c:pt idx="4191">
                  <c:v>15143</c:v>
                </c:pt>
                <c:pt idx="4192">
                  <c:v>15144</c:v>
                </c:pt>
                <c:pt idx="4193">
                  <c:v>15145</c:v>
                </c:pt>
                <c:pt idx="4194">
                  <c:v>15146</c:v>
                </c:pt>
                <c:pt idx="4195">
                  <c:v>15147</c:v>
                </c:pt>
                <c:pt idx="4196">
                  <c:v>15148</c:v>
                </c:pt>
                <c:pt idx="4197">
                  <c:v>15150</c:v>
                </c:pt>
                <c:pt idx="4198">
                  <c:v>15151</c:v>
                </c:pt>
                <c:pt idx="4199">
                  <c:v>15152</c:v>
                </c:pt>
                <c:pt idx="4200">
                  <c:v>15153</c:v>
                </c:pt>
                <c:pt idx="4201">
                  <c:v>15154</c:v>
                </c:pt>
                <c:pt idx="4202">
                  <c:v>15155</c:v>
                </c:pt>
                <c:pt idx="4203">
                  <c:v>15157</c:v>
                </c:pt>
                <c:pt idx="4204">
                  <c:v>15158</c:v>
                </c:pt>
                <c:pt idx="4205">
                  <c:v>15159</c:v>
                </c:pt>
                <c:pt idx="4206">
                  <c:v>15160</c:v>
                </c:pt>
                <c:pt idx="4207">
                  <c:v>15162</c:v>
                </c:pt>
                <c:pt idx="4208">
                  <c:v>15164</c:v>
                </c:pt>
                <c:pt idx="4209">
                  <c:v>15165</c:v>
                </c:pt>
                <c:pt idx="4210">
                  <c:v>15166</c:v>
                </c:pt>
                <c:pt idx="4211">
                  <c:v>15167</c:v>
                </c:pt>
                <c:pt idx="4212">
                  <c:v>15168</c:v>
                </c:pt>
                <c:pt idx="4213">
                  <c:v>15169</c:v>
                </c:pt>
                <c:pt idx="4214">
                  <c:v>15171</c:v>
                </c:pt>
                <c:pt idx="4215">
                  <c:v>15172</c:v>
                </c:pt>
                <c:pt idx="4216">
                  <c:v>15173</c:v>
                </c:pt>
                <c:pt idx="4217">
                  <c:v>15174</c:v>
                </c:pt>
                <c:pt idx="4218">
                  <c:v>15175</c:v>
                </c:pt>
                <c:pt idx="4219">
                  <c:v>15176</c:v>
                </c:pt>
                <c:pt idx="4220">
                  <c:v>15178</c:v>
                </c:pt>
                <c:pt idx="4221">
                  <c:v>15179</c:v>
                </c:pt>
                <c:pt idx="4222">
                  <c:v>15180</c:v>
                </c:pt>
                <c:pt idx="4223">
                  <c:v>15181</c:v>
                </c:pt>
                <c:pt idx="4224">
                  <c:v>15182</c:v>
                </c:pt>
                <c:pt idx="4225">
                  <c:v>15183</c:v>
                </c:pt>
                <c:pt idx="4226">
                  <c:v>15185</c:v>
                </c:pt>
                <c:pt idx="4227">
                  <c:v>15186</c:v>
                </c:pt>
                <c:pt idx="4228">
                  <c:v>15187</c:v>
                </c:pt>
                <c:pt idx="4229">
                  <c:v>15188</c:v>
                </c:pt>
                <c:pt idx="4230">
                  <c:v>15189</c:v>
                </c:pt>
                <c:pt idx="4231">
                  <c:v>15190</c:v>
                </c:pt>
                <c:pt idx="4232">
                  <c:v>15192</c:v>
                </c:pt>
                <c:pt idx="4233">
                  <c:v>15193</c:v>
                </c:pt>
                <c:pt idx="4234">
                  <c:v>15194</c:v>
                </c:pt>
                <c:pt idx="4235">
                  <c:v>15195</c:v>
                </c:pt>
                <c:pt idx="4236">
                  <c:v>15196</c:v>
                </c:pt>
                <c:pt idx="4237">
                  <c:v>15197</c:v>
                </c:pt>
                <c:pt idx="4238">
                  <c:v>15199</c:v>
                </c:pt>
                <c:pt idx="4239">
                  <c:v>15200</c:v>
                </c:pt>
                <c:pt idx="4240">
                  <c:v>15201</c:v>
                </c:pt>
                <c:pt idx="4241">
                  <c:v>15202</c:v>
                </c:pt>
                <c:pt idx="4242">
                  <c:v>15203</c:v>
                </c:pt>
                <c:pt idx="4243">
                  <c:v>15204</c:v>
                </c:pt>
                <c:pt idx="4244">
                  <c:v>15206</c:v>
                </c:pt>
                <c:pt idx="4245">
                  <c:v>15207</c:v>
                </c:pt>
                <c:pt idx="4246">
                  <c:v>15208</c:v>
                </c:pt>
                <c:pt idx="4247">
                  <c:v>15209</c:v>
                </c:pt>
                <c:pt idx="4248">
                  <c:v>15210</c:v>
                </c:pt>
                <c:pt idx="4249">
                  <c:v>15211</c:v>
                </c:pt>
                <c:pt idx="4250">
                  <c:v>15213</c:v>
                </c:pt>
                <c:pt idx="4251">
                  <c:v>15214</c:v>
                </c:pt>
                <c:pt idx="4252">
                  <c:v>15215</c:v>
                </c:pt>
                <c:pt idx="4253">
                  <c:v>15216</c:v>
                </c:pt>
                <c:pt idx="4254">
                  <c:v>15217</c:v>
                </c:pt>
                <c:pt idx="4255">
                  <c:v>15218</c:v>
                </c:pt>
                <c:pt idx="4256">
                  <c:v>15221</c:v>
                </c:pt>
                <c:pt idx="4257">
                  <c:v>15222</c:v>
                </c:pt>
                <c:pt idx="4258">
                  <c:v>15223</c:v>
                </c:pt>
                <c:pt idx="4259">
                  <c:v>15224</c:v>
                </c:pt>
                <c:pt idx="4260">
                  <c:v>15225</c:v>
                </c:pt>
                <c:pt idx="4261">
                  <c:v>15227</c:v>
                </c:pt>
                <c:pt idx="4262">
                  <c:v>15228</c:v>
                </c:pt>
                <c:pt idx="4263">
                  <c:v>15229</c:v>
                </c:pt>
                <c:pt idx="4264">
                  <c:v>15230</c:v>
                </c:pt>
                <c:pt idx="4265">
                  <c:v>15231</c:v>
                </c:pt>
                <c:pt idx="4266">
                  <c:v>15232</c:v>
                </c:pt>
                <c:pt idx="4267">
                  <c:v>15234</c:v>
                </c:pt>
                <c:pt idx="4268">
                  <c:v>15235</c:v>
                </c:pt>
                <c:pt idx="4269">
                  <c:v>15236</c:v>
                </c:pt>
                <c:pt idx="4270">
                  <c:v>15237</c:v>
                </c:pt>
                <c:pt idx="4271">
                  <c:v>15238</c:v>
                </c:pt>
                <c:pt idx="4272">
                  <c:v>15239</c:v>
                </c:pt>
                <c:pt idx="4273">
                  <c:v>15241</c:v>
                </c:pt>
                <c:pt idx="4274">
                  <c:v>15242</c:v>
                </c:pt>
                <c:pt idx="4275">
                  <c:v>15243</c:v>
                </c:pt>
                <c:pt idx="4276">
                  <c:v>15244</c:v>
                </c:pt>
                <c:pt idx="4277">
                  <c:v>15245</c:v>
                </c:pt>
                <c:pt idx="4278">
                  <c:v>15246</c:v>
                </c:pt>
                <c:pt idx="4279">
                  <c:v>15248</c:v>
                </c:pt>
                <c:pt idx="4280">
                  <c:v>15249</c:v>
                </c:pt>
                <c:pt idx="4281">
                  <c:v>15250</c:v>
                </c:pt>
                <c:pt idx="4282">
                  <c:v>15251</c:v>
                </c:pt>
                <c:pt idx="4283">
                  <c:v>15252</c:v>
                </c:pt>
                <c:pt idx="4284">
                  <c:v>15253</c:v>
                </c:pt>
                <c:pt idx="4285">
                  <c:v>15255</c:v>
                </c:pt>
                <c:pt idx="4286">
                  <c:v>15256</c:v>
                </c:pt>
                <c:pt idx="4287">
                  <c:v>15257</c:v>
                </c:pt>
                <c:pt idx="4288">
                  <c:v>15258</c:v>
                </c:pt>
                <c:pt idx="4289">
                  <c:v>15259</c:v>
                </c:pt>
                <c:pt idx="4290">
                  <c:v>15260</c:v>
                </c:pt>
                <c:pt idx="4291">
                  <c:v>15263</c:v>
                </c:pt>
                <c:pt idx="4292">
                  <c:v>15264</c:v>
                </c:pt>
                <c:pt idx="4293">
                  <c:v>15265</c:v>
                </c:pt>
                <c:pt idx="4294">
                  <c:v>15266</c:v>
                </c:pt>
                <c:pt idx="4295">
                  <c:v>15267</c:v>
                </c:pt>
                <c:pt idx="4296">
                  <c:v>15269</c:v>
                </c:pt>
                <c:pt idx="4297">
                  <c:v>15270</c:v>
                </c:pt>
                <c:pt idx="4298">
                  <c:v>15271</c:v>
                </c:pt>
                <c:pt idx="4299">
                  <c:v>15272</c:v>
                </c:pt>
                <c:pt idx="4300">
                  <c:v>15273</c:v>
                </c:pt>
                <c:pt idx="4301">
                  <c:v>15274</c:v>
                </c:pt>
                <c:pt idx="4302">
                  <c:v>15276</c:v>
                </c:pt>
                <c:pt idx="4303">
                  <c:v>15277</c:v>
                </c:pt>
                <c:pt idx="4304">
                  <c:v>15278</c:v>
                </c:pt>
                <c:pt idx="4305">
                  <c:v>15279</c:v>
                </c:pt>
                <c:pt idx="4306">
                  <c:v>15280</c:v>
                </c:pt>
                <c:pt idx="4307">
                  <c:v>15281</c:v>
                </c:pt>
                <c:pt idx="4308">
                  <c:v>15283</c:v>
                </c:pt>
                <c:pt idx="4309">
                  <c:v>15285</c:v>
                </c:pt>
                <c:pt idx="4310">
                  <c:v>15286</c:v>
                </c:pt>
                <c:pt idx="4311">
                  <c:v>15287</c:v>
                </c:pt>
                <c:pt idx="4312">
                  <c:v>15288</c:v>
                </c:pt>
                <c:pt idx="4313">
                  <c:v>15290</c:v>
                </c:pt>
                <c:pt idx="4314">
                  <c:v>15292</c:v>
                </c:pt>
                <c:pt idx="4315">
                  <c:v>15293</c:v>
                </c:pt>
                <c:pt idx="4316">
                  <c:v>15294</c:v>
                </c:pt>
                <c:pt idx="4317">
                  <c:v>15295</c:v>
                </c:pt>
                <c:pt idx="4318">
                  <c:v>15297</c:v>
                </c:pt>
                <c:pt idx="4319">
                  <c:v>15298</c:v>
                </c:pt>
                <c:pt idx="4320">
                  <c:v>15299</c:v>
                </c:pt>
                <c:pt idx="4321">
                  <c:v>15301</c:v>
                </c:pt>
                <c:pt idx="4322">
                  <c:v>15302</c:v>
                </c:pt>
                <c:pt idx="4323">
                  <c:v>15304</c:v>
                </c:pt>
                <c:pt idx="4324">
                  <c:v>15305</c:v>
                </c:pt>
                <c:pt idx="4325">
                  <c:v>15306</c:v>
                </c:pt>
                <c:pt idx="4326">
                  <c:v>15307</c:v>
                </c:pt>
                <c:pt idx="4327">
                  <c:v>15308</c:v>
                </c:pt>
                <c:pt idx="4328">
                  <c:v>15309</c:v>
                </c:pt>
                <c:pt idx="4329">
                  <c:v>15311</c:v>
                </c:pt>
                <c:pt idx="4330">
                  <c:v>15312</c:v>
                </c:pt>
                <c:pt idx="4331">
                  <c:v>15313</c:v>
                </c:pt>
                <c:pt idx="4332">
                  <c:v>15314</c:v>
                </c:pt>
                <c:pt idx="4333">
                  <c:v>15315</c:v>
                </c:pt>
                <c:pt idx="4334">
                  <c:v>15316</c:v>
                </c:pt>
                <c:pt idx="4335">
                  <c:v>15318</c:v>
                </c:pt>
                <c:pt idx="4336">
                  <c:v>15319</c:v>
                </c:pt>
                <c:pt idx="4337">
                  <c:v>15320</c:v>
                </c:pt>
                <c:pt idx="4338">
                  <c:v>15321</c:v>
                </c:pt>
                <c:pt idx="4339">
                  <c:v>15322</c:v>
                </c:pt>
                <c:pt idx="4340">
                  <c:v>15323</c:v>
                </c:pt>
                <c:pt idx="4341">
                  <c:v>15325</c:v>
                </c:pt>
                <c:pt idx="4342">
                  <c:v>15326</c:v>
                </c:pt>
                <c:pt idx="4343">
                  <c:v>15327</c:v>
                </c:pt>
                <c:pt idx="4344">
                  <c:v>15328</c:v>
                </c:pt>
                <c:pt idx="4345">
                  <c:v>15329</c:v>
                </c:pt>
                <c:pt idx="4346">
                  <c:v>15330</c:v>
                </c:pt>
                <c:pt idx="4347">
                  <c:v>15332</c:v>
                </c:pt>
                <c:pt idx="4348">
                  <c:v>15333</c:v>
                </c:pt>
                <c:pt idx="4349">
                  <c:v>15334</c:v>
                </c:pt>
                <c:pt idx="4350">
                  <c:v>15336</c:v>
                </c:pt>
                <c:pt idx="4351">
                  <c:v>15337</c:v>
                </c:pt>
                <c:pt idx="4352">
                  <c:v>15339</c:v>
                </c:pt>
                <c:pt idx="4353">
                  <c:v>15340</c:v>
                </c:pt>
                <c:pt idx="4354">
                  <c:v>15341</c:v>
                </c:pt>
                <c:pt idx="4355">
                  <c:v>15343</c:v>
                </c:pt>
                <c:pt idx="4356">
                  <c:v>15344</c:v>
                </c:pt>
                <c:pt idx="4357">
                  <c:v>15346</c:v>
                </c:pt>
                <c:pt idx="4358">
                  <c:v>15347</c:v>
                </c:pt>
                <c:pt idx="4359">
                  <c:v>15348</c:v>
                </c:pt>
                <c:pt idx="4360">
                  <c:v>15349</c:v>
                </c:pt>
                <c:pt idx="4361">
                  <c:v>15350</c:v>
                </c:pt>
                <c:pt idx="4362">
                  <c:v>15351</c:v>
                </c:pt>
                <c:pt idx="4363">
                  <c:v>15353</c:v>
                </c:pt>
                <c:pt idx="4364">
                  <c:v>15354</c:v>
                </c:pt>
                <c:pt idx="4365">
                  <c:v>15355</c:v>
                </c:pt>
                <c:pt idx="4366">
                  <c:v>15356</c:v>
                </c:pt>
                <c:pt idx="4367">
                  <c:v>15357</c:v>
                </c:pt>
                <c:pt idx="4368">
                  <c:v>15358</c:v>
                </c:pt>
                <c:pt idx="4369">
                  <c:v>15360</c:v>
                </c:pt>
                <c:pt idx="4370">
                  <c:v>15361</c:v>
                </c:pt>
                <c:pt idx="4371">
                  <c:v>15362</c:v>
                </c:pt>
                <c:pt idx="4372">
                  <c:v>15363</c:v>
                </c:pt>
                <c:pt idx="4373">
                  <c:v>15364</c:v>
                </c:pt>
                <c:pt idx="4374">
                  <c:v>15365</c:v>
                </c:pt>
                <c:pt idx="4375">
                  <c:v>15367</c:v>
                </c:pt>
                <c:pt idx="4376">
                  <c:v>15368</c:v>
                </c:pt>
                <c:pt idx="4377">
                  <c:v>15369</c:v>
                </c:pt>
                <c:pt idx="4378">
                  <c:v>15370</c:v>
                </c:pt>
                <c:pt idx="4379">
                  <c:v>15371</c:v>
                </c:pt>
                <c:pt idx="4380">
                  <c:v>15372</c:v>
                </c:pt>
                <c:pt idx="4381">
                  <c:v>15374</c:v>
                </c:pt>
                <c:pt idx="4382">
                  <c:v>15375</c:v>
                </c:pt>
                <c:pt idx="4383">
                  <c:v>15376</c:v>
                </c:pt>
                <c:pt idx="4384">
                  <c:v>15377</c:v>
                </c:pt>
                <c:pt idx="4385">
                  <c:v>15378</c:v>
                </c:pt>
                <c:pt idx="4386">
                  <c:v>15379</c:v>
                </c:pt>
                <c:pt idx="4387">
                  <c:v>15381</c:v>
                </c:pt>
                <c:pt idx="4388">
                  <c:v>15382</c:v>
                </c:pt>
                <c:pt idx="4389">
                  <c:v>15383</c:v>
                </c:pt>
                <c:pt idx="4390">
                  <c:v>15385</c:v>
                </c:pt>
                <c:pt idx="4391">
                  <c:v>15386</c:v>
                </c:pt>
                <c:pt idx="4392">
                  <c:v>15388</c:v>
                </c:pt>
                <c:pt idx="4393">
                  <c:v>15389</c:v>
                </c:pt>
                <c:pt idx="4394">
                  <c:v>15390</c:v>
                </c:pt>
                <c:pt idx="4395">
                  <c:v>15391</c:v>
                </c:pt>
                <c:pt idx="4396">
                  <c:v>15392</c:v>
                </c:pt>
                <c:pt idx="4397">
                  <c:v>15393</c:v>
                </c:pt>
                <c:pt idx="4398">
                  <c:v>15396</c:v>
                </c:pt>
                <c:pt idx="4399">
                  <c:v>15397</c:v>
                </c:pt>
                <c:pt idx="4400">
                  <c:v>15398</c:v>
                </c:pt>
                <c:pt idx="4401">
                  <c:v>15399</c:v>
                </c:pt>
                <c:pt idx="4402">
                  <c:v>15400</c:v>
                </c:pt>
                <c:pt idx="4403">
                  <c:v>15402</c:v>
                </c:pt>
                <c:pt idx="4404">
                  <c:v>15403</c:v>
                </c:pt>
                <c:pt idx="4405">
                  <c:v>15404</c:v>
                </c:pt>
                <c:pt idx="4406">
                  <c:v>15405</c:v>
                </c:pt>
                <c:pt idx="4407">
                  <c:v>15406</c:v>
                </c:pt>
                <c:pt idx="4408">
                  <c:v>15407</c:v>
                </c:pt>
                <c:pt idx="4409">
                  <c:v>15409</c:v>
                </c:pt>
                <c:pt idx="4410">
                  <c:v>15410</c:v>
                </c:pt>
                <c:pt idx="4411">
                  <c:v>15411</c:v>
                </c:pt>
                <c:pt idx="4412">
                  <c:v>15412</c:v>
                </c:pt>
                <c:pt idx="4413">
                  <c:v>15413</c:v>
                </c:pt>
                <c:pt idx="4414">
                  <c:v>15414</c:v>
                </c:pt>
                <c:pt idx="4415">
                  <c:v>15416</c:v>
                </c:pt>
                <c:pt idx="4416">
                  <c:v>15417</c:v>
                </c:pt>
                <c:pt idx="4417">
                  <c:v>15418</c:v>
                </c:pt>
                <c:pt idx="4418">
                  <c:v>15419</c:v>
                </c:pt>
                <c:pt idx="4419">
                  <c:v>15420</c:v>
                </c:pt>
                <c:pt idx="4420">
                  <c:v>15421</c:v>
                </c:pt>
                <c:pt idx="4421">
                  <c:v>15423</c:v>
                </c:pt>
                <c:pt idx="4422">
                  <c:v>15424</c:v>
                </c:pt>
                <c:pt idx="4423">
                  <c:v>15425</c:v>
                </c:pt>
                <c:pt idx="4424">
                  <c:v>15426</c:v>
                </c:pt>
                <c:pt idx="4425">
                  <c:v>15427</c:v>
                </c:pt>
                <c:pt idx="4426">
                  <c:v>15428</c:v>
                </c:pt>
                <c:pt idx="4427">
                  <c:v>15430</c:v>
                </c:pt>
                <c:pt idx="4428">
                  <c:v>15431</c:v>
                </c:pt>
                <c:pt idx="4429">
                  <c:v>15432</c:v>
                </c:pt>
                <c:pt idx="4430">
                  <c:v>15433</c:v>
                </c:pt>
                <c:pt idx="4431">
                  <c:v>15435</c:v>
                </c:pt>
                <c:pt idx="4432">
                  <c:v>15437</c:v>
                </c:pt>
                <c:pt idx="4433">
                  <c:v>15438</c:v>
                </c:pt>
                <c:pt idx="4434">
                  <c:v>15439</c:v>
                </c:pt>
                <c:pt idx="4435">
                  <c:v>15440</c:v>
                </c:pt>
                <c:pt idx="4436">
                  <c:v>15441</c:v>
                </c:pt>
                <c:pt idx="4437">
                  <c:v>15442</c:v>
                </c:pt>
                <c:pt idx="4438">
                  <c:v>15444</c:v>
                </c:pt>
                <c:pt idx="4439">
                  <c:v>15445</c:v>
                </c:pt>
                <c:pt idx="4440">
                  <c:v>15446</c:v>
                </c:pt>
                <c:pt idx="4441">
                  <c:v>15447</c:v>
                </c:pt>
                <c:pt idx="4442">
                  <c:v>15448</c:v>
                </c:pt>
                <c:pt idx="4443">
                  <c:v>15449</c:v>
                </c:pt>
                <c:pt idx="4444">
                  <c:v>15451</c:v>
                </c:pt>
                <c:pt idx="4445">
                  <c:v>15452</c:v>
                </c:pt>
                <c:pt idx="4446">
                  <c:v>15453</c:v>
                </c:pt>
                <c:pt idx="4447">
                  <c:v>15454</c:v>
                </c:pt>
                <c:pt idx="4448">
                  <c:v>15455</c:v>
                </c:pt>
                <c:pt idx="4449">
                  <c:v>15456</c:v>
                </c:pt>
                <c:pt idx="4450">
                  <c:v>15458</c:v>
                </c:pt>
                <c:pt idx="4451">
                  <c:v>15459</c:v>
                </c:pt>
                <c:pt idx="4452">
                  <c:v>15460</c:v>
                </c:pt>
                <c:pt idx="4453">
                  <c:v>15461</c:v>
                </c:pt>
                <c:pt idx="4454">
                  <c:v>15462</c:v>
                </c:pt>
                <c:pt idx="4455">
                  <c:v>15463</c:v>
                </c:pt>
                <c:pt idx="4456">
                  <c:v>15465</c:v>
                </c:pt>
                <c:pt idx="4457">
                  <c:v>15466</c:v>
                </c:pt>
                <c:pt idx="4458">
                  <c:v>15467</c:v>
                </c:pt>
                <c:pt idx="4459">
                  <c:v>15468</c:v>
                </c:pt>
                <c:pt idx="4460">
                  <c:v>15469</c:v>
                </c:pt>
                <c:pt idx="4461">
                  <c:v>15470</c:v>
                </c:pt>
                <c:pt idx="4462">
                  <c:v>15472</c:v>
                </c:pt>
                <c:pt idx="4463">
                  <c:v>15473</c:v>
                </c:pt>
                <c:pt idx="4464">
                  <c:v>15474</c:v>
                </c:pt>
                <c:pt idx="4465">
                  <c:v>15475</c:v>
                </c:pt>
                <c:pt idx="4466">
                  <c:v>15476</c:v>
                </c:pt>
                <c:pt idx="4467">
                  <c:v>15477</c:v>
                </c:pt>
                <c:pt idx="4468">
                  <c:v>15479</c:v>
                </c:pt>
                <c:pt idx="4469">
                  <c:v>15480</c:v>
                </c:pt>
                <c:pt idx="4470">
                  <c:v>15481</c:v>
                </c:pt>
                <c:pt idx="4471">
                  <c:v>15482</c:v>
                </c:pt>
                <c:pt idx="4472">
                  <c:v>15483</c:v>
                </c:pt>
                <c:pt idx="4473">
                  <c:v>15484</c:v>
                </c:pt>
                <c:pt idx="4474">
                  <c:v>15486</c:v>
                </c:pt>
                <c:pt idx="4475">
                  <c:v>15487</c:v>
                </c:pt>
                <c:pt idx="4476">
                  <c:v>15488</c:v>
                </c:pt>
                <c:pt idx="4477">
                  <c:v>15489</c:v>
                </c:pt>
                <c:pt idx="4478">
                  <c:v>15490</c:v>
                </c:pt>
                <c:pt idx="4479">
                  <c:v>15493</c:v>
                </c:pt>
                <c:pt idx="4480">
                  <c:v>15494</c:v>
                </c:pt>
                <c:pt idx="4481">
                  <c:v>15495</c:v>
                </c:pt>
                <c:pt idx="4482">
                  <c:v>15496</c:v>
                </c:pt>
                <c:pt idx="4483">
                  <c:v>15497</c:v>
                </c:pt>
                <c:pt idx="4484">
                  <c:v>15498</c:v>
                </c:pt>
                <c:pt idx="4485">
                  <c:v>15500</c:v>
                </c:pt>
                <c:pt idx="4486">
                  <c:v>15501</c:v>
                </c:pt>
                <c:pt idx="4487">
                  <c:v>15502</c:v>
                </c:pt>
                <c:pt idx="4488">
                  <c:v>15503</c:v>
                </c:pt>
                <c:pt idx="4489">
                  <c:v>15504</c:v>
                </c:pt>
                <c:pt idx="4490">
                  <c:v>15505</c:v>
                </c:pt>
                <c:pt idx="4491">
                  <c:v>15507</c:v>
                </c:pt>
                <c:pt idx="4492">
                  <c:v>15508</c:v>
                </c:pt>
                <c:pt idx="4493">
                  <c:v>15509</c:v>
                </c:pt>
                <c:pt idx="4494">
                  <c:v>15510</c:v>
                </c:pt>
                <c:pt idx="4495">
                  <c:v>15511</c:v>
                </c:pt>
                <c:pt idx="4496">
                  <c:v>15512</c:v>
                </c:pt>
                <c:pt idx="4497">
                  <c:v>15514</c:v>
                </c:pt>
                <c:pt idx="4498">
                  <c:v>15515</c:v>
                </c:pt>
                <c:pt idx="4499">
                  <c:v>15516</c:v>
                </c:pt>
                <c:pt idx="4500">
                  <c:v>15517</c:v>
                </c:pt>
                <c:pt idx="4501">
                  <c:v>15518</c:v>
                </c:pt>
                <c:pt idx="4502">
                  <c:v>15519</c:v>
                </c:pt>
                <c:pt idx="4503">
                  <c:v>15521</c:v>
                </c:pt>
                <c:pt idx="4504">
                  <c:v>15522</c:v>
                </c:pt>
                <c:pt idx="4505">
                  <c:v>15523</c:v>
                </c:pt>
                <c:pt idx="4506">
                  <c:v>15524</c:v>
                </c:pt>
                <c:pt idx="4507">
                  <c:v>15525</c:v>
                </c:pt>
                <c:pt idx="4508">
                  <c:v>15528</c:v>
                </c:pt>
                <c:pt idx="4509">
                  <c:v>15529</c:v>
                </c:pt>
                <c:pt idx="4510">
                  <c:v>15530</c:v>
                </c:pt>
                <c:pt idx="4511">
                  <c:v>15531</c:v>
                </c:pt>
                <c:pt idx="4512">
                  <c:v>15532</c:v>
                </c:pt>
                <c:pt idx="4513">
                  <c:v>15533</c:v>
                </c:pt>
                <c:pt idx="4514">
                  <c:v>15535</c:v>
                </c:pt>
                <c:pt idx="4515">
                  <c:v>15536</c:v>
                </c:pt>
                <c:pt idx="4516">
                  <c:v>15537</c:v>
                </c:pt>
                <c:pt idx="4517">
                  <c:v>15538</c:v>
                </c:pt>
                <c:pt idx="4518">
                  <c:v>15539</c:v>
                </c:pt>
                <c:pt idx="4519">
                  <c:v>15540</c:v>
                </c:pt>
                <c:pt idx="4520">
                  <c:v>15542</c:v>
                </c:pt>
                <c:pt idx="4521">
                  <c:v>15543</c:v>
                </c:pt>
                <c:pt idx="4522">
                  <c:v>15544</c:v>
                </c:pt>
                <c:pt idx="4523">
                  <c:v>15545</c:v>
                </c:pt>
                <c:pt idx="4524">
                  <c:v>15546</c:v>
                </c:pt>
                <c:pt idx="4525">
                  <c:v>15547</c:v>
                </c:pt>
                <c:pt idx="4526">
                  <c:v>15549</c:v>
                </c:pt>
                <c:pt idx="4527">
                  <c:v>15550</c:v>
                </c:pt>
                <c:pt idx="4528">
                  <c:v>15551</c:v>
                </c:pt>
                <c:pt idx="4529">
                  <c:v>15552</c:v>
                </c:pt>
                <c:pt idx="4530">
                  <c:v>15553</c:v>
                </c:pt>
                <c:pt idx="4531">
                  <c:v>15554</c:v>
                </c:pt>
                <c:pt idx="4532">
                  <c:v>15556</c:v>
                </c:pt>
                <c:pt idx="4533">
                  <c:v>15557</c:v>
                </c:pt>
                <c:pt idx="4534">
                  <c:v>15558</c:v>
                </c:pt>
                <c:pt idx="4535">
                  <c:v>15559</c:v>
                </c:pt>
                <c:pt idx="4536">
                  <c:v>15560</c:v>
                </c:pt>
                <c:pt idx="4537">
                  <c:v>15561</c:v>
                </c:pt>
                <c:pt idx="4538">
                  <c:v>15563</c:v>
                </c:pt>
                <c:pt idx="4539">
                  <c:v>15564</c:v>
                </c:pt>
                <c:pt idx="4540">
                  <c:v>15565</c:v>
                </c:pt>
                <c:pt idx="4541">
                  <c:v>15566</c:v>
                </c:pt>
                <c:pt idx="4542">
                  <c:v>15567</c:v>
                </c:pt>
                <c:pt idx="4543">
                  <c:v>15568</c:v>
                </c:pt>
                <c:pt idx="4544">
                  <c:v>15570</c:v>
                </c:pt>
                <c:pt idx="4545">
                  <c:v>15571</c:v>
                </c:pt>
                <c:pt idx="4546">
                  <c:v>15572</c:v>
                </c:pt>
                <c:pt idx="4547">
                  <c:v>15573</c:v>
                </c:pt>
                <c:pt idx="4548">
                  <c:v>15574</c:v>
                </c:pt>
                <c:pt idx="4549">
                  <c:v>15575</c:v>
                </c:pt>
                <c:pt idx="4550">
                  <c:v>15577</c:v>
                </c:pt>
                <c:pt idx="4551">
                  <c:v>15578</c:v>
                </c:pt>
                <c:pt idx="4552">
                  <c:v>15579</c:v>
                </c:pt>
                <c:pt idx="4553">
                  <c:v>15580</c:v>
                </c:pt>
                <c:pt idx="4554">
                  <c:v>15581</c:v>
                </c:pt>
                <c:pt idx="4555">
                  <c:v>15582</c:v>
                </c:pt>
                <c:pt idx="4556">
                  <c:v>15584</c:v>
                </c:pt>
                <c:pt idx="4557">
                  <c:v>15585</c:v>
                </c:pt>
                <c:pt idx="4558">
                  <c:v>15586</c:v>
                </c:pt>
                <c:pt idx="4559">
                  <c:v>15587</c:v>
                </c:pt>
                <c:pt idx="4560">
                  <c:v>15588</c:v>
                </c:pt>
                <c:pt idx="4561">
                  <c:v>15589</c:v>
                </c:pt>
                <c:pt idx="4562">
                  <c:v>15592</c:v>
                </c:pt>
                <c:pt idx="4563">
                  <c:v>15593</c:v>
                </c:pt>
                <c:pt idx="4564">
                  <c:v>15594</c:v>
                </c:pt>
                <c:pt idx="4565">
                  <c:v>15595</c:v>
                </c:pt>
                <c:pt idx="4566">
                  <c:v>15596</c:v>
                </c:pt>
                <c:pt idx="4567">
                  <c:v>15598</c:v>
                </c:pt>
                <c:pt idx="4568">
                  <c:v>15599</c:v>
                </c:pt>
                <c:pt idx="4569">
                  <c:v>15600</c:v>
                </c:pt>
                <c:pt idx="4570">
                  <c:v>15601</c:v>
                </c:pt>
                <c:pt idx="4571">
                  <c:v>15602</c:v>
                </c:pt>
                <c:pt idx="4572">
                  <c:v>15603</c:v>
                </c:pt>
                <c:pt idx="4573">
                  <c:v>15605</c:v>
                </c:pt>
                <c:pt idx="4574">
                  <c:v>15606</c:v>
                </c:pt>
                <c:pt idx="4575">
                  <c:v>15607</c:v>
                </c:pt>
                <c:pt idx="4576">
                  <c:v>15608</c:v>
                </c:pt>
                <c:pt idx="4577">
                  <c:v>15609</c:v>
                </c:pt>
                <c:pt idx="4578">
                  <c:v>15610</c:v>
                </c:pt>
                <c:pt idx="4579">
                  <c:v>15612</c:v>
                </c:pt>
                <c:pt idx="4580">
                  <c:v>15613</c:v>
                </c:pt>
                <c:pt idx="4581">
                  <c:v>15614</c:v>
                </c:pt>
                <c:pt idx="4582">
                  <c:v>15615</c:v>
                </c:pt>
                <c:pt idx="4583">
                  <c:v>15616</c:v>
                </c:pt>
                <c:pt idx="4584">
                  <c:v>15617</c:v>
                </c:pt>
                <c:pt idx="4585">
                  <c:v>15619</c:v>
                </c:pt>
                <c:pt idx="4586">
                  <c:v>15620</c:v>
                </c:pt>
                <c:pt idx="4587">
                  <c:v>15621</c:v>
                </c:pt>
                <c:pt idx="4588">
                  <c:v>15622</c:v>
                </c:pt>
                <c:pt idx="4589">
                  <c:v>15623</c:v>
                </c:pt>
                <c:pt idx="4590">
                  <c:v>15624</c:v>
                </c:pt>
                <c:pt idx="4591">
                  <c:v>15627</c:v>
                </c:pt>
                <c:pt idx="4592">
                  <c:v>15628</c:v>
                </c:pt>
                <c:pt idx="4593">
                  <c:v>15629</c:v>
                </c:pt>
                <c:pt idx="4594">
                  <c:v>15630</c:v>
                </c:pt>
                <c:pt idx="4595">
                  <c:v>15631</c:v>
                </c:pt>
                <c:pt idx="4596">
                  <c:v>15633</c:v>
                </c:pt>
                <c:pt idx="4597">
                  <c:v>15634</c:v>
                </c:pt>
                <c:pt idx="4598">
                  <c:v>15635</c:v>
                </c:pt>
                <c:pt idx="4599">
                  <c:v>15636</c:v>
                </c:pt>
                <c:pt idx="4600">
                  <c:v>15637</c:v>
                </c:pt>
                <c:pt idx="4601">
                  <c:v>15638</c:v>
                </c:pt>
                <c:pt idx="4602">
                  <c:v>15640</c:v>
                </c:pt>
                <c:pt idx="4603">
                  <c:v>15641</c:v>
                </c:pt>
                <c:pt idx="4604">
                  <c:v>15642</c:v>
                </c:pt>
                <c:pt idx="4605">
                  <c:v>15643</c:v>
                </c:pt>
                <c:pt idx="4606">
                  <c:v>15644</c:v>
                </c:pt>
                <c:pt idx="4607">
                  <c:v>15645</c:v>
                </c:pt>
                <c:pt idx="4608">
                  <c:v>15647</c:v>
                </c:pt>
                <c:pt idx="4609">
                  <c:v>15649</c:v>
                </c:pt>
                <c:pt idx="4610">
                  <c:v>15650</c:v>
                </c:pt>
                <c:pt idx="4611">
                  <c:v>15651</c:v>
                </c:pt>
                <c:pt idx="4612">
                  <c:v>15652</c:v>
                </c:pt>
                <c:pt idx="4613">
                  <c:v>15654</c:v>
                </c:pt>
                <c:pt idx="4614">
                  <c:v>15655</c:v>
                </c:pt>
                <c:pt idx="4615">
                  <c:v>15657</c:v>
                </c:pt>
                <c:pt idx="4616">
                  <c:v>15658</c:v>
                </c:pt>
                <c:pt idx="4617">
                  <c:v>15659</c:v>
                </c:pt>
                <c:pt idx="4618">
                  <c:v>15661</c:v>
                </c:pt>
                <c:pt idx="4619">
                  <c:v>15662</c:v>
                </c:pt>
                <c:pt idx="4620">
                  <c:v>15663</c:v>
                </c:pt>
                <c:pt idx="4621">
                  <c:v>15664</c:v>
                </c:pt>
                <c:pt idx="4622">
                  <c:v>15665</c:v>
                </c:pt>
                <c:pt idx="4623">
                  <c:v>15666</c:v>
                </c:pt>
                <c:pt idx="4624">
                  <c:v>15668</c:v>
                </c:pt>
                <c:pt idx="4625">
                  <c:v>15669</c:v>
                </c:pt>
                <c:pt idx="4626">
                  <c:v>15670</c:v>
                </c:pt>
                <c:pt idx="4627">
                  <c:v>15672</c:v>
                </c:pt>
                <c:pt idx="4628">
                  <c:v>15673</c:v>
                </c:pt>
                <c:pt idx="4629">
                  <c:v>15675</c:v>
                </c:pt>
                <c:pt idx="4630">
                  <c:v>15676</c:v>
                </c:pt>
                <c:pt idx="4631">
                  <c:v>15677</c:v>
                </c:pt>
                <c:pt idx="4632">
                  <c:v>15678</c:v>
                </c:pt>
                <c:pt idx="4633">
                  <c:v>15679</c:v>
                </c:pt>
                <c:pt idx="4634">
                  <c:v>15680</c:v>
                </c:pt>
                <c:pt idx="4635">
                  <c:v>15682</c:v>
                </c:pt>
                <c:pt idx="4636">
                  <c:v>15683</c:v>
                </c:pt>
                <c:pt idx="4637">
                  <c:v>15684</c:v>
                </c:pt>
                <c:pt idx="4638">
                  <c:v>15685</c:v>
                </c:pt>
                <c:pt idx="4639">
                  <c:v>15686</c:v>
                </c:pt>
                <c:pt idx="4640">
                  <c:v>15687</c:v>
                </c:pt>
                <c:pt idx="4641">
                  <c:v>15689</c:v>
                </c:pt>
                <c:pt idx="4642">
                  <c:v>15690</c:v>
                </c:pt>
                <c:pt idx="4643">
                  <c:v>15691</c:v>
                </c:pt>
                <c:pt idx="4644">
                  <c:v>15692</c:v>
                </c:pt>
                <c:pt idx="4645">
                  <c:v>15693</c:v>
                </c:pt>
                <c:pt idx="4646">
                  <c:v>15694</c:v>
                </c:pt>
                <c:pt idx="4647">
                  <c:v>15696</c:v>
                </c:pt>
                <c:pt idx="4648">
                  <c:v>15697</c:v>
                </c:pt>
                <c:pt idx="4649">
                  <c:v>15698</c:v>
                </c:pt>
                <c:pt idx="4650">
                  <c:v>15699</c:v>
                </c:pt>
                <c:pt idx="4651">
                  <c:v>15701</c:v>
                </c:pt>
                <c:pt idx="4652">
                  <c:v>15703</c:v>
                </c:pt>
                <c:pt idx="4653">
                  <c:v>15704</c:v>
                </c:pt>
                <c:pt idx="4654">
                  <c:v>15705</c:v>
                </c:pt>
                <c:pt idx="4655">
                  <c:v>15706</c:v>
                </c:pt>
                <c:pt idx="4656">
                  <c:v>15708</c:v>
                </c:pt>
                <c:pt idx="4657">
                  <c:v>15710</c:v>
                </c:pt>
                <c:pt idx="4658">
                  <c:v>15711</c:v>
                </c:pt>
                <c:pt idx="4659">
                  <c:v>15712</c:v>
                </c:pt>
                <c:pt idx="4660">
                  <c:v>15713</c:v>
                </c:pt>
                <c:pt idx="4661">
                  <c:v>15714</c:v>
                </c:pt>
                <c:pt idx="4662">
                  <c:v>15715</c:v>
                </c:pt>
                <c:pt idx="4663">
                  <c:v>15717</c:v>
                </c:pt>
                <c:pt idx="4664">
                  <c:v>15718</c:v>
                </c:pt>
                <c:pt idx="4665">
                  <c:v>15719</c:v>
                </c:pt>
                <c:pt idx="4666">
                  <c:v>15720</c:v>
                </c:pt>
                <c:pt idx="4667">
                  <c:v>15721</c:v>
                </c:pt>
                <c:pt idx="4668">
                  <c:v>15722</c:v>
                </c:pt>
                <c:pt idx="4669">
                  <c:v>15724</c:v>
                </c:pt>
                <c:pt idx="4670">
                  <c:v>15725</c:v>
                </c:pt>
                <c:pt idx="4671">
                  <c:v>15726</c:v>
                </c:pt>
                <c:pt idx="4672">
                  <c:v>15727</c:v>
                </c:pt>
                <c:pt idx="4673">
                  <c:v>15728</c:v>
                </c:pt>
                <c:pt idx="4674">
                  <c:v>15729</c:v>
                </c:pt>
                <c:pt idx="4675">
                  <c:v>15731</c:v>
                </c:pt>
                <c:pt idx="4676">
                  <c:v>15732</c:v>
                </c:pt>
                <c:pt idx="4677">
                  <c:v>15733</c:v>
                </c:pt>
                <c:pt idx="4678">
                  <c:v>15734</c:v>
                </c:pt>
                <c:pt idx="4679">
                  <c:v>15735</c:v>
                </c:pt>
                <c:pt idx="4680">
                  <c:v>15736</c:v>
                </c:pt>
                <c:pt idx="4681">
                  <c:v>15738</c:v>
                </c:pt>
                <c:pt idx="4682">
                  <c:v>15739</c:v>
                </c:pt>
                <c:pt idx="4683">
                  <c:v>15740</c:v>
                </c:pt>
                <c:pt idx="4684">
                  <c:v>15741</c:v>
                </c:pt>
                <c:pt idx="4685">
                  <c:v>15742</c:v>
                </c:pt>
                <c:pt idx="4686">
                  <c:v>15743</c:v>
                </c:pt>
                <c:pt idx="4687">
                  <c:v>15745</c:v>
                </c:pt>
                <c:pt idx="4688">
                  <c:v>15746</c:v>
                </c:pt>
                <c:pt idx="4689">
                  <c:v>15747</c:v>
                </c:pt>
                <c:pt idx="4690">
                  <c:v>15748</c:v>
                </c:pt>
                <c:pt idx="4691">
                  <c:v>15750</c:v>
                </c:pt>
                <c:pt idx="4692">
                  <c:v>15752</c:v>
                </c:pt>
                <c:pt idx="4693">
                  <c:v>15753</c:v>
                </c:pt>
                <c:pt idx="4694">
                  <c:v>15754</c:v>
                </c:pt>
                <c:pt idx="4695">
                  <c:v>15755</c:v>
                </c:pt>
                <c:pt idx="4696">
                  <c:v>15756</c:v>
                </c:pt>
                <c:pt idx="4697">
                  <c:v>15757</c:v>
                </c:pt>
                <c:pt idx="4698">
                  <c:v>15760</c:v>
                </c:pt>
                <c:pt idx="4699">
                  <c:v>15761</c:v>
                </c:pt>
                <c:pt idx="4700">
                  <c:v>15762</c:v>
                </c:pt>
                <c:pt idx="4701">
                  <c:v>15763</c:v>
                </c:pt>
                <c:pt idx="4702">
                  <c:v>15764</c:v>
                </c:pt>
                <c:pt idx="4703">
                  <c:v>15766</c:v>
                </c:pt>
                <c:pt idx="4704">
                  <c:v>15767</c:v>
                </c:pt>
                <c:pt idx="4705">
                  <c:v>15768</c:v>
                </c:pt>
                <c:pt idx="4706">
                  <c:v>15769</c:v>
                </c:pt>
                <c:pt idx="4707">
                  <c:v>15770</c:v>
                </c:pt>
                <c:pt idx="4708">
                  <c:v>15771</c:v>
                </c:pt>
                <c:pt idx="4709">
                  <c:v>15773</c:v>
                </c:pt>
                <c:pt idx="4710">
                  <c:v>15774</c:v>
                </c:pt>
                <c:pt idx="4711">
                  <c:v>15775</c:v>
                </c:pt>
                <c:pt idx="4712">
                  <c:v>15776</c:v>
                </c:pt>
                <c:pt idx="4713">
                  <c:v>15777</c:v>
                </c:pt>
                <c:pt idx="4714">
                  <c:v>15778</c:v>
                </c:pt>
                <c:pt idx="4715">
                  <c:v>15780</c:v>
                </c:pt>
                <c:pt idx="4716">
                  <c:v>15781</c:v>
                </c:pt>
                <c:pt idx="4717">
                  <c:v>15782</c:v>
                </c:pt>
                <c:pt idx="4718">
                  <c:v>15783</c:v>
                </c:pt>
                <c:pt idx="4719">
                  <c:v>15784</c:v>
                </c:pt>
                <c:pt idx="4720">
                  <c:v>15785</c:v>
                </c:pt>
                <c:pt idx="4721">
                  <c:v>15787</c:v>
                </c:pt>
                <c:pt idx="4722">
                  <c:v>15788</c:v>
                </c:pt>
                <c:pt idx="4723">
                  <c:v>15789</c:v>
                </c:pt>
                <c:pt idx="4724">
                  <c:v>15790</c:v>
                </c:pt>
                <c:pt idx="4725">
                  <c:v>15791</c:v>
                </c:pt>
                <c:pt idx="4726">
                  <c:v>15792</c:v>
                </c:pt>
                <c:pt idx="4727">
                  <c:v>15794</c:v>
                </c:pt>
                <c:pt idx="4728">
                  <c:v>15795</c:v>
                </c:pt>
                <c:pt idx="4729">
                  <c:v>15796</c:v>
                </c:pt>
                <c:pt idx="4730">
                  <c:v>15797</c:v>
                </c:pt>
                <c:pt idx="4731">
                  <c:v>15798</c:v>
                </c:pt>
                <c:pt idx="4732">
                  <c:v>15799</c:v>
                </c:pt>
                <c:pt idx="4733">
                  <c:v>15801</c:v>
                </c:pt>
                <c:pt idx="4734">
                  <c:v>15802</c:v>
                </c:pt>
                <c:pt idx="4735">
                  <c:v>15803</c:v>
                </c:pt>
                <c:pt idx="4736">
                  <c:v>15804</c:v>
                </c:pt>
                <c:pt idx="4737">
                  <c:v>15805</c:v>
                </c:pt>
                <c:pt idx="4738">
                  <c:v>15806</c:v>
                </c:pt>
                <c:pt idx="4739">
                  <c:v>15808</c:v>
                </c:pt>
                <c:pt idx="4740">
                  <c:v>15809</c:v>
                </c:pt>
                <c:pt idx="4741">
                  <c:v>15810</c:v>
                </c:pt>
                <c:pt idx="4742">
                  <c:v>15811</c:v>
                </c:pt>
                <c:pt idx="4743">
                  <c:v>15812</c:v>
                </c:pt>
                <c:pt idx="4744">
                  <c:v>15813</c:v>
                </c:pt>
                <c:pt idx="4745">
                  <c:v>15815</c:v>
                </c:pt>
                <c:pt idx="4746">
                  <c:v>15816</c:v>
                </c:pt>
                <c:pt idx="4747">
                  <c:v>15817</c:v>
                </c:pt>
                <c:pt idx="4748">
                  <c:v>15818</c:v>
                </c:pt>
                <c:pt idx="4749">
                  <c:v>15820</c:v>
                </c:pt>
                <c:pt idx="4750">
                  <c:v>15822</c:v>
                </c:pt>
                <c:pt idx="4751">
                  <c:v>15823</c:v>
                </c:pt>
                <c:pt idx="4752">
                  <c:v>15824</c:v>
                </c:pt>
                <c:pt idx="4753">
                  <c:v>15825</c:v>
                </c:pt>
                <c:pt idx="4754">
                  <c:v>15826</c:v>
                </c:pt>
                <c:pt idx="4755">
                  <c:v>15827</c:v>
                </c:pt>
                <c:pt idx="4756">
                  <c:v>15829</c:v>
                </c:pt>
                <c:pt idx="4757">
                  <c:v>15830</c:v>
                </c:pt>
                <c:pt idx="4758">
                  <c:v>15831</c:v>
                </c:pt>
                <c:pt idx="4759">
                  <c:v>15832</c:v>
                </c:pt>
                <c:pt idx="4760">
                  <c:v>15833</c:v>
                </c:pt>
                <c:pt idx="4761">
                  <c:v>15834</c:v>
                </c:pt>
                <c:pt idx="4762">
                  <c:v>15836</c:v>
                </c:pt>
                <c:pt idx="4763">
                  <c:v>15837</c:v>
                </c:pt>
                <c:pt idx="4764">
                  <c:v>15838</c:v>
                </c:pt>
                <c:pt idx="4765">
                  <c:v>15839</c:v>
                </c:pt>
                <c:pt idx="4766">
                  <c:v>15840</c:v>
                </c:pt>
                <c:pt idx="4767">
                  <c:v>15841</c:v>
                </c:pt>
                <c:pt idx="4768">
                  <c:v>15843</c:v>
                </c:pt>
                <c:pt idx="4769">
                  <c:v>15844</c:v>
                </c:pt>
                <c:pt idx="4770">
                  <c:v>15845</c:v>
                </c:pt>
                <c:pt idx="4771">
                  <c:v>15846</c:v>
                </c:pt>
                <c:pt idx="4772">
                  <c:v>15847</c:v>
                </c:pt>
                <c:pt idx="4773">
                  <c:v>15848</c:v>
                </c:pt>
                <c:pt idx="4774">
                  <c:v>15850</c:v>
                </c:pt>
                <c:pt idx="4775">
                  <c:v>15851</c:v>
                </c:pt>
                <c:pt idx="4776">
                  <c:v>15852</c:v>
                </c:pt>
                <c:pt idx="4777">
                  <c:v>15853</c:v>
                </c:pt>
                <c:pt idx="4778">
                  <c:v>15854</c:v>
                </c:pt>
                <c:pt idx="4779">
                  <c:v>15855</c:v>
                </c:pt>
                <c:pt idx="4780">
                  <c:v>15858</c:v>
                </c:pt>
                <c:pt idx="4781">
                  <c:v>15859</c:v>
                </c:pt>
                <c:pt idx="4782">
                  <c:v>15860</c:v>
                </c:pt>
                <c:pt idx="4783">
                  <c:v>15861</c:v>
                </c:pt>
                <c:pt idx="4784">
                  <c:v>15862</c:v>
                </c:pt>
                <c:pt idx="4785">
                  <c:v>15864</c:v>
                </c:pt>
                <c:pt idx="4786">
                  <c:v>15865</c:v>
                </c:pt>
                <c:pt idx="4787">
                  <c:v>15866</c:v>
                </c:pt>
                <c:pt idx="4788">
                  <c:v>15867</c:v>
                </c:pt>
                <c:pt idx="4789">
                  <c:v>15868</c:v>
                </c:pt>
                <c:pt idx="4790">
                  <c:v>15869</c:v>
                </c:pt>
                <c:pt idx="4791">
                  <c:v>15871</c:v>
                </c:pt>
                <c:pt idx="4792">
                  <c:v>15872</c:v>
                </c:pt>
                <c:pt idx="4793">
                  <c:v>15873</c:v>
                </c:pt>
                <c:pt idx="4794">
                  <c:v>15874</c:v>
                </c:pt>
                <c:pt idx="4795">
                  <c:v>15875</c:v>
                </c:pt>
                <c:pt idx="4796">
                  <c:v>15876</c:v>
                </c:pt>
                <c:pt idx="4797">
                  <c:v>15878</c:v>
                </c:pt>
                <c:pt idx="4798">
                  <c:v>15879</c:v>
                </c:pt>
                <c:pt idx="4799">
                  <c:v>15880</c:v>
                </c:pt>
                <c:pt idx="4800">
                  <c:v>15881</c:v>
                </c:pt>
                <c:pt idx="4801">
                  <c:v>15882</c:v>
                </c:pt>
                <c:pt idx="4802">
                  <c:v>15883</c:v>
                </c:pt>
                <c:pt idx="4803">
                  <c:v>15885</c:v>
                </c:pt>
                <c:pt idx="4804">
                  <c:v>15886</c:v>
                </c:pt>
                <c:pt idx="4805">
                  <c:v>15887</c:v>
                </c:pt>
                <c:pt idx="4806">
                  <c:v>15888</c:v>
                </c:pt>
                <c:pt idx="4807">
                  <c:v>15889</c:v>
                </c:pt>
                <c:pt idx="4808">
                  <c:v>15890</c:v>
                </c:pt>
                <c:pt idx="4809">
                  <c:v>15893</c:v>
                </c:pt>
                <c:pt idx="4810">
                  <c:v>15894</c:v>
                </c:pt>
                <c:pt idx="4811">
                  <c:v>15895</c:v>
                </c:pt>
                <c:pt idx="4812">
                  <c:v>15896</c:v>
                </c:pt>
                <c:pt idx="4813">
                  <c:v>15897</c:v>
                </c:pt>
                <c:pt idx="4814">
                  <c:v>15899</c:v>
                </c:pt>
                <c:pt idx="4815">
                  <c:v>15900</c:v>
                </c:pt>
                <c:pt idx="4816">
                  <c:v>15901</c:v>
                </c:pt>
                <c:pt idx="4817">
                  <c:v>15902</c:v>
                </c:pt>
                <c:pt idx="4818">
                  <c:v>15903</c:v>
                </c:pt>
                <c:pt idx="4819">
                  <c:v>15904</c:v>
                </c:pt>
                <c:pt idx="4820">
                  <c:v>15906</c:v>
                </c:pt>
                <c:pt idx="4821">
                  <c:v>15907</c:v>
                </c:pt>
                <c:pt idx="4822">
                  <c:v>15908</c:v>
                </c:pt>
                <c:pt idx="4823">
                  <c:v>15909</c:v>
                </c:pt>
                <c:pt idx="4824">
                  <c:v>15910</c:v>
                </c:pt>
                <c:pt idx="4825">
                  <c:v>15911</c:v>
                </c:pt>
                <c:pt idx="4826">
                  <c:v>15913</c:v>
                </c:pt>
                <c:pt idx="4827">
                  <c:v>15914</c:v>
                </c:pt>
                <c:pt idx="4828">
                  <c:v>15915</c:v>
                </c:pt>
                <c:pt idx="4829">
                  <c:v>15916</c:v>
                </c:pt>
                <c:pt idx="4830">
                  <c:v>15917</c:v>
                </c:pt>
                <c:pt idx="4831">
                  <c:v>15918</c:v>
                </c:pt>
                <c:pt idx="4832">
                  <c:v>15920</c:v>
                </c:pt>
                <c:pt idx="4833">
                  <c:v>15921</c:v>
                </c:pt>
                <c:pt idx="4834">
                  <c:v>15922</c:v>
                </c:pt>
                <c:pt idx="4835">
                  <c:v>15923</c:v>
                </c:pt>
                <c:pt idx="4836">
                  <c:v>15924</c:v>
                </c:pt>
                <c:pt idx="4837">
                  <c:v>15925</c:v>
                </c:pt>
                <c:pt idx="4838">
                  <c:v>15927</c:v>
                </c:pt>
                <c:pt idx="4839">
                  <c:v>15928</c:v>
                </c:pt>
                <c:pt idx="4840">
                  <c:v>15929</c:v>
                </c:pt>
                <c:pt idx="4841">
                  <c:v>15930</c:v>
                </c:pt>
                <c:pt idx="4842">
                  <c:v>15931</c:v>
                </c:pt>
                <c:pt idx="4843">
                  <c:v>15932</c:v>
                </c:pt>
                <c:pt idx="4844">
                  <c:v>15934</c:v>
                </c:pt>
                <c:pt idx="4845">
                  <c:v>15935</c:v>
                </c:pt>
                <c:pt idx="4846">
                  <c:v>15936</c:v>
                </c:pt>
                <c:pt idx="4847">
                  <c:v>15937</c:v>
                </c:pt>
                <c:pt idx="4848">
                  <c:v>15938</c:v>
                </c:pt>
                <c:pt idx="4849">
                  <c:v>15939</c:v>
                </c:pt>
                <c:pt idx="4850">
                  <c:v>15941</c:v>
                </c:pt>
                <c:pt idx="4851">
                  <c:v>15942</c:v>
                </c:pt>
                <c:pt idx="4852">
                  <c:v>15943</c:v>
                </c:pt>
                <c:pt idx="4853">
                  <c:v>15944</c:v>
                </c:pt>
                <c:pt idx="4854">
                  <c:v>15945</c:v>
                </c:pt>
                <c:pt idx="4855">
                  <c:v>15946</c:v>
                </c:pt>
                <c:pt idx="4856">
                  <c:v>15948</c:v>
                </c:pt>
                <c:pt idx="4857">
                  <c:v>15949</c:v>
                </c:pt>
                <c:pt idx="4858">
                  <c:v>15950</c:v>
                </c:pt>
                <c:pt idx="4859">
                  <c:v>15951</c:v>
                </c:pt>
                <c:pt idx="4860">
                  <c:v>15952</c:v>
                </c:pt>
                <c:pt idx="4861">
                  <c:v>15953</c:v>
                </c:pt>
                <c:pt idx="4862">
                  <c:v>15956</c:v>
                </c:pt>
                <c:pt idx="4863">
                  <c:v>15957</c:v>
                </c:pt>
                <c:pt idx="4864">
                  <c:v>15958</c:v>
                </c:pt>
                <c:pt idx="4865">
                  <c:v>15959</c:v>
                </c:pt>
                <c:pt idx="4866">
                  <c:v>15960</c:v>
                </c:pt>
                <c:pt idx="4867">
                  <c:v>15962</c:v>
                </c:pt>
                <c:pt idx="4868">
                  <c:v>15963</c:v>
                </c:pt>
                <c:pt idx="4869">
                  <c:v>15964</c:v>
                </c:pt>
                <c:pt idx="4870">
                  <c:v>15965</c:v>
                </c:pt>
                <c:pt idx="4871">
                  <c:v>15966</c:v>
                </c:pt>
                <c:pt idx="4872">
                  <c:v>15967</c:v>
                </c:pt>
                <c:pt idx="4873">
                  <c:v>15969</c:v>
                </c:pt>
                <c:pt idx="4874">
                  <c:v>15970</c:v>
                </c:pt>
                <c:pt idx="4875">
                  <c:v>15971</c:v>
                </c:pt>
                <c:pt idx="4876">
                  <c:v>15972</c:v>
                </c:pt>
                <c:pt idx="4877">
                  <c:v>15973</c:v>
                </c:pt>
                <c:pt idx="4878">
                  <c:v>15974</c:v>
                </c:pt>
                <c:pt idx="4879">
                  <c:v>15976</c:v>
                </c:pt>
                <c:pt idx="4880">
                  <c:v>15977</c:v>
                </c:pt>
                <c:pt idx="4881">
                  <c:v>15978</c:v>
                </c:pt>
                <c:pt idx="4882">
                  <c:v>15979</c:v>
                </c:pt>
                <c:pt idx="4883">
                  <c:v>15980</c:v>
                </c:pt>
                <c:pt idx="4884">
                  <c:v>15981</c:v>
                </c:pt>
                <c:pt idx="4885">
                  <c:v>15983</c:v>
                </c:pt>
                <c:pt idx="4886">
                  <c:v>15984</c:v>
                </c:pt>
                <c:pt idx="4887">
                  <c:v>15985</c:v>
                </c:pt>
                <c:pt idx="4888">
                  <c:v>15986</c:v>
                </c:pt>
                <c:pt idx="4889">
                  <c:v>15987</c:v>
                </c:pt>
                <c:pt idx="4890">
                  <c:v>15988</c:v>
                </c:pt>
                <c:pt idx="4891">
                  <c:v>15990</c:v>
                </c:pt>
                <c:pt idx="4892">
                  <c:v>15992</c:v>
                </c:pt>
                <c:pt idx="4893">
                  <c:v>15993</c:v>
                </c:pt>
                <c:pt idx="4894">
                  <c:v>15994</c:v>
                </c:pt>
                <c:pt idx="4895">
                  <c:v>15995</c:v>
                </c:pt>
                <c:pt idx="4896">
                  <c:v>15997</c:v>
                </c:pt>
                <c:pt idx="4897">
                  <c:v>15998</c:v>
                </c:pt>
                <c:pt idx="4898">
                  <c:v>15999</c:v>
                </c:pt>
                <c:pt idx="4899">
                  <c:v>16000</c:v>
                </c:pt>
                <c:pt idx="4900">
                  <c:v>16001</c:v>
                </c:pt>
                <c:pt idx="4901">
                  <c:v>16002</c:v>
                </c:pt>
                <c:pt idx="4902">
                  <c:v>16004</c:v>
                </c:pt>
                <c:pt idx="4903">
                  <c:v>16005</c:v>
                </c:pt>
                <c:pt idx="4904">
                  <c:v>16006</c:v>
                </c:pt>
                <c:pt idx="4905">
                  <c:v>16007</c:v>
                </c:pt>
                <c:pt idx="4906">
                  <c:v>16008</c:v>
                </c:pt>
                <c:pt idx="4907">
                  <c:v>16009</c:v>
                </c:pt>
                <c:pt idx="4908">
                  <c:v>16011</c:v>
                </c:pt>
                <c:pt idx="4909">
                  <c:v>16013</c:v>
                </c:pt>
                <c:pt idx="4910">
                  <c:v>16014</c:v>
                </c:pt>
                <c:pt idx="4911">
                  <c:v>16015</c:v>
                </c:pt>
                <c:pt idx="4912">
                  <c:v>16016</c:v>
                </c:pt>
                <c:pt idx="4913">
                  <c:v>16018</c:v>
                </c:pt>
                <c:pt idx="4914">
                  <c:v>16019</c:v>
                </c:pt>
                <c:pt idx="4915">
                  <c:v>16020</c:v>
                </c:pt>
                <c:pt idx="4916">
                  <c:v>16022</c:v>
                </c:pt>
                <c:pt idx="4917">
                  <c:v>16023</c:v>
                </c:pt>
                <c:pt idx="4918">
                  <c:v>16025</c:v>
                </c:pt>
                <c:pt idx="4919">
                  <c:v>16026</c:v>
                </c:pt>
                <c:pt idx="4920">
                  <c:v>16027</c:v>
                </c:pt>
                <c:pt idx="4921">
                  <c:v>16028</c:v>
                </c:pt>
                <c:pt idx="4922">
                  <c:v>16029</c:v>
                </c:pt>
                <c:pt idx="4923">
                  <c:v>16030</c:v>
                </c:pt>
                <c:pt idx="4924">
                  <c:v>16032</c:v>
                </c:pt>
                <c:pt idx="4925">
                  <c:v>16033</c:v>
                </c:pt>
                <c:pt idx="4926">
                  <c:v>16034</c:v>
                </c:pt>
                <c:pt idx="4927">
                  <c:v>16036</c:v>
                </c:pt>
                <c:pt idx="4928">
                  <c:v>16037</c:v>
                </c:pt>
                <c:pt idx="4929">
                  <c:v>16039</c:v>
                </c:pt>
                <c:pt idx="4930">
                  <c:v>16040</c:v>
                </c:pt>
                <c:pt idx="4931">
                  <c:v>16041</c:v>
                </c:pt>
                <c:pt idx="4932">
                  <c:v>16042</c:v>
                </c:pt>
                <c:pt idx="4933">
                  <c:v>16043</c:v>
                </c:pt>
                <c:pt idx="4934">
                  <c:v>16044</c:v>
                </c:pt>
                <c:pt idx="4935">
                  <c:v>16046</c:v>
                </c:pt>
                <c:pt idx="4936">
                  <c:v>16047</c:v>
                </c:pt>
                <c:pt idx="4937">
                  <c:v>16048</c:v>
                </c:pt>
                <c:pt idx="4938">
                  <c:v>16049</c:v>
                </c:pt>
                <c:pt idx="4939">
                  <c:v>16050</c:v>
                </c:pt>
                <c:pt idx="4940">
                  <c:v>16051</c:v>
                </c:pt>
                <c:pt idx="4941">
                  <c:v>16053</c:v>
                </c:pt>
                <c:pt idx="4942">
                  <c:v>16054</c:v>
                </c:pt>
                <c:pt idx="4943">
                  <c:v>16055</c:v>
                </c:pt>
                <c:pt idx="4944">
                  <c:v>16056</c:v>
                </c:pt>
                <c:pt idx="4945">
                  <c:v>16057</c:v>
                </c:pt>
                <c:pt idx="4946">
                  <c:v>16058</c:v>
                </c:pt>
                <c:pt idx="4947">
                  <c:v>16060</c:v>
                </c:pt>
                <c:pt idx="4948">
                  <c:v>16061</c:v>
                </c:pt>
                <c:pt idx="4949">
                  <c:v>16062</c:v>
                </c:pt>
                <c:pt idx="4950">
                  <c:v>16063</c:v>
                </c:pt>
                <c:pt idx="4951">
                  <c:v>16064</c:v>
                </c:pt>
                <c:pt idx="4952">
                  <c:v>16067</c:v>
                </c:pt>
                <c:pt idx="4953">
                  <c:v>16068</c:v>
                </c:pt>
                <c:pt idx="4954">
                  <c:v>16069</c:v>
                </c:pt>
                <c:pt idx="4955">
                  <c:v>16070</c:v>
                </c:pt>
                <c:pt idx="4956">
                  <c:v>16071</c:v>
                </c:pt>
                <c:pt idx="4957">
                  <c:v>16074</c:v>
                </c:pt>
                <c:pt idx="4958">
                  <c:v>16075</c:v>
                </c:pt>
                <c:pt idx="4959">
                  <c:v>16076</c:v>
                </c:pt>
                <c:pt idx="4960">
                  <c:v>16077</c:v>
                </c:pt>
                <c:pt idx="4961">
                  <c:v>16078</c:v>
                </c:pt>
                <c:pt idx="4962">
                  <c:v>16079</c:v>
                </c:pt>
                <c:pt idx="4963">
                  <c:v>16081</c:v>
                </c:pt>
                <c:pt idx="4964">
                  <c:v>16082</c:v>
                </c:pt>
                <c:pt idx="4965">
                  <c:v>16083</c:v>
                </c:pt>
                <c:pt idx="4966">
                  <c:v>16084</c:v>
                </c:pt>
                <c:pt idx="4967">
                  <c:v>16085</c:v>
                </c:pt>
                <c:pt idx="4968">
                  <c:v>16086</c:v>
                </c:pt>
                <c:pt idx="4969">
                  <c:v>16088</c:v>
                </c:pt>
                <c:pt idx="4970">
                  <c:v>16089</c:v>
                </c:pt>
                <c:pt idx="4971">
                  <c:v>16090</c:v>
                </c:pt>
                <c:pt idx="4972">
                  <c:v>16091</c:v>
                </c:pt>
                <c:pt idx="4973">
                  <c:v>16092</c:v>
                </c:pt>
                <c:pt idx="4974">
                  <c:v>16093</c:v>
                </c:pt>
                <c:pt idx="4975">
                  <c:v>16095</c:v>
                </c:pt>
                <c:pt idx="4976">
                  <c:v>16096</c:v>
                </c:pt>
                <c:pt idx="4977">
                  <c:v>16097</c:v>
                </c:pt>
                <c:pt idx="4978">
                  <c:v>16098</c:v>
                </c:pt>
                <c:pt idx="4979">
                  <c:v>16099</c:v>
                </c:pt>
                <c:pt idx="4980">
                  <c:v>16100</c:v>
                </c:pt>
                <c:pt idx="4981">
                  <c:v>16102</c:v>
                </c:pt>
                <c:pt idx="4982">
                  <c:v>16103</c:v>
                </c:pt>
                <c:pt idx="4983">
                  <c:v>16104</c:v>
                </c:pt>
                <c:pt idx="4984">
                  <c:v>16105</c:v>
                </c:pt>
                <c:pt idx="4985">
                  <c:v>16106</c:v>
                </c:pt>
                <c:pt idx="4986">
                  <c:v>16107</c:v>
                </c:pt>
                <c:pt idx="4987">
                  <c:v>16109</c:v>
                </c:pt>
                <c:pt idx="4988">
                  <c:v>16110</c:v>
                </c:pt>
                <c:pt idx="4989">
                  <c:v>16111</c:v>
                </c:pt>
                <c:pt idx="4990">
                  <c:v>16112</c:v>
                </c:pt>
                <c:pt idx="4991">
                  <c:v>16113</c:v>
                </c:pt>
                <c:pt idx="4992">
                  <c:v>16116</c:v>
                </c:pt>
                <c:pt idx="4993">
                  <c:v>16117</c:v>
                </c:pt>
                <c:pt idx="4994">
                  <c:v>16118</c:v>
                </c:pt>
                <c:pt idx="4995">
                  <c:v>16119</c:v>
                </c:pt>
                <c:pt idx="4996">
                  <c:v>16120</c:v>
                </c:pt>
                <c:pt idx="4997">
                  <c:v>16121</c:v>
                </c:pt>
                <c:pt idx="4998">
                  <c:v>16123</c:v>
                </c:pt>
                <c:pt idx="4999">
                  <c:v>16125</c:v>
                </c:pt>
                <c:pt idx="5000">
                  <c:v>16126</c:v>
                </c:pt>
                <c:pt idx="5001">
                  <c:v>16127</c:v>
                </c:pt>
                <c:pt idx="5002">
                  <c:v>16128</c:v>
                </c:pt>
                <c:pt idx="5003">
                  <c:v>16130</c:v>
                </c:pt>
                <c:pt idx="5004">
                  <c:v>16131</c:v>
                </c:pt>
                <c:pt idx="5005">
                  <c:v>16132</c:v>
                </c:pt>
                <c:pt idx="5006">
                  <c:v>16133</c:v>
                </c:pt>
                <c:pt idx="5007">
                  <c:v>16134</c:v>
                </c:pt>
                <c:pt idx="5008">
                  <c:v>16135</c:v>
                </c:pt>
                <c:pt idx="5009">
                  <c:v>16137</c:v>
                </c:pt>
                <c:pt idx="5010">
                  <c:v>16138</c:v>
                </c:pt>
                <c:pt idx="5011">
                  <c:v>16139</c:v>
                </c:pt>
                <c:pt idx="5012">
                  <c:v>16140</c:v>
                </c:pt>
                <c:pt idx="5013">
                  <c:v>16141</c:v>
                </c:pt>
                <c:pt idx="5014">
                  <c:v>16142</c:v>
                </c:pt>
                <c:pt idx="5015">
                  <c:v>16144</c:v>
                </c:pt>
                <c:pt idx="5016">
                  <c:v>16145</c:v>
                </c:pt>
                <c:pt idx="5017">
                  <c:v>16146</c:v>
                </c:pt>
                <c:pt idx="5018">
                  <c:v>16147</c:v>
                </c:pt>
                <c:pt idx="5019">
                  <c:v>16148</c:v>
                </c:pt>
                <c:pt idx="5020">
                  <c:v>16149</c:v>
                </c:pt>
                <c:pt idx="5021">
                  <c:v>16151</c:v>
                </c:pt>
                <c:pt idx="5022">
                  <c:v>16152</c:v>
                </c:pt>
                <c:pt idx="5023">
                  <c:v>16153</c:v>
                </c:pt>
                <c:pt idx="5024">
                  <c:v>16154</c:v>
                </c:pt>
                <c:pt idx="5025">
                  <c:v>16155</c:v>
                </c:pt>
                <c:pt idx="5026">
                  <c:v>16156</c:v>
                </c:pt>
                <c:pt idx="5027">
                  <c:v>16158</c:v>
                </c:pt>
                <c:pt idx="5028">
                  <c:v>16159</c:v>
                </c:pt>
                <c:pt idx="5029">
                  <c:v>16160</c:v>
                </c:pt>
                <c:pt idx="5030">
                  <c:v>16161</c:v>
                </c:pt>
                <c:pt idx="5031">
                  <c:v>16162</c:v>
                </c:pt>
                <c:pt idx="5032">
                  <c:v>16163</c:v>
                </c:pt>
                <c:pt idx="5033">
                  <c:v>16165</c:v>
                </c:pt>
                <c:pt idx="5034">
                  <c:v>16166</c:v>
                </c:pt>
                <c:pt idx="5035">
                  <c:v>16167</c:v>
                </c:pt>
                <c:pt idx="5036">
                  <c:v>16168</c:v>
                </c:pt>
                <c:pt idx="5037">
                  <c:v>16170</c:v>
                </c:pt>
                <c:pt idx="5038">
                  <c:v>16172</c:v>
                </c:pt>
                <c:pt idx="5039">
                  <c:v>16173</c:v>
                </c:pt>
                <c:pt idx="5040">
                  <c:v>16174</c:v>
                </c:pt>
                <c:pt idx="5041">
                  <c:v>16175</c:v>
                </c:pt>
                <c:pt idx="5042">
                  <c:v>16176</c:v>
                </c:pt>
                <c:pt idx="5043">
                  <c:v>16177</c:v>
                </c:pt>
                <c:pt idx="5044">
                  <c:v>16179</c:v>
                </c:pt>
                <c:pt idx="5045">
                  <c:v>16180</c:v>
                </c:pt>
                <c:pt idx="5046">
                  <c:v>16181</c:v>
                </c:pt>
                <c:pt idx="5047">
                  <c:v>16182</c:v>
                </c:pt>
                <c:pt idx="5048">
                  <c:v>16183</c:v>
                </c:pt>
                <c:pt idx="5049">
                  <c:v>16184</c:v>
                </c:pt>
                <c:pt idx="5050">
                  <c:v>16186</c:v>
                </c:pt>
                <c:pt idx="5051">
                  <c:v>16187</c:v>
                </c:pt>
                <c:pt idx="5052">
                  <c:v>16188</c:v>
                </c:pt>
                <c:pt idx="5053">
                  <c:v>16189</c:v>
                </c:pt>
                <c:pt idx="5054">
                  <c:v>16190</c:v>
                </c:pt>
                <c:pt idx="5055">
                  <c:v>16191</c:v>
                </c:pt>
                <c:pt idx="5056">
                  <c:v>16193</c:v>
                </c:pt>
                <c:pt idx="5057">
                  <c:v>16194</c:v>
                </c:pt>
                <c:pt idx="5058">
                  <c:v>16195</c:v>
                </c:pt>
                <c:pt idx="5059">
                  <c:v>16196</c:v>
                </c:pt>
                <c:pt idx="5060">
                  <c:v>16197</c:v>
                </c:pt>
                <c:pt idx="5061">
                  <c:v>16198</c:v>
                </c:pt>
                <c:pt idx="5062">
                  <c:v>16200</c:v>
                </c:pt>
                <c:pt idx="5063">
                  <c:v>16201</c:v>
                </c:pt>
                <c:pt idx="5064">
                  <c:v>16202</c:v>
                </c:pt>
                <c:pt idx="5065">
                  <c:v>16203</c:v>
                </c:pt>
                <c:pt idx="5066">
                  <c:v>16204</c:v>
                </c:pt>
                <c:pt idx="5067">
                  <c:v>16205</c:v>
                </c:pt>
                <c:pt idx="5068">
                  <c:v>16207</c:v>
                </c:pt>
                <c:pt idx="5069">
                  <c:v>16208</c:v>
                </c:pt>
                <c:pt idx="5070">
                  <c:v>16209</c:v>
                </c:pt>
                <c:pt idx="5071">
                  <c:v>16210</c:v>
                </c:pt>
                <c:pt idx="5072">
                  <c:v>16211</c:v>
                </c:pt>
                <c:pt idx="5073">
                  <c:v>16212</c:v>
                </c:pt>
                <c:pt idx="5074">
                  <c:v>16214</c:v>
                </c:pt>
                <c:pt idx="5075">
                  <c:v>16215</c:v>
                </c:pt>
                <c:pt idx="5076">
                  <c:v>16216</c:v>
                </c:pt>
                <c:pt idx="5077">
                  <c:v>16217</c:v>
                </c:pt>
                <c:pt idx="5078">
                  <c:v>16218</c:v>
                </c:pt>
                <c:pt idx="5079">
                  <c:v>16219</c:v>
                </c:pt>
                <c:pt idx="5080">
                  <c:v>16221</c:v>
                </c:pt>
                <c:pt idx="5081">
                  <c:v>16223</c:v>
                </c:pt>
                <c:pt idx="5082">
                  <c:v>16224</c:v>
                </c:pt>
                <c:pt idx="5083">
                  <c:v>16225</c:v>
                </c:pt>
                <c:pt idx="5084">
                  <c:v>16226</c:v>
                </c:pt>
                <c:pt idx="5085">
                  <c:v>16228</c:v>
                </c:pt>
                <c:pt idx="5086">
                  <c:v>16229</c:v>
                </c:pt>
                <c:pt idx="5087">
                  <c:v>16230</c:v>
                </c:pt>
                <c:pt idx="5088">
                  <c:v>16231</c:v>
                </c:pt>
                <c:pt idx="5089">
                  <c:v>16232</c:v>
                </c:pt>
                <c:pt idx="5090">
                  <c:v>16233</c:v>
                </c:pt>
                <c:pt idx="5091">
                  <c:v>16235</c:v>
                </c:pt>
                <c:pt idx="5092">
                  <c:v>16236</c:v>
                </c:pt>
                <c:pt idx="5093">
                  <c:v>16237</c:v>
                </c:pt>
                <c:pt idx="5094">
                  <c:v>16238</c:v>
                </c:pt>
                <c:pt idx="5095">
                  <c:v>16239</c:v>
                </c:pt>
                <c:pt idx="5096">
                  <c:v>16240</c:v>
                </c:pt>
                <c:pt idx="5097">
                  <c:v>16242</c:v>
                </c:pt>
                <c:pt idx="5098">
                  <c:v>16243</c:v>
                </c:pt>
                <c:pt idx="5099">
                  <c:v>16244</c:v>
                </c:pt>
                <c:pt idx="5100">
                  <c:v>16245</c:v>
                </c:pt>
                <c:pt idx="5101">
                  <c:v>16246</c:v>
                </c:pt>
                <c:pt idx="5102">
                  <c:v>16247</c:v>
                </c:pt>
                <c:pt idx="5103">
                  <c:v>16249</c:v>
                </c:pt>
                <c:pt idx="5104">
                  <c:v>16250</c:v>
                </c:pt>
                <c:pt idx="5105">
                  <c:v>16251</c:v>
                </c:pt>
                <c:pt idx="5106">
                  <c:v>16252</c:v>
                </c:pt>
                <c:pt idx="5107">
                  <c:v>16253</c:v>
                </c:pt>
                <c:pt idx="5108">
                  <c:v>16254</c:v>
                </c:pt>
                <c:pt idx="5109">
                  <c:v>16256</c:v>
                </c:pt>
                <c:pt idx="5110">
                  <c:v>16258</c:v>
                </c:pt>
                <c:pt idx="5111">
                  <c:v>16259</c:v>
                </c:pt>
                <c:pt idx="5112">
                  <c:v>16260</c:v>
                </c:pt>
                <c:pt idx="5113">
                  <c:v>16261</c:v>
                </c:pt>
                <c:pt idx="5114">
                  <c:v>16263</c:v>
                </c:pt>
                <c:pt idx="5115">
                  <c:v>16264</c:v>
                </c:pt>
                <c:pt idx="5116">
                  <c:v>16265</c:v>
                </c:pt>
                <c:pt idx="5117">
                  <c:v>16266</c:v>
                </c:pt>
                <c:pt idx="5118">
                  <c:v>16267</c:v>
                </c:pt>
                <c:pt idx="5119">
                  <c:v>16268</c:v>
                </c:pt>
                <c:pt idx="5120">
                  <c:v>16270</c:v>
                </c:pt>
                <c:pt idx="5121">
                  <c:v>16271</c:v>
                </c:pt>
                <c:pt idx="5122">
                  <c:v>16272</c:v>
                </c:pt>
                <c:pt idx="5123">
                  <c:v>16273</c:v>
                </c:pt>
                <c:pt idx="5124">
                  <c:v>16274</c:v>
                </c:pt>
                <c:pt idx="5125">
                  <c:v>16275</c:v>
                </c:pt>
                <c:pt idx="5126">
                  <c:v>16277</c:v>
                </c:pt>
                <c:pt idx="5127">
                  <c:v>16278</c:v>
                </c:pt>
                <c:pt idx="5128">
                  <c:v>16279</c:v>
                </c:pt>
                <c:pt idx="5129">
                  <c:v>16280</c:v>
                </c:pt>
                <c:pt idx="5130">
                  <c:v>16281</c:v>
                </c:pt>
                <c:pt idx="5131">
                  <c:v>16282</c:v>
                </c:pt>
                <c:pt idx="5132">
                  <c:v>16284</c:v>
                </c:pt>
                <c:pt idx="5133">
                  <c:v>16285</c:v>
                </c:pt>
                <c:pt idx="5134">
                  <c:v>16286</c:v>
                </c:pt>
                <c:pt idx="5135">
                  <c:v>16287</c:v>
                </c:pt>
                <c:pt idx="5136">
                  <c:v>16288</c:v>
                </c:pt>
                <c:pt idx="5137">
                  <c:v>16289</c:v>
                </c:pt>
                <c:pt idx="5138">
                  <c:v>16291</c:v>
                </c:pt>
                <c:pt idx="5139">
                  <c:v>16292</c:v>
                </c:pt>
                <c:pt idx="5140">
                  <c:v>16293</c:v>
                </c:pt>
                <c:pt idx="5141">
                  <c:v>16294</c:v>
                </c:pt>
                <c:pt idx="5142">
                  <c:v>16295</c:v>
                </c:pt>
                <c:pt idx="5143">
                  <c:v>16296</c:v>
                </c:pt>
                <c:pt idx="5144">
                  <c:v>16298</c:v>
                </c:pt>
                <c:pt idx="5145">
                  <c:v>16299</c:v>
                </c:pt>
                <c:pt idx="5146">
                  <c:v>16300</c:v>
                </c:pt>
                <c:pt idx="5147">
                  <c:v>16301</c:v>
                </c:pt>
                <c:pt idx="5148">
                  <c:v>16302</c:v>
                </c:pt>
                <c:pt idx="5149">
                  <c:v>16305</c:v>
                </c:pt>
                <c:pt idx="5150">
                  <c:v>16306</c:v>
                </c:pt>
                <c:pt idx="5151">
                  <c:v>16307</c:v>
                </c:pt>
                <c:pt idx="5152">
                  <c:v>16308</c:v>
                </c:pt>
                <c:pt idx="5153">
                  <c:v>16309</c:v>
                </c:pt>
                <c:pt idx="5154">
                  <c:v>16312</c:v>
                </c:pt>
                <c:pt idx="5155">
                  <c:v>16313</c:v>
                </c:pt>
                <c:pt idx="5156">
                  <c:v>16314</c:v>
                </c:pt>
                <c:pt idx="5157">
                  <c:v>16315</c:v>
                </c:pt>
                <c:pt idx="5158">
                  <c:v>16316</c:v>
                </c:pt>
                <c:pt idx="5159">
                  <c:v>16320</c:v>
                </c:pt>
                <c:pt idx="5160">
                  <c:v>16321</c:v>
                </c:pt>
                <c:pt idx="5161">
                  <c:v>16322</c:v>
                </c:pt>
                <c:pt idx="5162">
                  <c:v>16323</c:v>
                </c:pt>
                <c:pt idx="5163">
                  <c:v>16324</c:v>
                </c:pt>
                <c:pt idx="5164">
                  <c:v>16326</c:v>
                </c:pt>
                <c:pt idx="5165">
                  <c:v>16327</c:v>
                </c:pt>
                <c:pt idx="5166">
                  <c:v>16328</c:v>
                </c:pt>
                <c:pt idx="5167">
                  <c:v>16329</c:v>
                </c:pt>
                <c:pt idx="5168">
                  <c:v>16330</c:v>
                </c:pt>
                <c:pt idx="5169">
                  <c:v>16331</c:v>
                </c:pt>
                <c:pt idx="5170">
                  <c:v>16333</c:v>
                </c:pt>
                <c:pt idx="5171">
                  <c:v>16334</c:v>
                </c:pt>
                <c:pt idx="5172">
                  <c:v>16335</c:v>
                </c:pt>
                <c:pt idx="5173">
                  <c:v>16336</c:v>
                </c:pt>
                <c:pt idx="5174">
                  <c:v>16337</c:v>
                </c:pt>
                <c:pt idx="5175">
                  <c:v>16338</c:v>
                </c:pt>
                <c:pt idx="5176">
                  <c:v>16340</c:v>
                </c:pt>
                <c:pt idx="5177">
                  <c:v>16341</c:v>
                </c:pt>
                <c:pt idx="5178">
                  <c:v>16342</c:v>
                </c:pt>
                <c:pt idx="5179">
                  <c:v>16343</c:v>
                </c:pt>
                <c:pt idx="5180">
                  <c:v>16344</c:v>
                </c:pt>
                <c:pt idx="5181">
                  <c:v>16345</c:v>
                </c:pt>
                <c:pt idx="5182">
                  <c:v>16347</c:v>
                </c:pt>
                <c:pt idx="5183">
                  <c:v>16348</c:v>
                </c:pt>
                <c:pt idx="5184">
                  <c:v>16349</c:v>
                </c:pt>
                <c:pt idx="5185">
                  <c:v>16350</c:v>
                </c:pt>
                <c:pt idx="5186">
                  <c:v>16351</c:v>
                </c:pt>
                <c:pt idx="5187">
                  <c:v>16352</c:v>
                </c:pt>
                <c:pt idx="5188">
                  <c:v>16354</c:v>
                </c:pt>
                <c:pt idx="5189">
                  <c:v>16355</c:v>
                </c:pt>
                <c:pt idx="5190">
                  <c:v>16356</c:v>
                </c:pt>
                <c:pt idx="5191">
                  <c:v>16358</c:v>
                </c:pt>
                <c:pt idx="5192">
                  <c:v>16359</c:v>
                </c:pt>
                <c:pt idx="5193">
                  <c:v>16361</c:v>
                </c:pt>
                <c:pt idx="5194">
                  <c:v>16362</c:v>
                </c:pt>
                <c:pt idx="5195">
                  <c:v>16363</c:v>
                </c:pt>
                <c:pt idx="5196">
                  <c:v>16364</c:v>
                </c:pt>
                <c:pt idx="5197">
                  <c:v>16365</c:v>
                </c:pt>
                <c:pt idx="5198">
                  <c:v>16366</c:v>
                </c:pt>
                <c:pt idx="5199">
                  <c:v>16368</c:v>
                </c:pt>
                <c:pt idx="5200">
                  <c:v>16369</c:v>
                </c:pt>
                <c:pt idx="5201">
                  <c:v>16370</c:v>
                </c:pt>
                <c:pt idx="5202">
                  <c:v>16371</c:v>
                </c:pt>
                <c:pt idx="5203">
                  <c:v>16372</c:v>
                </c:pt>
                <c:pt idx="5204">
                  <c:v>16373</c:v>
                </c:pt>
                <c:pt idx="5205">
                  <c:v>16375</c:v>
                </c:pt>
                <c:pt idx="5206">
                  <c:v>16376</c:v>
                </c:pt>
                <c:pt idx="5207">
                  <c:v>16377</c:v>
                </c:pt>
                <c:pt idx="5208">
                  <c:v>16378</c:v>
                </c:pt>
                <c:pt idx="5209">
                  <c:v>16379</c:v>
                </c:pt>
                <c:pt idx="5210">
                  <c:v>16380</c:v>
                </c:pt>
                <c:pt idx="5211">
                  <c:v>16382</c:v>
                </c:pt>
                <c:pt idx="5212">
                  <c:v>16384</c:v>
                </c:pt>
                <c:pt idx="5213">
                  <c:v>16385</c:v>
                </c:pt>
                <c:pt idx="5214">
                  <c:v>16386</c:v>
                </c:pt>
                <c:pt idx="5215">
                  <c:v>16389</c:v>
                </c:pt>
                <c:pt idx="5216">
                  <c:v>16390</c:v>
                </c:pt>
                <c:pt idx="5217">
                  <c:v>16391</c:v>
                </c:pt>
                <c:pt idx="5218">
                  <c:v>16392</c:v>
                </c:pt>
                <c:pt idx="5219">
                  <c:v>16393</c:v>
                </c:pt>
                <c:pt idx="5220">
                  <c:v>16394</c:v>
                </c:pt>
                <c:pt idx="5221">
                  <c:v>16396</c:v>
                </c:pt>
                <c:pt idx="5222">
                  <c:v>16397</c:v>
                </c:pt>
                <c:pt idx="5223">
                  <c:v>16398</c:v>
                </c:pt>
                <c:pt idx="5224">
                  <c:v>16400</c:v>
                </c:pt>
                <c:pt idx="5225">
                  <c:v>16401</c:v>
                </c:pt>
                <c:pt idx="5226">
                  <c:v>16403</c:v>
                </c:pt>
                <c:pt idx="5227">
                  <c:v>16404</c:v>
                </c:pt>
                <c:pt idx="5228">
                  <c:v>16405</c:v>
                </c:pt>
                <c:pt idx="5229">
                  <c:v>16406</c:v>
                </c:pt>
                <c:pt idx="5230">
                  <c:v>16407</c:v>
                </c:pt>
                <c:pt idx="5231">
                  <c:v>16408</c:v>
                </c:pt>
                <c:pt idx="5232">
                  <c:v>16410</c:v>
                </c:pt>
                <c:pt idx="5233">
                  <c:v>16411</c:v>
                </c:pt>
                <c:pt idx="5234">
                  <c:v>16412</c:v>
                </c:pt>
                <c:pt idx="5235">
                  <c:v>16413</c:v>
                </c:pt>
                <c:pt idx="5236">
                  <c:v>16414</c:v>
                </c:pt>
                <c:pt idx="5237">
                  <c:v>16415</c:v>
                </c:pt>
                <c:pt idx="5238">
                  <c:v>16417</c:v>
                </c:pt>
                <c:pt idx="5239">
                  <c:v>16418</c:v>
                </c:pt>
                <c:pt idx="5240">
                  <c:v>16419</c:v>
                </c:pt>
                <c:pt idx="5241">
                  <c:v>16420</c:v>
                </c:pt>
                <c:pt idx="5242">
                  <c:v>16421</c:v>
                </c:pt>
                <c:pt idx="5243">
                  <c:v>16422</c:v>
                </c:pt>
                <c:pt idx="5244">
                  <c:v>16424</c:v>
                </c:pt>
                <c:pt idx="5245">
                  <c:v>16425</c:v>
                </c:pt>
                <c:pt idx="5246">
                  <c:v>16426</c:v>
                </c:pt>
                <c:pt idx="5247">
                  <c:v>16427</c:v>
                </c:pt>
                <c:pt idx="5248">
                  <c:v>16428</c:v>
                </c:pt>
                <c:pt idx="5249">
                  <c:v>16429</c:v>
                </c:pt>
                <c:pt idx="5250">
                  <c:v>16432</c:v>
                </c:pt>
                <c:pt idx="5251">
                  <c:v>16433</c:v>
                </c:pt>
                <c:pt idx="5252">
                  <c:v>16434</c:v>
                </c:pt>
                <c:pt idx="5253">
                  <c:v>16435</c:v>
                </c:pt>
                <c:pt idx="5254">
                  <c:v>16436</c:v>
                </c:pt>
                <c:pt idx="5255">
                  <c:v>16439</c:v>
                </c:pt>
                <c:pt idx="5256">
                  <c:v>16440</c:v>
                </c:pt>
                <c:pt idx="5257">
                  <c:v>16441</c:v>
                </c:pt>
                <c:pt idx="5258">
                  <c:v>16442</c:v>
                </c:pt>
                <c:pt idx="5259">
                  <c:v>16443</c:v>
                </c:pt>
                <c:pt idx="5260">
                  <c:v>16445</c:v>
                </c:pt>
                <c:pt idx="5261">
                  <c:v>16446</c:v>
                </c:pt>
                <c:pt idx="5262">
                  <c:v>16447</c:v>
                </c:pt>
                <c:pt idx="5263">
                  <c:v>16448</c:v>
                </c:pt>
                <c:pt idx="5264">
                  <c:v>16449</c:v>
                </c:pt>
                <c:pt idx="5265">
                  <c:v>16450</c:v>
                </c:pt>
                <c:pt idx="5266">
                  <c:v>16452</c:v>
                </c:pt>
                <c:pt idx="5267">
                  <c:v>16453</c:v>
                </c:pt>
                <c:pt idx="5268">
                  <c:v>16454</c:v>
                </c:pt>
                <c:pt idx="5269">
                  <c:v>16455</c:v>
                </c:pt>
                <c:pt idx="5270">
                  <c:v>16456</c:v>
                </c:pt>
                <c:pt idx="5271">
                  <c:v>16457</c:v>
                </c:pt>
                <c:pt idx="5272">
                  <c:v>16459</c:v>
                </c:pt>
                <c:pt idx="5273">
                  <c:v>16460</c:v>
                </c:pt>
                <c:pt idx="5274">
                  <c:v>16461</c:v>
                </c:pt>
                <c:pt idx="5275">
                  <c:v>16462</c:v>
                </c:pt>
                <c:pt idx="5276">
                  <c:v>16463</c:v>
                </c:pt>
                <c:pt idx="5277">
                  <c:v>16464</c:v>
                </c:pt>
                <c:pt idx="5278">
                  <c:v>16466</c:v>
                </c:pt>
                <c:pt idx="5279">
                  <c:v>16467</c:v>
                </c:pt>
                <c:pt idx="5280">
                  <c:v>16468</c:v>
                </c:pt>
                <c:pt idx="5281">
                  <c:v>16469</c:v>
                </c:pt>
                <c:pt idx="5282">
                  <c:v>16470</c:v>
                </c:pt>
                <c:pt idx="5283">
                  <c:v>16471</c:v>
                </c:pt>
                <c:pt idx="5284">
                  <c:v>16473</c:v>
                </c:pt>
                <c:pt idx="5285">
                  <c:v>16474</c:v>
                </c:pt>
                <c:pt idx="5286">
                  <c:v>16475</c:v>
                </c:pt>
                <c:pt idx="5287">
                  <c:v>16476</c:v>
                </c:pt>
                <c:pt idx="5288">
                  <c:v>16477</c:v>
                </c:pt>
                <c:pt idx="5289">
                  <c:v>16478</c:v>
                </c:pt>
                <c:pt idx="5290">
                  <c:v>16481</c:v>
                </c:pt>
                <c:pt idx="5291">
                  <c:v>16482</c:v>
                </c:pt>
                <c:pt idx="5292">
                  <c:v>16483</c:v>
                </c:pt>
                <c:pt idx="5293">
                  <c:v>16484</c:v>
                </c:pt>
                <c:pt idx="5294">
                  <c:v>16485</c:v>
                </c:pt>
                <c:pt idx="5295">
                  <c:v>16487</c:v>
                </c:pt>
                <c:pt idx="5296">
                  <c:v>16488</c:v>
                </c:pt>
                <c:pt idx="5297">
                  <c:v>16489</c:v>
                </c:pt>
                <c:pt idx="5298">
                  <c:v>16491</c:v>
                </c:pt>
                <c:pt idx="5299">
                  <c:v>16492</c:v>
                </c:pt>
                <c:pt idx="5300">
                  <c:v>16494</c:v>
                </c:pt>
                <c:pt idx="5301">
                  <c:v>16495</c:v>
                </c:pt>
                <c:pt idx="5302">
                  <c:v>16496</c:v>
                </c:pt>
                <c:pt idx="5303">
                  <c:v>16497</c:v>
                </c:pt>
                <c:pt idx="5304">
                  <c:v>16498</c:v>
                </c:pt>
                <c:pt idx="5305">
                  <c:v>16499</c:v>
                </c:pt>
                <c:pt idx="5306">
                  <c:v>16501</c:v>
                </c:pt>
                <c:pt idx="5307">
                  <c:v>16502</c:v>
                </c:pt>
                <c:pt idx="5308">
                  <c:v>16503</c:v>
                </c:pt>
                <c:pt idx="5309">
                  <c:v>16504</c:v>
                </c:pt>
                <c:pt idx="5310">
                  <c:v>16505</c:v>
                </c:pt>
                <c:pt idx="5311">
                  <c:v>16506</c:v>
                </c:pt>
                <c:pt idx="5312">
                  <c:v>16508</c:v>
                </c:pt>
                <c:pt idx="5313">
                  <c:v>16509</c:v>
                </c:pt>
                <c:pt idx="5314">
                  <c:v>16510</c:v>
                </c:pt>
                <c:pt idx="5315">
                  <c:v>16511</c:v>
                </c:pt>
                <c:pt idx="5316">
                  <c:v>16512</c:v>
                </c:pt>
                <c:pt idx="5317">
                  <c:v>16513</c:v>
                </c:pt>
                <c:pt idx="5318">
                  <c:v>16515</c:v>
                </c:pt>
                <c:pt idx="5319">
                  <c:v>16516</c:v>
                </c:pt>
                <c:pt idx="5320">
                  <c:v>16517</c:v>
                </c:pt>
                <c:pt idx="5321">
                  <c:v>16518</c:v>
                </c:pt>
                <c:pt idx="5322">
                  <c:v>16519</c:v>
                </c:pt>
                <c:pt idx="5323">
                  <c:v>16520</c:v>
                </c:pt>
                <c:pt idx="5324">
                  <c:v>16522</c:v>
                </c:pt>
                <c:pt idx="5325">
                  <c:v>16523</c:v>
                </c:pt>
                <c:pt idx="5326">
                  <c:v>16524</c:v>
                </c:pt>
                <c:pt idx="5327">
                  <c:v>16525</c:v>
                </c:pt>
                <c:pt idx="5328">
                  <c:v>16527</c:v>
                </c:pt>
                <c:pt idx="5329">
                  <c:v>16529</c:v>
                </c:pt>
                <c:pt idx="5330">
                  <c:v>16530</c:v>
                </c:pt>
                <c:pt idx="5331">
                  <c:v>16531</c:v>
                </c:pt>
                <c:pt idx="5332">
                  <c:v>16532</c:v>
                </c:pt>
                <c:pt idx="5333">
                  <c:v>16533</c:v>
                </c:pt>
                <c:pt idx="5334">
                  <c:v>16534</c:v>
                </c:pt>
                <c:pt idx="5335">
                  <c:v>16536</c:v>
                </c:pt>
                <c:pt idx="5336">
                  <c:v>16537</c:v>
                </c:pt>
                <c:pt idx="5337">
                  <c:v>16538</c:v>
                </c:pt>
                <c:pt idx="5338">
                  <c:v>16539</c:v>
                </c:pt>
                <c:pt idx="5339">
                  <c:v>16540</c:v>
                </c:pt>
                <c:pt idx="5340">
                  <c:v>16543</c:v>
                </c:pt>
                <c:pt idx="5341">
                  <c:v>16544</c:v>
                </c:pt>
                <c:pt idx="5342">
                  <c:v>16545</c:v>
                </c:pt>
                <c:pt idx="5343">
                  <c:v>16546</c:v>
                </c:pt>
                <c:pt idx="5344">
                  <c:v>16547</c:v>
                </c:pt>
                <c:pt idx="5345">
                  <c:v>16548</c:v>
                </c:pt>
                <c:pt idx="5346">
                  <c:v>16550</c:v>
                </c:pt>
                <c:pt idx="5347">
                  <c:v>16551</c:v>
                </c:pt>
                <c:pt idx="5348">
                  <c:v>16552</c:v>
                </c:pt>
                <c:pt idx="5349">
                  <c:v>16553</c:v>
                </c:pt>
                <c:pt idx="5350">
                  <c:v>16554</c:v>
                </c:pt>
                <c:pt idx="5351">
                  <c:v>16555</c:v>
                </c:pt>
                <c:pt idx="5352">
                  <c:v>16557</c:v>
                </c:pt>
                <c:pt idx="5353">
                  <c:v>16558</c:v>
                </c:pt>
                <c:pt idx="5354">
                  <c:v>16559</c:v>
                </c:pt>
                <c:pt idx="5355">
                  <c:v>16560</c:v>
                </c:pt>
                <c:pt idx="5356">
                  <c:v>16561</c:v>
                </c:pt>
                <c:pt idx="5357">
                  <c:v>16562</c:v>
                </c:pt>
                <c:pt idx="5358">
                  <c:v>16564</c:v>
                </c:pt>
                <c:pt idx="5359">
                  <c:v>16565</c:v>
                </c:pt>
                <c:pt idx="5360">
                  <c:v>16566</c:v>
                </c:pt>
                <c:pt idx="5361">
                  <c:v>16567</c:v>
                </c:pt>
                <c:pt idx="5362">
                  <c:v>16568</c:v>
                </c:pt>
                <c:pt idx="5363">
                  <c:v>16569</c:v>
                </c:pt>
                <c:pt idx="5364">
                  <c:v>16571</c:v>
                </c:pt>
                <c:pt idx="5365">
                  <c:v>16572</c:v>
                </c:pt>
                <c:pt idx="5366">
                  <c:v>16573</c:v>
                </c:pt>
                <c:pt idx="5367">
                  <c:v>16574</c:v>
                </c:pt>
                <c:pt idx="5368">
                  <c:v>16575</c:v>
                </c:pt>
                <c:pt idx="5369">
                  <c:v>16576</c:v>
                </c:pt>
                <c:pt idx="5370">
                  <c:v>16578</c:v>
                </c:pt>
                <c:pt idx="5371">
                  <c:v>16579</c:v>
                </c:pt>
                <c:pt idx="5372">
                  <c:v>16580</c:v>
                </c:pt>
                <c:pt idx="5373">
                  <c:v>16581</c:v>
                </c:pt>
                <c:pt idx="5374">
                  <c:v>16582</c:v>
                </c:pt>
                <c:pt idx="5375">
                  <c:v>16583</c:v>
                </c:pt>
                <c:pt idx="5376">
                  <c:v>16585</c:v>
                </c:pt>
                <c:pt idx="5377">
                  <c:v>16586</c:v>
                </c:pt>
                <c:pt idx="5378">
                  <c:v>16588</c:v>
                </c:pt>
                <c:pt idx="5379">
                  <c:v>16589</c:v>
                </c:pt>
                <c:pt idx="5380">
                  <c:v>16590</c:v>
                </c:pt>
                <c:pt idx="5381">
                  <c:v>16592</c:v>
                </c:pt>
                <c:pt idx="5382">
                  <c:v>16593</c:v>
                </c:pt>
                <c:pt idx="5383">
                  <c:v>16594</c:v>
                </c:pt>
                <c:pt idx="5384">
                  <c:v>16595</c:v>
                </c:pt>
                <c:pt idx="5385">
                  <c:v>16596</c:v>
                </c:pt>
                <c:pt idx="5386">
                  <c:v>16597</c:v>
                </c:pt>
                <c:pt idx="5387">
                  <c:v>16599</c:v>
                </c:pt>
                <c:pt idx="5388">
                  <c:v>16600</c:v>
                </c:pt>
                <c:pt idx="5389">
                  <c:v>16601</c:v>
                </c:pt>
                <c:pt idx="5390">
                  <c:v>16602</c:v>
                </c:pt>
                <c:pt idx="5391">
                  <c:v>16603</c:v>
                </c:pt>
                <c:pt idx="5392">
                  <c:v>16604</c:v>
                </c:pt>
                <c:pt idx="5393">
                  <c:v>16606</c:v>
                </c:pt>
                <c:pt idx="5394">
                  <c:v>16607</c:v>
                </c:pt>
                <c:pt idx="5395">
                  <c:v>16608</c:v>
                </c:pt>
                <c:pt idx="5396">
                  <c:v>16609</c:v>
                </c:pt>
                <c:pt idx="5397">
                  <c:v>16610</c:v>
                </c:pt>
                <c:pt idx="5398">
                  <c:v>16611</c:v>
                </c:pt>
                <c:pt idx="5399">
                  <c:v>16613</c:v>
                </c:pt>
                <c:pt idx="5400">
                  <c:v>16614</c:v>
                </c:pt>
                <c:pt idx="5401">
                  <c:v>16615</c:v>
                </c:pt>
                <c:pt idx="5402">
                  <c:v>16616</c:v>
                </c:pt>
                <c:pt idx="5403">
                  <c:v>16617</c:v>
                </c:pt>
                <c:pt idx="5404">
                  <c:v>16618</c:v>
                </c:pt>
                <c:pt idx="5405">
                  <c:v>16620</c:v>
                </c:pt>
                <c:pt idx="5406">
                  <c:v>16621</c:v>
                </c:pt>
                <c:pt idx="5407">
                  <c:v>16623</c:v>
                </c:pt>
                <c:pt idx="5408">
                  <c:v>16624</c:v>
                </c:pt>
                <c:pt idx="5409">
                  <c:v>16627</c:v>
                </c:pt>
                <c:pt idx="5410">
                  <c:v>16628</c:v>
                </c:pt>
                <c:pt idx="5411">
                  <c:v>16629</c:v>
                </c:pt>
                <c:pt idx="5412">
                  <c:v>16630</c:v>
                </c:pt>
                <c:pt idx="5413">
                  <c:v>16631</c:v>
                </c:pt>
                <c:pt idx="5414">
                  <c:v>16634</c:v>
                </c:pt>
                <c:pt idx="5415">
                  <c:v>16635</c:v>
                </c:pt>
                <c:pt idx="5416">
                  <c:v>16636</c:v>
                </c:pt>
                <c:pt idx="5417">
                  <c:v>16637</c:v>
                </c:pt>
                <c:pt idx="5418">
                  <c:v>16638</c:v>
                </c:pt>
                <c:pt idx="5419">
                  <c:v>16641</c:v>
                </c:pt>
                <c:pt idx="5420">
                  <c:v>16642</c:v>
                </c:pt>
                <c:pt idx="5421">
                  <c:v>16643</c:v>
                </c:pt>
                <c:pt idx="5422">
                  <c:v>16644</c:v>
                </c:pt>
                <c:pt idx="5423">
                  <c:v>16645</c:v>
                </c:pt>
                <c:pt idx="5424">
                  <c:v>16648</c:v>
                </c:pt>
                <c:pt idx="5425">
                  <c:v>16649</c:v>
                </c:pt>
                <c:pt idx="5426">
                  <c:v>16650</c:v>
                </c:pt>
                <c:pt idx="5427">
                  <c:v>16651</c:v>
                </c:pt>
                <c:pt idx="5428">
                  <c:v>16652</c:v>
                </c:pt>
                <c:pt idx="5429">
                  <c:v>16655</c:v>
                </c:pt>
                <c:pt idx="5430">
                  <c:v>16656</c:v>
                </c:pt>
                <c:pt idx="5431">
                  <c:v>16657</c:v>
                </c:pt>
                <c:pt idx="5432">
                  <c:v>16658</c:v>
                </c:pt>
                <c:pt idx="5433">
                  <c:v>16659</c:v>
                </c:pt>
                <c:pt idx="5434">
                  <c:v>16662</c:v>
                </c:pt>
                <c:pt idx="5435">
                  <c:v>16663</c:v>
                </c:pt>
                <c:pt idx="5436">
                  <c:v>16666</c:v>
                </c:pt>
                <c:pt idx="5437">
                  <c:v>16669</c:v>
                </c:pt>
                <c:pt idx="5438">
                  <c:v>16670</c:v>
                </c:pt>
                <c:pt idx="5439">
                  <c:v>16671</c:v>
                </c:pt>
                <c:pt idx="5440">
                  <c:v>16672</c:v>
                </c:pt>
                <c:pt idx="5441">
                  <c:v>16673</c:v>
                </c:pt>
                <c:pt idx="5442">
                  <c:v>16676</c:v>
                </c:pt>
                <c:pt idx="5443">
                  <c:v>16677</c:v>
                </c:pt>
                <c:pt idx="5444">
                  <c:v>16678</c:v>
                </c:pt>
                <c:pt idx="5445">
                  <c:v>16679</c:v>
                </c:pt>
                <c:pt idx="5446">
                  <c:v>16680</c:v>
                </c:pt>
                <c:pt idx="5447">
                  <c:v>16684</c:v>
                </c:pt>
                <c:pt idx="5448">
                  <c:v>16685</c:v>
                </c:pt>
                <c:pt idx="5449">
                  <c:v>16686</c:v>
                </c:pt>
                <c:pt idx="5450">
                  <c:v>16687</c:v>
                </c:pt>
                <c:pt idx="5451">
                  <c:v>16688</c:v>
                </c:pt>
                <c:pt idx="5452">
                  <c:v>16690</c:v>
                </c:pt>
                <c:pt idx="5453">
                  <c:v>16691</c:v>
                </c:pt>
                <c:pt idx="5454">
                  <c:v>16692</c:v>
                </c:pt>
                <c:pt idx="5455">
                  <c:v>16693</c:v>
                </c:pt>
                <c:pt idx="5456">
                  <c:v>16694</c:v>
                </c:pt>
                <c:pt idx="5457">
                  <c:v>16695</c:v>
                </c:pt>
                <c:pt idx="5458">
                  <c:v>16697</c:v>
                </c:pt>
                <c:pt idx="5459">
                  <c:v>16698</c:v>
                </c:pt>
                <c:pt idx="5460">
                  <c:v>16699</c:v>
                </c:pt>
                <c:pt idx="5461">
                  <c:v>16700</c:v>
                </c:pt>
                <c:pt idx="5462">
                  <c:v>16701</c:v>
                </c:pt>
                <c:pt idx="5463">
                  <c:v>16702</c:v>
                </c:pt>
                <c:pt idx="5464">
                  <c:v>16704</c:v>
                </c:pt>
                <c:pt idx="5465">
                  <c:v>16705</c:v>
                </c:pt>
                <c:pt idx="5466">
                  <c:v>16706</c:v>
                </c:pt>
                <c:pt idx="5467">
                  <c:v>16707</c:v>
                </c:pt>
                <c:pt idx="5468">
                  <c:v>16708</c:v>
                </c:pt>
                <c:pt idx="5469">
                  <c:v>16709</c:v>
                </c:pt>
                <c:pt idx="5470">
                  <c:v>16711</c:v>
                </c:pt>
                <c:pt idx="5471">
                  <c:v>16712</c:v>
                </c:pt>
                <c:pt idx="5472">
                  <c:v>16713</c:v>
                </c:pt>
                <c:pt idx="5473">
                  <c:v>16714</c:v>
                </c:pt>
                <c:pt idx="5474">
                  <c:v>16715</c:v>
                </c:pt>
                <c:pt idx="5475">
                  <c:v>16716</c:v>
                </c:pt>
                <c:pt idx="5476">
                  <c:v>16718</c:v>
                </c:pt>
                <c:pt idx="5477">
                  <c:v>16719</c:v>
                </c:pt>
                <c:pt idx="5478">
                  <c:v>16720</c:v>
                </c:pt>
                <c:pt idx="5479">
                  <c:v>16721</c:v>
                </c:pt>
                <c:pt idx="5480">
                  <c:v>16725</c:v>
                </c:pt>
                <c:pt idx="5481">
                  <c:v>16726</c:v>
                </c:pt>
                <c:pt idx="5482">
                  <c:v>16727</c:v>
                </c:pt>
                <c:pt idx="5483">
                  <c:v>16728</c:v>
                </c:pt>
                <c:pt idx="5484">
                  <c:v>16729</c:v>
                </c:pt>
                <c:pt idx="5485">
                  <c:v>16730</c:v>
                </c:pt>
                <c:pt idx="5486">
                  <c:v>16732</c:v>
                </c:pt>
                <c:pt idx="5487">
                  <c:v>16733</c:v>
                </c:pt>
                <c:pt idx="5488">
                  <c:v>16734</c:v>
                </c:pt>
                <c:pt idx="5489">
                  <c:v>16735</c:v>
                </c:pt>
                <c:pt idx="5490">
                  <c:v>16736</c:v>
                </c:pt>
                <c:pt idx="5491">
                  <c:v>16739</c:v>
                </c:pt>
                <c:pt idx="5492">
                  <c:v>16740</c:v>
                </c:pt>
                <c:pt idx="5493">
                  <c:v>16741</c:v>
                </c:pt>
                <c:pt idx="5494">
                  <c:v>16742</c:v>
                </c:pt>
                <c:pt idx="5495">
                  <c:v>16743</c:v>
                </c:pt>
                <c:pt idx="5496">
                  <c:v>16744</c:v>
                </c:pt>
                <c:pt idx="5497">
                  <c:v>16746</c:v>
                </c:pt>
                <c:pt idx="5498">
                  <c:v>16748</c:v>
                </c:pt>
                <c:pt idx="5499">
                  <c:v>16749</c:v>
                </c:pt>
                <c:pt idx="5500">
                  <c:v>16750</c:v>
                </c:pt>
                <c:pt idx="5501">
                  <c:v>16751</c:v>
                </c:pt>
                <c:pt idx="5502">
                  <c:v>16754</c:v>
                </c:pt>
                <c:pt idx="5503">
                  <c:v>16755</c:v>
                </c:pt>
                <c:pt idx="5504">
                  <c:v>16756</c:v>
                </c:pt>
                <c:pt idx="5505">
                  <c:v>16757</c:v>
                </c:pt>
                <c:pt idx="5506">
                  <c:v>16758</c:v>
                </c:pt>
                <c:pt idx="5507">
                  <c:v>16760</c:v>
                </c:pt>
                <c:pt idx="5508">
                  <c:v>16761</c:v>
                </c:pt>
                <c:pt idx="5509">
                  <c:v>16762</c:v>
                </c:pt>
                <c:pt idx="5510">
                  <c:v>16764</c:v>
                </c:pt>
                <c:pt idx="5511">
                  <c:v>16765</c:v>
                </c:pt>
                <c:pt idx="5512">
                  <c:v>16767</c:v>
                </c:pt>
                <c:pt idx="5513">
                  <c:v>16768</c:v>
                </c:pt>
                <c:pt idx="5514">
                  <c:v>16769</c:v>
                </c:pt>
                <c:pt idx="5515">
                  <c:v>16770</c:v>
                </c:pt>
                <c:pt idx="5516">
                  <c:v>16771</c:v>
                </c:pt>
                <c:pt idx="5517">
                  <c:v>16772</c:v>
                </c:pt>
                <c:pt idx="5518">
                  <c:v>16774</c:v>
                </c:pt>
                <c:pt idx="5519">
                  <c:v>16775</c:v>
                </c:pt>
                <c:pt idx="5520">
                  <c:v>16776</c:v>
                </c:pt>
                <c:pt idx="5521">
                  <c:v>16777</c:v>
                </c:pt>
                <c:pt idx="5522">
                  <c:v>16778</c:v>
                </c:pt>
                <c:pt idx="5523">
                  <c:v>16779</c:v>
                </c:pt>
                <c:pt idx="5524">
                  <c:v>16781</c:v>
                </c:pt>
                <c:pt idx="5525">
                  <c:v>16782</c:v>
                </c:pt>
                <c:pt idx="5526">
                  <c:v>16783</c:v>
                </c:pt>
                <c:pt idx="5527">
                  <c:v>16784</c:v>
                </c:pt>
                <c:pt idx="5528">
                  <c:v>16785</c:v>
                </c:pt>
                <c:pt idx="5529">
                  <c:v>16786</c:v>
                </c:pt>
                <c:pt idx="5530">
                  <c:v>16788</c:v>
                </c:pt>
                <c:pt idx="5531">
                  <c:v>16789</c:v>
                </c:pt>
                <c:pt idx="5532">
                  <c:v>16790</c:v>
                </c:pt>
                <c:pt idx="5533">
                  <c:v>16791</c:v>
                </c:pt>
                <c:pt idx="5534">
                  <c:v>16792</c:v>
                </c:pt>
                <c:pt idx="5535">
                  <c:v>16793</c:v>
                </c:pt>
                <c:pt idx="5536">
                  <c:v>16797</c:v>
                </c:pt>
                <c:pt idx="5537">
                  <c:v>16798</c:v>
                </c:pt>
                <c:pt idx="5538">
                  <c:v>16799</c:v>
                </c:pt>
                <c:pt idx="5539">
                  <c:v>16800</c:v>
                </c:pt>
                <c:pt idx="5540">
                  <c:v>16802</c:v>
                </c:pt>
                <c:pt idx="5541">
                  <c:v>16804</c:v>
                </c:pt>
                <c:pt idx="5542">
                  <c:v>16805</c:v>
                </c:pt>
                <c:pt idx="5543">
                  <c:v>16806</c:v>
                </c:pt>
                <c:pt idx="5544">
                  <c:v>16807</c:v>
                </c:pt>
                <c:pt idx="5545">
                  <c:v>16809</c:v>
                </c:pt>
                <c:pt idx="5546">
                  <c:v>16810</c:v>
                </c:pt>
                <c:pt idx="5547">
                  <c:v>16811</c:v>
                </c:pt>
                <c:pt idx="5548">
                  <c:v>16812</c:v>
                </c:pt>
                <c:pt idx="5549">
                  <c:v>16813</c:v>
                </c:pt>
                <c:pt idx="5550">
                  <c:v>16814</c:v>
                </c:pt>
                <c:pt idx="5551">
                  <c:v>16816</c:v>
                </c:pt>
                <c:pt idx="5552">
                  <c:v>16817</c:v>
                </c:pt>
                <c:pt idx="5553">
                  <c:v>16818</c:v>
                </c:pt>
                <c:pt idx="5554">
                  <c:v>16819</c:v>
                </c:pt>
                <c:pt idx="5555">
                  <c:v>16820</c:v>
                </c:pt>
                <c:pt idx="5556">
                  <c:v>16821</c:v>
                </c:pt>
                <c:pt idx="5557">
                  <c:v>16823</c:v>
                </c:pt>
                <c:pt idx="5558">
                  <c:v>16824</c:v>
                </c:pt>
                <c:pt idx="5559">
                  <c:v>16825</c:v>
                </c:pt>
                <c:pt idx="5560">
                  <c:v>16826</c:v>
                </c:pt>
                <c:pt idx="5561">
                  <c:v>16827</c:v>
                </c:pt>
                <c:pt idx="5562">
                  <c:v>16828</c:v>
                </c:pt>
                <c:pt idx="5563">
                  <c:v>16830</c:v>
                </c:pt>
                <c:pt idx="5564">
                  <c:v>16831</c:v>
                </c:pt>
                <c:pt idx="5565">
                  <c:v>16832</c:v>
                </c:pt>
                <c:pt idx="5566">
                  <c:v>16833</c:v>
                </c:pt>
                <c:pt idx="5567">
                  <c:v>16834</c:v>
                </c:pt>
                <c:pt idx="5568">
                  <c:v>16835</c:v>
                </c:pt>
                <c:pt idx="5569">
                  <c:v>16837</c:v>
                </c:pt>
                <c:pt idx="5570">
                  <c:v>16838</c:v>
                </c:pt>
                <c:pt idx="5571">
                  <c:v>16839</c:v>
                </c:pt>
                <c:pt idx="5572">
                  <c:v>16840</c:v>
                </c:pt>
                <c:pt idx="5573">
                  <c:v>16841</c:v>
                </c:pt>
                <c:pt idx="5574">
                  <c:v>16842</c:v>
                </c:pt>
                <c:pt idx="5575">
                  <c:v>16844</c:v>
                </c:pt>
                <c:pt idx="5576">
                  <c:v>16846</c:v>
                </c:pt>
                <c:pt idx="5577">
                  <c:v>16847</c:v>
                </c:pt>
                <c:pt idx="5578">
                  <c:v>16848</c:v>
                </c:pt>
                <c:pt idx="5579">
                  <c:v>16849</c:v>
                </c:pt>
                <c:pt idx="5580">
                  <c:v>16851</c:v>
                </c:pt>
                <c:pt idx="5581">
                  <c:v>16852</c:v>
                </c:pt>
                <c:pt idx="5582">
                  <c:v>16853</c:v>
                </c:pt>
                <c:pt idx="5583">
                  <c:v>16854</c:v>
                </c:pt>
                <c:pt idx="5584">
                  <c:v>16858</c:v>
                </c:pt>
                <c:pt idx="5585">
                  <c:v>16859</c:v>
                </c:pt>
                <c:pt idx="5586">
                  <c:v>16860</c:v>
                </c:pt>
                <c:pt idx="5587">
                  <c:v>16861</c:v>
                </c:pt>
                <c:pt idx="5588">
                  <c:v>16862</c:v>
                </c:pt>
                <c:pt idx="5589">
                  <c:v>16863</c:v>
                </c:pt>
                <c:pt idx="5590">
                  <c:v>16865</c:v>
                </c:pt>
                <c:pt idx="5591">
                  <c:v>16866</c:v>
                </c:pt>
                <c:pt idx="5592">
                  <c:v>16867</c:v>
                </c:pt>
                <c:pt idx="5593">
                  <c:v>16868</c:v>
                </c:pt>
                <c:pt idx="5594">
                  <c:v>16869</c:v>
                </c:pt>
                <c:pt idx="5595">
                  <c:v>16870</c:v>
                </c:pt>
                <c:pt idx="5596">
                  <c:v>16872</c:v>
                </c:pt>
                <c:pt idx="5597">
                  <c:v>16873</c:v>
                </c:pt>
                <c:pt idx="5598">
                  <c:v>16874</c:v>
                </c:pt>
                <c:pt idx="5599">
                  <c:v>16875</c:v>
                </c:pt>
                <c:pt idx="5600">
                  <c:v>16876</c:v>
                </c:pt>
                <c:pt idx="5601">
                  <c:v>16877</c:v>
                </c:pt>
                <c:pt idx="5602">
                  <c:v>16879</c:v>
                </c:pt>
                <c:pt idx="5603">
                  <c:v>16880</c:v>
                </c:pt>
                <c:pt idx="5604">
                  <c:v>16881</c:v>
                </c:pt>
                <c:pt idx="5605">
                  <c:v>16882</c:v>
                </c:pt>
                <c:pt idx="5606">
                  <c:v>16883</c:v>
                </c:pt>
                <c:pt idx="5607">
                  <c:v>16884</c:v>
                </c:pt>
                <c:pt idx="5608">
                  <c:v>16886</c:v>
                </c:pt>
                <c:pt idx="5609">
                  <c:v>16887</c:v>
                </c:pt>
                <c:pt idx="5610">
                  <c:v>16888</c:v>
                </c:pt>
                <c:pt idx="5611">
                  <c:v>16889</c:v>
                </c:pt>
                <c:pt idx="5612">
                  <c:v>16890</c:v>
                </c:pt>
                <c:pt idx="5613">
                  <c:v>16891</c:v>
                </c:pt>
                <c:pt idx="5614">
                  <c:v>16893</c:v>
                </c:pt>
                <c:pt idx="5615">
                  <c:v>16894</c:v>
                </c:pt>
                <c:pt idx="5616">
                  <c:v>16895</c:v>
                </c:pt>
                <c:pt idx="5617">
                  <c:v>16896</c:v>
                </c:pt>
                <c:pt idx="5618">
                  <c:v>16897</c:v>
                </c:pt>
                <c:pt idx="5619">
                  <c:v>16898</c:v>
                </c:pt>
                <c:pt idx="5620">
                  <c:v>16900</c:v>
                </c:pt>
                <c:pt idx="5621">
                  <c:v>16901</c:v>
                </c:pt>
                <c:pt idx="5622">
                  <c:v>16902</c:v>
                </c:pt>
                <c:pt idx="5623">
                  <c:v>16903</c:v>
                </c:pt>
                <c:pt idx="5624">
                  <c:v>16904</c:v>
                </c:pt>
                <c:pt idx="5625">
                  <c:v>16905</c:v>
                </c:pt>
                <c:pt idx="5626">
                  <c:v>16907</c:v>
                </c:pt>
                <c:pt idx="5627">
                  <c:v>16908</c:v>
                </c:pt>
                <c:pt idx="5628">
                  <c:v>16909</c:v>
                </c:pt>
                <c:pt idx="5629">
                  <c:v>16910</c:v>
                </c:pt>
                <c:pt idx="5630">
                  <c:v>16912</c:v>
                </c:pt>
                <c:pt idx="5631">
                  <c:v>16914</c:v>
                </c:pt>
                <c:pt idx="5632">
                  <c:v>16915</c:v>
                </c:pt>
                <c:pt idx="5633">
                  <c:v>16916</c:v>
                </c:pt>
                <c:pt idx="5634">
                  <c:v>16917</c:v>
                </c:pt>
                <c:pt idx="5635">
                  <c:v>16918</c:v>
                </c:pt>
                <c:pt idx="5636">
                  <c:v>16919</c:v>
                </c:pt>
                <c:pt idx="5637">
                  <c:v>16921</c:v>
                </c:pt>
                <c:pt idx="5638">
                  <c:v>16922</c:v>
                </c:pt>
                <c:pt idx="5639">
                  <c:v>16923</c:v>
                </c:pt>
                <c:pt idx="5640">
                  <c:v>16924</c:v>
                </c:pt>
                <c:pt idx="5641">
                  <c:v>16925</c:v>
                </c:pt>
                <c:pt idx="5642">
                  <c:v>16926</c:v>
                </c:pt>
                <c:pt idx="5643">
                  <c:v>16928</c:v>
                </c:pt>
                <c:pt idx="5644">
                  <c:v>16929</c:v>
                </c:pt>
                <c:pt idx="5645">
                  <c:v>16930</c:v>
                </c:pt>
                <c:pt idx="5646">
                  <c:v>16931</c:v>
                </c:pt>
                <c:pt idx="5647">
                  <c:v>16932</c:v>
                </c:pt>
                <c:pt idx="5648">
                  <c:v>16933</c:v>
                </c:pt>
                <c:pt idx="5649">
                  <c:v>16935</c:v>
                </c:pt>
                <c:pt idx="5650">
                  <c:v>16936</c:v>
                </c:pt>
                <c:pt idx="5651">
                  <c:v>16937</c:v>
                </c:pt>
                <c:pt idx="5652">
                  <c:v>16938</c:v>
                </c:pt>
                <c:pt idx="5653">
                  <c:v>16939</c:v>
                </c:pt>
                <c:pt idx="5654">
                  <c:v>16940</c:v>
                </c:pt>
                <c:pt idx="5655">
                  <c:v>16942</c:v>
                </c:pt>
                <c:pt idx="5656">
                  <c:v>16943</c:v>
                </c:pt>
                <c:pt idx="5657">
                  <c:v>16944</c:v>
                </c:pt>
                <c:pt idx="5658">
                  <c:v>16945</c:v>
                </c:pt>
                <c:pt idx="5659">
                  <c:v>16946</c:v>
                </c:pt>
                <c:pt idx="5660">
                  <c:v>16949</c:v>
                </c:pt>
                <c:pt idx="5661">
                  <c:v>16950</c:v>
                </c:pt>
                <c:pt idx="5662">
                  <c:v>16951</c:v>
                </c:pt>
                <c:pt idx="5663">
                  <c:v>16953</c:v>
                </c:pt>
                <c:pt idx="5664">
                  <c:v>16956</c:v>
                </c:pt>
                <c:pt idx="5665">
                  <c:v>16957</c:v>
                </c:pt>
                <c:pt idx="5666">
                  <c:v>16958</c:v>
                </c:pt>
                <c:pt idx="5667">
                  <c:v>16959</c:v>
                </c:pt>
                <c:pt idx="5668">
                  <c:v>16960</c:v>
                </c:pt>
                <c:pt idx="5669">
                  <c:v>16963</c:v>
                </c:pt>
                <c:pt idx="5670">
                  <c:v>16964</c:v>
                </c:pt>
                <c:pt idx="5671">
                  <c:v>16965</c:v>
                </c:pt>
                <c:pt idx="5672">
                  <c:v>16966</c:v>
                </c:pt>
                <c:pt idx="5673">
                  <c:v>16967</c:v>
                </c:pt>
                <c:pt idx="5674">
                  <c:v>16970</c:v>
                </c:pt>
                <c:pt idx="5675">
                  <c:v>16971</c:v>
                </c:pt>
                <c:pt idx="5676">
                  <c:v>16972</c:v>
                </c:pt>
                <c:pt idx="5677">
                  <c:v>16973</c:v>
                </c:pt>
                <c:pt idx="5678">
                  <c:v>16974</c:v>
                </c:pt>
                <c:pt idx="5679">
                  <c:v>16977</c:v>
                </c:pt>
                <c:pt idx="5680">
                  <c:v>16978</c:v>
                </c:pt>
                <c:pt idx="5681">
                  <c:v>16979</c:v>
                </c:pt>
                <c:pt idx="5682">
                  <c:v>16980</c:v>
                </c:pt>
                <c:pt idx="5683">
                  <c:v>16981</c:v>
                </c:pt>
                <c:pt idx="5684">
                  <c:v>16984</c:v>
                </c:pt>
                <c:pt idx="5685">
                  <c:v>16985</c:v>
                </c:pt>
                <c:pt idx="5686">
                  <c:v>16986</c:v>
                </c:pt>
                <c:pt idx="5687">
                  <c:v>16988</c:v>
                </c:pt>
                <c:pt idx="5688">
                  <c:v>16991</c:v>
                </c:pt>
                <c:pt idx="5689">
                  <c:v>16992</c:v>
                </c:pt>
                <c:pt idx="5690">
                  <c:v>16993</c:v>
                </c:pt>
                <c:pt idx="5691">
                  <c:v>16994</c:v>
                </c:pt>
                <c:pt idx="5692">
                  <c:v>16995</c:v>
                </c:pt>
                <c:pt idx="5693">
                  <c:v>16998</c:v>
                </c:pt>
                <c:pt idx="5694">
                  <c:v>16999</c:v>
                </c:pt>
                <c:pt idx="5695">
                  <c:v>17000</c:v>
                </c:pt>
                <c:pt idx="5696">
                  <c:v>17001</c:v>
                </c:pt>
                <c:pt idx="5697">
                  <c:v>17002</c:v>
                </c:pt>
                <c:pt idx="5698">
                  <c:v>17005</c:v>
                </c:pt>
                <c:pt idx="5699">
                  <c:v>17006</c:v>
                </c:pt>
                <c:pt idx="5700">
                  <c:v>17007</c:v>
                </c:pt>
                <c:pt idx="5701">
                  <c:v>17008</c:v>
                </c:pt>
                <c:pt idx="5702">
                  <c:v>17009</c:v>
                </c:pt>
                <c:pt idx="5703">
                  <c:v>17012</c:v>
                </c:pt>
                <c:pt idx="5704">
                  <c:v>17013</c:v>
                </c:pt>
                <c:pt idx="5705">
                  <c:v>17014</c:v>
                </c:pt>
                <c:pt idx="5706">
                  <c:v>17015</c:v>
                </c:pt>
                <c:pt idx="5707">
                  <c:v>17016</c:v>
                </c:pt>
                <c:pt idx="5708">
                  <c:v>17019</c:v>
                </c:pt>
                <c:pt idx="5709">
                  <c:v>17020</c:v>
                </c:pt>
                <c:pt idx="5710">
                  <c:v>17021</c:v>
                </c:pt>
                <c:pt idx="5711">
                  <c:v>17022</c:v>
                </c:pt>
                <c:pt idx="5712">
                  <c:v>17023</c:v>
                </c:pt>
                <c:pt idx="5713">
                  <c:v>17026</c:v>
                </c:pt>
                <c:pt idx="5714">
                  <c:v>17027</c:v>
                </c:pt>
                <c:pt idx="5715">
                  <c:v>17028</c:v>
                </c:pt>
                <c:pt idx="5716">
                  <c:v>17029</c:v>
                </c:pt>
                <c:pt idx="5717">
                  <c:v>17030</c:v>
                </c:pt>
                <c:pt idx="5718">
                  <c:v>17033</c:v>
                </c:pt>
                <c:pt idx="5719">
                  <c:v>17034</c:v>
                </c:pt>
                <c:pt idx="5720">
                  <c:v>17035</c:v>
                </c:pt>
                <c:pt idx="5721">
                  <c:v>17036</c:v>
                </c:pt>
                <c:pt idx="5722">
                  <c:v>17037</c:v>
                </c:pt>
                <c:pt idx="5723">
                  <c:v>17040</c:v>
                </c:pt>
                <c:pt idx="5724">
                  <c:v>17041</c:v>
                </c:pt>
                <c:pt idx="5725">
                  <c:v>17042</c:v>
                </c:pt>
                <c:pt idx="5726">
                  <c:v>17043</c:v>
                </c:pt>
                <c:pt idx="5727">
                  <c:v>17044</c:v>
                </c:pt>
                <c:pt idx="5728">
                  <c:v>17048</c:v>
                </c:pt>
                <c:pt idx="5729">
                  <c:v>17049</c:v>
                </c:pt>
                <c:pt idx="5730">
                  <c:v>17050</c:v>
                </c:pt>
                <c:pt idx="5731">
                  <c:v>17051</c:v>
                </c:pt>
                <c:pt idx="5732">
                  <c:v>17054</c:v>
                </c:pt>
                <c:pt idx="5733">
                  <c:v>17055</c:v>
                </c:pt>
                <c:pt idx="5734">
                  <c:v>17056</c:v>
                </c:pt>
                <c:pt idx="5735">
                  <c:v>17057</c:v>
                </c:pt>
                <c:pt idx="5736">
                  <c:v>17058</c:v>
                </c:pt>
                <c:pt idx="5737">
                  <c:v>17061</c:v>
                </c:pt>
                <c:pt idx="5738">
                  <c:v>17062</c:v>
                </c:pt>
                <c:pt idx="5739">
                  <c:v>17063</c:v>
                </c:pt>
                <c:pt idx="5740">
                  <c:v>17064</c:v>
                </c:pt>
                <c:pt idx="5741">
                  <c:v>17065</c:v>
                </c:pt>
                <c:pt idx="5742">
                  <c:v>17068</c:v>
                </c:pt>
                <c:pt idx="5743">
                  <c:v>17069</c:v>
                </c:pt>
                <c:pt idx="5744">
                  <c:v>17070</c:v>
                </c:pt>
                <c:pt idx="5745">
                  <c:v>17071</c:v>
                </c:pt>
                <c:pt idx="5746">
                  <c:v>17072</c:v>
                </c:pt>
                <c:pt idx="5747">
                  <c:v>17075</c:v>
                </c:pt>
                <c:pt idx="5748">
                  <c:v>17076</c:v>
                </c:pt>
                <c:pt idx="5749">
                  <c:v>17077</c:v>
                </c:pt>
                <c:pt idx="5750">
                  <c:v>17078</c:v>
                </c:pt>
                <c:pt idx="5751">
                  <c:v>17079</c:v>
                </c:pt>
                <c:pt idx="5752">
                  <c:v>17080</c:v>
                </c:pt>
                <c:pt idx="5753">
                  <c:v>17082</c:v>
                </c:pt>
                <c:pt idx="5754">
                  <c:v>17083</c:v>
                </c:pt>
                <c:pt idx="5755">
                  <c:v>17084</c:v>
                </c:pt>
                <c:pt idx="5756">
                  <c:v>17085</c:v>
                </c:pt>
                <c:pt idx="5757">
                  <c:v>17086</c:v>
                </c:pt>
                <c:pt idx="5758">
                  <c:v>17089</c:v>
                </c:pt>
                <c:pt idx="5759">
                  <c:v>17090</c:v>
                </c:pt>
                <c:pt idx="5760">
                  <c:v>17091</c:v>
                </c:pt>
                <c:pt idx="5761">
                  <c:v>17092</c:v>
                </c:pt>
                <c:pt idx="5762">
                  <c:v>17093</c:v>
                </c:pt>
                <c:pt idx="5763">
                  <c:v>17094</c:v>
                </c:pt>
                <c:pt idx="5764">
                  <c:v>17096</c:v>
                </c:pt>
                <c:pt idx="5765">
                  <c:v>17097</c:v>
                </c:pt>
                <c:pt idx="5766">
                  <c:v>17098</c:v>
                </c:pt>
                <c:pt idx="5767">
                  <c:v>17099</c:v>
                </c:pt>
                <c:pt idx="5768">
                  <c:v>17100</c:v>
                </c:pt>
                <c:pt idx="5769">
                  <c:v>17101</c:v>
                </c:pt>
                <c:pt idx="5770">
                  <c:v>17103</c:v>
                </c:pt>
                <c:pt idx="5771">
                  <c:v>17104</c:v>
                </c:pt>
                <c:pt idx="5772">
                  <c:v>17105</c:v>
                </c:pt>
                <c:pt idx="5773">
                  <c:v>17106</c:v>
                </c:pt>
                <c:pt idx="5774">
                  <c:v>17107</c:v>
                </c:pt>
                <c:pt idx="5775">
                  <c:v>17108</c:v>
                </c:pt>
                <c:pt idx="5776">
                  <c:v>17110</c:v>
                </c:pt>
                <c:pt idx="5777">
                  <c:v>17112</c:v>
                </c:pt>
                <c:pt idx="5778">
                  <c:v>17113</c:v>
                </c:pt>
                <c:pt idx="5779">
                  <c:v>17114</c:v>
                </c:pt>
                <c:pt idx="5780">
                  <c:v>17115</c:v>
                </c:pt>
                <c:pt idx="5781">
                  <c:v>17118</c:v>
                </c:pt>
                <c:pt idx="5782">
                  <c:v>17119</c:v>
                </c:pt>
                <c:pt idx="5783">
                  <c:v>17120</c:v>
                </c:pt>
                <c:pt idx="5784">
                  <c:v>17121</c:v>
                </c:pt>
                <c:pt idx="5785">
                  <c:v>17122</c:v>
                </c:pt>
                <c:pt idx="5786">
                  <c:v>17124</c:v>
                </c:pt>
                <c:pt idx="5787">
                  <c:v>17125</c:v>
                </c:pt>
                <c:pt idx="5788">
                  <c:v>17126</c:v>
                </c:pt>
                <c:pt idx="5789">
                  <c:v>17127</c:v>
                </c:pt>
                <c:pt idx="5790">
                  <c:v>17128</c:v>
                </c:pt>
                <c:pt idx="5791">
                  <c:v>17129</c:v>
                </c:pt>
                <c:pt idx="5792">
                  <c:v>17131</c:v>
                </c:pt>
                <c:pt idx="5793">
                  <c:v>17132</c:v>
                </c:pt>
                <c:pt idx="5794">
                  <c:v>17133</c:v>
                </c:pt>
                <c:pt idx="5795">
                  <c:v>17135</c:v>
                </c:pt>
                <c:pt idx="5796">
                  <c:v>17136</c:v>
                </c:pt>
                <c:pt idx="5797">
                  <c:v>17138</c:v>
                </c:pt>
                <c:pt idx="5798">
                  <c:v>17139</c:v>
                </c:pt>
                <c:pt idx="5799">
                  <c:v>17140</c:v>
                </c:pt>
                <c:pt idx="5800">
                  <c:v>17141</c:v>
                </c:pt>
                <c:pt idx="5801">
                  <c:v>17142</c:v>
                </c:pt>
                <c:pt idx="5802">
                  <c:v>17143</c:v>
                </c:pt>
                <c:pt idx="5803">
                  <c:v>17145</c:v>
                </c:pt>
                <c:pt idx="5804">
                  <c:v>17146</c:v>
                </c:pt>
                <c:pt idx="5805">
                  <c:v>17147</c:v>
                </c:pt>
                <c:pt idx="5806">
                  <c:v>17148</c:v>
                </c:pt>
                <c:pt idx="5807">
                  <c:v>17149</c:v>
                </c:pt>
                <c:pt idx="5808">
                  <c:v>17150</c:v>
                </c:pt>
                <c:pt idx="5809">
                  <c:v>17152</c:v>
                </c:pt>
                <c:pt idx="5810">
                  <c:v>17153</c:v>
                </c:pt>
                <c:pt idx="5811">
                  <c:v>17154</c:v>
                </c:pt>
                <c:pt idx="5812">
                  <c:v>17155</c:v>
                </c:pt>
                <c:pt idx="5813">
                  <c:v>17156</c:v>
                </c:pt>
                <c:pt idx="5814">
                  <c:v>17157</c:v>
                </c:pt>
                <c:pt idx="5815">
                  <c:v>17159</c:v>
                </c:pt>
                <c:pt idx="5816">
                  <c:v>17160</c:v>
                </c:pt>
                <c:pt idx="5817">
                  <c:v>17162</c:v>
                </c:pt>
                <c:pt idx="5818">
                  <c:v>17163</c:v>
                </c:pt>
                <c:pt idx="5819">
                  <c:v>17164</c:v>
                </c:pt>
                <c:pt idx="5820">
                  <c:v>17166</c:v>
                </c:pt>
                <c:pt idx="5821">
                  <c:v>17167</c:v>
                </c:pt>
                <c:pt idx="5822">
                  <c:v>17169</c:v>
                </c:pt>
                <c:pt idx="5823">
                  <c:v>17170</c:v>
                </c:pt>
                <c:pt idx="5824">
                  <c:v>17171</c:v>
                </c:pt>
                <c:pt idx="5825">
                  <c:v>17173</c:v>
                </c:pt>
                <c:pt idx="5826">
                  <c:v>17174</c:v>
                </c:pt>
                <c:pt idx="5827">
                  <c:v>17175</c:v>
                </c:pt>
                <c:pt idx="5828">
                  <c:v>17176</c:v>
                </c:pt>
                <c:pt idx="5829">
                  <c:v>17177</c:v>
                </c:pt>
                <c:pt idx="5830">
                  <c:v>17178</c:v>
                </c:pt>
                <c:pt idx="5831">
                  <c:v>17180</c:v>
                </c:pt>
                <c:pt idx="5832">
                  <c:v>17181</c:v>
                </c:pt>
                <c:pt idx="5833">
                  <c:v>17182</c:v>
                </c:pt>
                <c:pt idx="5834">
                  <c:v>17183</c:v>
                </c:pt>
                <c:pt idx="5835">
                  <c:v>17184</c:v>
                </c:pt>
                <c:pt idx="5836">
                  <c:v>17185</c:v>
                </c:pt>
                <c:pt idx="5837">
                  <c:v>17187</c:v>
                </c:pt>
                <c:pt idx="5838">
                  <c:v>17188</c:v>
                </c:pt>
                <c:pt idx="5839">
                  <c:v>17189</c:v>
                </c:pt>
                <c:pt idx="5840">
                  <c:v>17190</c:v>
                </c:pt>
                <c:pt idx="5841">
                  <c:v>17191</c:v>
                </c:pt>
                <c:pt idx="5842">
                  <c:v>17192</c:v>
                </c:pt>
                <c:pt idx="5843">
                  <c:v>17194</c:v>
                </c:pt>
                <c:pt idx="5844">
                  <c:v>17195</c:v>
                </c:pt>
                <c:pt idx="5845">
                  <c:v>17196</c:v>
                </c:pt>
                <c:pt idx="5846">
                  <c:v>17197</c:v>
                </c:pt>
                <c:pt idx="5847">
                  <c:v>17198</c:v>
                </c:pt>
                <c:pt idx="5848">
                  <c:v>17199</c:v>
                </c:pt>
                <c:pt idx="5849">
                  <c:v>17201</c:v>
                </c:pt>
                <c:pt idx="5850">
                  <c:v>17202</c:v>
                </c:pt>
                <c:pt idx="5851">
                  <c:v>17203</c:v>
                </c:pt>
                <c:pt idx="5852">
                  <c:v>17204</c:v>
                </c:pt>
                <c:pt idx="5853">
                  <c:v>17205</c:v>
                </c:pt>
                <c:pt idx="5854">
                  <c:v>17206</c:v>
                </c:pt>
                <c:pt idx="5855">
                  <c:v>17208</c:v>
                </c:pt>
                <c:pt idx="5856">
                  <c:v>17209</c:v>
                </c:pt>
                <c:pt idx="5857">
                  <c:v>17211</c:v>
                </c:pt>
                <c:pt idx="5858">
                  <c:v>17212</c:v>
                </c:pt>
                <c:pt idx="5859">
                  <c:v>17213</c:v>
                </c:pt>
                <c:pt idx="5860">
                  <c:v>17215</c:v>
                </c:pt>
                <c:pt idx="5861">
                  <c:v>17216</c:v>
                </c:pt>
                <c:pt idx="5862">
                  <c:v>17217</c:v>
                </c:pt>
                <c:pt idx="5863">
                  <c:v>17218</c:v>
                </c:pt>
                <c:pt idx="5864">
                  <c:v>17219</c:v>
                </c:pt>
                <c:pt idx="5865">
                  <c:v>17222</c:v>
                </c:pt>
                <c:pt idx="5866">
                  <c:v>17223</c:v>
                </c:pt>
                <c:pt idx="5867">
                  <c:v>17224</c:v>
                </c:pt>
                <c:pt idx="5868">
                  <c:v>17225</c:v>
                </c:pt>
                <c:pt idx="5869">
                  <c:v>17226</c:v>
                </c:pt>
                <c:pt idx="5870">
                  <c:v>17227</c:v>
                </c:pt>
                <c:pt idx="5871">
                  <c:v>17229</c:v>
                </c:pt>
                <c:pt idx="5872">
                  <c:v>17230</c:v>
                </c:pt>
                <c:pt idx="5873">
                  <c:v>17231</c:v>
                </c:pt>
                <c:pt idx="5874">
                  <c:v>17232</c:v>
                </c:pt>
                <c:pt idx="5875">
                  <c:v>17233</c:v>
                </c:pt>
                <c:pt idx="5876">
                  <c:v>17234</c:v>
                </c:pt>
                <c:pt idx="5877">
                  <c:v>17236</c:v>
                </c:pt>
                <c:pt idx="5878">
                  <c:v>17237</c:v>
                </c:pt>
                <c:pt idx="5879">
                  <c:v>17238</c:v>
                </c:pt>
                <c:pt idx="5880">
                  <c:v>17239</c:v>
                </c:pt>
                <c:pt idx="5881">
                  <c:v>17240</c:v>
                </c:pt>
                <c:pt idx="5882">
                  <c:v>17241</c:v>
                </c:pt>
                <c:pt idx="5883">
                  <c:v>17243</c:v>
                </c:pt>
                <c:pt idx="5884">
                  <c:v>17244</c:v>
                </c:pt>
                <c:pt idx="5885">
                  <c:v>17245</c:v>
                </c:pt>
                <c:pt idx="5886">
                  <c:v>17246</c:v>
                </c:pt>
                <c:pt idx="5887">
                  <c:v>17247</c:v>
                </c:pt>
                <c:pt idx="5888">
                  <c:v>17248</c:v>
                </c:pt>
                <c:pt idx="5889">
                  <c:v>17250</c:v>
                </c:pt>
                <c:pt idx="5890">
                  <c:v>17251</c:v>
                </c:pt>
                <c:pt idx="5891">
                  <c:v>17252</c:v>
                </c:pt>
                <c:pt idx="5892">
                  <c:v>17253</c:v>
                </c:pt>
                <c:pt idx="5893">
                  <c:v>17254</c:v>
                </c:pt>
                <c:pt idx="5894">
                  <c:v>17255</c:v>
                </c:pt>
                <c:pt idx="5895">
                  <c:v>17257</c:v>
                </c:pt>
                <c:pt idx="5896">
                  <c:v>17258</c:v>
                </c:pt>
                <c:pt idx="5897">
                  <c:v>17259</c:v>
                </c:pt>
                <c:pt idx="5898">
                  <c:v>17260</c:v>
                </c:pt>
                <c:pt idx="5899">
                  <c:v>17262</c:v>
                </c:pt>
                <c:pt idx="5900">
                  <c:v>17264</c:v>
                </c:pt>
                <c:pt idx="5901">
                  <c:v>17265</c:v>
                </c:pt>
                <c:pt idx="5902">
                  <c:v>17266</c:v>
                </c:pt>
                <c:pt idx="5903">
                  <c:v>17267</c:v>
                </c:pt>
                <c:pt idx="5904">
                  <c:v>17268</c:v>
                </c:pt>
                <c:pt idx="5905">
                  <c:v>17269</c:v>
                </c:pt>
                <c:pt idx="5906">
                  <c:v>17271</c:v>
                </c:pt>
                <c:pt idx="5907">
                  <c:v>17272</c:v>
                </c:pt>
                <c:pt idx="5908">
                  <c:v>17273</c:v>
                </c:pt>
                <c:pt idx="5909">
                  <c:v>17274</c:v>
                </c:pt>
                <c:pt idx="5910">
                  <c:v>17275</c:v>
                </c:pt>
                <c:pt idx="5911">
                  <c:v>17276</c:v>
                </c:pt>
                <c:pt idx="5912">
                  <c:v>17278</c:v>
                </c:pt>
                <c:pt idx="5913">
                  <c:v>17279</c:v>
                </c:pt>
                <c:pt idx="5914">
                  <c:v>17280</c:v>
                </c:pt>
                <c:pt idx="5915">
                  <c:v>17281</c:v>
                </c:pt>
                <c:pt idx="5916">
                  <c:v>17282</c:v>
                </c:pt>
                <c:pt idx="5917">
                  <c:v>17283</c:v>
                </c:pt>
                <c:pt idx="5918">
                  <c:v>17285</c:v>
                </c:pt>
                <c:pt idx="5919">
                  <c:v>17286</c:v>
                </c:pt>
                <c:pt idx="5920">
                  <c:v>17287</c:v>
                </c:pt>
                <c:pt idx="5921">
                  <c:v>17288</c:v>
                </c:pt>
                <c:pt idx="5922">
                  <c:v>17289</c:v>
                </c:pt>
                <c:pt idx="5923">
                  <c:v>17290</c:v>
                </c:pt>
                <c:pt idx="5924">
                  <c:v>17292</c:v>
                </c:pt>
                <c:pt idx="5925">
                  <c:v>17293</c:v>
                </c:pt>
                <c:pt idx="5926">
                  <c:v>17294</c:v>
                </c:pt>
                <c:pt idx="5927">
                  <c:v>17295</c:v>
                </c:pt>
                <c:pt idx="5928">
                  <c:v>17296</c:v>
                </c:pt>
                <c:pt idx="5929">
                  <c:v>17297</c:v>
                </c:pt>
                <c:pt idx="5930">
                  <c:v>17299</c:v>
                </c:pt>
                <c:pt idx="5931">
                  <c:v>17300</c:v>
                </c:pt>
                <c:pt idx="5932">
                  <c:v>17301</c:v>
                </c:pt>
                <c:pt idx="5933">
                  <c:v>17302</c:v>
                </c:pt>
                <c:pt idx="5934">
                  <c:v>17303</c:v>
                </c:pt>
                <c:pt idx="5935">
                  <c:v>17304</c:v>
                </c:pt>
                <c:pt idx="5936">
                  <c:v>17306</c:v>
                </c:pt>
                <c:pt idx="5937">
                  <c:v>17307</c:v>
                </c:pt>
                <c:pt idx="5938">
                  <c:v>17308</c:v>
                </c:pt>
                <c:pt idx="5939">
                  <c:v>17309</c:v>
                </c:pt>
                <c:pt idx="5940">
                  <c:v>17310</c:v>
                </c:pt>
                <c:pt idx="5941">
                  <c:v>17311</c:v>
                </c:pt>
                <c:pt idx="5942">
                  <c:v>17313</c:v>
                </c:pt>
                <c:pt idx="5943">
                  <c:v>17314</c:v>
                </c:pt>
                <c:pt idx="5944">
                  <c:v>17315</c:v>
                </c:pt>
                <c:pt idx="5945">
                  <c:v>17316</c:v>
                </c:pt>
                <c:pt idx="5946">
                  <c:v>17320</c:v>
                </c:pt>
                <c:pt idx="5947">
                  <c:v>17321</c:v>
                </c:pt>
                <c:pt idx="5948">
                  <c:v>17322</c:v>
                </c:pt>
                <c:pt idx="5949">
                  <c:v>17323</c:v>
                </c:pt>
                <c:pt idx="5950">
                  <c:v>17324</c:v>
                </c:pt>
                <c:pt idx="5951">
                  <c:v>17327</c:v>
                </c:pt>
                <c:pt idx="5952">
                  <c:v>17328</c:v>
                </c:pt>
                <c:pt idx="5953">
                  <c:v>17329</c:v>
                </c:pt>
                <c:pt idx="5954">
                  <c:v>17330</c:v>
                </c:pt>
                <c:pt idx="5955">
                  <c:v>17331</c:v>
                </c:pt>
                <c:pt idx="5956">
                  <c:v>17334</c:v>
                </c:pt>
                <c:pt idx="5957">
                  <c:v>17335</c:v>
                </c:pt>
                <c:pt idx="5958">
                  <c:v>17336</c:v>
                </c:pt>
                <c:pt idx="5959">
                  <c:v>17337</c:v>
                </c:pt>
                <c:pt idx="5960">
                  <c:v>17338</c:v>
                </c:pt>
                <c:pt idx="5961">
                  <c:v>17341</c:v>
                </c:pt>
                <c:pt idx="5962">
                  <c:v>17342</c:v>
                </c:pt>
                <c:pt idx="5963">
                  <c:v>17343</c:v>
                </c:pt>
                <c:pt idx="5964">
                  <c:v>17344</c:v>
                </c:pt>
                <c:pt idx="5965">
                  <c:v>17345</c:v>
                </c:pt>
                <c:pt idx="5966">
                  <c:v>17348</c:v>
                </c:pt>
                <c:pt idx="5967">
                  <c:v>17349</c:v>
                </c:pt>
                <c:pt idx="5968">
                  <c:v>17350</c:v>
                </c:pt>
                <c:pt idx="5969">
                  <c:v>17351</c:v>
                </c:pt>
                <c:pt idx="5970">
                  <c:v>17355</c:v>
                </c:pt>
                <c:pt idx="5971">
                  <c:v>17356</c:v>
                </c:pt>
                <c:pt idx="5972">
                  <c:v>17357</c:v>
                </c:pt>
                <c:pt idx="5973">
                  <c:v>17358</c:v>
                </c:pt>
                <c:pt idx="5974">
                  <c:v>17359</c:v>
                </c:pt>
                <c:pt idx="5975">
                  <c:v>17362</c:v>
                </c:pt>
                <c:pt idx="5976">
                  <c:v>17363</c:v>
                </c:pt>
                <c:pt idx="5977">
                  <c:v>17364</c:v>
                </c:pt>
                <c:pt idx="5978">
                  <c:v>17365</c:v>
                </c:pt>
                <c:pt idx="5979">
                  <c:v>17366</c:v>
                </c:pt>
                <c:pt idx="5980">
                  <c:v>17369</c:v>
                </c:pt>
                <c:pt idx="5981">
                  <c:v>17370</c:v>
                </c:pt>
                <c:pt idx="5982">
                  <c:v>17371</c:v>
                </c:pt>
                <c:pt idx="5983">
                  <c:v>17372</c:v>
                </c:pt>
                <c:pt idx="5984">
                  <c:v>17373</c:v>
                </c:pt>
                <c:pt idx="5985">
                  <c:v>17376</c:v>
                </c:pt>
                <c:pt idx="5986">
                  <c:v>17377</c:v>
                </c:pt>
                <c:pt idx="5987">
                  <c:v>17378</c:v>
                </c:pt>
                <c:pt idx="5988">
                  <c:v>17379</c:v>
                </c:pt>
                <c:pt idx="5989">
                  <c:v>17380</c:v>
                </c:pt>
                <c:pt idx="5990">
                  <c:v>17383</c:v>
                </c:pt>
                <c:pt idx="5991">
                  <c:v>17384</c:v>
                </c:pt>
                <c:pt idx="5992">
                  <c:v>17385</c:v>
                </c:pt>
                <c:pt idx="5993">
                  <c:v>17386</c:v>
                </c:pt>
                <c:pt idx="5994">
                  <c:v>17387</c:v>
                </c:pt>
                <c:pt idx="5995">
                  <c:v>17390</c:v>
                </c:pt>
                <c:pt idx="5996">
                  <c:v>17391</c:v>
                </c:pt>
                <c:pt idx="5997">
                  <c:v>17392</c:v>
                </c:pt>
                <c:pt idx="5998">
                  <c:v>17393</c:v>
                </c:pt>
                <c:pt idx="5999">
                  <c:v>17394</c:v>
                </c:pt>
                <c:pt idx="6000">
                  <c:v>17397</c:v>
                </c:pt>
                <c:pt idx="6001">
                  <c:v>17398</c:v>
                </c:pt>
                <c:pt idx="6002">
                  <c:v>17399</c:v>
                </c:pt>
                <c:pt idx="6003">
                  <c:v>17400</c:v>
                </c:pt>
                <c:pt idx="6004">
                  <c:v>17401</c:v>
                </c:pt>
                <c:pt idx="6005">
                  <c:v>17404</c:v>
                </c:pt>
                <c:pt idx="6006">
                  <c:v>17405</c:v>
                </c:pt>
                <c:pt idx="6007">
                  <c:v>17406</c:v>
                </c:pt>
                <c:pt idx="6008">
                  <c:v>17407</c:v>
                </c:pt>
                <c:pt idx="6009">
                  <c:v>17408</c:v>
                </c:pt>
                <c:pt idx="6010">
                  <c:v>17412</c:v>
                </c:pt>
                <c:pt idx="6011">
                  <c:v>17413</c:v>
                </c:pt>
                <c:pt idx="6012">
                  <c:v>17414</c:v>
                </c:pt>
                <c:pt idx="6013">
                  <c:v>17415</c:v>
                </c:pt>
                <c:pt idx="6014">
                  <c:v>17418</c:v>
                </c:pt>
                <c:pt idx="6015">
                  <c:v>17419</c:v>
                </c:pt>
                <c:pt idx="6016">
                  <c:v>17420</c:v>
                </c:pt>
                <c:pt idx="6017">
                  <c:v>17421</c:v>
                </c:pt>
                <c:pt idx="6018">
                  <c:v>17422</c:v>
                </c:pt>
                <c:pt idx="6019">
                  <c:v>17425</c:v>
                </c:pt>
                <c:pt idx="6020">
                  <c:v>17426</c:v>
                </c:pt>
                <c:pt idx="6021">
                  <c:v>17427</c:v>
                </c:pt>
                <c:pt idx="6022">
                  <c:v>17428</c:v>
                </c:pt>
                <c:pt idx="6023">
                  <c:v>17429</c:v>
                </c:pt>
                <c:pt idx="6024">
                  <c:v>17432</c:v>
                </c:pt>
                <c:pt idx="6025">
                  <c:v>17433</c:v>
                </c:pt>
                <c:pt idx="6026">
                  <c:v>17434</c:v>
                </c:pt>
                <c:pt idx="6027">
                  <c:v>17435</c:v>
                </c:pt>
                <c:pt idx="6028">
                  <c:v>17436</c:v>
                </c:pt>
                <c:pt idx="6029">
                  <c:v>17439</c:v>
                </c:pt>
                <c:pt idx="6030">
                  <c:v>17440</c:v>
                </c:pt>
                <c:pt idx="6031">
                  <c:v>17441</c:v>
                </c:pt>
                <c:pt idx="6032">
                  <c:v>17442</c:v>
                </c:pt>
                <c:pt idx="6033">
                  <c:v>17443</c:v>
                </c:pt>
                <c:pt idx="6034">
                  <c:v>17444</c:v>
                </c:pt>
                <c:pt idx="6035">
                  <c:v>17446</c:v>
                </c:pt>
                <c:pt idx="6036">
                  <c:v>17447</c:v>
                </c:pt>
                <c:pt idx="6037">
                  <c:v>17448</c:v>
                </c:pt>
                <c:pt idx="6038">
                  <c:v>17449</c:v>
                </c:pt>
                <c:pt idx="6039">
                  <c:v>17450</c:v>
                </c:pt>
                <c:pt idx="6040">
                  <c:v>17451</c:v>
                </c:pt>
                <c:pt idx="6041">
                  <c:v>17454</c:v>
                </c:pt>
                <c:pt idx="6042">
                  <c:v>17455</c:v>
                </c:pt>
                <c:pt idx="6043">
                  <c:v>17456</c:v>
                </c:pt>
                <c:pt idx="6044">
                  <c:v>17457</c:v>
                </c:pt>
                <c:pt idx="6045">
                  <c:v>17458</c:v>
                </c:pt>
                <c:pt idx="6046">
                  <c:v>17460</c:v>
                </c:pt>
                <c:pt idx="6047">
                  <c:v>17461</c:v>
                </c:pt>
                <c:pt idx="6048">
                  <c:v>17462</c:v>
                </c:pt>
                <c:pt idx="6049">
                  <c:v>17463</c:v>
                </c:pt>
                <c:pt idx="6050">
                  <c:v>17464</c:v>
                </c:pt>
                <c:pt idx="6051">
                  <c:v>17465</c:v>
                </c:pt>
                <c:pt idx="6052">
                  <c:v>17467</c:v>
                </c:pt>
                <c:pt idx="6053">
                  <c:v>17468</c:v>
                </c:pt>
                <c:pt idx="6054">
                  <c:v>17469</c:v>
                </c:pt>
                <c:pt idx="6055">
                  <c:v>17470</c:v>
                </c:pt>
                <c:pt idx="6056">
                  <c:v>17471</c:v>
                </c:pt>
                <c:pt idx="6057">
                  <c:v>17472</c:v>
                </c:pt>
                <c:pt idx="6058">
                  <c:v>17474</c:v>
                </c:pt>
                <c:pt idx="6059">
                  <c:v>17476</c:v>
                </c:pt>
                <c:pt idx="6060">
                  <c:v>17477</c:v>
                </c:pt>
                <c:pt idx="6061">
                  <c:v>17478</c:v>
                </c:pt>
                <c:pt idx="6062">
                  <c:v>17479</c:v>
                </c:pt>
                <c:pt idx="6063">
                  <c:v>17481</c:v>
                </c:pt>
                <c:pt idx="6064">
                  <c:v>17483</c:v>
                </c:pt>
                <c:pt idx="6065">
                  <c:v>17484</c:v>
                </c:pt>
                <c:pt idx="6066">
                  <c:v>17485</c:v>
                </c:pt>
                <c:pt idx="6067">
                  <c:v>17486</c:v>
                </c:pt>
                <c:pt idx="6068">
                  <c:v>17488</c:v>
                </c:pt>
                <c:pt idx="6069">
                  <c:v>17489</c:v>
                </c:pt>
                <c:pt idx="6070">
                  <c:v>17490</c:v>
                </c:pt>
                <c:pt idx="6071">
                  <c:v>17491</c:v>
                </c:pt>
                <c:pt idx="6072">
                  <c:v>17492</c:v>
                </c:pt>
                <c:pt idx="6073">
                  <c:v>17493</c:v>
                </c:pt>
                <c:pt idx="6074">
                  <c:v>17495</c:v>
                </c:pt>
                <c:pt idx="6075">
                  <c:v>17496</c:v>
                </c:pt>
                <c:pt idx="6076">
                  <c:v>17497</c:v>
                </c:pt>
                <c:pt idx="6077">
                  <c:v>17499</c:v>
                </c:pt>
                <c:pt idx="6078">
                  <c:v>17500</c:v>
                </c:pt>
                <c:pt idx="6079">
                  <c:v>17502</c:v>
                </c:pt>
                <c:pt idx="6080">
                  <c:v>17503</c:v>
                </c:pt>
                <c:pt idx="6081">
                  <c:v>17504</c:v>
                </c:pt>
                <c:pt idx="6082">
                  <c:v>17505</c:v>
                </c:pt>
                <c:pt idx="6083">
                  <c:v>17506</c:v>
                </c:pt>
                <c:pt idx="6084">
                  <c:v>17507</c:v>
                </c:pt>
                <c:pt idx="6085">
                  <c:v>17509</c:v>
                </c:pt>
                <c:pt idx="6086">
                  <c:v>17510</c:v>
                </c:pt>
                <c:pt idx="6087">
                  <c:v>17511</c:v>
                </c:pt>
                <c:pt idx="6088">
                  <c:v>17512</c:v>
                </c:pt>
                <c:pt idx="6089">
                  <c:v>17513</c:v>
                </c:pt>
                <c:pt idx="6090">
                  <c:v>17514</c:v>
                </c:pt>
                <c:pt idx="6091">
                  <c:v>17516</c:v>
                </c:pt>
                <c:pt idx="6092">
                  <c:v>17517</c:v>
                </c:pt>
                <c:pt idx="6093">
                  <c:v>17518</c:v>
                </c:pt>
                <c:pt idx="6094">
                  <c:v>17519</c:v>
                </c:pt>
                <c:pt idx="6095">
                  <c:v>17520</c:v>
                </c:pt>
                <c:pt idx="6096">
                  <c:v>17521</c:v>
                </c:pt>
                <c:pt idx="6097">
                  <c:v>17523</c:v>
                </c:pt>
                <c:pt idx="6098">
                  <c:v>17524</c:v>
                </c:pt>
                <c:pt idx="6099">
                  <c:v>17525</c:v>
                </c:pt>
                <c:pt idx="6100">
                  <c:v>17527</c:v>
                </c:pt>
                <c:pt idx="6101">
                  <c:v>17528</c:v>
                </c:pt>
                <c:pt idx="6102">
                  <c:v>17530</c:v>
                </c:pt>
                <c:pt idx="6103">
                  <c:v>17531</c:v>
                </c:pt>
                <c:pt idx="6104">
                  <c:v>17532</c:v>
                </c:pt>
                <c:pt idx="6105">
                  <c:v>17534</c:v>
                </c:pt>
                <c:pt idx="6106">
                  <c:v>17537</c:v>
                </c:pt>
                <c:pt idx="6107">
                  <c:v>17538</c:v>
                </c:pt>
                <c:pt idx="6108">
                  <c:v>17539</c:v>
                </c:pt>
                <c:pt idx="6109">
                  <c:v>17540</c:v>
                </c:pt>
                <c:pt idx="6110">
                  <c:v>17541</c:v>
                </c:pt>
                <c:pt idx="6111">
                  <c:v>17542</c:v>
                </c:pt>
                <c:pt idx="6112">
                  <c:v>17544</c:v>
                </c:pt>
                <c:pt idx="6113">
                  <c:v>17545</c:v>
                </c:pt>
                <c:pt idx="6114">
                  <c:v>17546</c:v>
                </c:pt>
                <c:pt idx="6115">
                  <c:v>17547</c:v>
                </c:pt>
                <c:pt idx="6116">
                  <c:v>17548</c:v>
                </c:pt>
                <c:pt idx="6117">
                  <c:v>17549</c:v>
                </c:pt>
                <c:pt idx="6118">
                  <c:v>17551</c:v>
                </c:pt>
                <c:pt idx="6119">
                  <c:v>17552</c:v>
                </c:pt>
                <c:pt idx="6120">
                  <c:v>17553</c:v>
                </c:pt>
                <c:pt idx="6121">
                  <c:v>17554</c:v>
                </c:pt>
                <c:pt idx="6122">
                  <c:v>17555</c:v>
                </c:pt>
                <c:pt idx="6123">
                  <c:v>17556</c:v>
                </c:pt>
                <c:pt idx="6124">
                  <c:v>17558</c:v>
                </c:pt>
                <c:pt idx="6125">
                  <c:v>17559</c:v>
                </c:pt>
                <c:pt idx="6126">
                  <c:v>17560</c:v>
                </c:pt>
                <c:pt idx="6127">
                  <c:v>17561</c:v>
                </c:pt>
                <c:pt idx="6128">
                  <c:v>17562</c:v>
                </c:pt>
                <c:pt idx="6129">
                  <c:v>17563</c:v>
                </c:pt>
                <c:pt idx="6130">
                  <c:v>17565</c:v>
                </c:pt>
                <c:pt idx="6131">
                  <c:v>17566</c:v>
                </c:pt>
                <c:pt idx="6132">
                  <c:v>17567</c:v>
                </c:pt>
                <c:pt idx="6133">
                  <c:v>17568</c:v>
                </c:pt>
                <c:pt idx="6134">
                  <c:v>17569</c:v>
                </c:pt>
                <c:pt idx="6135">
                  <c:v>17570</c:v>
                </c:pt>
                <c:pt idx="6136">
                  <c:v>17572</c:v>
                </c:pt>
                <c:pt idx="6137">
                  <c:v>17573</c:v>
                </c:pt>
                <c:pt idx="6138">
                  <c:v>17574</c:v>
                </c:pt>
                <c:pt idx="6139">
                  <c:v>17576</c:v>
                </c:pt>
                <c:pt idx="6140">
                  <c:v>17577</c:v>
                </c:pt>
                <c:pt idx="6141">
                  <c:v>17579</c:v>
                </c:pt>
                <c:pt idx="6142">
                  <c:v>17580</c:v>
                </c:pt>
                <c:pt idx="6143">
                  <c:v>17581</c:v>
                </c:pt>
                <c:pt idx="6144">
                  <c:v>17582</c:v>
                </c:pt>
                <c:pt idx="6145">
                  <c:v>17583</c:v>
                </c:pt>
                <c:pt idx="6146">
                  <c:v>17584</c:v>
                </c:pt>
                <c:pt idx="6147">
                  <c:v>17587</c:v>
                </c:pt>
                <c:pt idx="6148">
                  <c:v>17588</c:v>
                </c:pt>
                <c:pt idx="6149">
                  <c:v>17589</c:v>
                </c:pt>
                <c:pt idx="6150">
                  <c:v>17590</c:v>
                </c:pt>
                <c:pt idx="6151">
                  <c:v>17591</c:v>
                </c:pt>
                <c:pt idx="6152">
                  <c:v>17593</c:v>
                </c:pt>
                <c:pt idx="6153">
                  <c:v>17594</c:v>
                </c:pt>
                <c:pt idx="6154">
                  <c:v>17595</c:v>
                </c:pt>
                <c:pt idx="6155">
                  <c:v>17596</c:v>
                </c:pt>
                <c:pt idx="6156">
                  <c:v>17597</c:v>
                </c:pt>
                <c:pt idx="6157">
                  <c:v>17598</c:v>
                </c:pt>
                <c:pt idx="6158">
                  <c:v>17600</c:v>
                </c:pt>
                <c:pt idx="6159">
                  <c:v>17601</c:v>
                </c:pt>
                <c:pt idx="6160">
                  <c:v>17602</c:v>
                </c:pt>
                <c:pt idx="6161">
                  <c:v>17603</c:v>
                </c:pt>
                <c:pt idx="6162">
                  <c:v>17604</c:v>
                </c:pt>
                <c:pt idx="6163">
                  <c:v>17605</c:v>
                </c:pt>
                <c:pt idx="6164">
                  <c:v>17607</c:v>
                </c:pt>
                <c:pt idx="6165">
                  <c:v>17608</c:v>
                </c:pt>
                <c:pt idx="6166">
                  <c:v>17609</c:v>
                </c:pt>
                <c:pt idx="6167">
                  <c:v>17610</c:v>
                </c:pt>
                <c:pt idx="6168">
                  <c:v>17611</c:v>
                </c:pt>
                <c:pt idx="6169">
                  <c:v>17612</c:v>
                </c:pt>
                <c:pt idx="6170">
                  <c:v>17614</c:v>
                </c:pt>
                <c:pt idx="6171">
                  <c:v>17615</c:v>
                </c:pt>
                <c:pt idx="6172">
                  <c:v>17616</c:v>
                </c:pt>
                <c:pt idx="6173">
                  <c:v>17617</c:v>
                </c:pt>
                <c:pt idx="6174">
                  <c:v>17619</c:v>
                </c:pt>
                <c:pt idx="6175">
                  <c:v>17621</c:v>
                </c:pt>
                <c:pt idx="6176">
                  <c:v>17622</c:v>
                </c:pt>
                <c:pt idx="6177">
                  <c:v>17623</c:v>
                </c:pt>
                <c:pt idx="6178">
                  <c:v>17624</c:v>
                </c:pt>
                <c:pt idx="6179">
                  <c:v>17625</c:v>
                </c:pt>
                <c:pt idx="6180">
                  <c:v>17626</c:v>
                </c:pt>
                <c:pt idx="6181">
                  <c:v>17628</c:v>
                </c:pt>
                <c:pt idx="6182">
                  <c:v>17629</c:v>
                </c:pt>
                <c:pt idx="6183">
                  <c:v>17630</c:v>
                </c:pt>
                <c:pt idx="6184">
                  <c:v>17631</c:v>
                </c:pt>
                <c:pt idx="6185">
                  <c:v>17632</c:v>
                </c:pt>
                <c:pt idx="6186">
                  <c:v>17633</c:v>
                </c:pt>
                <c:pt idx="6187">
                  <c:v>17635</c:v>
                </c:pt>
                <c:pt idx="6188">
                  <c:v>17636</c:v>
                </c:pt>
                <c:pt idx="6189">
                  <c:v>17637</c:v>
                </c:pt>
                <c:pt idx="6190">
                  <c:v>17638</c:v>
                </c:pt>
                <c:pt idx="6191">
                  <c:v>17639</c:v>
                </c:pt>
                <c:pt idx="6192">
                  <c:v>17640</c:v>
                </c:pt>
                <c:pt idx="6193">
                  <c:v>17642</c:v>
                </c:pt>
                <c:pt idx="6194">
                  <c:v>17643</c:v>
                </c:pt>
                <c:pt idx="6195">
                  <c:v>17644</c:v>
                </c:pt>
                <c:pt idx="6196">
                  <c:v>17645</c:v>
                </c:pt>
                <c:pt idx="6197">
                  <c:v>17646</c:v>
                </c:pt>
                <c:pt idx="6198">
                  <c:v>17647</c:v>
                </c:pt>
                <c:pt idx="6199">
                  <c:v>17649</c:v>
                </c:pt>
                <c:pt idx="6200">
                  <c:v>17650</c:v>
                </c:pt>
                <c:pt idx="6201">
                  <c:v>17651</c:v>
                </c:pt>
                <c:pt idx="6202">
                  <c:v>17652</c:v>
                </c:pt>
                <c:pt idx="6203">
                  <c:v>17653</c:v>
                </c:pt>
                <c:pt idx="6204">
                  <c:v>17654</c:v>
                </c:pt>
                <c:pt idx="6205">
                  <c:v>17656</c:v>
                </c:pt>
                <c:pt idx="6206">
                  <c:v>17657</c:v>
                </c:pt>
                <c:pt idx="6207">
                  <c:v>17658</c:v>
                </c:pt>
                <c:pt idx="6208">
                  <c:v>17659</c:v>
                </c:pt>
                <c:pt idx="6209">
                  <c:v>17660</c:v>
                </c:pt>
                <c:pt idx="6210">
                  <c:v>17661</c:v>
                </c:pt>
                <c:pt idx="6211">
                  <c:v>17663</c:v>
                </c:pt>
                <c:pt idx="6212">
                  <c:v>17664</c:v>
                </c:pt>
                <c:pt idx="6213">
                  <c:v>17665</c:v>
                </c:pt>
                <c:pt idx="6214">
                  <c:v>17666</c:v>
                </c:pt>
                <c:pt idx="6215">
                  <c:v>17667</c:v>
                </c:pt>
                <c:pt idx="6216">
                  <c:v>17668</c:v>
                </c:pt>
                <c:pt idx="6217">
                  <c:v>17670</c:v>
                </c:pt>
                <c:pt idx="6218">
                  <c:v>17671</c:v>
                </c:pt>
                <c:pt idx="6219">
                  <c:v>17672</c:v>
                </c:pt>
                <c:pt idx="6220">
                  <c:v>17673</c:v>
                </c:pt>
                <c:pt idx="6221">
                  <c:v>17674</c:v>
                </c:pt>
                <c:pt idx="6222">
                  <c:v>17675</c:v>
                </c:pt>
                <c:pt idx="6223">
                  <c:v>17677</c:v>
                </c:pt>
                <c:pt idx="6224">
                  <c:v>17678</c:v>
                </c:pt>
                <c:pt idx="6225">
                  <c:v>17679</c:v>
                </c:pt>
                <c:pt idx="6226">
                  <c:v>17680</c:v>
                </c:pt>
                <c:pt idx="6227">
                  <c:v>17681</c:v>
                </c:pt>
                <c:pt idx="6228">
                  <c:v>17685</c:v>
                </c:pt>
                <c:pt idx="6229">
                  <c:v>17686</c:v>
                </c:pt>
                <c:pt idx="6230">
                  <c:v>17687</c:v>
                </c:pt>
                <c:pt idx="6231">
                  <c:v>17688</c:v>
                </c:pt>
                <c:pt idx="6232">
                  <c:v>17691</c:v>
                </c:pt>
                <c:pt idx="6233">
                  <c:v>17692</c:v>
                </c:pt>
                <c:pt idx="6234">
                  <c:v>17693</c:v>
                </c:pt>
                <c:pt idx="6235">
                  <c:v>17694</c:v>
                </c:pt>
                <c:pt idx="6236">
                  <c:v>17695</c:v>
                </c:pt>
                <c:pt idx="6237">
                  <c:v>17698</c:v>
                </c:pt>
                <c:pt idx="6238">
                  <c:v>17699</c:v>
                </c:pt>
                <c:pt idx="6239">
                  <c:v>17700</c:v>
                </c:pt>
                <c:pt idx="6240">
                  <c:v>17701</c:v>
                </c:pt>
                <c:pt idx="6241">
                  <c:v>17702</c:v>
                </c:pt>
                <c:pt idx="6242">
                  <c:v>17705</c:v>
                </c:pt>
                <c:pt idx="6243">
                  <c:v>17706</c:v>
                </c:pt>
                <c:pt idx="6244">
                  <c:v>17707</c:v>
                </c:pt>
                <c:pt idx="6245">
                  <c:v>17708</c:v>
                </c:pt>
                <c:pt idx="6246">
                  <c:v>17709</c:v>
                </c:pt>
                <c:pt idx="6247">
                  <c:v>17712</c:v>
                </c:pt>
                <c:pt idx="6248">
                  <c:v>17713</c:v>
                </c:pt>
                <c:pt idx="6249">
                  <c:v>17714</c:v>
                </c:pt>
                <c:pt idx="6250">
                  <c:v>17715</c:v>
                </c:pt>
                <c:pt idx="6251">
                  <c:v>17716</c:v>
                </c:pt>
                <c:pt idx="6252">
                  <c:v>17720</c:v>
                </c:pt>
                <c:pt idx="6253">
                  <c:v>17721</c:v>
                </c:pt>
                <c:pt idx="6254">
                  <c:v>17722</c:v>
                </c:pt>
                <c:pt idx="6255">
                  <c:v>17723</c:v>
                </c:pt>
                <c:pt idx="6256">
                  <c:v>17726</c:v>
                </c:pt>
                <c:pt idx="6257">
                  <c:v>17727</c:v>
                </c:pt>
                <c:pt idx="6258">
                  <c:v>17728</c:v>
                </c:pt>
                <c:pt idx="6259">
                  <c:v>17729</c:v>
                </c:pt>
                <c:pt idx="6260">
                  <c:v>17730</c:v>
                </c:pt>
                <c:pt idx="6261">
                  <c:v>17733</c:v>
                </c:pt>
                <c:pt idx="6262">
                  <c:v>17734</c:v>
                </c:pt>
                <c:pt idx="6263">
                  <c:v>17735</c:v>
                </c:pt>
                <c:pt idx="6264">
                  <c:v>17736</c:v>
                </c:pt>
                <c:pt idx="6265">
                  <c:v>17737</c:v>
                </c:pt>
                <c:pt idx="6266">
                  <c:v>17740</c:v>
                </c:pt>
                <c:pt idx="6267">
                  <c:v>17741</c:v>
                </c:pt>
                <c:pt idx="6268">
                  <c:v>17742</c:v>
                </c:pt>
                <c:pt idx="6269">
                  <c:v>17743</c:v>
                </c:pt>
                <c:pt idx="6270">
                  <c:v>17744</c:v>
                </c:pt>
                <c:pt idx="6271">
                  <c:v>17747</c:v>
                </c:pt>
                <c:pt idx="6272">
                  <c:v>17748</c:v>
                </c:pt>
                <c:pt idx="6273">
                  <c:v>17749</c:v>
                </c:pt>
                <c:pt idx="6274">
                  <c:v>17750</c:v>
                </c:pt>
                <c:pt idx="6275">
                  <c:v>17751</c:v>
                </c:pt>
                <c:pt idx="6276">
                  <c:v>17754</c:v>
                </c:pt>
                <c:pt idx="6277">
                  <c:v>17755</c:v>
                </c:pt>
                <c:pt idx="6278">
                  <c:v>17756</c:v>
                </c:pt>
                <c:pt idx="6279">
                  <c:v>17757</c:v>
                </c:pt>
                <c:pt idx="6280">
                  <c:v>17758</c:v>
                </c:pt>
                <c:pt idx="6281">
                  <c:v>17761</c:v>
                </c:pt>
                <c:pt idx="6282">
                  <c:v>17762</c:v>
                </c:pt>
                <c:pt idx="6283">
                  <c:v>17763</c:v>
                </c:pt>
                <c:pt idx="6284">
                  <c:v>17764</c:v>
                </c:pt>
                <c:pt idx="6285">
                  <c:v>17765</c:v>
                </c:pt>
                <c:pt idx="6286">
                  <c:v>17768</c:v>
                </c:pt>
                <c:pt idx="6287">
                  <c:v>17769</c:v>
                </c:pt>
                <c:pt idx="6288">
                  <c:v>17770</c:v>
                </c:pt>
                <c:pt idx="6289">
                  <c:v>17771</c:v>
                </c:pt>
                <c:pt idx="6290">
                  <c:v>17772</c:v>
                </c:pt>
                <c:pt idx="6291">
                  <c:v>17775</c:v>
                </c:pt>
                <c:pt idx="6292">
                  <c:v>17776</c:v>
                </c:pt>
                <c:pt idx="6293">
                  <c:v>17777</c:v>
                </c:pt>
                <c:pt idx="6294">
                  <c:v>17778</c:v>
                </c:pt>
                <c:pt idx="6295">
                  <c:v>17779</c:v>
                </c:pt>
                <c:pt idx="6296">
                  <c:v>17783</c:v>
                </c:pt>
                <c:pt idx="6297">
                  <c:v>17784</c:v>
                </c:pt>
                <c:pt idx="6298">
                  <c:v>17785</c:v>
                </c:pt>
                <c:pt idx="6299">
                  <c:v>17786</c:v>
                </c:pt>
                <c:pt idx="6300">
                  <c:v>17789</c:v>
                </c:pt>
                <c:pt idx="6301">
                  <c:v>17790</c:v>
                </c:pt>
                <c:pt idx="6302">
                  <c:v>17791</c:v>
                </c:pt>
                <c:pt idx="6303">
                  <c:v>17792</c:v>
                </c:pt>
                <c:pt idx="6304">
                  <c:v>17793</c:v>
                </c:pt>
                <c:pt idx="6305">
                  <c:v>17796</c:v>
                </c:pt>
                <c:pt idx="6306">
                  <c:v>17797</c:v>
                </c:pt>
                <c:pt idx="6307">
                  <c:v>17798</c:v>
                </c:pt>
                <c:pt idx="6308">
                  <c:v>17799</c:v>
                </c:pt>
                <c:pt idx="6309">
                  <c:v>17800</c:v>
                </c:pt>
                <c:pt idx="6310">
                  <c:v>17803</c:v>
                </c:pt>
                <c:pt idx="6311">
                  <c:v>17804</c:v>
                </c:pt>
                <c:pt idx="6312">
                  <c:v>17805</c:v>
                </c:pt>
                <c:pt idx="6313">
                  <c:v>17806</c:v>
                </c:pt>
                <c:pt idx="6314">
                  <c:v>17807</c:v>
                </c:pt>
                <c:pt idx="6315">
                  <c:v>17808</c:v>
                </c:pt>
                <c:pt idx="6316">
                  <c:v>17810</c:v>
                </c:pt>
                <c:pt idx="6317">
                  <c:v>17811</c:v>
                </c:pt>
                <c:pt idx="6318">
                  <c:v>17812</c:v>
                </c:pt>
                <c:pt idx="6319">
                  <c:v>17813</c:v>
                </c:pt>
                <c:pt idx="6320">
                  <c:v>17814</c:v>
                </c:pt>
                <c:pt idx="6321">
                  <c:v>17815</c:v>
                </c:pt>
                <c:pt idx="6322">
                  <c:v>17817</c:v>
                </c:pt>
                <c:pt idx="6323">
                  <c:v>17819</c:v>
                </c:pt>
                <c:pt idx="6324">
                  <c:v>17820</c:v>
                </c:pt>
                <c:pt idx="6325">
                  <c:v>17821</c:v>
                </c:pt>
                <c:pt idx="6326">
                  <c:v>17822</c:v>
                </c:pt>
                <c:pt idx="6327">
                  <c:v>17824</c:v>
                </c:pt>
                <c:pt idx="6328">
                  <c:v>17825</c:v>
                </c:pt>
                <c:pt idx="6329">
                  <c:v>17826</c:v>
                </c:pt>
                <c:pt idx="6330">
                  <c:v>17827</c:v>
                </c:pt>
                <c:pt idx="6331">
                  <c:v>17828</c:v>
                </c:pt>
                <c:pt idx="6332">
                  <c:v>17829</c:v>
                </c:pt>
                <c:pt idx="6333">
                  <c:v>17831</c:v>
                </c:pt>
                <c:pt idx="6334">
                  <c:v>17832</c:v>
                </c:pt>
                <c:pt idx="6335">
                  <c:v>17833</c:v>
                </c:pt>
                <c:pt idx="6336">
                  <c:v>17834</c:v>
                </c:pt>
                <c:pt idx="6337">
                  <c:v>17835</c:v>
                </c:pt>
                <c:pt idx="6338">
                  <c:v>17836</c:v>
                </c:pt>
                <c:pt idx="6339">
                  <c:v>17838</c:v>
                </c:pt>
                <c:pt idx="6340">
                  <c:v>17840</c:v>
                </c:pt>
                <c:pt idx="6341">
                  <c:v>17841</c:v>
                </c:pt>
                <c:pt idx="6342">
                  <c:v>17842</c:v>
                </c:pt>
                <c:pt idx="6343">
                  <c:v>17843</c:v>
                </c:pt>
                <c:pt idx="6344">
                  <c:v>17845</c:v>
                </c:pt>
                <c:pt idx="6345">
                  <c:v>17846</c:v>
                </c:pt>
                <c:pt idx="6346">
                  <c:v>17847</c:v>
                </c:pt>
                <c:pt idx="6347">
                  <c:v>17849</c:v>
                </c:pt>
                <c:pt idx="6348">
                  <c:v>17850</c:v>
                </c:pt>
                <c:pt idx="6349">
                  <c:v>17852</c:v>
                </c:pt>
                <c:pt idx="6350">
                  <c:v>17853</c:v>
                </c:pt>
                <c:pt idx="6351">
                  <c:v>17854</c:v>
                </c:pt>
                <c:pt idx="6352">
                  <c:v>17855</c:v>
                </c:pt>
                <c:pt idx="6353">
                  <c:v>17856</c:v>
                </c:pt>
                <c:pt idx="6354">
                  <c:v>17857</c:v>
                </c:pt>
                <c:pt idx="6355">
                  <c:v>17859</c:v>
                </c:pt>
                <c:pt idx="6356">
                  <c:v>17860</c:v>
                </c:pt>
                <c:pt idx="6357">
                  <c:v>17861</c:v>
                </c:pt>
                <c:pt idx="6358">
                  <c:v>17863</c:v>
                </c:pt>
                <c:pt idx="6359">
                  <c:v>17864</c:v>
                </c:pt>
                <c:pt idx="6360">
                  <c:v>17866</c:v>
                </c:pt>
                <c:pt idx="6361">
                  <c:v>17867</c:v>
                </c:pt>
                <c:pt idx="6362">
                  <c:v>17868</c:v>
                </c:pt>
                <c:pt idx="6363">
                  <c:v>17869</c:v>
                </c:pt>
                <c:pt idx="6364">
                  <c:v>17870</c:v>
                </c:pt>
                <c:pt idx="6365">
                  <c:v>17871</c:v>
                </c:pt>
                <c:pt idx="6366">
                  <c:v>17873</c:v>
                </c:pt>
                <c:pt idx="6367">
                  <c:v>17874</c:v>
                </c:pt>
                <c:pt idx="6368">
                  <c:v>17875</c:v>
                </c:pt>
                <c:pt idx="6369">
                  <c:v>17876</c:v>
                </c:pt>
                <c:pt idx="6370">
                  <c:v>17877</c:v>
                </c:pt>
                <c:pt idx="6371">
                  <c:v>17878</c:v>
                </c:pt>
                <c:pt idx="6372">
                  <c:v>17880</c:v>
                </c:pt>
                <c:pt idx="6373">
                  <c:v>17881</c:v>
                </c:pt>
                <c:pt idx="6374">
                  <c:v>17882</c:v>
                </c:pt>
                <c:pt idx="6375">
                  <c:v>17883</c:v>
                </c:pt>
                <c:pt idx="6376">
                  <c:v>17884</c:v>
                </c:pt>
                <c:pt idx="6377">
                  <c:v>17885</c:v>
                </c:pt>
                <c:pt idx="6378">
                  <c:v>17887</c:v>
                </c:pt>
                <c:pt idx="6379">
                  <c:v>17888</c:v>
                </c:pt>
                <c:pt idx="6380">
                  <c:v>17889</c:v>
                </c:pt>
                <c:pt idx="6381">
                  <c:v>17890</c:v>
                </c:pt>
                <c:pt idx="6382">
                  <c:v>17891</c:v>
                </c:pt>
                <c:pt idx="6383">
                  <c:v>17894</c:v>
                </c:pt>
                <c:pt idx="6384">
                  <c:v>17895</c:v>
                </c:pt>
                <c:pt idx="6385">
                  <c:v>17896</c:v>
                </c:pt>
                <c:pt idx="6386">
                  <c:v>17897</c:v>
                </c:pt>
                <c:pt idx="6387">
                  <c:v>17898</c:v>
                </c:pt>
                <c:pt idx="6388">
                  <c:v>17901</c:v>
                </c:pt>
                <c:pt idx="6389">
                  <c:v>17902</c:v>
                </c:pt>
                <c:pt idx="6390">
                  <c:v>17903</c:v>
                </c:pt>
                <c:pt idx="6391">
                  <c:v>17904</c:v>
                </c:pt>
                <c:pt idx="6392">
                  <c:v>17905</c:v>
                </c:pt>
                <c:pt idx="6393">
                  <c:v>17906</c:v>
                </c:pt>
                <c:pt idx="6394">
                  <c:v>17908</c:v>
                </c:pt>
                <c:pt idx="6395">
                  <c:v>17909</c:v>
                </c:pt>
                <c:pt idx="6396">
                  <c:v>17910</c:v>
                </c:pt>
                <c:pt idx="6397">
                  <c:v>17911</c:v>
                </c:pt>
                <c:pt idx="6398">
                  <c:v>17912</c:v>
                </c:pt>
                <c:pt idx="6399">
                  <c:v>17913</c:v>
                </c:pt>
                <c:pt idx="6400">
                  <c:v>17915</c:v>
                </c:pt>
                <c:pt idx="6401">
                  <c:v>17916</c:v>
                </c:pt>
                <c:pt idx="6402">
                  <c:v>17917</c:v>
                </c:pt>
                <c:pt idx="6403">
                  <c:v>17918</c:v>
                </c:pt>
                <c:pt idx="6404">
                  <c:v>17919</c:v>
                </c:pt>
                <c:pt idx="6405">
                  <c:v>17920</c:v>
                </c:pt>
                <c:pt idx="6406">
                  <c:v>17922</c:v>
                </c:pt>
                <c:pt idx="6407">
                  <c:v>17923</c:v>
                </c:pt>
                <c:pt idx="6408">
                  <c:v>17924</c:v>
                </c:pt>
                <c:pt idx="6409">
                  <c:v>17925</c:v>
                </c:pt>
                <c:pt idx="6410">
                  <c:v>17926</c:v>
                </c:pt>
                <c:pt idx="6411">
                  <c:v>17927</c:v>
                </c:pt>
                <c:pt idx="6412">
                  <c:v>17929</c:v>
                </c:pt>
                <c:pt idx="6413">
                  <c:v>17930</c:v>
                </c:pt>
                <c:pt idx="6414">
                  <c:v>17931</c:v>
                </c:pt>
                <c:pt idx="6415">
                  <c:v>17932</c:v>
                </c:pt>
                <c:pt idx="6416">
                  <c:v>17933</c:v>
                </c:pt>
                <c:pt idx="6417">
                  <c:v>17934</c:v>
                </c:pt>
                <c:pt idx="6418">
                  <c:v>17936</c:v>
                </c:pt>
                <c:pt idx="6419">
                  <c:v>17937</c:v>
                </c:pt>
                <c:pt idx="6420">
                  <c:v>17938</c:v>
                </c:pt>
                <c:pt idx="6421">
                  <c:v>17939</c:v>
                </c:pt>
                <c:pt idx="6422">
                  <c:v>17940</c:v>
                </c:pt>
                <c:pt idx="6423">
                  <c:v>17943</c:v>
                </c:pt>
                <c:pt idx="6424">
                  <c:v>17944</c:v>
                </c:pt>
                <c:pt idx="6425">
                  <c:v>17945</c:v>
                </c:pt>
                <c:pt idx="6426">
                  <c:v>17946</c:v>
                </c:pt>
                <c:pt idx="6427">
                  <c:v>17947</c:v>
                </c:pt>
                <c:pt idx="6428">
                  <c:v>17948</c:v>
                </c:pt>
                <c:pt idx="6429">
                  <c:v>17950</c:v>
                </c:pt>
                <c:pt idx="6430">
                  <c:v>17952</c:v>
                </c:pt>
                <c:pt idx="6431">
                  <c:v>17953</c:v>
                </c:pt>
                <c:pt idx="6432">
                  <c:v>17954</c:v>
                </c:pt>
                <c:pt idx="6433">
                  <c:v>17955</c:v>
                </c:pt>
                <c:pt idx="6434">
                  <c:v>17957</c:v>
                </c:pt>
                <c:pt idx="6435">
                  <c:v>17958</c:v>
                </c:pt>
                <c:pt idx="6436">
                  <c:v>17959</c:v>
                </c:pt>
                <c:pt idx="6437">
                  <c:v>17960</c:v>
                </c:pt>
                <c:pt idx="6438">
                  <c:v>17961</c:v>
                </c:pt>
                <c:pt idx="6439">
                  <c:v>17962</c:v>
                </c:pt>
                <c:pt idx="6440">
                  <c:v>17964</c:v>
                </c:pt>
                <c:pt idx="6441">
                  <c:v>17965</c:v>
                </c:pt>
                <c:pt idx="6442">
                  <c:v>17966</c:v>
                </c:pt>
                <c:pt idx="6443">
                  <c:v>17967</c:v>
                </c:pt>
                <c:pt idx="6444">
                  <c:v>17968</c:v>
                </c:pt>
                <c:pt idx="6445">
                  <c:v>17969</c:v>
                </c:pt>
                <c:pt idx="6446">
                  <c:v>17971</c:v>
                </c:pt>
                <c:pt idx="6447">
                  <c:v>17972</c:v>
                </c:pt>
                <c:pt idx="6448">
                  <c:v>17973</c:v>
                </c:pt>
                <c:pt idx="6449">
                  <c:v>17974</c:v>
                </c:pt>
                <c:pt idx="6450">
                  <c:v>17975</c:v>
                </c:pt>
                <c:pt idx="6451">
                  <c:v>17976</c:v>
                </c:pt>
                <c:pt idx="6452">
                  <c:v>17978</c:v>
                </c:pt>
                <c:pt idx="6453">
                  <c:v>17979</c:v>
                </c:pt>
                <c:pt idx="6454">
                  <c:v>17980</c:v>
                </c:pt>
                <c:pt idx="6455">
                  <c:v>17981</c:v>
                </c:pt>
                <c:pt idx="6456">
                  <c:v>17982</c:v>
                </c:pt>
                <c:pt idx="6457">
                  <c:v>17983</c:v>
                </c:pt>
                <c:pt idx="6458">
                  <c:v>17985</c:v>
                </c:pt>
                <c:pt idx="6459">
                  <c:v>17986</c:v>
                </c:pt>
                <c:pt idx="6460">
                  <c:v>17987</c:v>
                </c:pt>
                <c:pt idx="6461">
                  <c:v>17988</c:v>
                </c:pt>
                <c:pt idx="6462">
                  <c:v>17989</c:v>
                </c:pt>
                <c:pt idx="6463">
                  <c:v>17990</c:v>
                </c:pt>
                <c:pt idx="6464">
                  <c:v>17992</c:v>
                </c:pt>
                <c:pt idx="6465">
                  <c:v>17993</c:v>
                </c:pt>
                <c:pt idx="6466">
                  <c:v>17994</c:v>
                </c:pt>
                <c:pt idx="6467">
                  <c:v>17995</c:v>
                </c:pt>
                <c:pt idx="6468">
                  <c:v>17996</c:v>
                </c:pt>
                <c:pt idx="6469">
                  <c:v>17997</c:v>
                </c:pt>
                <c:pt idx="6470">
                  <c:v>17999</c:v>
                </c:pt>
                <c:pt idx="6471">
                  <c:v>18000</c:v>
                </c:pt>
                <c:pt idx="6472">
                  <c:v>18001</c:v>
                </c:pt>
                <c:pt idx="6473">
                  <c:v>18002</c:v>
                </c:pt>
                <c:pt idx="6474">
                  <c:v>18004</c:v>
                </c:pt>
                <c:pt idx="6475">
                  <c:v>18006</c:v>
                </c:pt>
                <c:pt idx="6476">
                  <c:v>18007</c:v>
                </c:pt>
                <c:pt idx="6477">
                  <c:v>18008</c:v>
                </c:pt>
                <c:pt idx="6478">
                  <c:v>18009</c:v>
                </c:pt>
                <c:pt idx="6479">
                  <c:v>18010</c:v>
                </c:pt>
                <c:pt idx="6480">
                  <c:v>18011</c:v>
                </c:pt>
                <c:pt idx="6481">
                  <c:v>18013</c:v>
                </c:pt>
                <c:pt idx="6482">
                  <c:v>18014</c:v>
                </c:pt>
                <c:pt idx="6483">
                  <c:v>18015</c:v>
                </c:pt>
                <c:pt idx="6484">
                  <c:v>18016</c:v>
                </c:pt>
                <c:pt idx="6485">
                  <c:v>18017</c:v>
                </c:pt>
                <c:pt idx="6486">
                  <c:v>18018</c:v>
                </c:pt>
                <c:pt idx="6487">
                  <c:v>18020</c:v>
                </c:pt>
                <c:pt idx="6488">
                  <c:v>18021</c:v>
                </c:pt>
                <c:pt idx="6489">
                  <c:v>18022</c:v>
                </c:pt>
                <c:pt idx="6490">
                  <c:v>18023</c:v>
                </c:pt>
                <c:pt idx="6491">
                  <c:v>18024</c:v>
                </c:pt>
                <c:pt idx="6492">
                  <c:v>18025</c:v>
                </c:pt>
                <c:pt idx="6493">
                  <c:v>18027</c:v>
                </c:pt>
                <c:pt idx="6494">
                  <c:v>18028</c:v>
                </c:pt>
                <c:pt idx="6495">
                  <c:v>18029</c:v>
                </c:pt>
                <c:pt idx="6496">
                  <c:v>18030</c:v>
                </c:pt>
                <c:pt idx="6497">
                  <c:v>18031</c:v>
                </c:pt>
                <c:pt idx="6498">
                  <c:v>18032</c:v>
                </c:pt>
                <c:pt idx="6499">
                  <c:v>18034</c:v>
                </c:pt>
                <c:pt idx="6500">
                  <c:v>18035</c:v>
                </c:pt>
                <c:pt idx="6501">
                  <c:v>18036</c:v>
                </c:pt>
                <c:pt idx="6502">
                  <c:v>18037</c:v>
                </c:pt>
                <c:pt idx="6503">
                  <c:v>18038</c:v>
                </c:pt>
                <c:pt idx="6504">
                  <c:v>18039</c:v>
                </c:pt>
                <c:pt idx="6505">
                  <c:v>18041</c:v>
                </c:pt>
                <c:pt idx="6506">
                  <c:v>18042</c:v>
                </c:pt>
                <c:pt idx="6507">
                  <c:v>18043</c:v>
                </c:pt>
                <c:pt idx="6508">
                  <c:v>18044</c:v>
                </c:pt>
                <c:pt idx="6509">
                  <c:v>18045</c:v>
                </c:pt>
                <c:pt idx="6510">
                  <c:v>18049</c:v>
                </c:pt>
                <c:pt idx="6511">
                  <c:v>18050</c:v>
                </c:pt>
                <c:pt idx="6512">
                  <c:v>18051</c:v>
                </c:pt>
                <c:pt idx="6513">
                  <c:v>18052</c:v>
                </c:pt>
                <c:pt idx="6514">
                  <c:v>18055</c:v>
                </c:pt>
                <c:pt idx="6515">
                  <c:v>18056</c:v>
                </c:pt>
                <c:pt idx="6516">
                  <c:v>18057</c:v>
                </c:pt>
                <c:pt idx="6517">
                  <c:v>18058</c:v>
                </c:pt>
                <c:pt idx="6518">
                  <c:v>18059</c:v>
                </c:pt>
                <c:pt idx="6519">
                  <c:v>18062</c:v>
                </c:pt>
                <c:pt idx="6520">
                  <c:v>18063</c:v>
                </c:pt>
                <c:pt idx="6521">
                  <c:v>18064</c:v>
                </c:pt>
                <c:pt idx="6522">
                  <c:v>18065</c:v>
                </c:pt>
                <c:pt idx="6523">
                  <c:v>18066</c:v>
                </c:pt>
                <c:pt idx="6524">
                  <c:v>18069</c:v>
                </c:pt>
                <c:pt idx="6525">
                  <c:v>18070</c:v>
                </c:pt>
                <c:pt idx="6526">
                  <c:v>18071</c:v>
                </c:pt>
                <c:pt idx="6527">
                  <c:v>18072</c:v>
                </c:pt>
                <c:pt idx="6528">
                  <c:v>18073</c:v>
                </c:pt>
                <c:pt idx="6529">
                  <c:v>18076</c:v>
                </c:pt>
                <c:pt idx="6530">
                  <c:v>18077</c:v>
                </c:pt>
                <c:pt idx="6531">
                  <c:v>18078</c:v>
                </c:pt>
                <c:pt idx="6532">
                  <c:v>18079</c:v>
                </c:pt>
                <c:pt idx="6533">
                  <c:v>18080</c:v>
                </c:pt>
                <c:pt idx="6534">
                  <c:v>18084</c:v>
                </c:pt>
                <c:pt idx="6535">
                  <c:v>18085</c:v>
                </c:pt>
                <c:pt idx="6536">
                  <c:v>18086</c:v>
                </c:pt>
                <c:pt idx="6537">
                  <c:v>18087</c:v>
                </c:pt>
                <c:pt idx="6538">
                  <c:v>18090</c:v>
                </c:pt>
                <c:pt idx="6539">
                  <c:v>18091</c:v>
                </c:pt>
                <c:pt idx="6540">
                  <c:v>18092</c:v>
                </c:pt>
                <c:pt idx="6541">
                  <c:v>18093</c:v>
                </c:pt>
                <c:pt idx="6542">
                  <c:v>18094</c:v>
                </c:pt>
                <c:pt idx="6543">
                  <c:v>18097</c:v>
                </c:pt>
                <c:pt idx="6544">
                  <c:v>18098</c:v>
                </c:pt>
                <c:pt idx="6545">
                  <c:v>18099</c:v>
                </c:pt>
                <c:pt idx="6546">
                  <c:v>18100</c:v>
                </c:pt>
                <c:pt idx="6547">
                  <c:v>18101</c:v>
                </c:pt>
                <c:pt idx="6548">
                  <c:v>18104</c:v>
                </c:pt>
                <c:pt idx="6549">
                  <c:v>18105</c:v>
                </c:pt>
                <c:pt idx="6550">
                  <c:v>18106</c:v>
                </c:pt>
                <c:pt idx="6551">
                  <c:v>18107</c:v>
                </c:pt>
                <c:pt idx="6552">
                  <c:v>18108</c:v>
                </c:pt>
                <c:pt idx="6553">
                  <c:v>18111</c:v>
                </c:pt>
                <c:pt idx="6554">
                  <c:v>18112</c:v>
                </c:pt>
                <c:pt idx="6555">
                  <c:v>18113</c:v>
                </c:pt>
                <c:pt idx="6556">
                  <c:v>18114</c:v>
                </c:pt>
                <c:pt idx="6557">
                  <c:v>18115</c:v>
                </c:pt>
                <c:pt idx="6558">
                  <c:v>18118</c:v>
                </c:pt>
                <c:pt idx="6559">
                  <c:v>18119</c:v>
                </c:pt>
                <c:pt idx="6560">
                  <c:v>18120</c:v>
                </c:pt>
                <c:pt idx="6561">
                  <c:v>18121</c:v>
                </c:pt>
                <c:pt idx="6562">
                  <c:v>18122</c:v>
                </c:pt>
                <c:pt idx="6563">
                  <c:v>18125</c:v>
                </c:pt>
                <c:pt idx="6564">
                  <c:v>18126</c:v>
                </c:pt>
                <c:pt idx="6565">
                  <c:v>18127</c:v>
                </c:pt>
                <c:pt idx="6566">
                  <c:v>18128</c:v>
                </c:pt>
                <c:pt idx="6567">
                  <c:v>18129</c:v>
                </c:pt>
                <c:pt idx="6568">
                  <c:v>18132</c:v>
                </c:pt>
                <c:pt idx="6569">
                  <c:v>18133</c:v>
                </c:pt>
                <c:pt idx="6570">
                  <c:v>18134</c:v>
                </c:pt>
                <c:pt idx="6571">
                  <c:v>18135</c:v>
                </c:pt>
                <c:pt idx="6572">
                  <c:v>18136</c:v>
                </c:pt>
                <c:pt idx="6573">
                  <c:v>18139</c:v>
                </c:pt>
                <c:pt idx="6574">
                  <c:v>18140</c:v>
                </c:pt>
                <c:pt idx="6575">
                  <c:v>18141</c:v>
                </c:pt>
                <c:pt idx="6576">
                  <c:v>18142</c:v>
                </c:pt>
                <c:pt idx="6577">
                  <c:v>18143</c:v>
                </c:pt>
                <c:pt idx="6578">
                  <c:v>18147</c:v>
                </c:pt>
                <c:pt idx="6579">
                  <c:v>18148</c:v>
                </c:pt>
                <c:pt idx="6580">
                  <c:v>18149</c:v>
                </c:pt>
                <c:pt idx="6581">
                  <c:v>18150</c:v>
                </c:pt>
                <c:pt idx="6582">
                  <c:v>18153</c:v>
                </c:pt>
                <c:pt idx="6583">
                  <c:v>18154</c:v>
                </c:pt>
                <c:pt idx="6584">
                  <c:v>18155</c:v>
                </c:pt>
                <c:pt idx="6585">
                  <c:v>18156</c:v>
                </c:pt>
                <c:pt idx="6586">
                  <c:v>18157</c:v>
                </c:pt>
                <c:pt idx="6587">
                  <c:v>18160</c:v>
                </c:pt>
                <c:pt idx="6588">
                  <c:v>18161</c:v>
                </c:pt>
                <c:pt idx="6589">
                  <c:v>18162</c:v>
                </c:pt>
                <c:pt idx="6590">
                  <c:v>18163</c:v>
                </c:pt>
                <c:pt idx="6591">
                  <c:v>18164</c:v>
                </c:pt>
                <c:pt idx="6592">
                  <c:v>18167</c:v>
                </c:pt>
                <c:pt idx="6593">
                  <c:v>18168</c:v>
                </c:pt>
                <c:pt idx="6594">
                  <c:v>18169</c:v>
                </c:pt>
                <c:pt idx="6595">
                  <c:v>18170</c:v>
                </c:pt>
                <c:pt idx="6596">
                  <c:v>18171</c:v>
                </c:pt>
                <c:pt idx="6597">
                  <c:v>18172</c:v>
                </c:pt>
                <c:pt idx="6598">
                  <c:v>18174</c:v>
                </c:pt>
                <c:pt idx="6599">
                  <c:v>18175</c:v>
                </c:pt>
                <c:pt idx="6600">
                  <c:v>18176</c:v>
                </c:pt>
                <c:pt idx="6601">
                  <c:v>18177</c:v>
                </c:pt>
                <c:pt idx="6602">
                  <c:v>18178</c:v>
                </c:pt>
                <c:pt idx="6603">
                  <c:v>18179</c:v>
                </c:pt>
                <c:pt idx="6604">
                  <c:v>18181</c:v>
                </c:pt>
                <c:pt idx="6605">
                  <c:v>18182</c:v>
                </c:pt>
                <c:pt idx="6606">
                  <c:v>18184</c:v>
                </c:pt>
                <c:pt idx="6607">
                  <c:v>18185</c:v>
                </c:pt>
                <c:pt idx="6608">
                  <c:v>18186</c:v>
                </c:pt>
                <c:pt idx="6609">
                  <c:v>18188</c:v>
                </c:pt>
                <c:pt idx="6610">
                  <c:v>18189</c:v>
                </c:pt>
                <c:pt idx="6611">
                  <c:v>18190</c:v>
                </c:pt>
                <c:pt idx="6612">
                  <c:v>18191</c:v>
                </c:pt>
                <c:pt idx="6613">
                  <c:v>18192</c:v>
                </c:pt>
                <c:pt idx="6614">
                  <c:v>18193</c:v>
                </c:pt>
                <c:pt idx="6615">
                  <c:v>18195</c:v>
                </c:pt>
                <c:pt idx="6616">
                  <c:v>18196</c:v>
                </c:pt>
                <c:pt idx="6617">
                  <c:v>18197</c:v>
                </c:pt>
                <c:pt idx="6618">
                  <c:v>18198</c:v>
                </c:pt>
                <c:pt idx="6619">
                  <c:v>18199</c:v>
                </c:pt>
                <c:pt idx="6620">
                  <c:v>18200</c:v>
                </c:pt>
                <c:pt idx="6621">
                  <c:v>18202</c:v>
                </c:pt>
                <c:pt idx="6622">
                  <c:v>18203</c:v>
                </c:pt>
                <c:pt idx="6623">
                  <c:v>18204</c:v>
                </c:pt>
                <c:pt idx="6624">
                  <c:v>18205</c:v>
                </c:pt>
                <c:pt idx="6625">
                  <c:v>18206</c:v>
                </c:pt>
                <c:pt idx="6626">
                  <c:v>18207</c:v>
                </c:pt>
                <c:pt idx="6627">
                  <c:v>18209</c:v>
                </c:pt>
                <c:pt idx="6628">
                  <c:v>18211</c:v>
                </c:pt>
                <c:pt idx="6629">
                  <c:v>18212</c:v>
                </c:pt>
                <c:pt idx="6630">
                  <c:v>18214</c:v>
                </c:pt>
                <c:pt idx="6631">
                  <c:v>18216</c:v>
                </c:pt>
                <c:pt idx="6632">
                  <c:v>18217</c:v>
                </c:pt>
                <c:pt idx="6633">
                  <c:v>18218</c:v>
                </c:pt>
                <c:pt idx="6634">
                  <c:v>18219</c:v>
                </c:pt>
                <c:pt idx="6635">
                  <c:v>18220</c:v>
                </c:pt>
                <c:pt idx="6636">
                  <c:v>18221</c:v>
                </c:pt>
                <c:pt idx="6637">
                  <c:v>18223</c:v>
                </c:pt>
                <c:pt idx="6638">
                  <c:v>18224</c:v>
                </c:pt>
                <c:pt idx="6639">
                  <c:v>18225</c:v>
                </c:pt>
                <c:pt idx="6640">
                  <c:v>18227</c:v>
                </c:pt>
                <c:pt idx="6641">
                  <c:v>18228</c:v>
                </c:pt>
                <c:pt idx="6642">
                  <c:v>18230</c:v>
                </c:pt>
                <c:pt idx="6643">
                  <c:v>18231</c:v>
                </c:pt>
                <c:pt idx="6644">
                  <c:v>18232</c:v>
                </c:pt>
                <c:pt idx="6645">
                  <c:v>18233</c:v>
                </c:pt>
                <c:pt idx="6646">
                  <c:v>18234</c:v>
                </c:pt>
                <c:pt idx="6647">
                  <c:v>18235</c:v>
                </c:pt>
                <c:pt idx="6648">
                  <c:v>18237</c:v>
                </c:pt>
                <c:pt idx="6649">
                  <c:v>18238</c:v>
                </c:pt>
                <c:pt idx="6650">
                  <c:v>18239</c:v>
                </c:pt>
                <c:pt idx="6651">
                  <c:v>18240</c:v>
                </c:pt>
                <c:pt idx="6652">
                  <c:v>18241</c:v>
                </c:pt>
                <c:pt idx="6653">
                  <c:v>18242</c:v>
                </c:pt>
                <c:pt idx="6654">
                  <c:v>18244</c:v>
                </c:pt>
                <c:pt idx="6655">
                  <c:v>18245</c:v>
                </c:pt>
                <c:pt idx="6656">
                  <c:v>18246</c:v>
                </c:pt>
                <c:pt idx="6657">
                  <c:v>18247</c:v>
                </c:pt>
                <c:pt idx="6658">
                  <c:v>18248</c:v>
                </c:pt>
                <c:pt idx="6659">
                  <c:v>18249</c:v>
                </c:pt>
                <c:pt idx="6660">
                  <c:v>18251</c:v>
                </c:pt>
                <c:pt idx="6661">
                  <c:v>18252</c:v>
                </c:pt>
                <c:pt idx="6662">
                  <c:v>18253</c:v>
                </c:pt>
                <c:pt idx="6663">
                  <c:v>18254</c:v>
                </c:pt>
                <c:pt idx="6664">
                  <c:v>18255</c:v>
                </c:pt>
                <c:pt idx="6665">
                  <c:v>18259</c:v>
                </c:pt>
                <c:pt idx="6666">
                  <c:v>18260</c:v>
                </c:pt>
                <c:pt idx="6667">
                  <c:v>18261</c:v>
                </c:pt>
                <c:pt idx="6668">
                  <c:v>18262</c:v>
                </c:pt>
                <c:pt idx="6669">
                  <c:v>18263</c:v>
                </c:pt>
                <c:pt idx="6670">
                  <c:v>18266</c:v>
                </c:pt>
                <c:pt idx="6671">
                  <c:v>18267</c:v>
                </c:pt>
                <c:pt idx="6672">
                  <c:v>18268</c:v>
                </c:pt>
                <c:pt idx="6673">
                  <c:v>18269</c:v>
                </c:pt>
                <c:pt idx="6674">
                  <c:v>18270</c:v>
                </c:pt>
                <c:pt idx="6675">
                  <c:v>18272</c:v>
                </c:pt>
                <c:pt idx="6676">
                  <c:v>18273</c:v>
                </c:pt>
                <c:pt idx="6677">
                  <c:v>18274</c:v>
                </c:pt>
                <c:pt idx="6678">
                  <c:v>18275</c:v>
                </c:pt>
                <c:pt idx="6679">
                  <c:v>18276</c:v>
                </c:pt>
                <c:pt idx="6680">
                  <c:v>18277</c:v>
                </c:pt>
                <c:pt idx="6681">
                  <c:v>18279</c:v>
                </c:pt>
                <c:pt idx="6682">
                  <c:v>18280</c:v>
                </c:pt>
                <c:pt idx="6683">
                  <c:v>18281</c:v>
                </c:pt>
                <c:pt idx="6684">
                  <c:v>18282</c:v>
                </c:pt>
                <c:pt idx="6685">
                  <c:v>18283</c:v>
                </c:pt>
                <c:pt idx="6686">
                  <c:v>18284</c:v>
                </c:pt>
                <c:pt idx="6687">
                  <c:v>18286</c:v>
                </c:pt>
                <c:pt idx="6688">
                  <c:v>18287</c:v>
                </c:pt>
                <c:pt idx="6689">
                  <c:v>18288</c:v>
                </c:pt>
                <c:pt idx="6690">
                  <c:v>18289</c:v>
                </c:pt>
                <c:pt idx="6691">
                  <c:v>18290</c:v>
                </c:pt>
                <c:pt idx="6692">
                  <c:v>18291</c:v>
                </c:pt>
                <c:pt idx="6693">
                  <c:v>18293</c:v>
                </c:pt>
                <c:pt idx="6694">
                  <c:v>18294</c:v>
                </c:pt>
                <c:pt idx="6695">
                  <c:v>18295</c:v>
                </c:pt>
                <c:pt idx="6696">
                  <c:v>18296</c:v>
                </c:pt>
                <c:pt idx="6697">
                  <c:v>18297</c:v>
                </c:pt>
                <c:pt idx="6698">
                  <c:v>18298</c:v>
                </c:pt>
                <c:pt idx="6699">
                  <c:v>18300</c:v>
                </c:pt>
                <c:pt idx="6700">
                  <c:v>18301</c:v>
                </c:pt>
                <c:pt idx="6701">
                  <c:v>18302</c:v>
                </c:pt>
                <c:pt idx="6702">
                  <c:v>18303</c:v>
                </c:pt>
                <c:pt idx="6703">
                  <c:v>18304</c:v>
                </c:pt>
                <c:pt idx="6704">
                  <c:v>18305</c:v>
                </c:pt>
                <c:pt idx="6705">
                  <c:v>18308</c:v>
                </c:pt>
                <c:pt idx="6706">
                  <c:v>18309</c:v>
                </c:pt>
                <c:pt idx="6707">
                  <c:v>18310</c:v>
                </c:pt>
                <c:pt idx="6708">
                  <c:v>18311</c:v>
                </c:pt>
                <c:pt idx="6709">
                  <c:v>18312</c:v>
                </c:pt>
                <c:pt idx="6710">
                  <c:v>18314</c:v>
                </c:pt>
                <c:pt idx="6711">
                  <c:v>18315</c:v>
                </c:pt>
                <c:pt idx="6712">
                  <c:v>18317</c:v>
                </c:pt>
                <c:pt idx="6713">
                  <c:v>18318</c:v>
                </c:pt>
                <c:pt idx="6714">
                  <c:v>18319</c:v>
                </c:pt>
                <c:pt idx="6715">
                  <c:v>18321</c:v>
                </c:pt>
                <c:pt idx="6716">
                  <c:v>18322</c:v>
                </c:pt>
                <c:pt idx="6717">
                  <c:v>18323</c:v>
                </c:pt>
                <c:pt idx="6718">
                  <c:v>18324</c:v>
                </c:pt>
                <c:pt idx="6719">
                  <c:v>18325</c:v>
                </c:pt>
                <c:pt idx="6720">
                  <c:v>18326</c:v>
                </c:pt>
                <c:pt idx="6721">
                  <c:v>18328</c:v>
                </c:pt>
                <c:pt idx="6722">
                  <c:v>18329</c:v>
                </c:pt>
                <c:pt idx="6723">
                  <c:v>18330</c:v>
                </c:pt>
                <c:pt idx="6724">
                  <c:v>18331</c:v>
                </c:pt>
                <c:pt idx="6725">
                  <c:v>18332</c:v>
                </c:pt>
                <c:pt idx="6726">
                  <c:v>18333</c:v>
                </c:pt>
                <c:pt idx="6727">
                  <c:v>18335</c:v>
                </c:pt>
                <c:pt idx="6728">
                  <c:v>18336</c:v>
                </c:pt>
                <c:pt idx="6729">
                  <c:v>18337</c:v>
                </c:pt>
                <c:pt idx="6730">
                  <c:v>18338</c:v>
                </c:pt>
                <c:pt idx="6731">
                  <c:v>18339</c:v>
                </c:pt>
                <c:pt idx="6732">
                  <c:v>18340</c:v>
                </c:pt>
                <c:pt idx="6733">
                  <c:v>18342</c:v>
                </c:pt>
                <c:pt idx="6734">
                  <c:v>18343</c:v>
                </c:pt>
                <c:pt idx="6735">
                  <c:v>18344</c:v>
                </c:pt>
                <c:pt idx="6736">
                  <c:v>18345</c:v>
                </c:pt>
                <c:pt idx="6737">
                  <c:v>18346</c:v>
                </c:pt>
                <c:pt idx="6738">
                  <c:v>18347</c:v>
                </c:pt>
                <c:pt idx="6739">
                  <c:v>18349</c:v>
                </c:pt>
                <c:pt idx="6740">
                  <c:v>18350</c:v>
                </c:pt>
                <c:pt idx="6741">
                  <c:v>18351</c:v>
                </c:pt>
                <c:pt idx="6742">
                  <c:v>18352</c:v>
                </c:pt>
                <c:pt idx="6743">
                  <c:v>18353</c:v>
                </c:pt>
                <c:pt idx="6744">
                  <c:v>18354</c:v>
                </c:pt>
                <c:pt idx="6745">
                  <c:v>18356</c:v>
                </c:pt>
                <c:pt idx="6746">
                  <c:v>18357</c:v>
                </c:pt>
                <c:pt idx="6747">
                  <c:v>18358</c:v>
                </c:pt>
                <c:pt idx="6748">
                  <c:v>18359</c:v>
                </c:pt>
                <c:pt idx="6749">
                  <c:v>18361</c:v>
                </c:pt>
                <c:pt idx="6750">
                  <c:v>18363</c:v>
                </c:pt>
                <c:pt idx="6751">
                  <c:v>18364</c:v>
                </c:pt>
                <c:pt idx="6752">
                  <c:v>18365</c:v>
                </c:pt>
                <c:pt idx="6753">
                  <c:v>18366</c:v>
                </c:pt>
                <c:pt idx="6754">
                  <c:v>18367</c:v>
                </c:pt>
                <c:pt idx="6755">
                  <c:v>18368</c:v>
                </c:pt>
                <c:pt idx="6756">
                  <c:v>18370</c:v>
                </c:pt>
                <c:pt idx="6757">
                  <c:v>18371</c:v>
                </c:pt>
                <c:pt idx="6758">
                  <c:v>18372</c:v>
                </c:pt>
                <c:pt idx="6759">
                  <c:v>18373</c:v>
                </c:pt>
                <c:pt idx="6760">
                  <c:v>18374</c:v>
                </c:pt>
                <c:pt idx="6761">
                  <c:v>18375</c:v>
                </c:pt>
                <c:pt idx="6762">
                  <c:v>18377</c:v>
                </c:pt>
                <c:pt idx="6763">
                  <c:v>18378</c:v>
                </c:pt>
                <c:pt idx="6764">
                  <c:v>18379</c:v>
                </c:pt>
                <c:pt idx="6765">
                  <c:v>18380</c:v>
                </c:pt>
                <c:pt idx="6766">
                  <c:v>18381</c:v>
                </c:pt>
                <c:pt idx="6767">
                  <c:v>18382</c:v>
                </c:pt>
                <c:pt idx="6768">
                  <c:v>18384</c:v>
                </c:pt>
                <c:pt idx="6769">
                  <c:v>18385</c:v>
                </c:pt>
                <c:pt idx="6770">
                  <c:v>18386</c:v>
                </c:pt>
                <c:pt idx="6771">
                  <c:v>18387</c:v>
                </c:pt>
                <c:pt idx="6772">
                  <c:v>18388</c:v>
                </c:pt>
                <c:pt idx="6773">
                  <c:v>18389</c:v>
                </c:pt>
                <c:pt idx="6774">
                  <c:v>18391</c:v>
                </c:pt>
                <c:pt idx="6775">
                  <c:v>18392</c:v>
                </c:pt>
                <c:pt idx="6776">
                  <c:v>18393</c:v>
                </c:pt>
                <c:pt idx="6777">
                  <c:v>18394</c:v>
                </c:pt>
                <c:pt idx="6778">
                  <c:v>18395</c:v>
                </c:pt>
                <c:pt idx="6779">
                  <c:v>18396</c:v>
                </c:pt>
                <c:pt idx="6780">
                  <c:v>18398</c:v>
                </c:pt>
                <c:pt idx="6781">
                  <c:v>18399</c:v>
                </c:pt>
                <c:pt idx="6782">
                  <c:v>18400</c:v>
                </c:pt>
                <c:pt idx="6783">
                  <c:v>18401</c:v>
                </c:pt>
                <c:pt idx="6784">
                  <c:v>18402</c:v>
                </c:pt>
                <c:pt idx="6785">
                  <c:v>18403</c:v>
                </c:pt>
                <c:pt idx="6786">
                  <c:v>18405</c:v>
                </c:pt>
                <c:pt idx="6787">
                  <c:v>18406</c:v>
                </c:pt>
                <c:pt idx="6788">
                  <c:v>18407</c:v>
                </c:pt>
                <c:pt idx="6789">
                  <c:v>18408</c:v>
                </c:pt>
                <c:pt idx="6790">
                  <c:v>18409</c:v>
                </c:pt>
                <c:pt idx="6791">
                  <c:v>18410</c:v>
                </c:pt>
                <c:pt idx="6792">
                  <c:v>18412</c:v>
                </c:pt>
                <c:pt idx="6793">
                  <c:v>18414</c:v>
                </c:pt>
                <c:pt idx="6794">
                  <c:v>18415</c:v>
                </c:pt>
                <c:pt idx="6795">
                  <c:v>18416</c:v>
                </c:pt>
                <c:pt idx="6796">
                  <c:v>18419</c:v>
                </c:pt>
                <c:pt idx="6797">
                  <c:v>18420</c:v>
                </c:pt>
                <c:pt idx="6798">
                  <c:v>18421</c:v>
                </c:pt>
                <c:pt idx="6799">
                  <c:v>18422</c:v>
                </c:pt>
                <c:pt idx="6800">
                  <c:v>18423</c:v>
                </c:pt>
                <c:pt idx="6801">
                  <c:v>18426</c:v>
                </c:pt>
                <c:pt idx="6802">
                  <c:v>18427</c:v>
                </c:pt>
                <c:pt idx="6803">
                  <c:v>18428</c:v>
                </c:pt>
                <c:pt idx="6804">
                  <c:v>18429</c:v>
                </c:pt>
                <c:pt idx="6805">
                  <c:v>18430</c:v>
                </c:pt>
                <c:pt idx="6806">
                  <c:v>18433</c:v>
                </c:pt>
                <c:pt idx="6807">
                  <c:v>18434</c:v>
                </c:pt>
                <c:pt idx="6808">
                  <c:v>18435</c:v>
                </c:pt>
                <c:pt idx="6809">
                  <c:v>18436</c:v>
                </c:pt>
                <c:pt idx="6810">
                  <c:v>18437</c:v>
                </c:pt>
                <c:pt idx="6811">
                  <c:v>18440</c:v>
                </c:pt>
                <c:pt idx="6812">
                  <c:v>18441</c:v>
                </c:pt>
                <c:pt idx="6813">
                  <c:v>18442</c:v>
                </c:pt>
                <c:pt idx="6814">
                  <c:v>18443</c:v>
                </c:pt>
                <c:pt idx="6815">
                  <c:v>18444</c:v>
                </c:pt>
                <c:pt idx="6816">
                  <c:v>18447</c:v>
                </c:pt>
                <c:pt idx="6817">
                  <c:v>18449</c:v>
                </c:pt>
                <c:pt idx="6818">
                  <c:v>18450</c:v>
                </c:pt>
                <c:pt idx="6819">
                  <c:v>18451</c:v>
                </c:pt>
                <c:pt idx="6820">
                  <c:v>18454</c:v>
                </c:pt>
                <c:pt idx="6821">
                  <c:v>18455</c:v>
                </c:pt>
                <c:pt idx="6822">
                  <c:v>18456</c:v>
                </c:pt>
                <c:pt idx="6823">
                  <c:v>18457</c:v>
                </c:pt>
                <c:pt idx="6824">
                  <c:v>18458</c:v>
                </c:pt>
                <c:pt idx="6825">
                  <c:v>18461</c:v>
                </c:pt>
                <c:pt idx="6826">
                  <c:v>18462</c:v>
                </c:pt>
                <c:pt idx="6827">
                  <c:v>18463</c:v>
                </c:pt>
                <c:pt idx="6828">
                  <c:v>18464</c:v>
                </c:pt>
                <c:pt idx="6829">
                  <c:v>18465</c:v>
                </c:pt>
                <c:pt idx="6830">
                  <c:v>18468</c:v>
                </c:pt>
                <c:pt idx="6831">
                  <c:v>18469</c:v>
                </c:pt>
                <c:pt idx="6832">
                  <c:v>18470</c:v>
                </c:pt>
                <c:pt idx="6833">
                  <c:v>18471</c:v>
                </c:pt>
                <c:pt idx="6834">
                  <c:v>18472</c:v>
                </c:pt>
                <c:pt idx="6835">
                  <c:v>18475</c:v>
                </c:pt>
                <c:pt idx="6836">
                  <c:v>18476</c:v>
                </c:pt>
                <c:pt idx="6837">
                  <c:v>18477</c:v>
                </c:pt>
                <c:pt idx="6838">
                  <c:v>18478</c:v>
                </c:pt>
                <c:pt idx="6839">
                  <c:v>18479</c:v>
                </c:pt>
                <c:pt idx="6840">
                  <c:v>18482</c:v>
                </c:pt>
                <c:pt idx="6841">
                  <c:v>18483</c:v>
                </c:pt>
                <c:pt idx="6842">
                  <c:v>18484</c:v>
                </c:pt>
                <c:pt idx="6843">
                  <c:v>18485</c:v>
                </c:pt>
                <c:pt idx="6844">
                  <c:v>18486</c:v>
                </c:pt>
                <c:pt idx="6845">
                  <c:v>18489</c:v>
                </c:pt>
                <c:pt idx="6846">
                  <c:v>18490</c:v>
                </c:pt>
                <c:pt idx="6847">
                  <c:v>18491</c:v>
                </c:pt>
                <c:pt idx="6848">
                  <c:v>18492</c:v>
                </c:pt>
                <c:pt idx="6849">
                  <c:v>18493</c:v>
                </c:pt>
                <c:pt idx="6850">
                  <c:v>18496</c:v>
                </c:pt>
                <c:pt idx="6851">
                  <c:v>18497</c:v>
                </c:pt>
                <c:pt idx="6852">
                  <c:v>18498</c:v>
                </c:pt>
                <c:pt idx="6853">
                  <c:v>18499</c:v>
                </c:pt>
                <c:pt idx="6854">
                  <c:v>18500</c:v>
                </c:pt>
                <c:pt idx="6855">
                  <c:v>18503</c:v>
                </c:pt>
                <c:pt idx="6856">
                  <c:v>18504</c:v>
                </c:pt>
                <c:pt idx="6857">
                  <c:v>18505</c:v>
                </c:pt>
                <c:pt idx="6858">
                  <c:v>18506</c:v>
                </c:pt>
                <c:pt idx="6859">
                  <c:v>18507</c:v>
                </c:pt>
                <c:pt idx="6860">
                  <c:v>18511</c:v>
                </c:pt>
                <c:pt idx="6861">
                  <c:v>18512</c:v>
                </c:pt>
                <c:pt idx="6862">
                  <c:v>18513</c:v>
                </c:pt>
                <c:pt idx="6863">
                  <c:v>18514</c:v>
                </c:pt>
                <c:pt idx="6864">
                  <c:v>18517</c:v>
                </c:pt>
                <c:pt idx="6865">
                  <c:v>18518</c:v>
                </c:pt>
                <c:pt idx="6866">
                  <c:v>18519</c:v>
                </c:pt>
                <c:pt idx="6867">
                  <c:v>18520</c:v>
                </c:pt>
                <c:pt idx="6868">
                  <c:v>18521</c:v>
                </c:pt>
                <c:pt idx="6869">
                  <c:v>18524</c:v>
                </c:pt>
                <c:pt idx="6870">
                  <c:v>18525</c:v>
                </c:pt>
                <c:pt idx="6871">
                  <c:v>18526</c:v>
                </c:pt>
                <c:pt idx="6872">
                  <c:v>18527</c:v>
                </c:pt>
                <c:pt idx="6873">
                  <c:v>18528</c:v>
                </c:pt>
                <c:pt idx="6874">
                  <c:v>18531</c:v>
                </c:pt>
                <c:pt idx="6875">
                  <c:v>18532</c:v>
                </c:pt>
                <c:pt idx="6876">
                  <c:v>18533</c:v>
                </c:pt>
                <c:pt idx="6877">
                  <c:v>18534</c:v>
                </c:pt>
                <c:pt idx="6878">
                  <c:v>18535</c:v>
                </c:pt>
                <c:pt idx="6879">
                  <c:v>18538</c:v>
                </c:pt>
                <c:pt idx="6880">
                  <c:v>18539</c:v>
                </c:pt>
                <c:pt idx="6881">
                  <c:v>18540</c:v>
                </c:pt>
                <c:pt idx="6882">
                  <c:v>18541</c:v>
                </c:pt>
                <c:pt idx="6883">
                  <c:v>18542</c:v>
                </c:pt>
                <c:pt idx="6884">
                  <c:v>18543</c:v>
                </c:pt>
                <c:pt idx="6885">
                  <c:v>18545</c:v>
                </c:pt>
                <c:pt idx="6886">
                  <c:v>18546</c:v>
                </c:pt>
                <c:pt idx="6887">
                  <c:v>18547</c:v>
                </c:pt>
                <c:pt idx="6888">
                  <c:v>18549</c:v>
                </c:pt>
                <c:pt idx="6889">
                  <c:v>18550</c:v>
                </c:pt>
                <c:pt idx="6890">
                  <c:v>18552</c:v>
                </c:pt>
                <c:pt idx="6891">
                  <c:v>18553</c:v>
                </c:pt>
                <c:pt idx="6892">
                  <c:v>18554</c:v>
                </c:pt>
                <c:pt idx="6893">
                  <c:v>18555</c:v>
                </c:pt>
                <c:pt idx="6894">
                  <c:v>18556</c:v>
                </c:pt>
                <c:pt idx="6895">
                  <c:v>18557</c:v>
                </c:pt>
                <c:pt idx="6896">
                  <c:v>18559</c:v>
                </c:pt>
                <c:pt idx="6897">
                  <c:v>18560</c:v>
                </c:pt>
                <c:pt idx="6898">
                  <c:v>18561</c:v>
                </c:pt>
                <c:pt idx="6899">
                  <c:v>18562</c:v>
                </c:pt>
                <c:pt idx="6900">
                  <c:v>18563</c:v>
                </c:pt>
                <c:pt idx="6901">
                  <c:v>18564</c:v>
                </c:pt>
                <c:pt idx="6902">
                  <c:v>18566</c:v>
                </c:pt>
                <c:pt idx="6903">
                  <c:v>18567</c:v>
                </c:pt>
                <c:pt idx="6904">
                  <c:v>18568</c:v>
                </c:pt>
                <c:pt idx="6905">
                  <c:v>18569</c:v>
                </c:pt>
                <c:pt idx="6906">
                  <c:v>18570</c:v>
                </c:pt>
                <c:pt idx="6907">
                  <c:v>18571</c:v>
                </c:pt>
                <c:pt idx="6908">
                  <c:v>18573</c:v>
                </c:pt>
                <c:pt idx="6909">
                  <c:v>18575</c:v>
                </c:pt>
                <c:pt idx="6910">
                  <c:v>18576</c:v>
                </c:pt>
                <c:pt idx="6911">
                  <c:v>18577</c:v>
                </c:pt>
                <c:pt idx="6912">
                  <c:v>18580</c:v>
                </c:pt>
                <c:pt idx="6913">
                  <c:v>18581</c:v>
                </c:pt>
                <c:pt idx="6914">
                  <c:v>18582</c:v>
                </c:pt>
                <c:pt idx="6915">
                  <c:v>18583</c:v>
                </c:pt>
                <c:pt idx="6916">
                  <c:v>18584</c:v>
                </c:pt>
                <c:pt idx="6917">
                  <c:v>18585</c:v>
                </c:pt>
                <c:pt idx="6918">
                  <c:v>18587</c:v>
                </c:pt>
                <c:pt idx="6919">
                  <c:v>18588</c:v>
                </c:pt>
                <c:pt idx="6920">
                  <c:v>18589</c:v>
                </c:pt>
                <c:pt idx="6921">
                  <c:v>18591</c:v>
                </c:pt>
                <c:pt idx="6922">
                  <c:v>18592</c:v>
                </c:pt>
                <c:pt idx="6923">
                  <c:v>18594</c:v>
                </c:pt>
                <c:pt idx="6924">
                  <c:v>18595</c:v>
                </c:pt>
                <c:pt idx="6925">
                  <c:v>18596</c:v>
                </c:pt>
                <c:pt idx="6926">
                  <c:v>18597</c:v>
                </c:pt>
                <c:pt idx="6927">
                  <c:v>18598</c:v>
                </c:pt>
                <c:pt idx="6928">
                  <c:v>18599</c:v>
                </c:pt>
                <c:pt idx="6929">
                  <c:v>18601</c:v>
                </c:pt>
                <c:pt idx="6930">
                  <c:v>18602</c:v>
                </c:pt>
                <c:pt idx="6931">
                  <c:v>18603</c:v>
                </c:pt>
                <c:pt idx="6932">
                  <c:v>18604</c:v>
                </c:pt>
                <c:pt idx="6933">
                  <c:v>18605</c:v>
                </c:pt>
                <c:pt idx="6934">
                  <c:v>18606</c:v>
                </c:pt>
                <c:pt idx="6935">
                  <c:v>18608</c:v>
                </c:pt>
                <c:pt idx="6936">
                  <c:v>18609</c:v>
                </c:pt>
                <c:pt idx="6937">
                  <c:v>18610</c:v>
                </c:pt>
                <c:pt idx="6938">
                  <c:v>18611</c:v>
                </c:pt>
                <c:pt idx="6939">
                  <c:v>18612</c:v>
                </c:pt>
                <c:pt idx="6940">
                  <c:v>18613</c:v>
                </c:pt>
                <c:pt idx="6941">
                  <c:v>18615</c:v>
                </c:pt>
                <c:pt idx="6942">
                  <c:v>18616</c:v>
                </c:pt>
                <c:pt idx="6943">
                  <c:v>18617</c:v>
                </c:pt>
                <c:pt idx="6944">
                  <c:v>18618</c:v>
                </c:pt>
                <c:pt idx="6945">
                  <c:v>18619</c:v>
                </c:pt>
                <c:pt idx="6946">
                  <c:v>18623</c:v>
                </c:pt>
                <c:pt idx="6947">
                  <c:v>18624</c:v>
                </c:pt>
                <c:pt idx="6948">
                  <c:v>18625</c:v>
                </c:pt>
                <c:pt idx="6949">
                  <c:v>18626</c:v>
                </c:pt>
                <c:pt idx="6950">
                  <c:v>18627</c:v>
                </c:pt>
                <c:pt idx="6951">
                  <c:v>18630</c:v>
                </c:pt>
                <c:pt idx="6952">
                  <c:v>18631</c:v>
                </c:pt>
                <c:pt idx="6953">
                  <c:v>18632</c:v>
                </c:pt>
                <c:pt idx="6954">
                  <c:v>18633</c:v>
                </c:pt>
                <c:pt idx="6955">
                  <c:v>18634</c:v>
                </c:pt>
                <c:pt idx="6956">
                  <c:v>18636</c:v>
                </c:pt>
                <c:pt idx="6957">
                  <c:v>18637</c:v>
                </c:pt>
                <c:pt idx="6958">
                  <c:v>18638</c:v>
                </c:pt>
                <c:pt idx="6959">
                  <c:v>18639</c:v>
                </c:pt>
                <c:pt idx="6960">
                  <c:v>18640</c:v>
                </c:pt>
                <c:pt idx="6961">
                  <c:v>18641</c:v>
                </c:pt>
                <c:pt idx="6962">
                  <c:v>18643</c:v>
                </c:pt>
                <c:pt idx="6963">
                  <c:v>18644</c:v>
                </c:pt>
                <c:pt idx="6964">
                  <c:v>18645</c:v>
                </c:pt>
                <c:pt idx="6965">
                  <c:v>18646</c:v>
                </c:pt>
                <c:pt idx="6966">
                  <c:v>18647</c:v>
                </c:pt>
                <c:pt idx="6967">
                  <c:v>18648</c:v>
                </c:pt>
                <c:pt idx="6968">
                  <c:v>18650</c:v>
                </c:pt>
                <c:pt idx="6969">
                  <c:v>18651</c:v>
                </c:pt>
                <c:pt idx="6970">
                  <c:v>18652</c:v>
                </c:pt>
                <c:pt idx="6971">
                  <c:v>18653</c:v>
                </c:pt>
                <c:pt idx="6972">
                  <c:v>18654</c:v>
                </c:pt>
                <c:pt idx="6973">
                  <c:v>18655</c:v>
                </c:pt>
                <c:pt idx="6974">
                  <c:v>18657</c:v>
                </c:pt>
                <c:pt idx="6975">
                  <c:v>18658</c:v>
                </c:pt>
                <c:pt idx="6976">
                  <c:v>18659</c:v>
                </c:pt>
                <c:pt idx="6977">
                  <c:v>18660</c:v>
                </c:pt>
                <c:pt idx="6978">
                  <c:v>18661</c:v>
                </c:pt>
                <c:pt idx="6979">
                  <c:v>18662</c:v>
                </c:pt>
                <c:pt idx="6980">
                  <c:v>18664</c:v>
                </c:pt>
                <c:pt idx="6981">
                  <c:v>18665</c:v>
                </c:pt>
                <c:pt idx="6982">
                  <c:v>18666</c:v>
                </c:pt>
                <c:pt idx="6983">
                  <c:v>18667</c:v>
                </c:pt>
                <c:pt idx="6984">
                  <c:v>18668</c:v>
                </c:pt>
                <c:pt idx="6985">
                  <c:v>18669</c:v>
                </c:pt>
                <c:pt idx="6986">
                  <c:v>18672</c:v>
                </c:pt>
                <c:pt idx="6987">
                  <c:v>18673</c:v>
                </c:pt>
                <c:pt idx="6988">
                  <c:v>18674</c:v>
                </c:pt>
                <c:pt idx="6989">
                  <c:v>18675</c:v>
                </c:pt>
                <c:pt idx="6990">
                  <c:v>18676</c:v>
                </c:pt>
                <c:pt idx="6991">
                  <c:v>18678</c:v>
                </c:pt>
                <c:pt idx="6992">
                  <c:v>18679</c:v>
                </c:pt>
                <c:pt idx="6993">
                  <c:v>18680</c:v>
                </c:pt>
                <c:pt idx="6994">
                  <c:v>18682</c:v>
                </c:pt>
                <c:pt idx="6995">
                  <c:v>18683</c:v>
                </c:pt>
                <c:pt idx="6996">
                  <c:v>18685</c:v>
                </c:pt>
                <c:pt idx="6997">
                  <c:v>18686</c:v>
                </c:pt>
                <c:pt idx="6998">
                  <c:v>18687</c:v>
                </c:pt>
                <c:pt idx="6999">
                  <c:v>18688</c:v>
                </c:pt>
                <c:pt idx="7000">
                  <c:v>18689</c:v>
                </c:pt>
                <c:pt idx="7001">
                  <c:v>18690</c:v>
                </c:pt>
                <c:pt idx="7002">
                  <c:v>18692</c:v>
                </c:pt>
                <c:pt idx="7003">
                  <c:v>18693</c:v>
                </c:pt>
                <c:pt idx="7004">
                  <c:v>18694</c:v>
                </c:pt>
                <c:pt idx="7005">
                  <c:v>18695</c:v>
                </c:pt>
                <c:pt idx="7006">
                  <c:v>18696</c:v>
                </c:pt>
                <c:pt idx="7007">
                  <c:v>18697</c:v>
                </c:pt>
                <c:pt idx="7008">
                  <c:v>18699</c:v>
                </c:pt>
                <c:pt idx="7009">
                  <c:v>18700</c:v>
                </c:pt>
                <c:pt idx="7010">
                  <c:v>18701</c:v>
                </c:pt>
                <c:pt idx="7011">
                  <c:v>18702</c:v>
                </c:pt>
                <c:pt idx="7012">
                  <c:v>18703</c:v>
                </c:pt>
                <c:pt idx="7013">
                  <c:v>18704</c:v>
                </c:pt>
                <c:pt idx="7014">
                  <c:v>18706</c:v>
                </c:pt>
                <c:pt idx="7015">
                  <c:v>18707</c:v>
                </c:pt>
                <c:pt idx="7016">
                  <c:v>18708</c:v>
                </c:pt>
                <c:pt idx="7017">
                  <c:v>18709</c:v>
                </c:pt>
                <c:pt idx="7018">
                  <c:v>18711</c:v>
                </c:pt>
                <c:pt idx="7019">
                  <c:v>18713</c:v>
                </c:pt>
                <c:pt idx="7020">
                  <c:v>18714</c:v>
                </c:pt>
                <c:pt idx="7021">
                  <c:v>18715</c:v>
                </c:pt>
                <c:pt idx="7022">
                  <c:v>18716</c:v>
                </c:pt>
                <c:pt idx="7023">
                  <c:v>18717</c:v>
                </c:pt>
                <c:pt idx="7024">
                  <c:v>18718</c:v>
                </c:pt>
                <c:pt idx="7025">
                  <c:v>18720</c:v>
                </c:pt>
                <c:pt idx="7026">
                  <c:v>18721</c:v>
                </c:pt>
                <c:pt idx="7027">
                  <c:v>18722</c:v>
                </c:pt>
                <c:pt idx="7028">
                  <c:v>18723</c:v>
                </c:pt>
                <c:pt idx="7029">
                  <c:v>18724</c:v>
                </c:pt>
                <c:pt idx="7030">
                  <c:v>18725</c:v>
                </c:pt>
                <c:pt idx="7031">
                  <c:v>18727</c:v>
                </c:pt>
                <c:pt idx="7032">
                  <c:v>18728</c:v>
                </c:pt>
                <c:pt idx="7033">
                  <c:v>18729</c:v>
                </c:pt>
                <c:pt idx="7034">
                  <c:v>18730</c:v>
                </c:pt>
                <c:pt idx="7035">
                  <c:v>18731</c:v>
                </c:pt>
                <c:pt idx="7036">
                  <c:v>18732</c:v>
                </c:pt>
                <c:pt idx="7037">
                  <c:v>18734</c:v>
                </c:pt>
                <c:pt idx="7038">
                  <c:v>18735</c:v>
                </c:pt>
                <c:pt idx="7039">
                  <c:v>18736</c:v>
                </c:pt>
                <c:pt idx="7040">
                  <c:v>18737</c:v>
                </c:pt>
                <c:pt idx="7041">
                  <c:v>18738</c:v>
                </c:pt>
                <c:pt idx="7042">
                  <c:v>18739</c:v>
                </c:pt>
                <c:pt idx="7043">
                  <c:v>18741</c:v>
                </c:pt>
                <c:pt idx="7044">
                  <c:v>18742</c:v>
                </c:pt>
                <c:pt idx="7045">
                  <c:v>18743</c:v>
                </c:pt>
                <c:pt idx="7046">
                  <c:v>18744</c:v>
                </c:pt>
                <c:pt idx="7047">
                  <c:v>18745</c:v>
                </c:pt>
                <c:pt idx="7048">
                  <c:v>18746</c:v>
                </c:pt>
                <c:pt idx="7049">
                  <c:v>18748</c:v>
                </c:pt>
                <c:pt idx="7050">
                  <c:v>18749</c:v>
                </c:pt>
                <c:pt idx="7051">
                  <c:v>18750</c:v>
                </c:pt>
                <c:pt idx="7052">
                  <c:v>18751</c:v>
                </c:pt>
                <c:pt idx="7053">
                  <c:v>18752</c:v>
                </c:pt>
                <c:pt idx="7054">
                  <c:v>18753</c:v>
                </c:pt>
                <c:pt idx="7055">
                  <c:v>18755</c:v>
                </c:pt>
                <c:pt idx="7056">
                  <c:v>18756</c:v>
                </c:pt>
                <c:pt idx="7057">
                  <c:v>18757</c:v>
                </c:pt>
                <c:pt idx="7058">
                  <c:v>18758</c:v>
                </c:pt>
                <c:pt idx="7059">
                  <c:v>18759</c:v>
                </c:pt>
                <c:pt idx="7060">
                  <c:v>18760</c:v>
                </c:pt>
                <c:pt idx="7061">
                  <c:v>18762</c:v>
                </c:pt>
                <c:pt idx="7062">
                  <c:v>18763</c:v>
                </c:pt>
                <c:pt idx="7063">
                  <c:v>18764</c:v>
                </c:pt>
                <c:pt idx="7064">
                  <c:v>18765</c:v>
                </c:pt>
                <c:pt idx="7065">
                  <c:v>18766</c:v>
                </c:pt>
                <c:pt idx="7066">
                  <c:v>18767</c:v>
                </c:pt>
                <c:pt idx="7067">
                  <c:v>18769</c:v>
                </c:pt>
                <c:pt idx="7068">
                  <c:v>18770</c:v>
                </c:pt>
                <c:pt idx="7069">
                  <c:v>18771</c:v>
                </c:pt>
                <c:pt idx="7070">
                  <c:v>18772</c:v>
                </c:pt>
                <c:pt idx="7071">
                  <c:v>18773</c:v>
                </c:pt>
                <c:pt idx="7072">
                  <c:v>18774</c:v>
                </c:pt>
                <c:pt idx="7073">
                  <c:v>18776</c:v>
                </c:pt>
                <c:pt idx="7074">
                  <c:v>18777</c:v>
                </c:pt>
                <c:pt idx="7075">
                  <c:v>18779</c:v>
                </c:pt>
                <c:pt idx="7076">
                  <c:v>18780</c:v>
                </c:pt>
                <c:pt idx="7077">
                  <c:v>18783</c:v>
                </c:pt>
                <c:pt idx="7078">
                  <c:v>18784</c:v>
                </c:pt>
                <c:pt idx="7079">
                  <c:v>18785</c:v>
                </c:pt>
                <c:pt idx="7080">
                  <c:v>18786</c:v>
                </c:pt>
                <c:pt idx="7081">
                  <c:v>18787</c:v>
                </c:pt>
                <c:pt idx="7082">
                  <c:v>18790</c:v>
                </c:pt>
                <c:pt idx="7083">
                  <c:v>18791</c:v>
                </c:pt>
                <c:pt idx="7084">
                  <c:v>18792</c:v>
                </c:pt>
                <c:pt idx="7085">
                  <c:v>18793</c:v>
                </c:pt>
                <c:pt idx="7086">
                  <c:v>18794</c:v>
                </c:pt>
                <c:pt idx="7087">
                  <c:v>18797</c:v>
                </c:pt>
                <c:pt idx="7088">
                  <c:v>18798</c:v>
                </c:pt>
                <c:pt idx="7089">
                  <c:v>18799</c:v>
                </c:pt>
                <c:pt idx="7090">
                  <c:v>18800</c:v>
                </c:pt>
                <c:pt idx="7091">
                  <c:v>18801</c:v>
                </c:pt>
                <c:pt idx="7092">
                  <c:v>18804</c:v>
                </c:pt>
                <c:pt idx="7093">
                  <c:v>18805</c:v>
                </c:pt>
                <c:pt idx="7094">
                  <c:v>18806</c:v>
                </c:pt>
                <c:pt idx="7095">
                  <c:v>18807</c:v>
                </c:pt>
                <c:pt idx="7096">
                  <c:v>18808</c:v>
                </c:pt>
                <c:pt idx="7097">
                  <c:v>18811</c:v>
                </c:pt>
                <c:pt idx="7098">
                  <c:v>18812</c:v>
                </c:pt>
                <c:pt idx="7099">
                  <c:v>18814</c:v>
                </c:pt>
                <c:pt idx="7100">
                  <c:v>18815</c:v>
                </c:pt>
                <c:pt idx="7101">
                  <c:v>18818</c:v>
                </c:pt>
                <c:pt idx="7102">
                  <c:v>18819</c:v>
                </c:pt>
                <c:pt idx="7103">
                  <c:v>18820</c:v>
                </c:pt>
                <c:pt idx="7104">
                  <c:v>18821</c:v>
                </c:pt>
                <c:pt idx="7105">
                  <c:v>18822</c:v>
                </c:pt>
                <c:pt idx="7106">
                  <c:v>18825</c:v>
                </c:pt>
                <c:pt idx="7107">
                  <c:v>18826</c:v>
                </c:pt>
                <c:pt idx="7108">
                  <c:v>18827</c:v>
                </c:pt>
                <c:pt idx="7109">
                  <c:v>18828</c:v>
                </c:pt>
                <c:pt idx="7110">
                  <c:v>18829</c:v>
                </c:pt>
                <c:pt idx="7111">
                  <c:v>18832</c:v>
                </c:pt>
                <c:pt idx="7112">
                  <c:v>18833</c:v>
                </c:pt>
                <c:pt idx="7113">
                  <c:v>18834</c:v>
                </c:pt>
                <c:pt idx="7114">
                  <c:v>18835</c:v>
                </c:pt>
                <c:pt idx="7115">
                  <c:v>18836</c:v>
                </c:pt>
                <c:pt idx="7116">
                  <c:v>18839</c:v>
                </c:pt>
                <c:pt idx="7117">
                  <c:v>18840</c:v>
                </c:pt>
                <c:pt idx="7118">
                  <c:v>18841</c:v>
                </c:pt>
                <c:pt idx="7119">
                  <c:v>18842</c:v>
                </c:pt>
                <c:pt idx="7120">
                  <c:v>18843</c:v>
                </c:pt>
                <c:pt idx="7121">
                  <c:v>18846</c:v>
                </c:pt>
                <c:pt idx="7122">
                  <c:v>18847</c:v>
                </c:pt>
                <c:pt idx="7123">
                  <c:v>18848</c:v>
                </c:pt>
                <c:pt idx="7124">
                  <c:v>18849</c:v>
                </c:pt>
                <c:pt idx="7125">
                  <c:v>18850</c:v>
                </c:pt>
                <c:pt idx="7126">
                  <c:v>18853</c:v>
                </c:pt>
                <c:pt idx="7127">
                  <c:v>18854</c:v>
                </c:pt>
                <c:pt idx="7128">
                  <c:v>18855</c:v>
                </c:pt>
                <c:pt idx="7129">
                  <c:v>18856</c:v>
                </c:pt>
                <c:pt idx="7130">
                  <c:v>18857</c:v>
                </c:pt>
                <c:pt idx="7131">
                  <c:v>18860</c:v>
                </c:pt>
                <c:pt idx="7132">
                  <c:v>18861</c:v>
                </c:pt>
                <c:pt idx="7133">
                  <c:v>18862</c:v>
                </c:pt>
                <c:pt idx="7134">
                  <c:v>18863</c:v>
                </c:pt>
                <c:pt idx="7135">
                  <c:v>18864</c:v>
                </c:pt>
                <c:pt idx="7136">
                  <c:v>18867</c:v>
                </c:pt>
                <c:pt idx="7137">
                  <c:v>18868</c:v>
                </c:pt>
                <c:pt idx="7138">
                  <c:v>18869</c:v>
                </c:pt>
                <c:pt idx="7139">
                  <c:v>18870</c:v>
                </c:pt>
                <c:pt idx="7140">
                  <c:v>18871</c:v>
                </c:pt>
                <c:pt idx="7141">
                  <c:v>18875</c:v>
                </c:pt>
                <c:pt idx="7142">
                  <c:v>18876</c:v>
                </c:pt>
                <c:pt idx="7143">
                  <c:v>18877</c:v>
                </c:pt>
                <c:pt idx="7144">
                  <c:v>18878</c:v>
                </c:pt>
                <c:pt idx="7145">
                  <c:v>18881</c:v>
                </c:pt>
                <c:pt idx="7146">
                  <c:v>18882</c:v>
                </c:pt>
                <c:pt idx="7147">
                  <c:v>18883</c:v>
                </c:pt>
                <c:pt idx="7148">
                  <c:v>18884</c:v>
                </c:pt>
                <c:pt idx="7149">
                  <c:v>18885</c:v>
                </c:pt>
                <c:pt idx="7150">
                  <c:v>18888</c:v>
                </c:pt>
                <c:pt idx="7151">
                  <c:v>18889</c:v>
                </c:pt>
                <c:pt idx="7152">
                  <c:v>18890</c:v>
                </c:pt>
                <c:pt idx="7153">
                  <c:v>18891</c:v>
                </c:pt>
                <c:pt idx="7154">
                  <c:v>18892</c:v>
                </c:pt>
                <c:pt idx="7155">
                  <c:v>18895</c:v>
                </c:pt>
                <c:pt idx="7156">
                  <c:v>18896</c:v>
                </c:pt>
                <c:pt idx="7157">
                  <c:v>18897</c:v>
                </c:pt>
                <c:pt idx="7158">
                  <c:v>18898</c:v>
                </c:pt>
                <c:pt idx="7159">
                  <c:v>18899</c:v>
                </c:pt>
                <c:pt idx="7160">
                  <c:v>18902</c:v>
                </c:pt>
                <c:pt idx="7161">
                  <c:v>18903</c:v>
                </c:pt>
                <c:pt idx="7162">
                  <c:v>18904</c:v>
                </c:pt>
                <c:pt idx="7163">
                  <c:v>18905</c:v>
                </c:pt>
                <c:pt idx="7164">
                  <c:v>18906</c:v>
                </c:pt>
                <c:pt idx="7165">
                  <c:v>18907</c:v>
                </c:pt>
                <c:pt idx="7166">
                  <c:v>18909</c:v>
                </c:pt>
                <c:pt idx="7167">
                  <c:v>18910</c:v>
                </c:pt>
                <c:pt idx="7168">
                  <c:v>18911</c:v>
                </c:pt>
                <c:pt idx="7169">
                  <c:v>18912</c:v>
                </c:pt>
                <c:pt idx="7170">
                  <c:v>18914</c:v>
                </c:pt>
                <c:pt idx="7171">
                  <c:v>18916</c:v>
                </c:pt>
                <c:pt idx="7172">
                  <c:v>18917</c:v>
                </c:pt>
                <c:pt idx="7173">
                  <c:v>18918</c:v>
                </c:pt>
                <c:pt idx="7174">
                  <c:v>18919</c:v>
                </c:pt>
                <c:pt idx="7175">
                  <c:v>18920</c:v>
                </c:pt>
                <c:pt idx="7176">
                  <c:v>18921</c:v>
                </c:pt>
                <c:pt idx="7177">
                  <c:v>18923</c:v>
                </c:pt>
                <c:pt idx="7178">
                  <c:v>18924</c:v>
                </c:pt>
                <c:pt idx="7179">
                  <c:v>18925</c:v>
                </c:pt>
                <c:pt idx="7180">
                  <c:v>18926</c:v>
                </c:pt>
                <c:pt idx="7181">
                  <c:v>18927</c:v>
                </c:pt>
                <c:pt idx="7182">
                  <c:v>18928</c:v>
                </c:pt>
                <c:pt idx="7183">
                  <c:v>18930</c:v>
                </c:pt>
                <c:pt idx="7184">
                  <c:v>18931</c:v>
                </c:pt>
                <c:pt idx="7185">
                  <c:v>18932</c:v>
                </c:pt>
                <c:pt idx="7186">
                  <c:v>18933</c:v>
                </c:pt>
                <c:pt idx="7187">
                  <c:v>18934</c:v>
                </c:pt>
                <c:pt idx="7188">
                  <c:v>18935</c:v>
                </c:pt>
                <c:pt idx="7189">
                  <c:v>18937</c:v>
                </c:pt>
                <c:pt idx="7190">
                  <c:v>18939</c:v>
                </c:pt>
                <c:pt idx="7191">
                  <c:v>18940</c:v>
                </c:pt>
                <c:pt idx="7192">
                  <c:v>18941</c:v>
                </c:pt>
                <c:pt idx="7193">
                  <c:v>18942</c:v>
                </c:pt>
                <c:pt idx="7194">
                  <c:v>18945</c:v>
                </c:pt>
                <c:pt idx="7195">
                  <c:v>18946</c:v>
                </c:pt>
                <c:pt idx="7196">
                  <c:v>18947</c:v>
                </c:pt>
                <c:pt idx="7197">
                  <c:v>18948</c:v>
                </c:pt>
                <c:pt idx="7198">
                  <c:v>18949</c:v>
                </c:pt>
                <c:pt idx="7199">
                  <c:v>18951</c:v>
                </c:pt>
                <c:pt idx="7200">
                  <c:v>18952</c:v>
                </c:pt>
                <c:pt idx="7201">
                  <c:v>18953</c:v>
                </c:pt>
                <c:pt idx="7202">
                  <c:v>18955</c:v>
                </c:pt>
                <c:pt idx="7203">
                  <c:v>18956</c:v>
                </c:pt>
                <c:pt idx="7204">
                  <c:v>18958</c:v>
                </c:pt>
                <c:pt idx="7205">
                  <c:v>18959</c:v>
                </c:pt>
                <c:pt idx="7206">
                  <c:v>18960</c:v>
                </c:pt>
                <c:pt idx="7207">
                  <c:v>18961</c:v>
                </c:pt>
                <c:pt idx="7208">
                  <c:v>18962</c:v>
                </c:pt>
                <c:pt idx="7209">
                  <c:v>18963</c:v>
                </c:pt>
                <c:pt idx="7210">
                  <c:v>18965</c:v>
                </c:pt>
                <c:pt idx="7211">
                  <c:v>18966</c:v>
                </c:pt>
                <c:pt idx="7212">
                  <c:v>18967</c:v>
                </c:pt>
                <c:pt idx="7213">
                  <c:v>18968</c:v>
                </c:pt>
                <c:pt idx="7214">
                  <c:v>18969</c:v>
                </c:pt>
                <c:pt idx="7215">
                  <c:v>18970</c:v>
                </c:pt>
                <c:pt idx="7216">
                  <c:v>18972</c:v>
                </c:pt>
                <c:pt idx="7217">
                  <c:v>18973</c:v>
                </c:pt>
                <c:pt idx="7218">
                  <c:v>18974</c:v>
                </c:pt>
                <c:pt idx="7219">
                  <c:v>18975</c:v>
                </c:pt>
                <c:pt idx="7220">
                  <c:v>18976</c:v>
                </c:pt>
                <c:pt idx="7221">
                  <c:v>18977</c:v>
                </c:pt>
                <c:pt idx="7222">
                  <c:v>18979</c:v>
                </c:pt>
                <c:pt idx="7223">
                  <c:v>18980</c:v>
                </c:pt>
                <c:pt idx="7224">
                  <c:v>18981</c:v>
                </c:pt>
                <c:pt idx="7225">
                  <c:v>18982</c:v>
                </c:pt>
                <c:pt idx="7226">
                  <c:v>18983</c:v>
                </c:pt>
                <c:pt idx="7227">
                  <c:v>18984</c:v>
                </c:pt>
                <c:pt idx="7228">
                  <c:v>18986</c:v>
                </c:pt>
                <c:pt idx="7229">
                  <c:v>18988</c:v>
                </c:pt>
                <c:pt idx="7230">
                  <c:v>18989</c:v>
                </c:pt>
                <c:pt idx="7231">
                  <c:v>18990</c:v>
                </c:pt>
                <c:pt idx="7232">
                  <c:v>18991</c:v>
                </c:pt>
                <c:pt idx="7233">
                  <c:v>18993</c:v>
                </c:pt>
                <c:pt idx="7234">
                  <c:v>18995</c:v>
                </c:pt>
                <c:pt idx="7235">
                  <c:v>18996</c:v>
                </c:pt>
                <c:pt idx="7236">
                  <c:v>18997</c:v>
                </c:pt>
                <c:pt idx="7237">
                  <c:v>18998</c:v>
                </c:pt>
                <c:pt idx="7238">
                  <c:v>19000</c:v>
                </c:pt>
                <c:pt idx="7239">
                  <c:v>19001</c:v>
                </c:pt>
                <c:pt idx="7240">
                  <c:v>19002</c:v>
                </c:pt>
                <c:pt idx="7241">
                  <c:v>19003</c:v>
                </c:pt>
                <c:pt idx="7242">
                  <c:v>19004</c:v>
                </c:pt>
                <c:pt idx="7243">
                  <c:v>19005</c:v>
                </c:pt>
                <c:pt idx="7244">
                  <c:v>19007</c:v>
                </c:pt>
                <c:pt idx="7245">
                  <c:v>19008</c:v>
                </c:pt>
                <c:pt idx="7246">
                  <c:v>19009</c:v>
                </c:pt>
                <c:pt idx="7247">
                  <c:v>19010</c:v>
                </c:pt>
                <c:pt idx="7248">
                  <c:v>19011</c:v>
                </c:pt>
                <c:pt idx="7249">
                  <c:v>19012</c:v>
                </c:pt>
                <c:pt idx="7250">
                  <c:v>19014</c:v>
                </c:pt>
                <c:pt idx="7251">
                  <c:v>19015</c:v>
                </c:pt>
                <c:pt idx="7252">
                  <c:v>19016</c:v>
                </c:pt>
                <c:pt idx="7253">
                  <c:v>19017</c:v>
                </c:pt>
                <c:pt idx="7254">
                  <c:v>19018</c:v>
                </c:pt>
                <c:pt idx="7255">
                  <c:v>19019</c:v>
                </c:pt>
                <c:pt idx="7256">
                  <c:v>19021</c:v>
                </c:pt>
                <c:pt idx="7257">
                  <c:v>19022</c:v>
                </c:pt>
                <c:pt idx="7258">
                  <c:v>19023</c:v>
                </c:pt>
                <c:pt idx="7259">
                  <c:v>19024</c:v>
                </c:pt>
                <c:pt idx="7260">
                  <c:v>19025</c:v>
                </c:pt>
                <c:pt idx="7261">
                  <c:v>19026</c:v>
                </c:pt>
                <c:pt idx="7262">
                  <c:v>19028</c:v>
                </c:pt>
                <c:pt idx="7263">
                  <c:v>19029</c:v>
                </c:pt>
                <c:pt idx="7264">
                  <c:v>19030</c:v>
                </c:pt>
                <c:pt idx="7265">
                  <c:v>19031</c:v>
                </c:pt>
                <c:pt idx="7266">
                  <c:v>19032</c:v>
                </c:pt>
                <c:pt idx="7267">
                  <c:v>19033</c:v>
                </c:pt>
                <c:pt idx="7268">
                  <c:v>19035</c:v>
                </c:pt>
                <c:pt idx="7269">
                  <c:v>19037</c:v>
                </c:pt>
                <c:pt idx="7270">
                  <c:v>19038</c:v>
                </c:pt>
                <c:pt idx="7271">
                  <c:v>19039</c:v>
                </c:pt>
                <c:pt idx="7272">
                  <c:v>19040</c:v>
                </c:pt>
                <c:pt idx="7273">
                  <c:v>19042</c:v>
                </c:pt>
                <c:pt idx="7274">
                  <c:v>19043</c:v>
                </c:pt>
                <c:pt idx="7275">
                  <c:v>19044</c:v>
                </c:pt>
                <c:pt idx="7276">
                  <c:v>19045</c:v>
                </c:pt>
                <c:pt idx="7277">
                  <c:v>19047</c:v>
                </c:pt>
                <c:pt idx="7278">
                  <c:v>19049</c:v>
                </c:pt>
                <c:pt idx="7279">
                  <c:v>19050</c:v>
                </c:pt>
                <c:pt idx="7280">
                  <c:v>19051</c:v>
                </c:pt>
                <c:pt idx="7281">
                  <c:v>19052</c:v>
                </c:pt>
                <c:pt idx="7282">
                  <c:v>19053</c:v>
                </c:pt>
                <c:pt idx="7283">
                  <c:v>19054</c:v>
                </c:pt>
                <c:pt idx="7284">
                  <c:v>19056</c:v>
                </c:pt>
                <c:pt idx="7285">
                  <c:v>19057</c:v>
                </c:pt>
                <c:pt idx="7286">
                  <c:v>19058</c:v>
                </c:pt>
                <c:pt idx="7287">
                  <c:v>19059</c:v>
                </c:pt>
                <c:pt idx="7288">
                  <c:v>19060</c:v>
                </c:pt>
                <c:pt idx="7289">
                  <c:v>19061</c:v>
                </c:pt>
                <c:pt idx="7290">
                  <c:v>19063</c:v>
                </c:pt>
                <c:pt idx="7291">
                  <c:v>19064</c:v>
                </c:pt>
                <c:pt idx="7292">
                  <c:v>19065</c:v>
                </c:pt>
                <c:pt idx="7293">
                  <c:v>19066</c:v>
                </c:pt>
                <c:pt idx="7294">
                  <c:v>19067</c:v>
                </c:pt>
                <c:pt idx="7295">
                  <c:v>19068</c:v>
                </c:pt>
                <c:pt idx="7296">
                  <c:v>19070</c:v>
                </c:pt>
                <c:pt idx="7297">
                  <c:v>19071</c:v>
                </c:pt>
                <c:pt idx="7298">
                  <c:v>19072</c:v>
                </c:pt>
                <c:pt idx="7299">
                  <c:v>19073</c:v>
                </c:pt>
                <c:pt idx="7300">
                  <c:v>19074</c:v>
                </c:pt>
                <c:pt idx="7301">
                  <c:v>19075</c:v>
                </c:pt>
                <c:pt idx="7302">
                  <c:v>19077</c:v>
                </c:pt>
                <c:pt idx="7303">
                  <c:v>19078</c:v>
                </c:pt>
                <c:pt idx="7304">
                  <c:v>19079</c:v>
                </c:pt>
                <c:pt idx="7305">
                  <c:v>19080</c:v>
                </c:pt>
                <c:pt idx="7306">
                  <c:v>19081</c:v>
                </c:pt>
                <c:pt idx="7307">
                  <c:v>19082</c:v>
                </c:pt>
                <c:pt idx="7308">
                  <c:v>19084</c:v>
                </c:pt>
                <c:pt idx="7309">
                  <c:v>19085</c:v>
                </c:pt>
                <c:pt idx="7310">
                  <c:v>19086</c:v>
                </c:pt>
                <c:pt idx="7311">
                  <c:v>19087</c:v>
                </c:pt>
                <c:pt idx="7312">
                  <c:v>19088</c:v>
                </c:pt>
                <c:pt idx="7313">
                  <c:v>19089</c:v>
                </c:pt>
                <c:pt idx="7314">
                  <c:v>19091</c:v>
                </c:pt>
                <c:pt idx="7315">
                  <c:v>19092</c:v>
                </c:pt>
                <c:pt idx="7316">
                  <c:v>19093</c:v>
                </c:pt>
                <c:pt idx="7317">
                  <c:v>19094</c:v>
                </c:pt>
                <c:pt idx="7318">
                  <c:v>19096</c:v>
                </c:pt>
                <c:pt idx="7319">
                  <c:v>19098</c:v>
                </c:pt>
                <c:pt idx="7320">
                  <c:v>19099</c:v>
                </c:pt>
                <c:pt idx="7321">
                  <c:v>19100</c:v>
                </c:pt>
                <c:pt idx="7322">
                  <c:v>19101</c:v>
                </c:pt>
                <c:pt idx="7323">
                  <c:v>19102</c:v>
                </c:pt>
                <c:pt idx="7324">
                  <c:v>19103</c:v>
                </c:pt>
                <c:pt idx="7325">
                  <c:v>19105</c:v>
                </c:pt>
                <c:pt idx="7326">
                  <c:v>19106</c:v>
                </c:pt>
                <c:pt idx="7327">
                  <c:v>19107</c:v>
                </c:pt>
                <c:pt idx="7328">
                  <c:v>19108</c:v>
                </c:pt>
                <c:pt idx="7329">
                  <c:v>19109</c:v>
                </c:pt>
                <c:pt idx="7330">
                  <c:v>19110</c:v>
                </c:pt>
                <c:pt idx="7331">
                  <c:v>19112</c:v>
                </c:pt>
                <c:pt idx="7332">
                  <c:v>19113</c:v>
                </c:pt>
                <c:pt idx="7333">
                  <c:v>19114</c:v>
                </c:pt>
                <c:pt idx="7334">
                  <c:v>19115</c:v>
                </c:pt>
                <c:pt idx="7335">
                  <c:v>19116</c:v>
                </c:pt>
                <c:pt idx="7336">
                  <c:v>19117</c:v>
                </c:pt>
                <c:pt idx="7337">
                  <c:v>19119</c:v>
                </c:pt>
                <c:pt idx="7338">
                  <c:v>19120</c:v>
                </c:pt>
                <c:pt idx="7339">
                  <c:v>19121</c:v>
                </c:pt>
                <c:pt idx="7340">
                  <c:v>19122</c:v>
                </c:pt>
                <c:pt idx="7341">
                  <c:v>19123</c:v>
                </c:pt>
                <c:pt idx="7342">
                  <c:v>19124</c:v>
                </c:pt>
                <c:pt idx="7343">
                  <c:v>19126</c:v>
                </c:pt>
                <c:pt idx="7344">
                  <c:v>19127</c:v>
                </c:pt>
                <c:pt idx="7345">
                  <c:v>19128</c:v>
                </c:pt>
                <c:pt idx="7346">
                  <c:v>19129</c:v>
                </c:pt>
                <c:pt idx="7347">
                  <c:v>19130</c:v>
                </c:pt>
                <c:pt idx="7348">
                  <c:v>19131</c:v>
                </c:pt>
                <c:pt idx="7349">
                  <c:v>19133</c:v>
                </c:pt>
                <c:pt idx="7350">
                  <c:v>19134</c:v>
                </c:pt>
                <c:pt idx="7351">
                  <c:v>19135</c:v>
                </c:pt>
                <c:pt idx="7352">
                  <c:v>19136</c:v>
                </c:pt>
                <c:pt idx="7353">
                  <c:v>19137</c:v>
                </c:pt>
                <c:pt idx="7354">
                  <c:v>19138</c:v>
                </c:pt>
                <c:pt idx="7355">
                  <c:v>19140</c:v>
                </c:pt>
                <c:pt idx="7356">
                  <c:v>19141</c:v>
                </c:pt>
                <c:pt idx="7357">
                  <c:v>19142</c:v>
                </c:pt>
                <c:pt idx="7358">
                  <c:v>19143</c:v>
                </c:pt>
                <c:pt idx="7359">
                  <c:v>19147</c:v>
                </c:pt>
                <c:pt idx="7360">
                  <c:v>19148</c:v>
                </c:pt>
                <c:pt idx="7361">
                  <c:v>19149</c:v>
                </c:pt>
                <c:pt idx="7362">
                  <c:v>19150</c:v>
                </c:pt>
                <c:pt idx="7363">
                  <c:v>19151</c:v>
                </c:pt>
                <c:pt idx="7364">
                  <c:v>19154</c:v>
                </c:pt>
                <c:pt idx="7365">
                  <c:v>19155</c:v>
                </c:pt>
                <c:pt idx="7366">
                  <c:v>19156</c:v>
                </c:pt>
                <c:pt idx="7367">
                  <c:v>19157</c:v>
                </c:pt>
                <c:pt idx="7368">
                  <c:v>19158</c:v>
                </c:pt>
                <c:pt idx="7369">
                  <c:v>19161</c:v>
                </c:pt>
                <c:pt idx="7370">
                  <c:v>19162</c:v>
                </c:pt>
                <c:pt idx="7371">
                  <c:v>19163</c:v>
                </c:pt>
                <c:pt idx="7372">
                  <c:v>19164</c:v>
                </c:pt>
                <c:pt idx="7373">
                  <c:v>19165</c:v>
                </c:pt>
                <c:pt idx="7374">
                  <c:v>19168</c:v>
                </c:pt>
                <c:pt idx="7375">
                  <c:v>19169</c:v>
                </c:pt>
                <c:pt idx="7376">
                  <c:v>19170</c:v>
                </c:pt>
                <c:pt idx="7377">
                  <c:v>19171</c:v>
                </c:pt>
                <c:pt idx="7378">
                  <c:v>19172</c:v>
                </c:pt>
                <c:pt idx="7379">
                  <c:v>19175</c:v>
                </c:pt>
                <c:pt idx="7380">
                  <c:v>19176</c:v>
                </c:pt>
                <c:pt idx="7381">
                  <c:v>19177</c:v>
                </c:pt>
                <c:pt idx="7382">
                  <c:v>19178</c:v>
                </c:pt>
                <c:pt idx="7383">
                  <c:v>19182</c:v>
                </c:pt>
                <c:pt idx="7384">
                  <c:v>19183</c:v>
                </c:pt>
                <c:pt idx="7385">
                  <c:v>19184</c:v>
                </c:pt>
                <c:pt idx="7386">
                  <c:v>19185</c:v>
                </c:pt>
                <c:pt idx="7387">
                  <c:v>19186</c:v>
                </c:pt>
                <c:pt idx="7388">
                  <c:v>19189</c:v>
                </c:pt>
                <c:pt idx="7389">
                  <c:v>19190</c:v>
                </c:pt>
                <c:pt idx="7390">
                  <c:v>19191</c:v>
                </c:pt>
                <c:pt idx="7391">
                  <c:v>19192</c:v>
                </c:pt>
                <c:pt idx="7392">
                  <c:v>19193</c:v>
                </c:pt>
                <c:pt idx="7393">
                  <c:v>19196</c:v>
                </c:pt>
                <c:pt idx="7394">
                  <c:v>19197</c:v>
                </c:pt>
                <c:pt idx="7395">
                  <c:v>19198</c:v>
                </c:pt>
                <c:pt idx="7396">
                  <c:v>19199</c:v>
                </c:pt>
                <c:pt idx="7397">
                  <c:v>19200</c:v>
                </c:pt>
                <c:pt idx="7398">
                  <c:v>19203</c:v>
                </c:pt>
                <c:pt idx="7399">
                  <c:v>19204</c:v>
                </c:pt>
                <c:pt idx="7400">
                  <c:v>19205</c:v>
                </c:pt>
                <c:pt idx="7401">
                  <c:v>19206</c:v>
                </c:pt>
                <c:pt idx="7402">
                  <c:v>19207</c:v>
                </c:pt>
                <c:pt idx="7403">
                  <c:v>19210</c:v>
                </c:pt>
                <c:pt idx="7404">
                  <c:v>19211</c:v>
                </c:pt>
                <c:pt idx="7405">
                  <c:v>19212</c:v>
                </c:pt>
                <c:pt idx="7406">
                  <c:v>19213</c:v>
                </c:pt>
                <c:pt idx="7407">
                  <c:v>19214</c:v>
                </c:pt>
                <c:pt idx="7408">
                  <c:v>19217</c:v>
                </c:pt>
                <c:pt idx="7409">
                  <c:v>19218</c:v>
                </c:pt>
                <c:pt idx="7410">
                  <c:v>19219</c:v>
                </c:pt>
                <c:pt idx="7411">
                  <c:v>19220</c:v>
                </c:pt>
                <c:pt idx="7412">
                  <c:v>19221</c:v>
                </c:pt>
                <c:pt idx="7413">
                  <c:v>19224</c:v>
                </c:pt>
                <c:pt idx="7414">
                  <c:v>19225</c:v>
                </c:pt>
                <c:pt idx="7415">
                  <c:v>19226</c:v>
                </c:pt>
                <c:pt idx="7416">
                  <c:v>19227</c:v>
                </c:pt>
                <c:pt idx="7417">
                  <c:v>19228</c:v>
                </c:pt>
                <c:pt idx="7418">
                  <c:v>19231</c:v>
                </c:pt>
                <c:pt idx="7419">
                  <c:v>19232</c:v>
                </c:pt>
                <c:pt idx="7420">
                  <c:v>19233</c:v>
                </c:pt>
                <c:pt idx="7421">
                  <c:v>19234</c:v>
                </c:pt>
                <c:pt idx="7422">
                  <c:v>19235</c:v>
                </c:pt>
                <c:pt idx="7423">
                  <c:v>19239</c:v>
                </c:pt>
                <c:pt idx="7424">
                  <c:v>19240</c:v>
                </c:pt>
                <c:pt idx="7425">
                  <c:v>19241</c:v>
                </c:pt>
                <c:pt idx="7426">
                  <c:v>19242</c:v>
                </c:pt>
                <c:pt idx="7427">
                  <c:v>19245</c:v>
                </c:pt>
                <c:pt idx="7428">
                  <c:v>19246</c:v>
                </c:pt>
                <c:pt idx="7429">
                  <c:v>19247</c:v>
                </c:pt>
                <c:pt idx="7430">
                  <c:v>19248</c:v>
                </c:pt>
                <c:pt idx="7431">
                  <c:v>19249</c:v>
                </c:pt>
                <c:pt idx="7432">
                  <c:v>19252</c:v>
                </c:pt>
                <c:pt idx="7433">
                  <c:v>19253</c:v>
                </c:pt>
                <c:pt idx="7434">
                  <c:v>19254</c:v>
                </c:pt>
                <c:pt idx="7435">
                  <c:v>19255</c:v>
                </c:pt>
                <c:pt idx="7436">
                  <c:v>19256</c:v>
                </c:pt>
                <c:pt idx="7437">
                  <c:v>19259</c:v>
                </c:pt>
                <c:pt idx="7438">
                  <c:v>19260</c:v>
                </c:pt>
                <c:pt idx="7439">
                  <c:v>19261</c:v>
                </c:pt>
                <c:pt idx="7440">
                  <c:v>19262</c:v>
                </c:pt>
                <c:pt idx="7441">
                  <c:v>19263</c:v>
                </c:pt>
                <c:pt idx="7442">
                  <c:v>19266</c:v>
                </c:pt>
                <c:pt idx="7443">
                  <c:v>19267</c:v>
                </c:pt>
                <c:pt idx="7444">
                  <c:v>19268</c:v>
                </c:pt>
                <c:pt idx="7445">
                  <c:v>19269</c:v>
                </c:pt>
                <c:pt idx="7446">
                  <c:v>19270</c:v>
                </c:pt>
                <c:pt idx="7447">
                  <c:v>19273</c:v>
                </c:pt>
                <c:pt idx="7448">
                  <c:v>19274</c:v>
                </c:pt>
                <c:pt idx="7449">
                  <c:v>19275</c:v>
                </c:pt>
                <c:pt idx="7450">
                  <c:v>19276</c:v>
                </c:pt>
                <c:pt idx="7451">
                  <c:v>19277</c:v>
                </c:pt>
                <c:pt idx="7452">
                  <c:v>19281</c:v>
                </c:pt>
                <c:pt idx="7453">
                  <c:v>19282</c:v>
                </c:pt>
                <c:pt idx="7454">
                  <c:v>19283</c:v>
                </c:pt>
                <c:pt idx="7455">
                  <c:v>19284</c:v>
                </c:pt>
                <c:pt idx="7456">
                  <c:v>19287</c:v>
                </c:pt>
                <c:pt idx="7457">
                  <c:v>19288</c:v>
                </c:pt>
                <c:pt idx="7458">
                  <c:v>19289</c:v>
                </c:pt>
                <c:pt idx="7459">
                  <c:v>19290</c:v>
                </c:pt>
                <c:pt idx="7460">
                  <c:v>19291</c:v>
                </c:pt>
                <c:pt idx="7461">
                  <c:v>19294</c:v>
                </c:pt>
                <c:pt idx="7462">
                  <c:v>19295</c:v>
                </c:pt>
                <c:pt idx="7463">
                  <c:v>19296</c:v>
                </c:pt>
                <c:pt idx="7464">
                  <c:v>19297</c:v>
                </c:pt>
                <c:pt idx="7465">
                  <c:v>19298</c:v>
                </c:pt>
                <c:pt idx="7466">
                  <c:v>19301</c:v>
                </c:pt>
                <c:pt idx="7467">
                  <c:v>19303</c:v>
                </c:pt>
                <c:pt idx="7468">
                  <c:v>19304</c:v>
                </c:pt>
                <c:pt idx="7469">
                  <c:v>19305</c:v>
                </c:pt>
                <c:pt idx="7470">
                  <c:v>19308</c:v>
                </c:pt>
                <c:pt idx="7471">
                  <c:v>19310</c:v>
                </c:pt>
                <c:pt idx="7472">
                  <c:v>19311</c:v>
                </c:pt>
                <c:pt idx="7473">
                  <c:v>19312</c:v>
                </c:pt>
                <c:pt idx="7474">
                  <c:v>19315</c:v>
                </c:pt>
                <c:pt idx="7475">
                  <c:v>19316</c:v>
                </c:pt>
                <c:pt idx="7476">
                  <c:v>19317</c:v>
                </c:pt>
                <c:pt idx="7477">
                  <c:v>19318</c:v>
                </c:pt>
                <c:pt idx="7478">
                  <c:v>19319</c:v>
                </c:pt>
                <c:pt idx="7479">
                  <c:v>19322</c:v>
                </c:pt>
                <c:pt idx="7480">
                  <c:v>19323</c:v>
                </c:pt>
                <c:pt idx="7481">
                  <c:v>19324</c:v>
                </c:pt>
                <c:pt idx="7482">
                  <c:v>19326</c:v>
                </c:pt>
                <c:pt idx="7483">
                  <c:v>19329</c:v>
                </c:pt>
                <c:pt idx="7484">
                  <c:v>19330</c:v>
                </c:pt>
                <c:pt idx="7485">
                  <c:v>19331</c:v>
                </c:pt>
                <c:pt idx="7486">
                  <c:v>19332</c:v>
                </c:pt>
                <c:pt idx="7487">
                  <c:v>19333</c:v>
                </c:pt>
                <c:pt idx="7488">
                  <c:v>19336</c:v>
                </c:pt>
                <c:pt idx="7489">
                  <c:v>19337</c:v>
                </c:pt>
                <c:pt idx="7490">
                  <c:v>19338</c:v>
                </c:pt>
                <c:pt idx="7491">
                  <c:v>19339</c:v>
                </c:pt>
                <c:pt idx="7492">
                  <c:v>19340</c:v>
                </c:pt>
                <c:pt idx="7493">
                  <c:v>19343</c:v>
                </c:pt>
                <c:pt idx="7494">
                  <c:v>19344</c:v>
                </c:pt>
                <c:pt idx="7495">
                  <c:v>19345</c:v>
                </c:pt>
                <c:pt idx="7496">
                  <c:v>19346</c:v>
                </c:pt>
                <c:pt idx="7497">
                  <c:v>19347</c:v>
                </c:pt>
                <c:pt idx="7498">
                  <c:v>19350</c:v>
                </c:pt>
                <c:pt idx="7499">
                  <c:v>19351</c:v>
                </c:pt>
                <c:pt idx="7500">
                  <c:v>19352</c:v>
                </c:pt>
                <c:pt idx="7501">
                  <c:v>19354</c:v>
                </c:pt>
                <c:pt idx="7502">
                  <c:v>19357</c:v>
                </c:pt>
                <c:pt idx="7503">
                  <c:v>19358</c:v>
                </c:pt>
                <c:pt idx="7504">
                  <c:v>19359</c:v>
                </c:pt>
                <c:pt idx="7505">
                  <c:v>19361</c:v>
                </c:pt>
                <c:pt idx="7506">
                  <c:v>19364</c:v>
                </c:pt>
                <c:pt idx="7507">
                  <c:v>19365</c:v>
                </c:pt>
                <c:pt idx="7508">
                  <c:v>19366</c:v>
                </c:pt>
                <c:pt idx="7509">
                  <c:v>19367</c:v>
                </c:pt>
                <c:pt idx="7510">
                  <c:v>19368</c:v>
                </c:pt>
                <c:pt idx="7511">
                  <c:v>19371</c:v>
                </c:pt>
                <c:pt idx="7512">
                  <c:v>19372</c:v>
                </c:pt>
                <c:pt idx="7513">
                  <c:v>19373</c:v>
                </c:pt>
                <c:pt idx="7514">
                  <c:v>19374</c:v>
                </c:pt>
                <c:pt idx="7515">
                  <c:v>19375</c:v>
                </c:pt>
                <c:pt idx="7516">
                  <c:v>19378</c:v>
                </c:pt>
                <c:pt idx="7517">
                  <c:v>19379</c:v>
                </c:pt>
                <c:pt idx="7518">
                  <c:v>19380</c:v>
                </c:pt>
                <c:pt idx="7519">
                  <c:v>19381</c:v>
                </c:pt>
                <c:pt idx="7520">
                  <c:v>19382</c:v>
                </c:pt>
                <c:pt idx="7521">
                  <c:v>19385</c:v>
                </c:pt>
                <c:pt idx="7522">
                  <c:v>19386</c:v>
                </c:pt>
                <c:pt idx="7523">
                  <c:v>19387</c:v>
                </c:pt>
                <c:pt idx="7524">
                  <c:v>19388</c:v>
                </c:pt>
                <c:pt idx="7525">
                  <c:v>19389</c:v>
                </c:pt>
                <c:pt idx="7526">
                  <c:v>19392</c:v>
                </c:pt>
                <c:pt idx="7527">
                  <c:v>19393</c:v>
                </c:pt>
                <c:pt idx="7528">
                  <c:v>19394</c:v>
                </c:pt>
                <c:pt idx="7529">
                  <c:v>19395</c:v>
                </c:pt>
                <c:pt idx="7530">
                  <c:v>19396</c:v>
                </c:pt>
                <c:pt idx="7531">
                  <c:v>19399</c:v>
                </c:pt>
                <c:pt idx="7532">
                  <c:v>19400</c:v>
                </c:pt>
                <c:pt idx="7533">
                  <c:v>19401</c:v>
                </c:pt>
                <c:pt idx="7534">
                  <c:v>19403</c:v>
                </c:pt>
                <c:pt idx="7535">
                  <c:v>19406</c:v>
                </c:pt>
                <c:pt idx="7536">
                  <c:v>19407</c:v>
                </c:pt>
                <c:pt idx="7537">
                  <c:v>19408</c:v>
                </c:pt>
                <c:pt idx="7538">
                  <c:v>19409</c:v>
                </c:pt>
                <c:pt idx="7539">
                  <c:v>19410</c:v>
                </c:pt>
                <c:pt idx="7540">
                  <c:v>19414</c:v>
                </c:pt>
                <c:pt idx="7541">
                  <c:v>19415</c:v>
                </c:pt>
                <c:pt idx="7542">
                  <c:v>19416</c:v>
                </c:pt>
                <c:pt idx="7543">
                  <c:v>19417</c:v>
                </c:pt>
                <c:pt idx="7544">
                  <c:v>19420</c:v>
                </c:pt>
                <c:pt idx="7545">
                  <c:v>19421</c:v>
                </c:pt>
                <c:pt idx="7546">
                  <c:v>19422</c:v>
                </c:pt>
                <c:pt idx="7547">
                  <c:v>19423</c:v>
                </c:pt>
                <c:pt idx="7548">
                  <c:v>19424</c:v>
                </c:pt>
                <c:pt idx="7549">
                  <c:v>19427</c:v>
                </c:pt>
                <c:pt idx="7550">
                  <c:v>19428</c:v>
                </c:pt>
                <c:pt idx="7551">
                  <c:v>19429</c:v>
                </c:pt>
                <c:pt idx="7552">
                  <c:v>19430</c:v>
                </c:pt>
                <c:pt idx="7553">
                  <c:v>19431</c:v>
                </c:pt>
                <c:pt idx="7554">
                  <c:v>19434</c:v>
                </c:pt>
                <c:pt idx="7555">
                  <c:v>19435</c:v>
                </c:pt>
                <c:pt idx="7556">
                  <c:v>19436</c:v>
                </c:pt>
                <c:pt idx="7557">
                  <c:v>19437</c:v>
                </c:pt>
                <c:pt idx="7558">
                  <c:v>19438</c:v>
                </c:pt>
                <c:pt idx="7559">
                  <c:v>19441</c:v>
                </c:pt>
                <c:pt idx="7560">
                  <c:v>19442</c:v>
                </c:pt>
                <c:pt idx="7561">
                  <c:v>19443</c:v>
                </c:pt>
                <c:pt idx="7562">
                  <c:v>19444</c:v>
                </c:pt>
                <c:pt idx="7563">
                  <c:v>19445</c:v>
                </c:pt>
                <c:pt idx="7564">
                  <c:v>19448</c:v>
                </c:pt>
                <c:pt idx="7565">
                  <c:v>19449</c:v>
                </c:pt>
                <c:pt idx="7566">
                  <c:v>19450</c:v>
                </c:pt>
                <c:pt idx="7567">
                  <c:v>19451</c:v>
                </c:pt>
                <c:pt idx="7568">
                  <c:v>19455</c:v>
                </c:pt>
                <c:pt idx="7569">
                  <c:v>19456</c:v>
                </c:pt>
                <c:pt idx="7570">
                  <c:v>19457</c:v>
                </c:pt>
                <c:pt idx="7571">
                  <c:v>19458</c:v>
                </c:pt>
                <c:pt idx="7572">
                  <c:v>19459</c:v>
                </c:pt>
                <c:pt idx="7573">
                  <c:v>19462</c:v>
                </c:pt>
                <c:pt idx="7574">
                  <c:v>19463</c:v>
                </c:pt>
                <c:pt idx="7575">
                  <c:v>19464</c:v>
                </c:pt>
                <c:pt idx="7576">
                  <c:v>19465</c:v>
                </c:pt>
                <c:pt idx="7577">
                  <c:v>19466</c:v>
                </c:pt>
                <c:pt idx="7578">
                  <c:v>19469</c:v>
                </c:pt>
                <c:pt idx="7579">
                  <c:v>19470</c:v>
                </c:pt>
                <c:pt idx="7580">
                  <c:v>19471</c:v>
                </c:pt>
                <c:pt idx="7581">
                  <c:v>19472</c:v>
                </c:pt>
                <c:pt idx="7582">
                  <c:v>19473</c:v>
                </c:pt>
                <c:pt idx="7583">
                  <c:v>19476</c:v>
                </c:pt>
                <c:pt idx="7584">
                  <c:v>19477</c:v>
                </c:pt>
                <c:pt idx="7585">
                  <c:v>19478</c:v>
                </c:pt>
                <c:pt idx="7586">
                  <c:v>19479</c:v>
                </c:pt>
                <c:pt idx="7587">
                  <c:v>19480</c:v>
                </c:pt>
                <c:pt idx="7588">
                  <c:v>19483</c:v>
                </c:pt>
                <c:pt idx="7589">
                  <c:v>19484</c:v>
                </c:pt>
                <c:pt idx="7590">
                  <c:v>19485</c:v>
                </c:pt>
                <c:pt idx="7591">
                  <c:v>19486</c:v>
                </c:pt>
                <c:pt idx="7592">
                  <c:v>19487</c:v>
                </c:pt>
                <c:pt idx="7593">
                  <c:v>19490</c:v>
                </c:pt>
                <c:pt idx="7594">
                  <c:v>19491</c:v>
                </c:pt>
                <c:pt idx="7595">
                  <c:v>19492</c:v>
                </c:pt>
                <c:pt idx="7596">
                  <c:v>19493</c:v>
                </c:pt>
                <c:pt idx="7597">
                  <c:v>19494</c:v>
                </c:pt>
                <c:pt idx="7598">
                  <c:v>19497</c:v>
                </c:pt>
                <c:pt idx="7599">
                  <c:v>19498</c:v>
                </c:pt>
                <c:pt idx="7600">
                  <c:v>19499</c:v>
                </c:pt>
                <c:pt idx="7601">
                  <c:v>19500</c:v>
                </c:pt>
                <c:pt idx="7602">
                  <c:v>19501</c:v>
                </c:pt>
                <c:pt idx="7603">
                  <c:v>19504</c:v>
                </c:pt>
                <c:pt idx="7604">
                  <c:v>19505</c:v>
                </c:pt>
                <c:pt idx="7605">
                  <c:v>19506</c:v>
                </c:pt>
                <c:pt idx="7606">
                  <c:v>19507</c:v>
                </c:pt>
                <c:pt idx="7607">
                  <c:v>19508</c:v>
                </c:pt>
                <c:pt idx="7608">
                  <c:v>19511</c:v>
                </c:pt>
                <c:pt idx="7609">
                  <c:v>19512</c:v>
                </c:pt>
                <c:pt idx="7610">
                  <c:v>19513</c:v>
                </c:pt>
                <c:pt idx="7611">
                  <c:v>19514</c:v>
                </c:pt>
                <c:pt idx="7612">
                  <c:v>19515</c:v>
                </c:pt>
                <c:pt idx="7613">
                  <c:v>19518</c:v>
                </c:pt>
                <c:pt idx="7614">
                  <c:v>19519</c:v>
                </c:pt>
                <c:pt idx="7615">
                  <c:v>19520</c:v>
                </c:pt>
                <c:pt idx="7616">
                  <c:v>19521</c:v>
                </c:pt>
                <c:pt idx="7617">
                  <c:v>19522</c:v>
                </c:pt>
                <c:pt idx="7618">
                  <c:v>19525</c:v>
                </c:pt>
                <c:pt idx="7619">
                  <c:v>19526</c:v>
                </c:pt>
                <c:pt idx="7620">
                  <c:v>19527</c:v>
                </c:pt>
                <c:pt idx="7621">
                  <c:v>19528</c:v>
                </c:pt>
                <c:pt idx="7622">
                  <c:v>19529</c:v>
                </c:pt>
                <c:pt idx="7623">
                  <c:v>19532</c:v>
                </c:pt>
                <c:pt idx="7624">
                  <c:v>19533</c:v>
                </c:pt>
                <c:pt idx="7625">
                  <c:v>19534</c:v>
                </c:pt>
                <c:pt idx="7626">
                  <c:v>19535</c:v>
                </c:pt>
                <c:pt idx="7627">
                  <c:v>19536</c:v>
                </c:pt>
                <c:pt idx="7628">
                  <c:v>19539</c:v>
                </c:pt>
                <c:pt idx="7629">
                  <c:v>19540</c:v>
                </c:pt>
                <c:pt idx="7630">
                  <c:v>19541</c:v>
                </c:pt>
                <c:pt idx="7631">
                  <c:v>19542</c:v>
                </c:pt>
                <c:pt idx="7632">
                  <c:v>19543</c:v>
                </c:pt>
                <c:pt idx="7633">
                  <c:v>19546</c:v>
                </c:pt>
                <c:pt idx="7634">
                  <c:v>19547</c:v>
                </c:pt>
                <c:pt idx="7635">
                  <c:v>19548</c:v>
                </c:pt>
                <c:pt idx="7636">
                  <c:v>19549</c:v>
                </c:pt>
                <c:pt idx="7637">
                  <c:v>19550</c:v>
                </c:pt>
                <c:pt idx="7638">
                  <c:v>19553</c:v>
                </c:pt>
                <c:pt idx="7639">
                  <c:v>19554</c:v>
                </c:pt>
                <c:pt idx="7640">
                  <c:v>19555</c:v>
                </c:pt>
                <c:pt idx="7641">
                  <c:v>19556</c:v>
                </c:pt>
                <c:pt idx="7642">
                  <c:v>19557</c:v>
                </c:pt>
                <c:pt idx="7643">
                  <c:v>19560</c:v>
                </c:pt>
                <c:pt idx="7644">
                  <c:v>19561</c:v>
                </c:pt>
                <c:pt idx="7645">
                  <c:v>19562</c:v>
                </c:pt>
                <c:pt idx="7646">
                  <c:v>19563</c:v>
                </c:pt>
                <c:pt idx="7647">
                  <c:v>19564</c:v>
                </c:pt>
                <c:pt idx="7648">
                  <c:v>19567</c:v>
                </c:pt>
                <c:pt idx="7649">
                  <c:v>19568</c:v>
                </c:pt>
                <c:pt idx="7650">
                  <c:v>19569</c:v>
                </c:pt>
                <c:pt idx="7651">
                  <c:v>19570</c:v>
                </c:pt>
                <c:pt idx="7652">
                  <c:v>19571</c:v>
                </c:pt>
                <c:pt idx="7653">
                  <c:v>19574</c:v>
                </c:pt>
                <c:pt idx="7654">
                  <c:v>19575</c:v>
                </c:pt>
                <c:pt idx="7655">
                  <c:v>19576</c:v>
                </c:pt>
                <c:pt idx="7656">
                  <c:v>19577</c:v>
                </c:pt>
                <c:pt idx="7657">
                  <c:v>19578</c:v>
                </c:pt>
                <c:pt idx="7658">
                  <c:v>19581</c:v>
                </c:pt>
                <c:pt idx="7659">
                  <c:v>19582</c:v>
                </c:pt>
                <c:pt idx="7660">
                  <c:v>19583</c:v>
                </c:pt>
                <c:pt idx="7661">
                  <c:v>19584</c:v>
                </c:pt>
                <c:pt idx="7662">
                  <c:v>19585</c:v>
                </c:pt>
                <c:pt idx="7663">
                  <c:v>19588</c:v>
                </c:pt>
                <c:pt idx="7664">
                  <c:v>19589</c:v>
                </c:pt>
                <c:pt idx="7665">
                  <c:v>19590</c:v>
                </c:pt>
                <c:pt idx="7666">
                  <c:v>19591</c:v>
                </c:pt>
                <c:pt idx="7667">
                  <c:v>19592</c:v>
                </c:pt>
                <c:pt idx="7668">
                  <c:v>19595</c:v>
                </c:pt>
                <c:pt idx="7669">
                  <c:v>19596</c:v>
                </c:pt>
                <c:pt idx="7670">
                  <c:v>19597</c:v>
                </c:pt>
                <c:pt idx="7671">
                  <c:v>19598</c:v>
                </c:pt>
                <c:pt idx="7672">
                  <c:v>19599</c:v>
                </c:pt>
                <c:pt idx="7673">
                  <c:v>19602</c:v>
                </c:pt>
                <c:pt idx="7674">
                  <c:v>19603</c:v>
                </c:pt>
                <c:pt idx="7675">
                  <c:v>19604</c:v>
                </c:pt>
                <c:pt idx="7676">
                  <c:v>19605</c:v>
                </c:pt>
                <c:pt idx="7677">
                  <c:v>19606</c:v>
                </c:pt>
                <c:pt idx="7678">
                  <c:v>19610</c:v>
                </c:pt>
                <c:pt idx="7679">
                  <c:v>19611</c:v>
                </c:pt>
                <c:pt idx="7680">
                  <c:v>19612</c:v>
                </c:pt>
                <c:pt idx="7681">
                  <c:v>19613</c:v>
                </c:pt>
                <c:pt idx="7682">
                  <c:v>19616</c:v>
                </c:pt>
                <c:pt idx="7683">
                  <c:v>19617</c:v>
                </c:pt>
                <c:pt idx="7684">
                  <c:v>19618</c:v>
                </c:pt>
                <c:pt idx="7685">
                  <c:v>19619</c:v>
                </c:pt>
                <c:pt idx="7686">
                  <c:v>19620</c:v>
                </c:pt>
                <c:pt idx="7687">
                  <c:v>19623</c:v>
                </c:pt>
                <c:pt idx="7688">
                  <c:v>19624</c:v>
                </c:pt>
                <c:pt idx="7689">
                  <c:v>19625</c:v>
                </c:pt>
                <c:pt idx="7690">
                  <c:v>19626</c:v>
                </c:pt>
                <c:pt idx="7691">
                  <c:v>19627</c:v>
                </c:pt>
                <c:pt idx="7692">
                  <c:v>19630</c:v>
                </c:pt>
                <c:pt idx="7693">
                  <c:v>19631</c:v>
                </c:pt>
                <c:pt idx="7694">
                  <c:v>19632</c:v>
                </c:pt>
                <c:pt idx="7695">
                  <c:v>19633</c:v>
                </c:pt>
                <c:pt idx="7696">
                  <c:v>19634</c:v>
                </c:pt>
                <c:pt idx="7697">
                  <c:v>19637</c:v>
                </c:pt>
                <c:pt idx="7698">
                  <c:v>19638</c:v>
                </c:pt>
                <c:pt idx="7699">
                  <c:v>19639</c:v>
                </c:pt>
                <c:pt idx="7700">
                  <c:v>19640</c:v>
                </c:pt>
                <c:pt idx="7701">
                  <c:v>19641</c:v>
                </c:pt>
                <c:pt idx="7702">
                  <c:v>19645</c:v>
                </c:pt>
                <c:pt idx="7703">
                  <c:v>19646</c:v>
                </c:pt>
                <c:pt idx="7704">
                  <c:v>19647</c:v>
                </c:pt>
                <c:pt idx="7705">
                  <c:v>19648</c:v>
                </c:pt>
                <c:pt idx="7706">
                  <c:v>19651</c:v>
                </c:pt>
                <c:pt idx="7707">
                  <c:v>19652</c:v>
                </c:pt>
                <c:pt idx="7708">
                  <c:v>19653</c:v>
                </c:pt>
                <c:pt idx="7709">
                  <c:v>19654</c:v>
                </c:pt>
                <c:pt idx="7710">
                  <c:v>19655</c:v>
                </c:pt>
                <c:pt idx="7711">
                  <c:v>19658</c:v>
                </c:pt>
                <c:pt idx="7712">
                  <c:v>19659</c:v>
                </c:pt>
                <c:pt idx="7713">
                  <c:v>19660</c:v>
                </c:pt>
                <c:pt idx="7714">
                  <c:v>19661</c:v>
                </c:pt>
                <c:pt idx="7715">
                  <c:v>19662</c:v>
                </c:pt>
                <c:pt idx="7716">
                  <c:v>19665</c:v>
                </c:pt>
                <c:pt idx="7717">
                  <c:v>19667</c:v>
                </c:pt>
                <c:pt idx="7718">
                  <c:v>19668</c:v>
                </c:pt>
                <c:pt idx="7719">
                  <c:v>19669</c:v>
                </c:pt>
                <c:pt idx="7720">
                  <c:v>19672</c:v>
                </c:pt>
                <c:pt idx="7721">
                  <c:v>19673</c:v>
                </c:pt>
                <c:pt idx="7722">
                  <c:v>19675</c:v>
                </c:pt>
                <c:pt idx="7723">
                  <c:v>19676</c:v>
                </c:pt>
                <c:pt idx="7724">
                  <c:v>19679</c:v>
                </c:pt>
                <c:pt idx="7725">
                  <c:v>19680</c:v>
                </c:pt>
                <c:pt idx="7726">
                  <c:v>19681</c:v>
                </c:pt>
                <c:pt idx="7727">
                  <c:v>19682</c:v>
                </c:pt>
                <c:pt idx="7728">
                  <c:v>19683</c:v>
                </c:pt>
                <c:pt idx="7729">
                  <c:v>19686</c:v>
                </c:pt>
                <c:pt idx="7730">
                  <c:v>19687</c:v>
                </c:pt>
                <c:pt idx="7731">
                  <c:v>19688</c:v>
                </c:pt>
                <c:pt idx="7732">
                  <c:v>19690</c:v>
                </c:pt>
                <c:pt idx="7733">
                  <c:v>19693</c:v>
                </c:pt>
                <c:pt idx="7734">
                  <c:v>19694</c:v>
                </c:pt>
                <c:pt idx="7735">
                  <c:v>19695</c:v>
                </c:pt>
                <c:pt idx="7736">
                  <c:v>19696</c:v>
                </c:pt>
                <c:pt idx="7737">
                  <c:v>19697</c:v>
                </c:pt>
                <c:pt idx="7738">
                  <c:v>19700</c:v>
                </c:pt>
                <c:pt idx="7739">
                  <c:v>19701</c:v>
                </c:pt>
                <c:pt idx="7740">
                  <c:v>19702</c:v>
                </c:pt>
                <c:pt idx="7741">
                  <c:v>19703</c:v>
                </c:pt>
                <c:pt idx="7742">
                  <c:v>19704</c:v>
                </c:pt>
                <c:pt idx="7743">
                  <c:v>19707</c:v>
                </c:pt>
                <c:pt idx="7744">
                  <c:v>19708</c:v>
                </c:pt>
                <c:pt idx="7745">
                  <c:v>19709</c:v>
                </c:pt>
                <c:pt idx="7746">
                  <c:v>19710</c:v>
                </c:pt>
                <c:pt idx="7747">
                  <c:v>19711</c:v>
                </c:pt>
                <c:pt idx="7748">
                  <c:v>19714</c:v>
                </c:pt>
                <c:pt idx="7749">
                  <c:v>19715</c:v>
                </c:pt>
                <c:pt idx="7750">
                  <c:v>19716</c:v>
                </c:pt>
                <c:pt idx="7751">
                  <c:v>19717</c:v>
                </c:pt>
                <c:pt idx="7752">
                  <c:v>19721</c:v>
                </c:pt>
                <c:pt idx="7753">
                  <c:v>19722</c:v>
                </c:pt>
                <c:pt idx="7754">
                  <c:v>19723</c:v>
                </c:pt>
                <c:pt idx="7755">
                  <c:v>19724</c:v>
                </c:pt>
                <c:pt idx="7756">
                  <c:v>19728</c:v>
                </c:pt>
                <c:pt idx="7757">
                  <c:v>19729</c:v>
                </c:pt>
                <c:pt idx="7758">
                  <c:v>19730</c:v>
                </c:pt>
                <c:pt idx="7759">
                  <c:v>19731</c:v>
                </c:pt>
                <c:pt idx="7760">
                  <c:v>19732</c:v>
                </c:pt>
                <c:pt idx="7761">
                  <c:v>19735</c:v>
                </c:pt>
                <c:pt idx="7762">
                  <c:v>19736</c:v>
                </c:pt>
                <c:pt idx="7763">
                  <c:v>19737</c:v>
                </c:pt>
                <c:pt idx="7764">
                  <c:v>19738</c:v>
                </c:pt>
                <c:pt idx="7765">
                  <c:v>19739</c:v>
                </c:pt>
                <c:pt idx="7766">
                  <c:v>19742</c:v>
                </c:pt>
                <c:pt idx="7767">
                  <c:v>19743</c:v>
                </c:pt>
                <c:pt idx="7768">
                  <c:v>19744</c:v>
                </c:pt>
                <c:pt idx="7769">
                  <c:v>19745</c:v>
                </c:pt>
                <c:pt idx="7770">
                  <c:v>19746</c:v>
                </c:pt>
                <c:pt idx="7771">
                  <c:v>19749</c:v>
                </c:pt>
                <c:pt idx="7772">
                  <c:v>19750</c:v>
                </c:pt>
                <c:pt idx="7773">
                  <c:v>19751</c:v>
                </c:pt>
                <c:pt idx="7774">
                  <c:v>19752</c:v>
                </c:pt>
                <c:pt idx="7775">
                  <c:v>19753</c:v>
                </c:pt>
                <c:pt idx="7776">
                  <c:v>19756</c:v>
                </c:pt>
                <c:pt idx="7777">
                  <c:v>19757</c:v>
                </c:pt>
                <c:pt idx="7778">
                  <c:v>19758</c:v>
                </c:pt>
                <c:pt idx="7779">
                  <c:v>19759</c:v>
                </c:pt>
                <c:pt idx="7780">
                  <c:v>19760</c:v>
                </c:pt>
                <c:pt idx="7781">
                  <c:v>19763</c:v>
                </c:pt>
                <c:pt idx="7782">
                  <c:v>19764</c:v>
                </c:pt>
                <c:pt idx="7783">
                  <c:v>19765</c:v>
                </c:pt>
                <c:pt idx="7784">
                  <c:v>19766</c:v>
                </c:pt>
                <c:pt idx="7785">
                  <c:v>19767</c:v>
                </c:pt>
                <c:pt idx="7786">
                  <c:v>19770</c:v>
                </c:pt>
                <c:pt idx="7787">
                  <c:v>19771</c:v>
                </c:pt>
                <c:pt idx="7788">
                  <c:v>19772</c:v>
                </c:pt>
                <c:pt idx="7789">
                  <c:v>19773</c:v>
                </c:pt>
                <c:pt idx="7790">
                  <c:v>19774</c:v>
                </c:pt>
                <c:pt idx="7791">
                  <c:v>19778</c:v>
                </c:pt>
                <c:pt idx="7792">
                  <c:v>19779</c:v>
                </c:pt>
                <c:pt idx="7793">
                  <c:v>19780</c:v>
                </c:pt>
                <c:pt idx="7794">
                  <c:v>19781</c:v>
                </c:pt>
                <c:pt idx="7795">
                  <c:v>19784</c:v>
                </c:pt>
                <c:pt idx="7796">
                  <c:v>19785</c:v>
                </c:pt>
                <c:pt idx="7797">
                  <c:v>19786</c:v>
                </c:pt>
                <c:pt idx="7798">
                  <c:v>19787</c:v>
                </c:pt>
                <c:pt idx="7799">
                  <c:v>19788</c:v>
                </c:pt>
                <c:pt idx="7800">
                  <c:v>19791</c:v>
                </c:pt>
                <c:pt idx="7801">
                  <c:v>19792</c:v>
                </c:pt>
                <c:pt idx="7802">
                  <c:v>19793</c:v>
                </c:pt>
                <c:pt idx="7803">
                  <c:v>19794</c:v>
                </c:pt>
                <c:pt idx="7804">
                  <c:v>19795</c:v>
                </c:pt>
                <c:pt idx="7805">
                  <c:v>19798</c:v>
                </c:pt>
                <c:pt idx="7806">
                  <c:v>19799</c:v>
                </c:pt>
                <c:pt idx="7807">
                  <c:v>19800</c:v>
                </c:pt>
                <c:pt idx="7808">
                  <c:v>19801</c:v>
                </c:pt>
                <c:pt idx="7809">
                  <c:v>19802</c:v>
                </c:pt>
                <c:pt idx="7810">
                  <c:v>19805</c:v>
                </c:pt>
                <c:pt idx="7811">
                  <c:v>19806</c:v>
                </c:pt>
                <c:pt idx="7812">
                  <c:v>19807</c:v>
                </c:pt>
                <c:pt idx="7813">
                  <c:v>19808</c:v>
                </c:pt>
                <c:pt idx="7814">
                  <c:v>19809</c:v>
                </c:pt>
                <c:pt idx="7815">
                  <c:v>19812</c:v>
                </c:pt>
                <c:pt idx="7816">
                  <c:v>19813</c:v>
                </c:pt>
                <c:pt idx="7817">
                  <c:v>19814</c:v>
                </c:pt>
                <c:pt idx="7818">
                  <c:v>19815</c:v>
                </c:pt>
                <c:pt idx="7819">
                  <c:v>19816</c:v>
                </c:pt>
                <c:pt idx="7820">
                  <c:v>19819</c:v>
                </c:pt>
                <c:pt idx="7821">
                  <c:v>19820</c:v>
                </c:pt>
                <c:pt idx="7822">
                  <c:v>19821</c:v>
                </c:pt>
                <c:pt idx="7823">
                  <c:v>19822</c:v>
                </c:pt>
                <c:pt idx="7824">
                  <c:v>19823</c:v>
                </c:pt>
                <c:pt idx="7825">
                  <c:v>19826</c:v>
                </c:pt>
                <c:pt idx="7826">
                  <c:v>19827</c:v>
                </c:pt>
                <c:pt idx="7827">
                  <c:v>19828</c:v>
                </c:pt>
                <c:pt idx="7828">
                  <c:v>19829</c:v>
                </c:pt>
                <c:pt idx="7829">
                  <c:v>19833</c:v>
                </c:pt>
                <c:pt idx="7830">
                  <c:v>19834</c:v>
                </c:pt>
                <c:pt idx="7831">
                  <c:v>19835</c:v>
                </c:pt>
                <c:pt idx="7832">
                  <c:v>19836</c:v>
                </c:pt>
                <c:pt idx="7833">
                  <c:v>19837</c:v>
                </c:pt>
                <c:pt idx="7834">
                  <c:v>19840</c:v>
                </c:pt>
                <c:pt idx="7835">
                  <c:v>19841</c:v>
                </c:pt>
                <c:pt idx="7836">
                  <c:v>19842</c:v>
                </c:pt>
                <c:pt idx="7837">
                  <c:v>19843</c:v>
                </c:pt>
                <c:pt idx="7838">
                  <c:v>19844</c:v>
                </c:pt>
                <c:pt idx="7839">
                  <c:v>19847</c:v>
                </c:pt>
                <c:pt idx="7840">
                  <c:v>19848</c:v>
                </c:pt>
                <c:pt idx="7841">
                  <c:v>19849</c:v>
                </c:pt>
                <c:pt idx="7842">
                  <c:v>19850</c:v>
                </c:pt>
                <c:pt idx="7843">
                  <c:v>19851</c:v>
                </c:pt>
                <c:pt idx="7844">
                  <c:v>19854</c:v>
                </c:pt>
                <c:pt idx="7845">
                  <c:v>19855</c:v>
                </c:pt>
                <c:pt idx="7846">
                  <c:v>19856</c:v>
                </c:pt>
                <c:pt idx="7847">
                  <c:v>19857</c:v>
                </c:pt>
                <c:pt idx="7848">
                  <c:v>19858</c:v>
                </c:pt>
                <c:pt idx="7849">
                  <c:v>19861</c:v>
                </c:pt>
                <c:pt idx="7850">
                  <c:v>19862</c:v>
                </c:pt>
                <c:pt idx="7851">
                  <c:v>19863</c:v>
                </c:pt>
                <c:pt idx="7852">
                  <c:v>19864</c:v>
                </c:pt>
                <c:pt idx="7853">
                  <c:v>19865</c:v>
                </c:pt>
                <c:pt idx="7854">
                  <c:v>19868</c:v>
                </c:pt>
                <c:pt idx="7855">
                  <c:v>19869</c:v>
                </c:pt>
                <c:pt idx="7856">
                  <c:v>19870</c:v>
                </c:pt>
                <c:pt idx="7857">
                  <c:v>19871</c:v>
                </c:pt>
                <c:pt idx="7858">
                  <c:v>19872</c:v>
                </c:pt>
                <c:pt idx="7859">
                  <c:v>19876</c:v>
                </c:pt>
                <c:pt idx="7860">
                  <c:v>19877</c:v>
                </c:pt>
                <c:pt idx="7861">
                  <c:v>19878</c:v>
                </c:pt>
                <c:pt idx="7862">
                  <c:v>19879</c:v>
                </c:pt>
                <c:pt idx="7863">
                  <c:v>19882</c:v>
                </c:pt>
                <c:pt idx="7864">
                  <c:v>19883</c:v>
                </c:pt>
                <c:pt idx="7865">
                  <c:v>19884</c:v>
                </c:pt>
                <c:pt idx="7866">
                  <c:v>19885</c:v>
                </c:pt>
                <c:pt idx="7867">
                  <c:v>19886</c:v>
                </c:pt>
                <c:pt idx="7868">
                  <c:v>19889</c:v>
                </c:pt>
                <c:pt idx="7869">
                  <c:v>19890</c:v>
                </c:pt>
                <c:pt idx="7870">
                  <c:v>19891</c:v>
                </c:pt>
                <c:pt idx="7871">
                  <c:v>19892</c:v>
                </c:pt>
                <c:pt idx="7872">
                  <c:v>19893</c:v>
                </c:pt>
                <c:pt idx="7873">
                  <c:v>19896</c:v>
                </c:pt>
                <c:pt idx="7874">
                  <c:v>19897</c:v>
                </c:pt>
                <c:pt idx="7875">
                  <c:v>19898</c:v>
                </c:pt>
                <c:pt idx="7876">
                  <c:v>19899</c:v>
                </c:pt>
                <c:pt idx="7877">
                  <c:v>19900</c:v>
                </c:pt>
                <c:pt idx="7878">
                  <c:v>19903</c:v>
                </c:pt>
                <c:pt idx="7879">
                  <c:v>19904</c:v>
                </c:pt>
                <c:pt idx="7880">
                  <c:v>19905</c:v>
                </c:pt>
                <c:pt idx="7881">
                  <c:v>19906</c:v>
                </c:pt>
                <c:pt idx="7882">
                  <c:v>19907</c:v>
                </c:pt>
                <c:pt idx="7883">
                  <c:v>19911</c:v>
                </c:pt>
                <c:pt idx="7884">
                  <c:v>19912</c:v>
                </c:pt>
                <c:pt idx="7885">
                  <c:v>19913</c:v>
                </c:pt>
                <c:pt idx="7886">
                  <c:v>19914</c:v>
                </c:pt>
                <c:pt idx="7887">
                  <c:v>19917</c:v>
                </c:pt>
                <c:pt idx="7888">
                  <c:v>19918</c:v>
                </c:pt>
                <c:pt idx="7889">
                  <c:v>19919</c:v>
                </c:pt>
                <c:pt idx="7890">
                  <c:v>19920</c:v>
                </c:pt>
                <c:pt idx="7891">
                  <c:v>19921</c:v>
                </c:pt>
                <c:pt idx="7892">
                  <c:v>19924</c:v>
                </c:pt>
                <c:pt idx="7893">
                  <c:v>19925</c:v>
                </c:pt>
                <c:pt idx="7894">
                  <c:v>19926</c:v>
                </c:pt>
                <c:pt idx="7895">
                  <c:v>19927</c:v>
                </c:pt>
                <c:pt idx="7896">
                  <c:v>19928</c:v>
                </c:pt>
                <c:pt idx="7897">
                  <c:v>19931</c:v>
                </c:pt>
                <c:pt idx="7898">
                  <c:v>19932</c:v>
                </c:pt>
                <c:pt idx="7899">
                  <c:v>19933</c:v>
                </c:pt>
                <c:pt idx="7900">
                  <c:v>19934</c:v>
                </c:pt>
                <c:pt idx="7901">
                  <c:v>19935</c:v>
                </c:pt>
                <c:pt idx="7902">
                  <c:v>19938</c:v>
                </c:pt>
                <c:pt idx="7903">
                  <c:v>19939</c:v>
                </c:pt>
                <c:pt idx="7904">
                  <c:v>19940</c:v>
                </c:pt>
                <c:pt idx="7905">
                  <c:v>19941</c:v>
                </c:pt>
                <c:pt idx="7906">
                  <c:v>19942</c:v>
                </c:pt>
                <c:pt idx="7907">
                  <c:v>19945</c:v>
                </c:pt>
                <c:pt idx="7908">
                  <c:v>19946</c:v>
                </c:pt>
                <c:pt idx="7909">
                  <c:v>19947</c:v>
                </c:pt>
                <c:pt idx="7910">
                  <c:v>19948</c:v>
                </c:pt>
                <c:pt idx="7911">
                  <c:v>19949</c:v>
                </c:pt>
                <c:pt idx="7912">
                  <c:v>19952</c:v>
                </c:pt>
                <c:pt idx="7913">
                  <c:v>19953</c:v>
                </c:pt>
                <c:pt idx="7914">
                  <c:v>19954</c:v>
                </c:pt>
                <c:pt idx="7915">
                  <c:v>19955</c:v>
                </c:pt>
                <c:pt idx="7916">
                  <c:v>19956</c:v>
                </c:pt>
                <c:pt idx="7917">
                  <c:v>19959</c:v>
                </c:pt>
                <c:pt idx="7918">
                  <c:v>19960</c:v>
                </c:pt>
                <c:pt idx="7919">
                  <c:v>19961</c:v>
                </c:pt>
                <c:pt idx="7920">
                  <c:v>19962</c:v>
                </c:pt>
                <c:pt idx="7921">
                  <c:v>19963</c:v>
                </c:pt>
                <c:pt idx="7922">
                  <c:v>19966</c:v>
                </c:pt>
                <c:pt idx="7923">
                  <c:v>19967</c:v>
                </c:pt>
                <c:pt idx="7924">
                  <c:v>19968</c:v>
                </c:pt>
                <c:pt idx="7925">
                  <c:v>19969</c:v>
                </c:pt>
                <c:pt idx="7926">
                  <c:v>19970</c:v>
                </c:pt>
                <c:pt idx="7927">
                  <c:v>19974</c:v>
                </c:pt>
                <c:pt idx="7928">
                  <c:v>19975</c:v>
                </c:pt>
                <c:pt idx="7929">
                  <c:v>19976</c:v>
                </c:pt>
                <c:pt idx="7930">
                  <c:v>19977</c:v>
                </c:pt>
                <c:pt idx="7931">
                  <c:v>19980</c:v>
                </c:pt>
                <c:pt idx="7932">
                  <c:v>19981</c:v>
                </c:pt>
                <c:pt idx="7933">
                  <c:v>19982</c:v>
                </c:pt>
                <c:pt idx="7934">
                  <c:v>19983</c:v>
                </c:pt>
                <c:pt idx="7935">
                  <c:v>19984</c:v>
                </c:pt>
                <c:pt idx="7936">
                  <c:v>19987</c:v>
                </c:pt>
                <c:pt idx="7937">
                  <c:v>19988</c:v>
                </c:pt>
                <c:pt idx="7938">
                  <c:v>19989</c:v>
                </c:pt>
                <c:pt idx="7939">
                  <c:v>19990</c:v>
                </c:pt>
                <c:pt idx="7940">
                  <c:v>19991</c:v>
                </c:pt>
                <c:pt idx="7941">
                  <c:v>19994</c:v>
                </c:pt>
                <c:pt idx="7942">
                  <c:v>19995</c:v>
                </c:pt>
                <c:pt idx="7943">
                  <c:v>19996</c:v>
                </c:pt>
                <c:pt idx="7944">
                  <c:v>19997</c:v>
                </c:pt>
                <c:pt idx="7945">
                  <c:v>19998</c:v>
                </c:pt>
                <c:pt idx="7946">
                  <c:v>20001</c:v>
                </c:pt>
                <c:pt idx="7947">
                  <c:v>20002</c:v>
                </c:pt>
                <c:pt idx="7948">
                  <c:v>20003</c:v>
                </c:pt>
                <c:pt idx="7949">
                  <c:v>20004</c:v>
                </c:pt>
                <c:pt idx="7950">
                  <c:v>20005</c:v>
                </c:pt>
                <c:pt idx="7951">
                  <c:v>20008</c:v>
                </c:pt>
                <c:pt idx="7952">
                  <c:v>20009</c:v>
                </c:pt>
                <c:pt idx="7953">
                  <c:v>20010</c:v>
                </c:pt>
                <c:pt idx="7954">
                  <c:v>20011</c:v>
                </c:pt>
                <c:pt idx="7955">
                  <c:v>20012</c:v>
                </c:pt>
                <c:pt idx="7956">
                  <c:v>20015</c:v>
                </c:pt>
                <c:pt idx="7957">
                  <c:v>20016</c:v>
                </c:pt>
                <c:pt idx="7958">
                  <c:v>20017</c:v>
                </c:pt>
                <c:pt idx="7959">
                  <c:v>20018</c:v>
                </c:pt>
                <c:pt idx="7960">
                  <c:v>20019</c:v>
                </c:pt>
                <c:pt idx="7961">
                  <c:v>20022</c:v>
                </c:pt>
                <c:pt idx="7962">
                  <c:v>20023</c:v>
                </c:pt>
                <c:pt idx="7963">
                  <c:v>20024</c:v>
                </c:pt>
                <c:pt idx="7964">
                  <c:v>20025</c:v>
                </c:pt>
                <c:pt idx="7965">
                  <c:v>20026</c:v>
                </c:pt>
                <c:pt idx="7966">
                  <c:v>20029</c:v>
                </c:pt>
                <c:pt idx="7967">
                  <c:v>20031</c:v>
                </c:pt>
                <c:pt idx="7968">
                  <c:v>20032</c:v>
                </c:pt>
                <c:pt idx="7969">
                  <c:v>20033</c:v>
                </c:pt>
                <c:pt idx="7970">
                  <c:v>20036</c:v>
                </c:pt>
                <c:pt idx="7971">
                  <c:v>20037</c:v>
                </c:pt>
                <c:pt idx="7972">
                  <c:v>20038</c:v>
                </c:pt>
                <c:pt idx="7973">
                  <c:v>20039</c:v>
                </c:pt>
                <c:pt idx="7974">
                  <c:v>20040</c:v>
                </c:pt>
                <c:pt idx="7975">
                  <c:v>20043</c:v>
                </c:pt>
                <c:pt idx="7976">
                  <c:v>20044</c:v>
                </c:pt>
                <c:pt idx="7977">
                  <c:v>20045</c:v>
                </c:pt>
                <c:pt idx="7978">
                  <c:v>20046</c:v>
                </c:pt>
                <c:pt idx="7979">
                  <c:v>20047</c:v>
                </c:pt>
                <c:pt idx="7980">
                  <c:v>20050</c:v>
                </c:pt>
                <c:pt idx="7981">
                  <c:v>20051</c:v>
                </c:pt>
                <c:pt idx="7982">
                  <c:v>20052</c:v>
                </c:pt>
                <c:pt idx="7983">
                  <c:v>20054</c:v>
                </c:pt>
                <c:pt idx="7984">
                  <c:v>20057</c:v>
                </c:pt>
                <c:pt idx="7985">
                  <c:v>20058</c:v>
                </c:pt>
                <c:pt idx="7986">
                  <c:v>20059</c:v>
                </c:pt>
                <c:pt idx="7987">
                  <c:v>20060</c:v>
                </c:pt>
                <c:pt idx="7988">
                  <c:v>20061</c:v>
                </c:pt>
                <c:pt idx="7989">
                  <c:v>20064</c:v>
                </c:pt>
                <c:pt idx="7990">
                  <c:v>20065</c:v>
                </c:pt>
                <c:pt idx="7991">
                  <c:v>20066</c:v>
                </c:pt>
                <c:pt idx="7992">
                  <c:v>20067</c:v>
                </c:pt>
                <c:pt idx="7993">
                  <c:v>20068</c:v>
                </c:pt>
                <c:pt idx="7994">
                  <c:v>20071</c:v>
                </c:pt>
                <c:pt idx="7995">
                  <c:v>20072</c:v>
                </c:pt>
                <c:pt idx="7996">
                  <c:v>20073</c:v>
                </c:pt>
                <c:pt idx="7997">
                  <c:v>20074</c:v>
                </c:pt>
                <c:pt idx="7998">
                  <c:v>20075</c:v>
                </c:pt>
                <c:pt idx="7999">
                  <c:v>20078</c:v>
                </c:pt>
                <c:pt idx="8000">
                  <c:v>20079</c:v>
                </c:pt>
                <c:pt idx="8001">
                  <c:v>20080</c:v>
                </c:pt>
                <c:pt idx="8002">
                  <c:v>20081</c:v>
                </c:pt>
                <c:pt idx="8003">
                  <c:v>20085</c:v>
                </c:pt>
                <c:pt idx="8004">
                  <c:v>20086</c:v>
                </c:pt>
                <c:pt idx="8005">
                  <c:v>20087</c:v>
                </c:pt>
                <c:pt idx="8006">
                  <c:v>20088</c:v>
                </c:pt>
                <c:pt idx="8007">
                  <c:v>20089</c:v>
                </c:pt>
                <c:pt idx="8008">
                  <c:v>20092</c:v>
                </c:pt>
                <c:pt idx="8009">
                  <c:v>20093</c:v>
                </c:pt>
                <c:pt idx="8010">
                  <c:v>20094</c:v>
                </c:pt>
                <c:pt idx="8011">
                  <c:v>20095</c:v>
                </c:pt>
                <c:pt idx="8012">
                  <c:v>20096</c:v>
                </c:pt>
                <c:pt idx="8013">
                  <c:v>20099</c:v>
                </c:pt>
                <c:pt idx="8014">
                  <c:v>20100</c:v>
                </c:pt>
                <c:pt idx="8015">
                  <c:v>20101</c:v>
                </c:pt>
                <c:pt idx="8016">
                  <c:v>20102</c:v>
                </c:pt>
                <c:pt idx="8017">
                  <c:v>20103</c:v>
                </c:pt>
                <c:pt idx="8018">
                  <c:v>20106</c:v>
                </c:pt>
                <c:pt idx="8019">
                  <c:v>20107</c:v>
                </c:pt>
                <c:pt idx="8020">
                  <c:v>20108</c:v>
                </c:pt>
                <c:pt idx="8021">
                  <c:v>20109</c:v>
                </c:pt>
                <c:pt idx="8022">
                  <c:v>20110</c:v>
                </c:pt>
                <c:pt idx="8023">
                  <c:v>20113</c:v>
                </c:pt>
                <c:pt idx="8024">
                  <c:v>20114</c:v>
                </c:pt>
                <c:pt idx="8025">
                  <c:v>20115</c:v>
                </c:pt>
                <c:pt idx="8026">
                  <c:v>20116</c:v>
                </c:pt>
                <c:pt idx="8027">
                  <c:v>20117</c:v>
                </c:pt>
                <c:pt idx="8028">
                  <c:v>20120</c:v>
                </c:pt>
                <c:pt idx="8029">
                  <c:v>20121</c:v>
                </c:pt>
                <c:pt idx="8030">
                  <c:v>20122</c:v>
                </c:pt>
                <c:pt idx="8031">
                  <c:v>20123</c:v>
                </c:pt>
                <c:pt idx="8032">
                  <c:v>20124</c:v>
                </c:pt>
                <c:pt idx="8033">
                  <c:v>20127</c:v>
                </c:pt>
                <c:pt idx="8034">
                  <c:v>20128</c:v>
                </c:pt>
                <c:pt idx="8035">
                  <c:v>20129</c:v>
                </c:pt>
                <c:pt idx="8036">
                  <c:v>20130</c:v>
                </c:pt>
                <c:pt idx="8037">
                  <c:v>20131</c:v>
                </c:pt>
                <c:pt idx="8038">
                  <c:v>20134</c:v>
                </c:pt>
                <c:pt idx="8039">
                  <c:v>20135</c:v>
                </c:pt>
                <c:pt idx="8040">
                  <c:v>20136</c:v>
                </c:pt>
                <c:pt idx="8041">
                  <c:v>20137</c:v>
                </c:pt>
                <c:pt idx="8042">
                  <c:v>20138</c:v>
                </c:pt>
                <c:pt idx="8043">
                  <c:v>20141</c:v>
                </c:pt>
                <c:pt idx="8044">
                  <c:v>20143</c:v>
                </c:pt>
                <c:pt idx="8045">
                  <c:v>20144</c:v>
                </c:pt>
                <c:pt idx="8046">
                  <c:v>20145</c:v>
                </c:pt>
                <c:pt idx="8047">
                  <c:v>20148</c:v>
                </c:pt>
                <c:pt idx="8048">
                  <c:v>20149</c:v>
                </c:pt>
                <c:pt idx="8049">
                  <c:v>20150</c:v>
                </c:pt>
                <c:pt idx="8050">
                  <c:v>20151</c:v>
                </c:pt>
                <c:pt idx="8051">
                  <c:v>20152</c:v>
                </c:pt>
                <c:pt idx="8052">
                  <c:v>20155</c:v>
                </c:pt>
                <c:pt idx="8053">
                  <c:v>20156</c:v>
                </c:pt>
                <c:pt idx="8054">
                  <c:v>20157</c:v>
                </c:pt>
                <c:pt idx="8055">
                  <c:v>20158</c:v>
                </c:pt>
                <c:pt idx="8056">
                  <c:v>20159</c:v>
                </c:pt>
                <c:pt idx="8057">
                  <c:v>20162</c:v>
                </c:pt>
                <c:pt idx="8058">
                  <c:v>20163</c:v>
                </c:pt>
                <c:pt idx="8059">
                  <c:v>20164</c:v>
                </c:pt>
                <c:pt idx="8060">
                  <c:v>20165</c:v>
                </c:pt>
                <c:pt idx="8061">
                  <c:v>20166</c:v>
                </c:pt>
                <c:pt idx="8062">
                  <c:v>20169</c:v>
                </c:pt>
                <c:pt idx="8063">
                  <c:v>20170</c:v>
                </c:pt>
                <c:pt idx="8064">
                  <c:v>20171</c:v>
                </c:pt>
                <c:pt idx="8065">
                  <c:v>20172</c:v>
                </c:pt>
                <c:pt idx="8066">
                  <c:v>20173</c:v>
                </c:pt>
                <c:pt idx="8067">
                  <c:v>20176</c:v>
                </c:pt>
                <c:pt idx="8068">
                  <c:v>20177</c:v>
                </c:pt>
                <c:pt idx="8069">
                  <c:v>20178</c:v>
                </c:pt>
                <c:pt idx="8070">
                  <c:v>20179</c:v>
                </c:pt>
                <c:pt idx="8071">
                  <c:v>20180</c:v>
                </c:pt>
                <c:pt idx="8072">
                  <c:v>20183</c:v>
                </c:pt>
                <c:pt idx="8073">
                  <c:v>20184</c:v>
                </c:pt>
                <c:pt idx="8074">
                  <c:v>20185</c:v>
                </c:pt>
                <c:pt idx="8075">
                  <c:v>20186</c:v>
                </c:pt>
                <c:pt idx="8076">
                  <c:v>20190</c:v>
                </c:pt>
                <c:pt idx="8077">
                  <c:v>20191</c:v>
                </c:pt>
                <c:pt idx="8078">
                  <c:v>20192</c:v>
                </c:pt>
                <c:pt idx="8079">
                  <c:v>20193</c:v>
                </c:pt>
                <c:pt idx="8080">
                  <c:v>20194</c:v>
                </c:pt>
                <c:pt idx="8081">
                  <c:v>20197</c:v>
                </c:pt>
                <c:pt idx="8082">
                  <c:v>20198</c:v>
                </c:pt>
                <c:pt idx="8083">
                  <c:v>20199</c:v>
                </c:pt>
                <c:pt idx="8084">
                  <c:v>20200</c:v>
                </c:pt>
                <c:pt idx="8085">
                  <c:v>20201</c:v>
                </c:pt>
                <c:pt idx="8086">
                  <c:v>20204</c:v>
                </c:pt>
                <c:pt idx="8087">
                  <c:v>20205</c:v>
                </c:pt>
                <c:pt idx="8088">
                  <c:v>20206</c:v>
                </c:pt>
                <c:pt idx="8089">
                  <c:v>20207</c:v>
                </c:pt>
                <c:pt idx="8090">
                  <c:v>20208</c:v>
                </c:pt>
                <c:pt idx="8091">
                  <c:v>20211</c:v>
                </c:pt>
                <c:pt idx="8092">
                  <c:v>20212</c:v>
                </c:pt>
                <c:pt idx="8093">
                  <c:v>20213</c:v>
                </c:pt>
                <c:pt idx="8094">
                  <c:v>20214</c:v>
                </c:pt>
                <c:pt idx="8095">
                  <c:v>20215</c:v>
                </c:pt>
                <c:pt idx="8096">
                  <c:v>20218</c:v>
                </c:pt>
                <c:pt idx="8097">
                  <c:v>20219</c:v>
                </c:pt>
                <c:pt idx="8098">
                  <c:v>20220</c:v>
                </c:pt>
                <c:pt idx="8099">
                  <c:v>20221</c:v>
                </c:pt>
                <c:pt idx="8100">
                  <c:v>20222</c:v>
                </c:pt>
                <c:pt idx="8101">
                  <c:v>20225</c:v>
                </c:pt>
                <c:pt idx="8102">
                  <c:v>20226</c:v>
                </c:pt>
                <c:pt idx="8103">
                  <c:v>20227</c:v>
                </c:pt>
                <c:pt idx="8104">
                  <c:v>20228</c:v>
                </c:pt>
                <c:pt idx="8105">
                  <c:v>20229</c:v>
                </c:pt>
                <c:pt idx="8106">
                  <c:v>20232</c:v>
                </c:pt>
                <c:pt idx="8107">
                  <c:v>20233</c:v>
                </c:pt>
                <c:pt idx="8108">
                  <c:v>20234</c:v>
                </c:pt>
                <c:pt idx="8109">
                  <c:v>20235</c:v>
                </c:pt>
                <c:pt idx="8110">
                  <c:v>20236</c:v>
                </c:pt>
                <c:pt idx="8111">
                  <c:v>20240</c:v>
                </c:pt>
                <c:pt idx="8112">
                  <c:v>20241</c:v>
                </c:pt>
                <c:pt idx="8113">
                  <c:v>20242</c:v>
                </c:pt>
                <c:pt idx="8114">
                  <c:v>20243</c:v>
                </c:pt>
                <c:pt idx="8115">
                  <c:v>20246</c:v>
                </c:pt>
                <c:pt idx="8116">
                  <c:v>20247</c:v>
                </c:pt>
                <c:pt idx="8117">
                  <c:v>20248</c:v>
                </c:pt>
                <c:pt idx="8118">
                  <c:v>20249</c:v>
                </c:pt>
                <c:pt idx="8119">
                  <c:v>20250</c:v>
                </c:pt>
                <c:pt idx="8120">
                  <c:v>20253</c:v>
                </c:pt>
                <c:pt idx="8121">
                  <c:v>20254</c:v>
                </c:pt>
                <c:pt idx="8122">
                  <c:v>20255</c:v>
                </c:pt>
                <c:pt idx="8123">
                  <c:v>20256</c:v>
                </c:pt>
                <c:pt idx="8124">
                  <c:v>20257</c:v>
                </c:pt>
                <c:pt idx="8125">
                  <c:v>20260</c:v>
                </c:pt>
                <c:pt idx="8126">
                  <c:v>20261</c:v>
                </c:pt>
                <c:pt idx="8127">
                  <c:v>20262</c:v>
                </c:pt>
                <c:pt idx="8128">
                  <c:v>20263</c:v>
                </c:pt>
                <c:pt idx="8129">
                  <c:v>20264</c:v>
                </c:pt>
                <c:pt idx="8130">
                  <c:v>20267</c:v>
                </c:pt>
                <c:pt idx="8131">
                  <c:v>20268</c:v>
                </c:pt>
                <c:pt idx="8132">
                  <c:v>20269</c:v>
                </c:pt>
                <c:pt idx="8133">
                  <c:v>20270</c:v>
                </c:pt>
                <c:pt idx="8134">
                  <c:v>20271</c:v>
                </c:pt>
                <c:pt idx="8135">
                  <c:v>20275</c:v>
                </c:pt>
                <c:pt idx="8136">
                  <c:v>20276</c:v>
                </c:pt>
                <c:pt idx="8137">
                  <c:v>20277</c:v>
                </c:pt>
                <c:pt idx="8138">
                  <c:v>20278</c:v>
                </c:pt>
                <c:pt idx="8139">
                  <c:v>20281</c:v>
                </c:pt>
                <c:pt idx="8140">
                  <c:v>20282</c:v>
                </c:pt>
                <c:pt idx="8141">
                  <c:v>20283</c:v>
                </c:pt>
                <c:pt idx="8142">
                  <c:v>20284</c:v>
                </c:pt>
                <c:pt idx="8143">
                  <c:v>20285</c:v>
                </c:pt>
                <c:pt idx="8144">
                  <c:v>20288</c:v>
                </c:pt>
                <c:pt idx="8145">
                  <c:v>20289</c:v>
                </c:pt>
                <c:pt idx="8146">
                  <c:v>20290</c:v>
                </c:pt>
                <c:pt idx="8147">
                  <c:v>20291</c:v>
                </c:pt>
                <c:pt idx="8148">
                  <c:v>20292</c:v>
                </c:pt>
                <c:pt idx="8149">
                  <c:v>20295</c:v>
                </c:pt>
                <c:pt idx="8150">
                  <c:v>20296</c:v>
                </c:pt>
                <c:pt idx="8151">
                  <c:v>20297</c:v>
                </c:pt>
                <c:pt idx="8152">
                  <c:v>20298</c:v>
                </c:pt>
                <c:pt idx="8153">
                  <c:v>20299</c:v>
                </c:pt>
                <c:pt idx="8154">
                  <c:v>20302</c:v>
                </c:pt>
                <c:pt idx="8155">
                  <c:v>20303</c:v>
                </c:pt>
                <c:pt idx="8156">
                  <c:v>20304</c:v>
                </c:pt>
                <c:pt idx="8157">
                  <c:v>20305</c:v>
                </c:pt>
                <c:pt idx="8158">
                  <c:v>20306</c:v>
                </c:pt>
                <c:pt idx="8159">
                  <c:v>20309</c:v>
                </c:pt>
                <c:pt idx="8160">
                  <c:v>20310</c:v>
                </c:pt>
                <c:pt idx="8161">
                  <c:v>20311</c:v>
                </c:pt>
                <c:pt idx="8162">
                  <c:v>20312</c:v>
                </c:pt>
                <c:pt idx="8163">
                  <c:v>20313</c:v>
                </c:pt>
                <c:pt idx="8164">
                  <c:v>20316</c:v>
                </c:pt>
                <c:pt idx="8165">
                  <c:v>20317</c:v>
                </c:pt>
                <c:pt idx="8166">
                  <c:v>20318</c:v>
                </c:pt>
                <c:pt idx="8167">
                  <c:v>20319</c:v>
                </c:pt>
                <c:pt idx="8168">
                  <c:v>20320</c:v>
                </c:pt>
                <c:pt idx="8169">
                  <c:v>20323</c:v>
                </c:pt>
                <c:pt idx="8170">
                  <c:v>20324</c:v>
                </c:pt>
                <c:pt idx="8171">
                  <c:v>20325</c:v>
                </c:pt>
                <c:pt idx="8172">
                  <c:v>20326</c:v>
                </c:pt>
                <c:pt idx="8173">
                  <c:v>20327</c:v>
                </c:pt>
                <c:pt idx="8174">
                  <c:v>20330</c:v>
                </c:pt>
                <c:pt idx="8175">
                  <c:v>20331</c:v>
                </c:pt>
                <c:pt idx="8176">
                  <c:v>20332</c:v>
                </c:pt>
                <c:pt idx="8177">
                  <c:v>20333</c:v>
                </c:pt>
                <c:pt idx="8178">
                  <c:v>20334</c:v>
                </c:pt>
                <c:pt idx="8179">
                  <c:v>20338</c:v>
                </c:pt>
                <c:pt idx="8180">
                  <c:v>20339</c:v>
                </c:pt>
                <c:pt idx="8181">
                  <c:v>20340</c:v>
                </c:pt>
                <c:pt idx="8182">
                  <c:v>20341</c:v>
                </c:pt>
                <c:pt idx="8183">
                  <c:v>20344</c:v>
                </c:pt>
                <c:pt idx="8184">
                  <c:v>20345</c:v>
                </c:pt>
                <c:pt idx="8185">
                  <c:v>20346</c:v>
                </c:pt>
                <c:pt idx="8186">
                  <c:v>20347</c:v>
                </c:pt>
                <c:pt idx="8187">
                  <c:v>20348</c:v>
                </c:pt>
                <c:pt idx="8188">
                  <c:v>20351</c:v>
                </c:pt>
                <c:pt idx="8189">
                  <c:v>20352</c:v>
                </c:pt>
                <c:pt idx="8190">
                  <c:v>20353</c:v>
                </c:pt>
                <c:pt idx="8191">
                  <c:v>20354</c:v>
                </c:pt>
                <c:pt idx="8192">
                  <c:v>20355</c:v>
                </c:pt>
                <c:pt idx="8193">
                  <c:v>20358</c:v>
                </c:pt>
                <c:pt idx="8194">
                  <c:v>20359</c:v>
                </c:pt>
                <c:pt idx="8195">
                  <c:v>20360</c:v>
                </c:pt>
                <c:pt idx="8196">
                  <c:v>20361</c:v>
                </c:pt>
                <c:pt idx="8197">
                  <c:v>20362</c:v>
                </c:pt>
                <c:pt idx="8198">
                  <c:v>20365</c:v>
                </c:pt>
                <c:pt idx="8199">
                  <c:v>20366</c:v>
                </c:pt>
                <c:pt idx="8200">
                  <c:v>20367</c:v>
                </c:pt>
                <c:pt idx="8201">
                  <c:v>20368</c:v>
                </c:pt>
                <c:pt idx="8202">
                  <c:v>20369</c:v>
                </c:pt>
                <c:pt idx="8203">
                  <c:v>20372</c:v>
                </c:pt>
                <c:pt idx="8204">
                  <c:v>20373</c:v>
                </c:pt>
                <c:pt idx="8205">
                  <c:v>20374</c:v>
                </c:pt>
                <c:pt idx="8206">
                  <c:v>20375</c:v>
                </c:pt>
                <c:pt idx="8207">
                  <c:v>20376</c:v>
                </c:pt>
                <c:pt idx="8208">
                  <c:v>20379</c:v>
                </c:pt>
                <c:pt idx="8209">
                  <c:v>20380</c:v>
                </c:pt>
                <c:pt idx="8210">
                  <c:v>20381</c:v>
                </c:pt>
                <c:pt idx="8211">
                  <c:v>20382</c:v>
                </c:pt>
                <c:pt idx="8212">
                  <c:v>20383</c:v>
                </c:pt>
                <c:pt idx="8213">
                  <c:v>20386</c:v>
                </c:pt>
                <c:pt idx="8214">
                  <c:v>20387</c:v>
                </c:pt>
                <c:pt idx="8215">
                  <c:v>20388</c:v>
                </c:pt>
                <c:pt idx="8216">
                  <c:v>20389</c:v>
                </c:pt>
                <c:pt idx="8217">
                  <c:v>20390</c:v>
                </c:pt>
                <c:pt idx="8218">
                  <c:v>20393</c:v>
                </c:pt>
                <c:pt idx="8219">
                  <c:v>20394</c:v>
                </c:pt>
                <c:pt idx="8220">
                  <c:v>20395</c:v>
                </c:pt>
                <c:pt idx="8221">
                  <c:v>20396</c:v>
                </c:pt>
                <c:pt idx="8222">
                  <c:v>20397</c:v>
                </c:pt>
                <c:pt idx="8223">
                  <c:v>20400</c:v>
                </c:pt>
                <c:pt idx="8224">
                  <c:v>20402</c:v>
                </c:pt>
                <c:pt idx="8225">
                  <c:v>20403</c:v>
                </c:pt>
                <c:pt idx="8226">
                  <c:v>20404</c:v>
                </c:pt>
                <c:pt idx="8227">
                  <c:v>20407</c:v>
                </c:pt>
                <c:pt idx="8228">
                  <c:v>20408</c:v>
                </c:pt>
                <c:pt idx="8229">
                  <c:v>20409</c:v>
                </c:pt>
                <c:pt idx="8230">
                  <c:v>20410</c:v>
                </c:pt>
                <c:pt idx="8231">
                  <c:v>20411</c:v>
                </c:pt>
                <c:pt idx="8232">
                  <c:v>20414</c:v>
                </c:pt>
                <c:pt idx="8233">
                  <c:v>20415</c:v>
                </c:pt>
                <c:pt idx="8234">
                  <c:v>20416</c:v>
                </c:pt>
                <c:pt idx="8235">
                  <c:v>20418</c:v>
                </c:pt>
                <c:pt idx="8236">
                  <c:v>20421</c:v>
                </c:pt>
                <c:pt idx="8237">
                  <c:v>20422</c:v>
                </c:pt>
                <c:pt idx="8238">
                  <c:v>20423</c:v>
                </c:pt>
                <c:pt idx="8239">
                  <c:v>20424</c:v>
                </c:pt>
                <c:pt idx="8240">
                  <c:v>20425</c:v>
                </c:pt>
                <c:pt idx="8241">
                  <c:v>20428</c:v>
                </c:pt>
                <c:pt idx="8242">
                  <c:v>20429</c:v>
                </c:pt>
                <c:pt idx="8243">
                  <c:v>20430</c:v>
                </c:pt>
                <c:pt idx="8244">
                  <c:v>20431</c:v>
                </c:pt>
                <c:pt idx="8245">
                  <c:v>20432</c:v>
                </c:pt>
                <c:pt idx="8246">
                  <c:v>20435</c:v>
                </c:pt>
                <c:pt idx="8247">
                  <c:v>20436</c:v>
                </c:pt>
                <c:pt idx="8248">
                  <c:v>20437</c:v>
                </c:pt>
                <c:pt idx="8249">
                  <c:v>20438</c:v>
                </c:pt>
                <c:pt idx="8250">
                  <c:v>20439</c:v>
                </c:pt>
                <c:pt idx="8251">
                  <c:v>20442</c:v>
                </c:pt>
                <c:pt idx="8252">
                  <c:v>20443</c:v>
                </c:pt>
                <c:pt idx="8253">
                  <c:v>20444</c:v>
                </c:pt>
                <c:pt idx="8254">
                  <c:v>20445</c:v>
                </c:pt>
                <c:pt idx="8255">
                  <c:v>20446</c:v>
                </c:pt>
                <c:pt idx="8256">
                  <c:v>20450</c:v>
                </c:pt>
                <c:pt idx="8257">
                  <c:v>20451</c:v>
                </c:pt>
                <c:pt idx="8258">
                  <c:v>20452</c:v>
                </c:pt>
                <c:pt idx="8259">
                  <c:v>20453</c:v>
                </c:pt>
                <c:pt idx="8260">
                  <c:v>20457</c:v>
                </c:pt>
                <c:pt idx="8261">
                  <c:v>20458</c:v>
                </c:pt>
                <c:pt idx="8262">
                  <c:v>20459</c:v>
                </c:pt>
                <c:pt idx="8263">
                  <c:v>20460</c:v>
                </c:pt>
                <c:pt idx="8264">
                  <c:v>20463</c:v>
                </c:pt>
                <c:pt idx="8265">
                  <c:v>20464</c:v>
                </c:pt>
                <c:pt idx="8266">
                  <c:v>20465</c:v>
                </c:pt>
                <c:pt idx="8267">
                  <c:v>20466</c:v>
                </c:pt>
                <c:pt idx="8268">
                  <c:v>20467</c:v>
                </c:pt>
                <c:pt idx="8269">
                  <c:v>20470</c:v>
                </c:pt>
                <c:pt idx="8270">
                  <c:v>20471</c:v>
                </c:pt>
                <c:pt idx="8271">
                  <c:v>20472</c:v>
                </c:pt>
                <c:pt idx="8272">
                  <c:v>20473</c:v>
                </c:pt>
                <c:pt idx="8273">
                  <c:v>20474</c:v>
                </c:pt>
                <c:pt idx="8274">
                  <c:v>20477</c:v>
                </c:pt>
                <c:pt idx="8275">
                  <c:v>20478</c:v>
                </c:pt>
                <c:pt idx="8276">
                  <c:v>20479</c:v>
                </c:pt>
                <c:pt idx="8277">
                  <c:v>20480</c:v>
                </c:pt>
                <c:pt idx="8278">
                  <c:v>20481</c:v>
                </c:pt>
                <c:pt idx="8279">
                  <c:v>20484</c:v>
                </c:pt>
                <c:pt idx="8280">
                  <c:v>20485</c:v>
                </c:pt>
                <c:pt idx="8281">
                  <c:v>20486</c:v>
                </c:pt>
                <c:pt idx="8282">
                  <c:v>20487</c:v>
                </c:pt>
                <c:pt idx="8283">
                  <c:v>20488</c:v>
                </c:pt>
                <c:pt idx="8284">
                  <c:v>20491</c:v>
                </c:pt>
                <c:pt idx="8285">
                  <c:v>20492</c:v>
                </c:pt>
                <c:pt idx="8286">
                  <c:v>20493</c:v>
                </c:pt>
                <c:pt idx="8287">
                  <c:v>20494</c:v>
                </c:pt>
                <c:pt idx="8288">
                  <c:v>20495</c:v>
                </c:pt>
                <c:pt idx="8289">
                  <c:v>20498</c:v>
                </c:pt>
                <c:pt idx="8290">
                  <c:v>20499</c:v>
                </c:pt>
                <c:pt idx="8291">
                  <c:v>20500</c:v>
                </c:pt>
                <c:pt idx="8292">
                  <c:v>20501</c:v>
                </c:pt>
                <c:pt idx="8293">
                  <c:v>20502</c:v>
                </c:pt>
                <c:pt idx="8294">
                  <c:v>20505</c:v>
                </c:pt>
                <c:pt idx="8295">
                  <c:v>20506</c:v>
                </c:pt>
                <c:pt idx="8296">
                  <c:v>20508</c:v>
                </c:pt>
                <c:pt idx="8297">
                  <c:v>20509</c:v>
                </c:pt>
                <c:pt idx="8298">
                  <c:v>20512</c:v>
                </c:pt>
                <c:pt idx="8299">
                  <c:v>20513</c:v>
                </c:pt>
                <c:pt idx="8300">
                  <c:v>20514</c:v>
                </c:pt>
                <c:pt idx="8301">
                  <c:v>20515</c:v>
                </c:pt>
                <c:pt idx="8302">
                  <c:v>20516</c:v>
                </c:pt>
                <c:pt idx="8303">
                  <c:v>20519</c:v>
                </c:pt>
                <c:pt idx="8304">
                  <c:v>20520</c:v>
                </c:pt>
                <c:pt idx="8305">
                  <c:v>20521</c:v>
                </c:pt>
                <c:pt idx="8306">
                  <c:v>20522</c:v>
                </c:pt>
                <c:pt idx="8307">
                  <c:v>20523</c:v>
                </c:pt>
                <c:pt idx="8308">
                  <c:v>20526</c:v>
                </c:pt>
                <c:pt idx="8309">
                  <c:v>20527</c:v>
                </c:pt>
                <c:pt idx="8310">
                  <c:v>20528</c:v>
                </c:pt>
                <c:pt idx="8311">
                  <c:v>20529</c:v>
                </c:pt>
                <c:pt idx="8312">
                  <c:v>20530</c:v>
                </c:pt>
                <c:pt idx="8313">
                  <c:v>20533</c:v>
                </c:pt>
                <c:pt idx="8314">
                  <c:v>20534</c:v>
                </c:pt>
                <c:pt idx="8315">
                  <c:v>20535</c:v>
                </c:pt>
                <c:pt idx="8316">
                  <c:v>20536</c:v>
                </c:pt>
                <c:pt idx="8317">
                  <c:v>20537</c:v>
                </c:pt>
                <c:pt idx="8318">
                  <c:v>20540</c:v>
                </c:pt>
                <c:pt idx="8319">
                  <c:v>20541</c:v>
                </c:pt>
                <c:pt idx="8320">
                  <c:v>20542</c:v>
                </c:pt>
                <c:pt idx="8321">
                  <c:v>20543</c:v>
                </c:pt>
                <c:pt idx="8322">
                  <c:v>20547</c:v>
                </c:pt>
                <c:pt idx="8323">
                  <c:v>20548</c:v>
                </c:pt>
                <c:pt idx="8324">
                  <c:v>20549</c:v>
                </c:pt>
                <c:pt idx="8325">
                  <c:v>20550</c:v>
                </c:pt>
                <c:pt idx="8326">
                  <c:v>20551</c:v>
                </c:pt>
                <c:pt idx="8327">
                  <c:v>20554</c:v>
                </c:pt>
                <c:pt idx="8328">
                  <c:v>20555</c:v>
                </c:pt>
                <c:pt idx="8329">
                  <c:v>20556</c:v>
                </c:pt>
                <c:pt idx="8330">
                  <c:v>20557</c:v>
                </c:pt>
                <c:pt idx="8331">
                  <c:v>20558</c:v>
                </c:pt>
                <c:pt idx="8332">
                  <c:v>20561</c:v>
                </c:pt>
                <c:pt idx="8333">
                  <c:v>20562</c:v>
                </c:pt>
                <c:pt idx="8334">
                  <c:v>20563</c:v>
                </c:pt>
                <c:pt idx="8335">
                  <c:v>20564</c:v>
                </c:pt>
                <c:pt idx="8336">
                  <c:v>20565</c:v>
                </c:pt>
                <c:pt idx="8337">
                  <c:v>20568</c:v>
                </c:pt>
                <c:pt idx="8338">
                  <c:v>20569</c:v>
                </c:pt>
                <c:pt idx="8339">
                  <c:v>20570</c:v>
                </c:pt>
                <c:pt idx="8340">
                  <c:v>20571</c:v>
                </c:pt>
                <c:pt idx="8341">
                  <c:v>20572</c:v>
                </c:pt>
                <c:pt idx="8342">
                  <c:v>20575</c:v>
                </c:pt>
                <c:pt idx="8343">
                  <c:v>20576</c:v>
                </c:pt>
                <c:pt idx="8344">
                  <c:v>20577</c:v>
                </c:pt>
                <c:pt idx="8345">
                  <c:v>20578</c:v>
                </c:pt>
                <c:pt idx="8346">
                  <c:v>20579</c:v>
                </c:pt>
                <c:pt idx="8347">
                  <c:v>20582</c:v>
                </c:pt>
                <c:pt idx="8348">
                  <c:v>20583</c:v>
                </c:pt>
                <c:pt idx="8349">
                  <c:v>20584</c:v>
                </c:pt>
                <c:pt idx="8350">
                  <c:v>20585</c:v>
                </c:pt>
                <c:pt idx="8351">
                  <c:v>20586</c:v>
                </c:pt>
                <c:pt idx="8352">
                  <c:v>20589</c:v>
                </c:pt>
                <c:pt idx="8353">
                  <c:v>20590</c:v>
                </c:pt>
                <c:pt idx="8354">
                  <c:v>20591</c:v>
                </c:pt>
                <c:pt idx="8355">
                  <c:v>20592</c:v>
                </c:pt>
                <c:pt idx="8356">
                  <c:v>20593</c:v>
                </c:pt>
                <c:pt idx="8357">
                  <c:v>20596</c:v>
                </c:pt>
                <c:pt idx="8358">
                  <c:v>20597</c:v>
                </c:pt>
                <c:pt idx="8359">
                  <c:v>20598</c:v>
                </c:pt>
                <c:pt idx="8360">
                  <c:v>20599</c:v>
                </c:pt>
                <c:pt idx="8361">
                  <c:v>20600</c:v>
                </c:pt>
                <c:pt idx="8362">
                  <c:v>20603</c:v>
                </c:pt>
                <c:pt idx="8363">
                  <c:v>20604</c:v>
                </c:pt>
                <c:pt idx="8364">
                  <c:v>20606</c:v>
                </c:pt>
                <c:pt idx="8365">
                  <c:v>20607</c:v>
                </c:pt>
                <c:pt idx="8366">
                  <c:v>20610</c:v>
                </c:pt>
                <c:pt idx="8367">
                  <c:v>20611</c:v>
                </c:pt>
                <c:pt idx="8368">
                  <c:v>20612</c:v>
                </c:pt>
                <c:pt idx="8369">
                  <c:v>20613</c:v>
                </c:pt>
                <c:pt idx="8370">
                  <c:v>20614</c:v>
                </c:pt>
                <c:pt idx="8371">
                  <c:v>20617</c:v>
                </c:pt>
                <c:pt idx="8372">
                  <c:v>20618</c:v>
                </c:pt>
                <c:pt idx="8373">
                  <c:v>20619</c:v>
                </c:pt>
                <c:pt idx="8374">
                  <c:v>20620</c:v>
                </c:pt>
                <c:pt idx="8375">
                  <c:v>20621</c:v>
                </c:pt>
                <c:pt idx="8376">
                  <c:v>20624</c:v>
                </c:pt>
                <c:pt idx="8377">
                  <c:v>20625</c:v>
                </c:pt>
                <c:pt idx="8378">
                  <c:v>20626</c:v>
                </c:pt>
                <c:pt idx="8379">
                  <c:v>20627</c:v>
                </c:pt>
                <c:pt idx="8380">
                  <c:v>20628</c:v>
                </c:pt>
                <c:pt idx="8381">
                  <c:v>20631</c:v>
                </c:pt>
                <c:pt idx="8382">
                  <c:v>20632</c:v>
                </c:pt>
                <c:pt idx="8383">
                  <c:v>20633</c:v>
                </c:pt>
                <c:pt idx="8384">
                  <c:v>20634</c:v>
                </c:pt>
                <c:pt idx="8385">
                  <c:v>20635</c:v>
                </c:pt>
                <c:pt idx="8386">
                  <c:v>20638</c:v>
                </c:pt>
                <c:pt idx="8387">
                  <c:v>20639</c:v>
                </c:pt>
                <c:pt idx="8388">
                  <c:v>20641</c:v>
                </c:pt>
                <c:pt idx="8389">
                  <c:v>20642</c:v>
                </c:pt>
                <c:pt idx="8390">
                  <c:v>20645</c:v>
                </c:pt>
                <c:pt idx="8391">
                  <c:v>20646</c:v>
                </c:pt>
                <c:pt idx="8392">
                  <c:v>20647</c:v>
                </c:pt>
                <c:pt idx="8393">
                  <c:v>20648</c:v>
                </c:pt>
                <c:pt idx="8394">
                  <c:v>20649</c:v>
                </c:pt>
                <c:pt idx="8395">
                  <c:v>20652</c:v>
                </c:pt>
                <c:pt idx="8396">
                  <c:v>20653</c:v>
                </c:pt>
                <c:pt idx="8397">
                  <c:v>20654</c:v>
                </c:pt>
                <c:pt idx="8398">
                  <c:v>20655</c:v>
                </c:pt>
                <c:pt idx="8399">
                  <c:v>20656</c:v>
                </c:pt>
                <c:pt idx="8400">
                  <c:v>20659</c:v>
                </c:pt>
                <c:pt idx="8401">
                  <c:v>20660</c:v>
                </c:pt>
                <c:pt idx="8402">
                  <c:v>20661</c:v>
                </c:pt>
                <c:pt idx="8403">
                  <c:v>20662</c:v>
                </c:pt>
                <c:pt idx="8404">
                  <c:v>20663</c:v>
                </c:pt>
                <c:pt idx="8405">
                  <c:v>20666</c:v>
                </c:pt>
                <c:pt idx="8406">
                  <c:v>20667</c:v>
                </c:pt>
                <c:pt idx="8407">
                  <c:v>20668</c:v>
                </c:pt>
                <c:pt idx="8408">
                  <c:v>20669</c:v>
                </c:pt>
                <c:pt idx="8409">
                  <c:v>20670</c:v>
                </c:pt>
                <c:pt idx="8410">
                  <c:v>20673</c:v>
                </c:pt>
                <c:pt idx="8411">
                  <c:v>20674</c:v>
                </c:pt>
                <c:pt idx="8412">
                  <c:v>20675</c:v>
                </c:pt>
                <c:pt idx="8413">
                  <c:v>20676</c:v>
                </c:pt>
                <c:pt idx="8414">
                  <c:v>20677</c:v>
                </c:pt>
                <c:pt idx="8415">
                  <c:v>20680</c:v>
                </c:pt>
                <c:pt idx="8416">
                  <c:v>20681</c:v>
                </c:pt>
                <c:pt idx="8417">
                  <c:v>20682</c:v>
                </c:pt>
                <c:pt idx="8418">
                  <c:v>20683</c:v>
                </c:pt>
                <c:pt idx="8419">
                  <c:v>20684</c:v>
                </c:pt>
                <c:pt idx="8420">
                  <c:v>20687</c:v>
                </c:pt>
                <c:pt idx="8421">
                  <c:v>20688</c:v>
                </c:pt>
                <c:pt idx="8422">
                  <c:v>20689</c:v>
                </c:pt>
                <c:pt idx="8423">
                  <c:v>20690</c:v>
                </c:pt>
                <c:pt idx="8424">
                  <c:v>20691</c:v>
                </c:pt>
                <c:pt idx="8425">
                  <c:v>20694</c:v>
                </c:pt>
                <c:pt idx="8426">
                  <c:v>20695</c:v>
                </c:pt>
                <c:pt idx="8427">
                  <c:v>20696</c:v>
                </c:pt>
                <c:pt idx="8428">
                  <c:v>20697</c:v>
                </c:pt>
                <c:pt idx="8429">
                  <c:v>20698</c:v>
                </c:pt>
                <c:pt idx="8430">
                  <c:v>20702</c:v>
                </c:pt>
                <c:pt idx="8431">
                  <c:v>20703</c:v>
                </c:pt>
                <c:pt idx="8432">
                  <c:v>20704</c:v>
                </c:pt>
                <c:pt idx="8433">
                  <c:v>20705</c:v>
                </c:pt>
                <c:pt idx="8434">
                  <c:v>20708</c:v>
                </c:pt>
                <c:pt idx="8435">
                  <c:v>20709</c:v>
                </c:pt>
                <c:pt idx="8436">
                  <c:v>20710</c:v>
                </c:pt>
                <c:pt idx="8437">
                  <c:v>20711</c:v>
                </c:pt>
                <c:pt idx="8438">
                  <c:v>20712</c:v>
                </c:pt>
                <c:pt idx="8439">
                  <c:v>20715</c:v>
                </c:pt>
                <c:pt idx="8440">
                  <c:v>20716</c:v>
                </c:pt>
                <c:pt idx="8441">
                  <c:v>20717</c:v>
                </c:pt>
                <c:pt idx="8442">
                  <c:v>20718</c:v>
                </c:pt>
                <c:pt idx="8443">
                  <c:v>20719</c:v>
                </c:pt>
                <c:pt idx="8444">
                  <c:v>20722</c:v>
                </c:pt>
                <c:pt idx="8445">
                  <c:v>20723</c:v>
                </c:pt>
                <c:pt idx="8446">
                  <c:v>20724</c:v>
                </c:pt>
                <c:pt idx="8447">
                  <c:v>20725</c:v>
                </c:pt>
                <c:pt idx="8448">
                  <c:v>20726</c:v>
                </c:pt>
                <c:pt idx="8449">
                  <c:v>20729</c:v>
                </c:pt>
                <c:pt idx="8450">
                  <c:v>20730</c:v>
                </c:pt>
                <c:pt idx="8451">
                  <c:v>20731</c:v>
                </c:pt>
                <c:pt idx="8452">
                  <c:v>20732</c:v>
                </c:pt>
                <c:pt idx="8453">
                  <c:v>20733</c:v>
                </c:pt>
                <c:pt idx="8454">
                  <c:v>20736</c:v>
                </c:pt>
                <c:pt idx="8455">
                  <c:v>20737</c:v>
                </c:pt>
                <c:pt idx="8456">
                  <c:v>20738</c:v>
                </c:pt>
                <c:pt idx="8457">
                  <c:v>20739</c:v>
                </c:pt>
                <c:pt idx="8458">
                  <c:v>20740</c:v>
                </c:pt>
                <c:pt idx="8459">
                  <c:v>20743</c:v>
                </c:pt>
                <c:pt idx="8460">
                  <c:v>20744</c:v>
                </c:pt>
                <c:pt idx="8461">
                  <c:v>20745</c:v>
                </c:pt>
                <c:pt idx="8462">
                  <c:v>20746</c:v>
                </c:pt>
                <c:pt idx="8463">
                  <c:v>20747</c:v>
                </c:pt>
                <c:pt idx="8464">
                  <c:v>20750</c:v>
                </c:pt>
                <c:pt idx="8465">
                  <c:v>20751</c:v>
                </c:pt>
                <c:pt idx="8466">
                  <c:v>20752</c:v>
                </c:pt>
                <c:pt idx="8467">
                  <c:v>20753</c:v>
                </c:pt>
                <c:pt idx="8468">
                  <c:v>20754</c:v>
                </c:pt>
                <c:pt idx="8469">
                  <c:v>20757</c:v>
                </c:pt>
                <c:pt idx="8470">
                  <c:v>20758</c:v>
                </c:pt>
                <c:pt idx="8471">
                  <c:v>20759</c:v>
                </c:pt>
                <c:pt idx="8472">
                  <c:v>20760</c:v>
                </c:pt>
                <c:pt idx="8473">
                  <c:v>20761</c:v>
                </c:pt>
                <c:pt idx="8474">
                  <c:v>20764</c:v>
                </c:pt>
                <c:pt idx="8475">
                  <c:v>20766</c:v>
                </c:pt>
                <c:pt idx="8476">
                  <c:v>20767</c:v>
                </c:pt>
                <c:pt idx="8477">
                  <c:v>20768</c:v>
                </c:pt>
                <c:pt idx="8478">
                  <c:v>20771</c:v>
                </c:pt>
                <c:pt idx="8479">
                  <c:v>20772</c:v>
                </c:pt>
                <c:pt idx="8480">
                  <c:v>20773</c:v>
                </c:pt>
                <c:pt idx="8481">
                  <c:v>20774</c:v>
                </c:pt>
                <c:pt idx="8482">
                  <c:v>20775</c:v>
                </c:pt>
                <c:pt idx="8483">
                  <c:v>20778</c:v>
                </c:pt>
                <c:pt idx="8484">
                  <c:v>20779</c:v>
                </c:pt>
                <c:pt idx="8485">
                  <c:v>20780</c:v>
                </c:pt>
                <c:pt idx="8486">
                  <c:v>20782</c:v>
                </c:pt>
                <c:pt idx="8487">
                  <c:v>20785</c:v>
                </c:pt>
                <c:pt idx="8488">
                  <c:v>20786</c:v>
                </c:pt>
                <c:pt idx="8489">
                  <c:v>20787</c:v>
                </c:pt>
                <c:pt idx="8490">
                  <c:v>20788</c:v>
                </c:pt>
                <c:pt idx="8491">
                  <c:v>20789</c:v>
                </c:pt>
                <c:pt idx="8492">
                  <c:v>20792</c:v>
                </c:pt>
                <c:pt idx="8493">
                  <c:v>20793</c:v>
                </c:pt>
                <c:pt idx="8494">
                  <c:v>20794</c:v>
                </c:pt>
                <c:pt idx="8495">
                  <c:v>20795</c:v>
                </c:pt>
                <c:pt idx="8496">
                  <c:v>20796</c:v>
                </c:pt>
                <c:pt idx="8497">
                  <c:v>20799</c:v>
                </c:pt>
                <c:pt idx="8498">
                  <c:v>20800</c:v>
                </c:pt>
                <c:pt idx="8499">
                  <c:v>20801</c:v>
                </c:pt>
                <c:pt idx="8500">
                  <c:v>20802</c:v>
                </c:pt>
                <c:pt idx="8501">
                  <c:v>20803</c:v>
                </c:pt>
                <c:pt idx="8502">
                  <c:v>20806</c:v>
                </c:pt>
                <c:pt idx="8503">
                  <c:v>20807</c:v>
                </c:pt>
                <c:pt idx="8504">
                  <c:v>20808</c:v>
                </c:pt>
                <c:pt idx="8505">
                  <c:v>20809</c:v>
                </c:pt>
                <c:pt idx="8506">
                  <c:v>20810</c:v>
                </c:pt>
                <c:pt idx="8507">
                  <c:v>20815</c:v>
                </c:pt>
                <c:pt idx="8508">
                  <c:v>20816</c:v>
                </c:pt>
                <c:pt idx="8509">
                  <c:v>20817</c:v>
                </c:pt>
                <c:pt idx="8510">
                  <c:v>20820</c:v>
                </c:pt>
                <c:pt idx="8511">
                  <c:v>20822</c:v>
                </c:pt>
                <c:pt idx="8512">
                  <c:v>20823</c:v>
                </c:pt>
                <c:pt idx="8513">
                  <c:v>20824</c:v>
                </c:pt>
                <c:pt idx="8514">
                  <c:v>20827</c:v>
                </c:pt>
                <c:pt idx="8515">
                  <c:v>20828</c:v>
                </c:pt>
                <c:pt idx="8516">
                  <c:v>20829</c:v>
                </c:pt>
                <c:pt idx="8517">
                  <c:v>20830</c:v>
                </c:pt>
                <c:pt idx="8518">
                  <c:v>20831</c:v>
                </c:pt>
                <c:pt idx="8519">
                  <c:v>20834</c:v>
                </c:pt>
                <c:pt idx="8520">
                  <c:v>20835</c:v>
                </c:pt>
                <c:pt idx="8521">
                  <c:v>20836</c:v>
                </c:pt>
                <c:pt idx="8522">
                  <c:v>20837</c:v>
                </c:pt>
                <c:pt idx="8523">
                  <c:v>20838</c:v>
                </c:pt>
                <c:pt idx="8524">
                  <c:v>20841</c:v>
                </c:pt>
                <c:pt idx="8525">
                  <c:v>20842</c:v>
                </c:pt>
                <c:pt idx="8526">
                  <c:v>20843</c:v>
                </c:pt>
                <c:pt idx="8527">
                  <c:v>20844</c:v>
                </c:pt>
                <c:pt idx="8528">
                  <c:v>20845</c:v>
                </c:pt>
                <c:pt idx="8529">
                  <c:v>20848</c:v>
                </c:pt>
                <c:pt idx="8530">
                  <c:v>20849</c:v>
                </c:pt>
                <c:pt idx="8531">
                  <c:v>20850</c:v>
                </c:pt>
                <c:pt idx="8532">
                  <c:v>20851</c:v>
                </c:pt>
                <c:pt idx="8533">
                  <c:v>20852</c:v>
                </c:pt>
                <c:pt idx="8534">
                  <c:v>20855</c:v>
                </c:pt>
                <c:pt idx="8535">
                  <c:v>20856</c:v>
                </c:pt>
                <c:pt idx="8536">
                  <c:v>20857</c:v>
                </c:pt>
                <c:pt idx="8537">
                  <c:v>20858</c:v>
                </c:pt>
                <c:pt idx="8538">
                  <c:v>20859</c:v>
                </c:pt>
                <c:pt idx="8539">
                  <c:v>20862</c:v>
                </c:pt>
                <c:pt idx="8540">
                  <c:v>20863</c:v>
                </c:pt>
                <c:pt idx="8541">
                  <c:v>20864</c:v>
                </c:pt>
                <c:pt idx="8542">
                  <c:v>20865</c:v>
                </c:pt>
                <c:pt idx="8543">
                  <c:v>20866</c:v>
                </c:pt>
                <c:pt idx="8544">
                  <c:v>20869</c:v>
                </c:pt>
                <c:pt idx="8545">
                  <c:v>20870</c:v>
                </c:pt>
                <c:pt idx="8546">
                  <c:v>20871</c:v>
                </c:pt>
                <c:pt idx="8547">
                  <c:v>20872</c:v>
                </c:pt>
                <c:pt idx="8548">
                  <c:v>20876</c:v>
                </c:pt>
                <c:pt idx="8549">
                  <c:v>20877</c:v>
                </c:pt>
                <c:pt idx="8550">
                  <c:v>20878</c:v>
                </c:pt>
                <c:pt idx="8551">
                  <c:v>20879</c:v>
                </c:pt>
                <c:pt idx="8552">
                  <c:v>20880</c:v>
                </c:pt>
                <c:pt idx="8553">
                  <c:v>20883</c:v>
                </c:pt>
                <c:pt idx="8554">
                  <c:v>20884</c:v>
                </c:pt>
                <c:pt idx="8555">
                  <c:v>20885</c:v>
                </c:pt>
                <c:pt idx="8556">
                  <c:v>20886</c:v>
                </c:pt>
                <c:pt idx="8557">
                  <c:v>20887</c:v>
                </c:pt>
                <c:pt idx="8558">
                  <c:v>20890</c:v>
                </c:pt>
                <c:pt idx="8559">
                  <c:v>20891</c:v>
                </c:pt>
                <c:pt idx="8560">
                  <c:v>20892</c:v>
                </c:pt>
                <c:pt idx="8561">
                  <c:v>20893</c:v>
                </c:pt>
                <c:pt idx="8562">
                  <c:v>20894</c:v>
                </c:pt>
                <c:pt idx="8563">
                  <c:v>20897</c:v>
                </c:pt>
                <c:pt idx="8564">
                  <c:v>20898</c:v>
                </c:pt>
                <c:pt idx="8565">
                  <c:v>20899</c:v>
                </c:pt>
                <c:pt idx="8566">
                  <c:v>20900</c:v>
                </c:pt>
                <c:pt idx="8567">
                  <c:v>20901</c:v>
                </c:pt>
                <c:pt idx="8568">
                  <c:v>20904</c:v>
                </c:pt>
                <c:pt idx="8569">
                  <c:v>20905</c:v>
                </c:pt>
                <c:pt idx="8570">
                  <c:v>20906</c:v>
                </c:pt>
                <c:pt idx="8571">
                  <c:v>20907</c:v>
                </c:pt>
                <c:pt idx="8572">
                  <c:v>20908</c:v>
                </c:pt>
                <c:pt idx="8573">
                  <c:v>20911</c:v>
                </c:pt>
                <c:pt idx="8574">
                  <c:v>20912</c:v>
                </c:pt>
                <c:pt idx="8575">
                  <c:v>20913</c:v>
                </c:pt>
                <c:pt idx="8576">
                  <c:v>20914</c:v>
                </c:pt>
                <c:pt idx="8577">
                  <c:v>20915</c:v>
                </c:pt>
                <c:pt idx="8578">
                  <c:v>20918</c:v>
                </c:pt>
                <c:pt idx="8579">
                  <c:v>20919</c:v>
                </c:pt>
                <c:pt idx="8580">
                  <c:v>20920</c:v>
                </c:pt>
                <c:pt idx="8581">
                  <c:v>20921</c:v>
                </c:pt>
                <c:pt idx="8582">
                  <c:v>20922</c:v>
                </c:pt>
                <c:pt idx="8583">
                  <c:v>20925</c:v>
                </c:pt>
                <c:pt idx="8584">
                  <c:v>20926</c:v>
                </c:pt>
                <c:pt idx="8585">
                  <c:v>20927</c:v>
                </c:pt>
                <c:pt idx="8586">
                  <c:v>20928</c:v>
                </c:pt>
                <c:pt idx="8587">
                  <c:v>20932</c:v>
                </c:pt>
                <c:pt idx="8588">
                  <c:v>20933</c:v>
                </c:pt>
                <c:pt idx="8589">
                  <c:v>20934</c:v>
                </c:pt>
                <c:pt idx="8590">
                  <c:v>20935</c:v>
                </c:pt>
                <c:pt idx="8591">
                  <c:v>20936</c:v>
                </c:pt>
                <c:pt idx="8592">
                  <c:v>20939</c:v>
                </c:pt>
                <c:pt idx="8593">
                  <c:v>20940</c:v>
                </c:pt>
                <c:pt idx="8594">
                  <c:v>20941</c:v>
                </c:pt>
                <c:pt idx="8595">
                  <c:v>20942</c:v>
                </c:pt>
                <c:pt idx="8596">
                  <c:v>20943</c:v>
                </c:pt>
                <c:pt idx="8597">
                  <c:v>20946</c:v>
                </c:pt>
                <c:pt idx="8598">
                  <c:v>20947</c:v>
                </c:pt>
                <c:pt idx="8599">
                  <c:v>20948</c:v>
                </c:pt>
                <c:pt idx="8600">
                  <c:v>20949</c:v>
                </c:pt>
                <c:pt idx="8601">
                  <c:v>20950</c:v>
                </c:pt>
                <c:pt idx="8602">
                  <c:v>20953</c:v>
                </c:pt>
                <c:pt idx="8603">
                  <c:v>20954</c:v>
                </c:pt>
                <c:pt idx="8604">
                  <c:v>20955</c:v>
                </c:pt>
                <c:pt idx="8605">
                  <c:v>20956</c:v>
                </c:pt>
                <c:pt idx="8606">
                  <c:v>20957</c:v>
                </c:pt>
                <c:pt idx="8607">
                  <c:v>20960</c:v>
                </c:pt>
                <c:pt idx="8608">
                  <c:v>20961</c:v>
                </c:pt>
                <c:pt idx="8609">
                  <c:v>20962</c:v>
                </c:pt>
                <c:pt idx="8610">
                  <c:v>20963</c:v>
                </c:pt>
                <c:pt idx="8611">
                  <c:v>20964</c:v>
                </c:pt>
                <c:pt idx="8612">
                  <c:v>20967</c:v>
                </c:pt>
                <c:pt idx="8613">
                  <c:v>20968</c:v>
                </c:pt>
                <c:pt idx="8614">
                  <c:v>20969</c:v>
                </c:pt>
                <c:pt idx="8615">
                  <c:v>20971</c:v>
                </c:pt>
                <c:pt idx="8616">
                  <c:v>20974</c:v>
                </c:pt>
                <c:pt idx="8617">
                  <c:v>20975</c:v>
                </c:pt>
                <c:pt idx="8618">
                  <c:v>20976</c:v>
                </c:pt>
                <c:pt idx="8619">
                  <c:v>20977</c:v>
                </c:pt>
                <c:pt idx="8620">
                  <c:v>20978</c:v>
                </c:pt>
                <c:pt idx="8621">
                  <c:v>20981</c:v>
                </c:pt>
                <c:pt idx="8622">
                  <c:v>20982</c:v>
                </c:pt>
                <c:pt idx="8623">
                  <c:v>20983</c:v>
                </c:pt>
                <c:pt idx="8624">
                  <c:v>20984</c:v>
                </c:pt>
                <c:pt idx="8625">
                  <c:v>20985</c:v>
                </c:pt>
                <c:pt idx="8626">
                  <c:v>20988</c:v>
                </c:pt>
                <c:pt idx="8627">
                  <c:v>20989</c:v>
                </c:pt>
                <c:pt idx="8628">
                  <c:v>20990</c:v>
                </c:pt>
                <c:pt idx="8629">
                  <c:v>20991</c:v>
                </c:pt>
                <c:pt idx="8630">
                  <c:v>20992</c:v>
                </c:pt>
                <c:pt idx="8631">
                  <c:v>20995</c:v>
                </c:pt>
                <c:pt idx="8632">
                  <c:v>20996</c:v>
                </c:pt>
                <c:pt idx="8633">
                  <c:v>20997</c:v>
                </c:pt>
                <c:pt idx="8634">
                  <c:v>20998</c:v>
                </c:pt>
                <c:pt idx="8635">
                  <c:v>20999</c:v>
                </c:pt>
                <c:pt idx="8636">
                  <c:v>21002</c:v>
                </c:pt>
                <c:pt idx="8637">
                  <c:v>21003</c:v>
                </c:pt>
                <c:pt idx="8638">
                  <c:v>21004</c:v>
                </c:pt>
                <c:pt idx="8639">
                  <c:v>21006</c:v>
                </c:pt>
                <c:pt idx="8640">
                  <c:v>21009</c:v>
                </c:pt>
                <c:pt idx="8641">
                  <c:v>21010</c:v>
                </c:pt>
                <c:pt idx="8642">
                  <c:v>21011</c:v>
                </c:pt>
                <c:pt idx="8643">
                  <c:v>21012</c:v>
                </c:pt>
                <c:pt idx="8644">
                  <c:v>21013</c:v>
                </c:pt>
                <c:pt idx="8645">
                  <c:v>21016</c:v>
                </c:pt>
                <c:pt idx="8646">
                  <c:v>21017</c:v>
                </c:pt>
                <c:pt idx="8647">
                  <c:v>21018</c:v>
                </c:pt>
                <c:pt idx="8648">
                  <c:v>21019</c:v>
                </c:pt>
                <c:pt idx="8649">
                  <c:v>21020</c:v>
                </c:pt>
                <c:pt idx="8650">
                  <c:v>21023</c:v>
                </c:pt>
                <c:pt idx="8651">
                  <c:v>21024</c:v>
                </c:pt>
                <c:pt idx="8652">
                  <c:v>21025</c:v>
                </c:pt>
                <c:pt idx="8653">
                  <c:v>21026</c:v>
                </c:pt>
                <c:pt idx="8654">
                  <c:v>21027</c:v>
                </c:pt>
                <c:pt idx="8655">
                  <c:v>21030</c:v>
                </c:pt>
                <c:pt idx="8656">
                  <c:v>21031</c:v>
                </c:pt>
                <c:pt idx="8657">
                  <c:v>21032</c:v>
                </c:pt>
                <c:pt idx="8658">
                  <c:v>21033</c:v>
                </c:pt>
                <c:pt idx="8659">
                  <c:v>21034</c:v>
                </c:pt>
                <c:pt idx="8660">
                  <c:v>21037</c:v>
                </c:pt>
                <c:pt idx="8661">
                  <c:v>21038</c:v>
                </c:pt>
                <c:pt idx="8662">
                  <c:v>21039</c:v>
                </c:pt>
                <c:pt idx="8663">
                  <c:v>21040</c:v>
                </c:pt>
                <c:pt idx="8664">
                  <c:v>21041</c:v>
                </c:pt>
                <c:pt idx="8665">
                  <c:v>21044</c:v>
                </c:pt>
                <c:pt idx="8666">
                  <c:v>21045</c:v>
                </c:pt>
                <c:pt idx="8667">
                  <c:v>21046</c:v>
                </c:pt>
                <c:pt idx="8668">
                  <c:v>21047</c:v>
                </c:pt>
                <c:pt idx="8669">
                  <c:v>21048</c:v>
                </c:pt>
                <c:pt idx="8670">
                  <c:v>21051</c:v>
                </c:pt>
                <c:pt idx="8671">
                  <c:v>21052</c:v>
                </c:pt>
                <c:pt idx="8672">
                  <c:v>21053</c:v>
                </c:pt>
                <c:pt idx="8673">
                  <c:v>21054</c:v>
                </c:pt>
                <c:pt idx="8674">
                  <c:v>21055</c:v>
                </c:pt>
                <c:pt idx="8675">
                  <c:v>21058</c:v>
                </c:pt>
                <c:pt idx="8676">
                  <c:v>21059</c:v>
                </c:pt>
                <c:pt idx="8677">
                  <c:v>21060</c:v>
                </c:pt>
                <c:pt idx="8678">
                  <c:v>21061</c:v>
                </c:pt>
                <c:pt idx="8679">
                  <c:v>21062</c:v>
                </c:pt>
                <c:pt idx="8680">
                  <c:v>21066</c:v>
                </c:pt>
                <c:pt idx="8681">
                  <c:v>21067</c:v>
                </c:pt>
                <c:pt idx="8682">
                  <c:v>21068</c:v>
                </c:pt>
                <c:pt idx="8683">
                  <c:v>21069</c:v>
                </c:pt>
                <c:pt idx="8684">
                  <c:v>21072</c:v>
                </c:pt>
                <c:pt idx="8685">
                  <c:v>21073</c:v>
                </c:pt>
                <c:pt idx="8686">
                  <c:v>21074</c:v>
                </c:pt>
                <c:pt idx="8687">
                  <c:v>21075</c:v>
                </c:pt>
                <c:pt idx="8688">
                  <c:v>21076</c:v>
                </c:pt>
                <c:pt idx="8689">
                  <c:v>21079</c:v>
                </c:pt>
                <c:pt idx="8690">
                  <c:v>21080</c:v>
                </c:pt>
                <c:pt idx="8691">
                  <c:v>21081</c:v>
                </c:pt>
                <c:pt idx="8692">
                  <c:v>21082</c:v>
                </c:pt>
                <c:pt idx="8693">
                  <c:v>21083</c:v>
                </c:pt>
                <c:pt idx="8694">
                  <c:v>21086</c:v>
                </c:pt>
                <c:pt idx="8695">
                  <c:v>21087</c:v>
                </c:pt>
                <c:pt idx="8696">
                  <c:v>21088</c:v>
                </c:pt>
                <c:pt idx="8697">
                  <c:v>21089</c:v>
                </c:pt>
                <c:pt idx="8698">
                  <c:v>21090</c:v>
                </c:pt>
                <c:pt idx="8699">
                  <c:v>21093</c:v>
                </c:pt>
                <c:pt idx="8700">
                  <c:v>21094</c:v>
                </c:pt>
                <c:pt idx="8701">
                  <c:v>21095</c:v>
                </c:pt>
                <c:pt idx="8702">
                  <c:v>21096</c:v>
                </c:pt>
                <c:pt idx="8703">
                  <c:v>21097</c:v>
                </c:pt>
                <c:pt idx="8704">
                  <c:v>21100</c:v>
                </c:pt>
                <c:pt idx="8705">
                  <c:v>21101</c:v>
                </c:pt>
                <c:pt idx="8706">
                  <c:v>21102</c:v>
                </c:pt>
                <c:pt idx="8707">
                  <c:v>21103</c:v>
                </c:pt>
                <c:pt idx="8708">
                  <c:v>21104</c:v>
                </c:pt>
                <c:pt idx="8709">
                  <c:v>21107</c:v>
                </c:pt>
                <c:pt idx="8710">
                  <c:v>21108</c:v>
                </c:pt>
                <c:pt idx="8711">
                  <c:v>21109</c:v>
                </c:pt>
                <c:pt idx="8712">
                  <c:v>21110</c:v>
                </c:pt>
                <c:pt idx="8713">
                  <c:v>21111</c:v>
                </c:pt>
                <c:pt idx="8714">
                  <c:v>21114</c:v>
                </c:pt>
                <c:pt idx="8715">
                  <c:v>21115</c:v>
                </c:pt>
                <c:pt idx="8716">
                  <c:v>21116</c:v>
                </c:pt>
                <c:pt idx="8717">
                  <c:v>21117</c:v>
                </c:pt>
                <c:pt idx="8718">
                  <c:v>21118</c:v>
                </c:pt>
                <c:pt idx="8719">
                  <c:v>21121</c:v>
                </c:pt>
                <c:pt idx="8720">
                  <c:v>21122</c:v>
                </c:pt>
                <c:pt idx="8721">
                  <c:v>21123</c:v>
                </c:pt>
                <c:pt idx="8722">
                  <c:v>21124</c:v>
                </c:pt>
                <c:pt idx="8723">
                  <c:v>21125</c:v>
                </c:pt>
                <c:pt idx="8724">
                  <c:v>21128</c:v>
                </c:pt>
                <c:pt idx="8725">
                  <c:v>21130</c:v>
                </c:pt>
                <c:pt idx="8726">
                  <c:v>21131</c:v>
                </c:pt>
                <c:pt idx="8727">
                  <c:v>21132</c:v>
                </c:pt>
                <c:pt idx="8728">
                  <c:v>21135</c:v>
                </c:pt>
                <c:pt idx="8729">
                  <c:v>21136</c:v>
                </c:pt>
                <c:pt idx="8730">
                  <c:v>21137</c:v>
                </c:pt>
                <c:pt idx="8731">
                  <c:v>21138</c:v>
                </c:pt>
                <c:pt idx="8732">
                  <c:v>21139</c:v>
                </c:pt>
                <c:pt idx="8733">
                  <c:v>21142</c:v>
                </c:pt>
                <c:pt idx="8734">
                  <c:v>21143</c:v>
                </c:pt>
                <c:pt idx="8735">
                  <c:v>21144</c:v>
                </c:pt>
                <c:pt idx="8736">
                  <c:v>21145</c:v>
                </c:pt>
                <c:pt idx="8737">
                  <c:v>21146</c:v>
                </c:pt>
                <c:pt idx="8738">
                  <c:v>21149</c:v>
                </c:pt>
                <c:pt idx="8739">
                  <c:v>21150</c:v>
                </c:pt>
                <c:pt idx="8740">
                  <c:v>21151</c:v>
                </c:pt>
                <c:pt idx="8741">
                  <c:v>21153</c:v>
                </c:pt>
                <c:pt idx="8742">
                  <c:v>21156</c:v>
                </c:pt>
                <c:pt idx="8743">
                  <c:v>21157</c:v>
                </c:pt>
                <c:pt idx="8744">
                  <c:v>21158</c:v>
                </c:pt>
                <c:pt idx="8745">
                  <c:v>21159</c:v>
                </c:pt>
                <c:pt idx="8746">
                  <c:v>21160</c:v>
                </c:pt>
                <c:pt idx="8747">
                  <c:v>21163</c:v>
                </c:pt>
                <c:pt idx="8748">
                  <c:v>21164</c:v>
                </c:pt>
                <c:pt idx="8749">
                  <c:v>21165</c:v>
                </c:pt>
                <c:pt idx="8750">
                  <c:v>21166</c:v>
                </c:pt>
                <c:pt idx="8751">
                  <c:v>21167</c:v>
                </c:pt>
                <c:pt idx="8752">
                  <c:v>21170</c:v>
                </c:pt>
                <c:pt idx="8753">
                  <c:v>21171</c:v>
                </c:pt>
                <c:pt idx="8754">
                  <c:v>21172</c:v>
                </c:pt>
                <c:pt idx="8755">
                  <c:v>21173</c:v>
                </c:pt>
                <c:pt idx="8756">
                  <c:v>21174</c:v>
                </c:pt>
                <c:pt idx="8757">
                  <c:v>21177</c:v>
                </c:pt>
                <c:pt idx="8758">
                  <c:v>21178</c:v>
                </c:pt>
                <c:pt idx="8759">
                  <c:v>21180</c:v>
                </c:pt>
                <c:pt idx="8760">
                  <c:v>21181</c:v>
                </c:pt>
                <c:pt idx="8761">
                  <c:v>21184</c:v>
                </c:pt>
                <c:pt idx="8762">
                  <c:v>21185</c:v>
                </c:pt>
                <c:pt idx="8763">
                  <c:v>21187</c:v>
                </c:pt>
                <c:pt idx="8764">
                  <c:v>21188</c:v>
                </c:pt>
                <c:pt idx="8765">
                  <c:v>21191</c:v>
                </c:pt>
                <c:pt idx="8766">
                  <c:v>21192</c:v>
                </c:pt>
                <c:pt idx="8767">
                  <c:v>21193</c:v>
                </c:pt>
                <c:pt idx="8768">
                  <c:v>21194</c:v>
                </c:pt>
                <c:pt idx="8769">
                  <c:v>21195</c:v>
                </c:pt>
                <c:pt idx="8770">
                  <c:v>21198</c:v>
                </c:pt>
                <c:pt idx="8771">
                  <c:v>21199</c:v>
                </c:pt>
                <c:pt idx="8772">
                  <c:v>21200</c:v>
                </c:pt>
                <c:pt idx="8773">
                  <c:v>21201</c:v>
                </c:pt>
                <c:pt idx="8774">
                  <c:v>21202</c:v>
                </c:pt>
                <c:pt idx="8775">
                  <c:v>21205</c:v>
                </c:pt>
                <c:pt idx="8776">
                  <c:v>21206</c:v>
                </c:pt>
                <c:pt idx="8777">
                  <c:v>21207</c:v>
                </c:pt>
                <c:pt idx="8778">
                  <c:v>21208</c:v>
                </c:pt>
                <c:pt idx="8779">
                  <c:v>21209</c:v>
                </c:pt>
                <c:pt idx="8780">
                  <c:v>21212</c:v>
                </c:pt>
                <c:pt idx="8781">
                  <c:v>21213</c:v>
                </c:pt>
                <c:pt idx="8782">
                  <c:v>21214</c:v>
                </c:pt>
                <c:pt idx="8783">
                  <c:v>21215</c:v>
                </c:pt>
                <c:pt idx="8784">
                  <c:v>21216</c:v>
                </c:pt>
                <c:pt idx="8785">
                  <c:v>21219</c:v>
                </c:pt>
                <c:pt idx="8786">
                  <c:v>21220</c:v>
                </c:pt>
                <c:pt idx="8787">
                  <c:v>21221</c:v>
                </c:pt>
                <c:pt idx="8788">
                  <c:v>21222</c:v>
                </c:pt>
                <c:pt idx="8789">
                  <c:v>21223</c:v>
                </c:pt>
                <c:pt idx="8790">
                  <c:v>21226</c:v>
                </c:pt>
                <c:pt idx="8791">
                  <c:v>21227</c:v>
                </c:pt>
                <c:pt idx="8792">
                  <c:v>21228</c:v>
                </c:pt>
                <c:pt idx="8793">
                  <c:v>21229</c:v>
                </c:pt>
                <c:pt idx="8794">
                  <c:v>21230</c:v>
                </c:pt>
                <c:pt idx="8795">
                  <c:v>21233</c:v>
                </c:pt>
                <c:pt idx="8796">
                  <c:v>21234</c:v>
                </c:pt>
                <c:pt idx="8797">
                  <c:v>21235</c:v>
                </c:pt>
                <c:pt idx="8798">
                  <c:v>21236</c:v>
                </c:pt>
                <c:pt idx="8799">
                  <c:v>21237</c:v>
                </c:pt>
                <c:pt idx="8800">
                  <c:v>21240</c:v>
                </c:pt>
                <c:pt idx="8801">
                  <c:v>21241</c:v>
                </c:pt>
                <c:pt idx="8802">
                  <c:v>21242</c:v>
                </c:pt>
                <c:pt idx="8803">
                  <c:v>21243</c:v>
                </c:pt>
                <c:pt idx="8804">
                  <c:v>21244</c:v>
                </c:pt>
                <c:pt idx="8805">
                  <c:v>21247</c:v>
                </c:pt>
                <c:pt idx="8806">
                  <c:v>21248</c:v>
                </c:pt>
                <c:pt idx="8807">
                  <c:v>21249</c:v>
                </c:pt>
                <c:pt idx="8808">
                  <c:v>21250</c:v>
                </c:pt>
                <c:pt idx="8809">
                  <c:v>21251</c:v>
                </c:pt>
                <c:pt idx="8810">
                  <c:v>21254</c:v>
                </c:pt>
                <c:pt idx="8811">
                  <c:v>21255</c:v>
                </c:pt>
                <c:pt idx="8812">
                  <c:v>21256</c:v>
                </c:pt>
                <c:pt idx="8813">
                  <c:v>21257</c:v>
                </c:pt>
                <c:pt idx="8814">
                  <c:v>21258</c:v>
                </c:pt>
                <c:pt idx="8815">
                  <c:v>21261</c:v>
                </c:pt>
                <c:pt idx="8816">
                  <c:v>21262</c:v>
                </c:pt>
                <c:pt idx="8817">
                  <c:v>21263</c:v>
                </c:pt>
                <c:pt idx="8818">
                  <c:v>21264</c:v>
                </c:pt>
                <c:pt idx="8819">
                  <c:v>21265</c:v>
                </c:pt>
                <c:pt idx="8820">
                  <c:v>21268</c:v>
                </c:pt>
                <c:pt idx="8821">
                  <c:v>21269</c:v>
                </c:pt>
                <c:pt idx="8822">
                  <c:v>21270</c:v>
                </c:pt>
                <c:pt idx="8823">
                  <c:v>21271</c:v>
                </c:pt>
                <c:pt idx="8824">
                  <c:v>21272</c:v>
                </c:pt>
                <c:pt idx="8825">
                  <c:v>21275</c:v>
                </c:pt>
                <c:pt idx="8826">
                  <c:v>21276</c:v>
                </c:pt>
                <c:pt idx="8827">
                  <c:v>21277</c:v>
                </c:pt>
                <c:pt idx="8828">
                  <c:v>21278</c:v>
                </c:pt>
                <c:pt idx="8829">
                  <c:v>21282</c:v>
                </c:pt>
                <c:pt idx="8830">
                  <c:v>21283</c:v>
                </c:pt>
                <c:pt idx="8831">
                  <c:v>21284</c:v>
                </c:pt>
                <c:pt idx="8832">
                  <c:v>21285</c:v>
                </c:pt>
                <c:pt idx="8833">
                  <c:v>21286</c:v>
                </c:pt>
                <c:pt idx="8834">
                  <c:v>21289</c:v>
                </c:pt>
                <c:pt idx="8835">
                  <c:v>21290</c:v>
                </c:pt>
                <c:pt idx="8836">
                  <c:v>21291</c:v>
                </c:pt>
                <c:pt idx="8837">
                  <c:v>21292</c:v>
                </c:pt>
                <c:pt idx="8838">
                  <c:v>21293</c:v>
                </c:pt>
                <c:pt idx="8839">
                  <c:v>21296</c:v>
                </c:pt>
                <c:pt idx="8840">
                  <c:v>21297</c:v>
                </c:pt>
                <c:pt idx="8841">
                  <c:v>21298</c:v>
                </c:pt>
                <c:pt idx="8842">
                  <c:v>21299</c:v>
                </c:pt>
                <c:pt idx="8843">
                  <c:v>21300</c:v>
                </c:pt>
                <c:pt idx="8844">
                  <c:v>21303</c:v>
                </c:pt>
                <c:pt idx="8845">
                  <c:v>21304</c:v>
                </c:pt>
                <c:pt idx="8846">
                  <c:v>21305</c:v>
                </c:pt>
                <c:pt idx="8847">
                  <c:v>21306</c:v>
                </c:pt>
                <c:pt idx="8848">
                  <c:v>21307</c:v>
                </c:pt>
                <c:pt idx="8849">
                  <c:v>21310</c:v>
                </c:pt>
                <c:pt idx="8850">
                  <c:v>21311</c:v>
                </c:pt>
                <c:pt idx="8851">
                  <c:v>21312</c:v>
                </c:pt>
                <c:pt idx="8852">
                  <c:v>21313</c:v>
                </c:pt>
                <c:pt idx="8853">
                  <c:v>21314</c:v>
                </c:pt>
                <c:pt idx="8854">
                  <c:v>21317</c:v>
                </c:pt>
                <c:pt idx="8855">
                  <c:v>21318</c:v>
                </c:pt>
                <c:pt idx="8856">
                  <c:v>21319</c:v>
                </c:pt>
                <c:pt idx="8857">
                  <c:v>21320</c:v>
                </c:pt>
                <c:pt idx="8858">
                  <c:v>21321</c:v>
                </c:pt>
                <c:pt idx="8859">
                  <c:v>21324</c:v>
                </c:pt>
                <c:pt idx="8860">
                  <c:v>21325</c:v>
                </c:pt>
                <c:pt idx="8861">
                  <c:v>21326</c:v>
                </c:pt>
                <c:pt idx="8862">
                  <c:v>21327</c:v>
                </c:pt>
                <c:pt idx="8863">
                  <c:v>21328</c:v>
                </c:pt>
                <c:pt idx="8864">
                  <c:v>21331</c:v>
                </c:pt>
                <c:pt idx="8865">
                  <c:v>21332</c:v>
                </c:pt>
                <c:pt idx="8866">
                  <c:v>21333</c:v>
                </c:pt>
                <c:pt idx="8867">
                  <c:v>21334</c:v>
                </c:pt>
                <c:pt idx="8868">
                  <c:v>21338</c:v>
                </c:pt>
                <c:pt idx="8869">
                  <c:v>21339</c:v>
                </c:pt>
                <c:pt idx="8870">
                  <c:v>21340</c:v>
                </c:pt>
                <c:pt idx="8871">
                  <c:v>21341</c:v>
                </c:pt>
                <c:pt idx="8872">
                  <c:v>21342</c:v>
                </c:pt>
                <c:pt idx="8873">
                  <c:v>21345</c:v>
                </c:pt>
                <c:pt idx="8874">
                  <c:v>21346</c:v>
                </c:pt>
                <c:pt idx="8875">
                  <c:v>21347</c:v>
                </c:pt>
                <c:pt idx="8876">
                  <c:v>21348</c:v>
                </c:pt>
                <c:pt idx="8877">
                  <c:v>21349</c:v>
                </c:pt>
                <c:pt idx="8878">
                  <c:v>21352</c:v>
                </c:pt>
                <c:pt idx="8879">
                  <c:v>21353</c:v>
                </c:pt>
                <c:pt idx="8880">
                  <c:v>21354</c:v>
                </c:pt>
                <c:pt idx="8881">
                  <c:v>21355</c:v>
                </c:pt>
                <c:pt idx="8882">
                  <c:v>21356</c:v>
                </c:pt>
                <c:pt idx="8883">
                  <c:v>21359</c:v>
                </c:pt>
                <c:pt idx="8884">
                  <c:v>21360</c:v>
                </c:pt>
                <c:pt idx="8885">
                  <c:v>21361</c:v>
                </c:pt>
                <c:pt idx="8886">
                  <c:v>21362</c:v>
                </c:pt>
                <c:pt idx="8887">
                  <c:v>21363</c:v>
                </c:pt>
                <c:pt idx="8888">
                  <c:v>21366</c:v>
                </c:pt>
                <c:pt idx="8889">
                  <c:v>21367</c:v>
                </c:pt>
                <c:pt idx="8890">
                  <c:v>21368</c:v>
                </c:pt>
                <c:pt idx="8891">
                  <c:v>21369</c:v>
                </c:pt>
                <c:pt idx="8892">
                  <c:v>21373</c:v>
                </c:pt>
                <c:pt idx="8893">
                  <c:v>21374</c:v>
                </c:pt>
                <c:pt idx="8894">
                  <c:v>21375</c:v>
                </c:pt>
                <c:pt idx="8895">
                  <c:v>21376</c:v>
                </c:pt>
                <c:pt idx="8896">
                  <c:v>21377</c:v>
                </c:pt>
                <c:pt idx="8897">
                  <c:v>21380</c:v>
                </c:pt>
                <c:pt idx="8898">
                  <c:v>21381</c:v>
                </c:pt>
                <c:pt idx="8899">
                  <c:v>21382</c:v>
                </c:pt>
                <c:pt idx="8900">
                  <c:v>21383</c:v>
                </c:pt>
                <c:pt idx="8901">
                  <c:v>21384</c:v>
                </c:pt>
                <c:pt idx="8902">
                  <c:v>21387</c:v>
                </c:pt>
                <c:pt idx="8903">
                  <c:v>21388</c:v>
                </c:pt>
                <c:pt idx="8904">
                  <c:v>21389</c:v>
                </c:pt>
                <c:pt idx="8905">
                  <c:v>21390</c:v>
                </c:pt>
                <c:pt idx="8906">
                  <c:v>21391</c:v>
                </c:pt>
                <c:pt idx="8907">
                  <c:v>21394</c:v>
                </c:pt>
                <c:pt idx="8908">
                  <c:v>21395</c:v>
                </c:pt>
                <c:pt idx="8909">
                  <c:v>21396</c:v>
                </c:pt>
                <c:pt idx="8910">
                  <c:v>21397</c:v>
                </c:pt>
                <c:pt idx="8911">
                  <c:v>21398</c:v>
                </c:pt>
                <c:pt idx="8912">
                  <c:v>21401</c:v>
                </c:pt>
                <c:pt idx="8913">
                  <c:v>21402</c:v>
                </c:pt>
                <c:pt idx="8914">
                  <c:v>21403</c:v>
                </c:pt>
                <c:pt idx="8915">
                  <c:v>21404</c:v>
                </c:pt>
                <c:pt idx="8916">
                  <c:v>21405</c:v>
                </c:pt>
                <c:pt idx="8917">
                  <c:v>21408</c:v>
                </c:pt>
                <c:pt idx="8918">
                  <c:v>21409</c:v>
                </c:pt>
                <c:pt idx="8919">
                  <c:v>21410</c:v>
                </c:pt>
                <c:pt idx="8920">
                  <c:v>21411</c:v>
                </c:pt>
                <c:pt idx="8921">
                  <c:v>21412</c:v>
                </c:pt>
                <c:pt idx="8922">
                  <c:v>21415</c:v>
                </c:pt>
                <c:pt idx="8923">
                  <c:v>21416</c:v>
                </c:pt>
                <c:pt idx="8924">
                  <c:v>21417</c:v>
                </c:pt>
                <c:pt idx="8925">
                  <c:v>21418</c:v>
                </c:pt>
                <c:pt idx="8926">
                  <c:v>21419</c:v>
                </c:pt>
                <c:pt idx="8927">
                  <c:v>21422</c:v>
                </c:pt>
                <c:pt idx="8928">
                  <c:v>21423</c:v>
                </c:pt>
                <c:pt idx="8929">
                  <c:v>21424</c:v>
                </c:pt>
                <c:pt idx="8930">
                  <c:v>21425</c:v>
                </c:pt>
                <c:pt idx="8931">
                  <c:v>21426</c:v>
                </c:pt>
                <c:pt idx="8932">
                  <c:v>21430</c:v>
                </c:pt>
                <c:pt idx="8933">
                  <c:v>21431</c:v>
                </c:pt>
                <c:pt idx="8934">
                  <c:v>21432</c:v>
                </c:pt>
                <c:pt idx="8935">
                  <c:v>21433</c:v>
                </c:pt>
                <c:pt idx="8936">
                  <c:v>21436</c:v>
                </c:pt>
                <c:pt idx="8937">
                  <c:v>21437</c:v>
                </c:pt>
                <c:pt idx="8938">
                  <c:v>21438</c:v>
                </c:pt>
                <c:pt idx="8939">
                  <c:v>21439</c:v>
                </c:pt>
                <c:pt idx="8940">
                  <c:v>21440</c:v>
                </c:pt>
                <c:pt idx="8941">
                  <c:v>21443</c:v>
                </c:pt>
                <c:pt idx="8942">
                  <c:v>21444</c:v>
                </c:pt>
                <c:pt idx="8943">
                  <c:v>21445</c:v>
                </c:pt>
                <c:pt idx="8944">
                  <c:v>21446</c:v>
                </c:pt>
                <c:pt idx="8945">
                  <c:v>21447</c:v>
                </c:pt>
                <c:pt idx="8946">
                  <c:v>21450</c:v>
                </c:pt>
                <c:pt idx="8947">
                  <c:v>21451</c:v>
                </c:pt>
                <c:pt idx="8948">
                  <c:v>21452</c:v>
                </c:pt>
                <c:pt idx="8949">
                  <c:v>21453</c:v>
                </c:pt>
                <c:pt idx="8950">
                  <c:v>21454</c:v>
                </c:pt>
                <c:pt idx="8951">
                  <c:v>21457</c:v>
                </c:pt>
                <c:pt idx="8952">
                  <c:v>21458</c:v>
                </c:pt>
                <c:pt idx="8953">
                  <c:v>21459</c:v>
                </c:pt>
                <c:pt idx="8954">
                  <c:v>21460</c:v>
                </c:pt>
                <c:pt idx="8955">
                  <c:v>21461</c:v>
                </c:pt>
                <c:pt idx="8956">
                  <c:v>21464</c:v>
                </c:pt>
                <c:pt idx="8957">
                  <c:v>21465</c:v>
                </c:pt>
                <c:pt idx="8958">
                  <c:v>21466</c:v>
                </c:pt>
                <c:pt idx="8959">
                  <c:v>21467</c:v>
                </c:pt>
                <c:pt idx="8960">
                  <c:v>21468</c:v>
                </c:pt>
                <c:pt idx="8961">
                  <c:v>21471</c:v>
                </c:pt>
                <c:pt idx="8962">
                  <c:v>21472</c:v>
                </c:pt>
                <c:pt idx="8963">
                  <c:v>21473</c:v>
                </c:pt>
                <c:pt idx="8964">
                  <c:v>21474</c:v>
                </c:pt>
                <c:pt idx="8965">
                  <c:v>21475</c:v>
                </c:pt>
                <c:pt idx="8966">
                  <c:v>21478</c:v>
                </c:pt>
                <c:pt idx="8967">
                  <c:v>21479</c:v>
                </c:pt>
                <c:pt idx="8968">
                  <c:v>21480</c:v>
                </c:pt>
                <c:pt idx="8969">
                  <c:v>21481</c:v>
                </c:pt>
                <c:pt idx="8970">
                  <c:v>21482</c:v>
                </c:pt>
                <c:pt idx="8971">
                  <c:v>21485</c:v>
                </c:pt>
                <c:pt idx="8972">
                  <c:v>21486</c:v>
                </c:pt>
                <c:pt idx="8973">
                  <c:v>21487</c:v>
                </c:pt>
                <c:pt idx="8974">
                  <c:v>21488</c:v>
                </c:pt>
                <c:pt idx="8975">
                  <c:v>21489</c:v>
                </c:pt>
                <c:pt idx="8976">
                  <c:v>21492</c:v>
                </c:pt>
                <c:pt idx="8977">
                  <c:v>21494</c:v>
                </c:pt>
                <c:pt idx="8978">
                  <c:v>21495</c:v>
                </c:pt>
                <c:pt idx="8979">
                  <c:v>21496</c:v>
                </c:pt>
                <c:pt idx="8980">
                  <c:v>21499</c:v>
                </c:pt>
                <c:pt idx="8981">
                  <c:v>21500</c:v>
                </c:pt>
                <c:pt idx="8982">
                  <c:v>21501</c:v>
                </c:pt>
                <c:pt idx="8983">
                  <c:v>21502</c:v>
                </c:pt>
                <c:pt idx="8984">
                  <c:v>21503</c:v>
                </c:pt>
                <c:pt idx="8985">
                  <c:v>21506</c:v>
                </c:pt>
                <c:pt idx="8986">
                  <c:v>21507</c:v>
                </c:pt>
                <c:pt idx="8987">
                  <c:v>21508</c:v>
                </c:pt>
                <c:pt idx="8988">
                  <c:v>21509</c:v>
                </c:pt>
                <c:pt idx="8989">
                  <c:v>21510</c:v>
                </c:pt>
                <c:pt idx="8990">
                  <c:v>21513</c:v>
                </c:pt>
                <c:pt idx="8991">
                  <c:v>21514</c:v>
                </c:pt>
                <c:pt idx="8992">
                  <c:v>21515</c:v>
                </c:pt>
                <c:pt idx="8993">
                  <c:v>21517</c:v>
                </c:pt>
                <c:pt idx="8994">
                  <c:v>21520</c:v>
                </c:pt>
                <c:pt idx="8995">
                  <c:v>21521</c:v>
                </c:pt>
                <c:pt idx="8996">
                  <c:v>21522</c:v>
                </c:pt>
                <c:pt idx="8997">
                  <c:v>21523</c:v>
                </c:pt>
                <c:pt idx="8998">
                  <c:v>21524</c:v>
                </c:pt>
                <c:pt idx="8999">
                  <c:v>21527</c:v>
                </c:pt>
                <c:pt idx="9000">
                  <c:v>21528</c:v>
                </c:pt>
                <c:pt idx="9001">
                  <c:v>21529</c:v>
                </c:pt>
                <c:pt idx="9002">
                  <c:v>21530</c:v>
                </c:pt>
                <c:pt idx="9003">
                  <c:v>21531</c:v>
                </c:pt>
                <c:pt idx="9004">
                  <c:v>21534</c:v>
                </c:pt>
                <c:pt idx="9005">
                  <c:v>21535</c:v>
                </c:pt>
                <c:pt idx="9006">
                  <c:v>21536</c:v>
                </c:pt>
                <c:pt idx="9007">
                  <c:v>21537</c:v>
                </c:pt>
                <c:pt idx="9008">
                  <c:v>21538</c:v>
                </c:pt>
                <c:pt idx="9009">
                  <c:v>21541</c:v>
                </c:pt>
                <c:pt idx="9010">
                  <c:v>21542</c:v>
                </c:pt>
                <c:pt idx="9011">
                  <c:v>21543</c:v>
                </c:pt>
                <c:pt idx="9012">
                  <c:v>21548</c:v>
                </c:pt>
                <c:pt idx="9013">
                  <c:v>21549</c:v>
                </c:pt>
                <c:pt idx="9014">
                  <c:v>21550</c:v>
                </c:pt>
                <c:pt idx="9015">
                  <c:v>21552</c:v>
                </c:pt>
                <c:pt idx="9016">
                  <c:v>21555</c:v>
                </c:pt>
                <c:pt idx="9017">
                  <c:v>21556</c:v>
                </c:pt>
                <c:pt idx="9018">
                  <c:v>21557</c:v>
                </c:pt>
                <c:pt idx="9019">
                  <c:v>21558</c:v>
                </c:pt>
                <c:pt idx="9020">
                  <c:v>21559</c:v>
                </c:pt>
                <c:pt idx="9021">
                  <c:v>21562</c:v>
                </c:pt>
                <c:pt idx="9022">
                  <c:v>21563</c:v>
                </c:pt>
                <c:pt idx="9023">
                  <c:v>21564</c:v>
                </c:pt>
                <c:pt idx="9024">
                  <c:v>21565</c:v>
                </c:pt>
                <c:pt idx="9025">
                  <c:v>21566</c:v>
                </c:pt>
                <c:pt idx="9026">
                  <c:v>21569</c:v>
                </c:pt>
                <c:pt idx="9027">
                  <c:v>21570</c:v>
                </c:pt>
                <c:pt idx="9028">
                  <c:v>21571</c:v>
                </c:pt>
                <c:pt idx="9029">
                  <c:v>21572</c:v>
                </c:pt>
                <c:pt idx="9030">
                  <c:v>21573</c:v>
                </c:pt>
                <c:pt idx="9031">
                  <c:v>21576</c:v>
                </c:pt>
                <c:pt idx="9032">
                  <c:v>21577</c:v>
                </c:pt>
                <c:pt idx="9033">
                  <c:v>21578</c:v>
                </c:pt>
                <c:pt idx="9034">
                  <c:v>21579</c:v>
                </c:pt>
                <c:pt idx="9035">
                  <c:v>21580</c:v>
                </c:pt>
                <c:pt idx="9036">
                  <c:v>21583</c:v>
                </c:pt>
                <c:pt idx="9037">
                  <c:v>21584</c:v>
                </c:pt>
                <c:pt idx="9038">
                  <c:v>21585</c:v>
                </c:pt>
                <c:pt idx="9039">
                  <c:v>21586</c:v>
                </c:pt>
                <c:pt idx="9040">
                  <c:v>21587</c:v>
                </c:pt>
                <c:pt idx="9041">
                  <c:v>21590</c:v>
                </c:pt>
                <c:pt idx="9042">
                  <c:v>21591</c:v>
                </c:pt>
                <c:pt idx="9043">
                  <c:v>21592</c:v>
                </c:pt>
                <c:pt idx="9044">
                  <c:v>21593</c:v>
                </c:pt>
                <c:pt idx="9045">
                  <c:v>21594</c:v>
                </c:pt>
                <c:pt idx="9046">
                  <c:v>21597</c:v>
                </c:pt>
                <c:pt idx="9047">
                  <c:v>21598</c:v>
                </c:pt>
                <c:pt idx="9048">
                  <c:v>21599</c:v>
                </c:pt>
                <c:pt idx="9049">
                  <c:v>21600</c:v>
                </c:pt>
                <c:pt idx="9050">
                  <c:v>21601</c:v>
                </c:pt>
                <c:pt idx="9051">
                  <c:v>21605</c:v>
                </c:pt>
                <c:pt idx="9052">
                  <c:v>21606</c:v>
                </c:pt>
                <c:pt idx="9053">
                  <c:v>21607</c:v>
                </c:pt>
                <c:pt idx="9054">
                  <c:v>21608</c:v>
                </c:pt>
                <c:pt idx="9055">
                  <c:v>21611</c:v>
                </c:pt>
                <c:pt idx="9056">
                  <c:v>21612</c:v>
                </c:pt>
                <c:pt idx="9057">
                  <c:v>21613</c:v>
                </c:pt>
                <c:pt idx="9058">
                  <c:v>21614</c:v>
                </c:pt>
                <c:pt idx="9059">
                  <c:v>21615</c:v>
                </c:pt>
                <c:pt idx="9060">
                  <c:v>21618</c:v>
                </c:pt>
                <c:pt idx="9061">
                  <c:v>21619</c:v>
                </c:pt>
                <c:pt idx="9062">
                  <c:v>21620</c:v>
                </c:pt>
                <c:pt idx="9063">
                  <c:v>21621</c:v>
                </c:pt>
                <c:pt idx="9064">
                  <c:v>21622</c:v>
                </c:pt>
                <c:pt idx="9065">
                  <c:v>21625</c:v>
                </c:pt>
                <c:pt idx="9066">
                  <c:v>21626</c:v>
                </c:pt>
                <c:pt idx="9067">
                  <c:v>21627</c:v>
                </c:pt>
                <c:pt idx="9068">
                  <c:v>21628</c:v>
                </c:pt>
                <c:pt idx="9069">
                  <c:v>21629</c:v>
                </c:pt>
                <c:pt idx="9070">
                  <c:v>21632</c:v>
                </c:pt>
                <c:pt idx="9071">
                  <c:v>21633</c:v>
                </c:pt>
                <c:pt idx="9072">
                  <c:v>21634</c:v>
                </c:pt>
                <c:pt idx="9073">
                  <c:v>21635</c:v>
                </c:pt>
                <c:pt idx="9074">
                  <c:v>21639</c:v>
                </c:pt>
                <c:pt idx="9075">
                  <c:v>21640</c:v>
                </c:pt>
                <c:pt idx="9076">
                  <c:v>21641</c:v>
                </c:pt>
                <c:pt idx="9077">
                  <c:v>21642</c:v>
                </c:pt>
                <c:pt idx="9078">
                  <c:v>21643</c:v>
                </c:pt>
                <c:pt idx="9079">
                  <c:v>21646</c:v>
                </c:pt>
                <c:pt idx="9080">
                  <c:v>21647</c:v>
                </c:pt>
                <c:pt idx="9081">
                  <c:v>21648</c:v>
                </c:pt>
                <c:pt idx="9082">
                  <c:v>21649</c:v>
                </c:pt>
                <c:pt idx="9083">
                  <c:v>21650</c:v>
                </c:pt>
                <c:pt idx="9084">
                  <c:v>21653</c:v>
                </c:pt>
                <c:pt idx="9085">
                  <c:v>21654</c:v>
                </c:pt>
                <c:pt idx="9086">
                  <c:v>21655</c:v>
                </c:pt>
                <c:pt idx="9087">
                  <c:v>21656</c:v>
                </c:pt>
                <c:pt idx="9088">
                  <c:v>21657</c:v>
                </c:pt>
                <c:pt idx="9089">
                  <c:v>21660</c:v>
                </c:pt>
                <c:pt idx="9090">
                  <c:v>21661</c:v>
                </c:pt>
                <c:pt idx="9091">
                  <c:v>21662</c:v>
                </c:pt>
                <c:pt idx="9092">
                  <c:v>21663</c:v>
                </c:pt>
                <c:pt idx="9093">
                  <c:v>21664</c:v>
                </c:pt>
                <c:pt idx="9094">
                  <c:v>21667</c:v>
                </c:pt>
                <c:pt idx="9095">
                  <c:v>21668</c:v>
                </c:pt>
                <c:pt idx="9096">
                  <c:v>21669</c:v>
                </c:pt>
                <c:pt idx="9097">
                  <c:v>21670</c:v>
                </c:pt>
                <c:pt idx="9098">
                  <c:v>21671</c:v>
                </c:pt>
                <c:pt idx="9099">
                  <c:v>21674</c:v>
                </c:pt>
                <c:pt idx="9100">
                  <c:v>21675</c:v>
                </c:pt>
                <c:pt idx="9101">
                  <c:v>21676</c:v>
                </c:pt>
                <c:pt idx="9102">
                  <c:v>21677</c:v>
                </c:pt>
                <c:pt idx="9103">
                  <c:v>21678</c:v>
                </c:pt>
                <c:pt idx="9104">
                  <c:v>21681</c:v>
                </c:pt>
                <c:pt idx="9105">
                  <c:v>21682</c:v>
                </c:pt>
                <c:pt idx="9106">
                  <c:v>21683</c:v>
                </c:pt>
                <c:pt idx="9107">
                  <c:v>21684</c:v>
                </c:pt>
                <c:pt idx="9108">
                  <c:v>21685</c:v>
                </c:pt>
                <c:pt idx="9109">
                  <c:v>21688</c:v>
                </c:pt>
                <c:pt idx="9110">
                  <c:v>21689</c:v>
                </c:pt>
                <c:pt idx="9111">
                  <c:v>21690</c:v>
                </c:pt>
                <c:pt idx="9112">
                  <c:v>21691</c:v>
                </c:pt>
                <c:pt idx="9113">
                  <c:v>21692</c:v>
                </c:pt>
                <c:pt idx="9114">
                  <c:v>21695</c:v>
                </c:pt>
                <c:pt idx="9115">
                  <c:v>21696</c:v>
                </c:pt>
                <c:pt idx="9116">
                  <c:v>21697</c:v>
                </c:pt>
                <c:pt idx="9117">
                  <c:v>21698</c:v>
                </c:pt>
                <c:pt idx="9118">
                  <c:v>21699</c:v>
                </c:pt>
                <c:pt idx="9119">
                  <c:v>21702</c:v>
                </c:pt>
                <c:pt idx="9120">
                  <c:v>21703</c:v>
                </c:pt>
                <c:pt idx="9121">
                  <c:v>21704</c:v>
                </c:pt>
                <c:pt idx="9122">
                  <c:v>21705</c:v>
                </c:pt>
                <c:pt idx="9123">
                  <c:v>21706</c:v>
                </c:pt>
                <c:pt idx="9124">
                  <c:v>21709</c:v>
                </c:pt>
                <c:pt idx="9125">
                  <c:v>21710</c:v>
                </c:pt>
                <c:pt idx="9126">
                  <c:v>21711</c:v>
                </c:pt>
                <c:pt idx="9127">
                  <c:v>21712</c:v>
                </c:pt>
                <c:pt idx="9128">
                  <c:v>21713</c:v>
                </c:pt>
                <c:pt idx="9129">
                  <c:v>21716</c:v>
                </c:pt>
                <c:pt idx="9130">
                  <c:v>21717</c:v>
                </c:pt>
                <c:pt idx="9131">
                  <c:v>21718</c:v>
                </c:pt>
                <c:pt idx="9132">
                  <c:v>21719</c:v>
                </c:pt>
                <c:pt idx="9133">
                  <c:v>21720</c:v>
                </c:pt>
                <c:pt idx="9134">
                  <c:v>21723</c:v>
                </c:pt>
                <c:pt idx="9135">
                  <c:v>21724</c:v>
                </c:pt>
                <c:pt idx="9136">
                  <c:v>21725</c:v>
                </c:pt>
                <c:pt idx="9137">
                  <c:v>21726</c:v>
                </c:pt>
                <c:pt idx="9138">
                  <c:v>21727</c:v>
                </c:pt>
                <c:pt idx="9139">
                  <c:v>21730</c:v>
                </c:pt>
                <c:pt idx="9140">
                  <c:v>21731</c:v>
                </c:pt>
                <c:pt idx="9141">
                  <c:v>21732</c:v>
                </c:pt>
                <c:pt idx="9142">
                  <c:v>21733</c:v>
                </c:pt>
                <c:pt idx="9143">
                  <c:v>21737</c:v>
                </c:pt>
                <c:pt idx="9144">
                  <c:v>21738</c:v>
                </c:pt>
                <c:pt idx="9145">
                  <c:v>21739</c:v>
                </c:pt>
                <c:pt idx="9146">
                  <c:v>21740</c:v>
                </c:pt>
                <c:pt idx="9147">
                  <c:v>21741</c:v>
                </c:pt>
                <c:pt idx="9148">
                  <c:v>21744</c:v>
                </c:pt>
                <c:pt idx="9149">
                  <c:v>21745</c:v>
                </c:pt>
                <c:pt idx="9150">
                  <c:v>21746</c:v>
                </c:pt>
                <c:pt idx="9151">
                  <c:v>21747</c:v>
                </c:pt>
                <c:pt idx="9152">
                  <c:v>21748</c:v>
                </c:pt>
                <c:pt idx="9153">
                  <c:v>21751</c:v>
                </c:pt>
                <c:pt idx="9154">
                  <c:v>21752</c:v>
                </c:pt>
                <c:pt idx="9155">
                  <c:v>21753</c:v>
                </c:pt>
                <c:pt idx="9156">
                  <c:v>21754</c:v>
                </c:pt>
                <c:pt idx="9157">
                  <c:v>21755</c:v>
                </c:pt>
                <c:pt idx="9158">
                  <c:v>21758</c:v>
                </c:pt>
                <c:pt idx="9159">
                  <c:v>21759</c:v>
                </c:pt>
                <c:pt idx="9160">
                  <c:v>21760</c:v>
                </c:pt>
                <c:pt idx="9161">
                  <c:v>21761</c:v>
                </c:pt>
                <c:pt idx="9162">
                  <c:v>21762</c:v>
                </c:pt>
                <c:pt idx="9163">
                  <c:v>21765</c:v>
                </c:pt>
                <c:pt idx="9164">
                  <c:v>21766</c:v>
                </c:pt>
                <c:pt idx="9165">
                  <c:v>21767</c:v>
                </c:pt>
                <c:pt idx="9166">
                  <c:v>21768</c:v>
                </c:pt>
                <c:pt idx="9167">
                  <c:v>21769</c:v>
                </c:pt>
                <c:pt idx="9168">
                  <c:v>21772</c:v>
                </c:pt>
                <c:pt idx="9169">
                  <c:v>21773</c:v>
                </c:pt>
                <c:pt idx="9170">
                  <c:v>21774</c:v>
                </c:pt>
                <c:pt idx="9171">
                  <c:v>21775</c:v>
                </c:pt>
                <c:pt idx="9172">
                  <c:v>21776</c:v>
                </c:pt>
                <c:pt idx="9173">
                  <c:v>21779</c:v>
                </c:pt>
                <c:pt idx="9174">
                  <c:v>21780</c:v>
                </c:pt>
                <c:pt idx="9175">
                  <c:v>21781</c:v>
                </c:pt>
                <c:pt idx="9176">
                  <c:v>21782</c:v>
                </c:pt>
                <c:pt idx="9177">
                  <c:v>21783</c:v>
                </c:pt>
                <c:pt idx="9178">
                  <c:v>21786</c:v>
                </c:pt>
                <c:pt idx="9179">
                  <c:v>21787</c:v>
                </c:pt>
                <c:pt idx="9180">
                  <c:v>21788</c:v>
                </c:pt>
                <c:pt idx="9181">
                  <c:v>21789</c:v>
                </c:pt>
                <c:pt idx="9182">
                  <c:v>21790</c:v>
                </c:pt>
                <c:pt idx="9183">
                  <c:v>21793</c:v>
                </c:pt>
                <c:pt idx="9184">
                  <c:v>21794</c:v>
                </c:pt>
                <c:pt idx="9185">
                  <c:v>21795</c:v>
                </c:pt>
                <c:pt idx="9186">
                  <c:v>21796</c:v>
                </c:pt>
                <c:pt idx="9187">
                  <c:v>21797</c:v>
                </c:pt>
                <c:pt idx="9188">
                  <c:v>21801</c:v>
                </c:pt>
                <c:pt idx="9189">
                  <c:v>21802</c:v>
                </c:pt>
                <c:pt idx="9190">
                  <c:v>21803</c:v>
                </c:pt>
                <c:pt idx="9191">
                  <c:v>21804</c:v>
                </c:pt>
                <c:pt idx="9192">
                  <c:v>21807</c:v>
                </c:pt>
                <c:pt idx="9193">
                  <c:v>21808</c:v>
                </c:pt>
                <c:pt idx="9194">
                  <c:v>21809</c:v>
                </c:pt>
                <c:pt idx="9195">
                  <c:v>21810</c:v>
                </c:pt>
                <c:pt idx="9196">
                  <c:v>21811</c:v>
                </c:pt>
                <c:pt idx="9197">
                  <c:v>21814</c:v>
                </c:pt>
                <c:pt idx="9198">
                  <c:v>21815</c:v>
                </c:pt>
                <c:pt idx="9199">
                  <c:v>21816</c:v>
                </c:pt>
                <c:pt idx="9200">
                  <c:v>21817</c:v>
                </c:pt>
                <c:pt idx="9201">
                  <c:v>21818</c:v>
                </c:pt>
                <c:pt idx="9202">
                  <c:v>21821</c:v>
                </c:pt>
                <c:pt idx="9203">
                  <c:v>21822</c:v>
                </c:pt>
                <c:pt idx="9204">
                  <c:v>21823</c:v>
                </c:pt>
                <c:pt idx="9205">
                  <c:v>21824</c:v>
                </c:pt>
                <c:pt idx="9206">
                  <c:v>21825</c:v>
                </c:pt>
                <c:pt idx="9207">
                  <c:v>21828</c:v>
                </c:pt>
                <c:pt idx="9208">
                  <c:v>21829</c:v>
                </c:pt>
                <c:pt idx="9209">
                  <c:v>21830</c:v>
                </c:pt>
                <c:pt idx="9210">
                  <c:v>21831</c:v>
                </c:pt>
                <c:pt idx="9211">
                  <c:v>21832</c:v>
                </c:pt>
                <c:pt idx="9212">
                  <c:v>21835</c:v>
                </c:pt>
                <c:pt idx="9213">
                  <c:v>21836</c:v>
                </c:pt>
                <c:pt idx="9214">
                  <c:v>21837</c:v>
                </c:pt>
                <c:pt idx="9215">
                  <c:v>21838</c:v>
                </c:pt>
                <c:pt idx="9216">
                  <c:v>21839</c:v>
                </c:pt>
                <c:pt idx="9217">
                  <c:v>21842</c:v>
                </c:pt>
                <c:pt idx="9218">
                  <c:v>21843</c:v>
                </c:pt>
                <c:pt idx="9219">
                  <c:v>21844</c:v>
                </c:pt>
                <c:pt idx="9220">
                  <c:v>21845</c:v>
                </c:pt>
                <c:pt idx="9221">
                  <c:v>21846</c:v>
                </c:pt>
                <c:pt idx="9222">
                  <c:v>21849</c:v>
                </c:pt>
                <c:pt idx="9223">
                  <c:v>21850</c:v>
                </c:pt>
                <c:pt idx="9224">
                  <c:v>21851</c:v>
                </c:pt>
                <c:pt idx="9225">
                  <c:v>21852</c:v>
                </c:pt>
                <c:pt idx="9226">
                  <c:v>21853</c:v>
                </c:pt>
                <c:pt idx="9227">
                  <c:v>21856</c:v>
                </c:pt>
                <c:pt idx="9228">
                  <c:v>21858</c:v>
                </c:pt>
                <c:pt idx="9229">
                  <c:v>21859</c:v>
                </c:pt>
                <c:pt idx="9230">
                  <c:v>21860</c:v>
                </c:pt>
                <c:pt idx="9231">
                  <c:v>21863</c:v>
                </c:pt>
                <c:pt idx="9232">
                  <c:v>21864</c:v>
                </c:pt>
                <c:pt idx="9233">
                  <c:v>21865</c:v>
                </c:pt>
                <c:pt idx="9234">
                  <c:v>21866</c:v>
                </c:pt>
                <c:pt idx="9235">
                  <c:v>21867</c:v>
                </c:pt>
                <c:pt idx="9236">
                  <c:v>21870</c:v>
                </c:pt>
                <c:pt idx="9237">
                  <c:v>21871</c:v>
                </c:pt>
                <c:pt idx="9238">
                  <c:v>21872</c:v>
                </c:pt>
                <c:pt idx="9239">
                  <c:v>21873</c:v>
                </c:pt>
                <c:pt idx="9240">
                  <c:v>21874</c:v>
                </c:pt>
                <c:pt idx="9241">
                  <c:v>21877</c:v>
                </c:pt>
                <c:pt idx="9242">
                  <c:v>21878</c:v>
                </c:pt>
                <c:pt idx="9243">
                  <c:v>21879</c:v>
                </c:pt>
                <c:pt idx="9244">
                  <c:v>21881</c:v>
                </c:pt>
                <c:pt idx="9245">
                  <c:v>21884</c:v>
                </c:pt>
                <c:pt idx="9246">
                  <c:v>21885</c:v>
                </c:pt>
                <c:pt idx="9247">
                  <c:v>21886</c:v>
                </c:pt>
                <c:pt idx="9248">
                  <c:v>21887</c:v>
                </c:pt>
                <c:pt idx="9249">
                  <c:v>21888</c:v>
                </c:pt>
                <c:pt idx="9250">
                  <c:v>21891</c:v>
                </c:pt>
                <c:pt idx="9251">
                  <c:v>21892</c:v>
                </c:pt>
                <c:pt idx="9252">
                  <c:v>21893</c:v>
                </c:pt>
                <c:pt idx="9253">
                  <c:v>21894</c:v>
                </c:pt>
                <c:pt idx="9254">
                  <c:v>21895</c:v>
                </c:pt>
                <c:pt idx="9255">
                  <c:v>21898</c:v>
                </c:pt>
                <c:pt idx="9256">
                  <c:v>21899</c:v>
                </c:pt>
                <c:pt idx="9257">
                  <c:v>21900</c:v>
                </c:pt>
                <c:pt idx="9258">
                  <c:v>21901</c:v>
                </c:pt>
                <c:pt idx="9259">
                  <c:v>21902</c:v>
                </c:pt>
                <c:pt idx="9260">
                  <c:v>21905</c:v>
                </c:pt>
                <c:pt idx="9261">
                  <c:v>21906</c:v>
                </c:pt>
                <c:pt idx="9262">
                  <c:v>21907</c:v>
                </c:pt>
                <c:pt idx="9263">
                  <c:v>21908</c:v>
                </c:pt>
                <c:pt idx="9264">
                  <c:v>21912</c:v>
                </c:pt>
                <c:pt idx="9265">
                  <c:v>21913</c:v>
                </c:pt>
                <c:pt idx="9266">
                  <c:v>21914</c:v>
                </c:pt>
                <c:pt idx="9267">
                  <c:v>21915</c:v>
                </c:pt>
                <c:pt idx="9268">
                  <c:v>21919</c:v>
                </c:pt>
                <c:pt idx="9269">
                  <c:v>21920</c:v>
                </c:pt>
                <c:pt idx="9270">
                  <c:v>21921</c:v>
                </c:pt>
                <c:pt idx="9271">
                  <c:v>21922</c:v>
                </c:pt>
                <c:pt idx="9272">
                  <c:v>21923</c:v>
                </c:pt>
                <c:pt idx="9273">
                  <c:v>21926</c:v>
                </c:pt>
                <c:pt idx="9274">
                  <c:v>21927</c:v>
                </c:pt>
                <c:pt idx="9275">
                  <c:v>21928</c:v>
                </c:pt>
                <c:pt idx="9276">
                  <c:v>21929</c:v>
                </c:pt>
                <c:pt idx="9277">
                  <c:v>21930</c:v>
                </c:pt>
                <c:pt idx="9278">
                  <c:v>21933</c:v>
                </c:pt>
                <c:pt idx="9279">
                  <c:v>21934</c:v>
                </c:pt>
                <c:pt idx="9280">
                  <c:v>21935</c:v>
                </c:pt>
                <c:pt idx="9281">
                  <c:v>21936</c:v>
                </c:pt>
                <c:pt idx="9282">
                  <c:v>21937</c:v>
                </c:pt>
                <c:pt idx="9283">
                  <c:v>21940</c:v>
                </c:pt>
                <c:pt idx="9284">
                  <c:v>21941</c:v>
                </c:pt>
                <c:pt idx="9285">
                  <c:v>21942</c:v>
                </c:pt>
                <c:pt idx="9286">
                  <c:v>21943</c:v>
                </c:pt>
                <c:pt idx="9287">
                  <c:v>21944</c:v>
                </c:pt>
                <c:pt idx="9288">
                  <c:v>21947</c:v>
                </c:pt>
                <c:pt idx="9289">
                  <c:v>21948</c:v>
                </c:pt>
                <c:pt idx="9290">
                  <c:v>21949</c:v>
                </c:pt>
                <c:pt idx="9291">
                  <c:v>21950</c:v>
                </c:pt>
                <c:pt idx="9292">
                  <c:v>21951</c:v>
                </c:pt>
                <c:pt idx="9293">
                  <c:v>21954</c:v>
                </c:pt>
                <c:pt idx="9294">
                  <c:v>21955</c:v>
                </c:pt>
                <c:pt idx="9295">
                  <c:v>21956</c:v>
                </c:pt>
                <c:pt idx="9296">
                  <c:v>21957</c:v>
                </c:pt>
                <c:pt idx="9297">
                  <c:v>21958</c:v>
                </c:pt>
                <c:pt idx="9298">
                  <c:v>21961</c:v>
                </c:pt>
                <c:pt idx="9299">
                  <c:v>21962</c:v>
                </c:pt>
                <c:pt idx="9300">
                  <c:v>21963</c:v>
                </c:pt>
                <c:pt idx="9301">
                  <c:v>21964</c:v>
                </c:pt>
                <c:pt idx="9302">
                  <c:v>21965</c:v>
                </c:pt>
                <c:pt idx="9303">
                  <c:v>21969</c:v>
                </c:pt>
                <c:pt idx="9304">
                  <c:v>21970</c:v>
                </c:pt>
                <c:pt idx="9305">
                  <c:v>21971</c:v>
                </c:pt>
                <c:pt idx="9306">
                  <c:v>21972</c:v>
                </c:pt>
                <c:pt idx="9307">
                  <c:v>21975</c:v>
                </c:pt>
                <c:pt idx="9308">
                  <c:v>21976</c:v>
                </c:pt>
                <c:pt idx="9309">
                  <c:v>21977</c:v>
                </c:pt>
                <c:pt idx="9310">
                  <c:v>21978</c:v>
                </c:pt>
                <c:pt idx="9311">
                  <c:v>21979</c:v>
                </c:pt>
                <c:pt idx="9312">
                  <c:v>21982</c:v>
                </c:pt>
                <c:pt idx="9313">
                  <c:v>21983</c:v>
                </c:pt>
                <c:pt idx="9314">
                  <c:v>21984</c:v>
                </c:pt>
                <c:pt idx="9315">
                  <c:v>21985</c:v>
                </c:pt>
                <c:pt idx="9316">
                  <c:v>21986</c:v>
                </c:pt>
                <c:pt idx="9317">
                  <c:v>21989</c:v>
                </c:pt>
                <c:pt idx="9318">
                  <c:v>21990</c:v>
                </c:pt>
                <c:pt idx="9319">
                  <c:v>21991</c:v>
                </c:pt>
                <c:pt idx="9320">
                  <c:v>21992</c:v>
                </c:pt>
                <c:pt idx="9321">
                  <c:v>21993</c:v>
                </c:pt>
                <c:pt idx="9322">
                  <c:v>21996</c:v>
                </c:pt>
                <c:pt idx="9323">
                  <c:v>21997</c:v>
                </c:pt>
                <c:pt idx="9324">
                  <c:v>21998</c:v>
                </c:pt>
                <c:pt idx="9325">
                  <c:v>21999</c:v>
                </c:pt>
                <c:pt idx="9326">
                  <c:v>22000</c:v>
                </c:pt>
                <c:pt idx="9327">
                  <c:v>22003</c:v>
                </c:pt>
                <c:pt idx="9328">
                  <c:v>22004</c:v>
                </c:pt>
                <c:pt idx="9329">
                  <c:v>22005</c:v>
                </c:pt>
                <c:pt idx="9330">
                  <c:v>22006</c:v>
                </c:pt>
                <c:pt idx="9331">
                  <c:v>22007</c:v>
                </c:pt>
                <c:pt idx="9332">
                  <c:v>22010</c:v>
                </c:pt>
                <c:pt idx="9333">
                  <c:v>22011</c:v>
                </c:pt>
                <c:pt idx="9334">
                  <c:v>22012</c:v>
                </c:pt>
                <c:pt idx="9335">
                  <c:v>22013</c:v>
                </c:pt>
                <c:pt idx="9336">
                  <c:v>22014</c:v>
                </c:pt>
                <c:pt idx="9337">
                  <c:v>22017</c:v>
                </c:pt>
                <c:pt idx="9338">
                  <c:v>22018</c:v>
                </c:pt>
                <c:pt idx="9339">
                  <c:v>22019</c:v>
                </c:pt>
                <c:pt idx="9340">
                  <c:v>22020</c:v>
                </c:pt>
                <c:pt idx="9341">
                  <c:v>22024</c:v>
                </c:pt>
                <c:pt idx="9342">
                  <c:v>22025</c:v>
                </c:pt>
                <c:pt idx="9343">
                  <c:v>22026</c:v>
                </c:pt>
                <c:pt idx="9344">
                  <c:v>22027</c:v>
                </c:pt>
                <c:pt idx="9345">
                  <c:v>22028</c:v>
                </c:pt>
                <c:pt idx="9346">
                  <c:v>22031</c:v>
                </c:pt>
                <c:pt idx="9347">
                  <c:v>22032</c:v>
                </c:pt>
                <c:pt idx="9348">
                  <c:v>22033</c:v>
                </c:pt>
                <c:pt idx="9349">
                  <c:v>22034</c:v>
                </c:pt>
                <c:pt idx="9350">
                  <c:v>22035</c:v>
                </c:pt>
                <c:pt idx="9351">
                  <c:v>22038</c:v>
                </c:pt>
                <c:pt idx="9352">
                  <c:v>22039</c:v>
                </c:pt>
                <c:pt idx="9353">
                  <c:v>22040</c:v>
                </c:pt>
                <c:pt idx="9354">
                  <c:v>22041</c:v>
                </c:pt>
                <c:pt idx="9355">
                  <c:v>22042</c:v>
                </c:pt>
                <c:pt idx="9356">
                  <c:v>22045</c:v>
                </c:pt>
                <c:pt idx="9357">
                  <c:v>22046</c:v>
                </c:pt>
                <c:pt idx="9358">
                  <c:v>22047</c:v>
                </c:pt>
                <c:pt idx="9359">
                  <c:v>22048</c:v>
                </c:pt>
                <c:pt idx="9360">
                  <c:v>22049</c:v>
                </c:pt>
                <c:pt idx="9361">
                  <c:v>22052</c:v>
                </c:pt>
                <c:pt idx="9362">
                  <c:v>22053</c:v>
                </c:pt>
                <c:pt idx="9363">
                  <c:v>22054</c:v>
                </c:pt>
                <c:pt idx="9364">
                  <c:v>22055</c:v>
                </c:pt>
                <c:pt idx="9365">
                  <c:v>22056</c:v>
                </c:pt>
                <c:pt idx="9366">
                  <c:v>22059</c:v>
                </c:pt>
                <c:pt idx="9367">
                  <c:v>22060</c:v>
                </c:pt>
                <c:pt idx="9368">
                  <c:v>22061</c:v>
                </c:pt>
                <c:pt idx="9369">
                  <c:v>22062</c:v>
                </c:pt>
                <c:pt idx="9370">
                  <c:v>22063</c:v>
                </c:pt>
                <c:pt idx="9371">
                  <c:v>22067</c:v>
                </c:pt>
                <c:pt idx="9372">
                  <c:v>22068</c:v>
                </c:pt>
                <c:pt idx="9373">
                  <c:v>22069</c:v>
                </c:pt>
                <c:pt idx="9374">
                  <c:v>22070</c:v>
                </c:pt>
                <c:pt idx="9375">
                  <c:v>22073</c:v>
                </c:pt>
                <c:pt idx="9376">
                  <c:v>22074</c:v>
                </c:pt>
                <c:pt idx="9377">
                  <c:v>22075</c:v>
                </c:pt>
                <c:pt idx="9378">
                  <c:v>22076</c:v>
                </c:pt>
                <c:pt idx="9379">
                  <c:v>22077</c:v>
                </c:pt>
                <c:pt idx="9380">
                  <c:v>22080</c:v>
                </c:pt>
                <c:pt idx="9381">
                  <c:v>22081</c:v>
                </c:pt>
                <c:pt idx="9382">
                  <c:v>22082</c:v>
                </c:pt>
                <c:pt idx="9383">
                  <c:v>22083</c:v>
                </c:pt>
                <c:pt idx="9384">
                  <c:v>22084</c:v>
                </c:pt>
                <c:pt idx="9385">
                  <c:v>22087</c:v>
                </c:pt>
                <c:pt idx="9386">
                  <c:v>22088</c:v>
                </c:pt>
                <c:pt idx="9387">
                  <c:v>22089</c:v>
                </c:pt>
                <c:pt idx="9388">
                  <c:v>22090</c:v>
                </c:pt>
                <c:pt idx="9389">
                  <c:v>22091</c:v>
                </c:pt>
                <c:pt idx="9390">
                  <c:v>22094</c:v>
                </c:pt>
                <c:pt idx="9391">
                  <c:v>22095</c:v>
                </c:pt>
                <c:pt idx="9392">
                  <c:v>22096</c:v>
                </c:pt>
                <c:pt idx="9393">
                  <c:v>22097</c:v>
                </c:pt>
                <c:pt idx="9394">
                  <c:v>22098</c:v>
                </c:pt>
                <c:pt idx="9395">
                  <c:v>22102</c:v>
                </c:pt>
                <c:pt idx="9396">
                  <c:v>22103</c:v>
                </c:pt>
                <c:pt idx="9397">
                  <c:v>22104</c:v>
                </c:pt>
                <c:pt idx="9398">
                  <c:v>22105</c:v>
                </c:pt>
                <c:pt idx="9399">
                  <c:v>22108</c:v>
                </c:pt>
                <c:pt idx="9400">
                  <c:v>22109</c:v>
                </c:pt>
                <c:pt idx="9401">
                  <c:v>22110</c:v>
                </c:pt>
                <c:pt idx="9402">
                  <c:v>22111</c:v>
                </c:pt>
                <c:pt idx="9403">
                  <c:v>22112</c:v>
                </c:pt>
                <c:pt idx="9404">
                  <c:v>22115</c:v>
                </c:pt>
                <c:pt idx="9405">
                  <c:v>22116</c:v>
                </c:pt>
                <c:pt idx="9406">
                  <c:v>22117</c:v>
                </c:pt>
                <c:pt idx="9407">
                  <c:v>22118</c:v>
                </c:pt>
                <c:pt idx="9408">
                  <c:v>22119</c:v>
                </c:pt>
                <c:pt idx="9409">
                  <c:v>22122</c:v>
                </c:pt>
                <c:pt idx="9410">
                  <c:v>22123</c:v>
                </c:pt>
                <c:pt idx="9411">
                  <c:v>22124</c:v>
                </c:pt>
                <c:pt idx="9412">
                  <c:v>22125</c:v>
                </c:pt>
                <c:pt idx="9413">
                  <c:v>22126</c:v>
                </c:pt>
                <c:pt idx="9414">
                  <c:v>22129</c:v>
                </c:pt>
                <c:pt idx="9415">
                  <c:v>22130</c:v>
                </c:pt>
                <c:pt idx="9416">
                  <c:v>22131</c:v>
                </c:pt>
                <c:pt idx="9417">
                  <c:v>22132</c:v>
                </c:pt>
                <c:pt idx="9418">
                  <c:v>22133</c:v>
                </c:pt>
                <c:pt idx="9419">
                  <c:v>22136</c:v>
                </c:pt>
                <c:pt idx="9420">
                  <c:v>22137</c:v>
                </c:pt>
                <c:pt idx="9421">
                  <c:v>22138</c:v>
                </c:pt>
                <c:pt idx="9422">
                  <c:v>22139</c:v>
                </c:pt>
                <c:pt idx="9423">
                  <c:v>22140</c:v>
                </c:pt>
                <c:pt idx="9424">
                  <c:v>22143</c:v>
                </c:pt>
                <c:pt idx="9425">
                  <c:v>22144</c:v>
                </c:pt>
                <c:pt idx="9426">
                  <c:v>22145</c:v>
                </c:pt>
                <c:pt idx="9427">
                  <c:v>22146</c:v>
                </c:pt>
                <c:pt idx="9428">
                  <c:v>22147</c:v>
                </c:pt>
                <c:pt idx="9429">
                  <c:v>22150</c:v>
                </c:pt>
                <c:pt idx="9430">
                  <c:v>22151</c:v>
                </c:pt>
                <c:pt idx="9431">
                  <c:v>22152</c:v>
                </c:pt>
                <c:pt idx="9432">
                  <c:v>22153</c:v>
                </c:pt>
                <c:pt idx="9433">
                  <c:v>22154</c:v>
                </c:pt>
                <c:pt idx="9434">
                  <c:v>22157</c:v>
                </c:pt>
                <c:pt idx="9435">
                  <c:v>22158</c:v>
                </c:pt>
                <c:pt idx="9436">
                  <c:v>22159</c:v>
                </c:pt>
                <c:pt idx="9437">
                  <c:v>22160</c:v>
                </c:pt>
                <c:pt idx="9438">
                  <c:v>22161</c:v>
                </c:pt>
                <c:pt idx="9439">
                  <c:v>22165</c:v>
                </c:pt>
                <c:pt idx="9440">
                  <c:v>22166</c:v>
                </c:pt>
                <c:pt idx="9441">
                  <c:v>22167</c:v>
                </c:pt>
                <c:pt idx="9442">
                  <c:v>22168</c:v>
                </c:pt>
                <c:pt idx="9443">
                  <c:v>22171</c:v>
                </c:pt>
                <c:pt idx="9444">
                  <c:v>22172</c:v>
                </c:pt>
                <c:pt idx="9445">
                  <c:v>22173</c:v>
                </c:pt>
                <c:pt idx="9446">
                  <c:v>22174</c:v>
                </c:pt>
                <c:pt idx="9447">
                  <c:v>22175</c:v>
                </c:pt>
                <c:pt idx="9448">
                  <c:v>22178</c:v>
                </c:pt>
                <c:pt idx="9449">
                  <c:v>22179</c:v>
                </c:pt>
                <c:pt idx="9450">
                  <c:v>22180</c:v>
                </c:pt>
                <c:pt idx="9451">
                  <c:v>22181</c:v>
                </c:pt>
                <c:pt idx="9452">
                  <c:v>22182</c:v>
                </c:pt>
                <c:pt idx="9453">
                  <c:v>22185</c:v>
                </c:pt>
                <c:pt idx="9454">
                  <c:v>22186</c:v>
                </c:pt>
                <c:pt idx="9455">
                  <c:v>22187</c:v>
                </c:pt>
                <c:pt idx="9456">
                  <c:v>22188</c:v>
                </c:pt>
                <c:pt idx="9457">
                  <c:v>22189</c:v>
                </c:pt>
                <c:pt idx="9458">
                  <c:v>22192</c:v>
                </c:pt>
                <c:pt idx="9459">
                  <c:v>22193</c:v>
                </c:pt>
                <c:pt idx="9460">
                  <c:v>22194</c:v>
                </c:pt>
                <c:pt idx="9461">
                  <c:v>22195</c:v>
                </c:pt>
                <c:pt idx="9462">
                  <c:v>22196</c:v>
                </c:pt>
                <c:pt idx="9463">
                  <c:v>22199</c:v>
                </c:pt>
                <c:pt idx="9464">
                  <c:v>22200</c:v>
                </c:pt>
                <c:pt idx="9465">
                  <c:v>22201</c:v>
                </c:pt>
                <c:pt idx="9466">
                  <c:v>22202</c:v>
                </c:pt>
                <c:pt idx="9467">
                  <c:v>22203</c:v>
                </c:pt>
                <c:pt idx="9468">
                  <c:v>22206</c:v>
                </c:pt>
                <c:pt idx="9469">
                  <c:v>22207</c:v>
                </c:pt>
                <c:pt idx="9470">
                  <c:v>22208</c:v>
                </c:pt>
                <c:pt idx="9471">
                  <c:v>22209</c:v>
                </c:pt>
                <c:pt idx="9472">
                  <c:v>22210</c:v>
                </c:pt>
                <c:pt idx="9473">
                  <c:v>22213</c:v>
                </c:pt>
                <c:pt idx="9474">
                  <c:v>22214</c:v>
                </c:pt>
                <c:pt idx="9475">
                  <c:v>22215</c:v>
                </c:pt>
                <c:pt idx="9476">
                  <c:v>22216</c:v>
                </c:pt>
                <c:pt idx="9477">
                  <c:v>22217</c:v>
                </c:pt>
                <c:pt idx="9478">
                  <c:v>22220</c:v>
                </c:pt>
                <c:pt idx="9479">
                  <c:v>22221</c:v>
                </c:pt>
                <c:pt idx="9480">
                  <c:v>22222</c:v>
                </c:pt>
                <c:pt idx="9481">
                  <c:v>22223</c:v>
                </c:pt>
                <c:pt idx="9482">
                  <c:v>22224</c:v>
                </c:pt>
                <c:pt idx="9483">
                  <c:v>22227</c:v>
                </c:pt>
                <c:pt idx="9484">
                  <c:v>22229</c:v>
                </c:pt>
                <c:pt idx="9485">
                  <c:v>22230</c:v>
                </c:pt>
                <c:pt idx="9486">
                  <c:v>22231</c:v>
                </c:pt>
                <c:pt idx="9487">
                  <c:v>22234</c:v>
                </c:pt>
                <c:pt idx="9488">
                  <c:v>22235</c:v>
                </c:pt>
                <c:pt idx="9489">
                  <c:v>22236</c:v>
                </c:pt>
                <c:pt idx="9490">
                  <c:v>22237</c:v>
                </c:pt>
                <c:pt idx="9491">
                  <c:v>22238</c:v>
                </c:pt>
                <c:pt idx="9492">
                  <c:v>22241</c:v>
                </c:pt>
                <c:pt idx="9493">
                  <c:v>22242</c:v>
                </c:pt>
                <c:pt idx="9494">
                  <c:v>22243</c:v>
                </c:pt>
                <c:pt idx="9495">
                  <c:v>22245</c:v>
                </c:pt>
                <c:pt idx="9496">
                  <c:v>22248</c:v>
                </c:pt>
                <c:pt idx="9497">
                  <c:v>22249</c:v>
                </c:pt>
                <c:pt idx="9498">
                  <c:v>22250</c:v>
                </c:pt>
                <c:pt idx="9499">
                  <c:v>22251</c:v>
                </c:pt>
                <c:pt idx="9500">
                  <c:v>22252</c:v>
                </c:pt>
                <c:pt idx="9501">
                  <c:v>22255</c:v>
                </c:pt>
                <c:pt idx="9502">
                  <c:v>22256</c:v>
                </c:pt>
                <c:pt idx="9503">
                  <c:v>22257</c:v>
                </c:pt>
                <c:pt idx="9504">
                  <c:v>22258</c:v>
                </c:pt>
                <c:pt idx="9505">
                  <c:v>22259</c:v>
                </c:pt>
                <c:pt idx="9506">
                  <c:v>22262</c:v>
                </c:pt>
                <c:pt idx="9507">
                  <c:v>22263</c:v>
                </c:pt>
                <c:pt idx="9508">
                  <c:v>22264</c:v>
                </c:pt>
                <c:pt idx="9509">
                  <c:v>22265</c:v>
                </c:pt>
                <c:pt idx="9510">
                  <c:v>22266</c:v>
                </c:pt>
                <c:pt idx="9511">
                  <c:v>22269</c:v>
                </c:pt>
                <c:pt idx="9512">
                  <c:v>22270</c:v>
                </c:pt>
                <c:pt idx="9513">
                  <c:v>22271</c:v>
                </c:pt>
                <c:pt idx="9514">
                  <c:v>22272</c:v>
                </c:pt>
                <c:pt idx="9515">
                  <c:v>22273</c:v>
                </c:pt>
                <c:pt idx="9516">
                  <c:v>22277</c:v>
                </c:pt>
                <c:pt idx="9517">
                  <c:v>22278</c:v>
                </c:pt>
                <c:pt idx="9518">
                  <c:v>22279</c:v>
                </c:pt>
                <c:pt idx="9519">
                  <c:v>22280</c:v>
                </c:pt>
                <c:pt idx="9520">
                  <c:v>22284</c:v>
                </c:pt>
                <c:pt idx="9521">
                  <c:v>22285</c:v>
                </c:pt>
                <c:pt idx="9522">
                  <c:v>22286</c:v>
                </c:pt>
                <c:pt idx="9523">
                  <c:v>22287</c:v>
                </c:pt>
                <c:pt idx="9524">
                  <c:v>22290</c:v>
                </c:pt>
                <c:pt idx="9525">
                  <c:v>22291</c:v>
                </c:pt>
                <c:pt idx="9526">
                  <c:v>22292</c:v>
                </c:pt>
                <c:pt idx="9527">
                  <c:v>22293</c:v>
                </c:pt>
                <c:pt idx="9528">
                  <c:v>22294</c:v>
                </c:pt>
                <c:pt idx="9529">
                  <c:v>22297</c:v>
                </c:pt>
                <c:pt idx="9530">
                  <c:v>22298</c:v>
                </c:pt>
                <c:pt idx="9531">
                  <c:v>22299</c:v>
                </c:pt>
                <c:pt idx="9532">
                  <c:v>22300</c:v>
                </c:pt>
                <c:pt idx="9533">
                  <c:v>22301</c:v>
                </c:pt>
                <c:pt idx="9534">
                  <c:v>22304</c:v>
                </c:pt>
                <c:pt idx="9535">
                  <c:v>22305</c:v>
                </c:pt>
                <c:pt idx="9536">
                  <c:v>22306</c:v>
                </c:pt>
                <c:pt idx="9537">
                  <c:v>22307</c:v>
                </c:pt>
                <c:pt idx="9538">
                  <c:v>22308</c:v>
                </c:pt>
                <c:pt idx="9539">
                  <c:v>22311</c:v>
                </c:pt>
                <c:pt idx="9540">
                  <c:v>22312</c:v>
                </c:pt>
                <c:pt idx="9541">
                  <c:v>22313</c:v>
                </c:pt>
                <c:pt idx="9542">
                  <c:v>22314</c:v>
                </c:pt>
                <c:pt idx="9543">
                  <c:v>22315</c:v>
                </c:pt>
                <c:pt idx="9544">
                  <c:v>22318</c:v>
                </c:pt>
                <c:pt idx="9545">
                  <c:v>22319</c:v>
                </c:pt>
                <c:pt idx="9546">
                  <c:v>22320</c:v>
                </c:pt>
                <c:pt idx="9547">
                  <c:v>22321</c:v>
                </c:pt>
                <c:pt idx="9548">
                  <c:v>22322</c:v>
                </c:pt>
                <c:pt idx="9549">
                  <c:v>22325</c:v>
                </c:pt>
                <c:pt idx="9550">
                  <c:v>22326</c:v>
                </c:pt>
                <c:pt idx="9551">
                  <c:v>22327</c:v>
                </c:pt>
                <c:pt idx="9552">
                  <c:v>22328</c:v>
                </c:pt>
                <c:pt idx="9553">
                  <c:v>22329</c:v>
                </c:pt>
                <c:pt idx="9554">
                  <c:v>22332</c:v>
                </c:pt>
                <c:pt idx="9555">
                  <c:v>22333</c:v>
                </c:pt>
                <c:pt idx="9556">
                  <c:v>22335</c:v>
                </c:pt>
                <c:pt idx="9557">
                  <c:v>22336</c:v>
                </c:pt>
                <c:pt idx="9558">
                  <c:v>22339</c:v>
                </c:pt>
                <c:pt idx="9559">
                  <c:v>22340</c:v>
                </c:pt>
                <c:pt idx="9560">
                  <c:v>22341</c:v>
                </c:pt>
                <c:pt idx="9561">
                  <c:v>22342</c:v>
                </c:pt>
                <c:pt idx="9562">
                  <c:v>22343</c:v>
                </c:pt>
                <c:pt idx="9563">
                  <c:v>22346</c:v>
                </c:pt>
                <c:pt idx="9564">
                  <c:v>22347</c:v>
                </c:pt>
                <c:pt idx="9565">
                  <c:v>22348</c:v>
                </c:pt>
                <c:pt idx="9566">
                  <c:v>22349</c:v>
                </c:pt>
                <c:pt idx="9567">
                  <c:v>22350</c:v>
                </c:pt>
                <c:pt idx="9568">
                  <c:v>22353</c:v>
                </c:pt>
                <c:pt idx="9569">
                  <c:v>22354</c:v>
                </c:pt>
                <c:pt idx="9570">
                  <c:v>22355</c:v>
                </c:pt>
                <c:pt idx="9571">
                  <c:v>22356</c:v>
                </c:pt>
                <c:pt idx="9572">
                  <c:v>22357</c:v>
                </c:pt>
                <c:pt idx="9573">
                  <c:v>22360</c:v>
                </c:pt>
                <c:pt idx="9574">
                  <c:v>22361</c:v>
                </c:pt>
                <c:pt idx="9575">
                  <c:v>22362</c:v>
                </c:pt>
                <c:pt idx="9576">
                  <c:v>22363</c:v>
                </c:pt>
                <c:pt idx="9577">
                  <c:v>22364</c:v>
                </c:pt>
                <c:pt idx="9578">
                  <c:v>22367</c:v>
                </c:pt>
                <c:pt idx="9579">
                  <c:v>22368</c:v>
                </c:pt>
                <c:pt idx="9580">
                  <c:v>22369</c:v>
                </c:pt>
                <c:pt idx="9581">
                  <c:v>22370</c:v>
                </c:pt>
                <c:pt idx="9582">
                  <c:v>22374</c:v>
                </c:pt>
                <c:pt idx="9583">
                  <c:v>22375</c:v>
                </c:pt>
                <c:pt idx="9584">
                  <c:v>22376</c:v>
                </c:pt>
                <c:pt idx="9585">
                  <c:v>22377</c:v>
                </c:pt>
                <c:pt idx="9586">
                  <c:v>22378</c:v>
                </c:pt>
                <c:pt idx="9587">
                  <c:v>22381</c:v>
                </c:pt>
                <c:pt idx="9588">
                  <c:v>22382</c:v>
                </c:pt>
                <c:pt idx="9589">
                  <c:v>22383</c:v>
                </c:pt>
                <c:pt idx="9590">
                  <c:v>22384</c:v>
                </c:pt>
                <c:pt idx="9591">
                  <c:v>22385</c:v>
                </c:pt>
                <c:pt idx="9592">
                  <c:v>22388</c:v>
                </c:pt>
                <c:pt idx="9593">
                  <c:v>22389</c:v>
                </c:pt>
                <c:pt idx="9594">
                  <c:v>22390</c:v>
                </c:pt>
                <c:pt idx="9595">
                  <c:v>22391</c:v>
                </c:pt>
                <c:pt idx="9596">
                  <c:v>22392</c:v>
                </c:pt>
                <c:pt idx="9597">
                  <c:v>22395</c:v>
                </c:pt>
                <c:pt idx="9598">
                  <c:v>22396</c:v>
                </c:pt>
                <c:pt idx="9599">
                  <c:v>22397</c:v>
                </c:pt>
                <c:pt idx="9600">
                  <c:v>22398</c:v>
                </c:pt>
                <c:pt idx="9601">
                  <c:v>22399</c:v>
                </c:pt>
                <c:pt idx="9602">
                  <c:v>22402</c:v>
                </c:pt>
                <c:pt idx="9603">
                  <c:v>22403</c:v>
                </c:pt>
                <c:pt idx="9604">
                  <c:v>22404</c:v>
                </c:pt>
                <c:pt idx="9605">
                  <c:v>22405</c:v>
                </c:pt>
                <c:pt idx="9606">
                  <c:v>22406</c:v>
                </c:pt>
                <c:pt idx="9607">
                  <c:v>22409</c:v>
                </c:pt>
                <c:pt idx="9608">
                  <c:v>22410</c:v>
                </c:pt>
                <c:pt idx="9609">
                  <c:v>22411</c:v>
                </c:pt>
                <c:pt idx="9610">
                  <c:v>22412</c:v>
                </c:pt>
                <c:pt idx="9611">
                  <c:v>22413</c:v>
                </c:pt>
                <c:pt idx="9612">
                  <c:v>22416</c:v>
                </c:pt>
                <c:pt idx="9613">
                  <c:v>22417</c:v>
                </c:pt>
                <c:pt idx="9614">
                  <c:v>22418</c:v>
                </c:pt>
                <c:pt idx="9615">
                  <c:v>22419</c:v>
                </c:pt>
                <c:pt idx="9616">
                  <c:v>22420</c:v>
                </c:pt>
                <c:pt idx="9617">
                  <c:v>22423</c:v>
                </c:pt>
                <c:pt idx="9618">
                  <c:v>22424</c:v>
                </c:pt>
                <c:pt idx="9619">
                  <c:v>22425</c:v>
                </c:pt>
                <c:pt idx="9620">
                  <c:v>22426</c:v>
                </c:pt>
                <c:pt idx="9621">
                  <c:v>22427</c:v>
                </c:pt>
                <c:pt idx="9622">
                  <c:v>22432</c:v>
                </c:pt>
                <c:pt idx="9623">
                  <c:v>22433</c:v>
                </c:pt>
                <c:pt idx="9624">
                  <c:v>22434</c:v>
                </c:pt>
                <c:pt idx="9625">
                  <c:v>22437</c:v>
                </c:pt>
                <c:pt idx="9626">
                  <c:v>22438</c:v>
                </c:pt>
                <c:pt idx="9627">
                  <c:v>22439</c:v>
                </c:pt>
                <c:pt idx="9628">
                  <c:v>22440</c:v>
                </c:pt>
                <c:pt idx="9629">
                  <c:v>22441</c:v>
                </c:pt>
                <c:pt idx="9630">
                  <c:v>22444</c:v>
                </c:pt>
                <c:pt idx="9631">
                  <c:v>22445</c:v>
                </c:pt>
                <c:pt idx="9632">
                  <c:v>22446</c:v>
                </c:pt>
                <c:pt idx="9633">
                  <c:v>22447</c:v>
                </c:pt>
                <c:pt idx="9634">
                  <c:v>22448</c:v>
                </c:pt>
                <c:pt idx="9635">
                  <c:v>22451</c:v>
                </c:pt>
                <c:pt idx="9636">
                  <c:v>22452</c:v>
                </c:pt>
                <c:pt idx="9637">
                  <c:v>22453</c:v>
                </c:pt>
                <c:pt idx="9638">
                  <c:v>22454</c:v>
                </c:pt>
                <c:pt idx="9639">
                  <c:v>22455</c:v>
                </c:pt>
                <c:pt idx="9640">
                  <c:v>22458</c:v>
                </c:pt>
                <c:pt idx="9641">
                  <c:v>22459</c:v>
                </c:pt>
                <c:pt idx="9642">
                  <c:v>22460</c:v>
                </c:pt>
                <c:pt idx="9643">
                  <c:v>22461</c:v>
                </c:pt>
                <c:pt idx="9644">
                  <c:v>22462</c:v>
                </c:pt>
                <c:pt idx="9645">
                  <c:v>22465</c:v>
                </c:pt>
                <c:pt idx="9646">
                  <c:v>22467</c:v>
                </c:pt>
                <c:pt idx="9647">
                  <c:v>22468</c:v>
                </c:pt>
                <c:pt idx="9648">
                  <c:v>22469</c:v>
                </c:pt>
                <c:pt idx="9649">
                  <c:v>22472</c:v>
                </c:pt>
                <c:pt idx="9650">
                  <c:v>22473</c:v>
                </c:pt>
                <c:pt idx="9651">
                  <c:v>22474</c:v>
                </c:pt>
                <c:pt idx="9652">
                  <c:v>22475</c:v>
                </c:pt>
                <c:pt idx="9653">
                  <c:v>22476</c:v>
                </c:pt>
                <c:pt idx="9654">
                  <c:v>22479</c:v>
                </c:pt>
                <c:pt idx="9655">
                  <c:v>22480</c:v>
                </c:pt>
                <c:pt idx="9656">
                  <c:v>22481</c:v>
                </c:pt>
                <c:pt idx="9657">
                  <c:v>22482</c:v>
                </c:pt>
                <c:pt idx="9658">
                  <c:v>22483</c:v>
                </c:pt>
                <c:pt idx="9659">
                  <c:v>22486</c:v>
                </c:pt>
                <c:pt idx="9660">
                  <c:v>22487</c:v>
                </c:pt>
                <c:pt idx="9661">
                  <c:v>22488</c:v>
                </c:pt>
                <c:pt idx="9662">
                  <c:v>22489</c:v>
                </c:pt>
                <c:pt idx="9663">
                  <c:v>22490</c:v>
                </c:pt>
                <c:pt idx="9664">
                  <c:v>22493</c:v>
                </c:pt>
                <c:pt idx="9665">
                  <c:v>22494</c:v>
                </c:pt>
                <c:pt idx="9666">
                  <c:v>22495</c:v>
                </c:pt>
                <c:pt idx="9667">
                  <c:v>22496</c:v>
                </c:pt>
                <c:pt idx="9668">
                  <c:v>22497</c:v>
                </c:pt>
                <c:pt idx="9669">
                  <c:v>22500</c:v>
                </c:pt>
                <c:pt idx="9670">
                  <c:v>22501</c:v>
                </c:pt>
                <c:pt idx="9671">
                  <c:v>22502</c:v>
                </c:pt>
                <c:pt idx="9672">
                  <c:v>22503</c:v>
                </c:pt>
                <c:pt idx="9673">
                  <c:v>22504</c:v>
                </c:pt>
                <c:pt idx="9674">
                  <c:v>22507</c:v>
                </c:pt>
                <c:pt idx="9675">
                  <c:v>22508</c:v>
                </c:pt>
                <c:pt idx="9676">
                  <c:v>22509</c:v>
                </c:pt>
                <c:pt idx="9677">
                  <c:v>22510</c:v>
                </c:pt>
                <c:pt idx="9678">
                  <c:v>22511</c:v>
                </c:pt>
                <c:pt idx="9679">
                  <c:v>22514</c:v>
                </c:pt>
                <c:pt idx="9680">
                  <c:v>22515</c:v>
                </c:pt>
                <c:pt idx="9681">
                  <c:v>22516</c:v>
                </c:pt>
                <c:pt idx="9682">
                  <c:v>22517</c:v>
                </c:pt>
                <c:pt idx="9683">
                  <c:v>22518</c:v>
                </c:pt>
                <c:pt idx="9684">
                  <c:v>22521</c:v>
                </c:pt>
                <c:pt idx="9685">
                  <c:v>22522</c:v>
                </c:pt>
                <c:pt idx="9686">
                  <c:v>22523</c:v>
                </c:pt>
                <c:pt idx="9687">
                  <c:v>22524</c:v>
                </c:pt>
                <c:pt idx="9688">
                  <c:v>22525</c:v>
                </c:pt>
                <c:pt idx="9689">
                  <c:v>22529</c:v>
                </c:pt>
                <c:pt idx="9690">
                  <c:v>22530</c:v>
                </c:pt>
                <c:pt idx="9691">
                  <c:v>22531</c:v>
                </c:pt>
                <c:pt idx="9692">
                  <c:v>22532</c:v>
                </c:pt>
                <c:pt idx="9693">
                  <c:v>22535</c:v>
                </c:pt>
                <c:pt idx="9694">
                  <c:v>22536</c:v>
                </c:pt>
                <c:pt idx="9695">
                  <c:v>22537</c:v>
                </c:pt>
                <c:pt idx="9696">
                  <c:v>22538</c:v>
                </c:pt>
                <c:pt idx="9697">
                  <c:v>22539</c:v>
                </c:pt>
                <c:pt idx="9698">
                  <c:v>22542</c:v>
                </c:pt>
                <c:pt idx="9699">
                  <c:v>22543</c:v>
                </c:pt>
                <c:pt idx="9700">
                  <c:v>22544</c:v>
                </c:pt>
                <c:pt idx="9701">
                  <c:v>22545</c:v>
                </c:pt>
                <c:pt idx="9702">
                  <c:v>22546</c:v>
                </c:pt>
                <c:pt idx="9703">
                  <c:v>22549</c:v>
                </c:pt>
                <c:pt idx="9704">
                  <c:v>22550</c:v>
                </c:pt>
                <c:pt idx="9705">
                  <c:v>22551</c:v>
                </c:pt>
                <c:pt idx="9706">
                  <c:v>22552</c:v>
                </c:pt>
                <c:pt idx="9707">
                  <c:v>22553</c:v>
                </c:pt>
                <c:pt idx="9708">
                  <c:v>22556</c:v>
                </c:pt>
                <c:pt idx="9709">
                  <c:v>22557</c:v>
                </c:pt>
                <c:pt idx="9710">
                  <c:v>22558</c:v>
                </c:pt>
                <c:pt idx="9711">
                  <c:v>22559</c:v>
                </c:pt>
                <c:pt idx="9712">
                  <c:v>22560</c:v>
                </c:pt>
                <c:pt idx="9713">
                  <c:v>22563</c:v>
                </c:pt>
                <c:pt idx="9714">
                  <c:v>22564</c:v>
                </c:pt>
                <c:pt idx="9715">
                  <c:v>22565</c:v>
                </c:pt>
                <c:pt idx="9716">
                  <c:v>22566</c:v>
                </c:pt>
                <c:pt idx="9717">
                  <c:v>22567</c:v>
                </c:pt>
                <c:pt idx="9718">
                  <c:v>22570</c:v>
                </c:pt>
                <c:pt idx="9719">
                  <c:v>22571</c:v>
                </c:pt>
                <c:pt idx="9720">
                  <c:v>22572</c:v>
                </c:pt>
                <c:pt idx="9721">
                  <c:v>22573</c:v>
                </c:pt>
                <c:pt idx="9722">
                  <c:v>22574</c:v>
                </c:pt>
                <c:pt idx="9723">
                  <c:v>22577</c:v>
                </c:pt>
                <c:pt idx="9724">
                  <c:v>22578</c:v>
                </c:pt>
                <c:pt idx="9725">
                  <c:v>22579</c:v>
                </c:pt>
                <c:pt idx="9726">
                  <c:v>22580</c:v>
                </c:pt>
                <c:pt idx="9727">
                  <c:v>22581</c:v>
                </c:pt>
                <c:pt idx="9728">
                  <c:v>22584</c:v>
                </c:pt>
                <c:pt idx="9729">
                  <c:v>22585</c:v>
                </c:pt>
                <c:pt idx="9730">
                  <c:v>22586</c:v>
                </c:pt>
                <c:pt idx="9731">
                  <c:v>22587</c:v>
                </c:pt>
                <c:pt idx="9732">
                  <c:v>22588</c:v>
                </c:pt>
                <c:pt idx="9733">
                  <c:v>22591</c:v>
                </c:pt>
                <c:pt idx="9734">
                  <c:v>22593</c:v>
                </c:pt>
                <c:pt idx="9735">
                  <c:v>22594</c:v>
                </c:pt>
                <c:pt idx="9736">
                  <c:v>22595</c:v>
                </c:pt>
                <c:pt idx="9737">
                  <c:v>22598</c:v>
                </c:pt>
                <c:pt idx="9738">
                  <c:v>22599</c:v>
                </c:pt>
                <c:pt idx="9739">
                  <c:v>22600</c:v>
                </c:pt>
                <c:pt idx="9740">
                  <c:v>22601</c:v>
                </c:pt>
                <c:pt idx="9741">
                  <c:v>22602</c:v>
                </c:pt>
                <c:pt idx="9742">
                  <c:v>22605</c:v>
                </c:pt>
                <c:pt idx="9743">
                  <c:v>22606</c:v>
                </c:pt>
                <c:pt idx="9744">
                  <c:v>22607</c:v>
                </c:pt>
                <c:pt idx="9745">
                  <c:v>22609</c:v>
                </c:pt>
                <c:pt idx="9746">
                  <c:v>22612</c:v>
                </c:pt>
                <c:pt idx="9747">
                  <c:v>22613</c:v>
                </c:pt>
                <c:pt idx="9748">
                  <c:v>22614</c:v>
                </c:pt>
                <c:pt idx="9749">
                  <c:v>22615</c:v>
                </c:pt>
                <c:pt idx="9750">
                  <c:v>22616</c:v>
                </c:pt>
                <c:pt idx="9751">
                  <c:v>22619</c:v>
                </c:pt>
                <c:pt idx="9752">
                  <c:v>22620</c:v>
                </c:pt>
                <c:pt idx="9753">
                  <c:v>22621</c:v>
                </c:pt>
                <c:pt idx="9754">
                  <c:v>22622</c:v>
                </c:pt>
                <c:pt idx="9755">
                  <c:v>22623</c:v>
                </c:pt>
                <c:pt idx="9756">
                  <c:v>22626</c:v>
                </c:pt>
                <c:pt idx="9757">
                  <c:v>22627</c:v>
                </c:pt>
                <c:pt idx="9758">
                  <c:v>22628</c:v>
                </c:pt>
                <c:pt idx="9759">
                  <c:v>22629</c:v>
                </c:pt>
                <c:pt idx="9760">
                  <c:v>22630</c:v>
                </c:pt>
                <c:pt idx="9761">
                  <c:v>22633</c:v>
                </c:pt>
                <c:pt idx="9762">
                  <c:v>22634</c:v>
                </c:pt>
                <c:pt idx="9763">
                  <c:v>22635</c:v>
                </c:pt>
                <c:pt idx="9764">
                  <c:v>22636</c:v>
                </c:pt>
                <c:pt idx="9765">
                  <c:v>22637</c:v>
                </c:pt>
                <c:pt idx="9766">
                  <c:v>22641</c:v>
                </c:pt>
                <c:pt idx="9767">
                  <c:v>22642</c:v>
                </c:pt>
                <c:pt idx="9768">
                  <c:v>22643</c:v>
                </c:pt>
                <c:pt idx="9769">
                  <c:v>22644</c:v>
                </c:pt>
                <c:pt idx="9770">
                  <c:v>22648</c:v>
                </c:pt>
                <c:pt idx="9771">
                  <c:v>22649</c:v>
                </c:pt>
                <c:pt idx="9772">
                  <c:v>22650</c:v>
                </c:pt>
                <c:pt idx="9773">
                  <c:v>22651</c:v>
                </c:pt>
                <c:pt idx="9774">
                  <c:v>22654</c:v>
                </c:pt>
                <c:pt idx="9775">
                  <c:v>22655</c:v>
                </c:pt>
                <c:pt idx="9776">
                  <c:v>22656</c:v>
                </c:pt>
                <c:pt idx="9777">
                  <c:v>22657</c:v>
                </c:pt>
                <c:pt idx="9778">
                  <c:v>22658</c:v>
                </c:pt>
                <c:pt idx="9779">
                  <c:v>22661</c:v>
                </c:pt>
                <c:pt idx="9780">
                  <c:v>22662</c:v>
                </c:pt>
                <c:pt idx="9781">
                  <c:v>22663</c:v>
                </c:pt>
                <c:pt idx="9782">
                  <c:v>22664</c:v>
                </c:pt>
                <c:pt idx="9783">
                  <c:v>22665</c:v>
                </c:pt>
                <c:pt idx="9784">
                  <c:v>22668</c:v>
                </c:pt>
                <c:pt idx="9785">
                  <c:v>22669</c:v>
                </c:pt>
                <c:pt idx="9786">
                  <c:v>22670</c:v>
                </c:pt>
                <c:pt idx="9787">
                  <c:v>22671</c:v>
                </c:pt>
                <c:pt idx="9788">
                  <c:v>22672</c:v>
                </c:pt>
                <c:pt idx="9789">
                  <c:v>22675</c:v>
                </c:pt>
                <c:pt idx="9790">
                  <c:v>22676</c:v>
                </c:pt>
                <c:pt idx="9791">
                  <c:v>22677</c:v>
                </c:pt>
                <c:pt idx="9792">
                  <c:v>22678</c:v>
                </c:pt>
                <c:pt idx="9793">
                  <c:v>22679</c:v>
                </c:pt>
                <c:pt idx="9794">
                  <c:v>22682</c:v>
                </c:pt>
                <c:pt idx="9795">
                  <c:v>22683</c:v>
                </c:pt>
                <c:pt idx="9796">
                  <c:v>22684</c:v>
                </c:pt>
                <c:pt idx="9797">
                  <c:v>22685</c:v>
                </c:pt>
                <c:pt idx="9798">
                  <c:v>22686</c:v>
                </c:pt>
                <c:pt idx="9799">
                  <c:v>22689</c:v>
                </c:pt>
                <c:pt idx="9800">
                  <c:v>22690</c:v>
                </c:pt>
                <c:pt idx="9801">
                  <c:v>22691</c:v>
                </c:pt>
                <c:pt idx="9802">
                  <c:v>22692</c:v>
                </c:pt>
                <c:pt idx="9803">
                  <c:v>22693</c:v>
                </c:pt>
                <c:pt idx="9804">
                  <c:v>22696</c:v>
                </c:pt>
                <c:pt idx="9805">
                  <c:v>22697</c:v>
                </c:pt>
                <c:pt idx="9806">
                  <c:v>22698</c:v>
                </c:pt>
                <c:pt idx="9807">
                  <c:v>22700</c:v>
                </c:pt>
                <c:pt idx="9808">
                  <c:v>22703</c:v>
                </c:pt>
                <c:pt idx="9809">
                  <c:v>22704</c:v>
                </c:pt>
                <c:pt idx="9810">
                  <c:v>22705</c:v>
                </c:pt>
                <c:pt idx="9811">
                  <c:v>22706</c:v>
                </c:pt>
                <c:pt idx="9812">
                  <c:v>22707</c:v>
                </c:pt>
                <c:pt idx="9813">
                  <c:v>22710</c:v>
                </c:pt>
                <c:pt idx="9814">
                  <c:v>22711</c:v>
                </c:pt>
                <c:pt idx="9815">
                  <c:v>22712</c:v>
                </c:pt>
                <c:pt idx="9816">
                  <c:v>22713</c:v>
                </c:pt>
                <c:pt idx="9817">
                  <c:v>22714</c:v>
                </c:pt>
                <c:pt idx="9818">
                  <c:v>22717</c:v>
                </c:pt>
                <c:pt idx="9819">
                  <c:v>22718</c:v>
                </c:pt>
                <c:pt idx="9820">
                  <c:v>22719</c:v>
                </c:pt>
                <c:pt idx="9821">
                  <c:v>22720</c:v>
                </c:pt>
                <c:pt idx="9822">
                  <c:v>22721</c:v>
                </c:pt>
                <c:pt idx="9823">
                  <c:v>22724</c:v>
                </c:pt>
                <c:pt idx="9824">
                  <c:v>22725</c:v>
                </c:pt>
                <c:pt idx="9825">
                  <c:v>22726</c:v>
                </c:pt>
                <c:pt idx="9826">
                  <c:v>22727</c:v>
                </c:pt>
                <c:pt idx="9827">
                  <c:v>22728</c:v>
                </c:pt>
                <c:pt idx="9828">
                  <c:v>22731</c:v>
                </c:pt>
                <c:pt idx="9829">
                  <c:v>22732</c:v>
                </c:pt>
                <c:pt idx="9830">
                  <c:v>22733</c:v>
                </c:pt>
                <c:pt idx="9831">
                  <c:v>22734</c:v>
                </c:pt>
                <c:pt idx="9832">
                  <c:v>22735</c:v>
                </c:pt>
                <c:pt idx="9833">
                  <c:v>22738</c:v>
                </c:pt>
                <c:pt idx="9834">
                  <c:v>22739</c:v>
                </c:pt>
                <c:pt idx="9835">
                  <c:v>22740</c:v>
                </c:pt>
                <c:pt idx="9836">
                  <c:v>22741</c:v>
                </c:pt>
                <c:pt idx="9837">
                  <c:v>22742</c:v>
                </c:pt>
                <c:pt idx="9838">
                  <c:v>22745</c:v>
                </c:pt>
                <c:pt idx="9839">
                  <c:v>22746</c:v>
                </c:pt>
                <c:pt idx="9840">
                  <c:v>22747</c:v>
                </c:pt>
                <c:pt idx="9841">
                  <c:v>22748</c:v>
                </c:pt>
                <c:pt idx="9842">
                  <c:v>22749</c:v>
                </c:pt>
                <c:pt idx="9843">
                  <c:v>22752</c:v>
                </c:pt>
                <c:pt idx="9844">
                  <c:v>22753</c:v>
                </c:pt>
                <c:pt idx="9845">
                  <c:v>22754</c:v>
                </c:pt>
                <c:pt idx="9846">
                  <c:v>22755</c:v>
                </c:pt>
                <c:pt idx="9847">
                  <c:v>22759</c:v>
                </c:pt>
                <c:pt idx="9848">
                  <c:v>22760</c:v>
                </c:pt>
                <c:pt idx="9849">
                  <c:v>22761</c:v>
                </c:pt>
                <c:pt idx="9850">
                  <c:v>22762</c:v>
                </c:pt>
                <c:pt idx="9851">
                  <c:v>22763</c:v>
                </c:pt>
                <c:pt idx="9852">
                  <c:v>22766</c:v>
                </c:pt>
                <c:pt idx="9853">
                  <c:v>22767</c:v>
                </c:pt>
                <c:pt idx="9854">
                  <c:v>22768</c:v>
                </c:pt>
                <c:pt idx="9855">
                  <c:v>22769</c:v>
                </c:pt>
                <c:pt idx="9856">
                  <c:v>22770</c:v>
                </c:pt>
                <c:pt idx="9857">
                  <c:v>22773</c:v>
                </c:pt>
                <c:pt idx="9858">
                  <c:v>22774</c:v>
                </c:pt>
                <c:pt idx="9859">
                  <c:v>22775</c:v>
                </c:pt>
                <c:pt idx="9860">
                  <c:v>22776</c:v>
                </c:pt>
                <c:pt idx="9861">
                  <c:v>22777</c:v>
                </c:pt>
                <c:pt idx="9862">
                  <c:v>22780</c:v>
                </c:pt>
                <c:pt idx="9863">
                  <c:v>22781</c:v>
                </c:pt>
                <c:pt idx="9864">
                  <c:v>22782</c:v>
                </c:pt>
                <c:pt idx="9865">
                  <c:v>22783</c:v>
                </c:pt>
                <c:pt idx="9866">
                  <c:v>22784</c:v>
                </c:pt>
                <c:pt idx="9867">
                  <c:v>22787</c:v>
                </c:pt>
                <c:pt idx="9868">
                  <c:v>22788</c:v>
                </c:pt>
                <c:pt idx="9869">
                  <c:v>22789</c:v>
                </c:pt>
                <c:pt idx="9870">
                  <c:v>22790</c:v>
                </c:pt>
                <c:pt idx="9871">
                  <c:v>22791</c:v>
                </c:pt>
                <c:pt idx="9872">
                  <c:v>22794</c:v>
                </c:pt>
                <c:pt idx="9873">
                  <c:v>22795</c:v>
                </c:pt>
                <c:pt idx="9874">
                  <c:v>22797</c:v>
                </c:pt>
                <c:pt idx="9875">
                  <c:v>22798</c:v>
                </c:pt>
                <c:pt idx="9876">
                  <c:v>22801</c:v>
                </c:pt>
                <c:pt idx="9877">
                  <c:v>22802</c:v>
                </c:pt>
                <c:pt idx="9878">
                  <c:v>22803</c:v>
                </c:pt>
                <c:pt idx="9879">
                  <c:v>22804</c:v>
                </c:pt>
                <c:pt idx="9880">
                  <c:v>22805</c:v>
                </c:pt>
                <c:pt idx="9881">
                  <c:v>22808</c:v>
                </c:pt>
                <c:pt idx="9882">
                  <c:v>22809</c:v>
                </c:pt>
                <c:pt idx="9883">
                  <c:v>22810</c:v>
                </c:pt>
                <c:pt idx="9884">
                  <c:v>22811</c:v>
                </c:pt>
                <c:pt idx="9885">
                  <c:v>22812</c:v>
                </c:pt>
                <c:pt idx="9886">
                  <c:v>22815</c:v>
                </c:pt>
                <c:pt idx="9887">
                  <c:v>22816</c:v>
                </c:pt>
                <c:pt idx="9888">
                  <c:v>22817</c:v>
                </c:pt>
                <c:pt idx="9889">
                  <c:v>22818</c:v>
                </c:pt>
                <c:pt idx="9890">
                  <c:v>22819</c:v>
                </c:pt>
                <c:pt idx="9891">
                  <c:v>22822</c:v>
                </c:pt>
                <c:pt idx="9892">
                  <c:v>22823</c:v>
                </c:pt>
                <c:pt idx="9893">
                  <c:v>22824</c:v>
                </c:pt>
                <c:pt idx="9894">
                  <c:v>22825</c:v>
                </c:pt>
                <c:pt idx="9895">
                  <c:v>22826</c:v>
                </c:pt>
                <c:pt idx="9896">
                  <c:v>22829</c:v>
                </c:pt>
                <c:pt idx="9897">
                  <c:v>22830</c:v>
                </c:pt>
                <c:pt idx="9898">
                  <c:v>22832</c:v>
                </c:pt>
                <c:pt idx="9899">
                  <c:v>22833</c:v>
                </c:pt>
                <c:pt idx="9900">
                  <c:v>22836</c:v>
                </c:pt>
                <c:pt idx="9901">
                  <c:v>22837</c:v>
                </c:pt>
                <c:pt idx="9902">
                  <c:v>22838</c:v>
                </c:pt>
                <c:pt idx="9903">
                  <c:v>22839</c:v>
                </c:pt>
                <c:pt idx="9904">
                  <c:v>22840</c:v>
                </c:pt>
                <c:pt idx="9905">
                  <c:v>22843</c:v>
                </c:pt>
                <c:pt idx="9906">
                  <c:v>22844</c:v>
                </c:pt>
                <c:pt idx="9907">
                  <c:v>22845</c:v>
                </c:pt>
                <c:pt idx="9908">
                  <c:v>22846</c:v>
                </c:pt>
                <c:pt idx="9909">
                  <c:v>22847</c:v>
                </c:pt>
                <c:pt idx="9910">
                  <c:v>22850</c:v>
                </c:pt>
                <c:pt idx="9911">
                  <c:v>22851</c:v>
                </c:pt>
                <c:pt idx="9912">
                  <c:v>22852</c:v>
                </c:pt>
                <c:pt idx="9913">
                  <c:v>22853</c:v>
                </c:pt>
                <c:pt idx="9914">
                  <c:v>22854</c:v>
                </c:pt>
                <c:pt idx="9915">
                  <c:v>22857</c:v>
                </c:pt>
                <c:pt idx="9916">
                  <c:v>22858</c:v>
                </c:pt>
                <c:pt idx="9917">
                  <c:v>22859</c:v>
                </c:pt>
                <c:pt idx="9918">
                  <c:v>22860</c:v>
                </c:pt>
                <c:pt idx="9919">
                  <c:v>22861</c:v>
                </c:pt>
                <c:pt idx="9920">
                  <c:v>22864</c:v>
                </c:pt>
                <c:pt idx="9921">
                  <c:v>22865</c:v>
                </c:pt>
                <c:pt idx="9922">
                  <c:v>22866</c:v>
                </c:pt>
                <c:pt idx="9923">
                  <c:v>22867</c:v>
                </c:pt>
                <c:pt idx="9924">
                  <c:v>22868</c:v>
                </c:pt>
                <c:pt idx="9925">
                  <c:v>22871</c:v>
                </c:pt>
                <c:pt idx="9926">
                  <c:v>22872</c:v>
                </c:pt>
                <c:pt idx="9927">
                  <c:v>22873</c:v>
                </c:pt>
                <c:pt idx="9928">
                  <c:v>22874</c:v>
                </c:pt>
                <c:pt idx="9929">
                  <c:v>22875</c:v>
                </c:pt>
                <c:pt idx="9930">
                  <c:v>22878</c:v>
                </c:pt>
                <c:pt idx="9931">
                  <c:v>22879</c:v>
                </c:pt>
                <c:pt idx="9932">
                  <c:v>22880</c:v>
                </c:pt>
                <c:pt idx="9933">
                  <c:v>22881</c:v>
                </c:pt>
                <c:pt idx="9934">
                  <c:v>22882</c:v>
                </c:pt>
                <c:pt idx="9935">
                  <c:v>22885</c:v>
                </c:pt>
                <c:pt idx="9936">
                  <c:v>22886</c:v>
                </c:pt>
                <c:pt idx="9937">
                  <c:v>22887</c:v>
                </c:pt>
                <c:pt idx="9938">
                  <c:v>22888</c:v>
                </c:pt>
                <c:pt idx="9939">
                  <c:v>22889</c:v>
                </c:pt>
                <c:pt idx="9940">
                  <c:v>22893</c:v>
                </c:pt>
                <c:pt idx="9941">
                  <c:v>22894</c:v>
                </c:pt>
                <c:pt idx="9942">
                  <c:v>22895</c:v>
                </c:pt>
                <c:pt idx="9943">
                  <c:v>22896</c:v>
                </c:pt>
                <c:pt idx="9944">
                  <c:v>22899</c:v>
                </c:pt>
                <c:pt idx="9945">
                  <c:v>22900</c:v>
                </c:pt>
                <c:pt idx="9946">
                  <c:v>22901</c:v>
                </c:pt>
                <c:pt idx="9947">
                  <c:v>22902</c:v>
                </c:pt>
                <c:pt idx="9948">
                  <c:v>22903</c:v>
                </c:pt>
                <c:pt idx="9949">
                  <c:v>22906</c:v>
                </c:pt>
                <c:pt idx="9950">
                  <c:v>22907</c:v>
                </c:pt>
                <c:pt idx="9951">
                  <c:v>22908</c:v>
                </c:pt>
                <c:pt idx="9952">
                  <c:v>22909</c:v>
                </c:pt>
                <c:pt idx="9953">
                  <c:v>22910</c:v>
                </c:pt>
                <c:pt idx="9954">
                  <c:v>22913</c:v>
                </c:pt>
                <c:pt idx="9955">
                  <c:v>22914</c:v>
                </c:pt>
                <c:pt idx="9956">
                  <c:v>22915</c:v>
                </c:pt>
                <c:pt idx="9957">
                  <c:v>22916</c:v>
                </c:pt>
                <c:pt idx="9958">
                  <c:v>22917</c:v>
                </c:pt>
                <c:pt idx="9959">
                  <c:v>22920</c:v>
                </c:pt>
                <c:pt idx="9960">
                  <c:v>22921</c:v>
                </c:pt>
                <c:pt idx="9961">
                  <c:v>22922</c:v>
                </c:pt>
                <c:pt idx="9962">
                  <c:v>22923</c:v>
                </c:pt>
                <c:pt idx="9963">
                  <c:v>22924</c:v>
                </c:pt>
                <c:pt idx="9964">
                  <c:v>22927</c:v>
                </c:pt>
                <c:pt idx="9965">
                  <c:v>22928</c:v>
                </c:pt>
                <c:pt idx="9966">
                  <c:v>22929</c:v>
                </c:pt>
                <c:pt idx="9967">
                  <c:v>22930</c:v>
                </c:pt>
                <c:pt idx="9968">
                  <c:v>22931</c:v>
                </c:pt>
                <c:pt idx="9969">
                  <c:v>22934</c:v>
                </c:pt>
                <c:pt idx="9970">
                  <c:v>22935</c:v>
                </c:pt>
                <c:pt idx="9971">
                  <c:v>22936</c:v>
                </c:pt>
                <c:pt idx="9972">
                  <c:v>22937</c:v>
                </c:pt>
                <c:pt idx="9973">
                  <c:v>22938</c:v>
                </c:pt>
                <c:pt idx="9974">
                  <c:v>22941</c:v>
                </c:pt>
                <c:pt idx="9975">
                  <c:v>22942</c:v>
                </c:pt>
                <c:pt idx="9976">
                  <c:v>22943</c:v>
                </c:pt>
                <c:pt idx="9977">
                  <c:v>22944</c:v>
                </c:pt>
                <c:pt idx="9978">
                  <c:v>22945</c:v>
                </c:pt>
                <c:pt idx="9979">
                  <c:v>22948</c:v>
                </c:pt>
                <c:pt idx="9980">
                  <c:v>22949</c:v>
                </c:pt>
                <c:pt idx="9981">
                  <c:v>22950</c:v>
                </c:pt>
                <c:pt idx="9982">
                  <c:v>22951</c:v>
                </c:pt>
                <c:pt idx="9983">
                  <c:v>22952</c:v>
                </c:pt>
                <c:pt idx="9984">
                  <c:v>22955</c:v>
                </c:pt>
                <c:pt idx="9985">
                  <c:v>22957</c:v>
                </c:pt>
                <c:pt idx="9986">
                  <c:v>22958</c:v>
                </c:pt>
                <c:pt idx="9987">
                  <c:v>22959</c:v>
                </c:pt>
                <c:pt idx="9988">
                  <c:v>22962</c:v>
                </c:pt>
                <c:pt idx="9989">
                  <c:v>22963</c:v>
                </c:pt>
                <c:pt idx="9990">
                  <c:v>22964</c:v>
                </c:pt>
                <c:pt idx="9991">
                  <c:v>22965</c:v>
                </c:pt>
                <c:pt idx="9992">
                  <c:v>22966</c:v>
                </c:pt>
                <c:pt idx="9993">
                  <c:v>22969</c:v>
                </c:pt>
                <c:pt idx="9994">
                  <c:v>22970</c:v>
                </c:pt>
                <c:pt idx="9995">
                  <c:v>22971</c:v>
                </c:pt>
                <c:pt idx="9996">
                  <c:v>22973</c:v>
                </c:pt>
                <c:pt idx="9997">
                  <c:v>22976</c:v>
                </c:pt>
                <c:pt idx="9998">
                  <c:v>22977</c:v>
                </c:pt>
                <c:pt idx="9999">
                  <c:v>22978</c:v>
                </c:pt>
                <c:pt idx="10000">
                  <c:v>22979</c:v>
                </c:pt>
                <c:pt idx="10001">
                  <c:v>22980</c:v>
                </c:pt>
                <c:pt idx="10002">
                  <c:v>22983</c:v>
                </c:pt>
                <c:pt idx="10003">
                  <c:v>22984</c:v>
                </c:pt>
                <c:pt idx="10004">
                  <c:v>22985</c:v>
                </c:pt>
                <c:pt idx="10005">
                  <c:v>22986</c:v>
                </c:pt>
                <c:pt idx="10006">
                  <c:v>22987</c:v>
                </c:pt>
                <c:pt idx="10007">
                  <c:v>22990</c:v>
                </c:pt>
                <c:pt idx="10008">
                  <c:v>22991</c:v>
                </c:pt>
                <c:pt idx="10009">
                  <c:v>22992</c:v>
                </c:pt>
                <c:pt idx="10010">
                  <c:v>22993</c:v>
                </c:pt>
                <c:pt idx="10011">
                  <c:v>22994</c:v>
                </c:pt>
                <c:pt idx="10012">
                  <c:v>22997</c:v>
                </c:pt>
                <c:pt idx="10013">
                  <c:v>22998</c:v>
                </c:pt>
                <c:pt idx="10014">
                  <c:v>22999</c:v>
                </c:pt>
                <c:pt idx="10015">
                  <c:v>23000</c:v>
                </c:pt>
                <c:pt idx="10016">
                  <c:v>23001</c:v>
                </c:pt>
                <c:pt idx="10017">
                  <c:v>23004</c:v>
                </c:pt>
                <c:pt idx="10018">
                  <c:v>23006</c:v>
                </c:pt>
                <c:pt idx="10019">
                  <c:v>23007</c:v>
                </c:pt>
                <c:pt idx="10020">
                  <c:v>23008</c:v>
                </c:pt>
                <c:pt idx="10021">
                  <c:v>23011</c:v>
                </c:pt>
                <c:pt idx="10022">
                  <c:v>23013</c:v>
                </c:pt>
                <c:pt idx="10023">
                  <c:v>23014</c:v>
                </c:pt>
                <c:pt idx="10024">
                  <c:v>23015</c:v>
                </c:pt>
                <c:pt idx="10025">
                  <c:v>23018</c:v>
                </c:pt>
                <c:pt idx="10026">
                  <c:v>23019</c:v>
                </c:pt>
                <c:pt idx="10027">
                  <c:v>23020</c:v>
                </c:pt>
                <c:pt idx="10028">
                  <c:v>23021</c:v>
                </c:pt>
                <c:pt idx="10029">
                  <c:v>23022</c:v>
                </c:pt>
                <c:pt idx="10030">
                  <c:v>23025</c:v>
                </c:pt>
                <c:pt idx="10031">
                  <c:v>23026</c:v>
                </c:pt>
                <c:pt idx="10032">
                  <c:v>23027</c:v>
                </c:pt>
                <c:pt idx="10033">
                  <c:v>23028</c:v>
                </c:pt>
                <c:pt idx="10034">
                  <c:v>23029</c:v>
                </c:pt>
                <c:pt idx="10035">
                  <c:v>23032</c:v>
                </c:pt>
                <c:pt idx="10036">
                  <c:v>23033</c:v>
                </c:pt>
                <c:pt idx="10037">
                  <c:v>23034</c:v>
                </c:pt>
                <c:pt idx="10038">
                  <c:v>23035</c:v>
                </c:pt>
                <c:pt idx="10039">
                  <c:v>23036</c:v>
                </c:pt>
                <c:pt idx="10040">
                  <c:v>23039</c:v>
                </c:pt>
                <c:pt idx="10041">
                  <c:v>23040</c:v>
                </c:pt>
                <c:pt idx="10042">
                  <c:v>23041</c:v>
                </c:pt>
                <c:pt idx="10043">
                  <c:v>23042</c:v>
                </c:pt>
                <c:pt idx="10044">
                  <c:v>23043</c:v>
                </c:pt>
                <c:pt idx="10045">
                  <c:v>23046</c:v>
                </c:pt>
                <c:pt idx="10046">
                  <c:v>23047</c:v>
                </c:pt>
                <c:pt idx="10047">
                  <c:v>23048</c:v>
                </c:pt>
                <c:pt idx="10048">
                  <c:v>23049</c:v>
                </c:pt>
                <c:pt idx="10049">
                  <c:v>23050</c:v>
                </c:pt>
                <c:pt idx="10050">
                  <c:v>23053</c:v>
                </c:pt>
                <c:pt idx="10051">
                  <c:v>23054</c:v>
                </c:pt>
                <c:pt idx="10052">
                  <c:v>23055</c:v>
                </c:pt>
                <c:pt idx="10053">
                  <c:v>23056</c:v>
                </c:pt>
                <c:pt idx="10054">
                  <c:v>23057</c:v>
                </c:pt>
                <c:pt idx="10055">
                  <c:v>23060</c:v>
                </c:pt>
                <c:pt idx="10056">
                  <c:v>23061</c:v>
                </c:pt>
                <c:pt idx="10057">
                  <c:v>23062</c:v>
                </c:pt>
                <c:pt idx="10058">
                  <c:v>23063</c:v>
                </c:pt>
                <c:pt idx="10059">
                  <c:v>23067</c:v>
                </c:pt>
                <c:pt idx="10060">
                  <c:v>23068</c:v>
                </c:pt>
                <c:pt idx="10061">
                  <c:v>23069</c:v>
                </c:pt>
                <c:pt idx="10062">
                  <c:v>23070</c:v>
                </c:pt>
                <c:pt idx="10063">
                  <c:v>23071</c:v>
                </c:pt>
                <c:pt idx="10064">
                  <c:v>23074</c:v>
                </c:pt>
                <c:pt idx="10065">
                  <c:v>23075</c:v>
                </c:pt>
                <c:pt idx="10066">
                  <c:v>23076</c:v>
                </c:pt>
                <c:pt idx="10067">
                  <c:v>23077</c:v>
                </c:pt>
                <c:pt idx="10068">
                  <c:v>23078</c:v>
                </c:pt>
                <c:pt idx="10069">
                  <c:v>23081</c:v>
                </c:pt>
                <c:pt idx="10070">
                  <c:v>23082</c:v>
                </c:pt>
                <c:pt idx="10071">
                  <c:v>23083</c:v>
                </c:pt>
                <c:pt idx="10072">
                  <c:v>23084</c:v>
                </c:pt>
                <c:pt idx="10073">
                  <c:v>23085</c:v>
                </c:pt>
                <c:pt idx="10074">
                  <c:v>23088</c:v>
                </c:pt>
                <c:pt idx="10075">
                  <c:v>23089</c:v>
                </c:pt>
                <c:pt idx="10076">
                  <c:v>23090</c:v>
                </c:pt>
                <c:pt idx="10077">
                  <c:v>23091</c:v>
                </c:pt>
                <c:pt idx="10078">
                  <c:v>23092</c:v>
                </c:pt>
                <c:pt idx="10079">
                  <c:v>23095</c:v>
                </c:pt>
                <c:pt idx="10080">
                  <c:v>23096</c:v>
                </c:pt>
                <c:pt idx="10081">
                  <c:v>23097</c:v>
                </c:pt>
                <c:pt idx="10082">
                  <c:v>23098</c:v>
                </c:pt>
                <c:pt idx="10083">
                  <c:v>23099</c:v>
                </c:pt>
                <c:pt idx="10084">
                  <c:v>23102</c:v>
                </c:pt>
                <c:pt idx="10085">
                  <c:v>23103</c:v>
                </c:pt>
                <c:pt idx="10086">
                  <c:v>23104</c:v>
                </c:pt>
                <c:pt idx="10087">
                  <c:v>23105</c:v>
                </c:pt>
                <c:pt idx="10088">
                  <c:v>23106</c:v>
                </c:pt>
                <c:pt idx="10089">
                  <c:v>23109</c:v>
                </c:pt>
                <c:pt idx="10090">
                  <c:v>23110</c:v>
                </c:pt>
                <c:pt idx="10091">
                  <c:v>23111</c:v>
                </c:pt>
                <c:pt idx="10092">
                  <c:v>23112</c:v>
                </c:pt>
                <c:pt idx="10093">
                  <c:v>23116</c:v>
                </c:pt>
                <c:pt idx="10094">
                  <c:v>23117</c:v>
                </c:pt>
                <c:pt idx="10095">
                  <c:v>23118</c:v>
                </c:pt>
                <c:pt idx="10096">
                  <c:v>23119</c:v>
                </c:pt>
                <c:pt idx="10097">
                  <c:v>23120</c:v>
                </c:pt>
                <c:pt idx="10098">
                  <c:v>23123</c:v>
                </c:pt>
                <c:pt idx="10099">
                  <c:v>23124</c:v>
                </c:pt>
                <c:pt idx="10100">
                  <c:v>23125</c:v>
                </c:pt>
                <c:pt idx="10101">
                  <c:v>23126</c:v>
                </c:pt>
                <c:pt idx="10102">
                  <c:v>23127</c:v>
                </c:pt>
                <c:pt idx="10103">
                  <c:v>23130</c:v>
                </c:pt>
                <c:pt idx="10104">
                  <c:v>23131</c:v>
                </c:pt>
                <c:pt idx="10105">
                  <c:v>23132</c:v>
                </c:pt>
                <c:pt idx="10106">
                  <c:v>23133</c:v>
                </c:pt>
                <c:pt idx="10107">
                  <c:v>23134</c:v>
                </c:pt>
                <c:pt idx="10108">
                  <c:v>23137</c:v>
                </c:pt>
                <c:pt idx="10109">
                  <c:v>23138</c:v>
                </c:pt>
                <c:pt idx="10110">
                  <c:v>23139</c:v>
                </c:pt>
                <c:pt idx="10111">
                  <c:v>23140</c:v>
                </c:pt>
                <c:pt idx="10112">
                  <c:v>23141</c:v>
                </c:pt>
                <c:pt idx="10113">
                  <c:v>23144</c:v>
                </c:pt>
                <c:pt idx="10114">
                  <c:v>23145</c:v>
                </c:pt>
                <c:pt idx="10115">
                  <c:v>23146</c:v>
                </c:pt>
                <c:pt idx="10116">
                  <c:v>23147</c:v>
                </c:pt>
                <c:pt idx="10117">
                  <c:v>23148</c:v>
                </c:pt>
                <c:pt idx="10118">
                  <c:v>23151</c:v>
                </c:pt>
                <c:pt idx="10119">
                  <c:v>23152</c:v>
                </c:pt>
                <c:pt idx="10120">
                  <c:v>23153</c:v>
                </c:pt>
                <c:pt idx="10121">
                  <c:v>23154</c:v>
                </c:pt>
                <c:pt idx="10122">
                  <c:v>23155</c:v>
                </c:pt>
                <c:pt idx="10123">
                  <c:v>23158</c:v>
                </c:pt>
                <c:pt idx="10124">
                  <c:v>23159</c:v>
                </c:pt>
                <c:pt idx="10125">
                  <c:v>23160</c:v>
                </c:pt>
                <c:pt idx="10126">
                  <c:v>23162</c:v>
                </c:pt>
                <c:pt idx="10127">
                  <c:v>23165</c:v>
                </c:pt>
                <c:pt idx="10128">
                  <c:v>23166</c:v>
                </c:pt>
                <c:pt idx="10129">
                  <c:v>23167</c:v>
                </c:pt>
                <c:pt idx="10130">
                  <c:v>23168</c:v>
                </c:pt>
                <c:pt idx="10131">
                  <c:v>23169</c:v>
                </c:pt>
                <c:pt idx="10132">
                  <c:v>23172</c:v>
                </c:pt>
                <c:pt idx="10133">
                  <c:v>23173</c:v>
                </c:pt>
                <c:pt idx="10134">
                  <c:v>23174</c:v>
                </c:pt>
                <c:pt idx="10135">
                  <c:v>23175</c:v>
                </c:pt>
                <c:pt idx="10136">
                  <c:v>23176</c:v>
                </c:pt>
                <c:pt idx="10137">
                  <c:v>23179</c:v>
                </c:pt>
                <c:pt idx="10138">
                  <c:v>23180</c:v>
                </c:pt>
                <c:pt idx="10139">
                  <c:v>23181</c:v>
                </c:pt>
                <c:pt idx="10140">
                  <c:v>23182</c:v>
                </c:pt>
                <c:pt idx="10141">
                  <c:v>23183</c:v>
                </c:pt>
                <c:pt idx="10142">
                  <c:v>23186</c:v>
                </c:pt>
                <c:pt idx="10143">
                  <c:v>23187</c:v>
                </c:pt>
                <c:pt idx="10144">
                  <c:v>23188</c:v>
                </c:pt>
                <c:pt idx="10145">
                  <c:v>23189</c:v>
                </c:pt>
                <c:pt idx="10146">
                  <c:v>23190</c:v>
                </c:pt>
                <c:pt idx="10147">
                  <c:v>23193</c:v>
                </c:pt>
                <c:pt idx="10148">
                  <c:v>23194</c:v>
                </c:pt>
                <c:pt idx="10149">
                  <c:v>23195</c:v>
                </c:pt>
                <c:pt idx="10150">
                  <c:v>23197</c:v>
                </c:pt>
                <c:pt idx="10151">
                  <c:v>23200</c:v>
                </c:pt>
                <c:pt idx="10152">
                  <c:v>23201</c:v>
                </c:pt>
                <c:pt idx="10153">
                  <c:v>23202</c:v>
                </c:pt>
                <c:pt idx="10154">
                  <c:v>23203</c:v>
                </c:pt>
                <c:pt idx="10155">
                  <c:v>23204</c:v>
                </c:pt>
                <c:pt idx="10156">
                  <c:v>23207</c:v>
                </c:pt>
                <c:pt idx="10157">
                  <c:v>23208</c:v>
                </c:pt>
                <c:pt idx="10158">
                  <c:v>23209</c:v>
                </c:pt>
                <c:pt idx="10159">
                  <c:v>23210</c:v>
                </c:pt>
                <c:pt idx="10160">
                  <c:v>23211</c:v>
                </c:pt>
                <c:pt idx="10161">
                  <c:v>23214</c:v>
                </c:pt>
                <c:pt idx="10162">
                  <c:v>23215</c:v>
                </c:pt>
                <c:pt idx="10163">
                  <c:v>23216</c:v>
                </c:pt>
                <c:pt idx="10164">
                  <c:v>23217</c:v>
                </c:pt>
                <c:pt idx="10165">
                  <c:v>23218</c:v>
                </c:pt>
                <c:pt idx="10166">
                  <c:v>23221</c:v>
                </c:pt>
                <c:pt idx="10167">
                  <c:v>23222</c:v>
                </c:pt>
                <c:pt idx="10168">
                  <c:v>23223</c:v>
                </c:pt>
                <c:pt idx="10169">
                  <c:v>23224</c:v>
                </c:pt>
                <c:pt idx="10170">
                  <c:v>23225</c:v>
                </c:pt>
                <c:pt idx="10171">
                  <c:v>23228</c:v>
                </c:pt>
                <c:pt idx="10172">
                  <c:v>23229</c:v>
                </c:pt>
                <c:pt idx="10173">
                  <c:v>23230</c:v>
                </c:pt>
                <c:pt idx="10174">
                  <c:v>23231</c:v>
                </c:pt>
                <c:pt idx="10175">
                  <c:v>23232</c:v>
                </c:pt>
                <c:pt idx="10176">
                  <c:v>23235</c:v>
                </c:pt>
                <c:pt idx="10177">
                  <c:v>23236</c:v>
                </c:pt>
                <c:pt idx="10178">
                  <c:v>23237</c:v>
                </c:pt>
                <c:pt idx="10179">
                  <c:v>23238</c:v>
                </c:pt>
                <c:pt idx="10180">
                  <c:v>23239</c:v>
                </c:pt>
                <c:pt idx="10181">
                  <c:v>23242</c:v>
                </c:pt>
                <c:pt idx="10182">
                  <c:v>23243</c:v>
                </c:pt>
                <c:pt idx="10183">
                  <c:v>23244</c:v>
                </c:pt>
                <c:pt idx="10184">
                  <c:v>23245</c:v>
                </c:pt>
                <c:pt idx="10185">
                  <c:v>23246</c:v>
                </c:pt>
                <c:pt idx="10186">
                  <c:v>23249</c:v>
                </c:pt>
                <c:pt idx="10187">
                  <c:v>23250</c:v>
                </c:pt>
                <c:pt idx="10188">
                  <c:v>23251</c:v>
                </c:pt>
                <c:pt idx="10189">
                  <c:v>23252</c:v>
                </c:pt>
                <c:pt idx="10190">
                  <c:v>23253</c:v>
                </c:pt>
                <c:pt idx="10191">
                  <c:v>23257</c:v>
                </c:pt>
                <c:pt idx="10192">
                  <c:v>23258</c:v>
                </c:pt>
                <c:pt idx="10193">
                  <c:v>23259</c:v>
                </c:pt>
                <c:pt idx="10194">
                  <c:v>23260</c:v>
                </c:pt>
                <c:pt idx="10195">
                  <c:v>23263</c:v>
                </c:pt>
                <c:pt idx="10196">
                  <c:v>23264</c:v>
                </c:pt>
                <c:pt idx="10197">
                  <c:v>23265</c:v>
                </c:pt>
                <c:pt idx="10198">
                  <c:v>23266</c:v>
                </c:pt>
                <c:pt idx="10199">
                  <c:v>23267</c:v>
                </c:pt>
                <c:pt idx="10200">
                  <c:v>23270</c:v>
                </c:pt>
                <c:pt idx="10201">
                  <c:v>23271</c:v>
                </c:pt>
                <c:pt idx="10202">
                  <c:v>23272</c:v>
                </c:pt>
                <c:pt idx="10203">
                  <c:v>23273</c:v>
                </c:pt>
                <c:pt idx="10204">
                  <c:v>23274</c:v>
                </c:pt>
                <c:pt idx="10205">
                  <c:v>23277</c:v>
                </c:pt>
                <c:pt idx="10206">
                  <c:v>23278</c:v>
                </c:pt>
                <c:pt idx="10207">
                  <c:v>23279</c:v>
                </c:pt>
                <c:pt idx="10208">
                  <c:v>23280</c:v>
                </c:pt>
                <c:pt idx="10209">
                  <c:v>23281</c:v>
                </c:pt>
                <c:pt idx="10210">
                  <c:v>23284</c:v>
                </c:pt>
                <c:pt idx="10211">
                  <c:v>23285</c:v>
                </c:pt>
                <c:pt idx="10212">
                  <c:v>23286</c:v>
                </c:pt>
                <c:pt idx="10213">
                  <c:v>23287</c:v>
                </c:pt>
                <c:pt idx="10214">
                  <c:v>23288</c:v>
                </c:pt>
                <c:pt idx="10215">
                  <c:v>23291</c:v>
                </c:pt>
                <c:pt idx="10216">
                  <c:v>23292</c:v>
                </c:pt>
                <c:pt idx="10217">
                  <c:v>23293</c:v>
                </c:pt>
                <c:pt idx="10218">
                  <c:v>23294</c:v>
                </c:pt>
                <c:pt idx="10219">
                  <c:v>23295</c:v>
                </c:pt>
                <c:pt idx="10220">
                  <c:v>23298</c:v>
                </c:pt>
                <c:pt idx="10221">
                  <c:v>23299</c:v>
                </c:pt>
                <c:pt idx="10222">
                  <c:v>23300</c:v>
                </c:pt>
                <c:pt idx="10223">
                  <c:v>23301</c:v>
                </c:pt>
                <c:pt idx="10224">
                  <c:v>23302</c:v>
                </c:pt>
                <c:pt idx="10225">
                  <c:v>23305</c:v>
                </c:pt>
                <c:pt idx="10226">
                  <c:v>23306</c:v>
                </c:pt>
                <c:pt idx="10227">
                  <c:v>23307</c:v>
                </c:pt>
                <c:pt idx="10228">
                  <c:v>23308</c:v>
                </c:pt>
                <c:pt idx="10229">
                  <c:v>23309</c:v>
                </c:pt>
                <c:pt idx="10230">
                  <c:v>23312</c:v>
                </c:pt>
                <c:pt idx="10231">
                  <c:v>23313</c:v>
                </c:pt>
                <c:pt idx="10232">
                  <c:v>23314</c:v>
                </c:pt>
                <c:pt idx="10233">
                  <c:v>23315</c:v>
                </c:pt>
                <c:pt idx="10234">
                  <c:v>23316</c:v>
                </c:pt>
                <c:pt idx="10235">
                  <c:v>23319</c:v>
                </c:pt>
                <c:pt idx="10236">
                  <c:v>23321</c:v>
                </c:pt>
                <c:pt idx="10237">
                  <c:v>23322</c:v>
                </c:pt>
                <c:pt idx="10238">
                  <c:v>23323</c:v>
                </c:pt>
                <c:pt idx="10239">
                  <c:v>23326</c:v>
                </c:pt>
                <c:pt idx="10240">
                  <c:v>23327</c:v>
                </c:pt>
                <c:pt idx="10241">
                  <c:v>23328</c:v>
                </c:pt>
                <c:pt idx="10242">
                  <c:v>23329</c:v>
                </c:pt>
                <c:pt idx="10243">
                  <c:v>23330</c:v>
                </c:pt>
                <c:pt idx="10244">
                  <c:v>23333</c:v>
                </c:pt>
                <c:pt idx="10245">
                  <c:v>23334</c:v>
                </c:pt>
                <c:pt idx="10246">
                  <c:v>23335</c:v>
                </c:pt>
                <c:pt idx="10247">
                  <c:v>23336</c:v>
                </c:pt>
                <c:pt idx="10248">
                  <c:v>23337</c:v>
                </c:pt>
                <c:pt idx="10249">
                  <c:v>23341</c:v>
                </c:pt>
                <c:pt idx="10250">
                  <c:v>23342</c:v>
                </c:pt>
                <c:pt idx="10251">
                  <c:v>23344</c:v>
                </c:pt>
                <c:pt idx="10252">
                  <c:v>23347</c:v>
                </c:pt>
                <c:pt idx="10253">
                  <c:v>23348</c:v>
                </c:pt>
                <c:pt idx="10254">
                  <c:v>23349</c:v>
                </c:pt>
                <c:pt idx="10255">
                  <c:v>23350</c:v>
                </c:pt>
                <c:pt idx="10256">
                  <c:v>23351</c:v>
                </c:pt>
                <c:pt idx="10257">
                  <c:v>23354</c:v>
                </c:pt>
                <c:pt idx="10258">
                  <c:v>23355</c:v>
                </c:pt>
                <c:pt idx="10259">
                  <c:v>23356</c:v>
                </c:pt>
                <c:pt idx="10260">
                  <c:v>23357</c:v>
                </c:pt>
                <c:pt idx="10261">
                  <c:v>23358</c:v>
                </c:pt>
                <c:pt idx="10262">
                  <c:v>23361</c:v>
                </c:pt>
                <c:pt idx="10263">
                  <c:v>23362</c:v>
                </c:pt>
                <c:pt idx="10264">
                  <c:v>23363</c:v>
                </c:pt>
                <c:pt idx="10265">
                  <c:v>23364</c:v>
                </c:pt>
                <c:pt idx="10266">
                  <c:v>23365</c:v>
                </c:pt>
                <c:pt idx="10267">
                  <c:v>23368</c:v>
                </c:pt>
                <c:pt idx="10268">
                  <c:v>23369</c:v>
                </c:pt>
                <c:pt idx="10269">
                  <c:v>23371</c:v>
                </c:pt>
                <c:pt idx="10270">
                  <c:v>23372</c:v>
                </c:pt>
                <c:pt idx="10271">
                  <c:v>23375</c:v>
                </c:pt>
                <c:pt idx="10272">
                  <c:v>23376</c:v>
                </c:pt>
                <c:pt idx="10273">
                  <c:v>23378</c:v>
                </c:pt>
                <c:pt idx="10274">
                  <c:v>23379</c:v>
                </c:pt>
                <c:pt idx="10275">
                  <c:v>23382</c:v>
                </c:pt>
                <c:pt idx="10276">
                  <c:v>23383</c:v>
                </c:pt>
                <c:pt idx="10277">
                  <c:v>23384</c:v>
                </c:pt>
                <c:pt idx="10278">
                  <c:v>23385</c:v>
                </c:pt>
                <c:pt idx="10279">
                  <c:v>23386</c:v>
                </c:pt>
                <c:pt idx="10280">
                  <c:v>23389</c:v>
                </c:pt>
                <c:pt idx="10281">
                  <c:v>23390</c:v>
                </c:pt>
                <c:pt idx="10282">
                  <c:v>23391</c:v>
                </c:pt>
                <c:pt idx="10283">
                  <c:v>23392</c:v>
                </c:pt>
                <c:pt idx="10284">
                  <c:v>23393</c:v>
                </c:pt>
                <c:pt idx="10285">
                  <c:v>23396</c:v>
                </c:pt>
                <c:pt idx="10286">
                  <c:v>23397</c:v>
                </c:pt>
                <c:pt idx="10287">
                  <c:v>23398</c:v>
                </c:pt>
                <c:pt idx="10288">
                  <c:v>23399</c:v>
                </c:pt>
                <c:pt idx="10289">
                  <c:v>23400</c:v>
                </c:pt>
                <c:pt idx="10290">
                  <c:v>23403</c:v>
                </c:pt>
                <c:pt idx="10291">
                  <c:v>23404</c:v>
                </c:pt>
                <c:pt idx="10292">
                  <c:v>23405</c:v>
                </c:pt>
                <c:pt idx="10293">
                  <c:v>23406</c:v>
                </c:pt>
                <c:pt idx="10294">
                  <c:v>23407</c:v>
                </c:pt>
                <c:pt idx="10295">
                  <c:v>23410</c:v>
                </c:pt>
                <c:pt idx="10296">
                  <c:v>23411</c:v>
                </c:pt>
                <c:pt idx="10297">
                  <c:v>23412</c:v>
                </c:pt>
                <c:pt idx="10298">
                  <c:v>23413</c:v>
                </c:pt>
                <c:pt idx="10299">
                  <c:v>23414</c:v>
                </c:pt>
                <c:pt idx="10300">
                  <c:v>23417</c:v>
                </c:pt>
                <c:pt idx="10301">
                  <c:v>23418</c:v>
                </c:pt>
                <c:pt idx="10302">
                  <c:v>23419</c:v>
                </c:pt>
                <c:pt idx="10303">
                  <c:v>23420</c:v>
                </c:pt>
                <c:pt idx="10304">
                  <c:v>23421</c:v>
                </c:pt>
                <c:pt idx="10305">
                  <c:v>23424</c:v>
                </c:pt>
                <c:pt idx="10306">
                  <c:v>23425</c:v>
                </c:pt>
                <c:pt idx="10307">
                  <c:v>23426</c:v>
                </c:pt>
                <c:pt idx="10308">
                  <c:v>23427</c:v>
                </c:pt>
                <c:pt idx="10309">
                  <c:v>23431</c:v>
                </c:pt>
                <c:pt idx="10310">
                  <c:v>23432</c:v>
                </c:pt>
                <c:pt idx="10311">
                  <c:v>23433</c:v>
                </c:pt>
                <c:pt idx="10312">
                  <c:v>23434</c:v>
                </c:pt>
                <c:pt idx="10313">
                  <c:v>23435</c:v>
                </c:pt>
                <c:pt idx="10314">
                  <c:v>23438</c:v>
                </c:pt>
                <c:pt idx="10315">
                  <c:v>23439</c:v>
                </c:pt>
                <c:pt idx="10316">
                  <c:v>23440</c:v>
                </c:pt>
                <c:pt idx="10317">
                  <c:v>23441</c:v>
                </c:pt>
                <c:pt idx="10318">
                  <c:v>23442</c:v>
                </c:pt>
                <c:pt idx="10319">
                  <c:v>23445</c:v>
                </c:pt>
                <c:pt idx="10320">
                  <c:v>23446</c:v>
                </c:pt>
                <c:pt idx="10321">
                  <c:v>23447</c:v>
                </c:pt>
                <c:pt idx="10322">
                  <c:v>23448</c:v>
                </c:pt>
                <c:pt idx="10323">
                  <c:v>23449</c:v>
                </c:pt>
                <c:pt idx="10324">
                  <c:v>23452</c:v>
                </c:pt>
                <c:pt idx="10325">
                  <c:v>23453</c:v>
                </c:pt>
                <c:pt idx="10326">
                  <c:v>23454</c:v>
                </c:pt>
                <c:pt idx="10327">
                  <c:v>23455</c:v>
                </c:pt>
                <c:pt idx="10328">
                  <c:v>23456</c:v>
                </c:pt>
                <c:pt idx="10329">
                  <c:v>23459</c:v>
                </c:pt>
                <c:pt idx="10330">
                  <c:v>23460</c:v>
                </c:pt>
                <c:pt idx="10331">
                  <c:v>23461</c:v>
                </c:pt>
                <c:pt idx="10332">
                  <c:v>23462</c:v>
                </c:pt>
                <c:pt idx="10333">
                  <c:v>23466</c:v>
                </c:pt>
                <c:pt idx="10334">
                  <c:v>23467</c:v>
                </c:pt>
                <c:pt idx="10335">
                  <c:v>23468</c:v>
                </c:pt>
                <c:pt idx="10336">
                  <c:v>23469</c:v>
                </c:pt>
                <c:pt idx="10337">
                  <c:v>23470</c:v>
                </c:pt>
                <c:pt idx="10338">
                  <c:v>23473</c:v>
                </c:pt>
                <c:pt idx="10339">
                  <c:v>23474</c:v>
                </c:pt>
                <c:pt idx="10340">
                  <c:v>23475</c:v>
                </c:pt>
                <c:pt idx="10341">
                  <c:v>23476</c:v>
                </c:pt>
                <c:pt idx="10342">
                  <c:v>23477</c:v>
                </c:pt>
                <c:pt idx="10343">
                  <c:v>23480</c:v>
                </c:pt>
                <c:pt idx="10344">
                  <c:v>23481</c:v>
                </c:pt>
                <c:pt idx="10345">
                  <c:v>23482</c:v>
                </c:pt>
                <c:pt idx="10346">
                  <c:v>23483</c:v>
                </c:pt>
                <c:pt idx="10347">
                  <c:v>23484</c:v>
                </c:pt>
                <c:pt idx="10348">
                  <c:v>23487</c:v>
                </c:pt>
                <c:pt idx="10349">
                  <c:v>23488</c:v>
                </c:pt>
                <c:pt idx="10350">
                  <c:v>23489</c:v>
                </c:pt>
                <c:pt idx="10351">
                  <c:v>23490</c:v>
                </c:pt>
                <c:pt idx="10352">
                  <c:v>23491</c:v>
                </c:pt>
                <c:pt idx="10353">
                  <c:v>23494</c:v>
                </c:pt>
                <c:pt idx="10354">
                  <c:v>23495</c:v>
                </c:pt>
                <c:pt idx="10355">
                  <c:v>23496</c:v>
                </c:pt>
                <c:pt idx="10356">
                  <c:v>23497</c:v>
                </c:pt>
                <c:pt idx="10357">
                  <c:v>23498</c:v>
                </c:pt>
                <c:pt idx="10358">
                  <c:v>23501</c:v>
                </c:pt>
                <c:pt idx="10359">
                  <c:v>23502</c:v>
                </c:pt>
                <c:pt idx="10360">
                  <c:v>23503</c:v>
                </c:pt>
                <c:pt idx="10361">
                  <c:v>23504</c:v>
                </c:pt>
                <c:pt idx="10362">
                  <c:v>23505</c:v>
                </c:pt>
                <c:pt idx="10363">
                  <c:v>23508</c:v>
                </c:pt>
                <c:pt idx="10364">
                  <c:v>23509</c:v>
                </c:pt>
                <c:pt idx="10365">
                  <c:v>23510</c:v>
                </c:pt>
                <c:pt idx="10366">
                  <c:v>23511</c:v>
                </c:pt>
                <c:pt idx="10367">
                  <c:v>23512</c:v>
                </c:pt>
                <c:pt idx="10368">
                  <c:v>23515</c:v>
                </c:pt>
                <c:pt idx="10369">
                  <c:v>23516</c:v>
                </c:pt>
                <c:pt idx="10370">
                  <c:v>23517</c:v>
                </c:pt>
                <c:pt idx="10371">
                  <c:v>23518</c:v>
                </c:pt>
                <c:pt idx="10372">
                  <c:v>23519</c:v>
                </c:pt>
                <c:pt idx="10373">
                  <c:v>23522</c:v>
                </c:pt>
                <c:pt idx="10374">
                  <c:v>23523</c:v>
                </c:pt>
                <c:pt idx="10375">
                  <c:v>23524</c:v>
                </c:pt>
                <c:pt idx="10376">
                  <c:v>23525</c:v>
                </c:pt>
                <c:pt idx="10377">
                  <c:v>23529</c:v>
                </c:pt>
                <c:pt idx="10378">
                  <c:v>23530</c:v>
                </c:pt>
                <c:pt idx="10379">
                  <c:v>23531</c:v>
                </c:pt>
                <c:pt idx="10380">
                  <c:v>23532</c:v>
                </c:pt>
                <c:pt idx="10381">
                  <c:v>23533</c:v>
                </c:pt>
                <c:pt idx="10382">
                  <c:v>23536</c:v>
                </c:pt>
                <c:pt idx="10383">
                  <c:v>23537</c:v>
                </c:pt>
                <c:pt idx="10384">
                  <c:v>23538</c:v>
                </c:pt>
                <c:pt idx="10385">
                  <c:v>23539</c:v>
                </c:pt>
                <c:pt idx="10386">
                  <c:v>23540</c:v>
                </c:pt>
                <c:pt idx="10387">
                  <c:v>23543</c:v>
                </c:pt>
                <c:pt idx="10388">
                  <c:v>23544</c:v>
                </c:pt>
                <c:pt idx="10389">
                  <c:v>23545</c:v>
                </c:pt>
                <c:pt idx="10390">
                  <c:v>23546</c:v>
                </c:pt>
                <c:pt idx="10391">
                  <c:v>23547</c:v>
                </c:pt>
                <c:pt idx="10392">
                  <c:v>23550</c:v>
                </c:pt>
                <c:pt idx="10393">
                  <c:v>23551</c:v>
                </c:pt>
                <c:pt idx="10394">
                  <c:v>23552</c:v>
                </c:pt>
                <c:pt idx="10395">
                  <c:v>23553</c:v>
                </c:pt>
                <c:pt idx="10396">
                  <c:v>23554</c:v>
                </c:pt>
                <c:pt idx="10397">
                  <c:v>23557</c:v>
                </c:pt>
                <c:pt idx="10398">
                  <c:v>23558</c:v>
                </c:pt>
                <c:pt idx="10399">
                  <c:v>23559</c:v>
                </c:pt>
                <c:pt idx="10400">
                  <c:v>23560</c:v>
                </c:pt>
                <c:pt idx="10401">
                  <c:v>23564</c:v>
                </c:pt>
                <c:pt idx="10402">
                  <c:v>23565</c:v>
                </c:pt>
                <c:pt idx="10403">
                  <c:v>23566</c:v>
                </c:pt>
                <c:pt idx="10404">
                  <c:v>23567</c:v>
                </c:pt>
                <c:pt idx="10405">
                  <c:v>23568</c:v>
                </c:pt>
                <c:pt idx="10406">
                  <c:v>23571</c:v>
                </c:pt>
                <c:pt idx="10407">
                  <c:v>23572</c:v>
                </c:pt>
                <c:pt idx="10408">
                  <c:v>23573</c:v>
                </c:pt>
                <c:pt idx="10409">
                  <c:v>23574</c:v>
                </c:pt>
                <c:pt idx="10410">
                  <c:v>23575</c:v>
                </c:pt>
                <c:pt idx="10411">
                  <c:v>23578</c:v>
                </c:pt>
                <c:pt idx="10412">
                  <c:v>23579</c:v>
                </c:pt>
                <c:pt idx="10413">
                  <c:v>23580</c:v>
                </c:pt>
                <c:pt idx="10414">
                  <c:v>23581</c:v>
                </c:pt>
                <c:pt idx="10415">
                  <c:v>23582</c:v>
                </c:pt>
                <c:pt idx="10416">
                  <c:v>23585</c:v>
                </c:pt>
                <c:pt idx="10417">
                  <c:v>23586</c:v>
                </c:pt>
                <c:pt idx="10418">
                  <c:v>23587</c:v>
                </c:pt>
                <c:pt idx="10419">
                  <c:v>23588</c:v>
                </c:pt>
                <c:pt idx="10420">
                  <c:v>23589</c:v>
                </c:pt>
                <c:pt idx="10421">
                  <c:v>23592</c:v>
                </c:pt>
                <c:pt idx="10422">
                  <c:v>23593</c:v>
                </c:pt>
                <c:pt idx="10423">
                  <c:v>23594</c:v>
                </c:pt>
                <c:pt idx="10424">
                  <c:v>23595</c:v>
                </c:pt>
                <c:pt idx="10425">
                  <c:v>23596</c:v>
                </c:pt>
                <c:pt idx="10426">
                  <c:v>23599</c:v>
                </c:pt>
                <c:pt idx="10427">
                  <c:v>23600</c:v>
                </c:pt>
                <c:pt idx="10428">
                  <c:v>23601</c:v>
                </c:pt>
                <c:pt idx="10429">
                  <c:v>23602</c:v>
                </c:pt>
                <c:pt idx="10430">
                  <c:v>23603</c:v>
                </c:pt>
                <c:pt idx="10431">
                  <c:v>23606</c:v>
                </c:pt>
                <c:pt idx="10432">
                  <c:v>23607</c:v>
                </c:pt>
                <c:pt idx="10433">
                  <c:v>23608</c:v>
                </c:pt>
                <c:pt idx="10434">
                  <c:v>23609</c:v>
                </c:pt>
                <c:pt idx="10435">
                  <c:v>23610</c:v>
                </c:pt>
                <c:pt idx="10436">
                  <c:v>23613</c:v>
                </c:pt>
                <c:pt idx="10437">
                  <c:v>23614</c:v>
                </c:pt>
                <c:pt idx="10438">
                  <c:v>23615</c:v>
                </c:pt>
                <c:pt idx="10439">
                  <c:v>23616</c:v>
                </c:pt>
                <c:pt idx="10440">
                  <c:v>23617</c:v>
                </c:pt>
                <c:pt idx="10441">
                  <c:v>23620</c:v>
                </c:pt>
                <c:pt idx="10442">
                  <c:v>23621</c:v>
                </c:pt>
                <c:pt idx="10443">
                  <c:v>23622</c:v>
                </c:pt>
                <c:pt idx="10444">
                  <c:v>23623</c:v>
                </c:pt>
                <c:pt idx="10445">
                  <c:v>23624</c:v>
                </c:pt>
                <c:pt idx="10446">
                  <c:v>23628</c:v>
                </c:pt>
                <c:pt idx="10447">
                  <c:v>23629</c:v>
                </c:pt>
                <c:pt idx="10448">
                  <c:v>23630</c:v>
                </c:pt>
                <c:pt idx="10449">
                  <c:v>23631</c:v>
                </c:pt>
                <c:pt idx="10450">
                  <c:v>23634</c:v>
                </c:pt>
                <c:pt idx="10451">
                  <c:v>23635</c:v>
                </c:pt>
                <c:pt idx="10452">
                  <c:v>23636</c:v>
                </c:pt>
                <c:pt idx="10453">
                  <c:v>23637</c:v>
                </c:pt>
                <c:pt idx="10454">
                  <c:v>23638</c:v>
                </c:pt>
                <c:pt idx="10455">
                  <c:v>23641</c:v>
                </c:pt>
                <c:pt idx="10456">
                  <c:v>23642</c:v>
                </c:pt>
                <c:pt idx="10457">
                  <c:v>23643</c:v>
                </c:pt>
                <c:pt idx="10458">
                  <c:v>23644</c:v>
                </c:pt>
                <c:pt idx="10459">
                  <c:v>23645</c:v>
                </c:pt>
                <c:pt idx="10460">
                  <c:v>23648</c:v>
                </c:pt>
                <c:pt idx="10461">
                  <c:v>23649</c:v>
                </c:pt>
                <c:pt idx="10462">
                  <c:v>23650</c:v>
                </c:pt>
                <c:pt idx="10463">
                  <c:v>23651</c:v>
                </c:pt>
                <c:pt idx="10464">
                  <c:v>23652</c:v>
                </c:pt>
                <c:pt idx="10465">
                  <c:v>23655</c:v>
                </c:pt>
                <c:pt idx="10466">
                  <c:v>23656</c:v>
                </c:pt>
                <c:pt idx="10467">
                  <c:v>23657</c:v>
                </c:pt>
                <c:pt idx="10468">
                  <c:v>23658</c:v>
                </c:pt>
                <c:pt idx="10469">
                  <c:v>23659</c:v>
                </c:pt>
                <c:pt idx="10470">
                  <c:v>23662</c:v>
                </c:pt>
                <c:pt idx="10471">
                  <c:v>23663</c:v>
                </c:pt>
                <c:pt idx="10472">
                  <c:v>23664</c:v>
                </c:pt>
                <c:pt idx="10473">
                  <c:v>23665</c:v>
                </c:pt>
                <c:pt idx="10474">
                  <c:v>23666</c:v>
                </c:pt>
                <c:pt idx="10475">
                  <c:v>23669</c:v>
                </c:pt>
                <c:pt idx="10476">
                  <c:v>23670</c:v>
                </c:pt>
                <c:pt idx="10477">
                  <c:v>23671</c:v>
                </c:pt>
                <c:pt idx="10478">
                  <c:v>23672</c:v>
                </c:pt>
                <c:pt idx="10479">
                  <c:v>23673</c:v>
                </c:pt>
                <c:pt idx="10480">
                  <c:v>23676</c:v>
                </c:pt>
                <c:pt idx="10481">
                  <c:v>23677</c:v>
                </c:pt>
                <c:pt idx="10482">
                  <c:v>23678</c:v>
                </c:pt>
                <c:pt idx="10483">
                  <c:v>23679</c:v>
                </c:pt>
                <c:pt idx="10484">
                  <c:v>23680</c:v>
                </c:pt>
                <c:pt idx="10485">
                  <c:v>23683</c:v>
                </c:pt>
                <c:pt idx="10486">
                  <c:v>23685</c:v>
                </c:pt>
                <c:pt idx="10487">
                  <c:v>23686</c:v>
                </c:pt>
                <c:pt idx="10488">
                  <c:v>23687</c:v>
                </c:pt>
                <c:pt idx="10489">
                  <c:v>23690</c:v>
                </c:pt>
                <c:pt idx="10490">
                  <c:v>23691</c:v>
                </c:pt>
                <c:pt idx="10491">
                  <c:v>23692</c:v>
                </c:pt>
                <c:pt idx="10492">
                  <c:v>23693</c:v>
                </c:pt>
                <c:pt idx="10493">
                  <c:v>23694</c:v>
                </c:pt>
                <c:pt idx="10494">
                  <c:v>23697</c:v>
                </c:pt>
                <c:pt idx="10495">
                  <c:v>23698</c:v>
                </c:pt>
                <c:pt idx="10496">
                  <c:v>23699</c:v>
                </c:pt>
                <c:pt idx="10497">
                  <c:v>23700</c:v>
                </c:pt>
                <c:pt idx="10498">
                  <c:v>23701</c:v>
                </c:pt>
                <c:pt idx="10499">
                  <c:v>23704</c:v>
                </c:pt>
                <c:pt idx="10500">
                  <c:v>23705</c:v>
                </c:pt>
                <c:pt idx="10501">
                  <c:v>23706</c:v>
                </c:pt>
                <c:pt idx="10502">
                  <c:v>23708</c:v>
                </c:pt>
                <c:pt idx="10503">
                  <c:v>23711</c:v>
                </c:pt>
                <c:pt idx="10504">
                  <c:v>23712</c:v>
                </c:pt>
                <c:pt idx="10505">
                  <c:v>23713</c:v>
                </c:pt>
                <c:pt idx="10506">
                  <c:v>23714</c:v>
                </c:pt>
                <c:pt idx="10507">
                  <c:v>23715</c:v>
                </c:pt>
                <c:pt idx="10508">
                  <c:v>23718</c:v>
                </c:pt>
                <c:pt idx="10509">
                  <c:v>23719</c:v>
                </c:pt>
                <c:pt idx="10510">
                  <c:v>23720</c:v>
                </c:pt>
                <c:pt idx="10511">
                  <c:v>23721</c:v>
                </c:pt>
                <c:pt idx="10512">
                  <c:v>23722</c:v>
                </c:pt>
                <c:pt idx="10513">
                  <c:v>23725</c:v>
                </c:pt>
                <c:pt idx="10514">
                  <c:v>23726</c:v>
                </c:pt>
                <c:pt idx="10515">
                  <c:v>23727</c:v>
                </c:pt>
                <c:pt idx="10516">
                  <c:v>23728</c:v>
                </c:pt>
                <c:pt idx="10517">
                  <c:v>23729</c:v>
                </c:pt>
                <c:pt idx="10518">
                  <c:v>23732</c:v>
                </c:pt>
                <c:pt idx="10519">
                  <c:v>23733</c:v>
                </c:pt>
                <c:pt idx="10520">
                  <c:v>23734</c:v>
                </c:pt>
                <c:pt idx="10521">
                  <c:v>23735</c:v>
                </c:pt>
                <c:pt idx="10522">
                  <c:v>23739</c:v>
                </c:pt>
                <c:pt idx="10523">
                  <c:v>23740</c:v>
                </c:pt>
                <c:pt idx="10524">
                  <c:v>23741</c:v>
                </c:pt>
                <c:pt idx="10525">
                  <c:v>23742</c:v>
                </c:pt>
                <c:pt idx="10526">
                  <c:v>23746</c:v>
                </c:pt>
                <c:pt idx="10527">
                  <c:v>23747</c:v>
                </c:pt>
                <c:pt idx="10528">
                  <c:v>23748</c:v>
                </c:pt>
                <c:pt idx="10529">
                  <c:v>23749</c:v>
                </c:pt>
                <c:pt idx="10530">
                  <c:v>23750</c:v>
                </c:pt>
                <c:pt idx="10531">
                  <c:v>23753</c:v>
                </c:pt>
                <c:pt idx="10532">
                  <c:v>23754</c:v>
                </c:pt>
                <c:pt idx="10533">
                  <c:v>23755</c:v>
                </c:pt>
                <c:pt idx="10534">
                  <c:v>23756</c:v>
                </c:pt>
                <c:pt idx="10535">
                  <c:v>23757</c:v>
                </c:pt>
                <c:pt idx="10536">
                  <c:v>23760</c:v>
                </c:pt>
                <c:pt idx="10537">
                  <c:v>23761</c:v>
                </c:pt>
                <c:pt idx="10538">
                  <c:v>23762</c:v>
                </c:pt>
                <c:pt idx="10539">
                  <c:v>23763</c:v>
                </c:pt>
                <c:pt idx="10540">
                  <c:v>23764</c:v>
                </c:pt>
                <c:pt idx="10541">
                  <c:v>23767</c:v>
                </c:pt>
                <c:pt idx="10542">
                  <c:v>23768</c:v>
                </c:pt>
                <c:pt idx="10543">
                  <c:v>23769</c:v>
                </c:pt>
                <c:pt idx="10544">
                  <c:v>23770</c:v>
                </c:pt>
                <c:pt idx="10545">
                  <c:v>23771</c:v>
                </c:pt>
                <c:pt idx="10546">
                  <c:v>23774</c:v>
                </c:pt>
                <c:pt idx="10547">
                  <c:v>23775</c:v>
                </c:pt>
                <c:pt idx="10548">
                  <c:v>23776</c:v>
                </c:pt>
                <c:pt idx="10549">
                  <c:v>23777</c:v>
                </c:pt>
                <c:pt idx="10550">
                  <c:v>23778</c:v>
                </c:pt>
                <c:pt idx="10551">
                  <c:v>23781</c:v>
                </c:pt>
                <c:pt idx="10552">
                  <c:v>23782</c:v>
                </c:pt>
                <c:pt idx="10553">
                  <c:v>23783</c:v>
                </c:pt>
                <c:pt idx="10554">
                  <c:v>23784</c:v>
                </c:pt>
                <c:pt idx="10555">
                  <c:v>23785</c:v>
                </c:pt>
                <c:pt idx="10556">
                  <c:v>23788</c:v>
                </c:pt>
                <c:pt idx="10557">
                  <c:v>23789</c:v>
                </c:pt>
                <c:pt idx="10558">
                  <c:v>23790</c:v>
                </c:pt>
                <c:pt idx="10559">
                  <c:v>23791</c:v>
                </c:pt>
                <c:pt idx="10560">
                  <c:v>23792</c:v>
                </c:pt>
                <c:pt idx="10561">
                  <c:v>23796</c:v>
                </c:pt>
                <c:pt idx="10562">
                  <c:v>23797</c:v>
                </c:pt>
                <c:pt idx="10563">
                  <c:v>23798</c:v>
                </c:pt>
                <c:pt idx="10564">
                  <c:v>23799</c:v>
                </c:pt>
                <c:pt idx="10565">
                  <c:v>23802</c:v>
                </c:pt>
                <c:pt idx="10566">
                  <c:v>23803</c:v>
                </c:pt>
                <c:pt idx="10567">
                  <c:v>23804</c:v>
                </c:pt>
                <c:pt idx="10568">
                  <c:v>23805</c:v>
                </c:pt>
                <c:pt idx="10569">
                  <c:v>23806</c:v>
                </c:pt>
                <c:pt idx="10570">
                  <c:v>23809</c:v>
                </c:pt>
                <c:pt idx="10571">
                  <c:v>23810</c:v>
                </c:pt>
                <c:pt idx="10572">
                  <c:v>23811</c:v>
                </c:pt>
                <c:pt idx="10573">
                  <c:v>23812</c:v>
                </c:pt>
                <c:pt idx="10574">
                  <c:v>23813</c:v>
                </c:pt>
                <c:pt idx="10575">
                  <c:v>23816</c:v>
                </c:pt>
                <c:pt idx="10576">
                  <c:v>23817</c:v>
                </c:pt>
                <c:pt idx="10577">
                  <c:v>23818</c:v>
                </c:pt>
                <c:pt idx="10578">
                  <c:v>23819</c:v>
                </c:pt>
                <c:pt idx="10579">
                  <c:v>23820</c:v>
                </c:pt>
                <c:pt idx="10580">
                  <c:v>23823</c:v>
                </c:pt>
                <c:pt idx="10581">
                  <c:v>23824</c:v>
                </c:pt>
                <c:pt idx="10582">
                  <c:v>23825</c:v>
                </c:pt>
                <c:pt idx="10583">
                  <c:v>23826</c:v>
                </c:pt>
                <c:pt idx="10584">
                  <c:v>23827</c:v>
                </c:pt>
                <c:pt idx="10585">
                  <c:v>23830</c:v>
                </c:pt>
                <c:pt idx="10586">
                  <c:v>23831</c:v>
                </c:pt>
                <c:pt idx="10587">
                  <c:v>23832</c:v>
                </c:pt>
                <c:pt idx="10588">
                  <c:v>23833</c:v>
                </c:pt>
                <c:pt idx="10589">
                  <c:v>23834</c:v>
                </c:pt>
                <c:pt idx="10590">
                  <c:v>23837</c:v>
                </c:pt>
                <c:pt idx="10591">
                  <c:v>23838</c:v>
                </c:pt>
                <c:pt idx="10592">
                  <c:v>23839</c:v>
                </c:pt>
                <c:pt idx="10593">
                  <c:v>23840</c:v>
                </c:pt>
                <c:pt idx="10594">
                  <c:v>23841</c:v>
                </c:pt>
                <c:pt idx="10595">
                  <c:v>23844</c:v>
                </c:pt>
                <c:pt idx="10596">
                  <c:v>23845</c:v>
                </c:pt>
                <c:pt idx="10597">
                  <c:v>23846</c:v>
                </c:pt>
                <c:pt idx="10598">
                  <c:v>23847</c:v>
                </c:pt>
                <c:pt idx="10599">
                  <c:v>23851</c:v>
                </c:pt>
                <c:pt idx="10600">
                  <c:v>23852</c:v>
                </c:pt>
                <c:pt idx="10601">
                  <c:v>23853</c:v>
                </c:pt>
                <c:pt idx="10602">
                  <c:v>23854</c:v>
                </c:pt>
                <c:pt idx="10603">
                  <c:v>23855</c:v>
                </c:pt>
                <c:pt idx="10604">
                  <c:v>23858</c:v>
                </c:pt>
                <c:pt idx="10605">
                  <c:v>23859</c:v>
                </c:pt>
                <c:pt idx="10606">
                  <c:v>23860</c:v>
                </c:pt>
                <c:pt idx="10607">
                  <c:v>23861</c:v>
                </c:pt>
                <c:pt idx="10608">
                  <c:v>23862</c:v>
                </c:pt>
                <c:pt idx="10609">
                  <c:v>23865</c:v>
                </c:pt>
                <c:pt idx="10610">
                  <c:v>23866</c:v>
                </c:pt>
                <c:pt idx="10611">
                  <c:v>23867</c:v>
                </c:pt>
                <c:pt idx="10612">
                  <c:v>23868</c:v>
                </c:pt>
                <c:pt idx="10613">
                  <c:v>23869</c:v>
                </c:pt>
                <c:pt idx="10614">
                  <c:v>23872</c:v>
                </c:pt>
                <c:pt idx="10615">
                  <c:v>23873</c:v>
                </c:pt>
                <c:pt idx="10616">
                  <c:v>23874</c:v>
                </c:pt>
                <c:pt idx="10617">
                  <c:v>23875</c:v>
                </c:pt>
                <c:pt idx="10618">
                  <c:v>23876</c:v>
                </c:pt>
                <c:pt idx="10619">
                  <c:v>23879</c:v>
                </c:pt>
                <c:pt idx="10620">
                  <c:v>23880</c:v>
                </c:pt>
                <c:pt idx="10621">
                  <c:v>23881</c:v>
                </c:pt>
                <c:pt idx="10622">
                  <c:v>23882</c:v>
                </c:pt>
                <c:pt idx="10623">
                  <c:v>23883</c:v>
                </c:pt>
                <c:pt idx="10624">
                  <c:v>23886</c:v>
                </c:pt>
                <c:pt idx="10625">
                  <c:v>23887</c:v>
                </c:pt>
                <c:pt idx="10626">
                  <c:v>23888</c:v>
                </c:pt>
                <c:pt idx="10627">
                  <c:v>23889</c:v>
                </c:pt>
                <c:pt idx="10628">
                  <c:v>23890</c:v>
                </c:pt>
                <c:pt idx="10629">
                  <c:v>23894</c:v>
                </c:pt>
                <c:pt idx="10630">
                  <c:v>23895</c:v>
                </c:pt>
                <c:pt idx="10631">
                  <c:v>23896</c:v>
                </c:pt>
                <c:pt idx="10632">
                  <c:v>23897</c:v>
                </c:pt>
                <c:pt idx="10633">
                  <c:v>23900</c:v>
                </c:pt>
                <c:pt idx="10634">
                  <c:v>23901</c:v>
                </c:pt>
                <c:pt idx="10635">
                  <c:v>23902</c:v>
                </c:pt>
                <c:pt idx="10636">
                  <c:v>23903</c:v>
                </c:pt>
                <c:pt idx="10637">
                  <c:v>23904</c:v>
                </c:pt>
                <c:pt idx="10638">
                  <c:v>23907</c:v>
                </c:pt>
                <c:pt idx="10639">
                  <c:v>23908</c:v>
                </c:pt>
                <c:pt idx="10640">
                  <c:v>23909</c:v>
                </c:pt>
                <c:pt idx="10641">
                  <c:v>23910</c:v>
                </c:pt>
                <c:pt idx="10642">
                  <c:v>23911</c:v>
                </c:pt>
                <c:pt idx="10643">
                  <c:v>23914</c:v>
                </c:pt>
                <c:pt idx="10644">
                  <c:v>23915</c:v>
                </c:pt>
                <c:pt idx="10645">
                  <c:v>23916</c:v>
                </c:pt>
                <c:pt idx="10646">
                  <c:v>23917</c:v>
                </c:pt>
                <c:pt idx="10647">
                  <c:v>23918</c:v>
                </c:pt>
                <c:pt idx="10648">
                  <c:v>23921</c:v>
                </c:pt>
                <c:pt idx="10649">
                  <c:v>23922</c:v>
                </c:pt>
                <c:pt idx="10650">
                  <c:v>23923</c:v>
                </c:pt>
                <c:pt idx="10651">
                  <c:v>23924</c:v>
                </c:pt>
                <c:pt idx="10652">
                  <c:v>23925</c:v>
                </c:pt>
                <c:pt idx="10653">
                  <c:v>23929</c:v>
                </c:pt>
                <c:pt idx="10654">
                  <c:v>23930</c:v>
                </c:pt>
                <c:pt idx="10655">
                  <c:v>23931</c:v>
                </c:pt>
                <c:pt idx="10656">
                  <c:v>23932</c:v>
                </c:pt>
                <c:pt idx="10657">
                  <c:v>23935</c:v>
                </c:pt>
                <c:pt idx="10658">
                  <c:v>23936</c:v>
                </c:pt>
                <c:pt idx="10659">
                  <c:v>23937</c:v>
                </c:pt>
                <c:pt idx="10660">
                  <c:v>23938</c:v>
                </c:pt>
                <c:pt idx="10661">
                  <c:v>23939</c:v>
                </c:pt>
                <c:pt idx="10662">
                  <c:v>23942</c:v>
                </c:pt>
                <c:pt idx="10663">
                  <c:v>23943</c:v>
                </c:pt>
                <c:pt idx="10664">
                  <c:v>23944</c:v>
                </c:pt>
                <c:pt idx="10665">
                  <c:v>23945</c:v>
                </c:pt>
                <c:pt idx="10666">
                  <c:v>23946</c:v>
                </c:pt>
                <c:pt idx="10667">
                  <c:v>23949</c:v>
                </c:pt>
                <c:pt idx="10668">
                  <c:v>23950</c:v>
                </c:pt>
                <c:pt idx="10669">
                  <c:v>23951</c:v>
                </c:pt>
                <c:pt idx="10670">
                  <c:v>23952</c:v>
                </c:pt>
                <c:pt idx="10671">
                  <c:v>23953</c:v>
                </c:pt>
                <c:pt idx="10672">
                  <c:v>23956</c:v>
                </c:pt>
                <c:pt idx="10673">
                  <c:v>23957</c:v>
                </c:pt>
                <c:pt idx="10674">
                  <c:v>23958</c:v>
                </c:pt>
                <c:pt idx="10675">
                  <c:v>23959</c:v>
                </c:pt>
                <c:pt idx="10676">
                  <c:v>23960</c:v>
                </c:pt>
                <c:pt idx="10677">
                  <c:v>23963</c:v>
                </c:pt>
                <c:pt idx="10678">
                  <c:v>23964</c:v>
                </c:pt>
                <c:pt idx="10679">
                  <c:v>23965</c:v>
                </c:pt>
                <c:pt idx="10680">
                  <c:v>23966</c:v>
                </c:pt>
                <c:pt idx="10681">
                  <c:v>23967</c:v>
                </c:pt>
                <c:pt idx="10682">
                  <c:v>23970</c:v>
                </c:pt>
                <c:pt idx="10683">
                  <c:v>23971</c:v>
                </c:pt>
                <c:pt idx="10684">
                  <c:v>23972</c:v>
                </c:pt>
                <c:pt idx="10685">
                  <c:v>23973</c:v>
                </c:pt>
                <c:pt idx="10686">
                  <c:v>23974</c:v>
                </c:pt>
                <c:pt idx="10687">
                  <c:v>23977</c:v>
                </c:pt>
                <c:pt idx="10688">
                  <c:v>23978</c:v>
                </c:pt>
                <c:pt idx="10689">
                  <c:v>23979</c:v>
                </c:pt>
                <c:pt idx="10690">
                  <c:v>23980</c:v>
                </c:pt>
                <c:pt idx="10691">
                  <c:v>23981</c:v>
                </c:pt>
                <c:pt idx="10692">
                  <c:v>23984</c:v>
                </c:pt>
                <c:pt idx="10693">
                  <c:v>23985</c:v>
                </c:pt>
                <c:pt idx="10694">
                  <c:v>23986</c:v>
                </c:pt>
                <c:pt idx="10695">
                  <c:v>23987</c:v>
                </c:pt>
                <c:pt idx="10696">
                  <c:v>23988</c:v>
                </c:pt>
                <c:pt idx="10697">
                  <c:v>23992</c:v>
                </c:pt>
                <c:pt idx="10698">
                  <c:v>23993</c:v>
                </c:pt>
                <c:pt idx="10699">
                  <c:v>23994</c:v>
                </c:pt>
                <c:pt idx="10700">
                  <c:v>23995</c:v>
                </c:pt>
                <c:pt idx="10701">
                  <c:v>23998</c:v>
                </c:pt>
                <c:pt idx="10702">
                  <c:v>23999</c:v>
                </c:pt>
                <c:pt idx="10703">
                  <c:v>24000</c:v>
                </c:pt>
                <c:pt idx="10704">
                  <c:v>24001</c:v>
                </c:pt>
                <c:pt idx="10705">
                  <c:v>24002</c:v>
                </c:pt>
                <c:pt idx="10706">
                  <c:v>24005</c:v>
                </c:pt>
                <c:pt idx="10707">
                  <c:v>24006</c:v>
                </c:pt>
                <c:pt idx="10708">
                  <c:v>24007</c:v>
                </c:pt>
                <c:pt idx="10709">
                  <c:v>24008</c:v>
                </c:pt>
                <c:pt idx="10710">
                  <c:v>24009</c:v>
                </c:pt>
                <c:pt idx="10711">
                  <c:v>24012</c:v>
                </c:pt>
                <c:pt idx="10712">
                  <c:v>24013</c:v>
                </c:pt>
                <c:pt idx="10713">
                  <c:v>24014</c:v>
                </c:pt>
                <c:pt idx="10714">
                  <c:v>24015</c:v>
                </c:pt>
                <c:pt idx="10715">
                  <c:v>24016</c:v>
                </c:pt>
                <c:pt idx="10716">
                  <c:v>24019</c:v>
                </c:pt>
                <c:pt idx="10717">
                  <c:v>24020</c:v>
                </c:pt>
                <c:pt idx="10718">
                  <c:v>24021</c:v>
                </c:pt>
                <c:pt idx="10719">
                  <c:v>24022</c:v>
                </c:pt>
                <c:pt idx="10720">
                  <c:v>24023</c:v>
                </c:pt>
                <c:pt idx="10721">
                  <c:v>24026</c:v>
                </c:pt>
                <c:pt idx="10722">
                  <c:v>24027</c:v>
                </c:pt>
                <c:pt idx="10723">
                  <c:v>24028</c:v>
                </c:pt>
                <c:pt idx="10724">
                  <c:v>24029</c:v>
                </c:pt>
                <c:pt idx="10725">
                  <c:v>24030</c:v>
                </c:pt>
                <c:pt idx="10726">
                  <c:v>24033</c:v>
                </c:pt>
                <c:pt idx="10727">
                  <c:v>24034</c:v>
                </c:pt>
                <c:pt idx="10728">
                  <c:v>24035</c:v>
                </c:pt>
                <c:pt idx="10729">
                  <c:v>24036</c:v>
                </c:pt>
                <c:pt idx="10730">
                  <c:v>24037</c:v>
                </c:pt>
                <c:pt idx="10731">
                  <c:v>24040</c:v>
                </c:pt>
                <c:pt idx="10732">
                  <c:v>24041</c:v>
                </c:pt>
                <c:pt idx="10733">
                  <c:v>24042</c:v>
                </c:pt>
                <c:pt idx="10734">
                  <c:v>24043</c:v>
                </c:pt>
                <c:pt idx="10735">
                  <c:v>24044</c:v>
                </c:pt>
                <c:pt idx="10736">
                  <c:v>24047</c:v>
                </c:pt>
                <c:pt idx="10737">
                  <c:v>24049</c:v>
                </c:pt>
                <c:pt idx="10738">
                  <c:v>24050</c:v>
                </c:pt>
                <c:pt idx="10739">
                  <c:v>24051</c:v>
                </c:pt>
                <c:pt idx="10740">
                  <c:v>24054</c:v>
                </c:pt>
                <c:pt idx="10741">
                  <c:v>24055</c:v>
                </c:pt>
                <c:pt idx="10742">
                  <c:v>24056</c:v>
                </c:pt>
                <c:pt idx="10743">
                  <c:v>24057</c:v>
                </c:pt>
                <c:pt idx="10744">
                  <c:v>24058</c:v>
                </c:pt>
                <c:pt idx="10745">
                  <c:v>24061</c:v>
                </c:pt>
                <c:pt idx="10746">
                  <c:v>24062</c:v>
                </c:pt>
                <c:pt idx="10747">
                  <c:v>24063</c:v>
                </c:pt>
                <c:pt idx="10748">
                  <c:v>24064</c:v>
                </c:pt>
                <c:pt idx="10749">
                  <c:v>24065</c:v>
                </c:pt>
                <c:pt idx="10750">
                  <c:v>24068</c:v>
                </c:pt>
                <c:pt idx="10751">
                  <c:v>24069</c:v>
                </c:pt>
                <c:pt idx="10752">
                  <c:v>24070</c:v>
                </c:pt>
                <c:pt idx="10753">
                  <c:v>24072</c:v>
                </c:pt>
                <c:pt idx="10754">
                  <c:v>24075</c:v>
                </c:pt>
                <c:pt idx="10755">
                  <c:v>24076</c:v>
                </c:pt>
                <c:pt idx="10756">
                  <c:v>24077</c:v>
                </c:pt>
                <c:pt idx="10757">
                  <c:v>24078</c:v>
                </c:pt>
                <c:pt idx="10758">
                  <c:v>24079</c:v>
                </c:pt>
                <c:pt idx="10759">
                  <c:v>24082</c:v>
                </c:pt>
                <c:pt idx="10760">
                  <c:v>24083</c:v>
                </c:pt>
                <c:pt idx="10761">
                  <c:v>24084</c:v>
                </c:pt>
                <c:pt idx="10762">
                  <c:v>24085</c:v>
                </c:pt>
                <c:pt idx="10763">
                  <c:v>24086</c:v>
                </c:pt>
                <c:pt idx="10764">
                  <c:v>24089</c:v>
                </c:pt>
                <c:pt idx="10765">
                  <c:v>24090</c:v>
                </c:pt>
                <c:pt idx="10766">
                  <c:v>24091</c:v>
                </c:pt>
                <c:pt idx="10767">
                  <c:v>24092</c:v>
                </c:pt>
                <c:pt idx="10768">
                  <c:v>24093</c:v>
                </c:pt>
                <c:pt idx="10769">
                  <c:v>24096</c:v>
                </c:pt>
                <c:pt idx="10770">
                  <c:v>24097</c:v>
                </c:pt>
                <c:pt idx="10771">
                  <c:v>24098</c:v>
                </c:pt>
                <c:pt idx="10772">
                  <c:v>24099</c:v>
                </c:pt>
                <c:pt idx="10773">
                  <c:v>24103</c:v>
                </c:pt>
                <c:pt idx="10774">
                  <c:v>24104</c:v>
                </c:pt>
                <c:pt idx="10775">
                  <c:v>24105</c:v>
                </c:pt>
                <c:pt idx="10776">
                  <c:v>24106</c:v>
                </c:pt>
                <c:pt idx="10777">
                  <c:v>24107</c:v>
                </c:pt>
                <c:pt idx="10778">
                  <c:v>24110</c:v>
                </c:pt>
                <c:pt idx="10779">
                  <c:v>24111</c:v>
                </c:pt>
                <c:pt idx="10780">
                  <c:v>24112</c:v>
                </c:pt>
                <c:pt idx="10781">
                  <c:v>24113</c:v>
                </c:pt>
                <c:pt idx="10782">
                  <c:v>24114</c:v>
                </c:pt>
                <c:pt idx="10783">
                  <c:v>24117</c:v>
                </c:pt>
                <c:pt idx="10784">
                  <c:v>24118</c:v>
                </c:pt>
                <c:pt idx="10785">
                  <c:v>24119</c:v>
                </c:pt>
                <c:pt idx="10786">
                  <c:v>24120</c:v>
                </c:pt>
                <c:pt idx="10787">
                  <c:v>24121</c:v>
                </c:pt>
                <c:pt idx="10788">
                  <c:v>24124</c:v>
                </c:pt>
                <c:pt idx="10789">
                  <c:v>24125</c:v>
                </c:pt>
                <c:pt idx="10790">
                  <c:v>24126</c:v>
                </c:pt>
                <c:pt idx="10791">
                  <c:v>24127</c:v>
                </c:pt>
                <c:pt idx="10792">
                  <c:v>24128</c:v>
                </c:pt>
                <c:pt idx="10793">
                  <c:v>24131</c:v>
                </c:pt>
                <c:pt idx="10794">
                  <c:v>24132</c:v>
                </c:pt>
                <c:pt idx="10795">
                  <c:v>24133</c:v>
                </c:pt>
                <c:pt idx="10796">
                  <c:v>24134</c:v>
                </c:pt>
                <c:pt idx="10797">
                  <c:v>24135</c:v>
                </c:pt>
                <c:pt idx="10798">
                  <c:v>24138</c:v>
                </c:pt>
                <c:pt idx="10799">
                  <c:v>24139</c:v>
                </c:pt>
                <c:pt idx="10800">
                  <c:v>24140</c:v>
                </c:pt>
                <c:pt idx="10801">
                  <c:v>24141</c:v>
                </c:pt>
                <c:pt idx="10802">
                  <c:v>24142</c:v>
                </c:pt>
                <c:pt idx="10803">
                  <c:v>24145</c:v>
                </c:pt>
                <c:pt idx="10804">
                  <c:v>24146</c:v>
                </c:pt>
                <c:pt idx="10805">
                  <c:v>24147</c:v>
                </c:pt>
                <c:pt idx="10806">
                  <c:v>24148</c:v>
                </c:pt>
                <c:pt idx="10807">
                  <c:v>24149</c:v>
                </c:pt>
                <c:pt idx="10808">
                  <c:v>24152</c:v>
                </c:pt>
                <c:pt idx="10809">
                  <c:v>24153</c:v>
                </c:pt>
                <c:pt idx="10810">
                  <c:v>24154</c:v>
                </c:pt>
                <c:pt idx="10811">
                  <c:v>24155</c:v>
                </c:pt>
                <c:pt idx="10812">
                  <c:v>24156</c:v>
                </c:pt>
                <c:pt idx="10813">
                  <c:v>24159</c:v>
                </c:pt>
                <c:pt idx="10814">
                  <c:v>24161</c:v>
                </c:pt>
                <c:pt idx="10815">
                  <c:v>24162</c:v>
                </c:pt>
                <c:pt idx="10816">
                  <c:v>24163</c:v>
                </c:pt>
                <c:pt idx="10817">
                  <c:v>24166</c:v>
                </c:pt>
                <c:pt idx="10818">
                  <c:v>24167</c:v>
                </c:pt>
                <c:pt idx="10819">
                  <c:v>24168</c:v>
                </c:pt>
                <c:pt idx="10820">
                  <c:v>24169</c:v>
                </c:pt>
                <c:pt idx="10821">
                  <c:v>24170</c:v>
                </c:pt>
                <c:pt idx="10822">
                  <c:v>24173</c:v>
                </c:pt>
                <c:pt idx="10823">
                  <c:v>24174</c:v>
                </c:pt>
                <c:pt idx="10824">
                  <c:v>24175</c:v>
                </c:pt>
                <c:pt idx="10825">
                  <c:v>24176</c:v>
                </c:pt>
                <c:pt idx="10826">
                  <c:v>24177</c:v>
                </c:pt>
                <c:pt idx="10827">
                  <c:v>24180</c:v>
                </c:pt>
                <c:pt idx="10828">
                  <c:v>24181</c:v>
                </c:pt>
                <c:pt idx="10829">
                  <c:v>24182</c:v>
                </c:pt>
                <c:pt idx="10830">
                  <c:v>24183</c:v>
                </c:pt>
                <c:pt idx="10831">
                  <c:v>24184</c:v>
                </c:pt>
                <c:pt idx="10832">
                  <c:v>24187</c:v>
                </c:pt>
                <c:pt idx="10833">
                  <c:v>24188</c:v>
                </c:pt>
                <c:pt idx="10834">
                  <c:v>24189</c:v>
                </c:pt>
                <c:pt idx="10835">
                  <c:v>24190</c:v>
                </c:pt>
                <c:pt idx="10836">
                  <c:v>24191</c:v>
                </c:pt>
                <c:pt idx="10837">
                  <c:v>24194</c:v>
                </c:pt>
                <c:pt idx="10838">
                  <c:v>24195</c:v>
                </c:pt>
                <c:pt idx="10839">
                  <c:v>24196</c:v>
                </c:pt>
                <c:pt idx="10840">
                  <c:v>24197</c:v>
                </c:pt>
                <c:pt idx="10841">
                  <c:v>24198</c:v>
                </c:pt>
                <c:pt idx="10842">
                  <c:v>24201</c:v>
                </c:pt>
                <c:pt idx="10843">
                  <c:v>24202</c:v>
                </c:pt>
                <c:pt idx="10844">
                  <c:v>24203</c:v>
                </c:pt>
                <c:pt idx="10845">
                  <c:v>24204</c:v>
                </c:pt>
                <c:pt idx="10846">
                  <c:v>24208</c:v>
                </c:pt>
                <c:pt idx="10847">
                  <c:v>24209</c:v>
                </c:pt>
                <c:pt idx="10848">
                  <c:v>24210</c:v>
                </c:pt>
                <c:pt idx="10849">
                  <c:v>24211</c:v>
                </c:pt>
                <c:pt idx="10850">
                  <c:v>24212</c:v>
                </c:pt>
                <c:pt idx="10851">
                  <c:v>24215</c:v>
                </c:pt>
                <c:pt idx="10852">
                  <c:v>24216</c:v>
                </c:pt>
                <c:pt idx="10853">
                  <c:v>24217</c:v>
                </c:pt>
                <c:pt idx="10854">
                  <c:v>24218</c:v>
                </c:pt>
                <c:pt idx="10855">
                  <c:v>24219</c:v>
                </c:pt>
                <c:pt idx="10856">
                  <c:v>24222</c:v>
                </c:pt>
                <c:pt idx="10857">
                  <c:v>24223</c:v>
                </c:pt>
                <c:pt idx="10858">
                  <c:v>24224</c:v>
                </c:pt>
                <c:pt idx="10859">
                  <c:v>24225</c:v>
                </c:pt>
                <c:pt idx="10860">
                  <c:v>24226</c:v>
                </c:pt>
                <c:pt idx="10861">
                  <c:v>24229</c:v>
                </c:pt>
                <c:pt idx="10862">
                  <c:v>24230</c:v>
                </c:pt>
                <c:pt idx="10863">
                  <c:v>24231</c:v>
                </c:pt>
                <c:pt idx="10864">
                  <c:v>24232</c:v>
                </c:pt>
                <c:pt idx="10865">
                  <c:v>24233</c:v>
                </c:pt>
                <c:pt idx="10866">
                  <c:v>24236</c:v>
                </c:pt>
                <c:pt idx="10867">
                  <c:v>24237</c:v>
                </c:pt>
                <c:pt idx="10868">
                  <c:v>24238</c:v>
                </c:pt>
                <c:pt idx="10869">
                  <c:v>24239</c:v>
                </c:pt>
                <c:pt idx="10870">
                  <c:v>24240</c:v>
                </c:pt>
                <c:pt idx="10871">
                  <c:v>24243</c:v>
                </c:pt>
                <c:pt idx="10872">
                  <c:v>24244</c:v>
                </c:pt>
                <c:pt idx="10873">
                  <c:v>24245</c:v>
                </c:pt>
                <c:pt idx="10874">
                  <c:v>24246</c:v>
                </c:pt>
                <c:pt idx="10875">
                  <c:v>24247</c:v>
                </c:pt>
                <c:pt idx="10876">
                  <c:v>24250</c:v>
                </c:pt>
                <c:pt idx="10877">
                  <c:v>24251</c:v>
                </c:pt>
                <c:pt idx="10878">
                  <c:v>24252</c:v>
                </c:pt>
                <c:pt idx="10879">
                  <c:v>24253</c:v>
                </c:pt>
                <c:pt idx="10880">
                  <c:v>24254</c:v>
                </c:pt>
                <c:pt idx="10881">
                  <c:v>24258</c:v>
                </c:pt>
                <c:pt idx="10882">
                  <c:v>24259</c:v>
                </c:pt>
                <c:pt idx="10883">
                  <c:v>24260</c:v>
                </c:pt>
                <c:pt idx="10884">
                  <c:v>24261</c:v>
                </c:pt>
                <c:pt idx="10885">
                  <c:v>24264</c:v>
                </c:pt>
                <c:pt idx="10886">
                  <c:v>24265</c:v>
                </c:pt>
                <c:pt idx="10887">
                  <c:v>24266</c:v>
                </c:pt>
                <c:pt idx="10888">
                  <c:v>24267</c:v>
                </c:pt>
                <c:pt idx="10889">
                  <c:v>24268</c:v>
                </c:pt>
                <c:pt idx="10890">
                  <c:v>24271</c:v>
                </c:pt>
                <c:pt idx="10891">
                  <c:v>24272</c:v>
                </c:pt>
                <c:pt idx="10892">
                  <c:v>24273</c:v>
                </c:pt>
                <c:pt idx="10893">
                  <c:v>24274</c:v>
                </c:pt>
                <c:pt idx="10894">
                  <c:v>24275</c:v>
                </c:pt>
                <c:pt idx="10895">
                  <c:v>24278</c:v>
                </c:pt>
                <c:pt idx="10896">
                  <c:v>24279</c:v>
                </c:pt>
                <c:pt idx="10897">
                  <c:v>24280</c:v>
                </c:pt>
                <c:pt idx="10898">
                  <c:v>24281</c:v>
                </c:pt>
                <c:pt idx="10899">
                  <c:v>24282</c:v>
                </c:pt>
                <c:pt idx="10900">
                  <c:v>24285</c:v>
                </c:pt>
                <c:pt idx="10901">
                  <c:v>24286</c:v>
                </c:pt>
                <c:pt idx="10902">
                  <c:v>24287</c:v>
                </c:pt>
                <c:pt idx="10903">
                  <c:v>24288</c:v>
                </c:pt>
                <c:pt idx="10904">
                  <c:v>24289</c:v>
                </c:pt>
                <c:pt idx="10905">
                  <c:v>24293</c:v>
                </c:pt>
                <c:pt idx="10906">
                  <c:v>24294</c:v>
                </c:pt>
                <c:pt idx="10907">
                  <c:v>24295</c:v>
                </c:pt>
                <c:pt idx="10908">
                  <c:v>24296</c:v>
                </c:pt>
                <c:pt idx="10909">
                  <c:v>24299</c:v>
                </c:pt>
                <c:pt idx="10910">
                  <c:v>24300</c:v>
                </c:pt>
                <c:pt idx="10911">
                  <c:v>24301</c:v>
                </c:pt>
                <c:pt idx="10912">
                  <c:v>24302</c:v>
                </c:pt>
                <c:pt idx="10913">
                  <c:v>24303</c:v>
                </c:pt>
                <c:pt idx="10914">
                  <c:v>24306</c:v>
                </c:pt>
                <c:pt idx="10915">
                  <c:v>24307</c:v>
                </c:pt>
                <c:pt idx="10916">
                  <c:v>24308</c:v>
                </c:pt>
                <c:pt idx="10917">
                  <c:v>24309</c:v>
                </c:pt>
                <c:pt idx="10918">
                  <c:v>24310</c:v>
                </c:pt>
                <c:pt idx="10919">
                  <c:v>24313</c:v>
                </c:pt>
                <c:pt idx="10920">
                  <c:v>24314</c:v>
                </c:pt>
                <c:pt idx="10921">
                  <c:v>24315</c:v>
                </c:pt>
                <c:pt idx="10922">
                  <c:v>24316</c:v>
                </c:pt>
                <c:pt idx="10923">
                  <c:v>24317</c:v>
                </c:pt>
                <c:pt idx="10924">
                  <c:v>24320</c:v>
                </c:pt>
                <c:pt idx="10925">
                  <c:v>24321</c:v>
                </c:pt>
                <c:pt idx="10926">
                  <c:v>24322</c:v>
                </c:pt>
                <c:pt idx="10927">
                  <c:v>24323</c:v>
                </c:pt>
                <c:pt idx="10928">
                  <c:v>24324</c:v>
                </c:pt>
                <c:pt idx="10929">
                  <c:v>24327</c:v>
                </c:pt>
                <c:pt idx="10930">
                  <c:v>24328</c:v>
                </c:pt>
                <c:pt idx="10931">
                  <c:v>24329</c:v>
                </c:pt>
                <c:pt idx="10932">
                  <c:v>24330</c:v>
                </c:pt>
                <c:pt idx="10933">
                  <c:v>24331</c:v>
                </c:pt>
                <c:pt idx="10934">
                  <c:v>24334</c:v>
                </c:pt>
                <c:pt idx="10935">
                  <c:v>24335</c:v>
                </c:pt>
                <c:pt idx="10936">
                  <c:v>24336</c:v>
                </c:pt>
                <c:pt idx="10937">
                  <c:v>24337</c:v>
                </c:pt>
                <c:pt idx="10938">
                  <c:v>24338</c:v>
                </c:pt>
                <c:pt idx="10939">
                  <c:v>24341</c:v>
                </c:pt>
                <c:pt idx="10940">
                  <c:v>24342</c:v>
                </c:pt>
                <c:pt idx="10941">
                  <c:v>24343</c:v>
                </c:pt>
                <c:pt idx="10942">
                  <c:v>24344</c:v>
                </c:pt>
                <c:pt idx="10943">
                  <c:v>24345</c:v>
                </c:pt>
                <c:pt idx="10944">
                  <c:v>24348</c:v>
                </c:pt>
                <c:pt idx="10945">
                  <c:v>24349</c:v>
                </c:pt>
                <c:pt idx="10946">
                  <c:v>24350</c:v>
                </c:pt>
                <c:pt idx="10947">
                  <c:v>24351</c:v>
                </c:pt>
                <c:pt idx="10948">
                  <c:v>24352</c:v>
                </c:pt>
                <c:pt idx="10949">
                  <c:v>24356</c:v>
                </c:pt>
                <c:pt idx="10950">
                  <c:v>24357</c:v>
                </c:pt>
                <c:pt idx="10951">
                  <c:v>24358</c:v>
                </c:pt>
                <c:pt idx="10952">
                  <c:v>24359</c:v>
                </c:pt>
                <c:pt idx="10953">
                  <c:v>24362</c:v>
                </c:pt>
                <c:pt idx="10954">
                  <c:v>24363</c:v>
                </c:pt>
                <c:pt idx="10955">
                  <c:v>24364</c:v>
                </c:pt>
                <c:pt idx="10956">
                  <c:v>24365</c:v>
                </c:pt>
                <c:pt idx="10957">
                  <c:v>24366</c:v>
                </c:pt>
                <c:pt idx="10958">
                  <c:v>24369</c:v>
                </c:pt>
                <c:pt idx="10959">
                  <c:v>24370</c:v>
                </c:pt>
                <c:pt idx="10960">
                  <c:v>24371</c:v>
                </c:pt>
                <c:pt idx="10961">
                  <c:v>24372</c:v>
                </c:pt>
                <c:pt idx="10962">
                  <c:v>24373</c:v>
                </c:pt>
                <c:pt idx="10963">
                  <c:v>24376</c:v>
                </c:pt>
                <c:pt idx="10964">
                  <c:v>24377</c:v>
                </c:pt>
                <c:pt idx="10965">
                  <c:v>24378</c:v>
                </c:pt>
                <c:pt idx="10966">
                  <c:v>24379</c:v>
                </c:pt>
                <c:pt idx="10967">
                  <c:v>24380</c:v>
                </c:pt>
                <c:pt idx="10968">
                  <c:v>24383</c:v>
                </c:pt>
                <c:pt idx="10969">
                  <c:v>24384</c:v>
                </c:pt>
                <c:pt idx="10970">
                  <c:v>24385</c:v>
                </c:pt>
                <c:pt idx="10971">
                  <c:v>24386</c:v>
                </c:pt>
                <c:pt idx="10972">
                  <c:v>24387</c:v>
                </c:pt>
                <c:pt idx="10973">
                  <c:v>24390</c:v>
                </c:pt>
                <c:pt idx="10974">
                  <c:v>24391</c:v>
                </c:pt>
                <c:pt idx="10975">
                  <c:v>24392</c:v>
                </c:pt>
                <c:pt idx="10976">
                  <c:v>24393</c:v>
                </c:pt>
                <c:pt idx="10977">
                  <c:v>24394</c:v>
                </c:pt>
                <c:pt idx="10978">
                  <c:v>24397</c:v>
                </c:pt>
                <c:pt idx="10979">
                  <c:v>24398</c:v>
                </c:pt>
                <c:pt idx="10980">
                  <c:v>24399</c:v>
                </c:pt>
                <c:pt idx="10981">
                  <c:v>24400</c:v>
                </c:pt>
                <c:pt idx="10982">
                  <c:v>24401</c:v>
                </c:pt>
                <c:pt idx="10983">
                  <c:v>24404</c:v>
                </c:pt>
                <c:pt idx="10984">
                  <c:v>24405</c:v>
                </c:pt>
                <c:pt idx="10985">
                  <c:v>24406</c:v>
                </c:pt>
                <c:pt idx="10986">
                  <c:v>24407</c:v>
                </c:pt>
                <c:pt idx="10987">
                  <c:v>24408</c:v>
                </c:pt>
                <c:pt idx="10988">
                  <c:v>24411</c:v>
                </c:pt>
                <c:pt idx="10989">
                  <c:v>24412</c:v>
                </c:pt>
                <c:pt idx="10990">
                  <c:v>24413</c:v>
                </c:pt>
                <c:pt idx="10991">
                  <c:v>24414</c:v>
                </c:pt>
                <c:pt idx="10992">
                  <c:v>24415</c:v>
                </c:pt>
                <c:pt idx="10993">
                  <c:v>24418</c:v>
                </c:pt>
                <c:pt idx="10994">
                  <c:v>24420</c:v>
                </c:pt>
                <c:pt idx="10995">
                  <c:v>24421</c:v>
                </c:pt>
                <c:pt idx="10996">
                  <c:v>24422</c:v>
                </c:pt>
                <c:pt idx="10997">
                  <c:v>24425</c:v>
                </c:pt>
                <c:pt idx="10998">
                  <c:v>24426</c:v>
                </c:pt>
                <c:pt idx="10999">
                  <c:v>24427</c:v>
                </c:pt>
                <c:pt idx="11000">
                  <c:v>24428</c:v>
                </c:pt>
                <c:pt idx="11001">
                  <c:v>24429</c:v>
                </c:pt>
                <c:pt idx="11002">
                  <c:v>24432</c:v>
                </c:pt>
                <c:pt idx="11003">
                  <c:v>24433</c:v>
                </c:pt>
                <c:pt idx="11004">
                  <c:v>24434</c:v>
                </c:pt>
                <c:pt idx="11005">
                  <c:v>24436</c:v>
                </c:pt>
                <c:pt idx="11006">
                  <c:v>24439</c:v>
                </c:pt>
                <c:pt idx="11007">
                  <c:v>24440</c:v>
                </c:pt>
                <c:pt idx="11008">
                  <c:v>24441</c:v>
                </c:pt>
                <c:pt idx="11009">
                  <c:v>24442</c:v>
                </c:pt>
                <c:pt idx="11010">
                  <c:v>24443</c:v>
                </c:pt>
                <c:pt idx="11011">
                  <c:v>24446</c:v>
                </c:pt>
                <c:pt idx="11012">
                  <c:v>24447</c:v>
                </c:pt>
                <c:pt idx="11013">
                  <c:v>24448</c:v>
                </c:pt>
                <c:pt idx="11014">
                  <c:v>24449</c:v>
                </c:pt>
                <c:pt idx="11015">
                  <c:v>24450</c:v>
                </c:pt>
                <c:pt idx="11016">
                  <c:v>24453</c:v>
                </c:pt>
                <c:pt idx="11017">
                  <c:v>24454</c:v>
                </c:pt>
                <c:pt idx="11018">
                  <c:v>24455</c:v>
                </c:pt>
                <c:pt idx="11019">
                  <c:v>24456</c:v>
                </c:pt>
                <c:pt idx="11020">
                  <c:v>24457</c:v>
                </c:pt>
                <c:pt idx="11021">
                  <c:v>24460</c:v>
                </c:pt>
                <c:pt idx="11022">
                  <c:v>24461</c:v>
                </c:pt>
                <c:pt idx="11023">
                  <c:v>24462</c:v>
                </c:pt>
                <c:pt idx="11024">
                  <c:v>24463</c:v>
                </c:pt>
                <c:pt idx="11025">
                  <c:v>24464</c:v>
                </c:pt>
                <c:pt idx="11026">
                  <c:v>24468</c:v>
                </c:pt>
                <c:pt idx="11027">
                  <c:v>24469</c:v>
                </c:pt>
                <c:pt idx="11028">
                  <c:v>24470</c:v>
                </c:pt>
                <c:pt idx="11029">
                  <c:v>24471</c:v>
                </c:pt>
                <c:pt idx="11030">
                  <c:v>24475</c:v>
                </c:pt>
                <c:pt idx="11031">
                  <c:v>24476</c:v>
                </c:pt>
                <c:pt idx="11032">
                  <c:v>24477</c:v>
                </c:pt>
                <c:pt idx="11033">
                  <c:v>24478</c:v>
                </c:pt>
                <c:pt idx="11034">
                  <c:v>24481</c:v>
                </c:pt>
                <c:pt idx="11035">
                  <c:v>24482</c:v>
                </c:pt>
                <c:pt idx="11036">
                  <c:v>24483</c:v>
                </c:pt>
                <c:pt idx="11037">
                  <c:v>24484</c:v>
                </c:pt>
                <c:pt idx="11038">
                  <c:v>24485</c:v>
                </c:pt>
                <c:pt idx="11039">
                  <c:v>24488</c:v>
                </c:pt>
                <c:pt idx="11040">
                  <c:v>24489</c:v>
                </c:pt>
                <c:pt idx="11041">
                  <c:v>24490</c:v>
                </c:pt>
                <c:pt idx="11042">
                  <c:v>24491</c:v>
                </c:pt>
                <c:pt idx="11043">
                  <c:v>24492</c:v>
                </c:pt>
                <c:pt idx="11044">
                  <c:v>24495</c:v>
                </c:pt>
                <c:pt idx="11045">
                  <c:v>24496</c:v>
                </c:pt>
                <c:pt idx="11046">
                  <c:v>24497</c:v>
                </c:pt>
                <c:pt idx="11047">
                  <c:v>24498</c:v>
                </c:pt>
                <c:pt idx="11048">
                  <c:v>24499</c:v>
                </c:pt>
                <c:pt idx="11049">
                  <c:v>24502</c:v>
                </c:pt>
                <c:pt idx="11050">
                  <c:v>24503</c:v>
                </c:pt>
                <c:pt idx="11051">
                  <c:v>24504</c:v>
                </c:pt>
                <c:pt idx="11052">
                  <c:v>24505</c:v>
                </c:pt>
                <c:pt idx="11053">
                  <c:v>24506</c:v>
                </c:pt>
                <c:pt idx="11054">
                  <c:v>24509</c:v>
                </c:pt>
                <c:pt idx="11055">
                  <c:v>24510</c:v>
                </c:pt>
                <c:pt idx="11056">
                  <c:v>24511</c:v>
                </c:pt>
                <c:pt idx="11057">
                  <c:v>24512</c:v>
                </c:pt>
                <c:pt idx="11058">
                  <c:v>24513</c:v>
                </c:pt>
                <c:pt idx="11059">
                  <c:v>24516</c:v>
                </c:pt>
                <c:pt idx="11060">
                  <c:v>24517</c:v>
                </c:pt>
                <c:pt idx="11061">
                  <c:v>24518</c:v>
                </c:pt>
                <c:pt idx="11062">
                  <c:v>24519</c:v>
                </c:pt>
                <c:pt idx="11063">
                  <c:v>24520</c:v>
                </c:pt>
                <c:pt idx="11064">
                  <c:v>24523</c:v>
                </c:pt>
                <c:pt idx="11065">
                  <c:v>24524</c:v>
                </c:pt>
                <c:pt idx="11066">
                  <c:v>24526</c:v>
                </c:pt>
                <c:pt idx="11067">
                  <c:v>24527</c:v>
                </c:pt>
                <c:pt idx="11068">
                  <c:v>24530</c:v>
                </c:pt>
                <c:pt idx="11069">
                  <c:v>24531</c:v>
                </c:pt>
                <c:pt idx="11070">
                  <c:v>24532</c:v>
                </c:pt>
                <c:pt idx="11071">
                  <c:v>24533</c:v>
                </c:pt>
                <c:pt idx="11072">
                  <c:v>24534</c:v>
                </c:pt>
                <c:pt idx="11073">
                  <c:v>24537</c:v>
                </c:pt>
                <c:pt idx="11074">
                  <c:v>24538</c:v>
                </c:pt>
                <c:pt idx="11075">
                  <c:v>24539</c:v>
                </c:pt>
                <c:pt idx="11076">
                  <c:v>24540</c:v>
                </c:pt>
                <c:pt idx="11077">
                  <c:v>24541</c:v>
                </c:pt>
                <c:pt idx="11078">
                  <c:v>24544</c:v>
                </c:pt>
                <c:pt idx="11079">
                  <c:v>24545</c:v>
                </c:pt>
                <c:pt idx="11080">
                  <c:v>24546</c:v>
                </c:pt>
                <c:pt idx="11081">
                  <c:v>24547</c:v>
                </c:pt>
                <c:pt idx="11082">
                  <c:v>24548</c:v>
                </c:pt>
                <c:pt idx="11083">
                  <c:v>24551</c:v>
                </c:pt>
                <c:pt idx="11084">
                  <c:v>24552</c:v>
                </c:pt>
                <c:pt idx="11085">
                  <c:v>24553</c:v>
                </c:pt>
                <c:pt idx="11086">
                  <c:v>24554</c:v>
                </c:pt>
                <c:pt idx="11087">
                  <c:v>24558</c:v>
                </c:pt>
                <c:pt idx="11088">
                  <c:v>24559</c:v>
                </c:pt>
                <c:pt idx="11089">
                  <c:v>24560</c:v>
                </c:pt>
                <c:pt idx="11090">
                  <c:v>24561</c:v>
                </c:pt>
                <c:pt idx="11091">
                  <c:v>24562</c:v>
                </c:pt>
                <c:pt idx="11092">
                  <c:v>24565</c:v>
                </c:pt>
                <c:pt idx="11093">
                  <c:v>24566</c:v>
                </c:pt>
                <c:pt idx="11094">
                  <c:v>24567</c:v>
                </c:pt>
                <c:pt idx="11095">
                  <c:v>24568</c:v>
                </c:pt>
                <c:pt idx="11096">
                  <c:v>24569</c:v>
                </c:pt>
                <c:pt idx="11097">
                  <c:v>24572</c:v>
                </c:pt>
                <c:pt idx="11098">
                  <c:v>24573</c:v>
                </c:pt>
                <c:pt idx="11099">
                  <c:v>24574</c:v>
                </c:pt>
                <c:pt idx="11100">
                  <c:v>24575</c:v>
                </c:pt>
                <c:pt idx="11101">
                  <c:v>24576</c:v>
                </c:pt>
                <c:pt idx="11102">
                  <c:v>24579</c:v>
                </c:pt>
                <c:pt idx="11103">
                  <c:v>24580</c:v>
                </c:pt>
                <c:pt idx="11104">
                  <c:v>24581</c:v>
                </c:pt>
                <c:pt idx="11105">
                  <c:v>24582</c:v>
                </c:pt>
                <c:pt idx="11106">
                  <c:v>24583</c:v>
                </c:pt>
                <c:pt idx="11107">
                  <c:v>24586</c:v>
                </c:pt>
                <c:pt idx="11108">
                  <c:v>24587</c:v>
                </c:pt>
                <c:pt idx="11109">
                  <c:v>24588</c:v>
                </c:pt>
                <c:pt idx="11110">
                  <c:v>24589</c:v>
                </c:pt>
                <c:pt idx="11111">
                  <c:v>24590</c:v>
                </c:pt>
                <c:pt idx="11112">
                  <c:v>24593</c:v>
                </c:pt>
                <c:pt idx="11113">
                  <c:v>24594</c:v>
                </c:pt>
                <c:pt idx="11114">
                  <c:v>24595</c:v>
                </c:pt>
                <c:pt idx="11115">
                  <c:v>24596</c:v>
                </c:pt>
                <c:pt idx="11116">
                  <c:v>24597</c:v>
                </c:pt>
                <c:pt idx="11117">
                  <c:v>24600</c:v>
                </c:pt>
                <c:pt idx="11118">
                  <c:v>24601</c:v>
                </c:pt>
                <c:pt idx="11119">
                  <c:v>24602</c:v>
                </c:pt>
                <c:pt idx="11120">
                  <c:v>24603</c:v>
                </c:pt>
                <c:pt idx="11121">
                  <c:v>24604</c:v>
                </c:pt>
                <c:pt idx="11122">
                  <c:v>24607</c:v>
                </c:pt>
                <c:pt idx="11123">
                  <c:v>24608</c:v>
                </c:pt>
                <c:pt idx="11124">
                  <c:v>24609</c:v>
                </c:pt>
                <c:pt idx="11125">
                  <c:v>24610</c:v>
                </c:pt>
                <c:pt idx="11126">
                  <c:v>24611</c:v>
                </c:pt>
                <c:pt idx="11127">
                  <c:v>24614</c:v>
                </c:pt>
                <c:pt idx="11128">
                  <c:v>24615</c:v>
                </c:pt>
                <c:pt idx="11129">
                  <c:v>24616</c:v>
                </c:pt>
                <c:pt idx="11130">
                  <c:v>24617</c:v>
                </c:pt>
                <c:pt idx="11131">
                  <c:v>24618</c:v>
                </c:pt>
                <c:pt idx="11132">
                  <c:v>24621</c:v>
                </c:pt>
                <c:pt idx="11133">
                  <c:v>24623</c:v>
                </c:pt>
                <c:pt idx="11134">
                  <c:v>24624</c:v>
                </c:pt>
                <c:pt idx="11135">
                  <c:v>24625</c:v>
                </c:pt>
                <c:pt idx="11136">
                  <c:v>24628</c:v>
                </c:pt>
                <c:pt idx="11137">
                  <c:v>24629</c:v>
                </c:pt>
                <c:pt idx="11138">
                  <c:v>24630</c:v>
                </c:pt>
                <c:pt idx="11139">
                  <c:v>24631</c:v>
                </c:pt>
                <c:pt idx="11140">
                  <c:v>24632</c:v>
                </c:pt>
                <c:pt idx="11141">
                  <c:v>24635</c:v>
                </c:pt>
                <c:pt idx="11142">
                  <c:v>24636</c:v>
                </c:pt>
                <c:pt idx="11143">
                  <c:v>24637</c:v>
                </c:pt>
                <c:pt idx="11144">
                  <c:v>24638</c:v>
                </c:pt>
                <c:pt idx="11145">
                  <c:v>24639</c:v>
                </c:pt>
                <c:pt idx="11146">
                  <c:v>24642</c:v>
                </c:pt>
                <c:pt idx="11147">
                  <c:v>24643</c:v>
                </c:pt>
                <c:pt idx="11148">
                  <c:v>24644</c:v>
                </c:pt>
                <c:pt idx="11149">
                  <c:v>24645</c:v>
                </c:pt>
                <c:pt idx="11150">
                  <c:v>24646</c:v>
                </c:pt>
                <c:pt idx="11151">
                  <c:v>24649</c:v>
                </c:pt>
                <c:pt idx="11152">
                  <c:v>24650</c:v>
                </c:pt>
                <c:pt idx="11153">
                  <c:v>24651</c:v>
                </c:pt>
                <c:pt idx="11154">
                  <c:v>24652</c:v>
                </c:pt>
                <c:pt idx="11155">
                  <c:v>24653</c:v>
                </c:pt>
                <c:pt idx="11156">
                  <c:v>24656</c:v>
                </c:pt>
                <c:pt idx="11157">
                  <c:v>24658</c:v>
                </c:pt>
                <c:pt idx="11158">
                  <c:v>24659</c:v>
                </c:pt>
                <c:pt idx="11159">
                  <c:v>24660</c:v>
                </c:pt>
                <c:pt idx="11160">
                  <c:v>24663</c:v>
                </c:pt>
                <c:pt idx="11161">
                  <c:v>24664</c:v>
                </c:pt>
                <c:pt idx="11162">
                  <c:v>24665</c:v>
                </c:pt>
                <c:pt idx="11163">
                  <c:v>24666</c:v>
                </c:pt>
                <c:pt idx="11164">
                  <c:v>24667</c:v>
                </c:pt>
                <c:pt idx="11165">
                  <c:v>24670</c:v>
                </c:pt>
                <c:pt idx="11166">
                  <c:v>24671</c:v>
                </c:pt>
                <c:pt idx="11167">
                  <c:v>24672</c:v>
                </c:pt>
                <c:pt idx="11168">
                  <c:v>24673</c:v>
                </c:pt>
                <c:pt idx="11169">
                  <c:v>24674</c:v>
                </c:pt>
                <c:pt idx="11170">
                  <c:v>24677</c:v>
                </c:pt>
                <c:pt idx="11171">
                  <c:v>24678</c:v>
                </c:pt>
                <c:pt idx="11172">
                  <c:v>24679</c:v>
                </c:pt>
                <c:pt idx="11173">
                  <c:v>24680</c:v>
                </c:pt>
                <c:pt idx="11174">
                  <c:v>24681</c:v>
                </c:pt>
                <c:pt idx="11175">
                  <c:v>24684</c:v>
                </c:pt>
                <c:pt idx="11176">
                  <c:v>24685</c:v>
                </c:pt>
                <c:pt idx="11177">
                  <c:v>24686</c:v>
                </c:pt>
                <c:pt idx="11178">
                  <c:v>24687</c:v>
                </c:pt>
                <c:pt idx="11179">
                  <c:v>24688</c:v>
                </c:pt>
                <c:pt idx="11180">
                  <c:v>24691</c:v>
                </c:pt>
                <c:pt idx="11181">
                  <c:v>24692</c:v>
                </c:pt>
                <c:pt idx="11182">
                  <c:v>24693</c:v>
                </c:pt>
                <c:pt idx="11183">
                  <c:v>24694</c:v>
                </c:pt>
                <c:pt idx="11184">
                  <c:v>24695</c:v>
                </c:pt>
                <c:pt idx="11185">
                  <c:v>24698</c:v>
                </c:pt>
                <c:pt idx="11186">
                  <c:v>24699</c:v>
                </c:pt>
                <c:pt idx="11187">
                  <c:v>24700</c:v>
                </c:pt>
                <c:pt idx="11188">
                  <c:v>24701</c:v>
                </c:pt>
                <c:pt idx="11189">
                  <c:v>24702</c:v>
                </c:pt>
                <c:pt idx="11190">
                  <c:v>24705</c:v>
                </c:pt>
                <c:pt idx="11191">
                  <c:v>24706</c:v>
                </c:pt>
                <c:pt idx="11192">
                  <c:v>24707</c:v>
                </c:pt>
                <c:pt idx="11193">
                  <c:v>24708</c:v>
                </c:pt>
                <c:pt idx="11194">
                  <c:v>24709</c:v>
                </c:pt>
                <c:pt idx="11195">
                  <c:v>24712</c:v>
                </c:pt>
                <c:pt idx="11196">
                  <c:v>24713</c:v>
                </c:pt>
                <c:pt idx="11197">
                  <c:v>24714</c:v>
                </c:pt>
                <c:pt idx="11198">
                  <c:v>24715</c:v>
                </c:pt>
                <c:pt idx="11199">
                  <c:v>24716</c:v>
                </c:pt>
                <c:pt idx="11200">
                  <c:v>24720</c:v>
                </c:pt>
                <c:pt idx="11201">
                  <c:v>24721</c:v>
                </c:pt>
                <c:pt idx="11202">
                  <c:v>24722</c:v>
                </c:pt>
                <c:pt idx="11203">
                  <c:v>24723</c:v>
                </c:pt>
                <c:pt idx="11204">
                  <c:v>24726</c:v>
                </c:pt>
                <c:pt idx="11205">
                  <c:v>24727</c:v>
                </c:pt>
                <c:pt idx="11206">
                  <c:v>24728</c:v>
                </c:pt>
                <c:pt idx="11207">
                  <c:v>24729</c:v>
                </c:pt>
                <c:pt idx="11208">
                  <c:v>24730</c:v>
                </c:pt>
                <c:pt idx="11209">
                  <c:v>24733</c:v>
                </c:pt>
                <c:pt idx="11210">
                  <c:v>24734</c:v>
                </c:pt>
                <c:pt idx="11211">
                  <c:v>24735</c:v>
                </c:pt>
                <c:pt idx="11212">
                  <c:v>24736</c:v>
                </c:pt>
                <c:pt idx="11213">
                  <c:v>24737</c:v>
                </c:pt>
                <c:pt idx="11214">
                  <c:v>24740</c:v>
                </c:pt>
                <c:pt idx="11215">
                  <c:v>24741</c:v>
                </c:pt>
                <c:pt idx="11216">
                  <c:v>24742</c:v>
                </c:pt>
                <c:pt idx="11217">
                  <c:v>24743</c:v>
                </c:pt>
                <c:pt idx="11218">
                  <c:v>24744</c:v>
                </c:pt>
                <c:pt idx="11219">
                  <c:v>24747</c:v>
                </c:pt>
                <c:pt idx="11220">
                  <c:v>24748</c:v>
                </c:pt>
                <c:pt idx="11221">
                  <c:v>24749</c:v>
                </c:pt>
                <c:pt idx="11222">
                  <c:v>24750</c:v>
                </c:pt>
                <c:pt idx="11223">
                  <c:v>24751</c:v>
                </c:pt>
                <c:pt idx="11224">
                  <c:v>24754</c:v>
                </c:pt>
                <c:pt idx="11225">
                  <c:v>24755</c:v>
                </c:pt>
                <c:pt idx="11226">
                  <c:v>24756</c:v>
                </c:pt>
                <c:pt idx="11227">
                  <c:v>24757</c:v>
                </c:pt>
                <c:pt idx="11228">
                  <c:v>24758</c:v>
                </c:pt>
                <c:pt idx="11229">
                  <c:v>24761</c:v>
                </c:pt>
                <c:pt idx="11230">
                  <c:v>24762</c:v>
                </c:pt>
                <c:pt idx="11231">
                  <c:v>24763</c:v>
                </c:pt>
                <c:pt idx="11232">
                  <c:v>24764</c:v>
                </c:pt>
                <c:pt idx="11233">
                  <c:v>24765</c:v>
                </c:pt>
                <c:pt idx="11234">
                  <c:v>24768</c:v>
                </c:pt>
                <c:pt idx="11235">
                  <c:v>24769</c:v>
                </c:pt>
                <c:pt idx="11236">
                  <c:v>24770</c:v>
                </c:pt>
                <c:pt idx="11237">
                  <c:v>24771</c:v>
                </c:pt>
                <c:pt idx="11238">
                  <c:v>24772</c:v>
                </c:pt>
                <c:pt idx="11239">
                  <c:v>24775</c:v>
                </c:pt>
                <c:pt idx="11240">
                  <c:v>24776</c:v>
                </c:pt>
                <c:pt idx="11241">
                  <c:v>24777</c:v>
                </c:pt>
                <c:pt idx="11242">
                  <c:v>24778</c:v>
                </c:pt>
                <c:pt idx="11243">
                  <c:v>24779</c:v>
                </c:pt>
                <c:pt idx="11244">
                  <c:v>24782</c:v>
                </c:pt>
                <c:pt idx="11245">
                  <c:v>24784</c:v>
                </c:pt>
                <c:pt idx="11246">
                  <c:v>24785</c:v>
                </c:pt>
                <c:pt idx="11247">
                  <c:v>24786</c:v>
                </c:pt>
                <c:pt idx="11248">
                  <c:v>24789</c:v>
                </c:pt>
                <c:pt idx="11249">
                  <c:v>24790</c:v>
                </c:pt>
                <c:pt idx="11250">
                  <c:v>24791</c:v>
                </c:pt>
                <c:pt idx="11251">
                  <c:v>24792</c:v>
                </c:pt>
                <c:pt idx="11252">
                  <c:v>24793</c:v>
                </c:pt>
                <c:pt idx="11253">
                  <c:v>24796</c:v>
                </c:pt>
                <c:pt idx="11254">
                  <c:v>24797</c:v>
                </c:pt>
                <c:pt idx="11255">
                  <c:v>24798</c:v>
                </c:pt>
                <c:pt idx="11256">
                  <c:v>24800</c:v>
                </c:pt>
                <c:pt idx="11257">
                  <c:v>24803</c:v>
                </c:pt>
                <c:pt idx="11258">
                  <c:v>24804</c:v>
                </c:pt>
                <c:pt idx="11259">
                  <c:v>24805</c:v>
                </c:pt>
                <c:pt idx="11260">
                  <c:v>24806</c:v>
                </c:pt>
                <c:pt idx="11261">
                  <c:v>24807</c:v>
                </c:pt>
                <c:pt idx="11262">
                  <c:v>24810</c:v>
                </c:pt>
                <c:pt idx="11263">
                  <c:v>24811</c:v>
                </c:pt>
                <c:pt idx="11264">
                  <c:v>24812</c:v>
                </c:pt>
                <c:pt idx="11265">
                  <c:v>24813</c:v>
                </c:pt>
                <c:pt idx="11266">
                  <c:v>24814</c:v>
                </c:pt>
                <c:pt idx="11267">
                  <c:v>24817</c:v>
                </c:pt>
                <c:pt idx="11268">
                  <c:v>24818</c:v>
                </c:pt>
                <c:pt idx="11269">
                  <c:v>24819</c:v>
                </c:pt>
                <c:pt idx="11270">
                  <c:v>24820</c:v>
                </c:pt>
                <c:pt idx="11271">
                  <c:v>24821</c:v>
                </c:pt>
                <c:pt idx="11272">
                  <c:v>24824</c:v>
                </c:pt>
                <c:pt idx="11273">
                  <c:v>24825</c:v>
                </c:pt>
                <c:pt idx="11274">
                  <c:v>24826</c:v>
                </c:pt>
                <c:pt idx="11275">
                  <c:v>24827</c:v>
                </c:pt>
                <c:pt idx="11276">
                  <c:v>24828</c:v>
                </c:pt>
                <c:pt idx="11277">
                  <c:v>24832</c:v>
                </c:pt>
                <c:pt idx="11278">
                  <c:v>24833</c:v>
                </c:pt>
                <c:pt idx="11279">
                  <c:v>24834</c:v>
                </c:pt>
                <c:pt idx="11280">
                  <c:v>24835</c:v>
                </c:pt>
                <c:pt idx="11281">
                  <c:v>24839</c:v>
                </c:pt>
                <c:pt idx="11282">
                  <c:v>24840</c:v>
                </c:pt>
                <c:pt idx="11283">
                  <c:v>24841</c:v>
                </c:pt>
                <c:pt idx="11284">
                  <c:v>24842</c:v>
                </c:pt>
                <c:pt idx="11285">
                  <c:v>24845</c:v>
                </c:pt>
                <c:pt idx="11286">
                  <c:v>24846</c:v>
                </c:pt>
                <c:pt idx="11287">
                  <c:v>24847</c:v>
                </c:pt>
                <c:pt idx="11288">
                  <c:v>24848</c:v>
                </c:pt>
                <c:pt idx="11289">
                  <c:v>24849</c:v>
                </c:pt>
                <c:pt idx="11290">
                  <c:v>24852</c:v>
                </c:pt>
                <c:pt idx="11291">
                  <c:v>24853</c:v>
                </c:pt>
                <c:pt idx="11292">
                  <c:v>24854</c:v>
                </c:pt>
                <c:pt idx="11293">
                  <c:v>24855</c:v>
                </c:pt>
                <c:pt idx="11294">
                  <c:v>24856</c:v>
                </c:pt>
                <c:pt idx="11295">
                  <c:v>24859</c:v>
                </c:pt>
                <c:pt idx="11296">
                  <c:v>24860</c:v>
                </c:pt>
                <c:pt idx="11297">
                  <c:v>24861</c:v>
                </c:pt>
                <c:pt idx="11298">
                  <c:v>24862</c:v>
                </c:pt>
                <c:pt idx="11299">
                  <c:v>24863</c:v>
                </c:pt>
                <c:pt idx="11300">
                  <c:v>24866</c:v>
                </c:pt>
                <c:pt idx="11301">
                  <c:v>24867</c:v>
                </c:pt>
                <c:pt idx="11302">
                  <c:v>24868</c:v>
                </c:pt>
                <c:pt idx="11303">
                  <c:v>24869</c:v>
                </c:pt>
                <c:pt idx="11304">
                  <c:v>24870</c:v>
                </c:pt>
                <c:pt idx="11305">
                  <c:v>24873</c:v>
                </c:pt>
                <c:pt idx="11306">
                  <c:v>24874</c:v>
                </c:pt>
                <c:pt idx="11307">
                  <c:v>24875</c:v>
                </c:pt>
                <c:pt idx="11308">
                  <c:v>24876</c:v>
                </c:pt>
                <c:pt idx="11309">
                  <c:v>24877</c:v>
                </c:pt>
                <c:pt idx="11310">
                  <c:v>24881</c:v>
                </c:pt>
                <c:pt idx="11311">
                  <c:v>24882</c:v>
                </c:pt>
                <c:pt idx="11312">
                  <c:v>24883</c:v>
                </c:pt>
                <c:pt idx="11313">
                  <c:v>24884</c:v>
                </c:pt>
                <c:pt idx="11314">
                  <c:v>24887</c:v>
                </c:pt>
                <c:pt idx="11315">
                  <c:v>24888</c:v>
                </c:pt>
                <c:pt idx="11316">
                  <c:v>24889</c:v>
                </c:pt>
                <c:pt idx="11317">
                  <c:v>24891</c:v>
                </c:pt>
                <c:pt idx="11318">
                  <c:v>24894</c:v>
                </c:pt>
                <c:pt idx="11319">
                  <c:v>24895</c:v>
                </c:pt>
                <c:pt idx="11320">
                  <c:v>24896</c:v>
                </c:pt>
                <c:pt idx="11321">
                  <c:v>24897</c:v>
                </c:pt>
                <c:pt idx="11322">
                  <c:v>24898</c:v>
                </c:pt>
                <c:pt idx="11323">
                  <c:v>24901</c:v>
                </c:pt>
                <c:pt idx="11324">
                  <c:v>24902</c:v>
                </c:pt>
                <c:pt idx="11325">
                  <c:v>24903</c:v>
                </c:pt>
                <c:pt idx="11326">
                  <c:v>24904</c:v>
                </c:pt>
                <c:pt idx="11327">
                  <c:v>24905</c:v>
                </c:pt>
                <c:pt idx="11328">
                  <c:v>24908</c:v>
                </c:pt>
                <c:pt idx="11329">
                  <c:v>24909</c:v>
                </c:pt>
                <c:pt idx="11330">
                  <c:v>24910</c:v>
                </c:pt>
                <c:pt idx="11331">
                  <c:v>24911</c:v>
                </c:pt>
                <c:pt idx="11332">
                  <c:v>24912</c:v>
                </c:pt>
                <c:pt idx="11333">
                  <c:v>24915</c:v>
                </c:pt>
                <c:pt idx="11334">
                  <c:v>24916</c:v>
                </c:pt>
                <c:pt idx="11335">
                  <c:v>24917</c:v>
                </c:pt>
                <c:pt idx="11336">
                  <c:v>24918</c:v>
                </c:pt>
                <c:pt idx="11337">
                  <c:v>24919</c:v>
                </c:pt>
                <c:pt idx="11338">
                  <c:v>24922</c:v>
                </c:pt>
                <c:pt idx="11339">
                  <c:v>24923</c:v>
                </c:pt>
                <c:pt idx="11340">
                  <c:v>24924</c:v>
                </c:pt>
                <c:pt idx="11341">
                  <c:v>24925</c:v>
                </c:pt>
                <c:pt idx="11342">
                  <c:v>24926</c:v>
                </c:pt>
                <c:pt idx="11343">
                  <c:v>24929</c:v>
                </c:pt>
                <c:pt idx="11344">
                  <c:v>24930</c:v>
                </c:pt>
                <c:pt idx="11345">
                  <c:v>24931</c:v>
                </c:pt>
                <c:pt idx="11346">
                  <c:v>24932</c:v>
                </c:pt>
                <c:pt idx="11347">
                  <c:v>24933</c:v>
                </c:pt>
                <c:pt idx="11348">
                  <c:v>24936</c:v>
                </c:pt>
                <c:pt idx="11349">
                  <c:v>24938</c:v>
                </c:pt>
                <c:pt idx="11350">
                  <c:v>24939</c:v>
                </c:pt>
                <c:pt idx="11351">
                  <c:v>24943</c:v>
                </c:pt>
                <c:pt idx="11352">
                  <c:v>24944</c:v>
                </c:pt>
                <c:pt idx="11353">
                  <c:v>24945</c:v>
                </c:pt>
                <c:pt idx="11354">
                  <c:v>24946</c:v>
                </c:pt>
                <c:pt idx="11355">
                  <c:v>24947</c:v>
                </c:pt>
                <c:pt idx="11356">
                  <c:v>24950</c:v>
                </c:pt>
                <c:pt idx="11357">
                  <c:v>24951</c:v>
                </c:pt>
                <c:pt idx="11358">
                  <c:v>24952</c:v>
                </c:pt>
                <c:pt idx="11359">
                  <c:v>24953</c:v>
                </c:pt>
                <c:pt idx="11360">
                  <c:v>24954</c:v>
                </c:pt>
                <c:pt idx="11361">
                  <c:v>24957</c:v>
                </c:pt>
                <c:pt idx="11362">
                  <c:v>24958</c:v>
                </c:pt>
                <c:pt idx="11363">
                  <c:v>24959</c:v>
                </c:pt>
                <c:pt idx="11364">
                  <c:v>24960</c:v>
                </c:pt>
                <c:pt idx="11365">
                  <c:v>24961</c:v>
                </c:pt>
                <c:pt idx="11366">
                  <c:v>24964</c:v>
                </c:pt>
                <c:pt idx="11367">
                  <c:v>24965</c:v>
                </c:pt>
                <c:pt idx="11368">
                  <c:v>24966</c:v>
                </c:pt>
                <c:pt idx="11369">
                  <c:v>24967</c:v>
                </c:pt>
                <c:pt idx="11370">
                  <c:v>24968</c:v>
                </c:pt>
                <c:pt idx="11371">
                  <c:v>24971</c:v>
                </c:pt>
                <c:pt idx="11372">
                  <c:v>24972</c:v>
                </c:pt>
                <c:pt idx="11373">
                  <c:v>24973</c:v>
                </c:pt>
                <c:pt idx="11374">
                  <c:v>24974</c:v>
                </c:pt>
                <c:pt idx="11375">
                  <c:v>24975</c:v>
                </c:pt>
                <c:pt idx="11376">
                  <c:v>24978</c:v>
                </c:pt>
                <c:pt idx="11377">
                  <c:v>24979</c:v>
                </c:pt>
                <c:pt idx="11378">
                  <c:v>24980</c:v>
                </c:pt>
                <c:pt idx="11379">
                  <c:v>24981</c:v>
                </c:pt>
                <c:pt idx="11380">
                  <c:v>24982</c:v>
                </c:pt>
                <c:pt idx="11381">
                  <c:v>24985</c:v>
                </c:pt>
                <c:pt idx="11382">
                  <c:v>24986</c:v>
                </c:pt>
                <c:pt idx="11383">
                  <c:v>24987</c:v>
                </c:pt>
                <c:pt idx="11384">
                  <c:v>24989</c:v>
                </c:pt>
                <c:pt idx="11385">
                  <c:v>24992</c:v>
                </c:pt>
                <c:pt idx="11386">
                  <c:v>24993</c:v>
                </c:pt>
                <c:pt idx="11387">
                  <c:v>24994</c:v>
                </c:pt>
                <c:pt idx="11388">
                  <c:v>24995</c:v>
                </c:pt>
                <c:pt idx="11389">
                  <c:v>24996</c:v>
                </c:pt>
                <c:pt idx="11390">
                  <c:v>24999</c:v>
                </c:pt>
                <c:pt idx="11391">
                  <c:v>25000</c:v>
                </c:pt>
                <c:pt idx="11392">
                  <c:v>25002</c:v>
                </c:pt>
                <c:pt idx="11393">
                  <c:v>25003</c:v>
                </c:pt>
                <c:pt idx="11394">
                  <c:v>25006</c:v>
                </c:pt>
                <c:pt idx="11395">
                  <c:v>25007</c:v>
                </c:pt>
                <c:pt idx="11396">
                  <c:v>25009</c:v>
                </c:pt>
                <c:pt idx="11397">
                  <c:v>25010</c:v>
                </c:pt>
                <c:pt idx="11398">
                  <c:v>25013</c:v>
                </c:pt>
                <c:pt idx="11399">
                  <c:v>25014</c:v>
                </c:pt>
                <c:pt idx="11400">
                  <c:v>25016</c:v>
                </c:pt>
                <c:pt idx="11401">
                  <c:v>25017</c:v>
                </c:pt>
                <c:pt idx="11402">
                  <c:v>25020</c:v>
                </c:pt>
                <c:pt idx="11403">
                  <c:v>25021</c:v>
                </c:pt>
                <c:pt idx="11404">
                  <c:v>25022</c:v>
                </c:pt>
                <c:pt idx="11405">
                  <c:v>25027</c:v>
                </c:pt>
                <c:pt idx="11406">
                  <c:v>25028</c:v>
                </c:pt>
                <c:pt idx="11407">
                  <c:v>25030</c:v>
                </c:pt>
                <c:pt idx="11408">
                  <c:v>25031</c:v>
                </c:pt>
                <c:pt idx="11409">
                  <c:v>25034</c:v>
                </c:pt>
                <c:pt idx="11410">
                  <c:v>25035</c:v>
                </c:pt>
                <c:pt idx="11411">
                  <c:v>25037</c:v>
                </c:pt>
                <c:pt idx="11412">
                  <c:v>25038</c:v>
                </c:pt>
                <c:pt idx="11413">
                  <c:v>25041</c:v>
                </c:pt>
                <c:pt idx="11414">
                  <c:v>25042</c:v>
                </c:pt>
                <c:pt idx="11415">
                  <c:v>25044</c:v>
                </c:pt>
                <c:pt idx="11416">
                  <c:v>25045</c:v>
                </c:pt>
                <c:pt idx="11417">
                  <c:v>25048</c:v>
                </c:pt>
                <c:pt idx="11418">
                  <c:v>25049</c:v>
                </c:pt>
                <c:pt idx="11419">
                  <c:v>25051</c:v>
                </c:pt>
                <c:pt idx="11420">
                  <c:v>25052</c:v>
                </c:pt>
                <c:pt idx="11421">
                  <c:v>25055</c:v>
                </c:pt>
                <c:pt idx="11422">
                  <c:v>25056</c:v>
                </c:pt>
                <c:pt idx="11423">
                  <c:v>25058</c:v>
                </c:pt>
                <c:pt idx="11424">
                  <c:v>25059</c:v>
                </c:pt>
                <c:pt idx="11425">
                  <c:v>25062</c:v>
                </c:pt>
                <c:pt idx="11426">
                  <c:v>25063</c:v>
                </c:pt>
                <c:pt idx="11427">
                  <c:v>25065</c:v>
                </c:pt>
                <c:pt idx="11428">
                  <c:v>25066</c:v>
                </c:pt>
                <c:pt idx="11429">
                  <c:v>25069</c:v>
                </c:pt>
                <c:pt idx="11430">
                  <c:v>25070</c:v>
                </c:pt>
                <c:pt idx="11431">
                  <c:v>25072</c:v>
                </c:pt>
                <c:pt idx="11432">
                  <c:v>25073</c:v>
                </c:pt>
                <c:pt idx="11433">
                  <c:v>25076</c:v>
                </c:pt>
                <c:pt idx="11434">
                  <c:v>25077</c:v>
                </c:pt>
                <c:pt idx="11435">
                  <c:v>25079</c:v>
                </c:pt>
                <c:pt idx="11436">
                  <c:v>25080</c:v>
                </c:pt>
                <c:pt idx="11437">
                  <c:v>25084</c:v>
                </c:pt>
                <c:pt idx="11438">
                  <c:v>25085</c:v>
                </c:pt>
                <c:pt idx="11439">
                  <c:v>25086</c:v>
                </c:pt>
                <c:pt idx="11440">
                  <c:v>25087</c:v>
                </c:pt>
                <c:pt idx="11441">
                  <c:v>25090</c:v>
                </c:pt>
                <c:pt idx="11442">
                  <c:v>25091</c:v>
                </c:pt>
                <c:pt idx="11443">
                  <c:v>25093</c:v>
                </c:pt>
                <c:pt idx="11444">
                  <c:v>25094</c:v>
                </c:pt>
                <c:pt idx="11445">
                  <c:v>25097</c:v>
                </c:pt>
                <c:pt idx="11446">
                  <c:v>25098</c:v>
                </c:pt>
                <c:pt idx="11447">
                  <c:v>25100</c:v>
                </c:pt>
                <c:pt idx="11448">
                  <c:v>25101</c:v>
                </c:pt>
                <c:pt idx="11449">
                  <c:v>25104</c:v>
                </c:pt>
                <c:pt idx="11450">
                  <c:v>25105</c:v>
                </c:pt>
                <c:pt idx="11451">
                  <c:v>25107</c:v>
                </c:pt>
                <c:pt idx="11452">
                  <c:v>25108</c:v>
                </c:pt>
                <c:pt idx="11453">
                  <c:v>25111</c:v>
                </c:pt>
                <c:pt idx="11454">
                  <c:v>25112</c:v>
                </c:pt>
                <c:pt idx="11455">
                  <c:v>25114</c:v>
                </c:pt>
                <c:pt idx="11456">
                  <c:v>25115</c:v>
                </c:pt>
                <c:pt idx="11457">
                  <c:v>25118</c:v>
                </c:pt>
                <c:pt idx="11458">
                  <c:v>25119</c:v>
                </c:pt>
                <c:pt idx="11459">
                  <c:v>25121</c:v>
                </c:pt>
                <c:pt idx="11460">
                  <c:v>25122</c:v>
                </c:pt>
                <c:pt idx="11461">
                  <c:v>25125</c:v>
                </c:pt>
                <c:pt idx="11462">
                  <c:v>25126</c:v>
                </c:pt>
                <c:pt idx="11463">
                  <c:v>25128</c:v>
                </c:pt>
                <c:pt idx="11464">
                  <c:v>25129</c:v>
                </c:pt>
                <c:pt idx="11465">
                  <c:v>25132</c:v>
                </c:pt>
                <c:pt idx="11466">
                  <c:v>25133</c:v>
                </c:pt>
                <c:pt idx="11467">
                  <c:v>25135</c:v>
                </c:pt>
                <c:pt idx="11468">
                  <c:v>25136</c:v>
                </c:pt>
                <c:pt idx="11469">
                  <c:v>25139</c:v>
                </c:pt>
                <c:pt idx="11470">
                  <c:v>25140</c:v>
                </c:pt>
                <c:pt idx="11471">
                  <c:v>25142</c:v>
                </c:pt>
                <c:pt idx="11472">
                  <c:v>25143</c:v>
                </c:pt>
                <c:pt idx="11473">
                  <c:v>25146</c:v>
                </c:pt>
                <c:pt idx="11474">
                  <c:v>25148</c:v>
                </c:pt>
                <c:pt idx="11475">
                  <c:v>25149</c:v>
                </c:pt>
                <c:pt idx="11476">
                  <c:v>25150</c:v>
                </c:pt>
                <c:pt idx="11477">
                  <c:v>25154</c:v>
                </c:pt>
                <c:pt idx="11478">
                  <c:v>25155</c:v>
                </c:pt>
                <c:pt idx="11479">
                  <c:v>25156</c:v>
                </c:pt>
                <c:pt idx="11480">
                  <c:v>25157</c:v>
                </c:pt>
                <c:pt idx="11481">
                  <c:v>25160</c:v>
                </c:pt>
                <c:pt idx="11482">
                  <c:v>25161</c:v>
                </c:pt>
                <c:pt idx="11483">
                  <c:v>25163</c:v>
                </c:pt>
                <c:pt idx="11484">
                  <c:v>25164</c:v>
                </c:pt>
                <c:pt idx="11485">
                  <c:v>25167</c:v>
                </c:pt>
                <c:pt idx="11486">
                  <c:v>25168</c:v>
                </c:pt>
                <c:pt idx="11487">
                  <c:v>25169</c:v>
                </c:pt>
                <c:pt idx="11488">
                  <c:v>25171</c:v>
                </c:pt>
                <c:pt idx="11489">
                  <c:v>25174</c:v>
                </c:pt>
                <c:pt idx="11490">
                  <c:v>25175</c:v>
                </c:pt>
                <c:pt idx="11491">
                  <c:v>25177</c:v>
                </c:pt>
                <c:pt idx="11492">
                  <c:v>25178</c:v>
                </c:pt>
                <c:pt idx="11493">
                  <c:v>25181</c:v>
                </c:pt>
                <c:pt idx="11494">
                  <c:v>25182</c:v>
                </c:pt>
                <c:pt idx="11495">
                  <c:v>25184</c:v>
                </c:pt>
                <c:pt idx="11496">
                  <c:v>25185</c:v>
                </c:pt>
                <c:pt idx="11497">
                  <c:v>25188</c:v>
                </c:pt>
                <c:pt idx="11498">
                  <c:v>25189</c:v>
                </c:pt>
                <c:pt idx="11499">
                  <c:v>25191</c:v>
                </c:pt>
                <c:pt idx="11500">
                  <c:v>25192</c:v>
                </c:pt>
                <c:pt idx="11501">
                  <c:v>25195</c:v>
                </c:pt>
                <c:pt idx="11502">
                  <c:v>25196</c:v>
                </c:pt>
                <c:pt idx="11503">
                  <c:v>25198</c:v>
                </c:pt>
                <c:pt idx="11504">
                  <c:v>25199</c:v>
                </c:pt>
                <c:pt idx="11505">
                  <c:v>25202</c:v>
                </c:pt>
                <c:pt idx="11506">
                  <c:v>25203</c:v>
                </c:pt>
                <c:pt idx="11507">
                  <c:v>25205</c:v>
                </c:pt>
                <c:pt idx="11508">
                  <c:v>25206</c:v>
                </c:pt>
                <c:pt idx="11509">
                  <c:v>25209</c:v>
                </c:pt>
                <c:pt idx="11510">
                  <c:v>25210</c:v>
                </c:pt>
                <c:pt idx="11511">
                  <c:v>25211</c:v>
                </c:pt>
                <c:pt idx="11512">
                  <c:v>25212</c:v>
                </c:pt>
                <c:pt idx="11513">
                  <c:v>25213</c:v>
                </c:pt>
                <c:pt idx="11514">
                  <c:v>25216</c:v>
                </c:pt>
                <c:pt idx="11515">
                  <c:v>25217</c:v>
                </c:pt>
                <c:pt idx="11516">
                  <c:v>25218</c:v>
                </c:pt>
                <c:pt idx="11517">
                  <c:v>25219</c:v>
                </c:pt>
                <c:pt idx="11518">
                  <c:v>25220</c:v>
                </c:pt>
                <c:pt idx="11519">
                  <c:v>25223</c:v>
                </c:pt>
                <c:pt idx="11520">
                  <c:v>25224</c:v>
                </c:pt>
                <c:pt idx="11521">
                  <c:v>25225</c:v>
                </c:pt>
                <c:pt idx="11522">
                  <c:v>25226</c:v>
                </c:pt>
                <c:pt idx="11523">
                  <c:v>25227</c:v>
                </c:pt>
                <c:pt idx="11524">
                  <c:v>25230</c:v>
                </c:pt>
                <c:pt idx="11525">
                  <c:v>25231</c:v>
                </c:pt>
                <c:pt idx="11526">
                  <c:v>25232</c:v>
                </c:pt>
                <c:pt idx="11527">
                  <c:v>25233</c:v>
                </c:pt>
                <c:pt idx="11528">
                  <c:v>25234</c:v>
                </c:pt>
                <c:pt idx="11529">
                  <c:v>25237</c:v>
                </c:pt>
                <c:pt idx="11530">
                  <c:v>25238</c:v>
                </c:pt>
                <c:pt idx="11531">
                  <c:v>25239</c:v>
                </c:pt>
                <c:pt idx="11532">
                  <c:v>25240</c:v>
                </c:pt>
                <c:pt idx="11533">
                  <c:v>25241</c:v>
                </c:pt>
                <c:pt idx="11534">
                  <c:v>25245</c:v>
                </c:pt>
                <c:pt idx="11535">
                  <c:v>25246</c:v>
                </c:pt>
                <c:pt idx="11536">
                  <c:v>25247</c:v>
                </c:pt>
                <c:pt idx="11537">
                  <c:v>25248</c:v>
                </c:pt>
                <c:pt idx="11538">
                  <c:v>25251</c:v>
                </c:pt>
                <c:pt idx="11539">
                  <c:v>25252</c:v>
                </c:pt>
                <c:pt idx="11540">
                  <c:v>25253</c:v>
                </c:pt>
                <c:pt idx="11541">
                  <c:v>25254</c:v>
                </c:pt>
                <c:pt idx="11542">
                  <c:v>25258</c:v>
                </c:pt>
                <c:pt idx="11543">
                  <c:v>25259</c:v>
                </c:pt>
                <c:pt idx="11544">
                  <c:v>25260</c:v>
                </c:pt>
                <c:pt idx="11545">
                  <c:v>25261</c:v>
                </c:pt>
                <c:pt idx="11546">
                  <c:v>25262</c:v>
                </c:pt>
                <c:pt idx="11547">
                  <c:v>25265</c:v>
                </c:pt>
                <c:pt idx="11548">
                  <c:v>25266</c:v>
                </c:pt>
                <c:pt idx="11549">
                  <c:v>25267</c:v>
                </c:pt>
                <c:pt idx="11550">
                  <c:v>25268</c:v>
                </c:pt>
                <c:pt idx="11551">
                  <c:v>25269</c:v>
                </c:pt>
                <c:pt idx="11552">
                  <c:v>25272</c:v>
                </c:pt>
                <c:pt idx="11553">
                  <c:v>25273</c:v>
                </c:pt>
                <c:pt idx="11554">
                  <c:v>25274</c:v>
                </c:pt>
                <c:pt idx="11555">
                  <c:v>25275</c:v>
                </c:pt>
                <c:pt idx="11556">
                  <c:v>25276</c:v>
                </c:pt>
                <c:pt idx="11557">
                  <c:v>25279</c:v>
                </c:pt>
                <c:pt idx="11558">
                  <c:v>25280</c:v>
                </c:pt>
                <c:pt idx="11559">
                  <c:v>25281</c:v>
                </c:pt>
                <c:pt idx="11560">
                  <c:v>25282</c:v>
                </c:pt>
                <c:pt idx="11561">
                  <c:v>25283</c:v>
                </c:pt>
                <c:pt idx="11562">
                  <c:v>25286</c:v>
                </c:pt>
                <c:pt idx="11563">
                  <c:v>25287</c:v>
                </c:pt>
                <c:pt idx="11564">
                  <c:v>25288</c:v>
                </c:pt>
                <c:pt idx="11565">
                  <c:v>25289</c:v>
                </c:pt>
                <c:pt idx="11566">
                  <c:v>25290</c:v>
                </c:pt>
                <c:pt idx="11567">
                  <c:v>25294</c:v>
                </c:pt>
                <c:pt idx="11568">
                  <c:v>25295</c:v>
                </c:pt>
                <c:pt idx="11569">
                  <c:v>25296</c:v>
                </c:pt>
                <c:pt idx="11570">
                  <c:v>25300</c:v>
                </c:pt>
                <c:pt idx="11571">
                  <c:v>25301</c:v>
                </c:pt>
                <c:pt idx="11572">
                  <c:v>25302</c:v>
                </c:pt>
                <c:pt idx="11573">
                  <c:v>25303</c:v>
                </c:pt>
                <c:pt idx="11574">
                  <c:v>25304</c:v>
                </c:pt>
                <c:pt idx="11575">
                  <c:v>25307</c:v>
                </c:pt>
                <c:pt idx="11576">
                  <c:v>25308</c:v>
                </c:pt>
                <c:pt idx="11577">
                  <c:v>25309</c:v>
                </c:pt>
                <c:pt idx="11578">
                  <c:v>25310</c:v>
                </c:pt>
                <c:pt idx="11579">
                  <c:v>25311</c:v>
                </c:pt>
                <c:pt idx="11580">
                  <c:v>25314</c:v>
                </c:pt>
                <c:pt idx="11581">
                  <c:v>25315</c:v>
                </c:pt>
                <c:pt idx="11582">
                  <c:v>25316</c:v>
                </c:pt>
                <c:pt idx="11583">
                  <c:v>25317</c:v>
                </c:pt>
                <c:pt idx="11584">
                  <c:v>25318</c:v>
                </c:pt>
                <c:pt idx="11585">
                  <c:v>25321</c:v>
                </c:pt>
                <c:pt idx="11586">
                  <c:v>25322</c:v>
                </c:pt>
                <c:pt idx="11587">
                  <c:v>25323</c:v>
                </c:pt>
                <c:pt idx="11588">
                  <c:v>25324</c:v>
                </c:pt>
                <c:pt idx="11589">
                  <c:v>25325</c:v>
                </c:pt>
                <c:pt idx="11590">
                  <c:v>25328</c:v>
                </c:pt>
                <c:pt idx="11591">
                  <c:v>25329</c:v>
                </c:pt>
                <c:pt idx="11592">
                  <c:v>25330</c:v>
                </c:pt>
                <c:pt idx="11593">
                  <c:v>25331</c:v>
                </c:pt>
                <c:pt idx="11594">
                  <c:v>25332</c:v>
                </c:pt>
                <c:pt idx="11595">
                  <c:v>25335</c:v>
                </c:pt>
                <c:pt idx="11596">
                  <c:v>25336</c:v>
                </c:pt>
                <c:pt idx="11597">
                  <c:v>25337</c:v>
                </c:pt>
                <c:pt idx="11598">
                  <c:v>25338</c:v>
                </c:pt>
                <c:pt idx="11599">
                  <c:v>25339</c:v>
                </c:pt>
                <c:pt idx="11600">
                  <c:v>25342</c:v>
                </c:pt>
                <c:pt idx="11601">
                  <c:v>25343</c:v>
                </c:pt>
                <c:pt idx="11602">
                  <c:v>25344</c:v>
                </c:pt>
                <c:pt idx="11603">
                  <c:v>25345</c:v>
                </c:pt>
                <c:pt idx="11604">
                  <c:v>25346</c:v>
                </c:pt>
                <c:pt idx="11605">
                  <c:v>25349</c:v>
                </c:pt>
                <c:pt idx="11606">
                  <c:v>25350</c:v>
                </c:pt>
                <c:pt idx="11607">
                  <c:v>25351</c:v>
                </c:pt>
                <c:pt idx="11608">
                  <c:v>25352</c:v>
                </c:pt>
                <c:pt idx="11609">
                  <c:v>25356</c:v>
                </c:pt>
                <c:pt idx="11610">
                  <c:v>25357</c:v>
                </c:pt>
                <c:pt idx="11611">
                  <c:v>25358</c:v>
                </c:pt>
                <c:pt idx="11612">
                  <c:v>25359</c:v>
                </c:pt>
                <c:pt idx="11613">
                  <c:v>25360</c:v>
                </c:pt>
                <c:pt idx="11614">
                  <c:v>25363</c:v>
                </c:pt>
                <c:pt idx="11615">
                  <c:v>25364</c:v>
                </c:pt>
                <c:pt idx="11616">
                  <c:v>25365</c:v>
                </c:pt>
                <c:pt idx="11617">
                  <c:v>25366</c:v>
                </c:pt>
                <c:pt idx="11618">
                  <c:v>25367</c:v>
                </c:pt>
                <c:pt idx="11619">
                  <c:v>25370</c:v>
                </c:pt>
                <c:pt idx="11620">
                  <c:v>25371</c:v>
                </c:pt>
                <c:pt idx="11621">
                  <c:v>25372</c:v>
                </c:pt>
                <c:pt idx="11622">
                  <c:v>25373</c:v>
                </c:pt>
                <c:pt idx="11623">
                  <c:v>25374</c:v>
                </c:pt>
                <c:pt idx="11624">
                  <c:v>25377</c:v>
                </c:pt>
                <c:pt idx="11625">
                  <c:v>25378</c:v>
                </c:pt>
                <c:pt idx="11626">
                  <c:v>25379</c:v>
                </c:pt>
                <c:pt idx="11627">
                  <c:v>25380</c:v>
                </c:pt>
                <c:pt idx="11628">
                  <c:v>25381</c:v>
                </c:pt>
                <c:pt idx="11629">
                  <c:v>25384</c:v>
                </c:pt>
                <c:pt idx="11630">
                  <c:v>25385</c:v>
                </c:pt>
                <c:pt idx="11631">
                  <c:v>25386</c:v>
                </c:pt>
                <c:pt idx="11632">
                  <c:v>25387</c:v>
                </c:pt>
                <c:pt idx="11633">
                  <c:v>25391</c:v>
                </c:pt>
                <c:pt idx="11634">
                  <c:v>25392</c:v>
                </c:pt>
                <c:pt idx="11635">
                  <c:v>25393</c:v>
                </c:pt>
                <c:pt idx="11636">
                  <c:v>25394</c:v>
                </c:pt>
                <c:pt idx="11637">
                  <c:v>25395</c:v>
                </c:pt>
                <c:pt idx="11638">
                  <c:v>25398</c:v>
                </c:pt>
                <c:pt idx="11639">
                  <c:v>25399</c:v>
                </c:pt>
                <c:pt idx="11640">
                  <c:v>25400</c:v>
                </c:pt>
                <c:pt idx="11641">
                  <c:v>25401</c:v>
                </c:pt>
                <c:pt idx="11642">
                  <c:v>25402</c:v>
                </c:pt>
                <c:pt idx="11643">
                  <c:v>25406</c:v>
                </c:pt>
                <c:pt idx="11644">
                  <c:v>25407</c:v>
                </c:pt>
                <c:pt idx="11645">
                  <c:v>25408</c:v>
                </c:pt>
                <c:pt idx="11646">
                  <c:v>25409</c:v>
                </c:pt>
                <c:pt idx="11647">
                  <c:v>25412</c:v>
                </c:pt>
                <c:pt idx="11648">
                  <c:v>25413</c:v>
                </c:pt>
                <c:pt idx="11649">
                  <c:v>25414</c:v>
                </c:pt>
                <c:pt idx="11650">
                  <c:v>25415</c:v>
                </c:pt>
                <c:pt idx="11651">
                  <c:v>25416</c:v>
                </c:pt>
                <c:pt idx="11652">
                  <c:v>25419</c:v>
                </c:pt>
                <c:pt idx="11653">
                  <c:v>25420</c:v>
                </c:pt>
                <c:pt idx="11654">
                  <c:v>25421</c:v>
                </c:pt>
                <c:pt idx="11655">
                  <c:v>25422</c:v>
                </c:pt>
                <c:pt idx="11656">
                  <c:v>25423</c:v>
                </c:pt>
                <c:pt idx="11657">
                  <c:v>25426</c:v>
                </c:pt>
                <c:pt idx="11658">
                  <c:v>25427</c:v>
                </c:pt>
                <c:pt idx="11659">
                  <c:v>25428</c:v>
                </c:pt>
                <c:pt idx="11660">
                  <c:v>25429</c:v>
                </c:pt>
                <c:pt idx="11661">
                  <c:v>25430</c:v>
                </c:pt>
                <c:pt idx="11662">
                  <c:v>25433</c:v>
                </c:pt>
                <c:pt idx="11663">
                  <c:v>25434</c:v>
                </c:pt>
                <c:pt idx="11664">
                  <c:v>25435</c:v>
                </c:pt>
                <c:pt idx="11665">
                  <c:v>25436</c:v>
                </c:pt>
                <c:pt idx="11666">
                  <c:v>25437</c:v>
                </c:pt>
                <c:pt idx="11667">
                  <c:v>25440</c:v>
                </c:pt>
                <c:pt idx="11668">
                  <c:v>25441</c:v>
                </c:pt>
                <c:pt idx="11669">
                  <c:v>25442</c:v>
                </c:pt>
                <c:pt idx="11670">
                  <c:v>25443</c:v>
                </c:pt>
                <c:pt idx="11671">
                  <c:v>25444</c:v>
                </c:pt>
                <c:pt idx="11672">
                  <c:v>25448</c:v>
                </c:pt>
                <c:pt idx="11673">
                  <c:v>25449</c:v>
                </c:pt>
                <c:pt idx="11674">
                  <c:v>25450</c:v>
                </c:pt>
                <c:pt idx="11675">
                  <c:v>25451</c:v>
                </c:pt>
                <c:pt idx="11676">
                  <c:v>25454</c:v>
                </c:pt>
                <c:pt idx="11677">
                  <c:v>25455</c:v>
                </c:pt>
                <c:pt idx="11678">
                  <c:v>25456</c:v>
                </c:pt>
                <c:pt idx="11679">
                  <c:v>25457</c:v>
                </c:pt>
                <c:pt idx="11680">
                  <c:v>25458</c:v>
                </c:pt>
                <c:pt idx="11681">
                  <c:v>25461</c:v>
                </c:pt>
                <c:pt idx="11682">
                  <c:v>25462</c:v>
                </c:pt>
                <c:pt idx="11683">
                  <c:v>25463</c:v>
                </c:pt>
                <c:pt idx="11684">
                  <c:v>25464</c:v>
                </c:pt>
                <c:pt idx="11685">
                  <c:v>25465</c:v>
                </c:pt>
                <c:pt idx="11686">
                  <c:v>25468</c:v>
                </c:pt>
                <c:pt idx="11687">
                  <c:v>25469</c:v>
                </c:pt>
                <c:pt idx="11688">
                  <c:v>25470</c:v>
                </c:pt>
                <c:pt idx="11689">
                  <c:v>25471</c:v>
                </c:pt>
                <c:pt idx="11690">
                  <c:v>25472</c:v>
                </c:pt>
                <c:pt idx="11691">
                  <c:v>25475</c:v>
                </c:pt>
                <c:pt idx="11692">
                  <c:v>25476</c:v>
                </c:pt>
                <c:pt idx="11693">
                  <c:v>25477</c:v>
                </c:pt>
                <c:pt idx="11694">
                  <c:v>25478</c:v>
                </c:pt>
                <c:pt idx="11695">
                  <c:v>25479</c:v>
                </c:pt>
                <c:pt idx="11696">
                  <c:v>25482</c:v>
                </c:pt>
                <c:pt idx="11697">
                  <c:v>25483</c:v>
                </c:pt>
                <c:pt idx="11698">
                  <c:v>25484</c:v>
                </c:pt>
                <c:pt idx="11699">
                  <c:v>25485</c:v>
                </c:pt>
                <c:pt idx="11700">
                  <c:v>25486</c:v>
                </c:pt>
                <c:pt idx="11701">
                  <c:v>25489</c:v>
                </c:pt>
                <c:pt idx="11702">
                  <c:v>25490</c:v>
                </c:pt>
                <c:pt idx="11703">
                  <c:v>25491</c:v>
                </c:pt>
                <c:pt idx="11704">
                  <c:v>25492</c:v>
                </c:pt>
                <c:pt idx="11705">
                  <c:v>25493</c:v>
                </c:pt>
                <c:pt idx="11706">
                  <c:v>25496</c:v>
                </c:pt>
                <c:pt idx="11707">
                  <c:v>25497</c:v>
                </c:pt>
                <c:pt idx="11708">
                  <c:v>25498</c:v>
                </c:pt>
                <c:pt idx="11709">
                  <c:v>25499</c:v>
                </c:pt>
                <c:pt idx="11710">
                  <c:v>25500</c:v>
                </c:pt>
                <c:pt idx="11711">
                  <c:v>25503</c:v>
                </c:pt>
                <c:pt idx="11712">
                  <c:v>25504</c:v>
                </c:pt>
                <c:pt idx="11713">
                  <c:v>25505</c:v>
                </c:pt>
                <c:pt idx="11714">
                  <c:v>25506</c:v>
                </c:pt>
                <c:pt idx="11715">
                  <c:v>25507</c:v>
                </c:pt>
                <c:pt idx="11716">
                  <c:v>25510</c:v>
                </c:pt>
                <c:pt idx="11717">
                  <c:v>25511</c:v>
                </c:pt>
                <c:pt idx="11718">
                  <c:v>25512</c:v>
                </c:pt>
                <c:pt idx="11719">
                  <c:v>25513</c:v>
                </c:pt>
                <c:pt idx="11720">
                  <c:v>25514</c:v>
                </c:pt>
                <c:pt idx="11721">
                  <c:v>25517</c:v>
                </c:pt>
                <c:pt idx="11722">
                  <c:v>25518</c:v>
                </c:pt>
                <c:pt idx="11723">
                  <c:v>25519</c:v>
                </c:pt>
                <c:pt idx="11724">
                  <c:v>25520</c:v>
                </c:pt>
                <c:pt idx="11725">
                  <c:v>25521</c:v>
                </c:pt>
                <c:pt idx="11726">
                  <c:v>25524</c:v>
                </c:pt>
                <c:pt idx="11727">
                  <c:v>25525</c:v>
                </c:pt>
                <c:pt idx="11728">
                  <c:v>25526</c:v>
                </c:pt>
                <c:pt idx="11729">
                  <c:v>25527</c:v>
                </c:pt>
                <c:pt idx="11730">
                  <c:v>25528</c:v>
                </c:pt>
                <c:pt idx="11731">
                  <c:v>25531</c:v>
                </c:pt>
                <c:pt idx="11732">
                  <c:v>25532</c:v>
                </c:pt>
                <c:pt idx="11733">
                  <c:v>25533</c:v>
                </c:pt>
                <c:pt idx="11734">
                  <c:v>25535</c:v>
                </c:pt>
                <c:pt idx="11735">
                  <c:v>25538</c:v>
                </c:pt>
                <c:pt idx="11736">
                  <c:v>25539</c:v>
                </c:pt>
                <c:pt idx="11737">
                  <c:v>25540</c:v>
                </c:pt>
                <c:pt idx="11738">
                  <c:v>25541</c:v>
                </c:pt>
                <c:pt idx="11739">
                  <c:v>25542</c:v>
                </c:pt>
                <c:pt idx="11740">
                  <c:v>25545</c:v>
                </c:pt>
                <c:pt idx="11741">
                  <c:v>25546</c:v>
                </c:pt>
                <c:pt idx="11742">
                  <c:v>25547</c:v>
                </c:pt>
                <c:pt idx="11743">
                  <c:v>25548</c:v>
                </c:pt>
                <c:pt idx="11744">
                  <c:v>25549</c:v>
                </c:pt>
                <c:pt idx="11745">
                  <c:v>25552</c:v>
                </c:pt>
                <c:pt idx="11746">
                  <c:v>25553</c:v>
                </c:pt>
                <c:pt idx="11747">
                  <c:v>25554</c:v>
                </c:pt>
                <c:pt idx="11748">
                  <c:v>25555</c:v>
                </c:pt>
                <c:pt idx="11749">
                  <c:v>25556</c:v>
                </c:pt>
                <c:pt idx="11750">
                  <c:v>25559</c:v>
                </c:pt>
                <c:pt idx="11751">
                  <c:v>25560</c:v>
                </c:pt>
                <c:pt idx="11752">
                  <c:v>25561</c:v>
                </c:pt>
                <c:pt idx="11753">
                  <c:v>25563</c:v>
                </c:pt>
                <c:pt idx="11754">
                  <c:v>25566</c:v>
                </c:pt>
                <c:pt idx="11755">
                  <c:v>25567</c:v>
                </c:pt>
                <c:pt idx="11756">
                  <c:v>25568</c:v>
                </c:pt>
                <c:pt idx="11757">
                  <c:v>25570</c:v>
                </c:pt>
                <c:pt idx="11758">
                  <c:v>25573</c:v>
                </c:pt>
                <c:pt idx="11759">
                  <c:v>25574</c:v>
                </c:pt>
                <c:pt idx="11760">
                  <c:v>25575</c:v>
                </c:pt>
                <c:pt idx="11761">
                  <c:v>25576</c:v>
                </c:pt>
                <c:pt idx="11762">
                  <c:v>25577</c:v>
                </c:pt>
                <c:pt idx="11763">
                  <c:v>25580</c:v>
                </c:pt>
                <c:pt idx="11764">
                  <c:v>25581</c:v>
                </c:pt>
                <c:pt idx="11765">
                  <c:v>25582</c:v>
                </c:pt>
                <c:pt idx="11766">
                  <c:v>25583</c:v>
                </c:pt>
                <c:pt idx="11767">
                  <c:v>25584</c:v>
                </c:pt>
                <c:pt idx="11768">
                  <c:v>25587</c:v>
                </c:pt>
                <c:pt idx="11769">
                  <c:v>25588</c:v>
                </c:pt>
                <c:pt idx="11770">
                  <c:v>25589</c:v>
                </c:pt>
                <c:pt idx="11771">
                  <c:v>25590</c:v>
                </c:pt>
                <c:pt idx="11772">
                  <c:v>25591</c:v>
                </c:pt>
                <c:pt idx="11773">
                  <c:v>25594</c:v>
                </c:pt>
                <c:pt idx="11774">
                  <c:v>25595</c:v>
                </c:pt>
                <c:pt idx="11775">
                  <c:v>25596</c:v>
                </c:pt>
                <c:pt idx="11776">
                  <c:v>25597</c:v>
                </c:pt>
                <c:pt idx="11777">
                  <c:v>25598</c:v>
                </c:pt>
                <c:pt idx="11778">
                  <c:v>25601</c:v>
                </c:pt>
                <c:pt idx="11779">
                  <c:v>25602</c:v>
                </c:pt>
                <c:pt idx="11780">
                  <c:v>25603</c:v>
                </c:pt>
                <c:pt idx="11781">
                  <c:v>25604</c:v>
                </c:pt>
                <c:pt idx="11782">
                  <c:v>25605</c:v>
                </c:pt>
                <c:pt idx="11783">
                  <c:v>25608</c:v>
                </c:pt>
                <c:pt idx="11784">
                  <c:v>25609</c:v>
                </c:pt>
                <c:pt idx="11785">
                  <c:v>25610</c:v>
                </c:pt>
                <c:pt idx="11786">
                  <c:v>25611</c:v>
                </c:pt>
                <c:pt idx="11787">
                  <c:v>25612</c:v>
                </c:pt>
                <c:pt idx="11788">
                  <c:v>25615</c:v>
                </c:pt>
                <c:pt idx="11789">
                  <c:v>25616</c:v>
                </c:pt>
                <c:pt idx="11790">
                  <c:v>25617</c:v>
                </c:pt>
                <c:pt idx="11791">
                  <c:v>25618</c:v>
                </c:pt>
                <c:pt idx="11792">
                  <c:v>25619</c:v>
                </c:pt>
                <c:pt idx="11793">
                  <c:v>25623</c:v>
                </c:pt>
                <c:pt idx="11794">
                  <c:v>25624</c:v>
                </c:pt>
                <c:pt idx="11795">
                  <c:v>25625</c:v>
                </c:pt>
                <c:pt idx="11796">
                  <c:v>25626</c:v>
                </c:pt>
                <c:pt idx="11797">
                  <c:v>25629</c:v>
                </c:pt>
                <c:pt idx="11798">
                  <c:v>25630</c:v>
                </c:pt>
                <c:pt idx="11799">
                  <c:v>25631</c:v>
                </c:pt>
                <c:pt idx="11800">
                  <c:v>25632</c:v>
                </c:pt>
                <c:pt idx="11801">
                  <c:v>25633</c:v>
                </c:pt>
                <c:pt idx="11802">
                  <c:v>25636</c:v>
                </c:pt>
                <c:pt idx="11803">
                  <c:v>25637</c:v>
                </c:pt>
                <c:pt idx="11804">
                  <c:v>25638</c:v>
                </c:pt>
                <c:pt idx="11805">
                  <c:v>25639</c:v>
                </c:pt>
                <c:pt idx="11806">
                  <c:v>25640</c:v>
                </c:pt>
                <c:pt idx="11807">
                  <c:v>25643</c:v>
                </c:pt>
                <c:pt idx="11808">
                  <c:v>25644</c:v>
                </c:pt>
                <c:pt idx="11809">
                  <c:v>25645</c:v>
                </c:pt>
                <c:pt idx="11810">
                  <c:v>25646</c:v>
                </c:pt>
                <c:pt idx="11811">
                  <c:v>25647</c:v>
                </c:pt>
                <c:pt idx="11812">
                  <c:v>25650</c:v>
                </c:pt>
                <c:pt idx="11813">
                  <c:v>25651</c:v>
                </c:pt>
                <c:pt idx="11814">
                  <c:v>25652</c:v>
                </c:pt>
                <c:pt idx="11815">
                  <c:v>25653</c:v>
                </c:pt>
                <c:pt idx="11816">
                  <c:v>25657</c:v>
                </c:pt>
                <c:pt idx="11817">
                  <c:v>25658</c:v>
                </c:pt>
                <c:pt idx="11818">
                  <c:v>25659</c:v>
                </c:pt>
                <c:pt idx="11819">
                  <c:v>25660</c:v>
                </c:pt>
                <c:pt idx="11820">
                  <c:v>25661</c:v>
                </c:pt>
                <c:pt idx="11821">
                  <c:v>25664</c:v>
                </c:pt>
                <c:pt idx="11822">
                  <c:v>25665</c:v>
                </c:pt>
                <c:pt idx="11823">
                  <c:v>25666</c:v>
                </c:pt>
                <c:pt idx="11824">
                  <c:v>25667</c:v>
                </c:pt>
                <c:pt idx="11825">
                  <c:v>25668</c:v>
                </c:pt>
                <c:pt idx="11826">
                  <c:v>25671</c:v>
                </c:pt>
                <c:pt idx="11827">
                  <c:v>25672</c:v>
                </c:pt>
                <c:pt idx="11828">
                  <c:v>25673</c:v>
                </c:pt>
                <c:pt idx="11829">
                  <c:v>25674</c:v>
                </c:pt>
                <c:pt idx="11830">
                  <c:v>25675</c:v>
                </c:pt>
                <c:pt idx="11831">
                  <c:v>25678</c:v>
                </c:pt>
                <c:pt idx="11832">
                  <c:v>25679</c:v>
                </c:pt>
                <c:pt idx="11833">
                  <c:v>25680</c:v>
                </c:pt>
                <c:pt idx="11834">
                  <c:v>25681</c:v>
                </c:pt>
                <c:pt idx="11835">
                  <c:v>25682</c:v>
                </c:pt>
                <c:pt idx="11836">
                  <c:v>25685</c:v>
                </c:pt>
                <c:pt idx="11837">
                  <c:v>25686</c:v>
                </c:pt>
                <c:pt idx="11838">
                  <c:v>25687</c:v>
                </c:pt>
                <c:pt idx="11839">
                  <c:v>25688</c:v>
                </c:pt>
                <c:pt idx="11840">
                  <c:v>25689</c:v>
                </c:pt>
                <c:pt idx="11841">
                  <c:v>25692</c:v>
                </c:pt>
                <c:pt idx="11842">
                  <c:v>25693</c:v>
                </c:pt>
                <c:pt idx="11843">
                  <c:v>25694</c:v>
                </c:pt>
                <c:pt idx="11844">
                  <c:v>25695</c:v>
                </c:pt>
                <c:pt idx="11845">
                  <c:v>25696</c:v>
                </c:pt>
                <c:pt idx="11846">
                  <c:v>25699</c:v>
                </c:pt>
                <c:pt idx="11847">
                  <c:v>25700</c:v>
                </c:pt>
                <c:pt idx="11848">
                  <c:v>25701</c:v>
                </c:pt>
                <c:pt idx="11849">
                  <c:v>25702</c:v>
                </c:pt>
                <c:pt idx="11850">
                  <c:v>25703</c:v>
                </c:pt>
                <c:pt idx="11851">
                  <c:v>25706</c:v>
                </c:pt>
                <c:pt idx="11852">
                  <c:v>25707</c:v>
                </c:pt>
                <c:pt idx="11853">
                  <c:v>25708</c:v>
                </c:pt>
                <c:pt idx="11854">
                  <c:v>25709</c:v>
                </c:pt>
                <c:pt idx="11855">
                  <c:v>25710</c:v>
                </c:pt>
                <c:pt idx="11856">
                  <c:v>25713</c:v>
                </c:pt>
                <c:pt idx="11857">
                  <c:v>25714</c:v>
                </c:pt>
                <c:pt idx="11858">
                  <c:v>25715</c:v>
                </c:pt>
                <c:pt idx="11859">
                  <c:v>25716</c:v>
                </c:pt>
                <c:pt idx="11860">
                  <c:v>25717</c:v>
                </c:pt>
                <c:pt idx="11861">
                  <c:v>25720</c:v>
                </c:pt>
                <c:pt idx="11862">
                  <c:v>25721</c:v>
                </c:pt>
                <c:pt idx="11863">
                  <c:v>25722</c:v>
                </c:pt>
                <c:pt idx="11864">
                  <c:v>25723</c:v>
                </c:pt>
                <c:pt idx="11865">
                  <c:v>25724</c:v>
                </c:pt>
                <c:pt idx="11866">
                  <c:v>25727</c:v>
                </c:pt>
                <c:pt idx="11867">
                  <c:v>25728</c:v>
                </c:pt>
                <c:pt idx="11868">
                  <c:v>25729</c:v>
                </c:pt>
                <c:pt idx="11869">
                  <c:v>25730</c:v>
                </c:pt>
                <c:pt idx="11870">
                  <c:v>25731</c:v>
                </c:pt>
                <c:pt idx="11871">
                  <c:v>25734</c:v>
                </c:pt>
                <c:pt idx="11872">
                  <c:v>25735</c:v>
                </c:pt>
                <c:pt idx="11873">
                  <c:v>25736</c:v>
                </c:pt>
                <c:pt idx="11874">
                  <c:v>25737</c:v>
                </c:pt>
                <c:pt idx="11875">
                  <c:v>25738</c:v>
                </c:pt>
                <c:pt idx="11876">
                  <c:v>25741</c:v>
                </c:pt>
                <c:pt idx="11877">
                  <c:v>25742</c:v>
                </c:pt>
                <c:pt idx="11878">
                  <c:v>25743</c:v>
                </c:pt>
                <c:pt idx="11879">
                  <c:v>25744</c:v>
                </c:pt>
                <c:pt idx="11880">
                  <c:v>25745</c:v>
                </c:pt>
                <c:pt idx="11881">
                  <c:v>25748</c:v>
                </c:pt>
                <c:pt idx="11882">
                  <c:v>25749</c:v>
                </c:pt>
                <c:pt idx="11883">
                  <c:v>25750</c:v>
                </c:pt>
                <c:pt idx="11884">
                  <c:v>25751</c:v>
                </c:pt>
                <c:pt idx="11885">
                  <c:v>25755</c:v>
                </c:pt>
                <c:pt idx="11886">
                  <c:v>25756</c:v>
                </c:pt>
                <c:pt idx="11887">
                  <c:v>25757</c:v>
                </c:pt>
                <c:pt idx="11888">
                  <c:v>25758</c:v>
                </c:pt>
                <c:pt idx="11889">
                  <c:v>25759</c:v>
                </c:pt>
                <c:pt idx="11890">
                  <c:v>25762</c:v>
                </c:pt>
                <c:pt idx="11891">
                  <c:v>25763</c:v>
                </c:pt>
                <c:pt idx="11892">
                  <c:v>25764</c:v>
                </c:pt>
                <c:pt idx="11893">
                  <c:v>25765</c:v>
                </c:pt>
                <c:pt idx="11894">
                  <c:v>25766</c:v>
                </c:pt>
                <c:pt idx="11895">
                  <c:v>25769</c:v>
                </c:pt>
                <c:pt idx="11896">
                  <c:v>25770</c:v>
                </c:pt>
                <c:pt idx="11897">
                  <c:v>25771</c:v>
                </c:pt>
                <c:pt idx="11898">
                  <c:v>25772</c:v>
                </c:pt>
                <c:pt idx="11899">
                  <c:v>25773</c:v>
                </c:pt>
                <c:pt idx="11900">
                  <c:v>25776</c:v>
                </c:pt>
                <c:pt idx="11901">
                  <c:v>25777</c:v>
                </c:pt>
                <c:pt idx="11902">
                  <c:v>25778</c:v>
                </c:pt>
                <c:pt idx="11903">
                  <c:v>25779</c:v>
                </c:pt>
                <c:pt idx="11904">
                  <c:v>25780</c:v>
                </c:pt>
                <c:pt idx="11905">
                  <c:v>25783</c:v>
                </c:pt>
                <c:pt idx="11906">
                  <c:v>25784</c:v>
                </c:pt>
                <c:pt idx="11907">
                  <c:v>25785</c:v>
                </c:pt>
                <c:pt idx="11908">
                  <c:v>25786</c:v>
                </c:pt>
                <c:pt idx="11909">
                  <c:v>25787</c:v>
                </c:pt>
                <c:pt idx="11910">
                  <c:v>25790</c:v>
                </c:pt>
                <c:pt idx="11911">
                  <c:v>25791</c:v>
                </c:pt>
                <c:pt idx="11912">
                  <c:v>25792</c:v>
                </c:pt>
                <c:pt idx="11913">
                  <c:v>25793</c:v>
                </c:pt>
                <c:pt idx="11914">
                  <c:v>25794</c:v>
                </c:pt>
                <c:pt idx="11915">
                  <c:v>25797</c:v>
                </c:pt>
                <c:pt idx="11916">
                  <c:v>25798</c:v>
                </c:pt>
                <c:pt idx="11917">
                  <c:v>25799</c:v>
                </c:pt>
                <c:pt idx="11918">
                  <c:v>25800</c:v>
                </c:pt>
                <c:pt idx="11919">
                  <c:v>25801</c:v>
                </c:pt>
                <c:pt idx="11920">
                  <c:v>25804</c:v>
                </c:pt>
                <c:pt idx="11921">
                  <c:v>25805</c:v>
                </c:pt>
                <c:pt idx="11922">
                  <c:v>25806</c:v>
                </c:pt>
                <c:pt idx="11923">
                  <c:v>25807</c:v>
                </c:pt>
                <c:pt idx="11924">
                  <c:v>25808</c:v>
                </c:pt>
                <c:pt idx="11925">
                  <c:v>25811</c:v>
                </c:pt>
                <c:pt idx="11926">
                  <c:v>25812</c:v>
                </c:pt>
                <c:pt idx="11927">
                  <c:v>25813</c:v>
                </c:pt>
                <c:pt idx="11928">
                  <c:v>25814</c:v>
                </c:pt>
                <c:pt idx="11929">
                  <c:v>25815</c:v>
                </c:pt>
                <c:pt idx="11930">
                  <c:v>25819</c:v>
                </c:pt>
                <c:pt idx="11931">
                  <c:v>25820</c:v>
                </c:pt>
                <c:pt idx="11932">
                  <c:v>25821</c:v>
                </c:pt>
                <c:pt idx="11933">
                  <c:v>25822</c:v>
                </c:pt>
                <c:pt idx="11934">
                  <c:v>25825</c:v>
                </c:pt>
                <c:pt idx="11935">
                  <c:v>25826</c:v>
                </c:pt>
                <c:pt idx="11936">
                  <c:v>25827</c:v>
                </c:pt>
                <c:pt idx="11937">
                  <c:v>25828</c:v>
                </c:pt>
                <c:pt idx="11938">
                  <c:v>25829</c:v>
                </c:pt>
                <c:pt idx="11939">
                  <c:v>25832</c:v>
                </c:pt>
                <c:pt idx="11940">
                  <c:v>25833</c:v>
                </c:pt>
                <c:pt idx="11941">
                  <c:v>25834</c:v>
                </c:pt>
                <c:pt idx="11942">
                  <c:v>25835</c:v>
                </c:pt>
                <c:pt idx="11943">
                  <c:v>25836</c:v>
                </c:pt>
                <c:pt idx="11944">
                  <c:v>25839</c:v>
                </c:pt>
                <c:pt idx="11945">
                  <c:v>25840</c:v>
                </c:pt>
                <c:pt idx="11946">
                  <c:v>25841</c:v>
                </c:pt>
                <c:pt idx="11947">
                  <c:v>25842</c:v>
                </c:pt>
                <c:pt idx="11948">
                  <c:v>25843</c:v>
                </c:pt>
                <c:pt idx="11949">
                  <c:v>25846</c:v>
                </c:pt>
                <c:pt idx="11950">
                  <c:v>25847</c:v>
                </c:pt>
                <c:pt idx="11951">
                  <c:v>25848</c:v>
                </c:pt>
                <c:pt idx="11952">
                  <c:v>25849</c:v>
                </c:pt>
                <c:pt idx="11953">
                  <c:v>25850</c:v>
                </c:pt>
                <c:pt idx="11954">
                  <c:v>25853</c:v>
                </c:pt>
                <c:pt idx="11955">
                  <c:v>25854</c:v>
                </c:pt>
                <c:pt idx="11956">
                  <c:v>25855</c:v>
                </c:pt>
                <c:pt idx="11957">
                  <c:v>25856</c:v>
                </c:pt>
                <c:pt idx="11958">
                  <c:v>25857</c:v>
                </c:pt>
                <c:pt idx="11959">
                  <c:v>25860</c:v>
                </c:pt>
                <c:pt idx="11960">
                  <c:v>25861</c:v>
                </c:pt>
                <c:pt idx="11961">
                  <c:v>25862</c:v>
                </c:pt>
                <c:pt idx="11962">
                  <c:v>25863</c:v>
                </c:pt>
                <c:pt idx="11963">
                  <c:v>25864</c:v>
                </c:pt>
                <c:pt idx="11964">
                  <c:v>25867</c:v>
                </c:pt>
                <c:pt idx="11965">
                  <c:v>25868</c:v>
                </c:pt>
                <c:pt idx="11966">
                  <c:v>25869</c:v>
                </c:pt>
                <c:pt idx="11967">
                  <c:v>25870</c:v>
                </c:pt>
                <c:pt idx="11968">
                  <c:v>25871</c:v>
                </c:pt>
                <c:pt idx="11969">
                  <c:v>25874</c:v>
                </c:pt>
                <c:pt idx="11970">
                  <c:v>25875</c:v>
                </c:pt>
                <c:pt idx="11971">
                  <c:v>25876</c:v>
                </c:pt>
                <c:pt idx="11972">
                  <c:v>25877</c:v>
                </c:pt>
                <c:pt idx="11973">
                  <c:v>25878</c:v>
                </c:pt>
                <c:pt idx="11974">
                  <c:v>25881</c:v>
                </c:pt>
                <c:pt idx="11975">
                  <c:v>25882</c:v>
                </c:pt>
                <c:pt idx="11976">
                  <c:v>25883</c:v>
                </c:pt>
                <c:pt idx="11977">
                  <c:v>25884</c:v>
                </c:pt>
                <c:pt idx="11978">
                  <c:v>25885</c:v>
                </c:pt>
                <c:pt idx="11979">
                  <c:v>25888</c:v>
                </c:pt>
                <c:pt idx="11980">
                  <c:v>25889</c:v>
                </c:pt>
                <c:pt idx="11981">
                  <c:v>25890</c:v>
                </c:pt>
                <c:pt idx="11982">
                  <c:v>25891</c:v>
                </c:pt>
                <c:pt idx="11983">
                  <c:v>25892</c:v>
                </c:pt>
                <c:pt idx="11984">
                  <c:v>25895</c:v>
                </c:pt>
                <c:pt idx="11985">
                  <c:v>25896</c:v>
                </c:pt>
                <c:pt idx="11986">
                  <c:v>25897</c:v>
                </c:pt>
                <c:pt idx="11987">
                  <c:v>25899</c:v>
                </c:pt>
                <c:pt idx="11988">
                  <c:v>25902</c:v>
                </c:pt>
                <c:pt idx="11989">
                  <c:v>25903</c:v>
                </c:pt>
                <c:pt idx="11990">
                  <c:v>25904</c:v>
                </c:pt>
                <c:pt idx="11991">
                  <c:v>25905</c:v>
                </c:pt>
                <c:pt idx="11992">
                  <c:v>25906</c:v>
                </c:pt>
                <c:pt idx="11993">
                  <c:v>25909</c:v>
                </c:pt>
                <c:pt idx="11994">
                  <c:v>25910</c:v>
                </c:pt>
                <c:pt idx="11995">
                  <c:v>25911</c:v>
                </c:pt>
                <c:pt idx="11996">
                  <c:v>25912</c:v>
                </c:pt>
                <c:pt idx="11997">
                  <c:v>25913</c:v>
                </c:pt>
                <c:pt idx="11998">
                  <c:v>25916</c:v>
                </c:pt>
                <c:pt idx="11999">
                  <c:v>25917</c:v>
                </c:pt>
                <c:pt idx="12000">
                  <c:v>25918</c:v>
                </c:pt>
                <c:pt idx="12001">
                  <c:v>25919</c:v>
                </c:pt>
                <c:pt idx="12002">
                  <c:v>25920</c:v>
                </c:pt>
                <c:pt idx="12003">
                  <c:v>25923</c:v>
                </c:pt>
                <c:pt idx="12004">
                  <c:v>25924</c:v>
                </c:pt>
                <c:pt idx="12005">
                  <c:v>25925</c:v>
                </c:pt>
                <c:pt idx="12006">
                  <c:v>25926</c:v>
                </c:pt>
                <c:pt idx="12007">
                  <c:v>25930</c:v>
                </c:pt>
                <c:pt idx="12008">
                  <c:v>25931</c:v>
                </c:pt>
                <c:pt idx="12009">
                  <c:v>25932</c:v>
                </c:pt>
                <c:pt idx="12010">
                  <c:v>25933</c:v>
                </c:pt>
                <c:pt idx="12011">
                  <c:v>25937</c:v>
                </c:pt>
                <c:pt idx="12012">
                  <c:v>25938</c:v>
                </c:pt>
                <c:pt idx="12013">
                  <c:v>25939</c:v>
                </c:pt>
                <c:pt idx="12014">
                  <c:v>25940</c:v>
                </c:pt>
                <c:pt idx="12015">
                  <c:v>25941</c:v>
                </c:pt>
                <c:pt idx="12016">
                  <c:v>25944</c:v>
                </c:pt>
                <c:pt idx="12017">
                  <c:v>25945</c:v>
                </c:pt>
                <c:pt idx="12018">
                  <c:v>25946</c:v>
                </c:pt>
                <c:pt idx="12019">
                  <c:v>25947</c:v>
                </c:pt>
                <c:pt idx="12020">
                  <c:v>25948</c:v>
                </c:pt>
                <c:pt idx="12021">
                  <c:v>25951</c:v>
                </c:pt>
                <c:pt idx="12022">
                  <c:v>25952</c:v>
                </c:pt>
                <c:pt idx="12023">
                  <c:v>25953</c:v>
                </c:pt>
                <c:pt idx="12024">
                  <c:v>25954</c:v>
                </c:pt>
                <c:pt idx="12025">
                  <c:v>25955</c:v>
                </c:pt>
                <c:pt idx="12026">
                  <c:v>25958</c:v>
                </c:pt>
                <c:pt idx="12027">
                  <c:v>25959</c:v>
                </c:pt>
                <c:pt idx="12028">
                  <c:v>25960</c:v>
                </c:pt>
                <c:pt idx="12029">
                  <c:v>25961</c:v>
                </c:pt>
                <c:pt idx="12030">
                  <c:v>25962</c:v>
                </c:pt>
                <c:pt idx="12031">
                  <c:v>25965</c:v>
                </c:pt>
                <c:pt idx="12032">
                  <c:v>25966</c:v>
                </c:pt>
                <c:pt idx="12033">
                  <c:v>25967</c:v>
                </c:pt>
                <c:pt idx="12034">
                  <c:v>25968</c:v>
                </c:pt>
                <c:pt idx="12035">
                  <c:v>25969</c:v>
                </c:pt>
                <c:pt idx="12036">
                  <c:v>25972</c:v>
                </c:pt>
                <c:pt idx="12037">
                  <c:v>25973</c:v>
                </c:pt>
                <c:pt idx="12038">
                  <c:v>25974</c:v>
                </c:pt>
                <c:pt idx="12039">
                  <c:v>25975</c:v>
                </c:pt>
                <c:pt idx="12040">
                  <c:v>25976</c:v>
                </c:pt>
                <c:pt idx="12041">
                  <c:v>25980</c:v>
                </c:pt>
                <c:pt idx="12042">
                  <c:v>25981</c:v>
                </c:pt>
                <c:pt idx="12043">
                  <c:v>25982</c:v>
                </c:pt>
                <c:pt idx="12044">
                  <c:v>25983</c:v>
                </c:pt>
                <c:pt idx="12045">
                  <c:v>25986</c:v>
                </c:pt>
                <c:pt idx="12046">
                  <c:v>25987</c:v>
                </c:pt>
                <c:pt idx="12047">
                  <c:v>25988</c:v>
                </c:pt>
                <c:pt idx="12048">
                  <c:v>25989</c:v>
                </c:pt>
                <c:pt idx="12049">
                  <c:v>25990</c:v>
                </c:pt>
                <c:pt idx="12050">
                  <c:v>25993</c:v>
                </c:pt>
                <c:pt idx="12051">
                  <c:v>25994</c:v>
                </c:pt>
                <c:pt idx="12052">
                  <c:v>25995</c:v>
                </c:pt>
                <c:pt idx="12053">
                  <c:v>25996</c:v>
                </c:pt>
                <c:pt idx="12054">
                  <c:v>25997</c:v>
                </c:pt>
                <c:pt idx="12055">
                  <c:v>26000</c:v>
                </c:pt>
                <c:pt idx="12056">
                  <c:v>26001</c:v>
                </c:pt>
                <c:pt idx="12057">
                  <c:v>26002</c:v>
                </c:pt>
                <c:pt idx="12058">
                  <c:v>26003</c:v>
                </c:pt>
                <c:pt idx="12059">
                  <c:v>26004</c:v>
                </c:pt>
                <c:pt idx="12060">
                  <c:v>26007</c:v>
                </c:pt>
                <c:pt idx="12061">
                  <c:v>26008</c:v>
                </c:pt>
                <c:pt idx="12062">
                  <c:v>26009</c:v>
                </c:pt>
                <c:pt idx="12063">
                  <c:v>26010</c:v>
                </c:pt>
                <c:pt idx="12064">
                  <c:v>26011</c:v>
                </c:pt>
                <c:pt idx="12065">
                  <c:v>26014</c:v>
                </c:pt>
                <c:pt idx="12066">
                  <c:v>26015</c:v>
                </c:pt>
                <c:pt idx="12067">
                  <c:v>26016</c:v>
                </c:pt>
                <c:pt idx="12068">
                  <c:v>26017</c:v>
                </c:pt>
                <c:pt idx="12069">
                  <c:v>26018</c:v>
                </c:pt>
                <c:pt idx="12070">
                  <c:v>26021</c:v>
                </c:pt>
                <c:pt idx="12071">
                  <c:v>26022</c:v>
                </c:pt>
                <c:pt idx="12072">
                  <c:v>26023</c:v>
                </c:pt>
                <c:pt idx="12073">
                  <c:v>26024</c:v>
                </c:pt>
                <c:pt idx="12074">
                  <c:v>26025</c:v>
                </c:pt>
                <c:pt idx="12075">
                  <c:v>26028</c:v>
                </c:pt>
                <c:pt idx="12076">
                  <c:v>26029</c:v>
                </c:pt>
                <c:pt idx="12077">
                  <c:v>26030</c:v>
                </c:pt>
                <c:pt idx="12078">
                  <c:v>26031</c:v>
                </c:pt>
                <c:pt idx="12079">
                  <c:v>26035</c:v>
                </c:pt>
                <c:pt idx="12080">
                  <c:v>26036</c:v>
                </c:pt>
                <c:pt idx="12081">
                  <c:v>26037</c:v>
                </c:pt>
                <c:pt idx="12082">
                  <c:v>26038</c:v>
                </c:pt>
                <c:pt idx="12083">
                  <c:v>26039</c:v>
                </c:pt>
                <c:pt idx="12084">
                  <c:v>26042</c:v>
                </c:pt>
                <c:pt idx="12085">
                  <c:v>26043</c:v>
                </c:pt>
                <c:pt idx="12086">
                  <c:v>26044</c:v>
                </c:pt>
                <c:pt idx="12087">
                  <c:v>26045</c:v>
                </c:pt>
                <c:pt idx="12088">
                  <c:v>26046</c:v>
                </c:pt>
                <c:pt idx="12089">
                  <c:v>26049</c:v>
                </c:pt>
                <c:pt idx="12090">
                  <c:v>26050</c:v>
                </c:pt>
                <c:pt idx="12091">
                  <c:v>26051</c:v>
                </c:pt>
                <c:pt idx="12092">
                  <c:v>26052</c:v>
                </c:pt>
                <c:pt idx="12093">
                  <c:v>26053</c:v>
                </c:pt>
                <c:pt idx="12094">
                  <c:v>26056</c:v>
                </c:pt>
                <c:pt idx="12095">
                  <c:v>26057</c:v>
                </c:pt>
                <c:pt idx="12096">
                  <c:v>26058</c:v>
                </c:pt>
                <c:pt idx="12097">
                  <c:v>26059</c:v>
                </c:pt>
                <c:pt idx="12098">
                  <c:v>26060</c:v>
                </c:pt>
                <c:pt idx="12099">
                  <c:v>26063</c:v>
                </c:pt>
                <c:pt idx="12100">
                  <c:v>26064</c:v>
                </c:pt>
                <c:pt idx="12101">
                  <c:v>26065</c:v>
                </c:pt>
                <c:pt idx="12102">
                  <c:v>26066</c:v>
                </c:pt>
                <c:pt idx="12103">
                  <c:v>26067</c:v>
                </c:pt>
                <c:pt idx="12104">
                  <c:v>26070</c:v>
                </c:pt>
                <c:pt idx="12105">
                  <c:v>26071</c:v>
                </c:pt>
                <c:pt idx="12106">
                  <c:v>26072</c:v>
                </c:pt>
                <c:pt idx="12107">
                  <c:v>26073</c:v>
                </c:pt>
                <c:pt idx="12108">
                  <c:v>26074</c:v>
                </c:pt>
                <c:pt idx="12109">
                  <c:v>26077</c:v>
                </c:pt>
                <c:pt idx="12110">
                  <c:v>26078</c:v>
                </c:pt>
                <c:pt idx="12111">
                  <c:v>26079</c:v>
                </c:pt>
                <c:pt idx="12112">
                  <c:v>26080</c:v>
                </c:pt>
                <c:pt idx="12113">
                  <c:v>26081</c:v>
                </c:pt>
                <c:pt idx="12114">
                  <c:v>26085</c:v>
                </c:pt>
                <c:pt idx="12115">
                  <c:v>26086</c:v>
                </c:pt>
                <c:pt idx="12116">
                  <c:v>26087</c:v>
                </c:pt>
                <c:pt idx="12117">
                  <c:v>26088</c:v>
                </c:pt>
                <c:pt idx="12118">
                  <c:v>26091</c:v>
                </c:pt>
                <c:pt idx="12119">
                  <c:v>26092</c:v>
                </c:pt>
                <c:pt idx="12120">
                  <c:v>26093</c:v>
                </c:pt>
                <c:pt idx="12121">
                  <c:v>26094</c:v>
                </c:pt>
                <c:pt idx="12122">
                  <c:v>26095</c:v>
                </c:pt>
                <c:pt idx="12123">
                  <c:v>26098</c:v>
                </c:pt>
                <c:pt idx="12124">
                  <c:v>26099</c:v>
                </c:pt>
                <c:pt idx="12125">
                  <c:v>26100</c:v>
                </c:pt>
                <c:pt idx="12126">
                  <c:v>26101</c:v>
                </c:pt>
                <c:pt idx="12127">
                  <c:v>26102</c:v>
                </c:pt>
                <c:pt idx="12128">
                  <c:v>26105</c:v>
                </c:pt>
                <c:pt idx="12129">
                  <c:v>26106</c:v>
                </c:pt>
                <c:pt idx="12130">
                  <c:v>26107</c:v>
                </c:pt>
                <c:pt idx="12131">
                  <c:v>26108</c:v>
                </c:pt>
                <c:pt idx="12132">
                  <c:v>26109</c:v>
                </c:pt>
                <c:pt idx="12133">
                  <c:v>26112</c:v>
                </c:pt>
                <c:pt idx="12134">
                  <c:v>26113</c:v>
                </c:pt>
                <c:pt idx="12135">
                  <c:v>26114</c:v>
                </c:pt>
                <c:pt idx="12136">
                  <c:v>26115</c:v>
                </c:pt>
                <c:pt idx="12137">
                  <c:v>26116</c:v>
                </c:pt>
                <c:pt idx="12138">
                  <c:v>26120</c:v>
                </c:pt>
                <c:pt idx="12139">
                  <c:v>26121</c:v>
                </c:pt>
                <c:pt idx="12140">
                  <c:v>26122</c:v>
                </c:pt>
                <c:pt idx="12141">
                  <c:v>26123</c:v>
                </c:pt>
                <c:pt idx="12142">
                  <c:v>26126</c:v>
                </c:pt>
                <c:pt idx="12143">
                  <c:v>26127</c:v>
                </c:pt>
                <c:pt idx="12144">
                  <c:v>26128</c:v>
                </c:pt>
                <c:pt idx="12145">
                  <c:v>26129</c:v>
                </c:pt>
                <c:pt idx="12146">
                  <c:v>26130</c:v>
                </c:pt>
                <c:pt idx="12147">
                  <c:v>26133</c:v>
                </c:pt>
                <c:pt idx="12148">
                  <c:v>26134</c:v>
                </c:pt>
                <c:pt idx="12149">
                  <c:v>26135</c:v>
                </c:pt>
                <c:pt idx="12150">
                  <c:v>26136</c:v>
                </c:pt>
                <c:pt idx="12151">
                  <c:v>26137</c:v>
                </c:pt>
                <c:pt idx="12152">
                  <c:v>26140</c:v>
                </c:pt>
                <c:pt idx="12153">
                  <c:v>26141</c:v>
                </c:pt>
                <c:pt idx="12154">
                  <c:v>26142</c:v>
                </c:pt>
                <c:pt idx="12155">
                  <c:v>26143</c:v>
                </c:pt>
                <c:pt idx="12156">
                  <c:v>26144</c:v>
                </c:pt>
                <c:pt idx="12157">
                  <c:v>26147</c:v>
                </c:pt>
                <c:pt idx="12158">
                  <c:v>26148</c:v>
                </c:pt>
                <c:pt idx="12159">
                  <c:v>26149</c:v>
                </c:pt>
                <c:pt idx="12160">
                  <c:v>26150</c:v>
                </c:pt>
                <c:pt idx="12161">
                  <c:v>26151</c:v>
                </c:pt>
                <c:pt idx="12162">
                  <c:v>26154</c:v>
                </c:pt>
                <c:pt idx="12163">
                  <c:v>26155</c:v>
                </c:pt>
                <c:pt idx="12164">
                  <c:v>26156</c:v>
                </c:pt>
                <c:pt idx="12165">
                  <c:v>26157</c:v>
                </c:pt>
                <c:pt idx="12166">
                  <c:v>26158</c:v>
                </c:pt>
                <c:pt idx="12167">
                  <c:v>26161</c:v>
                </c:pt>
                <c:pt idx="12168">
                  <c:v>26162</c:v>
                </c:pt>
                <c:pt idx="12169">
                  <c:v>26163</c:v>
                </c:pt>
                <c:pt idx="12170">
                  <c:v>26164</c:v>
                </c:pt>
                <c:pt idx="12171">
                  <c:v>26165</c:v>
                </c:pt>
                <c:pt idx="12172">
                  <c:v>26168</c:v>
                </c:pt>
                <c:pt idx="12173">
                  <c:v>26169</c:v>
                </c:pt>
                <c:pt idx="12174">
                  <c:v>26170</c:v>
                </c:pt>
                <c:pt idx="12175">
                  <c:v>26171</c:v>
                </c:pt>
                <c:pt idx="12176">
                  <c:v>26172</c:v>
                </c:pt>
                <c:pt idx="12177">
                  <c:v>26175</c:v>
                </c:pt>
                <c:pt idx="12178">
                  <c:v>26176</c:v>
                </c:pt>
                <c:pt idx="12179">
                  <c:v>26177</c:v>
                </c:pt>
                <c:pt idx="12180">
                  <c:v>26178</c:v>
                </c:pt>
                <c:pt idx="12181">
                  <c:v>26179</c:v>
                </c:pt>
                <c:pt idx="12182">
                  <c:v>26183</c:v>
                </c:pt>
                <c:pt idx="12183">
                  <c:v>26184</c:v>
                </c:pt>
                <c:pt idx="12184">
                  <c:v>26185</c:v>
                </c:pt>
                <c:pt idx="12185">
                  <c:v>26186</c:v>
                </c:pt>
                <c:pt idx="12186">
                  <c:v>26189</c:v>
                </c:pt>
                <c:pt idx="12187">
                  <c:v>26190</c:v>
                </c:pt>
                <c:pt idx="12188">
                  <c:v>26191</c:v>
                </c:pt>
                <c:pt idx="12189">
                  <c:v>26192</c:v>
                </c:pt>
                <c:pt idx="12190">
                  <c:v>26193</c:v>
                </c:pt>
                <c:pt idx="12191">
                  <c:v>26196</c:v>
                </c:pt>
                <c:pt idx="12192">
                  <c:v>26197</c:v>
                </c:pt>
                <c:pt idx="12193">
                  <c:v>26198</c:v>
                </c:pt>
                <c:pt idx="12194">
                  <c:v>26199</c:v>
                </c:pt>
                <c:pt idx="12195">
                  <c:v>26200</c:v>
                </c:pt>
                <c:pt idx="12196">
                  <c:v>26203</c:v>
                </c:pt>
                <c:pt idx="12197">
                  <c:v>26204</c:v>
                </c:pt>
                <c:pt idx="12198">
                  <c:v>26205</c:v>
                </c:pt>
                <c:pt idx="12199">
                  <c:v>26206</c:v>
                </c:pt>
                <c:pt idx="12200">
                  <c:v>26207</c:v>
                </c:pt>
                <c:pt idx="12201">
                  <c:v>26210</c:v>
                </c:pt>
                <c:pt idx="12202">
                  <c:v>26211</c:v>
                </c:pt>
                <c:pt idx="12203">
                  <c:v>26212</c:v>
                </c:pt>
                <c:pt idx="12204">
                  <c:v>26213</c:v>
                </c:pt>
                <c:pt idx="12205">
                  <c:v>26214</c:v>
                </c:pt>
                <c:pt idx="12206">
                  <c:v>26217</c:v>
                </c:pt>
                <c:pt idx="12207">
                  <c:v>26218</c:v>
                </c:pt>
                <c:pt idx="12208">
                  <c:v>26219</c:v>
                </c:pt>
                <c:pt idx="12209">
                  <c:v>26220</c:v>
                </c:pt>
                <c:pt idx="12210">
                  <c:v>26221</c:v>
                </c:pt>
                <c:pt idx="12211">
                  <c:v>26224</c:v>
                </c:pt>
                <c:pt idx="12212">
                  <c:v>26225</c:v>
                </c:pt>
                <c:pt idx="12213">
                  <c:v>26226</c:v>
                </c:pt>
                <c:pt idx="12214">
                  <c:v>26227</c:v>
                </c:pt>
                <c:pt idx="12215">
                  <c:v>26228</c:v>
                </c:pt>
                <c:pt idx="12216">
                  <c:v>26231</c:v>
                </c:pt>
                <c:pt idx="12217">
                  <c:v>26232</c:v>
                </c:pt>
                <c:pt idx="12218">
                  <c:v>26233</c:v>
                </c:pt>
                <c:pt idx="12219">
                  <c:v>26234</c:v>
                </c:pt>
                <c:pt idx="12220">
                  <c:v>26235</c:v>
                </c:pt>
                <c:pt idx="12221">
                  <c:v>26238</c:v>
                </c:pt>
                <c:pt idx="12222">
                  <c:v>26239</c:v>
                </c:pt>
                <c:pt idx="12223">
                  <c:v>26240</c:v>
                </c:pt>
                <c:pt idx="12224">
                  <c:v>26241</c:v>
                </c:pt>
                <c:pt idx="12225">
                  <c:v>26242</c:v>
                </c:pt>
                <c:pt idx="12226">
                  <c:v>26245</c:v>
                </c:pt>
                <c:pt idx="12227">
                  <c:v>26246</c:v>
                </c:pt>
                <c:pt idx="12228">
                  <c:v>26247</c:v>
                </c:pt>
                <c:pt idx="12229">
                  <c:v>26248</c:v>
                </c:pt>
                <c:pt idx="12230">
                  <c:v>26249</c:v>
                </c:pt>
                <c:pt idx="12231">
                  <c:v>26252</c:v>
                </c:pt>
                <c:pt idx="12232">
                  <c:v>26253</c:v>
                </c:pt>
                <c:pt idx="12233">
                  <c:v>26254</c:v>
                </c:pt>
                <c:pt idx="12234">
                  <c:v>26255</c:v>
                </c:pt>
                <c:pt idx="12235">
                  <c:v>26256</c:v>
                </c:pt>
                <c:pt idx="12236">
                  <c:v>26259</c:v>
                </c:pt>
                <c:pt idx="12237">
                  <c:v>26260</c:v>
                </c:pt>
                <c:pt idx="12238">
                  <c:v>26261</c:v>
                </c:pt>
                <c:pt idx="12239">
                  <c:v>26263</c:v>
                </c:pt>
                <c:pt idx="12240">
                  <c:v>26266</c:v>
                </c:pt>
                <c:pt idx="12241">
                  <c:v>26267</c:v>
                </c:pt>
                <c:pt idx="12242">
                  <c:v>26268</c:v>
                </c:pt>
                <c:pt idx="12243">
                  <c:v>26269</c:v>
                </c:pt>
                <c:pt idx="12244">
                  <c:v>26270</c:v>
                </c:pt>
                <c:pt idx="12245">
                  <c:v>26273</c:v>
                </c:pt>
                <c:pt idx="12246">
                  <c:v>26274</c:v>
                </c:pt>
                <c:pt idx="12247">
                  <c:v>26275</c:v>
                </c:pt>
                <c:pt idx="12248">
                  <c:v>26276</c:v>
                </c:pt>
                <c:pt idx="12249">
                  <c:v>26277</c:v>
                </c:pt>
                <c:pt idx="12250">
                  <c:v>26280</c:v>
                </c:pt>
                <c:pt idx="12251">
                  <c:v>26281</c:v>
                </c:pt>
                <c:pt idx="12252">
                  <c:v>26282</c:v>
                </c:pt>
                <c:pt idx="12253">
                  <c:v>26283</c:v>
                </c:pt>
                <c:pt idx="12254">
                  <c:v>26284</c:v>
                </c:pt>
                <c:pt idx="12255">
                  <c:v>26287</c:v>
                </c:pt>
                <c:pt idx="12256">
                  <c:v>26288</c:v>
                </c:pt>
                <c:pt idx="12257">
                  <c:v>26289</c:v>
                </c:pt>
                <c:pt idx="12258">
                  <c:v>26290</c:v>
                </c:pt>
                <c:pt idx="12259">
                  <c:v>26294</c:v>
                </c:pt>
                <c:pt idx="12260">
                  <c:v>26295</c:v>
                </c:pt>
                <c:pt idx="12261">
                  <c:v>26296</c:v>
                </c:pt>
                <c:pt idx="12262">
                  <c:v>26297</c:v>
                </c:pt>
                <c:pt idx="12263">
                  <c:v>26298</c:v>
                </c:pt>
                <c:pt idx="12264">
                  <c:v>26301</c:v>
                </c:pt>
                <c:pt idx="12265">
                  <c:v>26302</c:v>
                </c:pt>
                <c:pt idx="12266">
                  <c:v>26303</c:v>
                </c:pt>
                <c:pt idx="12267">
                  <c:v>26304</c:v>
                </c:pt>
                <c:pt idx="12268">
                  <c:v>26305</c:v>
                </c:pt>
                <c:pt idx="12269">
                  <c:v>26308</c:v>
                </c:pt>
                <c:pt idx="12270">
                  <c:v>26309</c:v>
                </c:pt>
                <c:pt idx="12271">
                  <c:v>26310</c:v>
                </c:pt>
                <c:pt idx="12272">
                  <c:v>26311</c:v>
                </c:pt>
                <c:pt idx="12273">
                  <c:v>26312</c:v>
                </c:pt>
                <c:pt idx="12274">
                  <c:v>26315</c:v>
                </c:pt>
                <c:pt idx="12275">
                  <c:v>26316</c:v>
                </c:pt>
                <c:pt idx="12276">
                  <c:v>26317</c:v>
                </c:pt>
                <c:pt idx="12277">
                  <c:v>26318</c:v>
                </c:pt>
                <c:pt idx="12278">
                  <c:v>26319</c:v>
                </c:pt>
                <c:pt idx="12279">
                  <c:v>26322</c:v>
                </c:pt>
                <c:pt idx="12280">
                  <c:v>26323</c:v>
                </c:pt>
                <c:pt idx="12281">
                  <c:v>26324</c:v>
                </c:pt>
                <c:pt idx="12282">
                  <c:v>26325</c:v>
                </c:pt>
                <c:pt idx="12283">
                  <c:v>26326</c:v>
                </c:pt>
                <c:pt idx="12284">
                  <c:v>26329</c:v>
                </c:pt>
                <c:pt idx="12285">
                  <c:v>26330</c:v>
                </c:pt>
                <c:pt idx="12286">
                  <c:v>26331</c:v>
                </c:pt>
                <c:pt idx="12287">
                  <c:v>26332</c:v>
                </c:pt>
                <c:pt idx="12288">
                  <c:v>26333</c:v>
                </c:pt>
                <c:pt idx="12289">
                  <c:v>26336</c:v>
                </c:pt>
                <c:pt idx="12290">
                  <c:v>26337</c:v>
                </c:pt>
                <c:pt idx="12291">
                  <c:v>26338</c:v>
                </c:pt>
                <c:pt idx="12292">
                  <c:v>26339</c:v>
                </c:pt>
                <c:pt idx="12293">
                  <c:v>26340</c:v>
                </c:pt>
                <c:pt idx="12294">
                  <c:v>26343</c:v>
                </c:pt>
                <c:pt idx="12295">
                  <c:v>26344</c:v>
                </c:pt>
                <c:pt idx="12296">
                  <c:v>26345</c:v>
                </c:pt>
                <c:pt idx="12297">
                  <c:v>26346</c:v>
                </c:pt>
                <c:pt idx="12298">
                  <c:v>26347</c:v>
                </c:pt>
                <c:pt idx="12299">
                  <c:v>26351</c:v>
                </c:pt>
                <c:pt idx="12300">
                  <c:v>26352</c:v>
                </c:pt>
                <c:pt idx="12301">
                  <c:v>26353</c:v>
                </c:pt>
                <c:pt idx="12302">
                  <c:v>26354</c:v>
                </c:pt>
                <c:pt idx="12303">
                  <c:v>26357</c:v>
                </c:pt>
                <c:pt idx="12304">
                  <c:v>26358</c:v>
                </c:pt>
                <c:pt idx="12305">
                  <c:v>26359</c:v>
                </c:pt>
                <c:pt idx="12306">
                  <c:v>26360</c:v>
                </c:pt>
                <c:pt idx="12307">
                  <c:v>26361</c:v>
                </c:pt>
                <c:pt idx="12308">
                  <c:v>26364</c:v>
                </c:pt>
                <c:pt idx="12309">
                  <c:v>26365</c:v>
                </c:pt>
                <c:pt idx="12310">
                  <c:v>26366</c:v>
                </c:pt>
                <c:pt idx="12311">
                  <c:v>26367</c:v>
                </c:pt>
                <c:pt idx="12312">
                  <c:v>26368</c:v>
                </c:pt>
                <c:pt idx="12313">
                  <c:v>26371</c:v>
                </c:pt>
                <c:pt idx="12314">
                  <c:v>26372</c:v>
                </c:pt>
                <c:pt idx="12315">
                  <c:v>26373</c:v>
                </c:pt>
                <c:pt idx="12316">
                  <c:v>26374</c:v>
                </c:pt>
                <c:pt idx="12317">
                  <c:v>26375</c:v>
                </c:pt>
                <c:pt idx="12318">
                  <c:v>26378</c:v>
                </c:pt>
                <c:pt idx="12319">
                  <c:v>26379</c:v>
                </c:pt>
                <c:pt idx="12320">
                  <c:v>26380</c:v>
                </c:pt>
                <c:pt idx="12321">
                  <c:v>26381</c:v>
                </c:pt>
                <c:pt idx="12322">
                  <c:v>26382</c:v>
                </c:pt>
                <c:pt idx="12323">
                  <c:v>26385</c:v>
                </c:pt>
                <c:pt idx="12324">
                  <c:v>26386</c:v>
                </c:pt>
                <c:pt idx="12325">
                  <c:v>26387</c:v>
                </c:pt>
                <c:pt idx="12326">
                  <c:v>26388</c:v>
                </c:pt>
                <c:pt idx="12327">
                  <c:v>26392</c:v>
                </c:pt>
                <c:pt idx="12328">
                  <c:v>26393</c:v>
                </c:pt>
                <c:pt idx="12329">
                  <c:v>26394</c:v>
                </c:pt>
                <c:pt idx="12330">
                  <c:v>26395</c:v>
                </c:pt>
                <c:pt idx="12331">
                  <c:v>26396</c:v>
                </c:pt>
                <c:pt idx="12332">
                  <c:v>26399</c:v>
                </c:pt>
                <c:pt idx="12333">
                  <c:v>26400</c:v>
                </c:pt>
                <c:pt idx="12334">
                  <c:v>26401</c:v>
                </c:pt>
                <c:pt idx="12335">
                  <c:v>26402</c:v>
                </c:pt>
                <c:pt idx="12336">
                  <c:v>26403</c:v>
                </c:pt>
                <c:pt idx="12337">
                  <c:v>26406</c:v>
                </c:pt>
                <c:pt idx="12338">
                  <c:v>26407</c:v>
                </c:pt>
                <c:pt idx="12339">
                  <c:v>26408</c:v>
                </c:pt>
                <c:pt idx="12340">
                  <c:v>26409</c:v>
                </c:pt>
                <c:pt idx="12341">
                  <c:v>26410</c:v>
                </c:pt>
                <c:pt idx="12342">
                  <c:v>26413</c:v>
                </c:pt>
                <c:pt idx="12343">
                  <c:v>26414</c:v>
                </c:pt>
                <c:pt idx="12344">
                  <c:v>26415</c:v>
                </c:pt>
                <c:pt idx="12345">
                  <c:v>26416</c:v>
                </c:pt>
                <c:pt idx="12346">
                  <c:v>26417</c:v>
                </c:pt>
                <c:pt idx="12347">
                  <c:v>26420</c:v>
                </c:pt>
                <c:pt idx="12348">
                  <c:v>26421</c:v>
                </c:pt>
                <c:pt idx="12349">
                  <c:v>26422</c:v>
                </c:pt>
                <c:pt idx="12350">
                  <c:v>26423</c:v>
                </c:pt>
                <c:pt idx="12351">
                  <c:v>26424</c:v>
                </c:pt>
                <c:pt idx="12352">
                  <c:v>26427</c:v>
                </c:pt>
                <c:pt idx="12353">
                  <c:v>26428</c:v>
                </c:pt>
                <c:pt idx="12354">
                  <c:v>26429</c:v>
                </c:pt>
                <c:pt idx="12355">
                  <c:v>26430</c:v>
                </c:pt>
                <c:pt idx="12356">
                  <c:v>26431</c:v>
                </c:pt>
                <c:pt idx="12357">
                  <c:v>26434</c:v>
                </c:pt>
                <c:pt idx="12358">
                  <c:v>26435</c:v>
                </c:pt>
                <c:pt idx="12359">
                  <c:v>26436</c:v>
                </c:pt>
                <c:pt idx="12360">
                  <c:v>26437</c:v>
                </c:pt>
                <c:pt idx="12361">
                  <c:v>26438</c:v>
                </c:pt>
                <c:pt idx="12362">
                  <c:v>26441</c:v>
                </c:pt>
                <c:pt idx="12363">
                  <c:v>26442</c:v>
                </c:pt>
                <c:pt idx="12364">
                  <c:v>26443</c:v>
                </c:pt>
                <c:pt idx="12365">
                  <c:v>26444</c:v>
                </c:pt>
                <c:pt idx="12366">
                  <c:v>26445</c:v>
                </c:pt>
                <c:pt idx="12367">
                  <c:v>26449</c:v>
                </c:pt>
                <c:pt idx="12368">
                  <c:v>26450</c:v>
                </c:pt>
                <c:pt idx="12369">
                  <c:v>26451</c:v>
                </c:pt>
                <c:pt idx="12370">
                  <c:v>26452</c:v>
                </c:pt>
                <c:pt idx="12371">
                  <c:v>26455</c:v>
                </c:pt>
                <c:pt idx="12372">
                  <c:v>26456</c:v>
                </c:pt>
                <c:pt idx="12373">
                  <c:v>26457</c:v>
                </c:pt>
                <c:pt idx="12374">
                  <c:v>26458</c:v>
                </c:pt>
                <c:pt idx="12375">
                  <c:v>26459</c:v>
                </c:pt>
                <c:pt idx="12376">
                  <c:v>26462</c:v>
                </c:pt>
                <c:pt idx="12377">
                  <c:v>26463</c:v>
                </c:pt>
                <c:pt idx="12378">
                  <c:v>26464</c:v>
                </c:pt>
                <c:pt idx="12379">
                  <c:v>26465</c:v>
                </c:pt>
                <c:pt idx="12380">
                  <c:v>26466</c:v>
                </c:pt>
                <c:pt idx="12381">
                  <c:v>26469</c:v>
                </c:pt>
                <c:pt idx="12382">
                  <c:v>26470</c:v>
                </c:pt>
                <c:pt idx="12383">
                  <c:v>26471</c:v>
                </c:pt>
                <c:pt idx="12384">
                  <c:v>26472</c:v>
                </c:pt>
                <c:pt idx="12385">
                  <c:v>26473</c:v>
                </c:pt>
                <c:pt idx="12386">
                  <c:v>26476</c:v>
                </c:pt>
                <c:pt idx="12387">
                  <c:v>26477</c:v>
                </c:pt>
                <c:pt idx="12388">
                  <c:v>26478</c:v>
                </c:pt>
                <c:pt idx="12389">
                  <c:v>26479</c:v>
                </c:pt>
                <c:pt idx="12390">
                  <c:v>26480</c:v>
                </c:pt>
                <c:pt idx="12391">
                  <c:v>26483</c:v>
                </c:pt>
                <c:pt idx="12392">
                  <c:v>26485</c:v>
                </c:pt>
                <c:pt idx="12393">
                  <c:v>26486</c:v>
                </c:pt>
                <c:pt idx="12394">
                  <c:v>26487</c:v>
                </c:pt>
                <c:pt idx="12395">
                  <c:v>26490</c:v>
                </c:pt>
                <c:pt idx="12396">
                  <c:v>26491</c:v>
                </c:pt>
                <c:pt idx="12397">
                  <c:v>26492</c:v>
                </c:pt>
                <c:pt idx="12398">
                  <c:v>26493</c:v>
                </c:pt>
                <c:pt idx="12399">
                  <c:v>26494</c:v>
                </c:pt>
                <c:pt idx="12400">
                  <c:v>26497</c:v>
                </c:pt>
                <c:pt idx="12401">
                  <c:v>26498</c:v>
                </c:pt>
                <c:pt idx="12402">
                  <c:v>26499</c:v>
                </c:pt>
                <c:pt idx="12403">
                  <c:v>26500</c:v>
                </c:pt>
                <c:pt idx="12404">
                  <c:v>26501</c:v>
                </c:pt>
                <c:pt idx="12405">
                  <c:v>26504</c:v>
                </c:pt>
                <c:pt idx="12406">
                  <c:v>26505</c:v>
                </c:pt>
                <c:pt idx="12407">
                  <c:v>26506</c:v>
                </c:pt>
                <c:pt idx="12408">
                  <c:v>26507</c:v>
                </c:pt>
                <c:pt idx="12409">
                  <c:v>26508</c:v>
                </c:pt>
                <c:pt idx="12410">
                  <c:v>26511</c:v>
                </c:pt>
                <c:pt idx="12411">
                  <c:v>26512</c:v>
                </c:pt>
                <c:pt idx="12412">
                  <c:v>26513</c:v>
                </c:pt>
                <c:pt idx="12413">
                  <c:v>26514</c:v>
                </c:pt>
                <c:pt idx="12414">
                  <c:v>26515</c:v>
                </c:pt>
                <c:pt idx="12415">
                  <c:v>26518</c:v>
                </c:pt>
                <c:pt idx="12416">
                  <c:v>26519</c:v>
                </c:pt>
                <c:pt idx="12417">
                  <c:v>26520</c:v>
                </c:pt>
                <c:pt idx="12418">
                  <c:v>26521</c:v>
                </c:pt>
                <c:pt idx="12419">
                  <c:v>26522</c:v>
                </c:pt>
                <c:pt idx="12420">
                  <c:v>26525</c:v>
                </c:pt>
                <c:pt idx="12421">
                  <c:v>26526</c:v>
                </c:pt>
                <c:pt idx="12422">
                  <c:v>26527</c:v>
                </c:pt>
                <c:pt idx="12423">
                  <c:v>26528</c:v>
                </c:pt>
                <c:pt idx="12424">
                  <c:v>26529</c:v>
                </c:pt>
                <c:pt idx="12425">
                  <c:v>26532</c:v>
                </c:pt>
                <c:pt idx="12426">
                  <c:v>26533</c:v>
                </c:pt>
                <c:pt idx="12427">
                  <c:v>26534</c:v>
                </c:pt>
                <c:pt idx="12428">
                  <c:v>26535</c:v>
                </c:pt>
                <c:pt idx="12429">
                  <c:v>26536</c:v>
                </c:pt>
                <c:pt idx="12430">
                  <c:v>26539</c:v>
                </c:pt>
                <c:pt idx="12431">
                  <c:v>26540</c:v>
                </c:pt>
                <c:pt idx="12432">
                  <c:v>26541</c:v>
                </c:pt>
                <c:pt idx="12433">
                  <c:v>26542</c:v>
                </c:pt>
                <c:pt idx="12434">
                  <c:v>26543</c:v>
                </c:pt>
                <c:pt idx="12435">
                  <c:v>26547</c:v>
                </c:pt>
                <c:pt idx="12436">
                  <c:v>26548</c:v>
                </c:pt>
                <c:pt idx="12437">
                  <c:v>26549</c:v>
                </c:pt>
                <c:pt idx="12438">
                  <c:v>26550</c:v>
                </c:pt>
                <c:pt idx="12439">
                  <c:v>26553</c:v>
                </c:pt>
                <c:pt idx="12440">
                  <c:v>26554</c:v>
                </c:pt>
                <c:pt idx="12441">
                  <c:v>26555</c:v>
                </c:pt>
                <c:pt idx="12442">
                  <c:v>26556</c:v>
                </c:pt>
                <c:pt idx="12443">
                  <c:v>26557</c:v>
                </c:pt>
                <c:pt idx="12444">
                  <c:v>26560</c:v>
                </c:pt>
                <c:pt idx="12445">
                  <c:v>26561</c:v>
                </c:pt>
                <c:pt idx="12446">
                  <c:v>26562</c:v>
                </c:pt>
                <c:pt idx="12447">
                  <c:v>26563</c:v>
                </c:pt>
                <c:pt idx="12448">
                  <c:v>26564</c:v>
                </c:pt>
                <c:pt idx="12449">
                  <c:v>26567</c:v>
                </c:pt>
                <c:pt idx="12450">
                  <c:v>26568</c:v>
                </c:pt>
                <c:pt idx="12451">
                  <c:v>26569</c:v>
                </c:pt>
                <c:pt idx="12452">
                  <c:v>26570</c:v>
                </c:pt>
                <c:pt idx="12453">
                  <c:v>26571</c:v>
                </c:pt>
                <c:pt idx="12454">
                  <c:v>26574</c:v>
                </c:pt>
                <c:pt idx="12455">
                  <c:v>26575</c:v>
                </c:pt>
                <c:pt idx="12456">
                  <c:v>26576</c:v>
                </c:pt>
                <c:pt idx="12457">
                  <c:v>26577</c:v>
                </c:pt>
                <c:pt idx="12458">
                  <c:v>26578</c:v>
                </c:pt>
                <c:pt idx="12459">
                  <c:v>26581</c:v>
                </c:pt>
                <c:pt idx="12460">
                  <c:v>26582</c:v>
                </c:pt>
                <c:pt idx="12461">
                  <c:v>26583</c:v>
                </c:pt>
                <c:pt idx="12462">
                  <c:v>26584</c:v>
                </c:pt>
                <c:pt idx="12463">
                  <c:v>26585</c:v>
                </c:pt>
                <c:pt idx="12464">
                  <c:v>26588</c:v>
                </c:pt>
                <c:pt idx="12465">
                  <c:v>26589</c:v>
                </c:pt>
                <c:pt idx="12466">
                  <c:v>26590</c:v>
                </c:pt>
                <c:pt idx="12467">
                  <c:v>26591</c:v>
                </c:pt>
                <c:pt idx="12468">
                  <c:v>26592</c:v>
                </c:pt>
                <c:pt idx="12469">
                  <c:v>26595</c:v>
                </c:pt>
                <c:pt idx="12470">
                  <c:v>26596</c:v>
                </c:pt>
                <c:pt idx="12471">
                  <c:v>26597</c:v>
                </c:pt>
                <c:pt idx="12472">
                  <c:v>26598</c:v>
                </c:pt>
                <c:pt idx="12473">
                  <c:v>26599</c:v>
                </c:pt>
                <c:pt idx="12474">
                  <c:v>26602</c:v>
                </c:pt>
                <c:pt idx="12475">
                  <c:v>26603</c:v>
                </c:pt>
                <c:pt idx="12476">
                  <c:v>26604</c:v>
                </c:pt>
                <c:pt idx="12477">
                  <c:v>26605</c:v>
                </c:pt>
                <c:pt idx="12478">
                  <c:v>26606</c:v>
                </c:pt>
                <c:pt idx="12479">
                  <c:v>26609</c:v>
                </c:pt>
                <c:pt idx="12480">
                  <c:v>26611</c:v>
                </c:pt>
                <c:pt idx="12481">
                  <c:v>26612</c:v>
                </c:pt>
                <c:pt idx="12482">
                  <c:v>26613</c:v>
                </c:pt>
                <c:pt idx="12483">
                  <c:v>26616</c:v>
                </c:pt>
                <c:pt idx="12484">
                  <c:v>26617</c:v>
                </c:pt>
                <c:pt idx="12485">
                  <c:v>26618</c:v>
                </c:pt>
                <c:pt idx="12486">
                  <c:v>26619</c:v>
                </c:pt>
                <c:pt idx="12487">
                  <c:v>26620</c:v>
                </c:pt>
                <c:pt idx="12488">
                  <c:v>26623</c:v>
                </c:pt>
                <c:pt idx="12489">
                  <c:v>26624</c:v>
                </c:pt>
                <c:pt idx="12490">
                  <c:v>26625</c:v>
                </c:pt>
                <c:pt idx="12491">
                  <c:v>26627</c:v>
                </c:pt>
                <c:pt idx="12492">
                  <c:v>26630</c:v>
                </c:pt>
                <c:pt idx="12493">
                  <c:v>26631</c:v>
                </c:pt>
                <c:pt idx="12494">
                  <c:v>26632</c:v>
                </c:pt>
                <c:pt idx="12495">
                  <c:v>26633</c:v>
                </c:pt>
                <c:pt idx="12496">
                  <c:v>26634</c:v>
                </c:pt>
                <c:pt idx="12497">
                  <c:v>26637</c:v>
                </c:pt>
                <c:pt idx="12498">
                  <c:v>26638</c:v>
                </c:pt>
                <c:pt idx="12499">
                  <c:v>26639</c:v>
                </c:pt>
                <c:pt idx="12500">
                  <c:v>26640</c:v>
                </c:pt>
                <c:pt idx="12501">
                  <c:v>26641</c:v>
                </c:pt>
                <c:pt idx="12502">
                  <c:v>26644</c:v>
                </c:pt>
                <c:pt idx="12503">
                  <c:v>26645</c:v>
                </c:pt>
                <c:pt idx="12504">
                  <c:v>26646</c:v>
                </c:pt>
                <c:pt idx="12505">
                  <c:v>26647</c:v>
                </c:pt>
                <c:pt idx="12506">
                  <c:v>26648</c:v>
                </c:pt>
                <c:pt idx="12507">
                  <c:v>26651</c:v>
                </c:pt>
                <c:pt idx="12508">
                  <c:v>26652</c:v>
                </c:pt>
                <c:pt idx="12509">
                  <c:v>26653</c:v>
                </c:pt>
                <c:pt idx="12510">
                  <c:v>26654</c:v>
                </c:pt>
                <c:pt idx="12511">
                  <c:v>26655</c:v>
                </c:pt>
                <c:pt idx="12512">
                  <c:v>26659</c:v>
                </c:pt>
                <c:pt idx="12513">
                  <c:v>26660</c:v>
                </c:pt>
                <c:pt idx="12514">
                  <c:v>26662</c:v>
                </c:pt>
                <c:pt idx="12515">
                  <c:v>26666</c:v>
                </c:pt>
                <c:pt idx="12516">
                  <c:v>26667</c:v>
                </c:pt>
                <c:pt idx="12517">
                  <c:v>26668</c:v>
                </c:pt>
                <c:pt idx="12518">
                  <c:v>26669</c:v>
                </c:pt>
                <c:pt idx="12519">
                  <c:v>26672</c:v>
                </c:pt>
                <c:pt idx="12520">
                  <c:v>26673</c:v>
                </c:pt>
                <c:pt idx="12521">
                  <c:v>26674</c:v>
                </c:pt>
                <c:pt idx="12522">
                  <c:v>26675</c:v>
                </c:pt>
                <c:pt idx="12523">
                  <c:v>26676</c:v>
                </c:pt>
                <c:pt idx="12524">
                  <c:v>26679</c:v>
                </c:pt>
                <c:pt idx="12525">
                  <c:v>26680</c:v>
                </c:pt>
                <c:pt idx="12526">
                  <c:v>26681</c:v>
                </c:pt>
                <c:pt idx="12527">
                  <c:v>26682</c:v>
                </c:pt>
                <c:pt idx="12528">
                  <c:v>26683</c:v>
                </c:pt>
                <c:pt idx="12529">
                  <c:v>26686</c:v>
                </c:pt>
                <c:pt idx="12530">
                  <c:v>26687</c:v>
                </c:pt>
                <c:pt idx="12531">
                  <c:v>26688</c:v>
                </c:pt>
                <c:pt idx="12532">
                  <c:v>26690</c:v>
                </c:pt>
                <c:pt idx="12533">
                  <c:v>26693</c:v>
                </c:pt>
                <c:pt idx="12534">
                  <c:v>26694</c:v>
                </c:pt>
                <c:pt idx="12535">
                  <c:v>26695</c:v>
                </c:pt>
                <c:pt idx="12536">
                  <c:v>26696</c:v>
                </c:pt>
                <c:pt idx="12537">
                  <c:v>26697</c:v>
                </c:pt>
                <c:pt idx="12538">
                  <c:v>26700</c:v>
                </c:pt>
                <c:pt idx="12539">
                  <c:v>26701</c:v>
                </c:pt>
                <c:pt idx="12540">
                  <c:v>26702</c:v>
                </c:pt>
                <c:pt idx="12541">
                  <c:v>26703</c:v>
                </c:pt>
                <c:pt idx="12542">
                  <c:v>26704</c:v>
                </c:pt>
                <c:pt idx="12543">
                  <c:v>26707</c:v>
                </c:pt>
                <c:pt idx="12544">
                  <c:v>26708</c:v>
                </c:pt>
                <c:pt idx="12545">
                  <c:v>26709</c:v>
                </c:pt>
                <c:pt idx="12546">
                  <c:v>26710</c:v>
                </c:pt>
                <c:pt idx="12547">
                  <c:v>26711</c:v>
                </c:pt>
                <c:pt idx="12548">
                  <c:v>26715</c:v>
                </c:pt>
                <c:pt idx="12549">
                  <c:v>26716</c:v>
                </c:pt>
                <c:pt idx="12550">
                  <c:v>26717</c:v>
                </c:pt>
                <c:pt idx="12551">
                  <c:v>26718</c:v>
                </c:pt>
                <c:pt idx="12552">
                  <c:v>26721</c:v>
                </c:pt>
                <c:pt idx="12553">
                  <c:v>26722</c:v>
                </c:pt>
                <c:pt idx="12554">
                  <c:v>26723</c:v>
                </c:pt>
                <c:pt idx="12555">
                  <c:v>26724</c:v>
                </c:pt>
                <c:pt idx="12556">
                  <c:v>26725</c:v>
                </c:pt>
                <c:pt idx="12557">
                  <c:v>26728</c:v>
                </c:pt>
                <c:pt idx="12558">
                  <c:v>26729</c:v>
                </c:pt>
                <c:pt idx="12559">
                  <c:v>26730</c:v>
                </c:pt>
                <c:pt idx="12560">
                  <c:v>26731</c:v>
                </c:pt>
                <c:pt idx="12561">
                  <c:v>26732</c:v>
                </c:pt>
                <c:pt idx="12562">
                  <c:v>26735</c:v>
                </c:pt>
                <c:pt idx="12563">
                  <c:v>26736</c:v>
                </c:pt>
                <c:pt idx="12564">
                  <c:v>26737</c:v>
                </c:pt>
                <c:pt idx="12565">
                  <c:v>26738</c:v>
                </c:pt>
                <c:pt idx="12566">
                  <c:v>26739</c:v>
                </c:pt>
                <c:pt idx="12567">
                  <c:v>26742</c:v>
                </c:pt>
                <c:pt idx="12568">
                  <c:v>26743</c:v>
                </c:pt>
                <c:pt idx="12569">
                  <c:v>26744</c:v>
                </c:pt>
                <c:pt idx="12570">
                  <c:v>26745</c:v>
                </c:pt>
                <c:pt idx="12571">
                  <c:v>26746</c:v>
                </c:pt>
                <c:pt idx="12572">
                  <c:v>26749</c:v>
                </c:pt>
                <c:pt idx="12573">
                  <c:v>26750</c:v>
                </c:pt>
                <c:pt idx="12574">
                  <c:v>26751</c:v>
                </c:pt>
                <c:pt idx="12575">
                  <c:v>26752</c:v>
                </c:pt>
                <c:pt idx="12576">
                  <c:v>26753</c:v>
                </c:pt>
                <c:pt idx="12577">
                  <c:v>26756</c:v>
                </c:pt>
                <c:pt idx="12578">
                  <c:v>26757</c:v>
                </c:pt>
                <c:pt idx="12579">
                  <c:v>26758</c:v>
                </c:pt>
                <c:pt idx="12580">
                  <c:v>26759</c:v>
                </c:pt>
                <c:pt idx="12581">
                  <c:v>26760</c:v>
                </c:pt>
                <c:pt idx="12582">
                  <c:v>26763</c:v>
                </c:pt>
                <c:pt idx="12583">
                  <c:v>26764</c:v>
                </c:pt>
                <c:pt idx="12584">
                  <c:v>26765</c:v>
                </c:pt>
                <c:pt idx="12585">
                  <c:v>26766</c:v>
                </c:pt>
                <c:pt idx="12586">
                  <c:v>26767</c:v>
                </c:pt>
                <c:pt idx="12587">
                  <c:v>26770</c:v>
                </c:pt>
                <c:pt idx="12588">
                  <c:v>26771</c:v>
                </c:pt>
                <c:pt idx="12589">
                  <c:v>26772</c:v>
                </c:pt>
                <c:pt idx="12590">
                  <c:v>26773</c:v>
                </c:pt>
                <c:pt idx="12591">
                  <c:v>26777</c:v>
                </c:pt>
                <c:pt idx="12592">
                  <c:v>26778</c:v>
                </c:pt>
                <c:pt idx="12593">
                  <c:v>26779</c:v>
                </c:pt>
                <c:pt idx="12594">
                  <c:v>26780</c:v>
                </c:pt>
                <c:pt idx="12595">
                  <c:v>26781</c:v>
                </c:pt>
                <c:pt idx="12596">
                  <c:v>26784</c:v>
                </c:pt>
                <c:pt idx="12597">
                  <c:v>26785</c:v>
                </c:pt>
                <c:pt idx="12598">
                  <c:v>26786</c:v>
                </c:pt>
                <c:pt idx="12599">
                  <c:v>26787</c:v>
                </c:pt>
                <c:pt idx="12600">
                  <c:v>26788</c:v>
                </c:pt>
                <c:pt idx="12601">
                  <c:v>26791</c:v>
                </c:pt>
                <c:pt idx="12602">
                  <c:v>26792</c:v>
                </c:pt>
                <c:pt idx="12603">
                  <c:v>26793</c:v>
                </c:pt>
                <c:pt idx="12604">
                  <c:v>26794</c:v>
                </c:pt>
                <c:pt idx="12605">
                  <c:v>26795</c:v>
                </c:pt>
                <c:pt idx="12606">
                  <c:v>26798</c:v>
                </c:pt>
                <c:pt idx="12607">
                  <c:v>26799</c:v>
                </c:pt>
                <c:pt idx="12608">
                  <c:v>26800</c:v>
                </c:pt>
                <c:pt idx="12609">
                  <c:v>26801</c:v>
                </c:pt>
                <c:pt idx="12610">
                  <c:v>26802</c:v>
                </c:pt>
                <c:pt idx="12611">
                  <c:v>26805</c:v>
                </c:pt>
                <c:pt idx="12612">
                  <c:v>26806</c:v>
                </c:pt>
                <c:pt idx="12613">
                  <c:v>26807</c:v>
                </c:pt>
                <c:pt idx="12614">
                  <c:v>26808</c:v>
                </c:pt>
                <c:pt idx="12615">
                  <c:v>26809</c:v>
                </c:pt>
                <c:pt idx="12616">
                  <c:v>26813</c:v>
                </c:pt>
                <c:pt idx="12617">
                  <c:v>26814</c:v>
                </c:pt>
                <c:pt idx="12618">
                  <c:v>26815</c:v>
                </c:pt>
                <c:pt idx="12619">
                  <c:v>26816</c:v>
                </c:pt>
                <c:pt idx="12620">
                  <c:v>26819</c:v>
                </c:pt>
                <c:pt idx="12621">
                  <c:v>26820</c:v>
                </c:pt>
                <c:pt idx="12622">
                  <c:v>26821</c:v>
                </c:pt>
                <c:pt idx="12623">
                  <c:v>26822</c:v>
                </c:pt>
                <c:pt idx="12624">
                  <c:v>26823</c:v>
                </c:pt>
                <c:pt idx="12625">
                  <c:v>26826</c:v>
                </c:pt>
                <c:pt idx="12626">
                  <c:v>26827</c:v>
                </c:pt>
                <c:pt idx="12627">
                  <c:v>26828</c:v>
                </c:pt>
                <c:pt idx="12628">
                  <c:v>26829</c:v>
                </c:pt>
                <c:pt idx="12629">
                  <c:v>26830</c:v>
                </c:pt>
                <c:pt idx="12630">
                  <c:v>26833</c:v>
                </c:pt>
                <c:pt idx="12631">
                  <c:v>26834</c:v>
                </c:pt>
                <c:pt idx="12632">
                  <c:v>26835</c:v>
                </c:pt>
                <c:pt idx="12633">
                  <c:v>26836</c:v>
                </c:pt>
                <c:pt idx="12634">
                  <c:v>26837</c:v>
                </c:pt>
                <c:pt idx="12635">
                  <c:v>26840</c:v>
                </c:pt>
                <c:pt idx="12636">
                  <c:v>26841</c:v>
                </c:pt>
                <c:pt idx="12637">
                  <c:v>26842</c:v>
                </c:pt>
                <c:pt idx="12638">
                  <c:v>26843</c:v>
                </c:pt>
                <c:pt idx="12639">
                  <c:v>26844</c:v>
                </c:pt>
                <c:pt idx="12640">
                  <c:v>26847</c:v>
                </c:pt>
                <c:pt idx="12641">
                  <c:v>26848</c:v>
                </c:pt>
                <c:pt idx="12642">
                  <c:v>26850</c:v>
                </c:pt>
                <c:pt idx="12643">
                  <c:v>26851</c:v>
                </c:pt>
                <c:pt idx="12644">
                  <c:v>26854</c:v>
                </c:pt>
                <c:pt idx="12645">
                  <c:v>26855</c:v>
                </c:pt>
                <c:pt idx="12646">
                  <c:v>26856</c:v>
                </c:pt>
                <c:pt idx="12647">
                  <c:v>26857</c:v>
                </c:pt>
                <c:pt idx="12648">
                  <c:v>26858</c:v>
                </c:pt>
                <c:pt idx="12649">
                  <c:v>26861</c:v>
                </c:pt>
                <c:pt idx="12650">
                  <c:v>26862</c:v>
                </c:pt>
                <c:pt idx="12651">
                  <c:v>26863</c:v>
                </c:pt>
                <c:pt idx="12652">
                  <c:v>26864</c:v>
                </c:pt>
                <c:pt idx="12653">
                  <c:v>26865</c:v>
                </c:pt>
                <c:pt idx="12654">
                  <c:v>26868</c:v>
                </c:pt>
                <c:pt idx="12655">
                  <c:v>26869</c:v>
                </c:pt>
                <c:pt idx="12656">
                  <c:v>26870</c:v>
                </c:pt>
                <c:pt idx="12657">
                  <c:v>26871</c:v>
                </c:pt>
                <c:pt idx="12658">
                  <c:v>26872</c:v>
                </c:pt>
                <c:pt idx="12659">
                  <c:v>26875</c:v>
                </c:pt>
                <c:pt idx="12660">
                  <c:v>26876</c:v>
                </c:pt>
                <c:pt idx="12661">
                  <c:v>26877</c:v>
                </c:pt>
                <c:pt idx="12662">
                  <c:v>26878</c:v>
                </c:pt>
                <c:pt idx="12663">
                  <c:v>26879</c:v>
                </c:pt>
                <c:pt idx="12664">
                  <c:v>26882</c:v>
                </c:pt>
                <c:pt idx="12665">
                  <c:v>26883</c:v>
                </c:pt>
                <c:pt idx="12666">
                  <c:v>26884</c:v>
                </c:pt>
                <c:pt idx="12667">
                  <c:v>26885</c:v>
                </c:pt>
                <c:pt idx="12668">
                  <c:v>26886</c:v>
                </c:pt>
                <c:pt idx="12669">
                  <c:v>26889</c:v>
                </c:pt>
                <c:pt idx="12670">
                  <c:v>26890</c:v>
                </c:pt>
                <c:pt idx="12671">
                  <c:v>26891</c:v>
                </c:pt>
                <c:pt idx="12672">
                  <c:v>26892</c:v>
                </c:pt>
                <c:pt idx="12673">
                  <c:v>26893</c:v>
                </c:pt>
                <c:pt idx="12674">
                  <c:v>26896</c:v>
                </c:pt>
                <c:pt idx="12675">
                  <c:v>26897</c:v>
                </c:pt>
                <c:pt idx="12676">
                  <c:v>26898</c:v>
                </c:pt>
                <c:pt idx="12677">
                  <c:v>26899</c:v>
                </c:pt>
                <c:pt idx="12678">
                  <c:v>26900</c:v>
                </c:pt>
                <c:pt idx="12679">
                  <c:v>26903</c:v>
                </c:pt>
                <c:pt idx="12680">
                  <c:v>26904</c:v>
                </c:pt>
                <c:pt idx="12681">
                  <c:v>26905</c:v>
                </c:pt>
                <c:pt idx="12682">
                  <c:v>26906</c:v>
                </c:pt>
                <c:pt idx="12683">
                  <c:v>26907</c:v>
                </c:pt>
                <c:pt idx="12684">
                  <c:v>26911</c:v>
                </c:pt>
                <c:pt idx="12685">
                  <c:v>26912</c:v>
                </c:pt>
                <c:pt idx="12686">
                  <c:v>26913</c:v>
                </c:pt>
                <c:pt idx="12687">
                  <c:v>26914</c:v>
                </c:pt>
                <c:pt idx="12688">
                  <c:v>26917</c:v>
                </c:pt>
                <c:pt idx="12689">
                  <c:v>26918</c:v>
                </c:pt>
                <c:pt idx="12690">
                  <c:v>26919</c:v>
                </c:pt>
                <c:pt idx="12691">
                  <c:v>26920</c:v>
                </c:pt>
                <c:pt idx="12692">
                  <c:v>26921</c:v>
                </c:pt>
                <c:pt idx="12693">
                  <c:v>26924</c:v>
                </c:pt>
                <c:pt idx="12694">
                  <c:v>26925</c:v>
                </c:pt>
                <c:pt idx="12695">
                  <c:v>26926</c:v>
                </c:pt>
                <c:pt idx="12696">
                  <c:v>26927</c:v>
                </c:pt>
                <c:pt idx="12697">
                  <c:v>26928</c:v>
                </c:pt>
                <c:pt idx="12698">
                  <c:v>26931</c:v>
                </c:pt>
                <c:pt idx="12699">
                  <c:v>26932</c:v>
                </c:pt>
                <c:pt idx="12700">
                  <c:v>26933</c:v>
                </c:pt>
                <c:pt idx="12701">
                  <c:v>26934</c:v>
                </c:pt>
                <c:pt idx="12702">
                  <c:v>26935</c:v>
                </c:pt>
                <c:pt idx="12703">
                  <c:v>26938</c:v>
                </c:pt>
                <c:pt idx="12704">
                  <c:v>26939</c:v>
                </c:pt>
                <c:pt idx="12705">
                  <c:v>26940</c:v>
                </c:pt>
                <c:pt idx="12706">
                  <c:v>26941</c:v>
                </c:pt>
                <c:pt idx="12707">
                  <c:v>26942</c:v>
                </c:pt>
                <c:pt idx="12708">
                  <c:v>26945</c:v>
                </c:pt>
                <c:pt idx="12709">
                  <c:v>26946</c:v>
                </c:pt>
                <c:pt idx="12710">
                  <c:v>26947</c:v>
                </c:pt>
                <c:pt idx="12711">
                  <c:v>26948</c:v>
                </c:pt>
                <c:pt idx="12712">
                  <c:v>26949</c:v>
                </c:pt>
                <c:pt idx="12713">
                  <c:v>26952</c:v>
                </c:pt>
                <c:pt idx="12714">
                  <c:v>26953</c:v>
                </c:pt>
                <c:pt idx="12715">
                  <c:v>26954</c:v>
                </c:pt>
                <c:pt idx="12716">
                  <c:v>26955</c:v>
                </c:pt>
                <c:pt idx="12717">
                  <c:v>26956</c:v>
                </c:pt>
                <c:pt idx="12718">
                  <c:v>26959</c:v>
                </c:pt>
                <c:pt idx="12719">
                  <c:v>26960</c:v>
                </c:pt>
                <c:pt idx="12720">
                  <c:v>26961</c:v>
                </c:pt>
                <c:pt idx="12721">
                  <c:v>26962</c:v>
                </c:pt>
                <c:pt idx="12722">
                  <c:v>26963</c:v>
                </c:pt>
                <c:pt idx="12723">
                  <c:v>26966</c:v>
                </c:pt>
                <c:pt idx="12724">
                  <c:v>26967</c:v>
                </c:pt>
                <c:pt idx="12725">
                  <c:v>26968</c:v>
                </c:pt>
                <c:pt idx="12726">
                  <c:v>26969</c:v>
                </c:pt>
                <c:pt idx="12727">
                  <c:v>26970</c:v>
                </c:pt>
                <c:pt idx="12728">
                  <c:v>26973</c:v>
                </c:pt>
                <c:pt idx="12729">
                  <c:v>26974</c:v>
                </c:pt>
                <c:pt idx="12730">
                  <c:v>26975</c:v>
                </c:pt>
                <c:pt idx="12731">
                  <c:v>26976</c:v>
                </c:pt>
                <c:pt idx="12732">
                  <c:v>26977</c:v>
                </c:pt>
                <c:pt idx="12733">
                  <c:v>26980</c:v>
                </c:pt>
                <c:pt idx="12734">
                  <c:v>26981</c:v>
                </c:pt>
                <c:pt idx="12735">
                  <c:v>26982</c:v>
                </c:pt>
                <c:pt idx="12736">
                  <c:v>26983</c:v>
                </c:pt>
                <c:pt idx="12737">
                  <c:v>26984</c:v>
                </c:pt>
                <c:pt idx="12738">
                  <c:v>26987</c:v>
                </c:pt>
                <c:pt idx="12739">
                  <c:v>26988</c:v>
                </c:pt>
                <c:pt idx="12740">
                  <c:v>26989</c:v>
                </c:pt>
                <c:pt idx="12741">
                  <c:v>26991</c:v>
                </c:pt>
                <c:pt idx="12742">
                  <c:v>26994</c:v>
                </c:pt>
                <c:pt idx="12743">
                  <c:v>26995</c:v>
                </c:pt>
                <c:pt idx="12744">
                  <c:v>26996</c:v>
                </c:pt>
                <c:pt idx="12745">
                  <c:v>26997</c:v>
                </c:pt>
                <c:pt idx="12746">
                  <c:v>26998</c:v>
                </c:pt>
                <c:pt idx="12747">
                  <c:v>27001</c:v>
                </c:pt>
                <c:pt idx="12748">
                  <c:v>27002</c:v>
                </c:pt>
                <c:pt idx="12749">
                  <c:v>27003</c:v>
                </c:pt>
                <c:pt idx="12750">
                  <c:v>27004</c:v>
                </c:pt>
                <c:pt idx="12751">
                  <c:v>27005</c:v>
                </c:pt>
                <c:pt idx="12752">
                  <c:v>27008</c:v>
                </c:pt>
                <c:pt idx="12753">
                  <c:v>27009</c:v>
                </c:pt>
                <c:pt idx="12754">
                  <c:v>27010</c:v>
                </c:pt>
                <c:pt idx="12755">
                  <c:v>27011</c:v>
                </c:pt>
                <c:pt idx="12756">
                  <c:v>27012</c:v>
                </c:pt>
                <c:pt idx="12757">
                  <c:v>27015</c:v>
                </c:pt>
                <c:pt idx="12758">
                  <c:v>27016</c:v>
                </c:pt>
                <c:pt idx="12759">
                  <c:v>27017</c:v>
                </c:pt>
                <c:pt idx="12760">
                  <c:v>27018</c:v>
                </c:pt>
                <c:pt idx="12761">
                  <c:v>27019</c:v>
                </c:pt>
                <c:pt idx="12762">
                  <c:v>27022</c:v>
                </c:pt>
                <c:pt idx="12763">
                  <c:v>27024</c:v>
                </c:pt>
                <c:pt idx="12764">
                  <c:v>27025</c:v>
                </c:pt>
                <c:pt idx="12765">
                  <c:v>27026</c:v>
                </c:pt>
                <c:pt idx="12766">
                  <c:v>27029</c:v>
                </c:pt>
                <c:pt idx="12767">
                  <c:v>27031</c:v>
                </c:pt>
                <c:pt idx="12768">
                  <c:v>27032</c:v>
                </c:pt>
                <c:pt idx="12769">
                  <c:v>27033</c:v>
                </c:pt>
                <c:pt idx="12770">
                  <c:v>27036</c:v>
                </c:pt>
                <c:pt idx="12771">
                  <c:v>27037</c:v>
                </c:pt>
                <c:pt idx="12772">
                  <c:v>27038</c:v>
                </c:pt>
                <c:pt idx="12773">
                  <c:v>27039</c:v>
                </c:pt>
                <c:pt idx="12774">
                  <c:v>27040</c:v>
                </c:pt>
                <c:pt idx="12775">
                  <c:v>27043</c:v>
                </c:pt>
                <c:pt idx="12776">
                  <c:v>27044</c:v>
                </c:pt>
                <c:pt idx="12777">
                  <c:v>27045</c:v>
                </c:pt>
                <c:pt idx="12778">
                  <c:v>27046</c:v>
                </c:pt>
                <c:pt idx="12779">
                  <c:v>27047</c:v>
                </c:pt>
                <c:pt idx="12780">
                  <c:v>27050</c:v>
                </c:pt>
                <c:pt idx="12781">
                  <c:v>27051</c:v>
                </c:pt>
                <c:pt idx="12782">
                  <c:v>27052</c:v>
                </c:pt>
                <c:pt idx="12783">
                  <c:v>27053</c:v>
                </c:pt>
                <c:pt idx="12784">
                  <c:v>27054</c:v>
                </c:pt>
                <c:pt idx="12785">
                  <c:v>27057</c:v>
                </c:pt>
                <c:pt idx="12786">
                  <c:v>27058</c:v>
                </c:pt>
                <c:pt idx="12787">
                  <c:v>27059</c:v>
                </c:pt>
                <c:pt idx="12788">
                  <c:v>27060</c:v>
                </c:pt>
                <c:pt idx="12789">
                  <c:v>27061</c:v>
                </c:pt>
                <c:pt idx="12790">
                  <c:v>27064</c:v>
                </c:pt>
                <c:pt idx="12791">
                  <c:v>27065</c:v>
                </c:pt>
                <c:pt idx="12792">
                  <c:v>27066</c:v>
                </c:pt>
                <c:pt idx="12793">
                  <c:v>27067</c:v>
                </c:pt>
                <c:pt idx="12794">
                  <c:v>27068</c:v>
                </c:pt>
                <c:pt idx="12795">
                  <c:v>27071</c:v>
                </c:pt>
                <c:pt idx="12796">
                  <c:v>27072</c:v>
                </c:pt>
                <c:pt idx="12797">
                  <c:v>27073</c:v>
                </c:pt>
                <c:pt idx="12798">
                  <c:v>27074</c:v>
                </c:pt>
                <c:pt idx="12799">
                  <c:v>27075</c:v>
                </c:pt>
                <c:pt idx="12800">
                  <c:v>27079</c:v>
                </c:pt>
                <c:pt idx="12801">
                  <c:v>27080</c:v>
                </c:pt>
                <c:pt idx="12802">
                  <c:v>27081</c:v>
                </c:pt>
                <c:pt idx="12803">
                  <c:v>27082</c:v>
                </c:pt>
                <c:pt idx="12804">
                  <c:v>27085</c:v>
                </c:pt>
                <c:pt idx="12805">
                  <c:v>27086</c:v>
                </c:pt>
                <c:pt idx="12806">
                  <c:v>27087</c:v>
                </c:pt>
                <c:pt idx="12807">
                  <c:v>27088</c:v>
                </c:pt>
                <c:pt idx="12808">
                  <c:v>27089</c:v>
                </c:pt>
                <c:pt idx="12809">
                  <c:v>27092</c:v>
                </c:pt>
                <c:pt idx="12810">
                  <c:v>27093</c:v>
                </c:pt>
                <c:pt idx="12811">
                  <c:v>27094</c:v>
                </c:pt>
                <c:pt idx="12812">
                  <c:v>27095</c:v>
                </c:pt>
                <c:pt idx="12813">
                  <c:v>27096</c:v>
                </c:pt>
                <c:pt idx="12814">
                  <c:v>27099</c:v>
                </c:pt>
                <c:pt idx="12815">
                  <c:v>27100</c:v>
                </c:pt>
                <c:pt idx="12816">
                  <c:v>27101</c:v>
                </c:pt>
                <c:pt idx="12817">
                  <c:v>27102</c:v>
                </c:pt>
                <c:pt idx="12818">
                  <c:v>27103</c:v>
                </c:pt>
                <c:pt idx="12819">
                  <c:v>27106</c:v>
                </c:pt>
                <c:pt idx="12820">
                  <c:v>27107</c:v>
                </c:pt>
                <c:pt idx="12821">
                  <c:v>27108</c:v>
                </c:pt>
                <c:pt idx="12822">
                  <c:v>27109</c:v>
                </c:pt>
                <c:pt idx="12823">
                  <c:v>27110</c:v>
                </c:pt>
                <c:pt idx="12824">
                  <c:v>27113</c:v>
                </c:pt>
                <c:pt idx="12825">
                  <c:v>27114</c:v>
                </c:pt>
                <c:pt idx="12826">
                  <c:v>27115</c:v>
                </c:pt>
                <c:pt idx="12827">
                  <c:v>27116</c:v>
                </c:pt>
                <c:pt idx="12828">
                  <c:v>27117</c:v>
                </c:pt>
                <c:pt idx="12829">
                  <c:v>27120</c:v>
                </c:pt>
                <c:pt idx="12830">
                  <c:v>27121</c:v>
                </c:pt>
                <c:pt idx="12831">
                  <c:v>27122</c:v>
                </c:pt>
                <c:pt idx="12832">
                  <c:v>27123</c:v>
                </c:pt>
                <c:pt idx="12833">
                  <c:v>27124</c:v>
                </c:pt>
                <c:pt idx="12834">
                  <c:v>27127</c:v>
                </c:pt>
                <c:pt idx="12835">
                  <c:v>27128</c:v>
                </c:pt>
                <c:pt idx="12836">
                  <c:v>27129</c:v>
                </c:pt>
                <c:pt idx="12837">
                  <c:v>27130</c:v>
                </c:pt>
                <c:pt idx="12838">
                  <c:v>27134</c:v>
                </c:pt>
                <c:pt idx="12839">
                  <c:v>27135</c:v>
                </c:pt>
                <c:pt idx="12840">
                  <c:v>27136</c:v>
                </c:pt>
                <c:pt idx="12841">
                  <c:v>27137</c:v>
                </c:pt>
                <c:pt idx="12842">
                  <c:v>27138</c:v>
                </c:pt>
                <c:pt idx="12843">
                  <c:v>27141</c:v>
                </c:pt>
                <c:pt idx="12844">
                  <c:v>27142</c:v>
                </c:pt>
                <c:pt idx="12845">
                  <c:v>27143</c:v>
                </c:pt>
                <c:pt idx="12846">
                  <c:v>27144</c:v>
                </c:pt>
                <c:pt idx="12847">
                  <c:v>27145</c:v>
                </c:pt>
                <c:pt idx="12848">
                  <c:v>27148</c:v>
                </c:pt>
                <c:pt idx="12849">
                  <c:v>27149</c:v>
                </c:pt>
                <c:pt idx="12850">
                  <c:v>27150</c:v>
                </c:pt>
                <c:pt idx="12851">
                  <c:v>27151</c:v>
                </c:pt>
                <c:pt idx="12852">
                  <c:v>27152</c:v>
                </c:pt>
                <c:pt idx="12853">
                  <c:v>27155</c:v>
                </c:pt>
                <c:pt idx="12854">
                  <c:v>27156</c:v>
                </c:pt>
                <c:pt idx="12855">
                  <c:v>27157</c:v>
                </c:pt>
                <c:pt idx="12856">
                  <c:v>27158</c:v>
                </c:pt>
                <c:pt idx="12857">
                  <c:v>27159</c:v>
                </c:pt>
                <c:pt idx="12858">
                  <c:v>27162</c:v>
                </c:pt>
                <c:pt idx="12859">
                  <c:v>27163</c:v>
                </c:pt>
                <c:pt idx="12860">
                  <c:v>27164</c:v>
                </c:pt>
                <c:pt idx="12861">
                  <c:v>27165</c:v>
                </c:pt>
                <c:pt idx="12862">
                  <c:v>27166</c:v>
                </c:pt>
                <c:pt idx="12863">
                  <c:v>27169</c:v>
                </c:pt>
                <c:pt idx="12864">
                  <c:v>27170</c:v>
                </c:pt>
                <c:pt idx="12865">
                  <c:v>27171</c:v>
                </c:pt>
                <c:pt idx="12866">
                  <c:v>27172</c:v>
                </c:pt>
                <c:pt idx="12867">
                  <c:v>27173</c:v>
                </c:pt>
                <c:pt idx="12868">
                  <c:v>27177</c:v>
                </c:pt>
                <c:pt idx="12869">
                  <c:v>27178</c:v>
                </c:pt>
                <c:pt idx="12870">
                  <c:v>27179</c:v>
                </c:pt>
                <c:pt idx="12871">
                  <c:v>27180</c:v>
                </c:pt>
                <c:pt idx="12872">
                  <c:v>27183</c:v>
                </c:pt>
                <c:pt idx="12873">
                  <c:v>27184</c:v>
                </c:pt>
                <c:pt idx="12874">
                  <c:v>27185</c:v>
                </c:pt>
                <c:pt idx="12875">
                  <c:v>27186</c:v>
                </c:pt>
                <c:pt idx="12876">
                  <c:v>27187</c:v>
                </c:pt>
                <c:pt idx="12877">
                  <c:v>27190</c:v>
                </c:pt>
                <c:pt idx="12878">
                  <c:v>27191</c:v>
                </c:pt>
                <c:pt idx="12879">
                  <c:v>27192</c:v>
                </c:pt>
                <c:pt idx="12880">
                  <c:v>27193</c:v>
                </c:pt>
                <c:pt idx="12881">
                  <c:v>27194</c:v>
                </c:pt>
                <c:pt idx="12882">
                  <c:v>27197</c:v>
                </c:pt>
                <c:pt idx="12883">
                  <c:v>27198</c:v>
                </c:pt>
                <c:pt idx="12884">
                  <c:v>27199</c:v>
                </c:pt>
                <c:pt idx="12885">
                  <c:v>27200</c:v>
                </c:pt>
                <c:pt idx="12886">
                  <c:v>27201</c:v>
                </c:pt>
                <c:pt idx="12887">
                  <c:v>27204</c:v>
                </c:pt>
                <c:pt idx="12888">
                  <c:v>27205</c:v>
                </c:pt>
                <c:pt idx="12889">
                  <c:v>27206</c:v>
                </c:pt>
                <c:pt idx="12890">
                  <c:v>27207</c:v>
                </c:pt>
                <c:pt idx="12891">
                  <c:v>27208</c:v>
                </c:pt>
                <c:pt idx="12892">
                  <c:v>27211</c:v>
                </c:pt>
                <c:pt idx="12893">
                  <c:v>27212</c:v>
                </c:pt>
                <c:pt idx="12894">
                  <c:v>27213</c:v>
                </c:pt>
                <c:pt idx="12895">
                  <c:v>27215</c:v>
                </c:pt>
                <c:pt idx="12896">
                  <c:v>27218</c:v>
                </c:pt>
                <c:pt idx="12897">
                  <c:v>27219</c:v>
                </c:pt>
                <c:pt idx="12898">
                  <c:v>27220</c:v>
                </c:pt>
                <c:pt idx="12899">
                  <c:v>27221</c:v>
                </c:pt>
                <c:pt idx="12900">
                  <c:v>27222</c:v>
                </c:pt>
                <c:pt idx="12901">
                  <c:v>27225</c:v>
                </c:pt>
                <c:pt idx="12902">
                  <c:v>27226</c:v>
                </c:pt>
                <c:pt idx="12903">
                  <c:v>27227</c:v>
                </c:pt>
                <c:pt idx="12904">
                  <c:v>27228</c:v>
                </c:pt>
                <c:pt idx="12905">
                  <c:v>27229</c:v>
                </c:pt>
                <c:pt idx="12906">
                  <c:v>27232</c:v>
                </c:pt>
                <c:pt idx="12907">
                  <c:v>27233</c:v>
                </c:pt>
                <c:pt idx="12908">
                  <c:v>27234</c:v>
                </c:pt>
                <c:pt idx="12909">
                  <c:v>27235</c:v>
                </c:pt>
                <c:pt idx="12910">
                  <c:v>27236</c:v>
                </c:pt>
                <c:pt idx="12911">
                  <c:v>27239</c:v>
                </c:pt>
                <c:pt idx="12912">
                  <c:v>27240</c:v>
                </c:pt>
                <c:pt idx="12913">
                  <c:v>27241</c:v>
                </c:pt>
                <c:pt idx="12914">
                  <c:v>27242</c:v>
                </c:pt>
                <c:pt idx="12915">
                  <c:v>27243</c:v>
                </c:pt>
                <c:pt idx="12916">
                  <c:v>27246</c:v>
                </c:pt>
                <c:pt idx="12917">
                  <c:v>27247</c:v>
                </c:pt>
                <c:pt idx="12918">
                  <c:v>27248</c:v>
                </c:pt>
                <c:pt idx="12919">
                  <c:v>27249</c:v>
                </c:pt>
                <c:pt idx="12920">
                  <c:v>27250</c:v>
                </c:pt>
                <c:pt idx="12921">
                  <c:v>27253</c:v>
                </c:pt>
                <c:pt idx="12922">
                  <c:v>27254</c:v>
                </c:pt>
                <c:pt idx="12923">
                  <c:v>27255</c:v>
                </c:pt>
                <c:pt idx="12924">
                  <c:v>27256</c:v>
                </c:pt>
                <c:pt idx="12925">
                  <c:v>27257</c:v>
                </c:pt>
                <c:pt idx="12926">
                  <c:v>27260</c:v>
                </c:pt>
                <c:pt idx="12927">
                  <c:v>27261</c:v>
                </c:pt>
                <c:pt idx="12928">
                  <c:v>27262</c:v>
                </c:pt>
                <c:pt idx="12929">
                  <c:v>27263</c:v>
                </c:pt>
                <c:pt idx="12930">
                  <c:v>27264</c:v>
                </c:pt>
                <c:pt idx="12931">
                  <c:v>27267</c:v>
                </c:pt>
                <c:pt idx="12932">
                  <c:v>27268</c:v>
                </c:pt>
                <c:pt idx="12933">
                  <c:v>27269</c:v>
                </c:pt>
                <c:pt idx="12934">
                  <c:v>27270</c:v>
                </c:pt>
                <c:pt idx="12935">
                  <c:v>27271</c:v>
                </c:pt>
                <c:pt idx="12936">
                  <c:v>27275</c:v>
                </c:pt>
                <c:pt idx="12937">
                  <c:v>27276</c:v>
                </c:pt>
                <c:pt idx="12938">
                  <c:v>27277</c:v>
                </c:pt>
                <c:pt idx="12939">
                  <c:v>27278</c:v>
                </c:pt>
                <c:pt idx="12940">
                  <c:v>27281</c:v>
                </c:pt>
                <c:pt idx="12941">
                  <c:v>27282</c:v>
                </c:pt>
                <c:pt idx="12942">
                  <c:v>27283</c:v>
                </c:pt>
                <c:pt idx="12943">
                  <c:v>27284</c:v>
                </c:pt>
                <c:pt idx="12944">
                  <c:v>27285</c:v>
                </c:pt>
                <c:pt idx="12945">
                  <c:v>27288</c:v>
                </c:pt>
                <c:pt idx="12946">
                  <c:v>27289</c:v>
                </c:pt>
                <c:pt idx="12947">
                  <c:v>27290</c:v>
                </c:pt>
                <c:pt idx="12948">
                  <c:v>27291</c:v>
                </c:pt>
                <c:pt idx="12949">
                  <c:v>27292</c:v>
                </c:pt>
                <c:pt idx="12950">
                  <c:v>27295</c:v>
                </c:pt>
                <c:pt idx="12951">
                  <c:v>27296</c:v>
                </c:pt>
                <c:pt idx="12952">
                  <c:v>27297</c:v>
                </c:pt>
                <c:pt idx="12953">
                  <c:v>27298</c:v>
                </c:pt>
                <c:pt idx="12954">
                  <c:v>27299</c:v>
                </c:pt>
                <c:pt idx="12955">
                  <c:v>27302</c:v>
                </c:pt>
                <c:pt idx="12956">
                  <c:v>27303</c:v>
                </c:pt>
                <c:pt idx="12957">
                  <c:v>27304</c:v>
                </c:pt>
                <c:pt idx="12958">
                  <c:v>27305</c:v>
                </c:pt>
                <c:pt idx="12959">
                  <c:v>27306</c:v>
                </c:pt>
                <c:pt idx="12960">
                  <c:v>27309</c:v>
                </c:pt>
                <c:pt idx="12961">
                  <c:v>27310</c:v>
                </c:pt>
                <c:pt idx="12962">
                  <c:v>27311</c:v>
                </c:pt>
                <c:pt idx="12963">
                  <c:v>27312</c:v>
                </c:pt>
                <c:pt idx="12964">
                  <c:v>27313</c:v>
                </c:pt>
                <c:pt idx="12965">
                  <c:v>27316</c:v>
                </c:pt>
                <c:pt idx="12966">
                  <c:v>27317</c:v>
                </c:pt>
                <c:pt idx="12967">
                  <c:v>27318</c:v>
                </c:pt>
                <c:pt idx="12968">
                  <c:v>27319</c:v>
                </c:pt>
                <c:pt idx="12969">
                  <c:v>27320</c:v>
                </c:pt>
                <c:pt idx="12970">
                  <c:v>27323</c:v>
                </c:pt>
                <c:pt idx="12971">
                  <c:v>27324</c:v>
                </c:pt>
                <c:pt idx="12972">
                  <c:v>27325</c:v>
                </c:pt>
                <c:pt idx="12973">
                  <c:v>27326</c:v>
                </c:pt>
                <c:pt idx="12974">
                  <c:v>27327</c:v>
                </c:pt>
                <c:pt idx="12975">
                  <c:v>27330</c:v>
                </c:pt>
                <c:pt idx="12976">
                  <c:v>27331</c:v>
                </c:pt>
                <c:pt idx="12977">
                  <c:v>27332</c:v>
                </c:pt>
                <c:pt idx="12978">
                  <c:v>27333</c:v>
                </c:pt>
                <c:pt idx="12979">
                  <c:v>27334</c:v>
                </c:pt>
                <c:pt idx="12980">
                  <c:v>27337</c:v>
                </c:pt>
                <c:pt idx="12981">
                  <c:v>27338</c:v>
                </c:pt>
                <c:pt idx="12982">
                  <c:v>27339</c:v>
                </c:pt>
                <c:pt idx="12983">
                  <c:v>27340</c:v>
                </c:pt>
                <c:pt idx="12984">
                  <c:v>27341</c:v>
                </c:pt>
                <c:pt idx="12985">
                  <c:v>27344</c:v>
                </c:pt>
                <c:pt idx="12986">
                  <c:v>27345</c:v>
                </c:pt>
                <c:pt idx="12987">
                  <c:v>27346</c:v>
                </c:pt>
                <c:pt idx="12988">
                  <c:v>27347</c:v>
                </c:pt>
                <c:pt idx="12989">
                  <c:v>27348</c:v>
                </c:pt>
                <c:pt idx="12990">
                  <c:v>27351</c:v>
                </c:pt>
                <c:pt idx="12991">
                  <c:v>27352</c:v>
                </c:pt>
                <c:pt idx="12992">
                  <c:v>27353</c:v>
                </c:pt>
                <c:pt idx="12993">
                  <c:v>27354</c:v>
                </c:pt>
                <c:pt idx="12994">
                  <c:v>27355</c:v>
                </c:pt>
                <c:pt idx="12995">
                  <c:v>27358</c:v>
                </c:pt>
                <c:pt idx="12996">
                  <c:v>27359</c:v>
                </c:pt>
                <c:pt idx="12997">
                  <c:v>27360</c:v>
                </c:pt>
                <c:pt idx="12998">
                  <c:v>27362</c:v>
                </c:pt>
                <c:pt idx="12999">
                  <c:v>27365</c:v>
                </c:pt>
                <c:pt idx="13000">
                  <c:v>27366</c:v>
                </c:pt>
                <c:pt idx="13001">
                  <c:v>27367</c:v>
                </c:pt>
                <c:pt idx="13002">
                  <c:v>27368</c:v>
                </c:pt>
                <c:pt idx="13003">
                  <c:v>27369</c:v>
                </c:pt>
                <c:pt idx="13004">
                  <c:v>27372</c:v>
                </c:pt>
                <c:pt idx="13005">
                  <c:v>27373</c:v>
                </c:pt>
                <c:pt idx="13006">
                  <c:v>27374</c:v>
                </c:pt>
                <c:pt idx="13007">
                  <c:v>27375</c:v>
                </c:pt>
                <c:pt idx="13008">
                  <c:v>27376</c:v>
                </c:pt>
                <c:pt idx="13009">
                  <c:v>27379</c:v>
                </c:pt>
                <c:pt idx="13010">
                  <c:v>27380</c:v>
                </c:pt>
                <c:pt idx="13011">
                  <c:v>27381</c:v>
                </c:pt>
                <c:pt idx="13012">
                  <c:v>27382</c:v>
                </c:pt>
                <c:pt idx="13013">
                  <c:v>27383</c:v>
                </c:pt>
                <c:pt idx="13014">
                  <c:v>27386</c:v>
                </c:pt>
                <c:pt idx="13015">
                  <c:v>27387</c:v>
                </c:pt>
                <c:pt idx="13016">
                  <c:v>27389</c:v>
                </c:pt>
                <c:pt idx="13017">
                  <c:v>27390</c:v>
                </c:pt>
                <c:pt idx="13018">
                  <c:v>27393</c:v>
                </c:pt>
                <c:pt idx="13019">
                  <c:v>27394</c:v>
                </c:pt>
                <c:pt idx="13020">
                  <c:v>27396</c:v>
                </c:pt>
                <c:pt idx="13021">
                  <c:v>27397</c:v>
                </c:pt>
                <c:pt idx="13022">
                  <c:v>27400</c:v>
                </c:pt>
                <c:pt idx="13023">
                  <c:v>27401</c:v>
                </c:pt>
                <c:pt idx="13024">
                  <c:v>27402</c:v>
                </c:pt>
                <c:pt idx="13025">
                  <c:v>27403</c:v>
                </c:pt>
                <c:pt idx="13026">
                  <c:v>27404</c:v>
                </c:pt>
                <c:pt idx="13027">
                  <c:v>27407</c:v>
                </c:pt>
                <c:pt idx="13028">
                  <c:v>27408</c:v>
                </c:pt>
                <c:pt idx="13029">
                  <c:v>27409</c:v>
                </c:pt>
                <c:pt idx="13030">
                  <c:v>27410</c:v>
                </c:pt>
                <c:pt idx="13031">
                  <c:v>27411</c:v>
                </c:pt>
                <c:pt idx="13032">
                  <c:v>27414</c:v>
                </c:pt>
                <c:pt idx="13033">
                  <c:v>27415</c:v>
                </c:pt>
                <c:pt idx="13034">
                  <c:v>27416</c:v>
                </c:pt>
                <c:pt idx="13035">
                  <c:v>27417</c:v>
                </c:pt>
                <c:pt idx="13036">
                  <c:v>27418</c:v>
                </c:pt>
                <c:pt idx="13037">
                  <c:v>27421</c:v>
                </c:pt>
                <c:pt idx="13038">
                  <c:v>27422</c:v>
                </c:pt>
                <c:pt idx="13039">
                  <c:v>27423</c:v>
                </c:pt>
                <c:pt idx="13040">
                  <c:v>27424</c:v>
                </c:pt>
                <c:pt idx="13041">
                  <c:v>27425</c:v>
                </c:pt>
                <c:pt idx="13042">
                  <c:v>27428</c:v>
                </c:pt>
                <c:pt idx="13043">
                  <c:v>27429</c:v>
                </c:pt>
                <c:pt idx="13044">
                  <c:v>27430</c:v>
                </c:pt>
                <c:pt idx="13045">
                  <c:v>27431</c:v>
                </c:pt>
                <c:pt idx="13046">
                  <c:v>27432</c:v>
                </c:pt>
                <c:pt idx="13047">
                  <c:v>27435</c:v>
                </c:pt>
                <c:pt idx="13048">
                  <c:v>27436</c:v>
                </c:pt>
                <c:pt idx="13049">
                  <c:v>27437</c:v>
                </c:pt>
                <c:pt idx="13050">
                  <c:v>27438</c:v>
                </c:pt>
                <c:pt idx="13051">
                  <c:v>27439</c:v>
                </c:pt>
                <c:pt idx="13052">
                  <c:v>27443</c:v>
                </c:pt>
                <c:pt idx="13053">
                  <c:v>27444</c:v>
                </c:pt>
                <c:pt idx="13054">
                  <c:v>27445</c:v>
                </c:pt>
                <c:pt idx="13055">
                  <c:v>27446</c:v>
                </c:pt>
                <c:pt idx="13056">
                  <c:v>27449</c:v>
                </c:pt>
                <c:pt idx="13057">
                  <c:v>27450</c:v>
                </c:pt>
                <c:pt idx="13058">
                  <c:v>27451</c:v>
                </c:pt>
                <c:pt idx="13059">
                  <c:v>27452</c:v>
                </c:pt>
                <c:pt idx="13060">
                  <c:v>27453</c:v>
                </c:pt>
                <c:pt idx="13061">
                  <c:v>27456</c:v>
                </c:pt>
                <c:pt idx="13062">
                  <c:v>27457</c:v>
                </c:pt>
                <c:pt idx="13063">
                  <c:v>27458</c:v>
                </c:pt>
                <c:pt idx="13064">
                  <c:v>27459</c:v>
                </c:pt>
                <c:pt idx="13065">
                  <c:v>27460</c:v>
                </c:pt>
                <c:pt idx="13066">
                  <c:v>27463</c:v>
                </c:pt>
                <c:pt idx="13067">
                  <c:v>27464</c:v>
                </c:pt>
                <c:pt idx="13068">
                  <c:v>27465</c:v>
                </c:pt>
                <c:pt idx="13069">
                  <c:v>27466</c:v>
                </c:pt>
                <c:pt idx="13070">
                  <c:v>27467</c:v>
                </c:pt>
                <c:pt idx="13071">
                  <c:v>27470</c:v>
                </c:pt>
                <c:pt idx="13072">
                  <c:v>27471</c:v>
                </c:pt>
                <c:pt idx="13073">
                  <c:v>27472</c:v>
                </c:pt>
                <c:pt idx="13074">
                  <c:v>27473</c:v>
                </c:pt>
                <c:pt idx="13075">
                  <c:v>27474</c:v>
                </c:pt>
                <c:pt idx="13076">
                  <c:v>27477</c:v>
                </c:pt>
                <c:pt idx="13077">
                  <c:v>27478</c:v>
                </c:pt>
                <c:pt idx="13078">
                  <c:v>27479</c:v>
                </c:pt>
                <c:pt idx="13079">
                  <c:v>27480</c:v>
                </c:pt>
                <c:pt idx="13080">
                  <c:v>27484</c:v>
                </c:pt>
                <c:pt idx="13081">
                  <c:v>27485</c:v>
                </c:pt>
                <c:pt idx="13082">
                  <c:v>27486</c:v>
                </c:pt>
                <c:pt idx="13083">
                  <c:v>27487</c:v>
                </c:pt>
                <c:pt idx="13084">
                  <c:v>27488</c:v>
                </c:pt>
                <c:pt idx="13085">
                  <c:v>27491</c:v>
                </c:pt>
                <c:pt idx="13086">
                  <c:v>27492</c:v>
                </c:pt>
                <c:pt idx="13087">
                  <c:v>27493</c:v>
                </c:pt>
                <c:pt idx="13088">
                  <c:v>27494</c:v>
                </c:pt>
                <c:pt idx="13089">
                  <c:v>27495</c:v>
                </c:pt>
                <c:pt idx="13090">
                  <c:v>27498</c:v>
                </c:pt>
                <c:pt idx="13091">
                  <c:v>27499</c:v>
                </c:pt>
                <c:pt idx="13092">
                  <c:v>27500</c:v>
                </c:pt>
                <c:pt idx="13093">
                  <c:v>27501</c:v>
                </c:pt>
                <c:pt idx="13094">
                  <c:v>27502</c:v>
                </c:pt>
                <c:pt idx="13095">
                  <c:v>27505</c:v>
                </c:pt>
                <c:pt idx="13096">
                  <c:v>27506</c:v>
                </c:pt>
                <c:pt idx="13097">
                  <c:v>27507</c:v>
                </c:pt>
                <c:pt idx="13098">
                  <c:v>27508</c:v>
                </c:pt>
                <c:pt idx="13099">
                  <c:v>27509</c:v>
                </c:pt>
                <c:pt idx="13100">
                  <c:v>27512</c:v>
                </c:pt>
                <c:pt idx="13101">
                  <c:v>27513</c:v>
                </c:pt>
                <c:pt idx="13102">
                  <c:v>27514</c:v>
                </c:pt>
                <c:pt idx="13103">
                  <c:v>27515</c:v>
                </c:pt>
                <c:pt idx="13104">
                  <c:v>27516</c:v>
                </c:pt>
                <c:pt idx="13105">
                  <c:v>27519</c:v>
                </c:pt>
                <c:pt idx="13106">
                  <c:v>27520</c:v>
                </c:pt>
                <c:pt idx="13107">
                  <c:v>27521</c:v>
                </c:pt>
                <c:pt idx="13108">
                  <c:v>27522</c:v>
                </c:pt>
                <c:pt idx="13109">
                  <c:v>27523</c:v>
                </c:pt>
                <c:pt idx="13110">
                  <c:v>27526</c:v>
                </c:pt>
                <c:pt idx="13111">
                  <c:v>27527</c:v>
                </c:pt>
                <c:pt idx="13112">
                  <c:v>27528</c:v>
                </c:pt>
                <c:pt idx="13113">
                  <c:v>27529</c:v>
                </c:pt>
                <c:pt idx="13114">
                  <c:v>27530</c:v>
                </c:pt>
                <c:pt idx="13115">
                  <c:v>27533</c:v>
                </c:pt>
                <c:pt idx="13116">
                  <c:v>27534</c:v>
                </c:pt>
                <c:pt idx="13117">
                  <c:v>27535</c:v>
                </c:pt>
                <c:pt idx="13118">
                  <c:v>27536</c:v>
                </c:pt>
                <c:pt idx="13119">
                  <c:v>27537</c:v>
                </c:pt>
                <c:pt idx="13120">
                  <c:v>27541</c:v>
                </c:pt>
                <c:pt idx="13121">
                  <c:v>27542</c:v>
                </c:pt>
                <c:pt idx="13122">
                  <c:v>27543</c:v>
                </c:pt>
                <c:pt idx="13123">
                  <c:v>27544</c:v>
                </c:pt>
                <c:pt idx="13124">
                  <c:v>27547</c:v>
                </c:pt>
                <c:pt idx="13125">
                  <c:v>27548</c:v>
                </c:pt>
                <c:pt idx="13126">
                  <c:v>27549</c:v>
                </c:pt>
                <c:pt idx="13127">
                  <c:v>27550</c:v>
                </c:pt>
                <c:pt idx="13128">
                  <c:v>27551</c:v>
                </c:pt>
                <c:pt idx="13129">
                  <c:v>27554</c:v>
                </c:pt>
                <c:pt idx="13130">
                  <c:v>27555</c:v>
                </c:pt>
                <c:pt idx="13131">
                  <c:v>27556</c:v>
                </c:pt>
                <c:pt idx="13132">
                  <c:v>27557</c:v>
                </c:pt>
                <c:pt idx="13133">
                  <c:v>27558</c:v>
                </c:pt>
                <c:pt idx="13134">
                  <c:v>27561</c:v>
                </c:pt>
                <c:pt idx="13135">
                  <c:v>27562</c:v>
                </c:pt>
                <c:pt idx="13136">
                  <c:v>27563</c:v>
                </c:pt>
                <c:pt idx="13137">
                  <c:v>27564</c:v>
                </c:pt>
                <c:pt idx="13138">
                  <c:v>27565</c:v>
                </c:pt>
                <c:pt idx="13139">
                  <c:v>27568</c:v>
                </c:pt>
                <c:pt idx="13140">
                  <c:v>27569</c:v>
                </c:pt>
                <c:pt idx="13141">
                  <c:v>27570</c:v>
                </c:pt>
                <c:pt idx="13142">
                  <c:v>27571</c:v>
                </c:pt>
                <c:pt idx="13143">
                  <c:v>27572</c:v>
                </c:pt>
                <c:pt idx="13144">
                  <c:v>27575</c:v>
                </c:pt>
                <c:pt idx="13145">
                  <c:v>27576</c:v>
                </c:pt>
                <c:pt idx="13146">
                  <c:v>27577</c:v>
                </c:pt>
                <c:pt idx="13147">
                  <c:v>27578</c:v>
                </c:pt>
                <c:pt idx="13148">
                  <c:v>27582</c:v>
                </c:pt>
                <c:pt idx="13149">
                  <c:v>27583</c:v>
                </c:pt>
                <c:pt idx="13150">
                  <c:v>27584</c:v>
                </c:pt>
                <c:pt idx="13151">
                  <c:v>27585</c:v>
                </c:pt>
                <c:pt idx="13152">
                  <c:v>27586</c:v>
                </c:pt>
                <c:pt idx="13153">
                  <c:v>27589</c:v>
                </c:pt>
                <c:pt idx="13154">
                  <c:v>27590</c:v>
                </c:pt>
                <c:pt idx="13155">
                  <c:v>27591</c:v>
                </c:pt>
                <c:pt idx="13156">
                  <c:v>27592</c:v>
                </c:pt>
                <c:pt idx="13157">
                  <c:v>27593</c:v>
                </c:pt>
                <c:pt idx="13158">
                  <c:v>27596</c:v>
                </c:pt>
                <c:pt idx="13159">
                  <c:v>27597</c:v>
                </c:pt>
                <c:pt idx="13160">
                  <c:v>27598</c:v>
                </c:pt>
                <c:pt idx="13161">
                  <c:v>27599</c:v>
                </c:pt>
                <c:pt idx="13162">
                  <c:v>27600</c:v>
                </c:pt>
                <c:pt idx="13163">
                  <c:v>27603</c:v>
                </c:pt>
                <c:pt idx="13164">
                  <c:v>27604</c:v>
                </c:pt>
                <c:pt idx="13165">
                  <c:v>27605</c:v>
                </c:pt>
                <c:pt idx="13166">
                  <c:v>27606</c:v>
                </c:pt>
                <c:pt idx="13167">
                  <c:v>27607</c:v>
                </c:pt>
                <c:pt idx="13168">
                  <c:v>27610</c:v>
                </c:pt>
                <c:pt idx="13169">
                  <c:v>27611</c:v>
                </c:pt>
                <c:pt idx="13170">
                  <c:v>27612</c:v>
                </c:pt>
                <c:pt idx="13171">
                  <c:v>27613</c:v>
                </c:pt>
                <c:pt idx="13172">
                  <c:v>27614</c:v>
                </c:pt>
                <c:pt idx="13173">
                  <c:v>27617</c:v>
                </c:pt>
                <c:pt idx="13174">
                  <c:v>27618</c:v>
                </c:pt>
                <c:pt idx="13175">
                  <c:v>27619</c:v>
                </c:pt>
                <c:pt idx="13176">
                  <c:v>27620</c:v>
                </c:pt>
                <c:pt idx="13177">
                  <c:v>27621</c:v>
                </c:pt>
                <c:pt idx="13178">
                  <c:v>27624</c:v>
                </c:pt>
                <c:pt idx="13179">
                  <c:v>27625</c:v>
                </c:pt>
                <c:pt idx="13180">
                  <c:v>27626</c:v>
                </c:pt>
                <c:pt idx="13181">
                  <c:v>27627</c:v>
                </c:pt>
                <c:pt idx="13182">
                  <c:v>27628</c:v>
                </c:pt>
                <c:pt idx="13183">
                  <c:v>27631</c:v>
                </c:pt>
                <c:pt idx="13184">
                  <c:v>27632</c:v>
                </c:pt>
                <c:pt idx="13185">
                  <c:v>27633</c:v>
                </c:pt>
                <c:pt idx="13186">
                  <c:v>27634</c:v>
                </c:pt>
                <c:pt idx="13187">
                  <c:v>27635</c:v>
                </c:pt>
                <c:pt idx="13188">
                  <c:v>27639</c:v>
                </c:pt>
                <c:pt idx="13189">
                  <c:v>27640</c:v>
                </c:pt>
                <c:pt idx="13190">
                  <c:v>27641</c:v>
                </c:pt>
                <c:pt idx="13191">
                  <c:v>27642</c:v>
                </c:pt>
                <c:pt idx="13192">
                  <c:v>27645</c:v>
                </c:pt>
                <c:pt idx="13193">
                  <c:v>27646</c:v>
                </c:pt>
                <c:pt idx="13194">
                  <c:v>27647</c:v>
                </c:pt>
                <c:pt idx="13195">
                  <c:v>27648</c:v>
                </c:pt>
                <c:pt idx="13196">
                  <c:v>27649</c:v>
                </c:pt>
                <c:pt idx="13197">
                  <c:v>27652</c:v>
                </c:pt>
                <c:pt idx="13198">
                  <c:v>27653</c:v>
                </c:pt>
                <c:pt idx="13199">
                  <c:v>27654</c:v>
                </c:pt>
                <c:pt idx="13200">
                  <c:v>27655</c:v>
                </c:pt>
                <c:pt idx="13201">
                  <c:v>27656</c:v>
                </c:pt>
                <c:pt idx="13202">
                  <c:v>27659</c:v>
                </c:pt>
                <c:pt idx="13203">
                  <c:v>27660</c:v>
                </c:pt>
                <c:pt idx="13204">
                  <c:v>27661</c:v>
                </c:pt>
                <c:pt idx="13205">
                  <c:v>27662</c:v>
                </c:pt>
                <c:pt idx="13206">
                  <c:v>27663</c:v>
                </c:pt>
                <c:pt idx="13207">
                  <c:v>27666</c:v>
                </c:pt>
                <c:pt idx="13208">
                  <c:v>27667</c:v>
                </c:pt>
                <c:pt idx="13209">
                  <c:v>27668</c:v>
                </c:pt>
                <c:pt idx="13210">
                  <c:v>27669</c:v>
                </c:pt>
                <c:pt idx="13211">
                  <c:v>27670</c:v>
                </c:pt>
                <c:pt idx="13212">
                  <c:v>27673</c:v>
                </c:pt>
                <c:pt idx="13213">
                  <c:v>27674</c:v>
                </c:pt>
                <c:pt idx="13214">
                  <c:v>27675</c:v>
                </c:pt>
                <c:pt idx="13215">
                  <c:v>27676</c:v>
                </c:pt>
                <c:pt idx="13216">
                  <c:v>27677</c:v>
                </c:pt>
                <c:pt idx="13217">
                  <c:v>27680</c:v>
                </c:pt>
                <c:pt idx="13218">
                  <c:v>27681</c:v>
                </c:pt>
                <c:pt idx="13219">
                  <c:v>27682</c:v>
                </c:pt>
                <c:pt idx="13220">
                  <c:v>27683</c:v>
                </c:pt>
                <c:pt idx="13221">
                  <c:v>27684</c:v>
                </c:pt>
                <c:pt idx="13222">
                  <c:v>27687</c:v>
                </c:pt>
                <c:pt idx="13223">
                  <c:v>27688</c:v>
                </c:pt>
                <c:pt idx="13224">
                  <c:v>27689</c:v>
                </c:pt>
                <c:pt idx="13225">
                  <c:v>27690</c:v>
                </c:pt>
                <c:pt idx="13226">
                  <c:v>27691</c:v>
                </c:pt>
                <c:pt idx="13227">
                  <c:v>27694</c:v>
                </c:pt>
                <c:pt idx="13228">
                  <c:v>27695</c:v>
                </c:pt>
                <c:pt idx="13229">
                  <c:v>27696</c:v>
                </c:pt>
                <c:pt idx="13230">
                  <c:v>27697</c:v>
                </c:pt>
                <c:pt idx="13231">
                  <c:v>27698</c:v>
                </c:pt>
                <c:pt idx="13232">
                  <c:v>27701</c:v>
                </c:pt>
                <c:pt idx="13233">
                  <c:v>27702</c:v>
                </c:pt>
                <c:pt idx="13234">
                  <c:v>27703</c:v>
                </c:pt>
                <c:pt idx="13235">
                  <c:v>27704</c:v>
                </c:pt>
                <c:pt idx="13236">
                  <c:v>27705</c:v>
                </c:pt>
                <c:pt idx="13237">
                  <c:v>27708</c:v>
                </c:pt>
                <c:pt idx="13238">
                  <c:v>27709</c:v>
                </c:pt>
                <c:pt idx="13239">
                  <c:v>27710</c:v>
                </c:pt>
                <c:pt idx="13240">
                  <c:v>27711</c:v>
                </c:pt>
                <c:pt idx="13241">
                  <c:v>27712</c:v>
                </c:pt>
                <c:pt idx="13242">
                  <c:v>27715</c:v>
                </c:pt>
                <c:pt idx="13243">
                  <c:v>27716</c:v>
                </c:pt>
                <c:pt idx="13244">
                  <c:v>27717</c:v>
                </c:pt>
                <c:pt idx="13245">
                  <c:v>27718</c:v>
                </c:pt>
                <c:pt idx="13246">
                  <c:v>27719</c:v>
                </c:pt>
                <c:pt idx="13247">
                  <c:v>27722</c:v>
                </c:pt>
                <c:pt idx="13248">
                  <c:v>27723</c:v>
                </c:pt>
                <c:pt idx="13249">
                  <c:v>27724</c:v>
                </c:pt>
                <c:pt idx="13250">
                  <c:v>27726</c:v>
                </c:pt>
                <c:pt idx="13251">
                  <c:v>27729</c:v>
                </c:pt>
                <c:pt idx="13252">
                  <c:v>27730</c:v>
                </c:pt>
                <c:pt idx="13253">
                  <c:v>27731</c:v>
                </c:pt>
                <c:pt idx="13254">
                  <c:v>27732</c:v>
                </c:pt>
                <c:pt idx="13255">
                  <c:v>27733</c:v>
                </c:pt>
                <c:pt idx="13256">
                  <c:v>27736</c:v>
                </c:pt>
                <c:pt idx="13257">
                  <c:v>27737</c:v>
                </c:pt>
                <c:pt idx="13258">
                  <c:v>27738</c:v>
                </c:pt>
                <c:pt idx="13259">
                  <c:v>27739</c:v>
                </c:pt>
                <c:pt idx="13260">
                  <c:v>27740</c:v>
                </c:pt>
                <c:pt idx="13261">
                  <c:v>27743</c:v>
                </c:pt>
                <c:pt idx="13262">
                  <c:v>27744</c:v>
                </c:pt>
                <c:pt idx="13263">
                  <c:v>27745</c:v>
                </c:pt>
                <c:pt idx="13264">
                  <c:v>27746</c:v>
                </c:pt>
                <c:pt idx="13265">
                  <c:v>27747</c:v>
                </c:pt>
                <c:pt idx="13266">
                  <c:v>27750</c:v>
                </c:pt>
                <c:pt idx="13267">
                  <c:v>27751</c:v>
                </c:pt>
                <c:pt idx="13268">
                  <c:v>27752</c:v>
                </c:pt>
                <c:pt idx="13269">
                  <c:v>27754</c:v>
                </c:pt>
                <c:pt idx="13270">
                  <c:v>27757</c:v>
                </c:pt>
                <c:pt idx="13271">
                  <c:v>27758</c:v>
                </c:pt>
                <c:pt idx="13272">
                  <c:v>27759</c:v>
                </c:pt>
                <c:pt idx="13273">
                  <c:v>27761</c:v>
                </c:pt>
                <c:pt idx="13274">
                  <c:v>27764</c:v>
                </c:pt>
                <c:pt idx="13275">
                  <c:v>27765</c:v>
                </c:pt>
                <c:pt idx="13276">
                  <c:v>27766</c:v>
                </c:pt>
                <c:pt idx="13277">
                  <c:v>27767</c:v>
                </c:pt>
                <c:pt idx="13278">
                  <c:v>27768</c:v>
                </c:pt>
                <c:pt idx="13279">
                  <c:v>27771</c:v>
                </c:pt>
                <c:pt idx="13280">
                  <c:v>27772</c:v>
                </c:pt>
                <c:pt idx="13281">
                  <c:v>27773</c:v>
                </c:pt>
                <c:pt idx="13282">
                  <c:v>27774</c:v>
                </c:pt>
                <c:pt idx="13283">
                  <c:v>27775</c:v>
                </c:pt>
                <c:pt idx="13284">
                  <c:v>27778</c:v>
                </c:pt>
                <c:pt idx="13285">
                  <c:v>27779</c:v>
                </c:pt>
                <c:pt idx="13286">
                  <c:v>27780</c:v>
                </c:pt>
                <c:pt idx="13287">
                  <c:v>27781</c:v>
                </c:pt>
                <c:pt idx="13288">
                  <c:v>27782</c:v>
                </c:pt>
                <c:pt idx="13289">
                  <c:v>27785</c:v>
                </c:pt>
                <c:pt idx="13290">
                  <c:v>27786</c:v>
                </c:pt>
                <c:pt idx="13291">
                  <c:v>27787</c:v>
                </c:pt>
                <c:pt idx="13292">
                  <c:v>27788</c:v>
                </c:pt>
                <c:pt idx="13293">
                  <c:v>27789</c:v>
                </c:pt>
                <c:pt idx="13294">
                  <c:v>27792</c:v>
                </c:pt>
                <c:pt idx="13295">
                  <c:v>27793</c:v>
                </c:pt>
                <c:pt idx="13296">
                  <c:v>27794</c:v>
                </c:pt>
                <c:pt idx="13297">
                  <c:v>27795</c:v>
                </c:pt>
                <c:pt idx="13298">
                  <c:v>27796</c:v>
                </c:pt>
                <c:pt idx="13299">
                  <c:v>27799</c:v>
                </c:pt>
                <c:pt idx="13300">
                  <c:v>27800</c:v>
                </c:pt>
                <c:pt idx="13301">
                  <c:v>27801</c:v>
                </c:pt>
                <c:pt idx="13302">
                  <c:v>27802</c:v>
                </c:pt>
                <c:pt idx="13303">
                  <c:v>27803</c:v>
                </c:pt>
                <c:pt idx="13304">
                  <c:v>27807</c:v>
                </c:pt>
                <c:pt idx="13305">
                  <c:v>27808</c:v>
                </c:pt>
                <c:pt idx="13306">
                  <c:v>27809</c:v>
                </c:pt>
                <c:pt idx="13307">
                  <c:v>27810</c:v>
                </c:pt>
                <c:pt idx="13308">
                  <c:v>27813</c:v>
                </c:pt>
                <c:pt idx="13309">
                  <c:v>27814</c:v>
                </c:pt>
                <c:pt idx="13310">
                  <c:v>27815</c:v>
                </c:pt>
                <c:pt idx="13311">
                  <c:v>27816</c:v>
                </c:pt>
                <c:pt idx="13312">
                  <c:v>27817</c:v>
                </c:pt>
                <c:pt idx="13313">
                  <c:v>27820</c:v>
                </c:pt>
                <c:pt idx="13314">
                  <c:v>27821</c:v>
                </c:pt>
                <c:pt idx="13315">
                  <c:v>27822</c:v>
                </c:pt>
                <c:pt idx="13316">
                  <c:v>27823</c:v>
                </c:pt>
                <c:pt idx="13317">
                  <c:v>27824</c:v>
                </c:pt>
                <c:pt idx="13318">
                  <c:v>27827</c:v>
                </c:pt>
                <c:pt idx="13319">
                  <c:v>27828</c:v>
                </c:pt>
                <c:pt idx="13320">
                  <c:v>27829</c:v>
                </c:pt>
                <c:pt idx="13321">
                  <c:v>27830</c:v>
                </c:pt>
                <c:pt idx="13322">
                  <c:v>27831</c:v>
                </c:pt>
                <c:pt idx="13323">
                  <c:v>27834</c:v>
                </c:pt>
                <c:pt idx="13324">
                  <c:v>27835</c:v>
                </c:pt>
                <c:pt idx="13325">
                  <c:v>27836</c:v>
                </c:pt>
                <c:pt idx="13326">
                  <c:v>27837</c:v>
                </c:pt>
                <c:pt idx="13327">
                  <c:v>27838</c:v>
                </c:pt>
                <c:pt idx="13328">
                  <c:v>27841</c:v>
                </c:pt>
                <c:pt idx="13329">
                  <c:v>27842</c:v>
                </c:pt>
                <c:pt idx="13330">
                  <c:v>27843</c:v>
                </c:pt>
                <c:pt idx="13331">
                  <c:v>27844</c:v>
                </c:pt>
                <c:pt idx="13332">
                  <c:v>27845</c:v>
                </c:pt>
                <c:pt idx="13333">
                  <c:v>27848</c:v>
                </c:pt>
                <c:pt idx="13334">
                  <c:v>27849</c:v>
                </c:pt>
                <c:pt idx="13335">
                  <c:v>27850</c:v>
                </c:pt>
                <c:pt idx="13336">
                  <c:v>27851</c:v>
                </c:pt>
                <c:pt idx="13337">
                  <c:v>27852</c:v>
                </c:pt>
                <c:pt idx="13338">
                  <c:v>27855</c:v>
                </c:pt>
                <c:pt idx="13339">
                  <c:v>27856</c:v>
                </c:pt>
                <c:pt idx="13340">
                  <c:v>27857</c:v>
                </c:pt>
                <c:pt idx="13341">
                  <c:v>27858</c:v>
                </c:pt>
                <c:pt idx="13342">
                  <c:v>27859</c:v>
                </c:pt>
                <c:pt idx="13343">
                  <c:v>27862</c:v>
                </c:pt>
                <c:pt idx="13344">
                  <c:v>27863</c:v>
                </c:pt>
                <c:pt idx="13345">
                  <c:v>27864</c:v>
                </c:pt>
                <c:pt idx="13346">
                  <c:v>27865</c:v>
                </c:pt>
                <c:pt idx="13347">
                  <c:v>27869</c:v>
                </c:pt>
                <c:pt idx="13348">
                  <c:v>27870</c:v>
                </c:pt>
                <c:pt idx="13349">
                  <c:v>27871</c:v>
                </c:pt>
                <c:pt idx="13350">
                  <c:v>27872</c:v>
                </c:pt>
                <c:pt idx="13351">
                  <c:v>27873</c:v>
                </c:pt>
                <c:pt idx="13352">
                  <c:v>27876</c:v>
                </c:pt>
                <c:pt idx="13353">
                  <c:v>27877</c:v>
                </c:pt>
                <c:pt idx="13354">
                  <c:v>27878</c:v>
                </c:pt>
                <c:pt idx="13355">
                  <c:v>27879</c:v>
                </c:pt>
                <c:pt idx="13356">
                  <c:v>27880</c:v>
                </c:pt>
                <c:pt idx="13357">
                  <c:v>27883</c:v>
                </c:pt>
                <c:pt idx="13358">
                  <c:v>27884</c:v>
                </c:pt>
                <c:pt idx="13359">
                  <c:v>27885</c:v>
                </c:pt>
                <c:pt idx="13360">
                  <c:v>27886</c:v>
                </c:pt>
                <c:pt idx="13361">
                  <c:v>27887</c:v>
                </c:pt>
                <c:pt idx="13362">
                  <c:v>27890</c:v>
                </c:pt>
                <c:pt idx="13363">
                  <c:v>27891</c:v>
                </c:pt>
                <c:pt idx="13364">
                  <c:v>27892</c:v>
                </c:pt>
                <c:pt idx="13365">
                  <c:v>27893</c:v>
                </c:pt>
                <c:pt idx="13366">
                  <c:v>27894</c:v>
                </c:pt>
                <c:pt idx="13367">
                  <c:v>27897</c:v>
                </c:pt>
                <c:pt idx="13368">
                  <c:v>27898</c:v>
                </c:pt>
                <c:pt idx="13369">
                  <c:v>27899</c:v>
                </c:pt>
                <c:pt idx="13370">
                  <c:v>27900</c:v>
                </c:pt>
                <c:pt idx="13371">
                  <c:v>27901</c:v>
                </c:pt>
                <c:pt idx="13372">
                  <c:v>27904</c:v>
                </c:pt>
                <c:pt idx="13373">
                  <c:v>27905</c:v>
                </c:pt>
                <c:pt idx="13374">
                  <c:v>27906</c:v>
                </c:pt>
                <c:pt idx="13375">
                  <c:v>27907</c:v>
                </c:pt>
                <c:pt idx="13376">
                  <c:v>27908</c:v>
                </c:pt>
                <c:pt idx="13377">
                  <c:v>27912</c:v>
                </c:pt>
                <c:pt idx="13378">
                  <c:v>27913</c:v>
                </c:pt>
                <c:pt idx="13379">
                  <c:v>27914</c:v>
                </c:pt>
                <c:pt idx="13380">
                  <c:v>27915</c:v>
                </c:pt>
                <c:pt idx="13381">
                  <c:v>27918</c:v>
                </c:pt>
                <c:pt idx="13382">
                  <c:v>27919</c:v>
                </c:pt>
                <c:pt idx="13383">
                  <c:v>27920</c:v>
                </c:pt>
                <c:pt idx="13384">
                  <c:v>27921</c:v>
                </c:pt>
                <c:pt idx="13385">
                  <c:v>27922</c:v>
                </c:pt>
                <c:pt idx="13386">
                  <c:v>27925</c:v>
                </c:pt>
                <c:pt idx="13387">
                  <c:v>27926</c:v>
                </c:pt>
                <c:pt idx="13388">
                  <c:v>27927</c:v>
                </c:pt>
                <c:pt idx="13389">
                  <c:v>27928</c:v>
                </c:pt>
                <c:pt idx="13390">
                  <c:v>27929</c:v>
                </c:pt>
                <c:pt idx="13391">
                  <c:v>27932</c:v>
                </c:pt>
                <c:pt idx="13392">
                  <c:v>27933</c:v>
                </c:pt>
                <c:pt idx="13393">
                  <c:v>27934</c:v>
                </c:pt>
                <c:pt idx="13394">
                  <c:v>27935</c:v>
                </c:pt>
                <c:pt idx="13395">
                  <c:v>27936</c:v>
                </c:pt>
                <c:pt idx="13396">
                  <c:v>27939</c:v>
                </c:pt>
                <c:pt idx="13397">
                  <c:v>27940</c:v>
                </c:pt>
                <c:pt idx="13398">
                  <c:v>27941</c:v>
                </c:pt>
                <c:pt idx="13399">
                  <c:v>27942</c:v>
                </c:pt>
                <c:pt idx="13400">
                  <c:v>27943</c:v>
                </c:pt>
                <c:pt idx="13401">
                  <c:v>27947</c:v>
                </c:pt>
                <c:pt idx="13402">
                  <c:v>27948</c:v>
                </c:pt>
                <c:pt idx="13403">
                  <c:v>27949</c:v>
                </c:pt>
                <c:pt idx="13404">
                  <c:v>27950</c:v>
                </c:pt>
                <c:pt idx="13405">
                  <c:v>27953</c:v>
                </c:pt>
                <c:pt idx="13406">
                  <c:v>27954</c:v>
                </c:pt>
                <c:pt idx="13407">
                  <c:v>27955</c:v>
                </c:pt>
                <c:pt idx="13408">
                  <c:v>27956</c:v>
                </c:pt>
                <c:pt idx="13409">
                  <c:v>27957</c:v>
                </c:pt>
                <c:pt idx="13410">
                  <c:v>27960</c:v>
                </c:pt>
                <c:pt idx="13411">
                  <c:v>27961</c:v>
                </c:pt>
                <c:pt idx="13412">
                  <c:v>27962</c:v>
                </c:pt>
                <c:pt idx="13413">
                  <c:v>27963</c:v>
                </c:pt>
                <c:pt idx="13414">
                  <c:v>27964</c:v>
                </c:pt>
                <c:pt idx="13415">
                  <c:v>27967</c:v>
                </c:pt>
                <c:pt idx="13416">
                  <c:v>27968</c:v>
                </c:pt>
                <c:pt idx="13417">
                  <c:v>27969</c:v>
                </c:pt>
                <c:pt idx="13418">
                  <c:v>27970</c:v>
                </c:pt>
                <c:pt idx="13419">
                  <c:v>27971</c:v>
                </c:pt>
                <c:pt idx="13420">
                  <c:v>27974</c:v>
                </c:pt>
                <c:pt idx="13421">
                  <c:v>27975</c:v>
                </c:pt>
                <c:pt idx="13422">
                  <c:v>27976</c:v>
                </c:pt>
                <c:pt idx="13423">
                  <c:v>27977</c:v>
                </c:pt>
                <c:pt idx="13424">
                  <c:v>27978</c:v>
                </c:pt>
                <c:pt idx="13425">
                  <c:v>27981</c:v>
                </c:pt>
                <c:pt idx="13426">
                  <c:v>27982</c:v>
                </c:pt>
                <c:pt idx="13427">
                  <c:v>27983</c:v>
                </c:pt>
                <c:pt idx="13428">
                  <c:v>27984</c:v>
                </c:pt>
                <c:pt idx="13429">
                  <c:v>27985</c:v>
                </c:pt>
                <c:pt idx="13430">
                  <c:v>27988</c:v>
                </c:pt>
                <c:pt idx="13431">
                  <c:v>27989</c:v>
                </c:pt>
                <c:pt idx="13432">
                  <c:v>27990</c:v>
                </c:pt>
                <c:pt idx="13433">
                  <c:v>27991</c:v>
                </c:pt>
                <c:pt idx="13434">
                  <c:v>27992</c:v>
                </c:pt>
                <c:pt idx="13435">
                  <c:v>27995</c:v>
                </c:pt>
                <c:pt idx="13436">
                  <c:v>27996</c:v>
                </c:pt>
                <c:pt idx="13437">
                  <c:v>27997</c:v>
                </c:pt>
                <c:pt idx="13438">
                  <c:v>27998</c:v>
                </c:pt>
                <c:pt idx="13439">
                  <c:v>27999</c:v>
                </c:pt>
                <c:pt idx="13440">
                  <c:v>28002</c:v>
                </c:pt>
                <c:pt idx="13441">
                  <c:v>28003</c:v>
                </c:pt>
                <c:pt idx="13442">
                  <c:v>28004</c:v>
                </c:pt>
                <c:pt idx="13443">
                  <c:v>28005</c:v>
                </c:pt>
                <c:pt idx="13444">
                  <c:v>28006</c:v>
                </c:pt>
                <c:pt idx="13445">
                  <c:v>28010</c:v>
                </c:pt>
                <c:pt idx="13446">
                  <c:v>28011</c:v>
                </c:pt>
                <c:pt idx="13447">
                  <c:v>28012</c:v>
                </c:pt>
                <c:pt idx="13448">
                  <c:v>28013</c:v>
                </c:pt>
                <c:pt idx="13449">
                  <c:v>28016</c:v>
                </c:pt>
                <c:pt idx="13450">
                  <c:v>28017</c:v>
                </c:pt>
                <c:pt idx="13451">
                  <c:v>28018</c:v>
                </c:pt>
                <c:pt idx="13452">
                  <c:v>28019</c:v>
                </c:pt>
                <c:pt idx="13453">
                  <c:v>28020</c:v>
                </c:pt>
                <c:pt idx="13454">
                  <c:v>28023</c:v>
                </c:pt>
                <c:pt idx="13455">
                  <c:v>28024</c:v>
                </c:pt>
                <c:pt idx="13456">
                  <c:v>28025</c:v>
                </c:pt>
                <c:pt idx="13457">
                  <c:v>28026</c:v>
                </c:pt>
                <c:pt idx="13458">
                  <c:v>28027</c:v>
                </c:pt>
                <c:pt idx="13459">
                  <c:v>28030</c:v>
                </c:pt>
                <c:pt idx="13460">
                  <c:v>28031</c:v>
                </c:pt>
                <c:pt idx="13461">
                  <c:v>28032</c:v>
                </c:pt>
                <c:pt idx="13462">
                  <c:v>28033</c:v>
                </c:pt>
                <c:pt idx="13463">
                  <c:v>28034</c:v>
                </c:pt>
                <c:pt idx="13464">
                  <c:v>28037</c:v>
                </c:pt>
                <c:pt idx="13465">
                  <c:v>28038</c:v>
                </c:pt>
                <c:pt idx="13466">
                  <c:v>28039</c:v>
                </c:pt>
                <c:pt idx="13467">
                  <c:v>28040</c:v>
                </c:pt>
                <c:pt idx="13468">
                  <c:v>28041</c:v>
                </c:pt>
                <c:pt idx="13469">
                  <c:v>28044</c:v>
                </c:pt>
                <c:pt idx="13470">
                  <c:v>28045</c:v>
                </c:pt>
                <c:pt idx="13471">
                  <c:v>28046</c:v>
                </c:pt>
                <c:pt idx="13472">
                  <c:v>28047</c:v>
                </c:pt>
                <c:pt idx="13473">
                  <c:v>28048</c:v>
                </c:pt>
                <c:pt idx="13474">
                  <c:v>28051</c:v>
                </c:pt>
                <c:pt idx="13475">
                  <c:v>28052</c:v>
                </c:pt>
                <c:pt idx="13476">
                  <c:v>28053</c:v>
                </c:pt>
                <c:pt idx="13477">
                  <c:v>28054</c:v>
                </c:pt>
                <c:pt idx="13478">
                  <c:v>28055</c:v>
                </c:pt>
                <c:pt idx="13479">
                  <c:v>28058</c:v>
                </c:pt>
                <c:pt idx="13480">
                  <c:v>28059</c:v>
                </c:pt>
                <c:pt idx="13481">
                  <c:v>28060</c:v>
                </c:pt>
                <c:pt idx="13482">
                  <c:v>28061</c:v>
                </c:pt>
                <c:pt idx="13483">
                  <c:v>28062</c:v>
                </c:pt>
                <c:pt idx="13484">
                  <c:v>28065</c:v>
                </c:pt>
                <c:pt idx="13485">
                  <c:v>28067</c:v>
                </c:pt>
                <c:pt idx="13486">
                  <c:v>28068</c:v>
                </c:pt>
                <c:pt idx="13487">
                  <c:v>28069</c:v>
                </c:pt>
                <c:pt idx="13488">
                  <c:v>28072</c:v>
                </c:pt>
                <c:pt idx="13489">
                  <c:v>28073</c:v>
                </c:pt>
                <c:pt idx="13490">
                  <c:v>28074</c:v>
                </c:pt>
                <c:pt idx="13491">
                  <c:v>28075</c:v>
                </c:pt>
                <c:pt idx="13492">
                  <c:v>28076</c:v>
                </c:pt>
                <c:pt idx="13493">
                  <c:v>28079</c:v>
                </c:pt>
                <c:pt idx="13494">
                  <c:v>28080</c:v>
                </c:pt>
                <c:pt idx="13495">
                  <c:v>28081</c:v>
                </c:pt>
                <c:pt idx="13496">
                  <c:v>28082</c:v>
                </c:pt>
                <c:pt idx="13497">
                  <c:v>28083</c:v>
                </c:pt>
                <c:pt idx="13498">
                  <c:v>28086</c:v>
                </c:pt>
                <c:pt idx="13499">
                  <c:v>28087</c:v>
                </c:pt>
                <c:pt idx="13500">
                  <c:v>28088</c:v>
                </c:pt>
                <c:pt idx="13501">
                  <c:v>28090</c:v>
                </c:pt>
                <c:pt idx="13502">
                  <c:v>28093</c:v>
                </c:pt>
                <c:pt idx="13503">
                  <c:v>28094</c:v>
                </c:pt>
                <c:pt idx="13504">
                  <c:v>28095</c:v>
                </c:pt>
                <c:pt idx="13505">
                  <c:v>28096</c:v>
                </c:pt>
                <c:pt idx="13506">
                  <c:v>28097</c:v>
                </c:pt>
                <c:pt idx="13507">
                  <c:v>28100</c:v>
                </c:pt>
                <c:pt idx="13508">
                  <c:v>28101</c:v>
                </c:pt>
                <c:pt idx="13509">
                  <c:v>28102</c:v>
                </c:pt>
                <c:pt idx="13510">
                  <c:v>28103</c:v>
                </c:pt>
                <c:pt idx="13511">
                  <c:v>28104</c:v>
                </c:pt>
                <c:pt idx="13512">
                  <c:v>28107</c:v>
                </c:pt>
                <c:pt idx="13513">
                  <c:v>28108</c:v>
                </c:pt>
                <c:pt idx="13514">
                  <c:v>28109</c:v>
                </c:pt>
                <c:pt idx="13515">
                  <c:v>28110</c:v>
                </c:pt>
                <c:pt idx="13516">
                  <c:v>28111</c:v>
                </c:pt>
                <c:pt idx="13517">
                  <c:v>28114</c:v>
                </c:pt>
                <c:pt idx="13518">
                  <c:v>28115</c:v>
                </c:pt>
                <c:pt idx="13519">
                  <c:v>28116</c:v>
                </c:pt>
                <c:pt idx="13520">
                  <c:v>28117</c:v>
                </c:pt>
                <c:pt idx="13521">
                  <c:v>28121</c:v>
                </c:pt>
                <c:pt idx="13522">
                  <c:v>28122</c:v>
                </c:pt>
                <c:pt idx="13523">
                  <c:v>28123</c:v>
                </c:pt>
                <c:pt idx="13524">
                  <c:v>28124</c:v>
                </c:pt>
                <c:pt idx="13525">
                  <c:v>28125</c:v>
                </c:pt>
                <c:pt idx="13526">
                  <c:v>28128</c:v>
                </c:pt>
                <c:pt idx="13527">
                  <c:v>28129</c:v>
                </c:pt>
                <c:pt idx="13528">
                  <c:v>28130</c:v>
                </c:pt>
                <c:pt idx="13529">
                  <c:v>28131</c:v>
                </c:pt>
                <c:pt idx="13530">
                  <c:v>28132</c:v>
                </c:pt>
                <c:pt idx="13531">
                  <c:v>28135</c:v>
                </c:pt>
                <c:pt idx="13532">
                  <c:v>28136</c:v>
                </c:pt>
                <c:pt idx="13533">
                  <c:v>28137</c:v>
                </c:pt>
                <c:pt idx="13534">
                  <c:v>28138</c:v>
                </c:pt>
                <c:pt idx="13535">
                  <c:v>28139</c:v>
                </c:pt>
                <c:pt idx="13536">
                  <c:v>28142</c:v>
                </c:pt>
                <c:pt idx="13537">
                  <c:v>28143</c:v>
                </c:pt>
                <c:pt idx="13538">
                  <c:v>28144</c:v>
                </c:pt>
                <c:pt idx="13539">
                  <c:v>28145</c:v>
                </c:pt>
                <c:pt idx="13540">
                  <c:v>28146</c:v>
                </c:pt>
                <c:pt idx="13541">
                  <c:v>28149</c:v>
                </c:pt>
                <c:pt idx="13542">
                  <c:v>28150</c:v>
                </c:pt>
                <c:pt idx="13543">
                  <c:v>28151</c:v>
                </c:pt>
                <c:pt idx="13544">
                  <c:v>28152</c:v>
                </c:pt>
                <c:pt idx="13545">
                  <c:v>28153</c:v>
                </c:pt>
                <c:pt idx="13546">
                  <c:v>28156</c:v>
                </c:pt>
                <c:pt idx="13547">
                  <c:v>28157</c:v>
                </c:pt>
                <c:pt idx="13548">
                  <c:v>28158</c:v>
                </c:pt>
                <c:pt idx="13549">
                  <c:v>28159</c:v>
                </c:pt>
                <c:pt idx="13550">
                  <c:v>28160</c:v>
                </c:pt>
                <c:pt idx="13551">
                  <c:v>28163</c:v>
                </c:pt>
                <c:pt idx="13552">
                  <c:v>28164</c:v>
                </c:pt>
                <c:pt idx="13553">
                  <c:v>28165</c:v>
                </c:pt>
                <c:pt idx="13554">
                  <c:v>28166</c:v>
                </c:pt>
                <c:pt idx="13555">
                  <c:v>28167</c:v>
                </c:pt>
                <c:pt idx="13556">
                  <c:v>28170</c:v>
                </c:pt>
                <c:pt idx="13557">
                  <c:v>28171</c:v>
                </c:pt>
                <c:pt idx="13558">
                  <c:v>28172</c:v>
                </c:pt>
                <c:pt idx="13559">
                  <c:v>28173</c:v>
                </c:pt>
                <c:pt idx="13560">
                  <c:v>28174</c:v>
                </c:pt>
                <c:pt idx="13561">
                  <c:v>28178</c:v>
                </c:pt>
                <c:pt idx="13562">
                  <c:v>28179</c:v>
                </c:pt>
                <c:pt idx="13563">
                  <c:v>28180</c:v>
                </c:pt>
                <c:pt idx="13564">
                  <c:v>28181</c:v>
                </c:pt>
                <c:pt idx="13565">
                  <c:v>28184</c:v>
                </c:pt>
                <c:pt idx="13566">
                  <c:v>28185</c:v>
                </c:pt>
                <c:pt idx="13567">
                  <c:v>28186</c:v>
                </c:pt>
                <c:pt idx="13568">
                  <c:v>28187</c:v>
                </c:pt>
                <c:pt idx="13569">
                  <c:v>28188</c:v>
                </c:pt>
                <c:pt idx="13570">
                  <c:v>28191</c:v>
                </c:pt>
                <c:pt idx="13571">
                  <c:v>28192</c:v>
                </c:pt>
                <c:pt idx="13572">
                  <c:v>28193</c:v>
                </c:pt>
                <c:pt idx="13573">
                  <c:v>28194</c:v>
                </c:pt>
                <c:pt idx="13574">
                  <c:v>28195</c:v>
                </c:pt>
                <c:pt idx="13575">
                  <c:v>28198</c:v>
                </c:pt>
                <c:pt idx="13576">
                  <c:v>28199</c:v>
                </c:pt>
                <c:pt idx="13577">
                  <c:v>28200</c:v>
                </c:pt>
                <c:pt idx="13578">
                  <c:v>28201</c:v>
                </c:pt>
                <c:pt idx="13579">
                  <c:v>28202</c:v>
                </c:pt>
                <c:pt idx="13580">
                  <c:v>28205</c:v>
                </c:pt>
                <c:pt idx="13581">
                  <c:v>28206</c:v>
                </c:pt>
                <c:pt idx="13582">
                  <c:v>28207</c:v>
                </c:pt>
                <c:pt idx="13583">
                  <c:v>28208</c:v>
                </c:pt>
                <c:pt idx="13584">
                  <c:v>28209</c:v>
                </c:pt>
                <c:pt idx="13585">
                  <c:v>28212</c:v>
                </c:pt>
                <c:pt idx="13586">
                  <c:v>28213</c:v>
                </c:pt>
                <c:pt idx="13587">
                  <c:v>28214</c:v>
                </c:pt>
                <c:pt idx="13588">
                  <c:v>28215</c:v>
                </c:pt>
                <c:pt idx="13589">
                  <c:v>28216</c:v>
                </c:pt>
                <c:pt idx="13590">
                  <c:v>28219</c:v>
                </c:pt>
                <c:pt idx="13591">
                  <c:v>28220</c:v>
                </c:pt>
                <c:pt idx="13592">
                  <c:v>28221</c:v>
                </c:pt>
                <c:pt idx="13593">
                  <c:v>28222</c:v>
                </c:pt>
                <c:pt idx="13594">
                  <c:v>28226</c:v>
                </c:pt>
                <c:pt idx="13595">
                  <c:v>28227</c:v>
                </c:pt>
                <c:pt idx="13596">
                  <c:v>28228</c:v>
                </c:pt>
                <c:pt idx="13597">
                  <c:v>28229</c:v>
                </c:pt>
                <c:pt idx="13598">
                  <c:v>28230</c:v>
                </c:pt>
                <c:pt idx="13599">
                  <c:v>28233</c:v>
                </c:pt>
                <c:pt idx="13600">
                  <c:v>28234</c:v>
                </c:pt>
                <c:pt idx="13601">
                  <c:v>28235</c:v>
                </c:pt>
                <c:pt idx="13602">
                  <c:v>28236</c:v>
                </c:pt>
                <c:pt idx="13603">
                  <c:v>28237</c:v>
                </c:pt>
                <c:pt idx="13604">
                  <c:v>28240</c:v>
                </c:pt>
                <c:pt idx="13605">
                  <c:v>28241</c:v>
                </c:pt>
                <c:pt idx="13606">
                  <c:v>28242</c:v>
                </c:pt>
                <c:pt idx="13607">
                  <c:v>28243</c:v>
                </c:pt>
                <c:pt idx="13608">
                  <c:v>28244</c:v>
                </c:pt>
                <c:pt idx="13609">
                  <c:v>28247</c:v>
                </c:pt>
                <c:pt idx="13610">
                  <c:v>28248</c:v>
                </c:pt>
                <c:pt idx="13611">
                  <c:v>28249</c:v>
                </c:pt>
                <c:pt idx="13612">
                  <c:v>28250</c:v>
                </c:pt>
                <c:pt idx="13613">
                  <c:v>28251</c:v>
                </c:pt>
                <c:pt idx="13614">
                  <c:v>28254</c:v>
                </c:pt>
                <c:pt idx="13615">
                  <c:v>28255</c:v>
                </c:pt>
                <c:pt idx="13616">
                  <c:v>28256</c:v>
                </c:pt>
                <c:pt idx="13617">
                  <c:v>28257</c:v>
                </c:pt>
                <c:pt idx="13618">
                  <c:v>28258</c:v>
                </c:pt>
                <c:pt idx="13619">
                  <c:v>28261</c:v>
                </c:pt>
                <c:pt idx="13620">
                  <c:v>28262</c:v>
                </c:pt>
                <c:pt idx="13621">
                  <c:v>28263</c:v>
                </c:pt>
                <c:pt idx="13622">
                  <c:v>28264</c:v>
                </c:pt>
                <c:pt idx="13623">
                  <c:v>28265</c:v>
                </c:pt>
                <c:pt idx="13624">
                  <c:v>28268</c:v>
                </c:pt>
                <c:pt idx="13625">
                  <c:v>28269</c:v>
                </c:pt>
                <c:pt idx="13626">
                  <c:v>28270</c:v>
                </c:pt>
                <c:pt idx="13627">
                  <c:v>28271</c:v>
                </c:pt>
                <c:pt idx="13628">
                  <c:v>28272</c:v>
                </c:pt>
                <c:pt idx="13629">
                  <c:v>28276</c:v>
                </c:pt>
                <c:pt idx="13630">
                  <c:v>28277</c:v>
                </c:pt>
                <c:pt idx="13631">
                  <c:v>28278</c:v>
                </c:pt>
                <c:pt idx="13632">
                  <c:v>28279</c:v>
                </c:pt>
                <c:pt idx="13633">
                  <c:v>28282</c:v>
                </c:pt>
                <c:pt idx="13634">
                  <c:v>28283</c:v>
                </c:pt>
                <c:pt idx="13635">
                  <c:v>28284</c:v>
                </c:pt>
                <c:pt idx="13636">
                  <c:v>28285</c:v>
                </c:pt>
                <c:pt idx="13637">
                  <c:v>28286</c:v>
                </c:pt>
                <c:pt idx="13638">
                  <c:v>28289</c:v>
                </c:pt>
                <c:pt idx="13639">
                  <c:v>28290</c:v>
                </c:pt>
                <c:pt idx="13640">
                  <c:v>28291</c:v>
                </c:pt>
                <c:pt idx="13641">
                  <c:v>28292</c:v>
                </c:pt>
                <c:pt idx="13642">
                  <c:v>28293</c:v>
                </c:pt>
                <c:pt idx="13643">
                  <c:v>28296</c:v>
                </c:pt>
                <c:pt idx="13644">
                  <c:v>28297</c:v>
                </c:pt>
                <c:pt idx="13645">
                  <c:v>28298</c:v>
                </c:pt>
                <c:pt idx="13646">
                  <c:v>28299</c:v>
                </c:pt>
                <c:pt idx="13647">
                  <c:v>28300</c:v>
                </c:pt>
                <c:pt idx="13648">
                  <c:v>28303</c:v>
                </c:pt>
                <c:pt idx="13649">
                  <c:v>28304</c:v>
                </c:pt>
                <c:pt idx="13650">
                  <c:v>28305</c:v>
                </c:pt>
                <c:pt idx="13651">
                  <c:v>28306</c:v>
                </c:pt>
                <c:pt idx="13652">
                  <c:v>28307</c:v>
                </c:pt>
                <c:pt idx="13653">
                  <c:v>28311</c:v>
                </c:pt>
                <c:pt idx="13654">
                  <c:v>28312</c:v>
                </c:pt>
                <c:pt idx="13655">
                  <c:v>28313</c:v>
                </c:pt>
                <c:pt idx="13656">
                  <c:v>28314</c:v>
                </c:pt>
                <c:pt idx="13657">
                  <c:v>28317</c:v>
                </c:pt>
                <c:pt idx="13658">
                  <c:v>28318</c:v>
                </c:pt>
                <c:pt idx="13659">
                  <c:v>28319</c:v>
                </c:pt>
                <c:pt idx="13660">
                  <c:v>28321</c:v>
                </c:pt>
                <c:pt idx="13661">
                  <c:v>28324</c:v>
                </c:pt>
                <c:pt idx="13662">
                  <c:v>28325</c:v>
                </c:pt>
                <c:pt idx="13663">
                  <c:v>28326</c:v>
                </c:pt>
                <c:pt idx="13664">
                  <c:v>28327</c:v>
                </c:pt>
                <c:pt idx="13665">
                  <c:v>28328</c:v>
                </c:pt>
                <c:pt idx="13666">
                  <c:v>28331</c:v>
                </c:pt>
                <c:pt idx="13667">
                  <c:v>28332</c:v>
                </c:pt>
                <c:pt idx="13668">
                  <c:v>28333</c:v>
                </c:pt>
                <c:pt idx="13669">
                  <c:v>28334</c:v>
                </c:pt>
                <c:pt idx="13670">
                  <c:v>28335</c:v>
                </c:pt>
                <c:pt idx="13671">
                  <c:v>28338</c:v>
                </c:pt>
                <c:pt idx="13672">
                  <c:v>28339</c:v>
                </c:pt>
                <c:pt idx="13673">
                  <c:v>28340</c:v>
                </c:pt>
                <c:pt idx="13674">
                  <c:v>28341</c:v>
                </c:pt>
                <c:pt idx="13675">
                  <c:v>28342</c:v>
                </c:pt>
                <c:pt idx="13676">
                  <c:v>28345</c:v>
                </c:pt>
                <c:pt idx="13677">
                  <c:v>28346</c:v>
                </c:pt>
                <c:pt idx="13678">
                  <c:v>28347</c:v>
                </c:pt>
                <c:pt idx="13679">
                  <c:v>28348</c:v>
                </c:pt>
                <c:pt idx="13680">
                  <c:v>28349</c:v>
                </c:pt>
                <c:pt idx="13681">
                  <c:v>28352</c:v>
                </c:pt>
                <c:pt idx="13682">
                  <c:v>28353</c:v>
                </c:pt>
                <c:pt idx="13683">
                  <c:v>28354</c:v>
                </c:pt>
                <c:pt idx="13684">
                  <c:v>28355</c:v>
                </c:pt>
                <c:pt idx="13685">
                  <c:v>28356</c:v>
                </c:pt>
                <c:pt idx="13686">
                  <c:v>28359</c:v>
                </c:pt>
                <c:pt idx="13687">
                  <c:v>28360</c:v>
                </c:pt>
                <c:pt idx="13688">
                  <c:v>28361</c:v>
                </c:pt>
                <c:pt idx="13689">
                  <c:v>28362</c:v>
                </c:pt>
                <c:pt idx="13690">
                  <c:v>28363</c:v>
                </c:pt>
                <c:pt idx="13691">
                  <c:v>28366</c:v>
                </c:pt>
                <c:pt idx="13692">
                  <c:v>28367</c:v>
                </c:pt>
                <c:pt idx="13693">
                  <c:v>28368</c:v>
                </c:pt>
                <c:pt idx="13694">
                  <c:v>28369</c:v>
                </c:pt>
                <c:pt idx="13695">
                  <c:v>28370</c:v>
                </c:pt>
                <c:pt idx="13696">
                  <c:v>28374</c:v>
                </c:pt>
                <c:pt idx="13697">
                  <c:v>28375</c:v>
                </c:pt>
                <c:pt idx="13698">
                  <c:v>28376</c:v>
                </c:pt>
                <c:pt idx="13699">
                  <c:v>28377</c:v>
                </c:pt>
                <c:pt idx="13700">
                  <c:v>28380</c:v>
                </c:pt>
                <c:pt idx="13701">
                  <c:v>28381</c:v>
                </c:pt>
                <c:pt idx="13702">
                  <c:v>28382</c:v>
                </c:pt>
                <c:pt idx="13703">
                  <c:v>28383</c:v>
                </c:pt>
                <c:pt idx="13704">
                  <c:v>28384</c:v>
                </c:pt>
                <c:pt idx="13705">
                  <c:v>28387</c:v>
                </c:pt>
                <c:pt idx="13706">
                  <c:v>28388</c:v>
                </c:pt>
                <c:pt idx="13707">
                  <c:v>28389</c:v>
                </c:pt>
                <c:pt idx="13708">
                  <c:v>28390</c:v>
                </c:pt>
                <c:pt idx="13709">
                  <c:v>28391</c:v>
                </c:pt>
                <c:pt idx="13710">
                  <c:v>28394</c:v>
                </c:pt>
                <c:pt idx="13711">
                  <c:v>28395</c:v>
                </c:pt>
                <c:pt idx="13712">
                  <c:v>28396</c:v>
                </c:pt>
                <c:pt idx="13713">
                  <c:v>28397</c:v>
                </c:pt>
                <c:pt idx="13714">
                  <c:v>28398</c:v>
                </c:pt>
                <c:pt idx="13715">
                  <c:v>28401</c:v>
                </c:pt>
                <c:pt idx="13716">
                  <c:v>28402</c:v>
                </c:pt>
                <c:pt idx="13717">
                  <c:v>28403</c:v>
                </c:pt>
                <c:pt idx="13718">
                  <c:v>28404</c:v>
                </c:pt>
                <c:pt idx="13719">
                  <c:v>28405</c:v>
                </c:pt>
                <c:pt idx="13720">
                  <c:v>28408</c:v>
                </c:pt>
                <c:pt idx="13721">
                  <c:v>28409</c:v>
                </c:pt>
                <c:pt idx="13722">
                  <c:v>28410</c:v>
                </c:pt>
                <c:pt idx="13723">
                  <c:v>28411</c:v>
                </c:pt>
                <c:pt idx="13724">
                  <c:v>28412</c:v>
                </c:pt>
                <c:pt idx="13725">
                  <c:v>28415</c:v>
                </c:pt>
                <c:pt idx="13726">
                  <c:v>28416</c:v>
                </c:pt>
                <c:pt idx="13727">
                  <c:v>28417</c:v>
                </c:pt>
                <c:pt idx="13728">
                  <c:v>28418</c:v>
                </c:pt>
                <c:pt idx="13729">
                  <c:v>28419</c:v>
                </c:pt>
                <c:pt idx="13730">
                  <c:v>28422</c:v>
                </c:pt>
                <c:pt idx="13731">
                  <c:v>28423</c:v>
                </c:pt>
                <c:pt idx="13732">
                  <c:v>28424</c:v>
                </c:pt>
                <c:pt idx="13733">
                  <c:v>28425</c:v>
                </c:pt>
                <c:pt idx="13734">
                  <c:v>28426</c:v>
                </c:pt>
                <c:pt idx="13735">
                  <c:v>28429</c:v>
                </c:pt>
                <c:pt idx="13736">
                  <c:v>28430</c:v>
                </c:pt>
                <c:pt idx="13737">
                  <c:v>28431</c:v>
                </c:pt>
                <c:pt idx="13738">
                  <c:v>28432</c:v>
                </c:pt>
                <c:pt idx="13739">
                  <c:v>28433</c:v>
                </c:pt>
                <c:pt idx="13740">
                  <c:v>28436</c:v>
                </c:pt>
                <c:pt idx="13741">
                  <c:v>28437</c:v>
                </c:pt>
                <c:pt idx="13742">
                  <c:v>28438</c:v>
                </c:pt>
                <c:pt idx="13743">
                  <c:v>28439</c:v>
                </c:pt>
                <c:pt idx="13744">
                  <c:v>28440</c:v>
                </c:pt>
                <c:pt idx="13745">
                  <c:v>28443</c:v>
                </c:pt>
                <c:pt idx="13746">
                  <c:v>28444</c:v>
                </c:pt>
                <c:pt idx="13747">
                  <c:v>28445</c:v>
                </c:pt>
                <c:pt idx="13748">
                  <c:v>28446</c:v>
                </c:pt>
                <c:pt idx="13749">
                  <c:v>28447</c:v>
                </c:pt>
                <c:pt idx="13750">
                  <c:v>28450</c:v>
                </c:pt>
                <c:pt idx="13751">
                  <c:v>28451</c:v>
                </c:pt>
                <c:pt idx="13752">
                  <c:v>28452</c:v>
                </c:pt>
                <c:pt idx="13753">
                  <c:v>28454</c:v>
                </c:pt>
                <c:pt idx="13754">
                  <c:v>28457</c:v>
                </c:pt>
                <c:pt idx="13755">
                  <c:v>28458</c:v>
                </c:pt>
                <c:pt idx="13756">
                  <c:v>28459</c:v>
                </c:pt>
                <c:pt idx="13757">
                  <c:v>28460</c:v>
                </c:pt>
                <c:pt idx="13758">
                  <c:v>28461</c:v>
                </c:pt>
                <c:pt idx="13759">
                  <c:v>28464</c:v>
                </c:pt>
                <c:pt idx="13760">
                  <c:v>28465</c:v>
                </c:pt>
                <c:pt idx="13761">
                  <c:v>28466</c:v>
                </c:pt>
                <c:pt idx="13762">
                  <c:v>28467</c:v>
                </c:pt>
                <c:pt idx="13763">
                  <c:v>28468</c:v>
                </c:pt>
                <c:pt idx="13764">
                  <c:v>28471</c:v>
                </c:pt>
                <c:pt idx="13765">
                  <c:v>28472</c:v>
                </c:pt>
                <c:pt idx="13766">
                  <c:v>28473</c:v>
                </c:pt>
                <c:pt idx="13767">
                  <c:v>28474</c:v>
                </c:pt>
                <c:pt idx="13768">
                  <c:v>28475</c:v>
                </c:pt>
                <c:pt idx="13769">
                  <c:v>28478</c:v>
                </c:pt>
                <c:pt idx="13770">
                  <c:v>28479</c:v>
                </c:pt>
                <c:pt idx="13771">
                  <c:v>28480</c:v>
                </c:pt>
                <c:pt idx="13772">
                  <c:v>28481</c:v>
                </c:pt>
                <c:pt idx="13773">
                  <c:v>28482</c:v>
                </c:pt>
                <c:pt idx="13774">
                  <c:v>28486</c:v>
                </c:pt>
                <c:pt idx="13775">
                  <c:v>28487</c:v>
                </c:pt>
                <c:pt idx="13776">
                  <c:v>28488</c:v>
                </c:pt>
                <c:pt idx="13777">
                  <c:v>28489</c:v>
                </c:pt>
                <c:pt idx="13778">
                  <c:v>28493</c:v>
                </c:pt>
                <c:pt idx="13779">
                  <c:v>28494</c:v>
                </c:pt>
                <c:pt idx="13780">
                  <c:v>28495</c:v>
                </c:pt>
                <c:pt idx="13781">
                  <c:v>28496</c:v>
                </c:pt>
                <c:pt idx="13782">
                  <c:v>28499</c:v>
                </c:pt>
                <c:pt idx="13783">
                  <c:v>28500</c:v>
                </c:pt>
                <c:pt idx="13784">
                  <c:v>28501</c:v>
                </c:pt>
                <c:pt idx="13785">
                  <c:v>28502</c:v>
                </c:pt>
                <c:pt idx="13786">
                  <c:v>28503</c:v>
                </c:pt>
                <c:pt idx="13787">
                  <c:v>28506</c:v>
                </c:pt>
                <c:pt idx="13788">
                  <c:v>28507</c:v>
                </c:pt>
                <c:pt idx="13789">
                  <c:v>28508</c:v>
                </c:pt>
                <c:pt idx="13790">
                  <c:v>28509</c:v>
                </c:pt>
                <c:pt idx="13791">
                  <c:v>28510</c:v>
                </c:pt>
                <c:pt idx="13792">
                  <c:v>28513</c:v>
                </c:pt>
                <c:pt idx="13793">
                  <c:v>28514</c:v>
                </c:pt>
                <c:pt idx="13794">
                  <c:v>28515</c:v>
                </c:pt>
                <c:pt idx="13795">
                  <c:v>28516</c:v>
                </c:pt>
                <c:pt idx="13796">
                  <c:v>28517</c:v>
                </c:pt>
                <c:pt idx="13797">
                  <c:v>28520</c:v>
                </c:pt>
                <c:pt idx="13798">
                  <c:v>28521</c:v>
                </c:pt>
                <c:pt idx="13799">
                  <c:v>28522</c:v>
                </c:pt>
                <c:pt idx="13800">
                  <c:v>28523</c:v>
                </c:pt>
                <c:pt idx="13801">
                  <c:v>28524</c:v>
                </c:pt>
                <c:pt idx="13802">
                  <c:v>28527</c:v>
                </c:pt>
                <c:pt idx="13803">
                  <c:v>28528</c:v>
                </c:pt>
                <c:pt idx="13804">
                  <c:v>28529</c:v>
                </c:pt>
                <c:pt idx="13805">
                  <c:v>28530</c:v>
                </c:pt>
                <c:pt idx="13806">
                  <c:v>28531</c:v>
                </c:pt>
                <c:pt idx="13807">
                  <c:v>28534</c:v>
                </c:pt>
                <c:pt idx="13808">
                  <c:v>28535</c:v>
                </c:pt>
                <c:pt idx="13809">
                  <c:v>28536</c:v>
                </c:pt>
                <c:pt idx="13810">
                  <c:v>28537</c:v>
                </c:pt>
                <c:pt idx="13811">
                  <c:v>28538</c:v>
                </c:pt>
                <c:pt idx="13812">
                  <c:v>28542</c:v>
                </c:pt>
                <c:pt idx="13813">
                  <c:v>28543</c:v>
                </c:pt>
                <c:pt idx="13814">
                  <c:v>28544</c:v>
                </c:pt>
                <c:pt idx="13815">
                  <c:v>28545</c:v>
                </c:pt>
                <c:pt idx="13816">
                  <c:v>28548</c:v>
                </c:pt>
                <c:pt idx="13817">
                  <c:v>28549</c:v>
                </c:pt>
                <c:pt idx="13818">
                  <c:v>28550</c:v>
                </c:pt>
                <c:pt idx="13819">
                  <c:v>28551</c:v>
                </c:pt>
                <c:pt idx="13820">
                  <c:v>28552</c:v>
                </c:pt>
                <c:pt idx="13821">
                  <c:v>28555</c:v>
                </c:pt>
                <c:pt idx="13822">
                  <c:v>28556</c:v>
                </c:pt>
                <c:pt idx="13823">
                  <c:v>28557</c:v>
                </c:pt>
                <c:pt idx="13824">
                  <c:v>28558</c:v>
                </c:pt>
                <c:pt idx="13825">
                  <c:v>28559</c:v>
                </c:pt>
                <c:pt idx="13826">
                  <c:v>28562</c:v>
                </c:pt>
                <c:pt idx="13827">
                  <c:v>28563</c:v>
                </c:pt>
                <c:pt idx="13828">
                  <c:v>28564</c:v>
                </c:pt>
                <c:pt idx="13829">
                  <c:v>28565</c:v>
                </c:pt>
                <c:pt idx="13830">
                  <c:v>28566</c:v>
                </c:pt>
                <c:pt idx="13831">
                  <c:v>28569</c:v>
                </c:pt>
                <c:pt idx="13832">
                  <c:v>28570</c:v>
                </c:pt>
                <c:pt idx="13833">
                  <c:v>28571</c:v>
                </c:pt>
                <c:pt idx="13834">
                  <c:v>28572</c:v>
                </c:pt>
                <c:pt idx="13835">
                  <c:v>28576</c:v>
                </c:pt>
                <c:pt idx="13836">
                  <c:v>28577</c:v>
                </c:pt>
                <c:pt idx="13837">
                  <c:v>28578</c:v>
                </c:pt>
                <c:pt idx="13838">
                  <c:v>28579</c:v>
                </c:pt>
                <c:pt idx="13839">
                  <c:v>28580</c:v>
                </c:pt>
                <c:pt idx="13840">
                  <c:v>28583</c:v>
                </c:pt>
                <c:pt idx="13841">
                  <c:v>28584</c:v>
                </c:pt>
                <c:pt idx="13842">
                  <c:v>28585</c:v>
                </c:pt>
                <c:pt idx="13843">
                  <c:v>28586</c:v>
                </c:pt>
                <c:pt idx="13844">
                  <c:v>28587</c:v>
                </c:pt>
                <c:pt idx="13845">
                  <c:v>28590</c:v>
                </c:pt>
                <c:pt idx="13846">
                  <c:v>28591</c:v>
                </c:pt>
                <c:pt idx="13847">
                  <c:v>28592</c:v>
                </c:pt>
                <c:pt idx="13848">
                  <c:v>28593</c:v>
                </c:pt>
                <c:pt idx="13849">
                  <c:v>28594</c:v>
                </c:pt>
                <c:pt idx="13850">
                  <c:v>28597</c:v>
                </c:pt>
                <c:pt idx="13851">
                  <c:v>28598</c:v>
                </c:pt>
                <c:pt idx="13852">
                  <c:v>28599</c:v>
                </c:pt>
                <c:pt idx="13853">
                  <c:v>28600</c:v>
                </c:pt>
                <c:pt idx="13854">
                  <c:v>28601</c:v>
                </c:pt>
                <c:pt idx="13855">
                  <c:v>28604</c:v>
                </c:pt>
                <c:pt idx="13856">
                  <c:v>28605</c:v>
                </c:pt>
                <c:pt idx="13857">
                  <c:v>28606</c:v>
                </c:pt>
                <c:pt idx="13858">
                  <c:v>28607</c:v>
                </c:pt>
                <c:pt idx="13859">
                  <c:v>28608</c:v>
                </c:pt>
                <c:pt idx="13860">
                  <c:v>28611</c:v>
                </c:pt>
                <c:pt idx="13861">
                  <c:v>28612</c:v>
                </c:pt>
                <c:pt idx="13862">
                  <c:v>28613</c:v>
                </c:pt>
                <c:pt idx="13863">
                  <c:v>28614</c:v>
                </c:pt>
                <c:pt idx="13864">
                  <c:v>28615</c:v>
                </c:pt>
                <c:pt idx="13865">
                  <c:v>28618</c:v>
                </c:pt>
                <c:pt idx="13866">
                  <c:v>28619</c:v>
                </c:pt>
                <c:pt idx="13867">
                  <c:v>28620</c:v>
                </c:pt>
                <c:pt idx="13868">
                  <c:v>28621</c:v>
                </c:pt>
                <c:pt idx="13869">
                  <c:v>28622</c:v>
                </c:pt>
                <c:pt idx="13870">
                  <c:v>28625</c:v>
                </c:pt>
                <c:pt idx="13871">
                  <c:v>28626</c:v>
                </c:pt>
                <c:pt idx="13872">
                  <c:v>28627</c:v>
                </c:pt>
                <c:pt idx="13873">
                  <c:v>28628</c:v>
                </c:pt>
                <c:pt idx="13874">
                  <c:v>28629</c:v>
                </c:pt>
                <c:pt idx="13875">
                  <c:v>28632</c:v>
                </c:pt>
                <c:pt idx="13876">
                  <c:v>28633</c:v>
                </c:pt>
                <c:pt idx="13877">
                  <c:v>28634</c:v>
                </c:pt>
                <c:pt idx="13878">
                  <c:v>28635</c:v>
                </c:pt>
                <c:pt idx="13879">
                  <c:v>28636</c:v>
                </c:pt>
                <c:pt idx="13880">
                  <c:v>28640</c:v>
                </c:pt>
                <c:pt idx="13881">
                  <c:v>28641</c:v>
                </c:pt>
                <c:pt idx="13882">
                  <c:v>28642</c:v>
                </c:pt>
                <c:pt idx="13883">
                  <c:v>28643</c:v>
                </c:pt>
                <c:pt idx="13884">
                  <c:v>28646</c:v>
                </c:pt>
                <c:pt idx="13885">
                  <c:v>28647</c:v>
                </c:pt>
                <c:pt idx="13886">
                  <c:v>28648</c:v>
                </c:pt>
                <c:pt idx="13887">
                  <c:v>28649</c:v>
                </c:pt>
                <c:pt idx="13888">
                  <c:v>28650</c:v>
                </c:pt>
                <c:pt idx="13889">
                  <c:v>28653</c:v>
                </c:pt>
                <c:pt idx="13890">
                  <c:v>28654</c:v>
                </c:pt>
                <c:pt idx="13891">
                  <c:v>28655</c:v>
                </c:pt>
                <c:pt idx="13892">
                  <c:v>28656</c:v>
                </c:pt>
                <c:pt idx="13893">
                  <c:v>28657</c:v>
                </c:pt>
                <c:pt idx="13894">
                  <c:v>28660</c:v>
                </c:pt>
                <c:pt idx="13895">
                  <c:v>28661</c:v>
                </c:pt>
                <c:pt idx="13896">
                  <c:v>28662</c:v>
                </c:pt>
                <c:pt idx="13897">
                  <c:v>28663</c:v>
                </c:pt>
                <c:pt idx="13898">
                  <c:v>28664</c:v>
                </c:pt>
                <c:pt idx="13899">
                  <c:v>28667</c:v>
                </c:pt>
                <c:pt idx="13900">
                  <c:v>28668</c:v>
                </c:pt>
                <c:pt idx="13901">
                  <c:v>28669</c:v>
                </c:pt>
                <c:pt idx="13902">
                  <c:v>28670</c:v>
                </c:pt>
                <c:pt idx="13903">
                  <c:v>28671</c:v>
                </c:pt>
                <c:pt idx="13904">
                  <c:v>28674</c:v>
                </c:pt>
                <c:pt idx="13905">
                  <c:v>28676</c:v>
                </c:pt>
                <c:pt idx="13906">
                  <c:v>28677</c:v>
                </c:pt>
                <c:pt idx="13907">
                  <c:v>28678</c:v>
                </c:pt>
                <c:pt idx="13908">
                  <c:v>28681</c:v>
                </c:pt>
                <c:pt idx="13909">
                  <c:v>28682</c:v>
                </c:pt>
                <c:pt idx="13910">
                  <c:v>28683</c:v>
                </c:pt>
                <c:pt idx="13911">
                  <c:v>28684</c:v>
                </c:pt>
                <c:pt idx="13912">
                  <c:v>28685</c:v>
                </c:pt>
                <c:pt idx="13913">
                  <c:v>28688</c:v>
                </c:pt>
                <c:pt idx="13914">
                  <c:v>28689</c:v>
                </c:pt>
                <c:pt idx="13915">
                  <c:v>28690</c:v>
                </c:pt>
                <c:pt idx="13916">
                  <c:v>28691</c:v>
                </c:pt>
                <c:pt idx="13917">
                  <c:v>28692</c:v>
                </c:pt>
                <c:pt idx="13918">
                  <c:v>28695</c:v>
                </c:pt>
                <c:pt idx="13919">
                  <c:v>28696</c:v>
                </c:pt>
                <c:pt idx="13920">
                  <c:v>28697</c:v>
                </c:pt>
                <c:pt idx="13921">
                  <c:v>28698</c:v>
                </c:pt>
                <c:pt idx="13922">
                  <c:v>28699</c:v>
                </c:pt>
                <c:pt idx="13923">
                  <c:v>28702</c:v>
                </c:pt>
                <c:pt idx="13924">
                  <c:v>28703</c:v>
                </c:pt>
                <c:pt idx="13925">
                  <c:v>28704</c:v>
                </c:pt>
                <c:pt idx="13926">
                  <c:v>28705</c:v>
                </c:pt>
                <c:pt idx="13927">
                  <c:v>28706</c:v>
                </c:pt>
                <c:pt idx="13928">
                  <c:v>28709</c:v>
                </c:pt>
                <c:pt idx="13929">
                  <c:v>28710</c:v>
                </c:pt>
                <c:pt idx="13930">
                  <c:v>28711</c:v>
                </c:pt>
                <c:pt idx="13931">
                  <c:v>28712</c:v>
                </c:pt>
                <c:pt idx="13932">
                  <c:v>28713</c:v>
                </c:pt>
                <c:pt idx="13933">
                  <c:v>28716</c:v>
                </c:pt>
                <c:pt idx="13934">
                  <c:v>28717</c:v>
                </c:pt>
                <c:pt idx="13935">
                  <c:v>28718</c:v>
                </c:pt>
                <c:pt idx="13936">
                  <c:v>28719</c:v>
                </c:pt>
                <c:pt idx="13937">
                  <c:v>28720</c:v>
                </c:pt>
                <c:pt idx="13938">
                  <c:v>28723</c:v>
                </c:pt>
                <c:pt idx="13939">
                  <c:v>28724</c:v>
                </c:pt>
                <c:pt idx="13940">
                  <c:v>28725</c:v>
                </c:pt>
                <c:pt idx="13941">
                  <c:v>28726</c:v>
                </c:pt>
                <c:pt idx="13942">
                  <c:v>28727</c:v>
                </c:pt>
                <c:pt idx="13943">
                  <c:v>28730</c:v>
                </c:pt>
                <c:pt idx="13944">
                  <c:v>28731</c:v>
                </c:pt>
                <c:pt idx="13945">
                  <c:v>28732</c:v>
                </c:pt>
                <c:pt idx="13946">
                  <c:v>28733</c:v>
                </c:pt>
                <c:pt idx="13947">
                  <c:v>28734</c:v>
                </c:pt>
                <c:pt idx="13948">
                  <c:v>28738</c:v>
                </c:pt>
                <c:pt idx="13949">
                  <c:v>28739</c:v>
                </c:pt>
                <c:pt idx="13950">
                  <c:v>28740</c:v>
                </c:pt>
                <c:pt idx="13951">
                  <c:v>28741</c:v>
                </c:pt>
                <c:pt idx="13952">
                  <c:v>28744</c:v>
                </c:pt>
                <c:pt idx="13953">
                  <c:v>28745</c:v>
                </c:pt>
                <c:pt idx="13954">
                  <c:v>28746</c:v>
                </c:pt>
                <c:pt idx="13955">
                  <c:v>28747</c:v>
                </c:pt>
                <c:pt idx="13956">
                  <c:v>28748</c:v>
                </c:pt>
                <c:pt idx="13957">
                  <c:v>28751</c:v>
                </c:pt>
                <c:pt idx="13958">
                  <c:v>28752</c:v>
                </c:pt>
                <c:pt idx="13959">
                  <c:v>28753</c:v>
                </c:pt>
                <c:pt idx="13960">
                  <c:v>28754</c:v>
                </c:pt>
                <c:pt idx="13961">
                  <c:v>28755</c:v>
                </c:pt>
                <c:pt idx="13962">
                  <c:v>28758</c:v>
                </c:pt>
                <c:pt idx="13963">
                  <c:v>28759</c:v>
                </c:pt>
                <c:pt idx="13964">
                  <c:v>28760</c:v>
                </c:pt>
                <c:pt idx="13965">
                  <c:v>28761</c:v>
                </c:pt>
                <c:pt idx="13966">
                  <c:v>28762</c:v>
                </c:pt>
                <c:pt idx="13967">
                  <c:v>28765</c:v>
                </c:pt>
                <c:pt idx="13968">
                  <c:v>28766</c:v>
                </c:pt>
                <c:pt idx="13969">
                  <c:v>28767</c:v>
                </c:pt>
                <c:pt idx="13970">
                  <c:v>28768</c:v>
                </c:pt>
                <c:pt idx="13971">
                  <c:v>28769</c:v>
                </c:pt>
                <c:pt idx="13972">
                  <c:v>28772</c:v>
                </c:pt>
                <c:pt idx="13973">
                  <c:v>28773</c:v>
                </c:pt>
                <c:pt idx="13974">
                  <c:v>28774</c:v>
                </c:pt>
                <c:pt idx="13975">
                  <c:v>28775</c:v>
                </c:pt>
                <c:pt idx="13976">
                  <c:v>28776</c:v>
                </c:pt>
                <c:pt idx="13977">
                  <c:v>28779</c:v>
                </c:pt>
                <c:pt idx="13978">
                  <c:v>28780</c:v>
                </c:pt>
                <c:pt idx="13979">
                  <c:v>28781</c:v>
                </c:pt>
                <c:pt idx="13980">
                  <c:v>28782</c:v>
                </c:pt>
                <c:pt idx="13981">
                  <c:v>28783</c:v>
                </c:pt>
                <c:pt idx="13982">
                  <c:v>28786</c:v>
                </c:pt>
                <c:pt idx="13983">
                  <c:v>28787</c:v>
                </c:pt>
                <c:pt idx="13984">
                  <c:v>28788</c:v>
                </c:pt>
                <c:pt idx="13985">
                  <c:v>28789</c:v>
                </c:pt>
                <c:pt idx="13986">
                  <c:v>28790</c:v>
                </c:pt>
                <c:pt idx="13987">
                  <c:v>28793</c:v>
                </c:pt>
                <c:pt idx="13988">
                  <c:v>28794</c:v>
                </c:pt>
                <c:pt idx="13989">
                  <c:v>28795</c:v>
                </c:pt>
                <c:pt idx="13990">
                  <c:v>28796</c:v>
                </c:pt>
                <c:pt idx="13991">
                  <c:v>28797</c:v>
                </c:pt>
                <c:pt idx="13992">
                  <c:v>28800</c:v>
                </c:pt>
                <c:pt idx="13993">
                  <c:v>28801</c:v>
                </c:pt>
                <c:pt idx="13994">
                  <c:v>28802</c:v>
                </c:pt>
                <c:pt idx="13995">
                  <c:v>28803</c:v>
                </c:pt>
                <c:pt idx="13996">
                  <c:v>28804</c:v>
                </c:pt>
                <c:pt idx="13997">
                  <c:v>28807</c:v>
                </c:pt>
                <c:pt idx="13998">
                  <c:v>28808</c:v>
                </c:pt>
                <c:pt idx="13999">
                  <c:v>28809</c:v>
                </c:pt>
                <c:pt idx="14000">
                  <c:v>28810</c:v>
                </c:pt>
                <c:pt idx="14001">
                  <c:v>28811</c:v>
                </c:pt>
                <c:pt idx="14002">
                  <c:v>28814</c:v>
                </c:pt>
                <c:pt idx="14003">
                  <c:v>28815</c:v>
                </c:pt>
                <c:pt idx="14004">
                  <c:v>28816</c:v>
                </c:pt>
                <c:pt idx="14005">
                  <c:v>28818</c:v>
                </c:pt>
                <c:pt idx="14006">
                  <c:v>28821</c:v>
                </c:pt>
                <c:pt idx="14007">
                  <c:v>28822</c:v>
                </c:pt>
                <c:pt idx="14008">
                  <c:v>28823</c:v>
                </c:pt>
                <c:pt idx="14009">
                  <c:v>28824</c:v>
                </c:pt>
                <c:pt idx="14010">
                  <c:v>28825</c:v>
                </c:pt>
                <c:pt idx="14011">
                  <c:v>28828</c:v>
                </c:pt>
                <c:pt idx="14012">
                  <c:v>28829</c:v>
                </c:pt>
                <c:pt idx="14013">
                  <c:v>28830</c:v>
                </c:pt>
                <c:pt idx="14014">
                  <c:v>28831</c:v>
                </c:pt>
                <c:pt idx="14015">
                  <c:v>28832</c:v>
                </c:pt>
                <c:pt idx="14016">
                  <c:v>28835</c:v>
                </c:pt>
                <c:pt idx="14017">
                  <c:v>28836</c:v>
                </c:pt>
                <c:pt idx="14018">
                  <c:v>28837</c:v>
                </c:pt>
                <c:pt idx="14019">
                  <c:v>28838</c:v>
                </c:pt>
                <c:pt idx="14020">
                  <c:v>28839</c:v>
                </c:pt>
                <c:pt idx="14021">
                  <c:v>28842</c:v>
                </c:pt>
                <c:pt idx="14022">
                  <c:v>28843</c:v>
                </c:pt>
                <c:pt idx="14023">
                  <c:v>28844</c:v>
                </c:pt>
                <c:pt idx="14024">
                  <c:v>28845</c:v>
                </c:pt>
                <c:pt idx="14025">
                  <c:v>28846</c:v>
                </c:pt>
                <c:pt idx="14026">
                  <c:v>28850</c:v>
                </c:pt>
                <c:pt idx="14027">
                  <c:v>28851</c:v>
                </c:pt>
                <c:pt idx="14028">
                  <c:v>28852</c:v>
                </c:pt>
                <c:pt idx="14029">
                  <c:v>28853</c:v>
                </c:pt>
                <c:pt idx="14030">
                  <c:v>28857</c:v>
                </c:pt>
                <c:pt idx="14031">
                  <c:v>28858</c:v>
                </c:pt>
                <c:pt idx="14032">
                  <c:v>28859</c:v>
                </c:pt>
                <c:pt idx="14033">
                  <c:v>28860</c:v>
                </c:pt>
                <c:pt idx="14034">
                  <c:v>28863</c:v>
                </c:pt>
                <c:pt idx="14035">
                  <c:v>28864</c:v>
                </c:pt>
                <c:pt idx="14036">
                  <c:v>28865</c:v>
                </c:pt>
                <c:pt idx="14037">
                  <c:v>28866</c:v>
                </c:pt>
                <c:pt idx="14038">
                  <c:v>28867</c:v>
                </c:pt>
                <c:pt idx="14039">
                  <c:v>28870</c:v>
                </c:pt>
                <c:pt idx="14040">
                  <c:v>28871</c:v>
                </c:pt>
                <c:pt idx="14041">
                  <c:v>28872</c:v>
                </c:pt>
                <c:pt idx="14042">
                  <c:v>28873</c:v>
                </c:pt>
                <c:pt idx="14043">
                  <c:v>28874</c:v>
                </c:pt>
                <c:pt idx="14044">
                  <c:v>28877</c:v>
                </c:pt>
                <c:pt idx="14045">
                  <c:v>28878</c:v>
                </c:pt>
                <c:pt idx="14046">
                  <c:v>28879</c:v>
                </c:pt>
                <c:pt idx="14047">
                  <c:v>28880</c:v>
                </c:pt>
                <c:pt idx="14048">
                  <c:v>28881</c:v>
                </c:pt>
                <c:pt idx="14049">
                  <c:v>28884</c:v>
                </c:pt>
                <c:pt idx="14050">
                  <c:v>28885</c:v>
                </c:pt>
                <c:pt idx="14051">
                  <c:v>28886</c:v>
                </c:pt>
                <c:pt idx="14052">
                  <c:v>28887</c:v>
                </c:pt>
                <c:pt idx="14053">
                  <c:v>28888</c:v>
                </c:pt>
                <c:pt idx="14054">
                  <c:v>28891</c:v>
                </c:pt>
                <c:pt idx="14055">
                  <c:v>28892</c:v>
                </c:pt>
                <c:pt idx="14056">
                  <c:v>28893</c:v>
                </c:pt>
                <c:pt idx="14057">
                  <c:v>28894</c:v>
                </c:pt>
                <c:pt idx="14058">
                  <c:v>28895</c:v>
                </c:pt>
                <c:pt idx="14059">
                  <c:v>28898</c:v>
                </c:pt>
                <c:pt idx="14060">
                  <c:v>28899</c:v>
                </c:pt>
                <c:pt idx="14061">
                  <c:v>28900</c:v>
                </c:pt>
                <c:pt idx="14062">
                  <c:v>28901</c:v>
                </c:pt>
                <c:pt idx="14063">
                  <c:v>28902</c:v>
                </c:pt>
                <c:pt idx="14064">
                  <c:v>28906</c:v>
                </c:pt>
                <c:pt idx="14065">
                  <c:v>28907</c:v>
                </c:pt>
                <c:pt idx="14066">
                  <c:v>28908</c:v>
                </c:pt>
                <c:pt idx="14067">
                  <c:v>28909</c:v>
                </c:pt>
                <c:pt idx="14068">
                  <c:v>28912</c:v>
                </c:pt>
                <c:pt idx="14069">
                  <c:v>28913</c:v>
                </c:pt>
                <c:pt idx="14070">
                  <c:v>28914</c:v>
                </c:pt>
                <c:pt idx="14071">
                  <c:v>28915</c:v>
                </c:pt>
                <c:pt idx="14072">
                  <c:v>28916</c:v>
                </c:pt>
                <c:pt idx="14073">
                  <c:v>28919</c:v>
                </c:pt>
                <c:pt idx="14074">
                  <c:v>28920</c:v>
                </c:pt>
                <c:pt idx="14075">
                  <c:v>28921</c:v>
                </c:pt>
                <c:pt idx="14076">
                  <c:v>28922</c:v>
                </c:pt>
                <c:pt idx="14077">
                  <c:v>28923</c:v>
                </c:pt>
                <c:pt idx="14078">
                  <c:v>28926</c:v>
                </c:pt>
                <c:pt idx="14079">
                  <c:v>28927</c:v>
                </c:pt>
                <c:pt idx="14080">
                  <c:v>28928</c:v>
                </c:pt>
                <c:pt idx="14081">
                  <c:v>28929</c:v>
                </c:pt>
                <c:pt idx="14082">
                  <c:v>28930</c:v>
                </c:pt>
                <c:pt idx="14083">
                  <c:v>28933</c:v>
                </c:pt>
                <c:pt idx="14084">
                  <c:v>28934</c:v>
                </c:pt>
                <c:pt idx="14085">
                  <c:v>28935</c:v>
                </c:pt>
                <c:pt idx="14086">
                  <c:v>28936</c:v>
                </c:pt>
                <c:pt idx="14087">
                  <c:v>28937</c:v>
                </c:pt>
                <c:pt idx="14088">
                  <c:v>28940</c:v>
                </c:pt>
                <c:pt idx="14089">
                  <c:v>28941</c:v>
                </c:pt>
                <c:pt idx="14090">
                  <c:v>28942</c:v>
                </c:pt>
                <c:pt idx="14091">
                  <c:v>28943</c:v>
                </c:pt>
                <c:pt idx="14092">
                  <c:v>28944</c:v>
                </c:pt>
                <c:pt idx="14093">
                  <c:v>28947</c:v>
                </c:pt>
                <c:pt idx="14094">
                  <c:v>28948</c:v>
                </c:pt>
                <c:pt idx="14095">
                  <c:v>28949</c:v>
                </c:pt>
                <c:pt idx="14096">
                  <c:v>28950</c:v>
                </c:pt>
                <c:pt idx="14097">
                  <c:v>28951</c:v>
                </c:pt>
                <c:pt idx="14098">
                  <c:v>28954</c:v>
                </c:pt>
                <c:pt idx="14099">
                  <c:v>28955</c:v>
                </c:pt>
                <c:pt idx="14100">
                  <c:v>28956</c:v>
                </c:pt>
                <c:pt idx="14101">
                  <c:v>28957</c:v>
                </c:pt>
                <c:pt idx="14102">
                  <c:v>28961</c:v>
                </c:pt>
                <c:pt idx="14103">
                  <c:v>28962</c:v>
                </c:pt>
                <c:pt idx="14104">
                  <c:v>28963</c:v>
                </c:pt>
                <c:pt idx="14105">
                  <c:v>28964</c:v>
                </c:pt>
                <c:pt idx="14106">
                  <c:v>28965</c:v>
                </c:pt>
                <c:pt idx="14107">
                  <c:v>28968</c:v>
                </c:pt>
                <c:pt idx="14108">
                  <c:v>28969</c:v>
                </c:pt>
                <c:pt idx="14109">
                  <c:v>28970</c:v>
                </c:pt>
                <c:pt idx="14110">
                  <c:v>28971</c:v>
                </c:pt>
                <c:pt idx="14111">
                  <c:v>28972</c:v>
                </c:pt>
                <c:pt idx="14112">
                  <c:v>28975</c:v>
                </c:pt>
                <c:pt idx="14113">
                  <c:v>28976</c:v>
                </c:pt>
                <c:pt idx="14114">
                  <c:v>28977</c:v>
                </c:pt>
                <c:pt idx="14115">
                  <c:v>28978</c:v>
                </c:pt>
                <c:pt idx="14116">
                  <c:v>28979</c:v>
                </c:pt>
                <c:pt idx="14117">
                  <c:v>28982</c:v>
                </c:pt>
                <c:pt idx="14118">
                  <c:v>28983</c:v>
                </c:pt>
                <c:pt idx="14119">
                  <c:v>28984</c:v>
                </c:pt>
                <c:pt idx="14120">
                  <c:v>28985</c:v>
                </c:pt>
                <c:pt idx="14121">
                  <c:v>28986</c:v>
                </c:pt>
                <c:pt idx="14122">
                  <c:v>28989</c:v>
                </c:pt>
                <c:pt idx="14123">
                  <c:v>28990</c:v>
                </c:pt>
                <c:pt idx="14124">
                  <c:v>28991</c:v>
                </c:pt>
                <c:pt idx="14125">
                  <c:v>28992</c:v>
                </c:pt>
                <c:pt idx="14126">
                  <c:v>28993</c:v>
                </c:pt>
                <c:pt idx="14127">
                  <c:v>28996</c:v>
                </c:pt>
                <c:pt idx="14128">
                  <c:v>28997</c:v>
                </c:pt>
                <c:pt idx="14129">
                  <c:v>28998</c:v>
                </c:pt>
                <c:pt idx="14130">
                  <c:v>28999</c:v>
                </c:pt>
                <c:pt idx="14131">
                  <c:v>29000</c:v>
                </c:pt>
                <c:pt idx="14132">
                  <c:v>29004</c:v>
                </c:pt>
                <c:pt idx="14133">
                  <c:v>29005</c:v>
                </c:pt>
                <c:pt idx="14134">
                  <c:v>29006</c:v>
                </c:pt>
                <c:pt idx="14135">
                  <c:v>29007</c:v>
                </c:pt>
                <c:pt idx="14136">
                  <c:v>29010</c:v>
                </c:pt>
                <c:pt idx="14137">
                  <c:v>29011</c:v>
                </c:pt>
                <c:pt idx="14138">
                  <c:v>29012</c:v>
                </c:pt>
                <c:pt idx="14139">
                  <c:v>29013</c:v>
                </c:pt>
                <c:pt idx="14140">
                  <c:v>29014</c:v>
                </c:pt>
                <c:pt idx="14141">
                  <c:v>29017</c:v>
                </c:pt>
                <c:pt idx="14142">
                  <c:v>29018</c:v>
                </c:pt>
                <c:pt idx="14143">
                  <c:v>29019</c:v>
                </c:pt>
                <c:pt idx="14144">
                  <c:v>29020</c:v>
                </c:pt>
                <c:pt idx="14145">
                  <c:v>29021</c:v>
                </c:pt>
                <c:pt idx="14146">
                  <c:v>29024</c:v>
                </c:pt>
                <c:pt idx="14147">
                  <c:v>29025</c:v>
                </c:pt>
                <c:pt idx="14148">
                  <c:v>29026</c:v>
                </c:pt>
                <c:pt idx="14149">
                  <c:v>29027</c:v>
                </c:pt>
                <c:pt idx="14150">
                  <c:v>29028</c:v>
                </c:pt>
                <c:pt idx="14151">
                  <c:v>29031</c:v>
                </c:pt>
                <c:pt idx="14152">
                  <c:v>29032</c:v>
                </c:pt>
                <c:pt idx="14153">
                  <c:v>29033</c:v>
                </c:pt>
                <c:pt idx="14154">
                  <c:v>29034</c:v>
                </c:pt>
                <c:pt idx="14155">
                  <c:v>29035</c:v>
                </c:pt>
                <c:pt idx="14156">
                  <c:v>29038</c:v>
                </c:pt>
                <c:pt idx="14157">
                  <c:v>29039</c:v>
                </c:pt>
                <c:pt idx="14158">
                  <c:v>29041</c:v>
                </c:pt>
                <c:pt idx="14159">
                  <c:v>29042</c:v>
                </c:pt>
                <c:pt idx="14160">
                  <c:v>29045</c:v>
                </c:pt>
                <c:pt idx="14161">
                  <c:v>29046</c:v>
                </c:pt>
                <c:pt idx="14162">
                  <c:v>29047</c:v>
                </c:pt>
                <c:pt idx="14163">
                  <c:v>29048</c:v>
                </c:pt>
                <c:pt idx="14164">
                  <c:v>29049</c:v>
                </c:pt>
                <c:pt idx="14165">
                  <c:v>29052</c:v>
                </c:pt>
                <c:pt idx="14166">
                  <c:v>29053</c:v>
                </c:pt>
                <c:pt idx="14167">
                  <c:v>29054</c:v>
                </c:pt>
                <c:pt idx="14168">
                  <c:v>29055</c:v>
                </c:pt>
                <c:pt idx="14169">
                  <c:v>29056</c:v>
                </c:pt>
                <c:pt idx="14170">
                  <c:v>29059</c:v>
                </c:pt>
                <c:pt idx="14171">
                  <c:v>29060</c:v>
                </c:pt>
                <c:pt idx="14172">
                  <c:v>29061</c:v>
                </c:pt>
                <c:pt idx="14173">
                  <c:v>29062</c:v>
                </c:pt>
                <c:pt idx="14174">
                  <c:v>29063</c:v>
                </c:pt>
                <c:pt idx="14175">
                  <c:v>29066</c:v>
                </c:pt>
                <c:pt idx="14176">
                  <c:v>29067</c:v>
                </c:pt>
                <c:pt idx="14177">
                  <c:v>29068</c:v>
                </c:pt>
                <c:pt idx="14178">
                  <c:v>29069</c:v>
                </c:pt>
                <c:pt idx="14179">
                  <c:v>29070</c:v>
                </c:pt>
                <c:pt idx="14180">
                  <c:v>29073</c:v>
                </c:pt>
                <c:pt idx="14181">
                  <c:v>29074</c:v>
                </c:pt>
                <c:pt idx="14182">
                  <c:v>29075</c:v>
                </c:pt>
                <c:pt idx="14183">
                  <c:v>29076</c:v>
                </c:pt>
                <c:pt idx="14184">
                  <c:v>29077</c:v>
                </c:pt>
                <c:pt idx="14185">
                  <c:v>29080</c:v>
                </c:pt>
                <c:pt idx="14186">
                  <c:v>29081</c:v>
                </c:pt>
                <c:pt idx="14187">
                  <c:v>29082</c:v>
                </c:pt>
                <c:pt idx="14188">
                  <c:v>29083</c:v>
                </c:pt>
                <c:pt idx="14189">
                  <c:v>29084</c:v>
                </c:pt>
                <c:pt idx="14190">
                  <c:v>29087</c:v>
                </c:pt>
                <c:pt idx="14191">
                  <c:v>29088</c:v>
                </c:pt>
                <c:pt idx="14192">
                  <c:v>29089</c:v>
                </c:pt>
                <c:pt idx="14193">
                  <c:v>29090</c:v>
                </c:pt>
                <c:pt idx="14194">
                  <c:v>29091</c:v>
                </c:pt>
                <c:pt idx="14195">
                  <c:v>29094</c:v>
                </c:pt>
                <c:pt idx="14196">
                  <c:v>29095</c:v>
                </c:pt>
                <c:pt idx="14197">
                  <c:v>29096</c:v>
                </c:pt>
                <c:pt idx="14198">
                  <c:v>29097</c:v>
                </c:pt>
                <c:pt idx="14199">
                  <c:v>29098</c:v>
                </c:pt>
                <c:pt idx="14200">
                  <c:v>29102</c:v>
                </c:pt>
                <c:pt idx="14201">
                  <c:v>29103</c:v>
                </c:pt>
                <c:pt idx="14202">
                  <c:v>29104</c:v>
                </c:pt>
                <c:pt idx="14203">
                  <c:v>29105</c:v>
                </c:pt>
                <c:pt idx="14204">
                  <c:v>29108</c:v>
                </c:pt>
                <c:pt idx="14205">
                  <c:v>29109</c:v>
                </c:pt>
                <c:pt idx="14206">
                  <c:v>29110</c:v>
                </c:pt>
                <c:pt idx="14207">
                  <c:v>29111</c:v>
                </c:pt>
                <c:pt idx="14208">
                  <c:v>29112</c:v>
                </c:pt>
                <c:pt idx="14209">
                  <c:v>29115</c:v>
                </c:pt>
                <c:pt idx="14210">
                  <c:v>29116</c:v>
                </c:pt>
                <c:pt idx="14211">
                  <c:v>29117</c:v>
                </c:pt>
                <c:pt idx="14212">
                  <c:v>29118</c:v>
                </c:pt>
                <c:pt idx="14213">
                  <c:v>29119</c:v>
                </c:pt>
                <c:pt idx="14214">
                  <c:v>29122</c:v>
                </c:pt>
                <c:pt idx="14215">
                  <c:v>29123</c:v>
                </c:pt>
                <c:pt idx="14216">
                  <c:v>29124</c:v>
                </c:pt>
                <c:pt idx="14217">
                  <c:v>29125</c:v>
                </c:pt>
                <c:pt idx="14218">
                  <c:v>29126</c:v>
                </c:pt>
                <c:pt idx="14219">
                  <c:v>29129</c:v>
                </c:pt>
                <c:pt idx="14220">
                  <c:v>29130</c:v>
                </c:pt>
                <c:pt idx="14221">
                  <c:v>29131</c:v>
                </c:pt>
                <c:pt idx="14222">
                  <c:v>29132</c:v>
                </c:pt>
                <c:pt idx="14223">
                  <c:v>29133</c:v>
                </c:pt>
                <c:pt idx="14224">
                  <c:v>29136</c:v>
                </c:pt>
                <c:pt idx="14225">
                  <c:v>29137</c:v>
                </c:pt>
                <c:pt idx="14226">
                  <c:v>29138</c:v>
                </c:pt>
                <c:pt idx="14227">
                  <c:v>29139</c:v>
                </c:pt>
                <c:pt idx="14228">
                  <c:v>29140</c:v>
                </c:pt>
                <c:pt idx="14229">
                  <c:v>29143</c:v>
                </c:pt>
                <c:pt idx="14230">
                  <c:v>29144</c:v>
                </c:pt>
                <c:pt idx="14231">
                  <c:v>29145</c:v>
                </c:pt>
                <c:pt idx="14232">
                  <c:v>29146</c:v>
                </c:pt>
                <c:pt idx="14233">
                  <c:v>29147</c:v>
                </c:pt>
                <c:pt idx="14234">
                  <c:v>29150</c:v>
                </c:pt>
                <c:pt idx="14235">
                  <c:v>29151</c:v>
                </c:pt>
                <c:pt idx="14236">
                  <c:v>29152</c:v>
                </c:pt>
                <c:pt idx="14237">
                  <c:v>29153</c:v>
                </c:pt>
                <c:pt idx="14238">
                  <c:v>29154</c:v>
                </c:pt>
                <c:pt idx="14239">
                  <c:v>29157</c:v>
                </c:pt>
                <c:pt idx="14240">
                  <c:v>29158</c:v>
                </c:pt>
                <c:pt idx="14241">
                  <c:v>29159</c:v>
                </c:pt>
                <c:pt idx="14242">
                  <c:v>29160</c:v>
                </c:pt>
                <c:pt idx="14243">
                  <c:v>29161</c:v>
                </c:pt>
                <c:pt idx="14244">
                  <c:v>29164</c:v>
                </c:pt>
                <c:pt idx="14245">
                  <c:v>29165</c:v>
                </c:pt>
                <c:pt idx="14246">
                  <c:v>29166</c:v>
                </c:pt>
                <c:pt idx="14247">
                  <c:v>29167</c:v>
                </c:pt>
                <c:pt idx="14248">
                  <c:v>29168</c:v>
                </c:pt>
                <c:pt idx="14249">
                  <c:v>29171</c:v>
                </c:pt>
                <c:pt idx="14250">
                  <c:v>29172</c:v>
                </c:pt>
                <c:pt idx="14251">
                  <c:v>29173</c:v>
                </c:pt>
                <c:pt idx="14252">
                  <c:v>29174</c:v>
                </c:pt>
                <c:pt idx="14253">
                  <c:v>29175</c:v>
                </c:pt>
                <c:pt idx="14254">
                  <c:v>29178</c:v>
                </c:pt>
                <c:pt idx="14255">
                  <c:v>29179</c:v>
                </c:pt>
                <c:pt idx="14256">
                  <c:v>29180</c:v>
                </c:pt>
                <c:pt idx="14257">
                  <c:v>29182</c:v>
                </c:pt>
                <c:pt idx="14258">
                  <c:v>29185</c:v>
                </c:pt>
                <c:pt idx="14259">
                  <c:v>29186</c:v>
                </c:pt>
                <c:pt idx="14260">
                  <c:v>29187</c:v>
                </c:pt>
                <c:pt idx="14261">
                  <c:v>29188</c:v>
                </c:pt>
                <c:pt idx="14262">
                  <c:v>29189</c:v>
                </c:pt>
                <c:pt idx="14263">
                  <c:v>29192</c:v>
                </c:pt>
                <c:pt idx="14264">
                  <c:v>29193</c:v>
                </c:pt>
                <c:pt idx="14265">
                  <c:v>29194</c:v>
                </c:pt>
                <c:pt idx="14266">
                  <c:v>29195</c:v>
                </c:pt>
                <c:pt idx="14267">
                  <c:v>29196</c:v>
                </c:pt>
                <c:pt idx="14268">
                  <c:v>29199</c:v>
                </c:pt>
                <c:pt idx="14269">
                  <c:v>29200</c:v>
                </c:pt>
                <c:pt idx="14270">
                  <c:v>29201</c:v>
                </c:pt>
                <c:pt idx="14271">
                  <c:v>29202</c:v>
                </c:pt>
                <c:pt idx="14272">
                  <c:v>29203</c:v>
                </c:pt>
                <c:pt idx="14273">
                  <c:v>29206</c:v>
                </c:pt>
                <c:pt idx="14274">
                  <c:v>29207</c:v>
                </c:pt>
                <c:pt idx="14275">
                  <c:v>29208</c:v>
                </c:pt>
                <c:pt idx="14276">
                  <c:v>29209</c:v>
                </c:pt>
                <c:pt idx="14277">
                  <c:v>29210</c:v>
                </c:pt>
                <c:pt idx="14278">
                  <c:v>29213</c:v>
                </c:pt>
                <c:pt idx="14279">
                  <c:v>29215</c:v>
                </c:pt>
                <c:pt idx="14280">
                  <c:v>29216</c:v>
                </c:pt>
                <c:pt idx="14281">
                  <c:v>29217</c:v>
                </c:pt>
                <c:pt idx="14282">
                  <c:v>29220</c:v>
                </c:pt>
                <c:pt idx="14283">
                  <c:v>29222</c:v>
                </c:pt>
                <c:pt idx="14284">
                  <c:v>29223</c:v>
                </c:pt>
                <c:pt idx="14285">
                  <c:v>29224</c:v>
                </c:pt>
                <c:pt idx="14286">
                  <c:v>29227</c:v>
                </c:pt>
                <c:pt idx="14287">
                  <c:v>29228</c:v>
                </c:pt>
                <c:pt idx="14288">
                  <c:v>29229</c:v>
                </c:pt>
                <c:pt idx="14289">
                  <c:v>29230</c:v>
                </c:pt>
                <c:pt idx="14290">
                  <c:v>29231</c:v>
                </c:pt>
                <c:pt idx="14291">
                  <c:v>29234</c:v>
                </c:pt>
                <c:pt idx="14292">
                  <c:v>29235</c:v>
                </c:pt>
                <c:pt idx="14293">
                  <c:v>29236</c:v>
                </c:pt>
                <c:pt idx="14294">
                  <c:v>29237</c:v>
                </c:pt>
                <c:pt idx="14295">
                  <c:v>29238</c:v>
                </c:pt>
                <c:pt idx="14296">
                  <c:v>29241</c:v>
                </c:pt>
                <c:pt idx="14297">
                  <c:v>29242</c:v>
                </c:pt>
                <c:pt idx="14298">
                  <c:v>29243</c:v>
                </c:pt>
                <c:pt idx="14299">
                  <c:v>29244</c:v>
                </c:pt>
                <c:pt idx="14300">
                  <c:v>29245</c:v>
                </c:pt>
                <c:pt idx="14301">
                  <c:v>29248</c:v>
                </c:pt>
                <c:pt idx="14302">
                  <c:v>29249</c:v>
                </c:pt>
                <c:pt idx="14303">
                  <c:v>29250</c:v>
                </c:pt>
                <c:pt idx="14304">
                  <c:v>29251</c:v>
                </c:pt>
                <c:pt idx="14305">
                  <c:v>29252</c:v>
                </c:pt>
                <c:pt idx="14306">
                  <c:v>29255</c:v>
                </c:pt>
                <c:pt idx="14307">
                  <c:v>29256</c:v>
                </c:pt>
                <c:pt idx="14308">
                  <c:v>29257</c:v>
                </c:pt>
                <c:pt idx="14309">
                  <c:v>29258</c:v>
                </c:pt>
                <c:pt idx="14310">
                  <c:v>29259</c:v>
                </c:pt>
                <c:pt idx="14311">
                  <c:v>29262</c:v>
                </c:pt>
                <c:pt idx="14312">
                  <c:v>29263</c:v>
                </c:pt>
                <c:pt idx="14313">
                  <c:v>29264</c:v>
                </c:pt>
                <c:pt idx="14314">
                  <c:v>29265</c:v>
                </c:pt>
                <c:pt idx="14315">
                  <c:v>29266</c:v>
                </c:pt>
                <c:pt idx="14316">
                  <c:v>29270</c:v>
                </c:pt>
                <c:pt idx="14317">
                  <c:v>29271</c:v>
                </c:pt>
                <c:pt idx="14318">
                  <c:v>29272</c:v>
                </c:pt>
                <c:pt idx="14319">
                  <c:v>29273</c:v>
                </c:pt>
                <c:pt idx="14320">
                  <c:v>29276</c:v>
                </c:pt>
                <c:pt idx="14321">
                  <c:v>29277</c:v>
                </c:pt>
                <c:pt idx="14322">
                  <c:v>29278</c:v>
                </c:pt>
                <c:pt idx="14323">
                  <c:v>29279</c:v>
                </c:pt>
                <c:pt idx="14324">
                  <c:v>29280</c:v>
                </c:pt>
                <c:pt idx="14325">
                  <c:v>29283</c:v>
                </c:pt>
                <c:pt idx="14326">
                  <c:v>29284</c:v>
                </c:pt>
                <c:pt idx="14327">
                  <c:v>29285</c:v>
                </c:pt>
                <c:pt idx="14328">
                  <c:v>29286</c:v>
                </c:pt>
                <c:pt idx="14329">
                  <c:v>29287</c:v>
                </c:pt>
                <c:pt idx="14330">
                  <c:v>29290</c:v>
                </c:pt>
                <c:pt idx="14331">
                  <c:v>29291</c:v>
                </c:pt>
                <c:pt idx="14332">
                  <c:v>29292</c:v>
                </c:pt>
                <c:pt idx="14333">
                  <c:v>29293</c:v>
                </c:pt>
                <c:pt idx="14334">
                  <c:v>29294</c:v>
                </c:pt>
                <c:pt idx="14335">
                  <c:v>29297</c:v>
                </c:pt>
                <c:pt idx="14336">
                  <c:v>29298</c:v>
                </c:pt>
                <c:pt idx="14337">
                  <c:v>29299</c:v>
                </c:pt>
                <c:pt idx="14338">
                  <c:v>29300</c:v>
                </c:pt>
                <c:pt idx="14339">
                  <c:v>29301</c:v>
                </c:pt>
                <c:pt idx="14340">
                  <c:v>29304</c:v>
                </c:pt>
                <c:pt idx="14341">
                  <c:v>29305</c:v>
                </c:pt>
                <c:pt idx="14342">
                  <c:v>29306</c:v>
                </c:pt>
                <c:pt idx="14343">
                  <c:v>29307</c:v>
                </c:pt>
                <c:pt idx="14344">
                  <c:v>29308</c:v>
                </c:pt>
                <c:pt idx="14345">
                  <c:v>29311</c:v>
                </c:pt>
                <c:pt idx="14346">
                  <c:v>29312</c:v>
                </c:pt>
                <c:pt idx="14347">
                  <c:v>29313</c:v>
                </c:pt>
                <c:pt idx="14348">
                  <c:v>29314</c:v>
                </c:pt>
                <c:pt idx="14349">
                  <c:v>29318</c:v>
                </c:pt>
                <c:pt idx="14350">
                  <c:v>29319</c:v>
                </c:pt>
                <c:pt idx="14351">
                  <c:v>29320</c:v>
                </c:pt>
                <c:pt idx="14352">
                  <c:v>29321</c:v>
                </c:pt>
                <c:pt idx="14353">
                  <c:v>29322</c:v>
                </c:pt>
                <c:pt idx="14354">
                  <c:v>29325</c:v>
                </c:pt>
                <c:pt idx="14355">
                  <c:v>29326</c:v>
                </c:pt>
                <c:pt idx="14356">
                  <c:v>29327</c:v>
                </c:pt>
                <c:pt idx="14357">
                  <c:v>29328</c:v>
                </c:pt>
                <c:pt idx="14358">
                  <c:v>29329</c:v>
                </c:pt>
                <c:pt idx="14359">
                  <c:v>29332</c:v>
                </c:pt>
                <c:pt idx="14360">
                  <c:v>29333</c:v>
                </c:pt>
                <c:pt idx="14361">
                  <c:v>29334</c:v>
                </c:pt>
                <c:pt idx="14362">
                  <c:v>29335</c:v>
                </c:pt>
                <c:pt idx="14363">
                  <c:v>29336</c:v>
                </c:pt>
                <c:pt idx="14364">
                  <c:v>29339</c:v>
                </c:pt>
                <c:pt idx="14365">
                  <c:v>29340</c:v>
                </c:pt>
                <c:pt idx="14366">
                  <c:v>29341</c:v>
                </c:pt>
                <c:pt idx="14367">
                  <c:v>29342</c:v>
                </c:pt>
                <c:pt idx="14368">
                  <c:v>29343</c:v>
                </c:pt>
                <c:pt idx="14369">
                  <c:v>29346</c:v>
                </c:pt>
                <c:pt idx="14370">
                  <c:v>29347</c:v>
                </c:pt>
                <c:pt idx="14371">
                  <c:v>29348</c:v>
                </c:pt>
                <c:pt idx="14372">
                  <c:v>29349</c:v>
                </c:pt>
                <c:pt idx="14373">
                  <c:v>29350</c:v>
                </c:pt>
                <c:pt idx="14374">
                  <c:v>29353</c:v>
                </c:pt>
                <c:pt idx="14375">
                  <c:v>29354</c:v>
                </c:pt>
                <c:pt idx="14376">
                  <c:v>29355</c:v>
                </c:pt>
                <c:pt idx="14377">
                  <c:v>29356</c:v>
                </c:pt>
                <c:pt idx="14378">
                  <c:v>29357</c:v>
                </c:pt>
                <c:pt idx="14379">
                  <c:v>29360</c:v>
                </c:pt>
                <c:pt idx="14380">
                  <c:v>29361</c:v>
                </c:pt>
                <c:pt idx="14381">
                  <c:v>29362</c:v>
                </c:pt>
                <c:pt idx="14382">
                  <c:v>29363</c:v>
                </c:pt>
                <c:pt idx="14383">
                  <c:v>29364</c:v>
                </c:pt>
                <c:pt idx="14384">
                  <c:v>29368</c:v>
                </c:pt>
                <c:pt idx="14385">
                  <c:v>29369</c:v>
                </c:pt>
                <c:pt idx="14386">
                  <c:v>29370</c:v>
                </c:pt>
                <c:pt idx="14387">
                  <c:v>29371</c:v>
                </c:pt>
                <c:pt idx="14388">
                  <c:v>29374</c:v>
                </c:pt>
                <c:pt idx="14389">
                  <c:v>29375</c:v>
                </c:pt>
                <c:pt idx="14390">
                  <c:v>29376</c:v>
                </c:pt>
                <c:pt idx="14391">
                  <c:v>29377</c:v>
                </c:pt>
                <c:pt idx="14392">
                  <c:v>29378</c:v>
                </c:pt>
                <c:pt idx="14393">
                  <c:v>29381</c:v>
                </c:pt>
                <c:pt idx="14394">
                  <c:v>29382</c:v>
                </c:pt>
                <c:pt idx="14395">
                  <c:v>29383</c:v>
                </c:pt>
                <c:pt idx="14396">
                  <c:v>29384</c:v>
                </c:pt>
                <c:pt idx="14397">
                  <c:v>29385</c:v>
                </c:pt>
                <c:pt idx="14398">
                  <c:v>29388</c:v>
                </c:pt>
                <c:pt idx="14399">
                  <c:v>29389</c:v>
                </c:pt>
                <c:pt idx="14400">
                  <c:v>29390</c:v>
                </c:pt>
                <c:pt idx="14401">
                  <c:v>29391</c:v>
                </c:pt>
                <c:pt idx="14402">
                  <c:v>29392</c:v>
                </c:pt>
                <c:pt idx="14403">
                  <c:v>29395</c:v>
                </c:pt>
                <c:pt idx="14404">
                  <c:v>29396</c:v>
                </c:pt>
                <c:pt idx="14405">
                  <c:v>29397</c:v>
                </c:pt>
                <c:pt idx="14406">
                  <c:v>29398</c:v>
                </c:pt>
                <c:pt idx="14407">
                  <c:v>29399</c:v>
                </c:pt>
                <c:pt idx="14408">
                  <c:v>29402</c:v>
                </c:pt>
                <c:pt idx="14409">
                  <c:v>29403</c:v>
                </c:pt>
                <c:pt idx="14410">
                  <c:v>29404</c:v>
                </c:pt>
                <c:pt idx="14411">
                  <c:v>29405</c:v>
                </c:pt>
                <c:pt idx="14412">
                  <c:v>29409</c:v>
                </c:pt>
                <c:pt idx="14413">
                  <c:v>29410</c:v>
                </c:pt>
                <c:pt idx="14414">
                  <c:v>29411</c:v>
                </c:pt>
                <c:pt idx="14415">
                  <c:v>29412</c:v>
                </c:pt>
                <c:pt idx="14416">
                  <c:v>29413</c:v>
                </c:pt>
                <c:pt idx="14417">
                  <c:v>29416</c:v>
                </c:pt>
                <c:pt idx="14418">
                  <c:v>29417</c:v>
                </c:pt>
                <c:pt idx="14419">
                  <c:v>29418</c:v>
                </c:pt>
                <c:pt idx="14420">
                  <c:v>29419</c:v>
                </c:pt>
                <c:pt idx="14421">
                  <c:v>29420</c:v>
                </c:pt>
                <c:pt idx="14422">
                  <c:v>29423</c:v>
                </c:pt>
                <c:pt idx="14423">
                  <c:v>29424</c:v>
                </c:pt>
                <c:pt idx="14424">
                  <c:v>29425</c:v>
                </c:pt>
                <c:pt idx="14425">
                  <c:v>29426</c:v>
                </c:pt>
                <c:pt idx="14426">
                  <c:v>29427</c:v>
                </c:pt>
                <c:pt idx="14427">
                  <c:v>29430</c:v>
                </c:pt>
                <c:pt idx="14428">
                  <c:v>29431</c:v>
                </c:pt>
                <c:pt idx="14429">
                  <c:v>29432</c:v>
                </c:pt>
                <c:pt idx="14430">
                  <c:v>29433</c:v>
                </c:pt>
                <c:pt idx="14431">
                  <c:v>29434</c:v>
                </c:pt>
                <c:pt idx="14432">
                  <c:v>29437</c:v>
                </c:pt>
                <c:pt idx="14433">
                  <c:v>29438</c:v>
                </c:pt>
                <c:pt idx="14434">
                  <c:v>29439</c:v>
                </c:pt>
                <c:pt idx="14435">
                  <c:v>29440</c:v>
                </c:pt>
                <c:pt idx="14436">
                  <c:v>29441</c:v>
                </c:pt>
                <c:pt idx="14437">
                  <c:v>29444</c:v>
                </c:pt>
                <c:pt idx="14438">
                  <c:v>29445</c:v>
                </c:pt>
                <c:pt idx="14439">
                  <c:v>29446</c:v>
                </c:pt>
                <c:pt idx="14440">
                  <c:v>29447</c:v>
                </c:pt>
                <c:pt idx="14441">
                  <c:v>29448</c:v>
                </c:pt>
                <c:pt idx="14442">
                  <c:v>29451</c:v>
                </c:pt>
                <c:pt idx="14443">
                  <c:v>29452</c:v>
                </c:pt>
                <c:pt idx="14444">
                  <c:v>29453</c:v>
                </c:pt>
                <c:pt idx="14445">
                  <c:v>29454</c:v>
                </c:pt>
                <c:pt idx="14446">
                  <c:v>29455</c:v>
                </c:pt>
                <c:pt idx="14447">
                  <c:v>29458</c:v>
                </c:pt>
                <c:pt idx="14448">
                  <c:v>29459</c:v>
                </c:pt>
                <c:pt idx="14449">
                  <c:v>29460</c:v>
                </c:pt>
                <c:pt idx="14450">
                  <c:v>29461</c:v>
                </c:pt>
                <c:pt idx="14451">
                  <c:v>29462</c:v>
                </c:pt>
                <c:pt idx="14452">
                  <c:v>29466</c:v>
                </c:pt>
                <c:pt idx="14453">
                  <c:v>29467</c:v>
                </c:pt>
                <c:pt idx="14454">
                  <c:v>29468</c:v>
                </c:pt>
                <c:pt idx="14455">
                  <c:v>29469</c:v>
                </c:pt>
                <c:pt idx="14456">
                  <c:v>29472</c:v>
                </c:pt>
                <c:pt idx="14457">
                  <c:v>29473</c:v>
                </c:pt>
                <c:pt idx="14458">
                  <c:v>29474</c:v>
                </c:pt>
                <c:pt idx="14459">
                  <c:v>29475</c:v>
                </c:pt>
                <c:pt idx="14460">
                  <c:v>29476</c:v>
                </c:pt>
                <c:pt idx="14461">
                  <c:v>29479</c:v>
                </c:pt>
                <c:pt idx="14462">
                  <c:v>29480</c:v>
                </c:pt>
                <c:pt idx="14463">
                  <c:v>29481</c:v>
                </c:pt>
                <c:pt idx="14464">
                  <c:v>29482</c:v>
                </c:pt>
                <c:pt idx="14465">
                  <c:v>29483</c:v>
                </c:pt>
                <c:pt idx="14466">
                  <c:v>29486</c:v>
                </c:pt>
                <c:pt idx="14467">
                  <c:v>29487</c:v>
                </c:pt>
                <c:pt idx="14468">
                  <c:v>29488</c:v>
                </c:pt>
                <c:pt idx="14469">
                  <c:v>29489</c:v>
                </c:pt>
                <c:pt idx="14470">
                  <c:v>29490</c:v>
                </c:pt>
                <c:pt idx="14471">
                  <c:v>29493</c:v>
                </c:pt>
                <c:pt idx="14472">
                  <c:v>29494</c:v>
                </c:pt>
                <c:pt idx="14473">
                  <c:v>29495</c:v>
                </c:pt>
                <c:pt idx="14474">
                  <c:v>29496</c:v>
                </c:pt>
                <c:pt idx="14475">
                  <c:v>29497</c:v>
                </c:pt>
                <c:pt idx="14476">
                  <c:v>29500</c:v>
                </c:pt>
                <c:pt idx="14477">
                  <c:v>29501</c:v>
                </c:pt>
                <c:pt idx="14478">
                  <c:v>29502</c:v>
                </c:pt>
                <c:pt idx="14479">
                  <c:v>29503</c:v>
                </c:pt>
                <c:pt idx="14480">
                  <c:v>29504</c:v>
                </c:pt>
                <c:pt idx="14481">
                  <c:v>29507</c:v>
                </c:pt>
                <c:pt idx="14482">
                  <c:v>29508</c:v>
                </c:pt>
                <c:pt idx="14483">
                  <c:v>29509</c:v>
                </c:pt>
                <c:pt idx="14484">
                  <c:v>29510</c:v>
                </c:pt>
                <c:pt idx="14485">
                  <c:v>29511</c:v>
                </c:pt>
                <c:pt idx="14486">
                  <c:v>29514</c:v>
                </c:pt>
                <c:pt idx="14487">
                  <c:v>29515</c:v>
                </c:pt>
                <c:pt idx="14488">
                  <c:v>29516</c:v>
                </c:pt>
                <c:pt idx="14489">
                  <c:v>29517</c:v>
                </c:pt>
                <c:pt idx="14490">
                  <c:v>29518</c:v>
                </c:pt>
                <c:pt idx="14491">
                  <c:v>29521</c:v>
                </c:pt>
                <c:pt idx="14492">
                  <c:v>29522</c:v>
                </c:pt>
                <c:pt idx="14493">
                  <c:v>29523</c:v>
                </c:pt>
                <c:pt idx="14494">
                  <c:v>29524</c:v>
                </c:pt>
                <c:pt idx="14495">
                  <c:v>29525</c:v>
                </c:pt>
                <c:pt idx="14496">
                  <c:v>29528</c:v>
                </c:pt>
                <c:pt idx="14497">
                  <c:v>29530</c:v>
                </c:pt>
                <c:pt idx="14498">
                  <c:v>29531</c:v>
                </c:pt>
                <c:pt idx="14499">
                  <c:v>29532</c:v>
                </c:pt>
                <c:pt idx="14500">
                  <c:v>29535</c:v>
                </c:pt>
                <c:pt idx="14501">
                  <c:v>29536</c:v>
                </c:pt>
                <c:pt idx="14502">
                  <c:v>29537</c:v>
                </c:pt>
                <c:pt idx="14503">
                  <c:v>29538</c:v>
                </c:pt>
                <c:pt idx="14504">
                  <c:v>29539</c:v>
                </c:pt>
                <c:pt idx="14505">
                  <c:v>29542</c:v>
                </c:pt>
                <c:pt idx="14506">
                  <c:v>29543</c:v>
                </c:pt>
                <c:pt idx="14507">
                  <c:v>29544</c:v>
                </c:pt>
                <c:pt idx="14508">
                  <c:v>29545</c:v>
                </c:pt>
                <c:pt idx="14509">
                  <c:v>29546</c:v>
                </c:pt>
                <c:pt idx="14510">
                  <c:v>29549</c:v>
                </c:pt>
                <c:pt idx="14511">
                  <c:v>29550</c:v>
                </c:pt>
                <c:pt idx="14512">
                  <c:v>29551</c:v>
                </c:pt>
                <c:pt idx="14513">
                  <c:v>29553</c:v>
                </c:pt>
                <c:pt idx="14514">
                  <c:v>29556</c:v>
                </c:pt>
                <c:pt idx="14515">
                  <c:v>29557</c:v>
                </c:pt>
                <c:pt idx="14516">
                  <c:v>29558</c:v>
                </c:pt>
                <c:pt idx="14517">
                  <c:v>29559</c:v>
                </c:pt>
                <c:pt idx="14518">
                  <c:v>29560</c:v>
                </c:pt>
                <c:pt idx="14519">
                  <c:v>29563</c:v>
                </c:pt>
                <c:pt idx="14520">
                  <c:v>29564</c:v>
                </c:pt>
                <c:pt idx="14521">
                  <c:v>29565</c:v>
                </c:pt>
                <c:pt idx="14522">
                  <c:v>29566</c:v>
                </c:pt>
                <c:pt idx="14523">
                  <c:v>29567</c:v>
                </c:pt>
                <c:pt idx="14524">
                  <c:v>29570</c:v>
                </c:pt>
                <c:pt idx="14525">
                  <c:v>29571</c:v>
                </c:pt>
                <c:pt idx="14526">
                  <c:v>29572</c:v>
                </c:pt>
                <c:pt idx="14527">
                  <c:v>29573</c:v>
                </c:pt>
                <c:pt idx="14528">
                  <c:v>29574</c:v>
                </c:pt>
                <c:pt idx="14529">
                  <c:v>29577</c:v>
                </c:pt>
                <c:pt idx="14530">
                  <c:v>29578</c:v>
                </c:pt>
                <c:pt idx="14531">
                  <c:v>29579</c:v>
                </c:pt>
                <c:pt idx="14532">
                  <c:v>29581</c:v>
                </c:pt>
                <c:pt idx="14533">
                  <c:v>29584</c:v>
                </c:pt>
                <c:pt idx="14534">
                  <c:v>29585</c:v>
                </c:pt>
                <c:pt idx="14535">
                  <c:v>29586</c:v>
                </c:pt>
                <c:pt idx="14536">
                  <c:v>29588</c:v>
                </c:pt>
                <c:pt idx="14537">
                  <c:v>29591</c:v>
                </c:pt>
                <c:pt idx="14538">
                  <c:v>29592</c:v>
                </c:pt>
                <c:pt idx="14539">
                  <c:v>29593</c:v>
                </c:pt>
                <c:pt idx="14540">
                  <c:v>29594</c:v>
                </c:pt>
                <c:pt idx="14541">
                  <c:v>29595</c:v>
                </c:pt>
                <c:pt idx="14542">
                  <c:v>29598</c:v>
                </c:pt>
                <c:pt idx="14543">
                  <c:v>29599</c:v>
                </c:pt>
                <c:pt idx="14544">
                  <c:v>29600</c:v>
                </c:pt>
                <c:pt idx="14545">
                  <c:v>29601</c:v>
                </c:pt>
                <c:pt idx="14546">
                  <c:v>29602</c:v>
                </c:pt>
                <c:pt idx="14547">
                  <c:v>29605</c:v>
                </c:pt>
                <c:pt idx="14548">
                  <c:v>29606</c:v>
                </c:pt>
                <c:pt idx="14549">
                  <c:v>29607</c:v>
                </c:pt>
                <c:pt idx="14550">
                  <c:v>29608</c:v>
                </c:pt>
                <c:pt idx="14551">
                  <c:v>29609</c:v>
                </c:pt>
                <c:pt idx="14552">
                  <c:v>29612</c:v>
                </c:pt>
                <c:pt idx="14553">
                  <c:v>29613</c:v>
                </c:pt>
                <c:pt idx="14554">
                  <c:v>29614</c:v>
                </c:pt>
                <c:pt idx="14555">
                  <c:v>29615</c:v>
                </c:pt>
                <c:pt idx="14556">
                  <c:v>29616</c:v>
                </c:pt>
                <c:pt idx="14557">
                  <c:v>29619</c:v>
                </c:pt>
                <c:pt idx="14558">
                  <c:v>29620</c:v>
                </c:pt>
                <c:pt idx="14559">
                  <c:v>29621</c:v>
                </c:pt>
                <c:pt idx="14560">
                  <c:v>29622</c:v>
                </c:pt>
                <c:pt idx="14561">
                  <c:v>29623</c:v>
                </c:pt>
                <c:pt idx="14562">
                  <c:v>29626</c:v>
                </c:pt>
                <c:pt idx="14563">
                  <c:v>29627</c:v>
                </c:pt>
                <c:pt idx="14564">
                  <c:v>29628</c:v>
                </c:pt>
                <c:pt idx="14565">
                  <c:v>29629</c:v>
                </c:pt>
                <c:pt idx="14566">
                  <c:v>29630</c:v>
                </c:pt>
                <c:pt idx="14567">
                  <c:v>29634</c:v>
                </c:pt>
                <c:pt idx="14568">
                  <c:v>29635</c:v>
                </c:pt>
                <c:pt idx="14569">
                  <c:v>29636</c:v>
                </c:pt>
                <c:pt idx="14570">
                  <c:v>29637</c:v>
                </c:pt>
                <c:pt idx="14571">
                  <c:v>29640</c:v>
                </c:pt>
                <c:pt idx="14572">
                  <c:v>29641</c:v>
                </c:pt>
                <c:pt idx="14573">
                  <c:v>29642</c:v>
                </c:pt>
                <c:pt idx="14574">
                  <c:v>29643</c:v>
                </c:pt>
                <c:pt idx="14575">
                  <c:v>29644</c:v>
                </c:pt>
                <c:pt idx="14576">
                  <c:v>29647</c:v>
                </c:pt>
                <c:pt idx="14577">
                  <c:v>29648</c:v>
                </c:pt>
                <c:pt idx="14578">
                  <c:v>29649</c:v>
                </c:pt>
                <c:pt idx="14579">
                  <c:v>29650</c:v>
                </c:pt>
                <c:pt idx="14580">
                  <c:v>29651</c:v>
                </c:pt>
                <c:pt idx="14581">
                  <c:v>29654</c:v>
                </c:pt>
                <c:pt idx="14582">
                  <c:v>29655</c:v>
                </c:pt>
                <c:pt idx="14583">
                  <c:v>29656</c:v>
                </c:pt>
                <c:pt idx="14584">
                  <c:v>29657</c:v>
                </c:pt>
                <c:pt idx="14585">
                  <c:v>29658</c:v>
                </c:pt>
                <c:pt idx="14586">
                  <c:v>29661</c:v>
                </c:pt>
                <c:pt idx="14587">
                  <c:v>29662</c:v>
                </c:pt>
                <c:pt idx="14588">
                  <c:v>29663</c:v>
                </c:pt>
                <c:pt idx="14589">
                  <c:v>29664</c:v>
                </c:pt>
                <c:pt idx="14590">
                  <c:v>29665</c:v>
                </c:pt>
                <c:pt idx="14591">
                  <c:v>29668</c:v>
                </c:pt>
                <c:pt idx="14592">
                  <c:v>29669</c:v>
                </c:pt>
                <c:pt idx="14593">
                  <c:v>29670</c:v>
                </c:pt>
                <c:pt idx="14594">
                  <c:v>29671</c:v>
                </c:pt>
                <c:pt idx="14595">
                  <c:v>29672</c:v>
                </c:pt>
                <c:pt idx="14596">
                  <c:v>29675</c:v>
                </c:pt>
                <c:pt idx="14597">
                  <c:v>29676</c:v>
                </c:pt>
                <c:pt idx="14598">
                  <c:v>29677</c:v>
                </c:pt>
                <c:pt idx="14599">
                  <c:v>29678</c:v>
                </c:pt>
                <c:pt idx="14600">
                  <c:v>29679</c:v>
                </c:pt>
                <c:pt idx="14601">
                  <c:v>29682</c:v>
                </c:pt>
                <c:pt idx="14602">
                  <c:v>29683</c:v>
                </c:pt>
                <c:pt idx="14603">
                  <c:v>29684</c:v>
                </c:pt>
                <c:pt idx="14604">
                  <c:v>29685</c:v>
                </c:pt>
                <c:pt idx="14605">
                  <c:v>29686</c:v>
                </c:pt>
                <c:pt idx="14606">
                  <c:v>29689</c:v>
                </c:pt>
                <c:pt idx="14607">
                  <c:v>29690</c:v>
                </c:pt>
                <c:pt idx="14608">
                  <c:v>29691</c:v>
                </c:pt>
                <c:pt idx="14609">
                  <c:v>29692</c:v>
                </c:pt>
                <c:pt idx="14610">
                  <c:v>29696</c:v>
                </c:pt>
                <c:pt idx="14611">
                  <c:v>29697</c:v>
                </c:pt>
                <c:pt idx="14612">
                  <c:v>29698</c:v>
                </c:pt>
                <c:pt idx="14613">
                  <c:v>29699</c:v>
                </c:pt>
                <c:pt idx="14614">
                  <c:v>29700</c:v>
                </c:pt>
                <c:pt idx="14615">
                  <c:v>29703</c:v>
                </c:pt>
                <c:pt idx="14616">
                  <c:v>29704</c:v>
                </c:pt>
                <c:pt idx="14617">
                  <c:v>29705</c:v>
                </c:pt>
                <c:pt idx="14618">
                  <c:v>29706</c:v>
                </c:pt>
                <c:pt idx="14619">
                  <c:v>29707</c:v>
                </c:pt>
                <c:pt idx="14620">
                  <c:v>29710</c:v>
                </c:pt>
                <c:pt idx="14621">
                  <c:v>29711</c:v>
                </c:pt>
                <c:pt idx="14622">
                  <c:v>29712</c:v>
                </c:pt>
                <c:pt idx="14623">
                  <c:v>29713</c:v>
                </c:pt>
                <c:pt idx="14624">
                  <c:v>29714</c:v>
                </c:pt>
                <c:pt idx="14625">
                  <c:v>29717</c:v>
                </c:pt>
                <c:pt idx="14626">
                  <c:v>29718</c:v>
                </c:pt>
                <c:pt idx="14627">
                  <c:v>29719</c:v>
                </c:pt>
                <c:pt idx="14628">
                  <c:v>29720</c:v>
                </c:pt>
                <c:pt idx="14629">
                  <c:v>29721</c:v>
                </c:pt>
                <c:pt idx="14630">
                  <c:v>29724</c:v>
                </c:pt>
                <c:pt idx="14631">
                  <c:v>29725</c:v>
                </c:pt>
                <c:pt idx="14632">
                  <c:v>29726</c:v>
                </c:pt>
                <c:pt idx="14633">
                  <c:v>29727</c:v>
                </c:pt>
                <c:pt idx="14634">
                  <c:v>29728</c:v>
                </c:pt>
                <c:pt idx="14635">
                  <c:v>29732</c:v>
                </c:pt>
                <c:pt idx="14636">
                  <c:v>29733</c:v>
                </c:pt>
                <c:pt idx="14637">
                  <c:v>29734</c:v>
                </c:pt>
                <c:pt idx="14638">
                  <c:v>29735</c:v>
                </c:pt>
                <c:pt idx="14639">
                  <c:v>29738</c:v>
                </c:pt>
                <c:pt idx="14640">
                  <c:v>29739</c:v>
                </c:pt>
                <c:pt idx="14641">
                  <c:v>29740</c:v>
                </c:pt>
                <c:pt idx="14642">
                  <c:v>29741</c:v>
                </c:pt>
                <c:pt idx="14643">
                  <c:v>29742</c:v>
                </c:pt>
                <c:pt idx="14644">
                  <c:v>29745</c:v>
                </c:pt>
                <c:pt idx="14645">
                  <c:v>29746</c:v>
                </c:pt>
                <c:pt idx="14646">
                  <c:v>29747</c:v>
                </c:pt>
                <c:pt idx="14647">
                  <c:v>29748</c:v>
                </c:pt>
                <c:pt idx="14648">
                  <c:v>29749</c:v>
                </c:pt>
                <c:pt idx="14649">
                  <c:v>29752</c:v>
                </c:pt>
                <c:pt idx="14650">
                  <c:v>29753</c:v>
                </c:pt>
                <c:pt idx="14651">
                  <c:v>29754</c:v>
                </c:pt>
                <c:pt idx="14652">
                  <c:v>29755</c:v>
                </c:pt>
                <c:pt idx="14653">
                  <c:v>29756</c:v>
                </c:pt>
                <c:pt idx="14654">
                  <c:v>29759</c:v>
                </c:pt>
                <c:pt idx="14655">
                  <c:v>29760</c:v>
                </c:pt>
                <c:pt idx="14656">
                  <c:v>29761</c:v>
                </c:pt>
                <c:pt idx="14657">
                  <c:v>29762</c:v>
                </c:pt>
                <c:pt idx="14658">
                  <c:v>29763</c:v>
                </c:pt>
                <c:pt idx="14659">
                  <c:v>29766</c:v>
                </c:pt>
                <c:pt idx="14660">
                  <c:v>29767</c:v>
                </c:pt>
                <c:pt idx="14661">
                  <c:v>29768</c:v>
                </c:pt>
                <c:pt idx="14662">
                  <c:v>29769</c:v>
                </c:pt>
                <c:pt idx="14663">
                  <c:v>29773</c:v>
                </c:pt>
                <c:pt idx="14664">
                  <c:v>29774</c:v>
                </c:pt>
                <c:pt idx="14665">
                  <c:v>29775</c:v>
                </c:pt>
                <c:pt idx="14666">
                  <c:v>29776</c:v>
                </c:pt>
                <c:pt idx="14667">
                  <c:v>29777</c:v>
                </c:pt>
                <c:pt idx="14668">
                  <c:v>29780</c:v>
                </c:pt>
                <c:pt idx="14669">
                  <c:v>29781</c:v>
                </c:pt>
                <c:pt idx="14670">
                  <c:v>29782</c:v>
                </c:pt>
                <c:pt idx="14671">
                  <c:v>29783</c:v>
                </c:pt>
                <c:pt idx="14672">
                  <c:v>29784</c:v>
                </c:pt>
                <c:pt idx="14673">
                  <c:v>29787</c:v>
                </c:pt>
                <c:pt idx="14674">
                  <c:v>29788</c:v>
                </c:pt>
                <c:pt idx="14675">
                  <c:v>29789</c:v>
                </c:pt>
                <c:pt idx="14676">
                  <c:v>29790</c:v>
                </c:pt>
                <c:pt idx="14677">
                  <c:v>29791</c:v>
                </c:pt>
                <c:pt idx="14678">
                  <c:v>29794</c:v>
                </c:pt>
                <c:pt idx="14679">
                  <c:v>29795</c:v>
                </c:pt>
                <c:pt idx="14680">
                  <c:v>29796</c:v>
                </c:pt>
                <c:pt idx="14681">
                  <c:v>29797</c:v>
                </c:pt>
                <c:pt idx="14682">
                  <c:v>29798</c:v>
                </c:pt>
                <c:pt idx="14683">
                  <c:v>29801</c:v>
                </c:pt>
                <c:pt idx="14684">
                  <c:v>29802</c:v>
                </c:pt>
                <c:pt idx="14685">
                  <c:v>29803</c:v>
                </c:pt>
                <c:pt idx="14686">
                  <c:v>29804</c:v>
                </c:pt>
                <c:pt idx="14687">
                  <c:v>29805</c:v>
                </c:pt>
                <c:pt idx="14688">
                  <c:v>29808</c:v>
                </c:pt>
                <c:pt idx="14689">
                  <c:v>29809</c:v>
                </c:pt>
                <c:pt idx="14690">
                  <c:v>29810</c:v>
                </c:pt>
                <c:pt idx="14691">
                  <c:v>29811</c:v>
                </c:pt>
                <c:pt idx="14692">
                  <c:v>29812</c:v>
                </c:pt>
                <c:pt idx="14693">
                  <c:v>29815</c:v>
                </c:pt>
                <c:pt idx="14694">
                  <c:v>29816</c:v>
                </c:pt>
                <c:pt idx="14695">
                  <c:v>29817</c:v>
                </c:pt>
                <c:pt idx="14696">
                  <c:v>29818</c:v>
                </c:pt>
                <c:pt idx="14697">
                  <c:v>29819</c:v>
                </c:pt>
                <c:pt idx="14698">
                  <c:v>29822</c:v>
                </c:pt>
                <c:pt idx="14699">
                  <c:v>29823</c:v>
                </c:pt>
                <c:pt idx="14700">
                  <c:v>29824</c:v>
                </c:pt>
                <c:pt idx="14701">
                  <c:v>29825</c:v>
                </c:pt>
                <c:pt idx="14702">
                  <c:v>29826</c:v>
                </c:pt>
                <c:pt idx="14703">
                  <c:v>29829</c:v>
                </c:pt>
                <c:pt idx="14704">
                  <c:v>29830</c:v>
                </c:pt>
                <c:pt idx="14705">
                  <c:v>29831</c:v>
                </c:pt>
                <c:pt idx="14706">
                  <c:v>29832</c:v>
                </c:pt>
                <c:pt idx="14707">
                  <c:v>29833</c:v>
                </c:pt>
                <c:pt idx="14708">
                  <c:v>29837</c:v>
                </c:pt>
                <c:pt idx="14709">
                  <c:v>29838</c:v>
                </c:pt>
                <c:pt idx="14710">
                  <c:v>29839</c:v>
                </c:pt>
                <c:pt idx="14711">
                  <c:v>29840</c:v>
                </c:pt>
                <c:pt idx="14712">
                  <c:v>29843</c:v>
                </c:pt>
                <c:pt idx="14713">
                  <c:v>29844</c:v>
                </c:pt>
                <c:pt idx="14714">
                  <c:v>29845</c:v>
                </c:pt>
                <c:pt idx="14715">
                  <c:v>29846</c:v>
                </c:pt>
                <c:pt idx="14716">
                  <c:v>29847</c:v>
                </c:pt>
                <c:pt idx="14717">
                  <c:v>29850</c:v>
                </c:pt>
                <c:pt idx="14718">
                  <c:v>29851</c:v>
                </c:pt>
                <c:pt idx="14719">
                  <c:v>29852</c:v>
                </c:pt>
                <c:pt idx="14720">
                  <c:v>29853</c:v>
                </c:pt>
                <c:pt idx="14721">
                  <c:v>29854</c:v>
                </c:pt>
                <c:pt idx="14722">
                  <c:v>29857</c:v>
                </c:pt>
                <c:pt idx="14723">
                  <c:v>29858</c:v>
                </c:pt>
                <c:pt idx="14724">
                  <c:v>29859</c:v>
                </c:pt>
                <c:pt idx="14725">
                  <c:v>29860</c:v>
                </c:pt>
                <c:pt idx="14726">
                  <c:v>29861</c:v>
                </c:pt>
                <c:pt idx="14727">
                  <c:v>29864</c:v>
                </c:pt>
                <c:pt idx="14728">
                  <c:v>29865</c:v>
                </c:pt>
                <c:pt idx="14729">
                  <c:v>29866</c:v>
                </c:pt>
                <c:pt idx="14730">
                  <c:v>29867</c:v>
                </c:pt>
                <c:pt idx="14731">
                  <c:v>29868</c:v>
                </c:pt>
                <c:pt idx="14732">
                  <c:v>29871</c:v>
                </c:pt>
                <c:pt idx="14733">
                  <c:v>29872</c:v>
                </c:pt>
                <c:pt idx="14734">
                  <c:v>29873</c:v>
                </c:pt>
                <c:pt idx="14735">
                  <c:v>29874</c:v>
                </c:pt>
                <c:pt idx="14736">
                  <c:v>29875</c:v>
                </c:pt>
                <c:pt idx="14737">
                  <c:v>29878</c:v>
                </c:pt>
                <c:pt idx="14738">
                  <c:v>29879</c:v>
                </c:pt>
                <c:pt idx="14739">
                  <c:v>29880</c:v>
                </c:pt>
                <c:pt idx="14740">
                  <c:v>29881</c:v>
                </c:pt>
                <c:pt idx="14741">
                  <c:v>29882</c:v>
                </c:pt>
                <c:pt idx="14742">
                  <c:v>29885</c:v>
                </c:pt>
                <c:pt idx="14743">
                  <c:v>29886</c:v>
                </c:pt>
                <c:pt idx="14744">
                  <c:v>29887</c:v>
                </c:pt>
                <c:pt idx="14745">
                  <c:v>29888</c:v>
                </c:pt>
                <c:pt idx="14746">
                  <c:v>29889</c:v>
                </c:pt>
                <c:pt idx="14747">
                  <c:v>29892</c:v>
                </c:pt>
                <c:pt idx="14748">
                  <c:v>29893</c:v>
                </c:pt>
                <c:pt idx="14749">
                  <c:v>29894</c:v>
                </c:pt>
                <c:pt idx="14750">
                  <c:v>29895</c:v>
                </c:pt>
                <c:pt idx="14751">
                  <c:v>29896</c:v>
                </c:pt>
                <c:pt idx="14752">
                  <c:v>29899</c:v>
                </c:pt>
                <c:pt idx="14753">
                  <c:v>29900</c:v>
                </c:pt>
                <c:pt idx="14754">
                  <c:v>29901</c:v>
                </c:pt>
                <c:pt idx="14755">
                  <c:v>29902</c:v>
                </c:pt>
                <c:pt idx="14756">
                  <c:v>29903</c:v>
                </c:pt>
                <c:pt idx="14757">
                  <c:v>29906</c:v>
                </c:pt>
                <c:pt idx="14758">
                  <c:v>29907</c:v>
                </c:pt>
                <c:pt idx="14759">
                  <c:v>29908</c:v>
                </c:pt>
                <c:pt idx="14760">
                  <c:v>29909</c:v>
                </c:pt>
                <c:pt idx="14761">
                  <c:v>29910</c:v>
                </c:pt>
                <c:pt idx="14762">
                  <c:v>29913</c:v>
                </c:pt>
                <c:pt idx="14763">
                  <c:v>29914</c:v>
                </c:pt>
                <c:pt idx="14764">
                  <c:v>29915</c:v>
                </c:pt>
                <c:pt idx="14765">
                  <c:v>29917</c:v>
                </c:pt>
                <c:pt idx="14766">
                  <c:v>29920</c:v>
                </c:pt>
                <c:pt idx="14767">
                  <c:v>29921</c:v>
                </c:pt>
                <c:pt idx="14768">
                  <c:v>29922</c:v>
                </c:pt>
                <c:pt idx="14769">
                  <c:v>29923</c:v>
                </c:pt>
                <c:pt idx="14770">
                  <c:v>29924</c:v>
                </c:pt>
                <c:pt idx="14771">
                  <c:v>29927</c:v>
                </c:pt>
                <c:pt idx="14772">
                  <c:v>29928</c:v>
                </c:pt>
                <c:pt idx="14773">
                  <c:v>29929</c:v>
                </c:pt>
                <c:pt idx="14774">
                  <c:v>29930</c:v>
                </c:pt>
                <c:pt idx="14775">
                  <c:v>29931</c:v>
                </c:pt>
                <c:pt idx="14776">
                  <c:v>29934</c:v>
                </c:pt>
                <c:pt idx="14777">
                  <c:v>29935</c:v>
                </c:pt>
                <c:pt idx="14778">
                  <c:v>29936</c:v>
                </c:pt>
                <c:pt idx="14779">
                  <c:v>29937</c:v>
                </c:pt>
                <c:pt idx="14780">
                  <c:v>29938</c:v>
                </c:pt>
                <c:pt idx="14781">
                  <c:v>29941</c:v>
                </c:pt>
                <c:pt idx="14782">
                  <c:v>29942</c:v>
                </c:pt>
                <c:pt idx="14783">
                  <c:v>29943</c:v>
                </c:pt>
                <c:pt idx="14784">
                  <c:v>29944</c:v>
                </c:pt>
                <c:pt idx="14785">
                  <c:v>29948</c:v>
                </c:pt>
                <c:pt idx="14786">
                  <c:v>29949</c:v>
                </c:pt>
                <c:pt idx="14787">
                  <c:v>29950</c:v>
                </c:pt>
                <c:pt idx="14788">
                  <c:v>29951</c:v>
                </c:pt>
                <c:pt idx="14789">
                  <c:v>29955</c:v>
                </c:pt>
                <c:pt idx="14790">
                  <c:v>29956</c:v>
                </c:pt>
                <c:pt idx="14791">
                  <c:v>29957</c:v>
                </c:pt>
                <c:pt idx="14792">
                  <c:v>29958</c:v>
                </c:pt>
                <c:pt idx="14793">
                  <c:v>29959</c:v>
                </c:pt>
                <c:pt idx="14794">
                  <c:v>29962</c:v>
                </c:pt>
                <c:pt idx="14795">
                  <c:v>29963</c:v>
                </c:pt>
                <c:pt idx="14796">
                  <c:v>29964</c:v>
                </c:pt>
                <c:pt idx="14797">
                  <c:v>29965</c:v>
                </c:pt>
                <c:pt idx="14798">
                  <c:v>29966</c:v>
                </c:pt>
                <c:pt idx="14799">
                  <c:v>29969</c:v>
                </c:pt>
                <c:pt idx="14800">
                  <c:v>29970</c:v>
                </c:pt>
                <c:pt idx="14801">
                  <c:v>29971</c:v>
                </c:pt>
                <c:pt idx="14802">
                  <c:v>29972</c:v>
                </c:pt>
                <c:pt idx="14803">
                  <c:v>29973</c:v>
                </c:pt>
                <c:pt idx="14804">
                  <c:v>29976</c:v>
                </c:pt>
                <c:pt idx="14805">
                  <c:v>29977</c:v>
                </c:pt>
                <c:pt idx="14806">
                  <c:v>29978</c:v>
                </c:pt>
                <c:pt idx="14807">
                  <c:v>29979</c:v>
                </c:pt>
                <c:pt idx="14808">
                  <c:v>29980</c:v>
                </c:pt>
                <c:pt idx="14809">
                  <c:v>29983</c:v>
                </c:pt>
                <c:pt idx="14810">
                  <c:v>29984</c:v>
                </c:pt>
                <c:pt idx="14811">
                  <c:v>29985</c:v>
                </c:pt>
                <c:pt idx="14812">
                  <c:v>29986</c:v>
                </c:pt>
                <c:pt idx="14813">
                  <c:v>29987</c:v>
                </c:pt>
                <c:pt idx="14814">
                  <c:v>29990</c:v>
                </c:pt>
                <c:pt idx="14815">
                  <c:v>29991</c:v>
                </c:pt>
                <c:pt idx="14816">
                  <c:v>29992</c:v>
                </c:pt>
                <c:pt idx="14817">
                  <c:v>29993</c:v>
                </c:pt>
                <c:pt idx="14818">
                  <c:v>29994</c:v>
                </c:pt>
                <c:pt idx="14819">
                  <c:v>29998</c:v>
                </c:pt>
                <c:pt idx="14820">
                  <c:v>29999</c:v>
                </c:pt>
                <c:pt idx="14821">
                  <c:v>30000</c:v>
                </c:pt>
                <c:pt idx="14822">
                  <c:v>30001</c:v>
                </c:pt>
                <c:pt idx="14823">
                  <c:v>30004</c:v>
                </c:pt>
                <c:pt idx="14824">
                  <c:v>30005</c:v>
                </c:pt>
                <c:pt idx="14825">
                  <c:v>30006</c:v>
                </c:pt>
                <c:pt idx="14826">
                  <c:v>30007</c:v>
                </c:pt>
                <c:pt idx="14827">
                  <c:v>30008</c:v>
                </c:pt>
                <c:pt idx="14828">
                  <c:v>30011</c:v>
                </c:pt>
                <c:pt idx="14829">
                  <c:v>30012</c:v>
                </c:pt>
                <c:pt idx="14830">
                  <c:v>30013</c:v>
                </c:pt>
                <c:pt idx="14831">
                  <c:v>30014</c:v>
                </c:pt>
                <c:pt idx="14832">
                  <c:v>30015</c:v>
                </c:pt>
                <c:pt idx="14833">
                  <c:v>30018</c:v>
                </c:pt>
                <c:pt idx="14834">
                  <c:v>30019</c:v>
                </c:pt>
                <c:pt idx="14835">
                  <c:v>30020</c:v>
                </c:pt>
                <c:pt idx="14836">
                  <c:v>30021</c:v>
                </c:pt>
                <c:pt idx="14837">
                  <c:v>30022</c:v>
                </c:pt>
                <c:pt idx="14838">
                  <c:v>30025</c:v>
                </c:pt>
                <c:pt idx="14839">
                  <c:v>30026</c:v>
                </c:pt>
                <c:pt idx="14840">
                  <c:v>30027</c:v>
                </c:pt>
                <c:pt idx="14841">
                  <c:v>30028</c:v>
                </c:pt>
                <c:pt idx="14842">
                  <c:v>30029</c:v>
                </c:pt>
                <c:pt idx="14843">
                  <c:v>30032</c:v>
                </c:pt>
                <c:pt idx="14844">
                  <c:v>30033</c:v>
                </c:pt>
                <c:pt idx="14845">
                  <c:v>30034</c:v>
                </c:pt>
                <c:pt idx="14846">
                  <c:v>30035</c:v>
                </c:pt>
                <c:pt idx="14847">
                  <c:v>30036</c:v>
                </c:pt>
                <c:pt idx="14848">
                  <c:v>30039</c:v>
                </c:pt>
                <c:pt idx="14849">
                  <c:v>30040</c:v>
                </c:pt>
                <c:pt idx="14850">
                  <c:v>30041</c:v>
                </c:pt>
                <c:pt idx="14851">
                  <c:v>30042</c:v>
                </c:pt>
                <c:pt idx="14852">
                  <c:v>30043</c:v>
                </c:pt>
                <c:pt idx="14853">
                  <c:v>30046</c:v>
                </c:pt>
                <c:pt idx="14854">
                  <c:v>30047</c:v>
                </c:pt>
                <c:pt idx="14855">
                  <c:v>30048</c:v>
                </c:pt>
                <c:pt idx="14856">
                  <c:v>30049</c:v>
                </c:pt>
                <c:pt idx="14857">
                  <c:v>30053</c:v>
                </c:pt>
                <c:pt idx="14858">
                  <c:v>30054</c:v>
                </c:pt>
                <c:pt idx="14859">
                  <c:v>30055</c:v>
                </c:pt>
                <c:pt idx="14860">
                  <c:v>30056</c:v>
                </c:pt>
                <c:pt idx="14861">
                  <c:v>30057</c:v>
                </c:pt>
                <c:pt idx="14862">
                  <c:v>30060</c:v>
                </c:pt>
                <c:pt idx="14863">
                  <c:v>30061</c:v>
                </c:pt>
                <c:pt idx="14864">
                  <c:v>30062</c:v>
                </c:pt>
                <c:pt idx="14865">
                  <c:v>30063</c:v>
                </c:pt>
                <c:pt idx="14866">
                  <c:v>30064</c:v>
                </c:pt>
                <c:pt idx="14867">
                  <c:v>30067</c:v>
                </c:pt>
                <c:pt idx="14868">
                  <c:v>30068</c:v>
                </c:pt>
                <c:pt idx="14869">
                  <c:v>30069</c:v>
                </c:pt>
                <c:pt idx="14870">
                  <c:v>30070</c:v>
                </c:pt>
                <c:pt idx="14871">
                  <c:v>30071</c:v>
                </c:pt>
                <c:pt idx="14872">
                  <c:v>30074</c:v>
                </c:pt>
                <c:pt idx="14873">
                  <c:v>30075</c:v>
                </c:pt>
                <c:pt idx="14874">
                  <c:v>30076</c:v>
                </c:pt>
                <c:pt idx="14875">
                  <c:v>30077</c:v>
                </c:pt>
                <c:pt idx="14876">
                  <c:v>30078</c:v>
                </c:pt>
                <c:pt idx="14877">
                  <c:v>30081</c:v>
                </c:pt>
                <c:pt idx="14878">
                  <c:v>30082</c:v>
                </c:pt>
                <c:pt idx="14879">
                  <c:v>30083</c:v>
                </c:pt>
                <c:pt idx="14880">
                  <c:v>30084</c:v>
                </c:pt>
                <c:pt idx="14881">
                  <c:v>30085</c:v>
                </c:pt>
                <c:pt idx="14882">
                  <c:v>30088</c:v>
                </c:pt>
                <c:pt idx="14883">
                  <c:v>30089</c:v>
                </c:pt>
                <c:pt idx="14884">
                  <c:v>30090</c:v>
                </c:pt>
                <c:pt idx="14885">
                  <c:v>30091</c:v>
                </c:pt>
                <c:pt idx="14886">
                  <c:v>30092</c:v>
                </c:pt>
                <c:pt idx="14887">
                  <c:v>30095</c:v>
                </c:pt>
                <c:pt idx="14888">
                  <c:v>30096</c:v>
                </c:pt>
                <c:pt idx="14889">
                  <c:v>30097</c:v>
                </c:pt>
                <c:pt idx="14890">
                  <c:v>30098</c:v>
                </c:pt>
                <c:pt idx="14891">
                  <c:v>30099</c:v>
                </c:pt>
                <c:pt idx="14892">
                  <c:v>30103</c:v>
                </c:pt>
                <c:pt idx="14893">
                  <c:v>30104</c:v>
                </c:pt>
                <c:pt idx="14894">
                  <c:v>30105</c:v>
                </c:pt>
                <c:pt idx="14895">
                  <c:v>30106</c:v>
                </c:pt>
                <c:pt idx="14896">
                  <c:v>30109</c:v>
                </c:pt>
                <c:pt idx="14897">
                  <c:v>30110</c:v>
                </c:pt>
                <c:pt idx="14898">
                  <c:v>30111</c:v>
                </c:pt>
                <c:pt idx="14899">
                  <c:v>30112</c:v>
                </c:pt>
                <c:pt idx="14900">
                  <c:v>30113</c:v>
                </c:pt>
                <c:pt idx="14901">
                  <c:v>30116</c:v>
                </c:pt>
                <c:pt idx="14902">
                  <c:v>30117</c:v>
                </c:pt>
                <c:pt idx="14903">
                  <c:v>30118</c:v>
                </c:pt>
                <c:pt idx="14904">
                  <c:v>30119</c:v>
                </c:pt>
                <c:pt idx="14905">
                  <c:v>30120</c:v>
                </c:pt>
                <c:pt idx="14906">
                  <c:v>30123</c:v>
                </c:pt>
                <c:pt idx="14907">
                  <c:v>30124</c:v>
                </c:pt>
                <c:pt idx="14908">
                  <c:v>30125</c:v>
                </c:pt>
                <c:pt idx="14909">
                  <c:v>30126</c:v>
                </c:pt>
                <c:pt idx="14910">
                  <c:v>30127</c:v>
                </c:pt>
                <c:pt idx="14911">
                  <c:v>30130</c:v>
                </c:pt>
                <c:pt idx="14912">
                  <c:v>30131</c:v>
                </c:pt>
                <c:pt idx="14913">
                  <c:v>30132</c:v>
                </c:pt>
                <c:pt idx="14914">
                  <c:v>30133</c:v>
                </c:pt>
                <c:pt idx="14915">
                  <c:v>30134</c:v>
                </c:pt>
                <c:pt idx="14916">
                  <c:v>30138</c:v>
                </c:pt>
                <c:pt idx="14917">
                  <c:v>30139</c:v>
                </c:pt>
                <c:pt idx="14918">
                  <c:v>30140</c:v>
                </c:pt>
                <c:pt idx="14919">
                  <c:v>30141</c:v>
                </c:pt>
                <c:pt idx="14920">
                  <c:v>30144</c:v>
                </c:pt>
                <c:pt idx="14921">
                  <c:v>30145</c:v>
                </c:pt>
                <c:pt idx="14922">
                  <c:v>30146</c:v>
                </c:pt>
                <c:pt idx="14923">
                  <c:v>30147</c:v>
                </c:pt>
                <c:pt idx="14924">
                  <c:v>30148</c:v>
                </c:pt>
                <c:pt idx="14925">
                  <c:v>30151</c:v>
                </c:pt>
                <c:pt idx="14926">
                  <c:v>30152</c:v>
                </c:pt>
                <c:pt idx="14927">
                  <c:v>30153</c:v>
                </c:pt>
                <c:pt idx="14928">
                  <c:v>30154</c:v>
                </c:pt>
                <c:pt idx="14929">
                  <c:v>30155</c:v>
                </c:pt>
                <c:pt idx="14930">
                  <c:v>30158</c:v>
                </c:pt>
                <c:pt idx="14931">
                  <c:v>30159</c:v>
                </c:pt>
                <c:pt idx="14932">
                  <c:v>30160</c:v>
                </c:pt>
                <c:pt idx="14933">
                  <c:v>30161</c:v>
                </c:pt>
                <c:pt idx="14934">
                  <c:v>30162</c:v>
                </c:pt>
                <c:pt idx="14935">
                  <c:v>30165</c:v>
                </c:pt>
                <c:pt idx="14936">
                  <c:v>30166</c:v>
                </c:pt>
                <c:pt idx="14937">
                  <c:v>30167</c:v>
                </c:pt>
                <c:pt idx="14938">
                  <c:v>30168</c:v>
                </c:pt>
                <c:pt idx="14939">
                  <c:v>30169</c:v>
                </c:pt>
                <c:pt idx="14940">
                  <c:v>30172</c:v>
                </c:pt>
                <c:pt idx="14941">
                  <c:v>30173</c:v>
                </c:pt>
                <c:pt idx="14942">
                  <c:v>30174</c:v>
                </c:pt>
                <c:pt idx="14943">
                  <c:v>30175</c:v>
                </c:pt>
                <c:pt idx="14944">
                  <c:v>30176</c:v>
                </c:pt>
                <c:pt idx="14945">
                  <c:v>30179</c:v>
                </c:pt>
                <c:pt idx="14946">
                  <c:v>30180</c:v>
                </c:pt>
                <c:pt idx="14947">
                  <c:v>30181</c:v>
                </c:pt>
                <c:pt idx="14948">
                  <c:v>30182</c:v>
                </c:pt>
                <c:pt idx="14949">
                  <c:v>30183</c:v>
                </c:pt>
                <c:pt idx="14950">
                  <c:v>30186</c:v>
                </c:pt>
                <c:pt idx="14951">
                  <c:v>30187</c:v>
                </c:pt>
                <c:pt idx="14952">
                  <c:v>30188</c:v>
                </c:pt>
                <c:pt idx="14953">
                  <c:v>30189</c:v>
                </c:pt>
                <c:pt idx="14954">
                  <c:v>30190</c:v>
                </c:pt>
                <c:pt idx="14955">
                  <c:v>30193</c:v>
                </c:pt>
                <c:pt idx="14956">
                  <c:v>30194</c:v>
                </c:pt>
                <c:pt idx="14957">
                  <c:v>30195</c:v>
                </c:pt>
                <c:pt idx="14958">
                  <c:v>30196</c:v>
                </c:pt>
                <c:pt idx="14959">
                  <c:v>30197</c:v>
                </c:pt>
                <c:pt idx="14960">
                  <c:v>30201</c:v>
                </c:pt>
                <c:pt idx="14961">
                  <c:v>30202</c:v>
                </c:pt>
                <c:pt idx="14962">
                  <c:v>30203</c:v>
                </c:pt>
                <c:pt idx="14963">
                  <c:v>30204</c:v>
                </c:pt>
                <c:pt idx="14964">
                  <c:v>30207</c:v>
                </c:pt>
                <c:pt idx="14965">
                  <c:v>30208</c:v>
                </c:pt>
                <c:pt idx="14966">
                  <c:v>30209</c:v>
                </c:pt>
                <c:pt idx="14967">
                  <c:v>30210</c:v>
                </c:pt>
                <c:pt idx="14968">
                  <c:v>30211</c:v>
                </c:pt>
                <c:pt idx="14969">
                  <c:v>30214</c:v>
                </c:pt>
                <c:pt idx="14970">
                  <c:v>30215</c:v>
                </c:pt>
                <c:pt idx="14971">
                  <c:v>30216</c:v>
                </c:pt>
                <c:pt idx="14972">
                  <c:v>30217</c:v>
                </c:pt>
                <c:pt idx="14973">
                  <c:v>30218</c:v>
                </c:pt>
                <c:pt idx="14974">
                  <c:v>30221</c:v>
                </c:pt>
                <c:pt idx="14975">
                  <c:v>30222</c:v>
                </c:pt>
                <c:pt idx="14976">
                  <c:v>30223</c:v>
                </c:pt>
                <c:pt idx="14977">
                  <c:v>30224</c:v>
                </c:pt>
                <c:pt idx="14978">
                  <c:v>30225</c:v>
                </c:pt>
                <c:pt idx="14979">
                  <c:v>30228</c:v>
                </c:pt>
                <c:pt idx="14980">
                  <c:v>30229</c:v>
                </c:pt>
                <c:pt idx="14981">
                  <c:v>30230</c:v>
                </c:pt>
                <c:pt idx="14982">
                  <c:v>30231</c:v>
                </c:pt>
                <c:pt idx="14983">
                  <c:v>30232</c:v>
                </c:pt>
                <c:pt idx="14984">
                  <c:v>30235</c:v>
                </c:pt>
                <c:pt idx="14985">
                  <c:v>30236</c:v>
                </c:pt>
                <c:pt idx="14986">
                  <c:v>30237</c:v>
                </c:pt>
                <c:pt idx="14987">
                  <c:v>30238</c:v>
                </c:pt>
                <c:pt idx="14988">
                  <c:v>30239</c:v>
                </c:pt>
                <c:pt idx="14989">
                  <c:v>30242</c:v>
                </c:pt>
                <c:pt idx="14990">
                  <c:v>30243</c:v>
                </c:pt>
                <c:pt idx="14991">
                  <c:v>30244</c:v>
                </c:pt>
                <c:pt idx="14992">
                  <c:v>30245</c:v>
                </c:pt>
                <c:pt idx="14993">
                  <c:v>30246</c:v>
                </c:pt>
                <c:pt idx="14994">
                  <c:v>30249</c:v>
                </c:pt>
                <c:pt idx="14995">
                  <c:v>30250</c:v>
                </c:pt>
                <c:pt idx="14996">
                  <c:v>30251</c:v>
                </c:pt>
                <c:pt idx="14997">
                  <c:v>30252</c:v>
                </c:pt>
                <c:pt idx="14998">
                  <c:v>30253</c:v>
                </c:pt>
                <c:pt idx="14999">
                  <c:v>30256</c:v>
                </c:pt>
                <c:pt idx="15000">
                  <c:v>30257</c:v>
                </c:pt>
                <c:pt idx="15001">
                  <c:v>30258</c:v>
                </c:pt>
                <c:pt idx="15002">
                  <c:v>30259</c:v>
                </c:pt>
                <c:pt idx="15003">
                  <c:v>30260</c:v>
                </c:pt>
                <c:pt idx="15004">
                  <c:v>30263</c:v>
                </c:pt>
                <c:pt idx="15005">
                  <c:v>30264</c:v>
                </c:pt>
                <c:pt idx="15006">
                  <c:v>30265</c:v>
                </c:pt>
                <c:pt idx="15007">
                  <c:v>30266</c:v>
                </c:pt>
                <c:pt idx="15008">
                  <c:v>30267</c:v>
                </c:pt>
                <c:pt idx="15009">
                  <c:v>30270</c:v>
                </c:pt>
                <c:pt idx="15010">
                  <c:v>30271</c:v>
                </c:pt>
                <c:pt idx="15011">
                  <c:v>30272</c:v>
                </c:pt>
                <c:pt idx="15012">
                  <c:v>30273</c:v>
                </c:pt>
                <c:pt idx="15013">
                  <c:v>30274</c:v>
                </c:pt>
                <c:pt idx="15014">
                  <c:v>30277</c:v>
                </c:pt>
                <c:pt idx="15015">
                  <c:v>30278</c:v>
                </c:pt>
                <c:pt idx="15016">
                  <c:v>30279</c:v>
                </c:pt>
                <c:pt idx="15017">
                  <c:v>30281</c:v>
                </c:pt>
                <c:pt idx="15018">
                  <c:v>30284</c:v>
                </c:pt>
                <c:pt idx="15019">
                  <c:v>30285</c:v>
                </c:pt>
                <c:pt idx="15020">
                  <c:v>30286</c:v>
                </c:pt>
                <c:pt idx="15021">
                  <c:v>30287</c:v>
                </c:pt>
                <c:pt idx="15022">
                  <c:v>30288</c:v>
                </c:pt>
                <c:pt idx="15023">
                  <c:v>30291</c:v>
                </c:pt>
                <c:pt idx="15024">
                  <c:v>30292</c:v>
                </c:pt>
                <c:pt idx="15025">
                  <c:v>30293</c:v>
                </c:pt>
                <c:pt idx="15026">
                  <c:v>30294</c:v>
                </c:pt>
                <c:pt idx="15027">
                  <c:v>30295</c:v>
                </c:pt>
                <c:pt idx="15028">
                  <c:v>30298</c:v>
                </c:pt>
                <c:pt idx="15029">
                  <c:v>30299</c:v>
                </c:pt>
                <c:pt idx="15030">
                  <c:v>30300</c:v>
                </c:pt>
                <c:pt idx="15031">
                  <c:v>30301</c:v>
                </c:pt>
                <c:pt idx="15032">
                  <c:v>30302</c:v>
                </c:pt>
                <c:pt idx="15033">
                  <c:v>30305</c:v>
                </c:pt>
                <c:pt idx="15034">
                  <c:v>30306</c:v>
                </c:pt>
                <c:pt idx="15035">
                  <c:v>30307</c:v>
                </c:pt>
                <c:pt idx="15036">
                  <c:v>30308</c:v>
                </c:pt>
                <c:pt idx="15037">
                  <c:v>30312</c:v>
                </c:pt>
                <c:pt idx="15038">
                  <c:v>30313</c:v>
                </c:pt>
                <c:pt idx="15039">
                  <c:v>30314</c:v>
                </c:pt>
                <c:pt idx="15040">
                  <c:v>30315</c:v>
                </c:pt>
                <c:pt idx="15041">
                  <c:v>30316</c:v>
                </c:pt>
                <c:pt idx="15042">
                  <c:v>30319</c:v>
                </c:pt>
                <c:pt idx="15043">
                  <c:v>30320</c:v>
                </c:pt>
                <c:pt idx="15044">
                  <c:v>30321</c:v>
                </c:pt>
                <c:pt idx="15045">
                  <c:v>30322</c:v>
                </c:pt>
                <c:pt idx="15046">
                  <c:v>30323</c:v>
                </c:pt>
                <c:pt idx="15047">
                  <c:v>30326</c:v>
                </c:pt>
                <c:pt idx="15048">
                  <c:v>30327</c:v>
                </c:pt>
                <c:pt idx="15049">
                  <c:v>30328</c:v>
                </c:pt>
                <c:pt idx="15050">
                  <c:v>30329</c:v>
                </c:pt>
                <c:pt idx="15051">
                  <c:v>30330</c:v>
                </c:pt>
                <c:pt idx="15052">
                  <c:v>30333</c:v>
                </c:pt>
                <c:pt idx="15053">
                  <c:v>30334</c:v>
                </c:pt>
                <c:pt idx="15054">
                  <c:v>30335</c:v>
                </c:pt>
                <c:pt idx="15055">
                  <c:v>30336</c:v>
                </c:pt>
                <c:pt idx="15056">
                  <c:v>30337</c:v>
                </c:pt>
                <c:pt idx="15057">
                  <c:v>30340</c:v>
                </c:pt>
                <c:pt idx="15058">
                  <c:v>30341</c:v>
                </c:pt>
                <c:pt idx="15059">
                  <c:v>30342</c:v>
                </c:pt>
                <c:pt idx="15060">
                  <c:v>30343</c:v>
                </c:pt>
                <c:pt idx="15061">
                  <c:v>30344</c:v>
                </c:pt>
                <c:pt idx="15062">
                  <c:v>30347</c:v>
                </c:pt>
                <c:pt idx="15063">
                  <c:v>30348</c:v>
                </c:pt>
                <c:pt idx="15064">
                  <c:v>30349</c:v>
                </c:pt>
                <c:pt idx="15065">
                  <c:v>30350</c:v>
                </c:pt>
                <c:pt idx="15066">
                  <c:v>30351</c:v>
                </c:pt>
                <c:pt idx="15067">
                  <c:v>30354</c:v>
                </c:pt>
                <c:pt idx="15068">
                  <c:v>30355</c:v>
                </c:pt>
                <c:pt idx="15069">
                  <c:v>30356</c:v>
                </c:pt>
                <c:pt idx="15070">
                  <c:v>30357</c:v>
                </c:pt>
                <c:pt idx="15071">
                  <c:v>30358</c:v>
                </c:pt>
                <c:pt idx="15072">
                  <c:v>30361</c:v>
                </c:pt>
                <c:pt idx="15073">
                  <c:v>30362</c:v>
                </c:pt>
                <c:pt idx="15074">
                  <c:v>30363</c:v>
                </c:pt>
                <c:pt idx="15075">
                  <c:v>30364</c:v>
                </c:pt>
                <c:pt idx="15076">
                  <c:v>30365</c:v>
                </c:pt>
                <c:pt idx="15077">
                  <c:v>30369</c:v>
                </c:pt>
                <c:pt idx="15078">
                  <c:v>30370</c:v>
                </c:pt>
                <c:pt idx="15079">
                  <c:v>30371</c:v>
                </c:pt>
                <c:pt idx="15080">
                  <c:v>30372</c:v>
                </c:pt>
                <c:pt idx="15081">
                  <c:v>30375</c:v>
                </c:pt>
                <c:pt idx="15082">
                  <c:v>30376</c:v>
                </c:pt>
                <c:pt idx="15083">
                  <c:v>30377</c:v>
                </c:pt>
                <c:pt idx="15084">
                  <c:v>30378</c:v>
                </c:pt>
                <c:pt idx="15085">
                  <c:v>30379</c:v>
                </c:pt>
                <c:pt idx="15086">
                  <c:v>30382</c:v>
                </c:pt>
                <c:pt idx="15087">
                  <c:v>30383</c:v>
                </c:pt>
                <c:pt idx="15088">
                  <c:v>30384</c:v>
                </c:pt>
                <c:pt idx="15089">
                  <c:v>30385</c:v>
                </c:pt>
                <c:pt idx="15090">
                  <c:v>30386</c:v>
                </c:pt>
                <c:pt idx="15091">
                  <c:v>30389</c:v>
                </c:pt>
                <c:pt idx="15092">
                  <c:v>30390</c:v>
                </c:pt>
                <c:pt idx="15093">
                  <c:v>30391</c:v>
                </c:pt>
                <c:pt idx="15094">
                  <c:v>30392</c:v>
                </c:pt>
                <c:pt idx="15095">
                  <c:v>30393</c:v>
                </c:pt>
                <c:pt idx="15096">
                  <c:v>30396</c:v>
                </c:pt>
                <c:pt idx="15097">
                  <c:v>30397</c:v>
                </c:pt>
                <c:pt idx="15098">
                  <c:v>30398</c:v>
                </c:pt>
                <c:pt idx="15099">
                  <c:v>30399</c:v>
                </c:pt>
                <c:pt idx="15100">
                  <c:v>30400</c:v>
                </c:pt>
                <c:pt idx="15101">
                  <c:v>30403</c:v>
                </c:pt>
                <c:pt idx="15102">
                  <c:v>30404</c:v>
                </c:pt>
                <c:pt idx="15103">
                  <c:v>30405</c:v>
                </c:pt>
                <c:pt idx="15104">
                  <c:v>30406</c:v>
                </c:pt>
                <c:pt idx="15105">
                  <c:v>30410</c:v>
                </c:pt>
                <c:pt idx="15106">
                  <c:v>30411</c:v>
                </c:pt>
                <c:pt idx="15107">
                  <c:v>30412</c:v>
                </c:pt>
                <c:pt idx="15108">
                  <c:v>30413</c:v>
                </c:pt>
                <c:pt idx="15109">
                  <c:v>30414</c:v>
                </c:pt>
                <c:pt idx="15110">
                  <c:v>30417</c:v>
                </c:pt>
                <c:pt idx="15111">
                  <c:v>30418</c:v>
                </c:pt>
                <c:pt idx="15112">
                  <c:v>30419</c:v>
                </c:pt>
                <c:pt idx="15113">
                  <c:v>30420</c:v>
                </c:pt>
                <c:pt idx="15114">
                  <c:v>30421</c:v>
                </c:pt>
                <c:pt idx="15115">
                  <c:v>30424</c:v>
                </c:pt>
                <c:pt idx="15116">
                  <c:v>30425</c:v>
                </c:pt>
                <c:pt idx="15117">
                  <c:v>30426</c:v>
                </c:pt>
                <c:pt idx="15118">
                  <c:v>30427</c:v>
                </c:pt>
                <c:pt idx="15119">
                  <c:v>30428</c:v>
                </c:pt>
                <c:pt idx="15120">
                  <c:v>30431</c:v>
                </c:pt>
                <c:pt idx="15121">
                  <c:v>30432</c:v>
                </c:pt>
                <c:pt idx="15122">
                  <c:v>30433</c:v>
                </c:pt>
                <c:pt idx="15123">
                  <c:v>30434</c:v>
                </c:pt>
                <c:pt idx="15124">
                  <c:v>30435</c:v>
                </c:pt>
                <c:pt idx="15125">
                  <c:v>30438</c:v>
                </c:pt>
                <c:pt idx="15126">
                  <c:v>30439</c:v>
                </c:pt>
                <c:pt idx="15127">
                  <c:v>30440</c:v>
                </c:pt>
                <c:pt idx="15128">
                  <c:v>30441</c:v>
                </c:pt>
                <c:pt idx="15129">
                  <c:v>30442</c:v>
                </c:pt>
                <c:pt idx="15130">
                  <c:v>30445</c:v>
                </c:pt>
                <c:pt idx="15131">
                  <c:v>30446</c:v>
                </c:pt>
                <c:pt idx="15132">
                  <c:v>30447</c:v>
                </c:pt>
                <c:pt idx="15133">
                  <c:v>30448</c:v>
                </c:pt>
                <c:pt idx="15134">
                  <c:v>30449</c:v>
                </c:pt>
                <c:pt idx="15135">
                  <c:v>30452</c:v>
                </c:pt>
                <c:pt idx="15136">
                  <c:v>30453</c:v>
                </c:pt>
                <c:pt idx="15137">
                  <c:v>30454</c:v>
                </c:pt>
                <c:pt idx="15138">
                  <c:v>30455</c:v>
                </c:pt>
                <c:pt idx="15139">
                  <c:v>30456</c:v>
                </c:pt>
                <c:pt idx="15140">
                  <c:v>30459</c:v>
                </c:pt>
                <c:pt idx="15141">
                  <c:v>30460</c:v>
                </c:pt>
                <c:pt idx="15142">
                  <c:v>30461</c:v>
                </c:pt>
                <c:pt idx="15143">
                  <c:v>30462</c:v>
                </c:pt>
                <c:pt idx="15144">
                  <c:v>30463</c:v>
                </c:pt>
                <c:pt idx="15145">
                  <c:v>30467</c:v>
                </c:pt>
                <c:pt idx="15146">
                  <c:v>30468</c:v>
                </c:pt>
                <c:pt idx="15147">
                  <c:v>30469</c:v>
                </c:pt>
                <c:pt idx="15148">
                  <c:v>30470</c:v>
                </c:pt>
                <c:pt idx="15149">
                  <c:v>30473</c:v>
                </c:pt>
                <c:pt idx="15150">
                  <c:v>30474</c:v>
                </c:pt>
                <c:pt idx="15151">
                  <c:v>30475</c:v>
                </c:pt>
                <c:pt idx="15152">
                  <c:v>30476</c:v>
                </c:pt>
                <c:pt idx="15153">
                  <c:v>30477</c:v>
                </c:pt>
                <c:pt idx="15154">
                  <c:v>30480</c:v>
                </c:pt>
                <c:pt idx="15155">
                  <c:v>30481</c:v>
                </c:pt>
                <c:pt idx="15156">
                  <c:v>30482</c:v>
                </c:pt>
                <c:pt idx="15157">
                  <c:v>30483</c:v>
                </c:pt>
                <c:pt idx="15158">
                  <c:v>30484</c:v>
                </c:pt>
                <c:pt idx="15159">
                  <c:v>30487</c:v>
                </c:pt>
                <c:pt idx="15160">
                  <c:v>30488</c:v>
                </c:pt>
                <c:pt idx="15161">
                  <c:v>30489</c:v>
                </c:pt>
                <c:pt idx="15162">
                  <c:v>30490</c:v>
                </c:pt>
                <c:pt idx="15163">
                  <c:v>30491</c:v>
                </c:pt>
                <c:pt idx="15164">
                  <c:v>30494</c:v>
                </c:pt>
                <c:pt idx="15165">
                  <c:v>30495</c:v>
                </c:pt>
                <c:pt idx="15166">
                  <c:v>30496</c:v>
                </c:pt>
                <c:pt idx="15167">
                  <c:v>30497</c:v>
                </c:pt>
                <c:pt idx="15168">
                  <c:v>30498</c:v>
                </c:pt>
                <c:pt idx="15169">
                  <c:v>30502</c:v>
                </c:pt>
                <c:pt idx="15170">
                  <c:v>30503</c:v>
                </c:pt>
                <c:pt idx="15171">
                  <c:v>30504</c:v>
                </c:pt>
                <c:pt idx="15172">
                  <c:v>30505</c:v>
                </c:pt>
                <c:pt idx="15173">
                  <c:v>30508</c:v>
                </c:pt>
                <c:pt idx="15174">
                  <c:v>30509</c:v>
                </c:pt>
                <c:pt idx="15175">
                  <c:v>30510</c:v>
                </c:pt>
                <c:pt idx="15176">
                  <c:v>30511</c:v>
                </c:pt>
                <c:pt idx="15177">
                  <c:v>30512</c:v>
                </c:pt>
                <c:pt idx="15178">
                  <c:v>30515</c:v>
                </c:pt>
                <c:pt idx="15179">
                  <c:v>30516</c:v>
                </c:pt>
                <c:pt idx="15180">
                  <c:v>30517</c:v>
                </c:pt>
                <c:pt idx="15181">
                  <c:v>30518</c:v>
                </c:pt>
                <c:pt idx="15182">
                  <c:v>30519</c:v>
                </c:pt>
                <c:pt idx="15183">
                  <c:v>30522</c:v>
                </c:pt>
                <c:pt idx="15184">
                  <c:v>30523</c:v>
                </c:pt>
                <c:pt idx="15185">
                  <c:v>30524</c:v>
                </c:pt>
                <c:pt idx="15186">
                  <c:v>30525</c:v>
                </c:pt>
                <c:pt idx="15187">
                  <c:v>30526</c:v>
                </c:pt>
                <c:pt idx="15188">
                  <c:v>30529</c:v>
                </c:pt>
                <c:pt idx="15189">
                  <c:v>30530</c:v>
                </c:pt>
                <c:pt idx="15190">
                  <c:v>30531</c:v>
                </c:pt>
                <c:pt idx="15191">
                  <c:v>30532</c:v>
                </c:pt>
                <c:pt idx="15192">
                  <c:v>30533</c:v>
                </c:pt>
                <c:pt idx="15193">
                  <c:v>30536</c:v>
                </c:pt>
                <c:pt idx="15194">
                  <c:v>30537</c:v>
                </c:pt>
                <c:pt idx="15195">
                  <c:v>30538</c:v>
                </c:pt>
                <c:pt idx="15196">
                  <c:v>30539</c:v>
                </c:pt>
                <c:pt idx="15197">
                  <c:v>30540</c:v>
                </c:pt>
                <c:pt idx="15198">
                  <c:v>30543</c:v>
                </c:pt>
                <c:pt idx="15199">
                  <c:v>30544</c:v>
                </c:pt>
                <c:pt idx="15200">
                  <c:v>30545</c:v>
                </c:pt>
                <c:pt idx="15201">
                  <c:v>30546</c:v>
                </c:pt>
                <c:pt idx="15202">
                  <c:v>30547</c:v>
                </c:pt>
                <c:pt idx="15203">
                  <c:v>30550</c:v>
                </c:pt>
                <c:pt idx="15204">
                  <c:v>30551</c:v>
                </c:pt>
                <c:pt idx="15205">
                  <c:v>30552</c:v>
                </c:pt>
                <c:pt idx="15206">
                  <c:v>30553</c:v>
                </c:pt>
                <c:pt idx="15207">
                  <c:v>30554</c:v>
                </c:pt>
                <c:pt idx="15208">
                  <c:v>30557</c:v>
                </c:pt>
                <c:pt idx="15209">
                  <c:v>30558</c:v>
                </c:pt>
                <c:pt idx="15210">
                  <c:v>30559</c:v>
                </c:pt>
                <c:pt idx="15211">
                  <c:v>30560</c:v>
                </c:pt>
                <c:pt idx="15212">
                  <c:v>30561</c:v>
                </c:pt>
                <c:pt idx="15213">
                  <c:v>30565</c:v>
                </c:pt>
                <c:pt idx="15214">
                  <c:v>30566</c:v>
                </c:pt>
                <c:pt idx="15215">
                  <c:v>30567</c:v>
                </c:pt>
                <c:pt idx="15216">
                  <c:v>30568</c:v>
                </c:pt>
                <c:pt idx="15217">
                  <c:v>30571</c:v>
                </c:pt>
                <c:pt idx="15218">
                  <c:v>30572</c:v>
                </c:pt>
                <c:pt idx="15219">
                  <c:v>30573</c:v>
                </c:pt>
                <c:pt idx="15220">
                  <c:v>30574</c:v>
                </c:pt>
                <c:pt idx="15221">
                  <c:v>30575</c:v>
                </c:pt>
                <c:pt idx="15222">
                  <c:v>30578</c:v>
                </c:pt>
                <c:pt idx="15223">
                  <c:v>30579</c:v>
                </c:pt>
                <c:pt idx="15224">
                  <c:v>30580</c:v>
                </c:pt>
                <c:pt idx="15225">
                  <c:v>30581</c:v>
                </c:pt>
                <c:pt idx="15226">
                  <c:v>30582</c:v>
                </c:pt>
                <c:pt idx="15227">
                  <c:v>30585</c:v>
                </c:pt>
                <c:pt idx="15228">
                  <c:v>30586</c:v>
                </c:pt>
                <c:pt idx="15229">
                  <c:v>30587</c:v>
                </c:pt>
                <c:pt idx="15230">
                  <c:v>30588</c:v>
                </c:pt>
                <c:pt idx="15231">
                  <c:v>30589</c:v>
                </c:pt>
                <c:pt idx="15232">
                  <c:v>30592</c:v>
                </c:pt>
                <c:pt idx="15233">
                  <c:v>30593</c:v>
                </c:pt>
                <c:pt idx="15234">
                  <c:v>30594</c:v>
                </c:pt>
                <c:pt idx="15235">
                  <c:v>30595</c:v>
                </c:pt>
                <c:pt idx="15236">
                  <c:v>30596</c:v>
                </c:pt>
                <c:pt idx="15237">
                  <c:v>30599</c:v>
                </c:pt>
                <c:pt idx="15238">
                  <c:v>30600</c:v>
                </c:pt>
                <c:pt idx="15239">
                  <c:v>30601</c:v>
                </c:pt>
                <c:pt idx="15240">
                  <c:v>30602</c:v>
                </c:pt>
                <c:pt idx="15241">
                  <c:v>30603</c:v>
                </c:pt>
                <c:pt idx="15242">
                  <c:v>30606</c:v>
                </c:pt>
                <c:pt idx="15243">
                  <c:v>30607</c:v>
                </c:pt>
                <c:pt idx="15244">
                  <c:v>30608</c:v>
                </c:pt>
                <c:pt idx="15245">
                  <c:v>30609</c:v>
                </c:pt>
                <c:pt idx="15246">
                  <c:v>30610</c:v>
                </c:pt>
                <c:pt idx="15247">
                  <c:v>30613</c:v>
                </c:pt>
                <c:pt idx="15248">
                  <c:v>30614</c:v>
                </c:pt>
                <c:pt idx="15249">
                  <c:v>30615</c:v>
                </c:pt>
                <c:pt idx="15250">
                  <c:v>30616</c:v>
                </c:pt>
                <c:pt idx="15251">
                  <c:v>30617</c:v>
                </c:pt>
                <c:pt idx="15252">
                  <c:v>30620</c:v>
                </c:pt>
                <c:pt idx="15253">
                  <c:v>30621</c:v>
                </c:pt>
                <c:pt idx="15254">
                  <c:v>30622</c:v>
                </c:pt>
                <c:pt idx="15255">
                  <c:v>30623</c:v>
                </c:pt>
                <c:pt idx="15256">
                  <c:v>30624</c:v>
                </c:pt>
                <c:pt idx="15257">
                  <c:v>30627</c:v>
                </c:pt>
                <c:pt idx="15258">
                  <c:v>30628</c:v>
                </c:pt>
                <c:pt idx="15259">
                  <c:v>30629</c:v>
                </c:pt>
                <c:pt idx="15260">
                  <c:v>30630</c:v>
                </c:pt>
                <c:pt idx="15261">
                  <c:v>30631</c:v>
                </c:pt>
                <c:pt idx="15262">
                  <c:v>30634</c:v>
                </c:pt>
                <c:pt idx="15263">
                  <c:v>30635</c:v>
                </c:pt>
                <c:pt idx="15264">
                  <c:v>30636</c:v>
                </c:pt>
                <c:pt idx="15265">
                  <c:v>30637</c:v>
                </c:pt>
                <c:pt idx="15266">
                  <c:v>30638</c:v>
                </c:pt>
                <c:pt idx="15267">
                  <c:v>30641</c:v>
                </c:pt>
                <c:pt idx="15268">
                  <c:v>30642</c:v>
                </c:pt>
                <c:pt idx="15269">
                  <c:v>30643</c:v>
                </c:pt>
                <c:pt idx="15270">
                  <c:v>30645</c:v>
                </c:pt>
                <c:pt idx="15271">
                  <c:v>30648</c:v>
                </c:pt>
                <c:pt idx="15272">
                  <c:v>30649</c:v>
                </c:pt>
                <c:pt idx="15273">
                  <c:v>30650</c:v>
                </c:pt>
                <c:pt idx="15274">
                  <c:v>30651</c:v>
                </c:pt>
                <c:pt idx="15275">
                  <c:v>30652</c:v>
                </c:pt>
                <c:pt idx="15276">
                  <c:v>30655</c:v>
                </c:pt>
                <c:pt idx="15277">
                  <c:v>30656</c:v>
                </c:pt>
                <c:pt idx="15278">
                  <c:v>30657</c:v>
                </c:pt>
                <c:pt idx="15279">
                  <c:v>30658</c:v>
                </c:pt>
                <c:pt idx="15280">
                  <c:v>30659</c:v>
                </c:pt>
                <c:pt idx="15281">
                  <c:v>30662</c:v>
                </c:pt>
                <c:pt idx="15282">
                  <c:v>30663</c:v>
                </c:pt>
                <c:pt idx="15283">
                  <c:v>30664</c:v>
                </c:pt>
                <c:pt idx="15284">
                  <c:v>30665</c:v>
                </c:pt>
                <c:pt idx="15285">
                  <c:v>30666</c:v>
                </c:pt>
                <c:pt idx="15286">
                  <c:v>30669</c:v>
                </c:pt>
                <c:pt idx="15287">
                  <c:v>30670</c:v>
                </c:pt>
                <c:pt idx="15288">
                  <c:v>30671</c:v>
                </c:pt>
                <c:pt idx="15289">
                  <c:v>30672</c:v>
                </c:pt>
                <c:pt idx="15290">
                  <c:v>30673</c:v>
                </c:pt>
                <c:pt idx="15291">
                  <c:v>30677</c:v>
                </c:pt>
                <c:pt idx="15292">
                  <c:v>30678</c:v>
                </c:pt>
                <c:pt idx="15293">
                  <c:v>30679</c:v>
                </c:pt>
                <c:pt idx="15294">
                  <c:v>30680</c:v>
                </c:pt>
                <c:pt idx="15295">
                  <c:v>30684</c:v>
                </c:pt>
                <c:pt idx="15296">
                  <c:v>30685</c:v>
                </c:pt>
                <c:pt idx="15297">
                  <c:v>30686</c:v>
                </c:pt>
                <c:pt idx="15298">
                  <c:v>30687</c:v>
                </c:pt>
                <c:pt idx="15299">
                  <c:v>30690</c:v>
                </c:pt>
                <c:pt idx="15300">
                  <c:v>30691</c:v>
                </c:pt>
                <c:pt idx="15301">
                  <c:v>30692</c:v>
                </c:pt>
                <c:pt idx="15302">
                  <c:v>30693</c:v>
                </c:pt>
                <c:pt idx="15303">
                  <c:v>30694</c:v>
                </c:pt>
                <c:pt idx="15304">
                  <c:v>30697</c:v>
                </c:pt>
                <c:pt idx="15305">
                  <c:v>30698</c:v>
                </c:pt>
                <c:pt idx="15306">
                  <c:v>30699</c:v>
                </c:pt>
                <c:pt idx="15307">
                  <c:v>30700</c:v>
                </c:pt>
                <c:pt idx="15308">
                  <c:v>30701</c:v>
                </c:pt>
                <c:pt idx="15309">
                  <c:v>30704</c:v>
                </c:pt>
                <c:pt idx="15310">
                  <c:v>30705</c:v>
                </c:pt>
                <c:pt idx="15311">
                  <c:v>30706</c:v>
                </c:pt>
                <c:pt idx="15312">
                  <c:v>30707</c:v>
                </c:pt>
                <c:pt idx="15313">
                  <c:v>30708</c:v>
                </c:pt>
                <c:pt idx="15314">
                  <c:v>30711</c:v>
                </c:pt>
                <c:pt idx="15315">
                  <c:v>30712</c:v>
                </c:pt>
                <c:pt idx="15316">
                  <c:v>30713</c:v>
                </c:pt>
                <c:pt idx="15317">
                  <c:v>30714</c:v>
                </c:pt>
                <c:pt idx="15318">
                  <c:v>30715</c:v>
                </c:pt>
                <c:pt idx="15319">
                  <c:v>30718</c:v>
                </c:pt>
                <c:pt idx="15320">
                  <c:v>30719</c:v>
                </c:pt>
                <c:pt idx="15321">
                  <c:v>30720</c:v>
                </c:pt>
                <c:pt idx="15322">
                  <c:v>30721</c:v>
                </c:pt>
                <c:pt idx="15323">
                  <c:v>30722</c:v>
                </c:pt>
                <c:pt idx="15324">
                  <c:v>30725</c:v>
                </c:pt>
                <c:pt idx="15325">
                  <c:v>30726</c:v>
                </c:pt>
                <c:pt idx="15326">
                  <c:v>30727</c:v>
                </c:pt>
                <c:pt idx="15327">
                  <c:v>30728</c:v>
                </c:pt>
                <c:pt idx="15328">
                  <c:v>30729</c:v>
                </c:pt>
                <c:pt idx="15329">
                  <c:v>30733</c:v>
                </c:pt>
                <c:pt idx="15330">
                  <c:v>30734</c:v>
                </c:pt>
                <c:pt idx="15331">
                  <c:v>30735</c:v>
                </c:pt>
                <c:pt idx="15332">
                  <c:v>30736</c:v>
                </c:pt>
                <c:pt idx="15333">
                  <c:v>30739</c:v>
                </c:pt>
                <c:pt idx="15334">
                  <c:v>30740</c:v>
                </c:pt>
                <c:pt idx="15335">
                  <c:v>30741</c:v>
                </c:pt>
                <c:pt idx="15336">
                  <c:v>30742</c:v>
                </c:pt>
                <c:pt idx="15337">
                  <c:v>30743</c:v>
                </c:pt>
                <c:pt idx="15338">
                  <c:v>30746</c:v>
                </c:pt>
                <c:pt idx="15339">
                  <c:v>30747</c:v>
                </c:pt>
                <c:pt idx="15340">
                  <c:v>30748</c:v>
                </c:pt>
                <c:pt idx="15341">
                  <c:v>30749</c:v>
                </c:pt>
                <c:pt idx="15342">
                  <c:v>30750</c:v>
                </c:pt>
                <c:pt idx="15343">
                  <c:v>30753</c:v>
                </c:pt>
                <c:pt idx="15344">
                  <c:v>30754</c:v>
                </c:pt>
                <c:pt idx="15345">
                  <c:v>30755</c:v>
                </c:pt>
                <c:pt idx="15346">
                  <c:v>30756</c:v>
                </c:pt>
                <c:pt idx="15347">
                  <c:v>30757</c:v>
                </c:pt>
                <c:pt idx="15348">
                  <c:v>30760</c:v>
                </c:pt>
                <c:pt idx="15349">
                  <c:v>30761</c:v>
                </c:pt>
                <c:pt idx="15350">
                  <c:v>30762</c:v>
                </c:pt>
                <c:pt idx="15351">
                  <c:v>30763</c:v>
                </c:pt>
                <c:pt idx="15352">
                  <c:v>30764</c:v>
                </c:pt>
                <c:pt idx="15353">
                  <c:v>30767</c:v>
                </c:pt>
                <c:pt idx="15354">
                  <c:v>30768</c:v>
                </c:pt>
                <c:pt idx="15355">
                  <c:v>30769</c:v>
                </c:pt>
                <c:pt idx="15356">
                  <c:v>30770</c:v>
                </c:pt>
                <c:pt idx="15357">
                  <c:v>30771</c:v>
                </c:pt>
                <c:pt idx="15358">
                  <c:v>30774</c:v>
                </c:pt>
                <c:pt idx="15359">
                  <c:v>30775</c:v>
                </c:pt>
                <c:pt idx="15360">
                  <c:v>30776</c:v>
                </c:pt>
                <c:pt idx="15361">
                  <c:v>30777</c:v>
                </c:pt>
                <c:pt idx="15362">
                  <c:v>30778</c:v>
                </c:pt>
                <c:pt idx="15363">
                  <c:v>30781</c:v>
                </c:pt>
                <c:pt idx="15364">
                  <c:v>30782</c:v>
                </c:pt>
                <c:pt idx="15365">
                  <c:v>30783</c:v>
                </c:pt>
                <c:pt idx="15366">
                  <c:v>30784</c:v>
                </c:pt>
                <c:pt idx="15367">
                  <c:v>30785</c:v>
                </c:pt>
                <c:pt idx="15368">
                  <c:v>30788</c:v>
                </c:pt>
                <c:pt idx="15369">
                  <c:v>30789</c:v>
                </c:pt>
                <c:pt idx="15370">
                  <c:v>30790</c:v>
                </c:pt>
                <c:pt idx="15371">
                  <c:v>30791</c:v>
                </c:pt>
                <c:pt idx="15372">
                  <c:v>30795</c:v>
                </c:pt>
                <c:pt idx="15373">
                  <c:v>30796</c:v>
                </c:pt>
                <c:pt idx="15374">
                  <c:v>30797</c:v>
                </c:pt>
                <c:pt idx="15375">
                  <c:v>30798</c:v>
                </c:pt>
                <c:pt idx="15376">
                  <c:v>30799</c:v>
                </c:pt>
                <c:pt idx="15377">
                  <c:v>30802</c:v>
                </c:pt>
                <c:pt idx="15378">
                  <c:v>30803</c:v>
                </c:pt>
                <c:pt idx="15379">
                  <c:v>30804</c:v>
                </c:pt>
                <c:pt idx="15380">
                  <c:v>30805</c:v>
                </c:pt>
                <c:pt idx="15381">
                  <c:v>30806</c:v>
                </c:pt>
                <c:pt idx="15382">
                  <c:v>30809</c:v>
                </c:pt>
                <c:pt idx="15383">
                  <c:v>30810</c:v>
                </c:pt>
                <c:pt idx="15384">
                  <c:v>30811</c:v>
                </c:pt>
                <c:pt idx="15385">
                  <c:v>30812</c:v>
                </c:pt>
                <c:pt idx="15386">
                  <c:v>30813</c:v>
                </c:pt>
                <c:pt idx="15387">
                  <c:v>30816</c:v>
                </c:pt>
                <c:pt idx="15388">
                  <c:v>30817</c:v>
                </c:pt>
                <c:pt idx="15389">
                  <c:v>30818</c:v>
                </c:pt>
                <c:pt idx="15390">
                  <c:v>30819</c:v>
                </c:pt>
                <c:pt idx="15391">
                  <c:v>30820</c:v>
                </c:pt>
                <c:pt idx="15392">
                  <c:v>30823</c:v>
                </c:pt>
                <c:pt idx="15393">
                  <c:v>30824</c:v>
                </c:pt>
                <c:pt idx="15394">
                  <c:v>30825</c:v>
                </c:pt>
                <c:pt idx="15395">
                  <c:v>30826</c:v>
                </c:pt>
                <c:pt idx="15396">
                  <c:v>30827</c:v>
                </c:pt>
                <c:pt idx="15397">
                  <c:v>30831</c:v>
                </c:pt>
                <c:pt idx="15398">
                  <c:v>30832</c:v>
                </c:pt>
                <c:pt idx="15399">
                  <c:v>30833</c:v>
                </c:pt>
                <c:pt idx="15400">
                  <c:v>30834</c:v>
                </c:pt>
                <c:pt idx="15401">
                  <c:v>30837</c:v>
                </c:pt>
                <c:pt idx="15402">
                  <c:v>30838</c:v>
                </c:pt>
                <c:pt idx="15403">
                  <c:v>30839</c:v>
                </c:pt>
                <c:pt idx="15404">
                  <c:v>30840</c:v>
                </c:pt>
                <c:pt idx="15405">
                  <c:v>30841</c:v>
                </c:pt>
                <c:pt idx="15406">
                  <c:v>30844</c:v>
                </c:pt>
                <c:pt idx="15407">
                  <c:v>30845</c:v>
                </c:pt>
                <c:pt idx="15408">
                  <c:v>30846</c:v>
                </c:pt>
                <c:pt idx="15409">
                  <c:v>30847</c:v>
                </c:pt>
                <c:pt idx="15410">
                  <c:v>30848</c:v>
                </c:pt>
                <c:pt idx="15411">
                  <c:v>30851</c:v>
                </c:pt>
                <c:pt idx="15412">
                  <c:v>30852</c:v>
                </c:pt>
                <c:pt idx="15413">
                  <c:v>30853</c:v>
                </c:pt>
                <c:pt idx="15414">
                  <c:v>30854</c:v>
                </c:pt>
                <c:pt idx="15415">
                  <c:v>30855</c:v>
                </c:pt>
                <c:pt idx="15416">
                  <c:v>30858</c:v>
                </c:pt>
                <c:pt idx="15417">
                  <c:v>30859</c:v>
                </c:pt>
                <c:pt idx="15418">
                  <c:v>30860</c:v>
                </c:pt>
                <c:pt idx="15419">
                  <c:v>30861</c:v>
                </c:pt>
                <c:pt idx="15420">
                  <c:v>30862</c:v>
                </c:pt>
                <c:pt idx="15421">
                  <c:v>30865</c:v>
                </c:pt>
                <c:pt idx="15422">
                  <c:v>30866</c:v>
                </c:pt>
                <c:pt idx="15423">
                  <c:v>30868</c:v>
                </c:pt>
                <c:pt idx="15424">
                  <c:v>30869</c:v>
                </c:pt>
                <c:pt idx="15425">
                  <c:v>30872</c:v>
                </c:pt>
                <c:pt idx="15426">
                  <c:v>30873</c:v>
                </c:pt>
                <c:pt idx="15427">
                  <c:v>30874</c:v>
                </c:pt>
                <c:pt idx="15428">
                  <c:v>30875</c:v>
                </c:pt>
                <c:pt idx="15429">
                  <c:v>30876</c:v>
                </c:pt>
                <c:pt idx="15430">
                  <c:v>30879</c:v>
                </c:pt>
                <c:pt idx="15431">
                  <c:v>30880</c:v>
                </c:pt>
                <c:pt idx="15432">
                  <c:v>30881</c:v>
                </c:pt>
                <c:pt idx="15433">
                  <c:v>30882</c:v>
                </c:pt>
                <c:pt idx="15434">
                  <c:v>30883</c:v>
                </c:pt>
                <c:pt idx="15435">
                  <c:v>30886</c:v>
                </c:pt>
                <c:pt idx="15436">
                  <c:v>30887</c:v>
                </c:pt>
                <c:pt idx="15437">
                  <c:v>30888</c:v>
                </c:pt>
                <c:pt idx="15438">
                  <c:v>30889</c:v>
                </c:pt>
                <c:pt idx="15439">
                  <c:v>30890</c:v>
                </c:pt>
                <c:pt idx="15440">
                  <c:v>30893</c:v>
                </c:pt>
                <c:pt idx="15441">
                  <c:v>30894</c:v>
                </c:pt>
                <c:pt idx="15442">
                  <c:v>30895</c:v>
                </c:pt>
                <c:pt idx="15443">
                  <c:v>30896</c:v>
                </c:pt>
                <c:pt idx="15444">
                  <c:v>30897</c:v>
                </c:pt>
                <c:pt idx="15445">
                  <c:v>30900</c:v>
                </c:pt>
                <c:pt idx="15446">
                  <c:v>30901</c:v>
                </c:pt>
                <c:pt idx="15447">
                  <c:v>30902</c:v>
                </c:pt>
                <c:pt idx="15448">
                  <c:v>30903</c:v>
                </c:pt>
                <c:pt idx="15449">
                  <c:v>30904</c:v>
                </c:pt>
                <c:pt idx="15450">
                  <c:v>30907</c:v>
                </c:pt>
                <c:pt idx="15451">
                  <c:v>30908</c:v>
                </c:pt>
                <c:pt idx="15452">
                  <c:v>30909</c:v>
                </c:pt>
                <c:pt idx="15453">
                  <c:v>30910</c:v>
                </c:pt>
                <c:pt idx="15454">
                  <c:v>30911</c:v>
                </c:pt>
                <c:pt idx="15455">
                  <c:v>30914</c:v>
                </c:pt>
                <c:pt idx="15456">
                  <c:v>30915</c:v>
                </c:pt>
                <c:pt idx="15457">
                  <c:v>30916</c:v>
                </c:pt>
                <c:pt idx="15458">
                  <c:v>30917</c:v>
                </c:pt>
                <c:pt idx="15459">
                  <c:v>30918</c:v>
                </c:pt>
                <c:pt idx="15460">
                  <c:v>30921</c:v>
                </c:pt>
                <c:pt idx="15461">
                  <c:v>30922</c:v>
                </c:pt>
                <c:pt idx="15462">
                  <c:v>30923</c:v>
                </c:pt>
                <c:pt idx="15463">
                  <c:v>30924</c:v>
                </c:pt>
                <c:pt idx="15464">
                  <c:v>30925</c:v>
                </c:pt>
                <c:pt idx="15465">
                  <c:v>30929</c:v>
                </c:pt>
                <c:pt idx="15466">
                  <c:v>30930</c:v>
                </c:pt>
                <c:pt idx="15467">
                  <c:v>30931</c:v>
                </c:pt>
                <c:pt idx="15468">
                  <c:v>30932</c:v>
                </c:pt>
                <c:pt idx="15469">
                  <c:v>30935</c:v>
                </c:pt>
                <c:pt idx="15470">
                  <c:v>30936</c:v>
                </c:pt>
                <c:pt idx="15471">
                  <c:v>30937</c:v>
                </c:pt>
                <c:pt idx="15472">
                  <c:v>30938</c:v>
                </c:pt>
                <c:pt idx="15473">
                  <c:v>30939</c:v>
                </c:pt>
                <c:pt idx="15474">
                  <c:v>30942</c:v>
                </c:pt>
                <c:pt idx="15475">
                  <c:v>30943</c:v>
                </c:pt>
                <c:pt idx="15476">
                  <c:v>30944</c:v>
                </c:pt>
                <c:pt idx="15477">
                  <c:v>30945</c:v>
                </c:pt>
                <c:pt idx="15478">
                  <c:v>30946</c:v>
                </c:pt>
                <c:pt idx="15479">
                  <c:v>30949</c:v>
                </c:pt>
                <c:pt idx="15480">
                  <c:v>30950</c:v>
                </c:pt>
                <c:pt idx="15481">
                  <c:v>30951</c:v>
                </c:pt>
                <c:pt idx="15482">
                  <c:v>30952</c:v>
                </c:pt>
                <c:pt idx="15483">
                  <c:v>30953</c:v>
                </c:pt>
                <c:pt idx="15484">
                  <c:v>30956</c:v>
                </c:pt>
                <c:pt idx="15485">
                  <c:v>30957</c:v>
                </c:pt>
                <c:pt idx="15486">
                  <c:v>30958</c:v>
                </c:pt>
                <c:pt idx="15487">
                  <c:v>30959</c:v>
                </c:pt>
                <c:pt idx="15488">
                  <c:v>30960</c:v>
                </c:pt>
                <c:pt idx="15489">
                  <c:v>30963</c:v>
                </c:pt>
                <c:pt idx="15490">
                  <c:v>30964</c:v>
                </c:pt>
                <c:pt idx="15491">
                  <c:v>30965</c:v>
                </c:pt>
                <c:pt idx="15492">
                  <c:v>30966</c:v>
                </c:pt>
                <c:pt idx="15493">
                  <c:v>30967</c:v>
                </c:pt>
                <c:pt idx="15494">
                  <c:v>30970</c:v>
                </c:pt>
                <c:pt idx="15495">
                  <c:v>30971</c:v>
                </c:pt>
                <c:pt idx="15496">
                  <c:v>30972</c:v>
                </c:pt>
                <c:pt idx="15497">
                  <c:v>30973</c:v>
                </c:pt>
                <c:pt idx="15498">
                  <c:v>30974</c:v>
                </c:pt>
                <c:pt idx="15499">
                  <c:v>30977</c:v>
                </c:pt>
                <c:pt idx="15500">
                  <c:v>30978</c:v>
                </c:pt>
                <c:pt idx="15501">
                  <c:v>30979</c:v>
                </c:pt>
                <c:pt idx="15502">
                  <c:v>30980</c:v>
                </c:pt>
                <c:pt idx="15503">
                  <c:v>30981</c:v>
                </c:pt>
                <c:pt idx="15504">
                  <c:v>30984</c:v>
                </c:pt>
                <c:pt idx="15505">
                  <c:v>30985</c:v>
                </c:pt>
                <c:pt idx="15506">
                  <c:v>30986</c:v>
                </c:pt>
                <c:pt idx="15507">
                  <c:v>30987</c:v>
                </c:pt>
                <c:pt idx="15508">
                  <c:v>30988</c:v>
                </c:pt>
                <c:pt idx="15509">
                  <c:v>30991</c:v>
                </c:pt>
                <c:pt idx="15510">
                  <c:v>30992</c:v>
                </c:pt>
                <c:pt idx="15511">
                  <c:v>30993</c:v>
                </c:pt>
                <c:pt idx="15512">
                  <c:v>30994</c:v>
                </c:pt>
                <c:pt idx="15513">
                  <c:v>30995</c:v>
                </c:pt>
                <c:pt idx="15514">
                  <c:v>30998</c:v>
                </c:pt>
                <c:pt idx="15515">
                  <c:v>30999</c:v>
                </c:pt>
                <c:pt idx="15516">
                  <c:v>31000</c:v>
                </c:pt>
                <c:pt idx="15517">
                  <c:v>31001</c:v>
                </c:pt>
                <c:pt idx="15518">
                  <c:v>31002</c:v>
                </c:pt>
                <c:pt idx="15519">
                  <c:v>31005</c:v>
                </c:pt>
                <c:pt idx="15520">
                  <c:v>31006</c:v>
                </c:pt>
                <c:pt idx="15521">
                  <c:v>31007</c:v>
                </c:pt>
                <c:pt idx="15522">
                  <c:v>31009</c:v>
                </c:pt>
                <c:pt idx="15523">
                  <c:v>31012</c:v>
                </c:pt>
                <c:pt idx="15524">
                  <c:v>31013</c:v>
                </c:pt>
                <c:pt idx="15525">
                  <c:v>31014</c:v>
                </c:pt>
                <c:pt idx="15526">
                  <c:v>31015</c:v>
                </c:pt>
                <c:pt idx="15527">
                  <c:v>31016</c:v>
                </c:pt>
                <c:pt idx="15528">
                  <c:v>31019</c:v>
                </c:pt>
                <c:pt idx="15529">
                  <c:v>31020</c:v>
                </c:pt>
                <c:pt idx="15530">
                  <c:v>31021</c:v>
                </c:pt>
                <c:pt idx="15531">
                  <c:v>31022</c:v>
                </c:pt>
                <c:pt idx="15532">
                  <c:v>31023</c:v>
                </c:pt>
                <c:pt idx="15533">
                  <c:v>31026</c:v>
                </c:pt>
                <c:pt idx="15534">
                  <c:v>31027</c:v>
                </c:pt>
                <c:pt idx="15535">
                  <c:v>31028</c:v>
                </c:pt>
                <c:pt idx="15536">
                  <c:v>31029</c:v>
                </c:pt>
                <c:pt idx="15537">
                  <c:v>31030</c:v>
                </c:pt>
                <c:pt idx="15538">
                  <c:v>31033</c:v>
                </c:pt>
                <c:pt idx="15539">
                  <c:v>31034</c:v>
                </c:pt>
                <c:pt idx="15540">
                  <c:v>31035</c:v>
                </c:pt>
                <c:pt idx="15541">
                  <c:v>31036</c:v>
                </c:pt>
                <c:pt idx="15542">
                  <c:v>31037</c:v>
                </c:pt>
                <c:pt idx="15543">
                  <c:v>31040</c:v>
                </c:pt>
                <c:pt idx="15544">
                  <c:v>31042</c:v>
                </c:pt>
                <c:pt idx="15545">
                  <c:v>31043</c:v>
                </c:pt>
                <c:pt idx="15546">
                  <c:v>31044</c:v>
                </c:pt>
                <c:pt idx="15547">
                  <c:v>31047</c:v>
                </c:pt>
                <c:pt idx="15548">
                  <c:v>31049</c:v>
                </c:pt>
                <c:pt idx="15549">
                  <c:v>31050</c:v>
                </c:pt>
                <c:pt idx="15550">
                  <c:v>31051</c:v>
                </c:pt>
                <c:pt idx="15551">
                  <c:v>31054</c:v>
                </c:pt>
                <c:pt idx="15552">
                  <c:v>31055</c:v>
                </c:pt>
                <c:pt idx="15553">
                  <c:v>31056</c:v>
                </c:pt>
                <c:pt idx="15554">
                  <c:v>31057</c:v>
                </c:pt>
                <c:pt idx="15555">
                  <c:v>31058</c:v>
                </c:pt>
                <c:pt idx="15556">
                  <c:v>31061</c:v>
                </c:pt>
                <c:pt idx="15557">
                  <c:v>31062</c:v>
                </c:pt>
                <c:pt idx="15558">
                  <c:v>31063</c:v>
                </c:pt>
                <c:pt idx="15559">
                  <c:v>31064</c:v>
                </c:pt>
                <c:pt idx="15560">
                  <c:v>31065</c:v>
                </c:pt>
                <c:pt idx="15561">
                  <c:v>31068</c:v>
                </c:pt>
                <c:pt idx="15562">
                  <c:v>31069</c:v>
                </c:pt>
                <c:pt idx="15563">
                  <c:v>31070</c:v>
                </c:pt>
                <c:pt idx="15564">
                  <c:v>31071</c:v>
                </c:pt>
                <c:pt idx="15565">
                  <c:v>31072</c:v>
                </c:pt>
                <c:pt idx="15566">
                  <c:v>31075</c:v>
                </c:pt>
                <c:pt idx="15567">
                  <c:v>31076</c:v>
                </c:pt>
                <c:pt idx="15568">
                  <c:v>31077</c:v>
                </c:pt>
                <c:pt idx="15569">
                  <c:v>31078</c:v>
                </c:pt>
                <c:pt idx="15570">
                  <c:v>31079</c:v>
                </c:pt>
                <c:pt idx="15571">
                  <c:v>31082</c:v>
                </c:pt>
                <c:pt idx="15572">
                  <c:v>31083</c:v>
                </c:pt>
                <c:pt idx="15573">
                  <c:v>31084</c:v>
                </c:pt>
                <c:pt idx="15574">
                  <c:v>31085</c:v>
                </c:pt>
                <c:pt idx="15575">
                  <c:v>31086</c:v>
                </c:pt>
                <c:pt idx="15576">
                  <c:v>31089</c:v>
                </c:pt>
                <c:pt idx="15577">
                  <c:v>31090</c:v>
                </c:pt>
                <c:pt idx="15578">
                  <c:v>31091</c:v>
                </c:pt>
                <c:pt idx="15579">
                  <c:v>31092</c:v>
                </c:pt>
                <c:pt idx="15580">
                  <c:v>31093</c:v>
                </c:pt>
                <c:pt idx="15581">
                  <c:v>31097</c:v>
                </c:pt>
                <c:pt idx="15582">
                  <c:v>31098</c:v>
                </c:pt>
                <c:pt idx="15583">
                  <c:v>31099</c:v>
                </c:pt>
                <c:pt idx="15584">
                  <c:v>31100</c:v>
                </c:pt>
                <c:pt idx="15585">
                  <c:v>31103</c:v>
                </c:pt>
                <c:pt idx="15586">
                  <c:v>31104</c:v>
                </c:pt>
                <c:pt idx="15587">
                  <c:v>31105</c:v>
                </c:pt>
                <c:pt idx="15588">
                  <c:v>31106</c:v>
                </c:pt>
                <c:pt idx="15589">
                  <c:v>31107</c:v>
                </c:pt>
                <c:pt idx="15590">
                  <c:v>31110</c:v>
                </c:pt>
                <c:pt idx="15591">
                  <c:v>31111</c:v>
                </c:pt>
                <c:pt idx="15592">
                  <c:v>31112</c:v>
                </c:pt>
                <c:pt idx="15593">
                  <c:v>31113</c:v>
                </c:pt>
                <c:pt idx="15594">
                  <c:v>31114</c:v>
                </c:pt>
                <c:pt idx="15595">
                  <c:v>31117</c:v>
                </c:pt>
                <c:pt idx="15596">
                  <c:v>31118</c:v>
                </c:pt>
                <c:pt idx="15597">
                  <c:v>31119</c:v>
                </c:pt>
                <c:pt idx="15598">
                  <c:v>31120</c:v>
                </c:pt>
                <c:pt idx="15599">
                  <c:v>31121</c:v>
                </c:pt>
                <c:pt idx="15600">
                  <c:v>31124</c:v>
                </c:pt>
                <c:pt idx="15601">
                  <c:v>31125</c:v>
                </c:pt>
                <c:pt idx="15602">
                  <c:v>31126</c:v>
                </c:pt>
                <c:pt idx="15603">
                  <c:v>31127</c:v>
                </c:pt>
                <c:pt idx="15604">
                  <c:v>31128</c:v>
                </c:pt>
                <c:pt idx="15605">
                  <c:v>31131</c:v>
                </c:pt>
                <c:pt idx="15606">
                  <c:v>31132</c:v>
                </c:pt>
                <c:pt idx="15607">
                  <c:v>31133</c:v>
                </c:pt>
                <c:pt idx="15608">
                  <c:v>31134</c:v>
                </c:pt>
                <c:pt idx="15609">
                  <c:v>31135</c:v>
                </c:pt>
                <c:pt idx="15610">
                  <c:v>31138</c:v>
                </c:pt>
                <c:pt idx="15611">
                  <c:v>31139</c:v>
                </c:pt>
                <c:pt idx="15612">
                  <c:v>31140</c:v>
                </c:pt>
                <c:pt idx="15613">
                  <c:v>31141</c:v>
                </c:pt>
                <c:pt idx="15614">
                  <c:v>31145</c:v>
                </c:pt>
                <c:pt idx="15615">
                  <c:v>31146</c:v>
                </c:pt>
                <c:pt idx="15616">
                  <c:v>31147</c:v>
                </c:pt>
                <c:pt idx="15617">
                  <c:v>31148</c:v>
                </c:pt>
                <c:pt idx="15618">
                  <c:v>31149</c:v>
                </c:pt>
                <c:pt idx="15619">
                  <c:v>31152</c:v>
                </c:pt>
                <c:pt idx="15620">
                  <c:v>31153</c:v>
                </c:pt>
                <c:pt idx="15621">
                  <c:v>31154</c:v>
                </c:pt>
                <c:pt idx="15622">
                  <c:v>31155</c:v>
                </c:pt>
                <c:pt idx="15623">
                  <c:v>31156</c:v>
                </c:pt>
                <c:pt idx="15624">
                  <c:v>31159</c:v>
                </c:pt>
                <c:pt idx="15625">
                  <c:v>31160</c:v>
                </c:pt>
                <c:pt idx="15626">
                  <c:v>31161</c:v>
                </c:pt>
                <c:pt idx="15627">
                  <c:v>31162</c:v>
                </c:pt>
                <c:pt idx="15628">
                  <c:v>31163</c:v>
                </c:pt>
                <c:pt idx="15629">
                  <c:v>31166</c:v>
                </c:pt>
                <c:pt idx="15630">
                  <c:v>31167</c:v>
                </c:pt>
                <c:pt idx="15631">
                  <c:v>31168</c:v>
                </c:pt>
                <c:pt idx="15632">
                  <c:v>31169</c:v>
                </c:pt>
                <c:pt idx="15633">
                  <c:v>31170</c:v>
                </c:pt>
                <c:pt idx="15634">
                  <c:v>31173</c:v>
                </c:pt>
                <c:pt idx="15635">
                  <c:v>31174</c:v>
                </c:pt>
                <c:pt idx="15636">
                  <c:v>31175</c:v>
                </c:pt>
                <c:pt idx="15637">
                  <c:v>31176</c:v>
                </c:pt>
                <c:pt idx="15638">
                  <c:v>31177</c:v>
                </c:pt>
                <c:pt idx="15639">
                  <c:v>31180</c:v>
                </c:pt>
                <c:pt idx="15640">
                  <c:v>31181</c:v>
                </c:pt>
                <c:pt idx="15641">
                  <c:v>31182</c:v>
                </c:pt>
                <c:pt idx="15642">
                  <c:v>31183</c:v>
                </c:pt>
                <c:pt idx="15643">
                  <c:v>31184</c:v>
                </c:pt>
                <c:pt idx="15644">
                  <c:v>31187</c:v>
                </c:pt>
                <c:pt idx="15645">
                  <c:v>31188</c:v>
                </c:pt>
                <c:pt idx="15646">
                  <c:v>31189</c:v>
                </c:pt>
                <c:pt idx="15647">
                  <c:v>31190</c:v>
                </c:pt>
                <c:pt idx="15648">
                  <c:v>31191</c:v>
                </c:pt>
                <c:pt idx="15649">
                  <c:v>31195</c:v>
                </c:pt>
                <c:pt idx="15650">
                  <c:v>31196</c:v>
                </c:pt>
                <c:pt idx="15651">
                  <c:v>31197</c:v>
                </c:pt>
                <c:pt idx="15652">
                  <c:v>31198</c:v>
                </c:pt>
                <c:pt idx="15653">
                  <c:v>31201</c:v>
                </c:pt>
                <c:pt idx="15654">
                  <c:v>31202</c:v>
                </c:pt>
                <c:pt idx="15655">
                  <c:v>31203</c:v>
                </c:pt>
                <c:pt idx="15656">
                  <c:v>31204</c:v>
                </c:pt>
                <c:pt idx="15657">
                  <c:v>31205</c:v>
                </c:pt>
                <c:pt idx="15658">
                  <c:v>31208</c:v>
                </c:pt>
                <c:pt idx="15659">
                  <c:v>31209</c:v>
                </c:pt>
                <c:pt idx="15660">
                  <c:v>31210</c:v>
                </c:pt>
                <c:pt idx="15661">
                  <c:v>31211</c:v>
                </c:pt>
                <c:pt idx="15662">
                  <c:v>31212</c:v>
                </c:pt>
                <c:pt idx="15663">
                  <c:v>31215</c:v>
                </c:pt>
                <c:pt idx="15664">
                  <c:v>31216</c:v>
                </c:pt>
                <c:pt idx="15665">
                  <c:v>31217</c:v>
                </c:pt>
                <c:pt idx="15666">
                  <c:v>31218</c:v>
                </c:pt>
                <c:pt idx="15667">
                  <c:v>31219</c:v>
                </c:pt>
                <c:pt idx="15668">
                  <c:v>31222</c:v>
                </c:pt>
                <c:pt idx="15669">
                  <c:v>31223</c:v>
                </c:pt>
                <c:pt idx="15670">
                  <c:v>31224</c:v>
                </c:pt>
                <c:pt idx="15671">
                  <c:v>31225</c:v>
                </c:pt>
                <c:pt idx="15672">
                  <c:v>31226</c:v>
                </c:pt>
                <c:pt idx="15673">
                  <c:v>31229</c:v>
                </c:pt>
                <c:pt idx="15674">
                  <c:v>31230</c:v>
                </c:pt>
                <c:pt idx="15675">
                  <c:v>31231</c:v>
                </c:pt>
                <c:pt idx="15676">
                  <c:v>31233</c:v>
                </c:pt>
                <c:pt idx="15677">
                  <c:v>31236</c:v>
                </c:pt>
                <c:pt idx="15678">
                  <c:v>31237</c:v>
                </c:pt>
                <c:pt idx="15679">
                  <c:v>31238</c:v>
                </c:pt>
                <c:pt idx="15680">
                  <c:v>31239</c:v>
                </c:pt>
                <c:pt idx="15681">
                  <c:v>31240</c:v>
                </c:pt>
                <c:pt idx="15682">
                  <c:v>31243</c:v>
                </c:pt>
                <c:pt idx="15683">
                  <c:v>31244</c:v>
                </c:pt>
                <c:pt idx="15684">
                  <c:v>31245</c:v>
                </c:pt>
                <c:pt idx="15685">
                  <c:v>31246</c:v>
                </c:pt>
                <c:pt idx="15686">
                  <c:v>31247</c:v>
                </c:pt>
                <c:pt idx="15687">
                  <c:v>31250</c:v>
                </c:pt>
                <c:pt idx="15688">
                  <c:v>31251</c:v>
                </c:pt>
                <c:pt idx="15689">
                  <c:v>31252</c:v>
                </c:pt>
                <c:pt idx="15690">
                  <c:v>31253</c:v>
                </c:pt>
                <c:pt idx="15691">
                  <c:v>31254</c:v>
                </c:pt>
                <c:pt idx="15692">
                  <c:v>31257</c:v>
                </c:pt>
                <c:pt idx="15693">
                  <c:v>31258</c:v>
                </c:pt>
                <c:pt idx="15694">
                  <c:v>31259</c:v>
                </c:pt>
                <c:pt idx="15695">
                  <c:v>31260</c:v>
                </c:pt>
                <c:pt idx="15696">
                  <c:v>31261</c:v>
                </c:pt>
                <c:pt idx="15697">
                  <c:v>31264</c:v>
                </c:pt>
                <c:pt idx="15698">
                  <c:v>31265</c:v>
                </c:pt>
                <c:pt idx="15699">
                  <c:v>31266</c:v>
                </c:pt>
                <c:pt idx="15700">
                  <c:v>31267</c:v>
                </c:pt>
                <c:pt idx="15701">
                  <c:v>31268</c:v>
                </c:pt>
                <c:pt idx="15702">
                  <c:v>31271</c:v>
                </c:pt>
                <c:pt idx="15703">
                  <c:v>31272</c:v>
                </c:pt>
                <c:pt idx="15704">
                  <c:v>31273</c:v>
                </c:pt>
                <c:pt idx="15705">
                  <c:v>31274</c:v>
                </c:pt>
                <c:pt idx="15706">
                  <c:v>31275</c:v>
                </c:pt>
                <c:pt idx="15707">
                  <c:v>31278</c:v>
                </c:pt>
                <c:pt idx="15708">
                  <c:v>31279</c:v>
                </c:pt>
                <c:pt idx="15709">
                  <c:v>31280</c:v>
                </c:pt>
                <c:pt idx="15710">
                  <c:v>31281</c:v>
                </c:pt>
                <c:pt idx="15711">
                  <c:v>31282</c:v>
                </c:pt>
                <c:pt idx="15712">
                  <c:v>31285</c:v>
                </c:pt>
                <c:pt idx="15713">
                  <c:v>31286</c:v>
                </c:pt>
                <c:pt idx="15714">
                  <c:v>31287</c:v>
                </c:pt>
                <c:pt idx="15715">
                  <c:v>31288</c:v>
                </c:pt>
                <c:pt idx="15716">
                  <c:v>31289</c:v>
                </c:pt>
                <c:pt idx="15717">
                  <c:v>31293</c:v>
                </c:pt>
                <c:pt idx="15718">
                  <c:v>31294</c:v>
                </c:pt>
                <c:pt idx="15719">
                  <c:v>31295</c:v>
                </c:pt>
                <c:pt idx="15720">
                  <c:v>31296</c:v>
                </c:pt>
                <c:pt idx="15721">
                  <c:v>31299</c:v>
                </c:pt>
                <c:pt idx="15722">
                  <c:v>31300</c:v>
                </c:pt>
                <c:pt idx="15723">
                  <c:v>31301</c:v>
                </c:pt>
                <c:pt idx="15724">
                  <c:v>31302</c:v>
                </c:pt>
                <c:pt idx="15725">
                  <c:v>31303</c:v>
                </c:pt>
                <c:pt idx="15726">
                  <c:v>31306</c:v>
                </c:pt>
                <c:pt idx="15727">
                  <c:v>31307</c:v>
                </c:pt>
                <c:pt idx="15728">
                  <c:v>31308</c:v>
                </c:pt>
                <c:pt idx="15729">
                  <c:v>31309</c:v>
                </c:pt>
                <c:pt idx="15730">
                  <c:v>31310</c:v>
                </c:pt>
                <c:pt idx="15731">
                  <c:v>31313</c:v>
                </c:pt>
                <c:pt idx="15732">
                  <c:v>31314</c:v>
                </c:pt>
                <c:pt idx="15733">
                  <c:v>31315</c:v>
                </c:pt>
                <c:pt idx="15734">
                  <c:v>31316</c:v>
                </c:pt>
                <c:pt idx="15735">
                  <c:v>31320</c:v>
                </c:pt>
                <c:pt idx="15736">
                  <c:v>31321</c:v>
                </c:pt>
                <c:pt idx="15737">
                  <c:v>31322</c:v>
                </c:pt>
                <c:pt idx="15738">
                  <c:v>31323</c:v>
                </c:pt>
                <c:pt idx="15739">
                  <c:v>31324</c:v>
                </c:pt>
                <c:pt idx="15740">
                  <c:v>31327</c:v>
                </c:pt>
                <c:pt idx="15741">
                  <c:v>31328</c:v>
                </c:pt>
                <c:pt idx="15742">
                  <c:v>31329</c:v>
                </c:pt>
                <c:pt idx="15743">
                  <c:v>31330</c:v>
                </c:pt>
                <c:pt idx="15744">
                  <c:v>31331</c:v>
                </c:pt>
                <c:pt idx="15745">
                  <c:v>31334</c:v>
                </c:pt>
                <c:pt idx="15746">
                  <c:v>31335</c:v>
                </c:pt>
                <c:pt idx="15747">
                  <c:v>31336</c:v>
                </c:pt>
                <c:pt idx="15748">
                  <c:v>31337</c:v>
                </c:pt>
                <c:pt idx="15749">
                  <c:v>31338</c:v>
                </c:pt>
                <c:pt idx="15750">
                  <c:v>31341</c:v>
                </c:pt>
                <c:pt idx="15751">
                  <c:v>31342</c:v>
                </c:pt>
                <c:pt idx="15752">
                  <c:v>31343</c:v>
                </c:pt>
                <c:pt idx="15753">
                  <c:v>31344</c:v>
                </c:pt>
                <c:pt idx="15754">
                  <c:v>31345</c:v>
                </c:pt>
                <c:pt idx="15755">
                  <c:v>31348</c:v>
                </c:pt>
                <c:pt idx="15756">
                  <c:v>31349</c:v>
                </c:pt>
                <c:pt idx="15757">
                  <c:v>31350</c:v>
                </c:pt>
                <c:pt idx="15758">
                  <c:v>31351</c:v>
                </c:pt>
                <c:pt idx="15759">
                  <c:v>31352</c:v>
                </c:pt>
                <c:pt idx="15760">
                  <c:v>31355</c:v>
                </c:pt>
                <c:pt idx="15761">
                  <c:v>31356</c:v>
                </c:pt>
                <c:pt idx="15762">
                  <c:v>31357</c:v>
                </c:pt>
                <c:pt idx="15763">
                  <c:v>31358</c:v>
                </c:pt>
                <c:pt idx="15764">
                  <c:v>31359</c:v>
                </c:pt>
                <c:pt idx="15765">
                  <c:v>31362</c:v>
                </c:pt>
                <c:pt idx="15766">
                  <c:v>31363</c:v>
                </c:pt>
                <c:pt idx="15767">
                  <c:v>31364</c:v>
                </c:pt>
                <c:pt idx="15768">
                  <c:v>31365</c:v>
                </c:pt>
                <c:pt idx="15769">
                  <c:v>31366</c:v>
                </c:pt>
                <c:pt idx="15770">
                  <c:v>31369</c:v>
                </c:pt>
                <c:pt idx="15771">
                  <c:v>31370</c:v>
                </c:pt>
                <c:pt idx="15772">
                  <c:v>31371</c:v>
                </c:pt>
                <c:pt idx="15773">
                  <c:v>31372</c:v>
                </c:pt>
                <c:pt idx="15774">
                  <c:v>31373</c:v>
                </c:pt>
                <c:pt idx="15775">
                  <c:v>31376</c:v>
                </c:pt>
                <c:pt idx="15776">
                  <c:v>31377</c:v>
                </c:pt>
                <c:pt idx="15777">
                  <c:v>31378</c:v>
                </c:pt>
                <c:pt idx="15778">
                  <c:v>31380</c:v>
                </c:pt>
                <c:pt idx="15779">
                  <c:v>31383</c:v>
                </c:pt>
                <c:pt idx="15780">
                  <c:v>31384</c:v>
                </c:pt>
                <c:pt idx="15781">
                  <c:v>31385</c:v>
                </c:pt>
                <c:pt idx="15782">
                  <c:v>31386</c:v>
                </c:pt>
                <c:pt idx="15783">
                  <c:v>31387</c:v>
                </c:pt>
                <c:pt idx="15784">
                  <c:v>31390</c:v>
                </c:pt>
                <c:pt idx="15785">
                  <c:v>31391</c:v>
                </c:pt>
                <c:pt idx="15786">
                  <c:v>31392</c:v>
                </c:pt>
                <c:pt idx="15787">
                  <c:v>31393</c:v>
                </c:pt>
                <c:pt idx="15788">
                  <c:v>31394</c:v>
                </c:pt>
                <c:pt idx="15789">
                  <c:v>31397</c:v>
                </c:pt>
                <c:pt idx="15790">
                  <c:v>31398</c:v>
                </c:pt>
                <c:pt idx="15791">
                  <c:v>31399</c:v>
                </c:pt>
                <c:pt idx="15792">
                  <c:v>31400</c:v>
                </c:pt>
                <c:pt idx="15793">
                  <c:v>31401</c:v>
                </c:pt>
                <c:pt idx="15794">
                  <c:v>31404</c:v>
                </c:pt>
                <c:pt idx="15795">
                  <c:v>31405</c:v>
                </c:pt>
                <c:pt idx="15796">
                  <c:v>31407</c:v>
                </c:pt>
                <c:pt idx="15797">
                  <c:v>31408</c:v>
                </c:pt>
                <c:pt idx="15798">
                  <c:v>31411</c:v>
                </c:pt>
                <c:pt idx="15799">
                  <c:v>31412</c:v>
                </c:pt>
                <c:pt idx="15800">
                  <c:v>31414</c:v>
                </c:pt>
                <c:pt idx="15801">
                  <c:v>31415</c:v>
                </c:pt>
                <c:pt idx="15802">
                  <c:v>31418</c:v>
                </c:pt>
                <c:pt idx="15803">
                  <c:v>31419</c:v>
                </c:pt>
                <c:pt idx="15804">
                  <c:v>31420</c:v>
                </c:pt>
                <c:pt idx="15805">
                  <c:v>31421</c:v>
                </c:pt>
                <c:pt idx="15806">
                  <c:v>31422</c:v>
                </c:pt>
                <c:pt idx="15807">
                  <c:v>31425</c:v>
                </c:pt>
                <c:pt idx="15808">
                  <c:v>31426</c:v>
                </c:pt>
                <c:pt idx="15809">
                  <c:v>31427</c:v>
                </c:pt>
                <c:pt idx="15810">
                  <c:v>31428</c:v>
                </c:pt>
                <c:pt idx="15811">
                  <c:v>31429</c:v>
                </c:pt>
                <c:pt idx="15812">
                  <c:v>31432</c:v>
                </c:pt>
                <c:pt idx="15813">
                  <c:v>31433</c:v>
                </c:pt>
                <c:pt idx="15814">
                  <c:v>31434</c:v>
                </c:pt>
                <c:pt idx="15815">
                  <c:v>31435</c:v>
                </c:pt>
                <c:pt idx="15816">
                  <c:v>31436</c:v>
                </c:pt>
                <c:pt idx="15817">
                  <c:v>31439</c:v>
                </c:pt>
                <c:pt idx="15818">
                  <c:v>31440</c:v>
                </c:pt>
                <c:pt idx="15819">
                  <c:v>31441</c:v>
                </c:pt>
                <c:pt idx="15820">
                  <c:v>31442</c:v>
                </c:pt>
                <c:pt idx="15821">
                  <c:v>31443</c:v>
                </c:pt>
                <c:pt idx="15822">
                  <c:v>31446</c:v>
                </c:pt>
                <c:pt idx="15823">
                  <c:v>31447</c:v>
                </c:pt>
                <c:pt idx="15824">
                  <c:v>31448</c:v>
                </c:pt>
                <c:pt idx="15825">
                  <c:v>31449</c:v>
                </c:pt>
                <c:pt idx="15826">
                  <c:v>31450</c:v>
                </c:pt>
                <c:pt idx="15827">
                  <c:v>31453</c:v>
                </c:pt>
                <c:pt idx="15828">
                  <c:v>31454</c:v>
                </c:pt>
                <c:pt idx="15829">
                  <c:v>31455</c:v>
                </c:pt>
                <c:pt idx="15830">
                  <c:v>31456</c:v>
                </c:pt>
                <c:pt idx="15831">
                  <c:v>31457</c:v>
                </c:pt>
                <c:pt idx="15832">
                  <c:v>31461</c:v>
                </c:pt>
                <c:pt idx="15833">
                  <c:v>31462</c:v>
                </c:pt>
                <c:pt idx="15834">
                  <c:v>31463</c:v>
                </c:pt>
                <c:pt idx="15835">
                  <c:v>31464</c:v>
                </c:pt>
                <c:pt idx="15836">
                  <c:v>31467</c:v>
                </c:pt>
                <c:pt idx="15837">
                  <c:v>31468</c:v>
                </c:pt>
                <c:pt idx="15838">
                  <c:v>31469</c:v>
                </c:pt>
                <c:pt idx="15839">
                  <c:v>31470</c:v>
                </c:pt>
                <c:pt idx="15840">
                  <c:v>31471</c:v>
                </c:pt>
                <c:pt idx="15841">
                  <c:v>31474</c:v>
                </c:pt>
                <c:pt idx="15842">
                  <c:v>31475</c:v>
                </c:pt>
                <c:pt idx="15843">
                  <c:v>31476</c:v>
                </c:pt>
                <c:pt idx="15844">
                  <c:v>31477</c:v>
                </c:pt>
                <c:pt idx="15845">
                  <c:v>31478</c:v>
                </c:pt>
                <c:pt idx="15846">
                  <c:v>31481</c:v>
                </c:pt>
                <c:pt idx="15847">
                  <c:v>31482</c:v>
                </c:pt>
                <c:pt idx="15848">
                  <c:v>31483</c:v>
                </c:pt>
                <c:pt idx="15849">
                  <c:v>31484</c:v>
                </c:pt>
                <c:pt idx="15850">
                  <c:v>31485</c:v>
                </c:pt>
                <c:pt idx="15851">
                  <c:v>31488</c:v>
                </c:pt>
                <c:pt idx="15852">
                  <c:v>31489</c:v>
                </c:pt>
                <c:pt idx="15853">
                  <c:v>31490</c:v>
                </c:pt>
                <c:pt idx="15854">
                  <c:v>31491</c:v>
                </c:pt>
                <c:pt idx="15855">
                  <c:v>31492</c:v>
                </c:pt>
                <c:pt idx="15856">
                  <c:v>31495</c:v>
                </c:pt>
                <c:pt idx="15857">
                  <c:v>31496</c:v>
                </c:pt>
                <c:pt idx="15858">
                  <c:v>31497</c:v>
                </c:pt>
                <c:pt idx="15859">
                  <c:v>31498</c:v>
                </c:pt>
                <c:pt idx="15860">
                  <c:v>31502</c:v>
                </c:pt>
                <c:pt idx="15861">
                  <c:v>31503</c:v>
                </c:pt>
                <c:pt idx="15862">
                  <c:v>31504</c:v>
                </c:pt>
                <c:pt idx="15863">
                  <c:v>31505</c:v>
                </c:pt>
                <c:pt idx="15864">
                  <c:v>31506</c:v>
                </c:pt>
                <c:pt idx="15865">
                  <c:v>31509</c:v>
                </c:pt>
                <c:pt idx="15866">
                  <c:v>31510</c:v>
                </c:pt>
                <c:pt idx="15867">
                  <c:v>31511</c:v>
                </c:pt>
                <c:pt idx="15868">
                  <c:v>31512</c:v>
                </c:pt>
                <c:pt idx="15869">
                  <c:v>31513</c:v>
                </c:pt>
                <c:pt idx="15870">
                  <c:v>31516</c:v>
                </c:pt>
                <c:pt idx="15871">
                  <c:v>31517</c:v>
                </c:pt>
                <c:pt idx="15872">
                  <c:v>31518</c:v>
                </c:pt>
                <c:pt idx="15873">
                  <c:v>31519</c:v>
                </c:pt>
                <c:pt idx="15874">
                  <c:v>31520</c:v>
                </c:pt>
                <c:pt idx="15875">
                  <c:v>31523</c:v>
                </c:pt>
                <c:pt idx="15876">
                  <c:v>31524</c:v>
                </c:pt>
                <c:pt idx="15877">
                  <c:v>31525</c:v>
                </c:pt>
                <c:pt idx="15878">
                  <c:v>31526</c:v>
                </c:pt>
                <c:pt idx="15879">
                  <c:v>31527</c:v>
                </c:pt>
                <c:pt idx="15880">
                  <c:v>31530</c:v>
                </c:pt>
                <c:pt idx="15881">
                  <c:v>31531</c:v>
                </c:pt>
                <c:pt idx="15882">
                  <c:v>31532</c:v>
                </c:pt>
                <c:pt idx="15883">
                  <c:v>31533</c:v>
                </c:pt>
                <c:pt idx="15884">
                  <c:v>31534</c:v>
                </c:pt>
                <c:pt idx="15885">
                  <c:v>31537</c:v>
                </c:pt>
                <c:pt idx="15886">
                  <c:v>31538</c:v>
                </c:pt>
                <c:pt idx="15887">
                  <c:v>31539</c:v>
                </c:pt>
                <c:pt idx="15888">
                  <c:v>31540</c:v>
                </c:pt>
                <c:pt idx="15889">
                  <c:v>31541</c:v>
                </c:pt>
                <c:pt idx="15890">
                  <c:v>31544</c:v>
                </c:pt>
                <c:pt idx="15891">
                  <c:v>31545</c:v>
                </c:pt>
                <c:pt idx="15892">
                  <c:v>31546</c:v>
                </c:pt>
                <c:pt idx="15893">
                  <c:v>31547</c:v>
                </c:pt>
                <c:pt idx="15894">
                  <c:v>31548</c:v>
                </c:pt>
                <c:pt idx="15895">
                  <c:v>31551</c:v>
                </c:pt>
                <c:pt idx="15896">
                  <c:v>31552</c:v>
                </c:pt>
                <c:pt idx="15897">
                  <c:v>31553</c:v>
                </c:pt>
                <c:pt idx="15898">
                  <c:v>31554</c:v>
                </c:pt>
                <c:pt idx="15899">
                  <c:v>31555</c:v>
                </c:pt>
                <c:pt idx="15900">
                  <c:v>31559</c:v>
                </c:pt>
                <c:pt idx="15901">
                  <c:v>31560</c:v>
                </c:pt>
                <c:pt idx="15902">
                  <c:v>31561</c:v>
                </c:pt>
                <c:pt idx="15903">
                  <c:v>31562</c:v>
                </c:pt>
                <c:pt idx="15904">
                  <c:v>31565</c:v>
                </c:pt>
                <c:pt idx="15905">
                  <c:v>31566</c:v>
                </c:pt>
                <c:pt idx="15906">
                  <c:v>31567</c:v>
                </c:pt>
                <c:pt idx="15907">
                  <c:v>31568</c:v>
                </c:pt>
                <c:pt idx="15908">
                  <c:v>31569</c:v>
                </c:pt>
                <c:pt idx="15909">
                  <c:v>31572</c:v>
                </c:pt>
                <c:pt idx="15910">
                  <c:v>31573</c:v>
                </c:pt>
                <c:pt idx="15911">
                  <c:v>31574</c:v>
                </c:pt>
                <c:pt idx="15912">
                  <c:v>31575</c:v>
                </c:pt>
                <c:pt idx="15913">
                  <c:v>31576</c:v>
                </c:pt>
                <c:pt idx="15914">
                  <c:v>31579</c:v>
                </c:pt>
                <c:pt idx="15915">
                  <c:v>31580</c:v>
                </c:pt>
                <c:pt idx="15916">
                  <c:v>31581</c:v>
                </c:pt>
                <c:pt idx="15917">
                  <c:v>31582</c:v>
                </c:pt>
                <c:pt idx="15918">
                  <c:v>31583</c:v>
                </c:pt>
                <c:pt idx="15919">
                  <c:v>31586</c:v>
                </c:pt>
                <c:pt idx="15920">
                  <c:v>31587</c:v>
                </c:pt>
                <c:pt idx="15921">
                  <c:v>31588</c:v>
                </c:pt>
                <c:pt idx="15922">
                  <c:v>31589</c:v>
                </c:pt>
                <c:pt idx="15923">
                  <c:v>31590</c:v>
                </c:pt>
                <c:pt idx="15924">
                  <c:v>31593</c:v>
                </c:pt>
                <c:pt idx="15925">
                  <c:v>31594</c:v>
                </c:pt>
                <c:pt idx="15926">
                  <c:v>31595</c:v>
                </c:pt>
                <c:pt idx="15927">
                  <c:v>31596</c:v>
                </c:pt>
                <c:pt idx="15928">
                  <c:v>31600</c:v>
                </c:pt>
                <c:pt idx="15929">
                  <c:v>31601</c:v>
                </c:pt>
                <c:pt idx="15930">
                  <c:v>31602</c:v>
                </c:pt>
                <c:pt idx="15931">
                  <c:v>31603</c:v>
                </c:pt>
                <c:pt idx="15932">
                  <c:v>31604</c:v>
                </c:pt>
                <c:pt idx="15933">
                  <c:v>31607</c:v>
                </c:pt>
                <c:pt idx="15934">
                  <c:v>31608</c:v>
                </c:pt>
                <c:pt idx="15935">
                  <c:v>31609</c:v>
                </c:pt>
                <c:pt idx="15936">
                  <c:v>31610</c:v>
                </c:pt>
                <c:pt idx="15937">
                  <c:v>31611</c:v>
                </c:pt>
                <c:pt idx="15938">
                  <c:v>31614</c:v>
                </c:pt>
                <c:pt idx="15939">
                  <c:v>31615</c:v>
                </c:pt>
                <c:pt idx="15940">
                  <c:v>31616</c:v>
                </c:pt>
                <c:pt idx="15941">
                  <c:v>31617</c:v>
                </c:pt>
                <c:pt idx="15942">
                  <c:v>31618</c:v>
                </c:pt>
                <c:pt idx="15943">
                  <c:v>31621</c:v>
                </c:pt>
                <c:pt idx="15944">
                  <c:v>31622</c:v>
                </c:pt>
                <c:pt idx="15945">
                  <c:v>31623</c:v>
                </c:pt>
                <c:pt idx="15946">
                  <c:v>31624</c:v>
                </c:pt>
                <c:pt idx="15947">
                  <c:v>31625</c:v>
                </c:pt>
                <c:pt idx="15948">
                  <c:v>31628</c:v>
                </c:pt>
                <c:pt idx="15949">
                  <c:v>31629</c:v>
                </c:pt>
                <c:pt idx="15950">
                  <c:v>31630</c:v>
                </c:pt>
                <c:pt idx="15951">
                  <c:v>31631</c:v>
                </c:pt>
                <c:pt idx="15952">
                  <c:v>31632</c:v>
                </c:pt>
                <c:pt idx="15953">
                  <c:v>31635</c:v>
                </c:pt>
                <c:pt idx="15954">
                  <c:v>31636</c:v>
                </c:pt>
                <c:pt idx="15955">
                  <c:v>31637</c:v>
                </c:pt>
                <c:pt idx="15956">
                  <c:v>31638</c:v>
                </c:pt>
                <c:pt idx="15957">
                  <c:v>31639</c:v>
                </c:pt>
                <c:pt idx="15958">
                  <c:v>31642</c:v>
                </c:pt>
                <c:pt idx="15959">
                  <c:v>31643</c:v>
                </c:pt>
                <c:pt idx="15960">
                  <c:v>31644</c:v>
                </c:pt>
                <c:pt idx="15961">
                  <c:v>31645</c:v>
                </c:pt>
                <c:pt idx="15962">
                  <c:v>31646</c:v>
                </c:pt>
                <c:pt idx="15963">
                  <c:v>31649</c:v>
                </c:pt>
                <c:pt idx="15964">
                  <c:v>31650</c:v>
                </c:pt>
                <c:pt idx="15965">
                  <c:v>31651</c:v>
                </c:pt>
                <c:pt idx="15966">
                  <c:v>31652</c:v>
                </c:pt>
                <c:pt idx="15967">
                  <c:v>31653</c:v>
                </c:pt>
                <c:pt idx="15968">
                  <c:v>31657</c:v>
                </c:pt>
                <c:pt idx="15969">
                  <c:v>31658</c:v>
                </c:pt>
                <c:pt idx="15970">
                  <c:v>31659</c:v>
                </c:pt>
                <c:pt idx="15971">
                  <c:v>31660</c:v>
                </c:pt>
                <c:pt idx="15972">
                  <c:v>31663</c:v>
                </c:pt>
                <c:pt idx="15973">
                  <c:v>31664</c:v>
                </c:pt>
                <c:pt idx="15974">
                  <c:v>31665</c:v>
                </c:pt>
                <c:pt idx="15975">
                  <c:v>31666</c:v>
                </c:pt>
                <c:pt idx="15976">
                  <c:v>31667</c:v>
                </c:pt>
                <c:pt idx="15977">
                  <c:v>31670</c:v>
                </c:pt>
                <c:pt idx="15978">
                  <c:v>31671</c:v>
                </c:pt>
                <c:pt idx="15979">
                  <c:v>31672</c:v>
                </c:pt>
                <c:pt idx="15980">
                  <c:v>31673</c:v>
                </c:pt>
                <c:pt idx="15981">
                  <c:v>31674</c:v>
                </c:pt>
                <c:pt idx="15982">
                  <c:v>31677</c:v>
                </c:pt>
                <c:pt idx="15983">
                  <c:v>31678</c:v>
                </c:pt>
                <c:pt idx="15984">
                  <c:v>31679</c:v>
                </c:pt>
                <c:pt idx="15985">
                  <c:v>31680</c:v>
                </c:pt>
                <c:pt idx="15986">
                  <c:v>31681</c:v>
                </c:pt>
                <c:pt idx="15987">
                  <c:v>31684</c:v>
                </c:pt>
                <c:pt idx="15988">
                  <c:v>31685</c:v>
                </c:pt>
                <c:pt idx="15989">
                  <c:v>31686</c:v>
                </c:pt>
                <c:pt idx="15990">
                  <c:v>31687</c:v>
                </c:pt>
                <c:pt idx="15991">
                  <c:v>31688</c:v>
                </c:pt>
                <c:pt idx="15992">
                  <c:v>31691</c:v>
                </c:pt>
                <c:pt idx="15993">
                  <c:v>31692</c:v>
                </c:pt>
                <c:pt idx="15994">
                  <c:v>31693</c:v>
                </c:pt>
                <c:pt idx="15995">
                  <c:v>31694</c:v>
                </c:pt>
                <c:pt idx="15996">
                  <c:v>31695</c:v>
                </c:pt>
                <c:pt idx="15997">
                  <c:v>31698</c:v>
                </c:pt>
                <c:pt idx="15998">
                  <c:v>31699</c:v>
                </c:pt>
                <c:pt idx="15999">
                  <c:v>31700</c:v>
                </c:pt>
                <c:pt idx="16000">
                  <c:v>31701</c:v>
                </c:pt>
                <c:pt idx="16001">
                  <c:v>31702</c:v>
                </c:pt>
                <c:pt idx="16002">
                  <c:v>31705</c:v>
                </c:pt>
                <c:pt idx="16003">
                  <c:v>31706</c:v>
                </c:pt>
                <c:pt idx="16004">
                  <c:v>31707</c:v>
                </c:pt>
                <c:pt idx="16005">
                  <c:v>31708</c:v>
                </c:pt>
                <c:pt idx="16006">
                  <c:v>31709</c:v>
                </c:pt>
                <c:pt idx="16007">
                  <c:v>31712</c:v>
                </c:pt>
                <c:pt idx="16008">
                  <c:v>31713</c:v>
                </c:pt>
                <c:pt idx="16009">
                  <c:v>31714</c:v>
                </c:pt>
                <c:pt idx="16010">
                  <c:v>31715</c:v>
                </c:pt>
                <c:pt idx="16011">
                  <c:v>31716</c:v>
                </c:pt>
                <c:pt idx="16012">
                  <c:v>31719</c:v>
                </c:pt>
                <c:pt idx="16013">
                  <c:v>31720</c:v>
                </c:pt>
                <c:pt idx="16014">
                  <c:v>31721</c:v>
                </c:pt>
                <c:pt idx="16015">
                  <c:v>31722</c:v>
                </c:pt>
                <c:pt idx="16016">
                  <c:v>31723</c:v>
                </c:pt>
                <c:pt idx="16017">
                  <c:v>31726</c:v>
                </c:pt>
                <c:pt idx="16018">
                  <c:v>31727</c:v>
                </c:pt>
                <c:pt idx="16019">
                  <c:v>31728</c:v>
                </c:pt>
                <c:pt idx="16020">
                  <c:v>31729</c:v>
                </c:pt>
                <c:pt idx="16021">
                  <c:v>31730</c:v>
                </c:pt>
                <c:pt idx="16022">
                  <c:v>31733</c:v>
                </c:pt>
                <c:pt idx="16023">
                  <c:v>31734</c:v>
                </c:pt>
                <c:pt idx="16024">
                  <c:v>31735</c:v>
                </c:pt>
                <c:pt idx="16025">
                  <c:v>31736</c:v>
                </c:pt>
                <c:pt idx="16026">
                  <c:v>31737</c:v>
                </c:pt>
                <c:pt idx="16027">
                  <c:v>31740</c:v>
                </c:pt>
                <c:pt idx="16028">
                  <c:v>31741</c:v>
                </c:pt>
                <c:pt idx="16029">
                  <c:v>31742</c:v>
                </c:pt>
                <c:pt idx="16030">
                  <c:v>31744</c:v>
                </c:pt>
                <c:pt idx="16031">
                  <c:v>31747</c:v>
                </c:pt>
                <c:pt idx="16032">
                  <c:v>31748</c:v>
                </c:pt>
                <c:pt idx="16033">
                  <c:v>31749</c:v>
                </c:pt>
                <c:pt idx="16034">
                  <c:v>31750</c:v>
                </c:pt>
                <c:pt idx="16035">
                  <c:v>31751</c:v>
                </c:pt>
                <c:pt idx="16036">
                  <c:v>31754</c:v>
                </c:pt>
                <c:pt idx="16037">
                  <c:v>31755</c:v>
                </c:pt>
                <c:pt idx="16038">
                  <c:v>31756</c:v>
                </c:pt>
                <c:pt idx="16039">
                  <c:v>31757</c:v>
                </c:pt>
                <c:pt idx="16040">
                  <c:v>31758</c:v>
                </c:pt>
                <c:pt idx="16041">
                  <c:v>31761</c:v>
                </c:pt>
                <c:pt idx="16042">
                  <c:v>31762</c:v>
                </c:pt>
                <c:pt idx="16043">
                  <c:v>31763</c:v>
                </c:pt>
                <c:pt idx="16044">
                  <c:v>31764</c:v>
                </c:pt>
                <c:pt idx="16045">
                  <c:v>31765</c:v>
                </c:pt>
                <c:pt idx="16046">
                  <c:v>31768</c:v>
                </c:pt>
                <c:pt idx="16047">
                  <c:v>31769</c:v>
                </c:pt>
                <c:pt idx="16048">
                  <c:v>31770</c:v>
                </c:pt>
                <c:pt idx="16049">
                  <c:v>31772</c:v>
                </c:pt>
                <c:pt idx="16050">
                  <c:v>31775</c:v>
                </c:pt>
                <c:pt idx="16051">
                  <c:v>31776</c:v>
                </c:pt>
                <c:pt idx="16052">
                  <c:v>31777</c:v>
                </c:pt>
                <c:pt idx="16053">
                  <c:v>31779</c:v>
                </c:pt>
                <c:pt idx="16054">
                  <c:v>31782</c:v>
                </c:pt>
                <c:pt idx="16055">
                  <c:v>31783</c:v>
                </c:pt>
                <c:pt idx="16056">
                  <c:v>31784</c:v>
                </c:pt>
                <c:pt idx="16057">
                  <c:v>31785</c:v>
                </c:pt>
                <c:pt idx="16058">
                  <c:v>31786</c:v>
                </c:pt>
                <c:pt idx="16059">
                  <c:v>31789</c:v>
                </c:pt>
                <c:pt idx="16060">
                  <c:v>31790</c:v>
                </c:pt>
                <c:pt idx="16061">
                  <c:v>31791</c:v>
                </c:pt>
                <c:pt idx="16062">
                  <c:v>31792</c:v>
                </c:pt>
                <c:pt idx="16063">
                  <c:v>31793</c:v>
                </c:pt>
                <c:pt idx="16064">
                  <c:v>31796</c:v>
                </c:pt>
                <c:pt idx="16065">
                  <c:v>31797</c:v>
                </c:pt>
                <c:pt idx="16066">
                  <c:v>31798</c:v>
                </c:pt>
                <c:pt idx="16067">
                  <c:v>31799</c:v>
                </c:pt>
                <c:pt idx="16068">
                  <c:v>31800</c:v>
                </c:pt>
                <c:pt idx="16069">
                  <c:v>31803</c:v>
                </c:pt>
                <c:pt idx="16070">
                  <c:v>31804</c:v>
                </c:pt>
                <c:pt idx="16071">
                  <c:v>31805</c:v>
                </c:pt>
                <c:pt idx="16072">
                  <c:v>31806</c:v>
                </c:pt>
                <c:pt idx="16073">
                  <c:v>31807</c:v>
                </c:pt>
                <c:pt idx="16074">
                  <c:v>31810</c:v>
                </c:pt>
                <c:pt idx="16075">
                  <c:v>31811</c:v>
                </c:pt>
                <c:pt idx="16076">
                  <c:v>31812</c:v>
                </c:pt>
                <c:pt idx="16077">
                  <c:v>31813</c:v>
                </c:pt>
                <c:pt idx="16078">
                  <c:v>31814</c:v>
                </c:pt>
                <c:pt idx="16079">
                  <c:v>31817</c:v>
                </c:pt>
                <c:pt idx="16080">
                  <c:v>31818</c:v>
                </c:pt>
                <c:pt idx="16081">
                  <c:v>31819</c:v>
                </c:pt>
                <c:pt idx="16082">
                  <c:v>31820</c:v>
                </c:pt>
                <c:pt idx="16083">
                  <c:v>31821</c:v>
                </c:pt>
                <c:pt idx="16084">
                  <c:v>31825</c:v>
                </c:pt>
                <c:pt idx="16085">
                  <c:v>31826</c:v>
                </c:pt>
                <c:pt idx="16086">
                  <c:v>31827</c:v>
                </c:pt>
                <c:pt idx="16087">
                  <c:v>31828</c:v>
                </c:pt>
                <c:pt idx="16088">
                  <c:v>31831</c:v>
                </c:pt>
                <c:pt idx="16089">
                  <c:v>31832</c:v>
                </c:pt>
                <c:pt idx="16090">
                  <c:v>31833</c:v>
                </c:pt>
                <c:pt idx="16091">
                  <c:v>31834</c:v>
                </c:pt>
                <c:pt idx="16092">
                  <c:v>31835</c:v>
                </c:pt>
                <c:pt idx="16093">
                  <c:v>31838</c:v>
                </c:pt>
                <c:pt idx="16094">
                  <c:v>31839</c:v>
                </c:pt>
                <c:pt idx="16095">
                  <c:v>31840</c:v>
                </c:pt>
                <c:pt idx="16096">
                  <c:v>31841</c:v>
                </c:pt>
                <c:pt idx="16097">
                  <c:v>31842</c:v>
                </c:pt>
                <c:pt idx="16098">
                  <c:v>31845</c:v>
                </c:pt>
                <c:pt idx="16099">
                  <c:v>31846</c:v>
                </c:pt>
                <c:pt idx="16100">
                  <c:v>31847</c:v>
                </c:pt>
                <c:pt idx="16101">
                  <c:v>31848</c:v>
                </c:pt>
                <c:pt idx="16102">
                  <c:v>31849</c:v>
                </c:pt>
                <c:pt idx="16103">
                  <c:v>31852</c:v>
                </c:pt>
                <c:pt idx="16104">
                  <c:v>31853</c:v>
                </c:pt>
                <c:pt idx="16105">
                  <c:v>31854</c:v>
                </c:pt>
                <c:pt idx="16106">
                  <c:v>31855</c:v>
                </c:pt>
                <c:pt idx="16107">
                  <c:v>31856</c:v>
                </c:pt>
                <c:pt idx="16108">
                  <c:v>31859</c:v>
                </c:pt>
                <c:pt idx="16109">
                  <c:v>31860</c:v>
                </c:pt>
                <c:pt idx="16110">
                  <c:v>31861</c:v>
                </c:pt>
                <c:pt idx="16111">
                  <c:v>31862</c:v>
                </c:pt>
                <c:pt idx="16112">
                  <c:v>31863</c:v>
                </c:pt>
                <c:pt idx="16113">
                  <c:v>31866</c:v>
                </c:pt>
                <c:pt idx="16114">
                  <c:v>31867</c:v>
                </c:pt>
                <c:pt idx="16115">
                  <c:v>31868</c:v>
                </c:pt>
                <c:pt idx="16116">
                  <c:v>31869</c:v>
                </c:pt>
                <c:pt idx="16117">
                  <c:v>31870</c:v>
                </c:pt>
                <c:pt idx="16118">
                  <c:v>31873</c:v>
                </c:pt>
                <c:pt idx="16119">
                  <c:v>31874</c:v>
                </c:pt>
                <c:pt idx="16120">
                  <c:v>31875</c:v>
                </c:pt>
                <c:pt idx="16121">
                  <c:v>31876</c:v>
                </c:pt>
                <c:pt idx="16122">
                  <c:v>31877</c:v>
                </c:pt>
                <c:pt idx="16123">
                  <c:v>31880</c:v>
                </c:pt>
                <c:pt idx="16124">
                  <c:v>31881</c:v>
                </c:pt>
                <c:pt idx="16125">
                  <c:v>31882</c:v>
                </c:pt>
                <c:pt idx="16126">
                  <c:v>31883</c:v>
                </c:pt>
                <c:pt idx="16127">
                  <c:v>31887</c:v>
                </c:pt>
                <c:pt idx="16128">
                  <c:v>31888</c:v>
                </c:pt>
                <c:pt idx="16129">
                  <c:v>31889</c:v>
                </c:pt>
                <c:pt idx="16130">
                  <c:v>31890</c:v>
                </c:pt>
                <c:pt idx="16131">
                  <c:v>31891</c:v>
                </c:pt>
                <c:pt idx="16132">
                  <c:v>31894</c:v>
                </c:pt>
                <c:pt idx="16133">
                  <c:v>31895</c:v>
                </c:pt>
                <c:pt idx="16134">
                  <c:v>31896</c:v>
                </c:pt>
                <c:pt idx="16135">
                  <c:v>31897</c:v>
                </c:pt>
                <c:pt idx="16136">
                  <c:v>31898</c:v>
                </c:pt>
                <c:pt idx="16137">
                  <c:v>31901</c:v>
                </c:pt>
                <c:pt idx="16138">
                  <c:v>31902</c:v>
                </c:pt>
                <c:pt idx="16139">
                  <c:v>31903</c:v>
                </c:pt>
                <c:pt idx="16140">
                  <c:v>31904</c:v>
                </c:pt>
                <c:pt idx="16141">
                  <c:v>31905</c:v>
                </c:pt>
                <c:pt idx="16142">
                  <c:v>31908</c:v>
                </c:pt>
                <c:pt idx="16143">
                  <c:v>31909</c:v>
                </c:pt>
                <c:pt idx="16144">
                  <c:v>31910</c:v>
                </c:pt>
                <c:pt idx="16145">
                  <c:v>31911</c:v>
                </c:pt>
                <c:pt idx="16146">
                  <c:v>31912</c:v>
                </c:pt>
                <c:pt idx="16147">
                  <c:v>31915</c:v>
                </c:pt>
                <c:pt idx="16148">
                  <c:v>31916</c:v>
                </c:pt>
                <c:pt idx="16149">
                  <c:v>31917</c:v>
                </c:pt>
                <c:pt idx="16150">
                  <c:v>31918</c:v>
                </c:pt>
                <c:pt idx="16151">
                  <c:v>31919</c:v>
                </c:pt>
                <c:pt idx="16152">
                  <c:v>31923</c:v>
                </c:pt>
                <c:pt idx="16153">
                  <c:v>31924</c:v>
                </c:pt>
                <c:pt idx="16154">
                  <c:v>31925</c:v>
                </c:pt>
                <c:pt idx="16155">
                  <c:v>31926</c:v>
                </c:pt>
                <c:pt idx="16156">
                  <c:v>31929</c:v>
                </c:pt>
                <c:pt idx="16157">
                  <c:v>31930</c:v>
                </c:pt>
                <c:pt idx="16158">
                  <c:v>31931</c:v>
                </c:pt>
                <c:pt idx="16159">
                  <c:v>31932</c:v>
                </c:pt>
                <c:pt idx="16160">
                  <c:v>31933</c:v>
                </c:pt>
                <c:pt idx="16161">
                  <c:v>31936</c:v>
                </c:pt>
                <c:pt idx="16162">
                  <c:v>31937</c:v>
                </c:pt>
                <c:pt idx="16163">
                  <c:v>31938</c:v>
                </c:pt>
                <c:pt idx="16164">
                  <c:v>31939</c:v>
                </c:pt>
                <c:pt idx="16165">
                  <c:v>31940</c:v>
                </c:pt>
                <c:pt idx="16166">
                  <c:v>31943</c:v>
                </c:pt>
                <c:pt idx="16167">
                  <c:v>31944</c:v>
                </c:pt>
                <c:pt idx="16168">
                  <c:v>31945</c:v>
                </c:pt>
                <c:pt idx="16169">
                  <c:v>31946</c:v>
                </c:pt>
                <c:pt idx="16170">
                  <c:v>31947</c:v>
                </c:pt>
                <c:pt idx="16171">
                  <c:v>31950</c:v>
                </c:pt>
                <c:pt idx="16172">
                  <c:v>31951</c:v>
                </c:pt>
                <c:pt idx="16173">
                  <c:v>31952</c:v>
                </c:pt>
                <c:pt idx="16174">
                  <c:v>31953</c:v>
                </c:pt>
                <c:pt idx="16175">
                  <c:v>31954</c:v>
                </c:pt>
                <c:pt idx="16176">
                  <c:v>31957</c:v>
                </c:pt>
                <c:pt idx="16177">
                  <c:v>31958</c:v>
                </c:pt>
                <c:pt idx="16178">
                  <c:v>31959</c:v>
                </c:pt>
                <c:pt idx="16179">
                  <c:v>31960</c:v>
                </c:pt>
                <c:pt idx="16180">
                  <c:v>31964</c:v>
                </c:pt>
                <c:pt idx="16181">
                  <c:v>31965</c:v>
                </c:pt>
                <c:pt idx="16182">
                  <c:v>31966</c:v>
                </c:pt>
                <c:pt idx="16183">
                  <c:v>31967</c:v>
                </c:pt>
                <c:pt idx="16184">
                  <c:v>31968</c:v>
                </c:pt>
                <c:pt idx="16185">
                  <c:v>31971</c:v>
                </c:pt>
                <c:pt idx="16186">
                  <c:v>31972</c:v>
                </c:pt>
                <c:pt idx="16187">
                  <c:v>31973</c:v>
                </c:pt>
                <c:pt idx="16188">
                  <c:v>31974</c:v>
                </c:pt>
                <c:pt idx="16189">
                  <c:v>31975</c:v>
                </c:pt>
                <c:pt idx="16190">
                  <c:v>31978</c:v>
                </c:pt>
                <c:pt idx="16191">
                  <c:v>31979</c:v>
                </c:pt>
                <c:pt idx="16192">
                  <c:v>31980</c:v>
                </c:pt>
                <c:pt idx="16193">
                  <c:v>31981</c:v>
                </c:pt>
                <c:pt idx="16194">
                  <c:v>31982</c:v>
                </c:pt>
                <c:pt idx="16195">
                  <c:v>31985</c:v>
                </c:pt>
                <c:pt idx="16196">
                  <c:v>31986</c:v>
                </c:pt>
                <c:pt idx="16197">
                  <c:v>31987</c:v>
                </c:pt>
                <c:pt idx="16198">
                  <c:v>31988</c:v>
                </c:pt>
                <c:pt idx="16199">
                  <c:v>31989</c:v>
                </c:pt>
                <c:pt idx="16200">
                  <c:v>31992</c:v>
                </c:pt>
                <c:pt idx="16201">
                  <c:v>31993</c:v>
                </c:pt>
                <c:pt idx="16202">
                  <c:v>31994</c:v>
                </c:pt>
                <c:pt idx="16203">
                  <c:v>31995</c:v>
                </c:pt>
                <c:pt idx="16204">
                  <c:v>31996</c:v>
                </c:pt>
                <c:pt idx="16205">
                  <c:v>31999</c:v>
                </c:pt>
                <c:pt idx="16206">
                  <c:v>32000</c:v>
                </c:pt>
                <c:pt idx="16207">
                  <c:v>32001</c:v>
                </c:pt>
                <c:pt idx="16208">
                  <c:v>32002</c:v>
                </c:pt>
                <c:pt idx="16209">
                  <c:v>32003</c:v>
                </c:pt>
                <c:pt idx="16210">
                  <c:v>32006</c:v>
                </c:pt>
                <c:pt idx="16211">
                  <c:v>32007</c:v>
                </c:pt>
                <c:pt idx="16212">
                  <c:v>32008</c:v>
                </c:pt>
                <c:pt idx="16213">
                  <c:v>32009</c:v>
                </c:pt>
                <c:pt idx="16214">
                  <c:v>32010</c:v>
                </c:pt>
                <c:pt idx="16215">
                  <c:v>32013</c:v>
                </c:pt>
                <c:pt idx="16216">
                  <c:v>32014</c:v>
                </c:pt>
                <c:pt idx="16217">
                  <c:v>32015</c:v>
                </c:pt>
                <c:pt idx="16218">
                  <c:v>32016</c:v>
                </c:pt>
                <c:pt idx="16219">
                  <c:v>32017</c:v>
                </c:pt>
                <c:pt idx="16220">
                  <c:v>32020</c:v>
                </c:pt>
                <c:pt idx="16221">
                  <c:v>32021</c:v>
                </c:pt>
                <c:pt idx="16222">
                  <c:v>32022</c:v>
                </c:pt>
                <c:pt idx="16223">
                  <c:v>32023</c:v>
                </c:pt>
                <c:pt idx="16224">
                  <c:v>32024</c:v>
                </c:pt>
                <c:pt idx="16225">
                  <c:v>32028</c:v>
                </c:pt>
                <c:pt idx="16226">
                  <c:v>32029</c:v>
                </c:pt>
                <c:pt idx="16227">
                  <c:v>32030</c:v>
                </c:pt>
                <c:pt idx="16228">
                  <c:v>32031</c:v>
                </c:pt>
                <c:pt idx="16229">
                  <c:v>32034</c:v>
                </c:pt>
                <c:pt idx="16230">
                  <c:v>32035</c:v>
                </c:pt>
                <c:pt idx="16231">
                  <c:v>32036</c:v>
                </c:pt>
                <c:pt idx="16232">
                  <c:v>32037</c:v>
                </c:pt>
                <c:pt idx="16233">
                  <c:v>32038</c:v>
                </c:pt>
                <c:pt idx="16234">
                  <c:v>32041</c:v>
                </c:pt>
                <c:pt idx="16235">
                  <c:v>32042</c:v>
                </c:pt>
                <c:pt idx="16236">
                  <c:v>32043</c:v>
                </c:pt>
                <c:pt idx="16237">
                  <c:v>32044</c:v>
                </c:pt>
                <c:pt idx="16238">
                  <c:v>32045</c:v>
                </c:pt>
                <c:pt idx="16239">
                  <c:v>32048</c:v>
                </c:pt>
                <c:pt idx="16240">
                  <c:v>32049</c:v>
                </c:pt>
                <c:pt idx="16241">
                  <c:v>32050</c:v>
                </c:pt>
                <c:pt idx="16242">
                  <c:v>32051</c:v>
                </c:pt>
                <c:pt idx="16243">
                  <c:v>32052</c:v>
                </c:pt>
                <c:pt idx="16244">
                  <c:v>32055</c:v>
                </c:pt>
                <c:pt idx="16245">
                  <c:v>32056</c:v>
                </c:pt>
                <c:pt idx="16246">
                  <c:v>32057</c:v>
                </c:pt>
                <c:pt idx="16247">
                  <c:v>32058</c:v>
                </c:pt>
                <c:pt idx="16248">
                  <c:v>32059</c:v>
                </c:pt>
                <c:pt idx="16249">
                  <c:v>32062</c:v>
                </c:pt>
                <c:pt idx="16250">
                  <c:v>32063</c:v>
                </c:pt>
                <c:pt idx="16251">
                  <c:v>32064</c:v>
                </c:pt>
                <c:pt idx="16252">
                  <c:v>32065</c:v>
                </c:pt>
                <c:pt idx="16253">
                  <c:v>32066</c:v>
                </c:pt>
                <c:pt idx="16254">
                  <c:v>32069</c:v>
                </c:pt>
                <c:pt idx="16255">
                  <c:v>32070</c:v>
                </c:pt>
                <c:pt idx="16256">
                  <c:v>32071</c:v>
                </c:pt>
                <c:pt idx="16257">
                  <c:v>32072</c:v>
                </c:pt>
                <c:pt idx="16258">
                  <c:v>32073</c:v>
                </c:pt>
                <c:pt idx="16259">
                  <c:v>32076</c:v>
                </c:pt>
                <c:pt idx="16260">
                  <c:v>32077</c:v>
                </c:pt>
                <c:pt idx="16261">
                  <c:v>32078</c:v>
                </c:pt>
                <c:pt idx="16262">
                  <c:v>32079</c:v>
                </c:pt>
                <c:pt idx="16263">
                  <c:v>32080</c:v>
                </c:pt>
                <c:pt idx="16264">
                  <c:v>32083</c:v>
                </c:pt>
                <c:pt idx="16265">
                  <c:v>32084</c:v>
                </c:pt>
                <c:pt idx="16266">
                  <c:v>32085</c:v>
                </c:pt>
                <c:pt idx="16267">
                  <c:v>32086</c:v>
                </c:pt>
                <c:pt idx="16268">
                  <c:v>32087</c:v>
                </c:pt>
                <c:pt idx="16269">
                  <c:v>32090</c:v>
                </c:pt>
                <c:pt idx="16270">
                  <c:v>32091</c:v>
                </c:pt>
                <c:pt idx="16271">
                  <c:v>32092</c:v>
                </c:pt>
                <c:pt idx="16272">
                  <c:v>32093</c:v>
                </c:pt>
                <c:pt idx="16273">
                  <c:v>32094</c:v>
                </c:pt>
                <c:pt idx="16274">
                  <c:v>32097</c:v>
                </c:pt>
                <c:pt idx="16275">
                  <c:v>32098</c:v>
                </c:pt>
                <c:pt idx="16276">
                  <c:v>32099</c:v>
                </c:pt>
                <c:pt idx="16277">
                  <c:v>32100</c:v>
                </c:pt>
                <c:pt idx="16278">
                  <c:v>32101</c:v>
                </c:pt>
                <c:pt idx="16279">
                  <c:v>32104</c:v>
                </c:pt>
                <c:pt idx="16280">
                  <c:v>32105</c:v>
                </c:pt>
                <c:pt idx="16281">
                  <c:v>32106</c:v>
                </c:pt>
                <c:pt idx="16282">
                  <c:v>32108</c:v>
                </c:pt>
                <c:pt idx="16283">
                  <c:v>32111</c:v>
                </c:pt>
                <c:pt idx="16284">
                  <c:v>32112</c:v>
                </c:pt>
                <c:pt idx="16285">
                  <c:v>32113</c:v>
                </c:pt>
                <c:pt idx="16286">
                  <c:v>32114</c:v>
                </c:pt>
                <c:pt idx="16287">
                  <c:v>32115</c:v>
                </c:pt>
                <c:pt idx="16288">
                  <c:v>32118</c:v>
                </c:pt>
                <c:pt idx="16289">
                  <c:v>32119</c:v>
                </c:pt>
                <c:pt idx="16290">
                  <c:v>32120</c:v>
                </c:pt>
                <c:pt idx="16291">
                  <c:v>32121</c:v>
                </c:pt>
                <c:pt idx="16292">
                  <c:v>32122</c:v>
                </c:pt>
                <c:pt idx="16293">
                  <c:v>32125</c:v>
                </c:pt>
                <c:pt idx="16294">
                  <c:v>32126</c:v>
                </c:pt>
                <c:pt idx="16295">
                  <c:v>32127</c:v>
                </c:pt>
                <c:pt idx="16296">
                  <c:v>32128</c:v>
                </c:pt>
                <c:pt idx="16297">
                  <c:v>32129</c:v>
                </c:pt>
                <c:pt idx="16298">
                  <c:v>32132</c:v>
                </c:pt>
                <c:pt idx="16299">
                  <c:v>32133</c:v>
                </c:pt>
                <c:pt idx="16300">
                  <c:v>32134</c:v>
                </c:pt>
                <c:pt idx="16301">
                  <c:v>32135</c:v>
                </c:pt>
                <c:pt idx="16302">
                  <c:v>32139</c:v>
                </c:pt>
                <c:pt idx="16303">
                  <c:v>32140</c:v>
                </c:pt>
                <c:pt idx="16304">
                  <c:v>32141</c:v>
                </c:pt>
                <c:pt idx="16305">
                  <c:v>32142</c:v>
                </c:pt>
                <c:pt idx="16306">
                  <c:v>32146</c:v>
                </c:pt>
                <c:pt idx="16307">
                  <c:v>32147</c:v>
                </c:pt>
                <c:pt idx="16308">
                  <c:v>32148</c:v>
                </c:pt>
                <c:pt idx="16309">
                  <c:v>32149</c:v>
                </c:pt>
                <c:pt idx="16310">
                  <c:v>32150</c:v>
                </c:pt>
                <c:pt idx="16311">
                  <c:v>32153</c:v>
                </c:pt>
                <c:pt idx="16312">
                  <c:v>32154</c:v>
                </c:pt>
                <c:pt idx="16313">
                  <c:v>32155</c:v>
                </c:pt>
                <c:pt idx="16314">
                  <c:v>32156</c:v>
                </c:pt>
                <c:pt idx="16315">
                  <c:v>32157</c:v>
                </c:pt>
                <c:pt idx="16316">
                  <c:v>32160</c:v>
                </c:pt>
                <c:pt idx="16317">
                  <c:v>32161</c:v>
                </c:pt>
                <c:pt idx="16318">
                  <c:v>32162</c:v>
                </c:pt>
                <c:pt idx="16319">
                  <c:v>32163</c:v>
                </c:pt>
                <c:pt idx="16320">
                  <c:v>32164</c:v>
                </c:pt>
                <c:pt idx="16321">
                  <c:v>32167</c:v>
                </c:pt>
                <c:pt idx="16322">
                  <c:v>32168</c:v>
                </c:pt>
                <c:pt idx="16323">
                  <c:v>32169</c:v>
                </c:pt>
                <c:pt idx="16324">
                  <c:v>32170</c:v>
                </c:pt>
                <c:pt idx="16325">
                  <c:v>32171</c:v>
                </c:pt>
                <c:pt idx="16326">
                  <c:v>32174</c:v>
                </c:pt>
                <c:pt idx="16327">
                  <c:v>32175</c:v>
                </c:pt>
                <c:pt idx="16328">
                  <c:v>32176</c:v>
                </c:pt>
                <c:pt idx="16329">
                  <c:v>32177</c:v>
                </c:pt>
                <c:pt idx="16330">
                  <c:v>32178</c:v>
                </c:pt>
                <c:pt idx="16331">
                  <c:v>32181</c:v>
                </c:pt>
                <c:pt idx="16332">
                  <c:v>32182</c:v>
                </c:pt>
                <c:pt idx="16333">
                  <c:v>32183</c:v>
                </c:pt>
                <c:pt idx="16334">
                  <c:v>32184</c:v>
                </c:pt>
                <c:pt idx="16335">
                  <c:v>32185</c:v>
                </c:pt>
                <c:pt idx="16336">
                  <c:v>32189</c:v>
                </c:pt>
                <c:pt idx="16337">
                  <c:v>32190</c:v>
                </c:pt>
                <c:pt idx="16338">
                  <c:v>32191</c:v>
                </c:pt>
                <c:pt idx="16339">
                  <c:v>32192</c:v>
                </c:pt>
                <c:pt idx="16340">
                  <c:v>32195</c:v>
                </c:pt>
                <c:pt idx="16341">
                  <c:v>32196</c:v>
                </c:pt>
                <c:pt idx="16342">
                  <c:v>32197</c:v>
                </c:pt>
                <c:pt idx="16343">
                  <c:v>32198</c:v>
                </c:pt>
                <c:pt idx="16344">
                  <c:v>32199</c:v>
                </c:pt>
                <c:pt idx="16345">
                  <c:v>32202</c:v>
                </c:pt>
                <c:pt idx="16346">
                  <c:v>32203</c:v>
                </c:pt>
                <c:pt idx="16347">
                  <c:v>32204</c:v>
                </c:pt>
                <c:pt idx="16348">
                  <c:v>32205</c:v>
                </c:pt>
                <c:pt idx="16349">
                  <c:v>32206</c:v>
                </c:pt>
                <c:pt idx="16350">
                  <c:v>32209</c:v>
                </c:pt>
                <c:pt idx="16351">
                  <c:v>32210</c:v>
                </c:pt>
                <c:pt idx="16352">
                  <c:v>32211</c:v>
                </c:pt>
                <c:pt idx="16353">
                  <c:v>32212</c:v>
                </c:pt>
                <c:pt idx="16354">
                  <c:v>32213</c:v>
                </c:pt>
                <c:pt idx="16355">
                  <c:v>32216</c:v>
                </c:pt>
                <c:pt idx="16356">
                  <c:v>32217</c:v>
                </c:pt>
                <c:pt idx="16357">
                  <c:v>32218</c:v>
                </c:pt>
                <c:pt idx="16358">
                  <c:v>32219</c:v>
                </c:pt>
                <c:pt idx="16359">
                  <c:v>32220</c:v>
                </c:pt>
                <c:pt idx="16360">
                  <c:v>32223</c:v>
                </c:pt>
                <c:pt idx="16361">
                  <c:v>32224</c:v>
                </c:pt>
                <c:pt idx="16362">
                  <c:v>32225</c:v>
                </c:pt>
                <c:pt idx="16363">
                  <c:v>32226</c:v>
                </c:pt>
                <c:pt idx="16364">
                  <c:v>32227</c:v>
                </c:pt>
                <c:pt idx="16365">
                  <c:v>32230</c:v>
                </c:pt>
                <c:pt idx="16366">
                  <c:v>32231</c:v>
                </c:pt>
                <c:pt idx="16367">
                  <c:v>32232</c:v>
                </c:pt>
                <c:pt idx="16368">
                  <c:v>32233</c:v>
                </c:pt>
                <c:pt idx="16369">
                  <c:v>32237</c:v>
                </c:pt>
                <c:pt idx="16370">
                  <c:v>32238</c:v>
                </c:pt>
                <c:pt idx="16371">
                  <c:v>32239</c:v>
                </c:pt>
                <c:pt idx="16372">
                  <c:v>32240</c:v>
                </c:pt>
                <c:pt idx="16373">
                  <c:v>32241</c:v>
                </c:pt>
                <c:pt idx="16374">
                  <c:v>32244</c:v>
                </c:pt>
                <c:pt idx="16375">
                  <c:v>32245</c:v>
                </c:pt>
                <c:pt idx="16376">
                  <c:v>32246</c:v>
                </c:pt>
                <c:pt idx="16377">
                  <c:v>32247</c:v>
                </c:pt>
                <c:pt idx="16378">
                  <c:v>32248</c:v>
                </c:pt>
                <c:pt idx="16379">
                  <c:v>32251</c:v>
                </c:pt>
                <c:pt idx="16380">
                  <c:v>32252</c:v>
                </c:pt>
                <c:pt idx="16381">
                  <c:v>32253</c:v>
                </c:pt>
                <c:pt idx="16382">
                  <c:v>32254</c:v>
                </c:pt>
                <c:pt idx="16383">
                  <c:v>32255</c:v>
                </c:pt>
                <c:pt idx="16384">
                  <c:v>32258</c:v>
                </c:pt>
                <c:pt idx="16385">
                  <c:v>32259</c:v>
                </c:pt>
                <c:pt idx="16386">
                  <c:v>32260</c:v>
                </c:pt>
                <c:pt idx="16387">
                  <c:v>32261</c:v>
                </c:pt>
                <c:pt idx="16388">
                  <c:v>32262</c:v>
                </c:pt>
                <c:pt idx="16389">
                  <c:v>32265</c:v>
                </c:pt>
                <c:pt idx="16390">
                  <c:v>32266</c:v>
                </c:pt>
                <c:pt idx="16391">
                  <c:v>32267</c:v>
                </c:pt>
                <c:pt idx="16392">
                  <c:v>32268</c:v>
                </c:pt>
                <c:pt idx="16393">
                  <c:v>32269</c:v>
                </c:pt>
                <c:pt idx="16394">
                  <c:v>32272</c:v>
                </c:pt>
                <c:pt idx="16395">
                  <c:v>32273</c:v>
                </c:pt>
                <c:pt idx="16396">
                  <c:v>32274</c:v>
                </c:pt>
                <c:pt idx="16397">
                  <c:v>32275</c:v>
                </c:pt>
                <c:pt idx="16398">
                  <c:v>32276</c:v>
                </c:pt>
                <c:pt idx="16399">
                  <c:v>32279</c:v>
                </c:pt>
                <c:pt idx="16400">
                  <c:v>32280</c:v>
                </c:pt>
                <c:pt idx="16401">
                  <c:v>32281</c:v>
                </c:pt>
                <c:pt idx="16402">
                  <c:v>32282</c:v>
                </c:pt>
                <c:pt idx="16403">
                  <c:v>32283</c:v>
                </c:pt>
                <c:pt idx="16404">
                  <c:v>32286</c:v>
                </c:pt>
                <c:pt idx="16405">
                  <c:v>32287</c:v>
                </c:pt>
                <c:pt idx="16406">
                  <c:v>32288</c:v>
                </c:pt>
                <c:pt idx="16407">
                  <c:v>32289</c:v>
                </c:pt>
                <c:pt idx="16408">
                  <c:v>32290</c:v>
                </c:pt>
                <c:pt idx="16409">
                  <c:v>32294</c:v>
                </c:pt>
                <c:pt idx="16410">
                  <c:v>32295</c:v>
                </c:pt>
                <c:pt idx="16411">
                  <c:v>32296</c:v>
                </c:pt>
                <c:pt idx="16412">
                  <c:v>32297</c:v>
                </c:pt>
                <c:pt idx="16413">
                  <c:v>32300</c:v>
                </c:pt>
                <c:pt idx="16414">
                  <c:v>32301</c:v>
                </c:pt>
                <c:pt idx="16415">
                  <c:v>32302</c:v>
                </c:pt>
                <c:pt idx="16416">
                  <c:v>32303</c:v>
                </c:pt>
                <c:pt idx="16417">
                  <c:v>32304</c:v>
                </c:pt>
                <c:pt idx="16418">
                  <c:v>32307</c:v>
                </c:pt>
                <c:pt idx="16419">
                  <c:v>32308</c:v>
                </c:pt>
                <c:pt idx="16420">
                  <c:v>32309</c:v>
                </c:pt>
                <c:pt idx="16421">
                  <c:v>32310</c:v>
                </c:pt>
                <c:pt idx="16422">
                  <c:v>32311</c:v>
                </c:pt>
                <c:pt idx="16423">
                  <c:v>32314</c:v>
                </c:pt>
                <c:pt idx="16424">
                  <c:v>32315</c:v>
                </c:pt>
                <c:pt idx="16425">
                  <c:v>32316</c:v>
                </c:pt>
                <c:pt idx="16426">
                  <c:v>32317</c:v>
                </c:pt>
                <c:pt idx="16427">
                  <c:v>32318</c:v>
                </c:pt>
                <c:pt idx="16428">
                  <c:v>32321</c:v>
                </c:pt>
                <c:pt idx="16429">
                  <c:v>32322</c:v>
                </c:pt>
                <c:pt idx="16430">
                  <c:v>32323</c:v>
                </c:pt>
                <c:pt idx="16431">
                  <c:v>32324</c:v>
                </c:pt>
                <c:pt idx="16432">
                  <c:v>32325</c:v>
                </c:pt>
                <c:pt idx="16433">
                  <c:v>32329</c:v>
                </c:pt>
                <c:pt idx="16434">
                  <c:v>32330</c:v>
                </c:pt>
                <c:pt idx="16435">
                  <c:v>32331</c:v>
                </c:pt>
                <c:pt idx="16436">
                  <c:v>32332</c:v>
                </c:pt>
                <c:pt idx="16437">
                  <c:v>32335</c:v>
                </c:pt>
                <c:pt idx="16438">
                  <c:v>32336</c:v>
                </c:pt>
                <c:pt idx="16439">
                  <c:v>32337</c:v>
                </c:pt>
                <c:pt idx="16440">
                  <c:v>32338</c:v>
                </c:pt>
                <c:pt idx="16441">
                  <c:v>32339</c:v>
                </c:pt>
                <c:pt idx="16442">
                  <c:v>32342</c:v>
                </c:pt>
                <c:pt idx="16443">
                  <c:v>32343</c:v>
                </c:pt>
                <c:pt idx="16444">
                  <c:v>32344</c:v>
                </c:pt>
                <c:pt idx="16445">
                  <c:v>32345</c:v>
                </c:pt>
                <c:pt idx="16446">
                  <c:v>32346</c:v>
                </c:pt>
                <c:pt idx="16447">
                  <c:v>32349</c:v>
                </c:pt>
                <c:pt idx="16448">
                  <c:v>32350</c:v>
                </c:pt>
                <c:pt idx="16449">
                  <c:v>32351</c:v>
                </c:pt>
                <c:pt idx="16450">
                  <c:v>32352</c:v>
                </c:pt>
                <c:pt idx="16451">
                  <c:v>32353</c:v>
                </c:pt>
                <c:pt idx="16452">
                  <c:v>32356</c:v>
                </c:pt>
                <c:pt idx="16453">
                  <c:v>32357</c:v>
                </c:pt>
                <c:pt idx="16454">
                  <c:v>32358</c:v>
                </c:pt>
                <c:pt idx="16455">
                  <c:v>32359</c:v>
                </c:pt>
                <c:pt idx="16456">
                  <c:v>32360</c:v>
                </c:pt>
                <c:pt idx="16457">
                  <c:v>32363</c:v>
                </c:pt>
                <c:pt idx="16458">
                  <c:v>32364</c:v>
                </c:pt>
                <c:pt idx="16459">
                  <c:v>32365</c:v>
                </c:pt>
                <c:pt idx="16460">
                  <c:v>32366</c:v>
                </c:pt>
                <c:pt idx="16461">
                  <c:v>32367</c:v>
                </c:pt>
                <c:pt idx="16462">
                  <c:v>32370</c:v>
                </c:pt>
                <c:pt idx="16463">
                  <c:v>32371</c:v>
                </c:pt>
                <c:pt idx="16464">
                  <c:v>32372</c:v>
                </c:pt>
                <c:pt idx="16465">
                  <c:v>32373</c:v>
                </c:pt>
                <c:pt idx="16466">
                  <c:v>32374</c:v>
                </c:pt>
                <c:pt idx="16467">
                  <c:v>32377</c:v>
                </c:pt>
                <c:pt idx="16468">
                  <c:v>32378</c:v>
                </c:pt>
                <c:pt idx="16469">
                  <c:v>32379</c:v>
                </c:pt>
                <c:pt idx="16470">
                  <c:v>32380</c:v>
                </c:pt>
                <c:pt idx="16471">
                  <c:v>32381</c:v>
                </c:pt>
                <c:pt idx="16472">
                  <c:v>32384</c:v>
                </c:pt>
                <c:pt idx="16473">
                  <c:v>32385</c:v>
                </c:pt>
                <c:pt idx="16474">
                  <c:v>32386</c:v>
                </c:pt>
                <c:pt idx="16475">
                  <c:v>32387</c:v>
                </c:pt>
                <c:pt idx="16476">
                  <c:v>32388</c:v>
                </c:pt>
                <c:pt idx="16477">
                  <c:v>32392</c:v>
                </c:pt>
                <c:pt idx="16478">
                  <c:v>32393</c:v>
                </c:pt>
                <c:pt idx="16479">
                  <c:v>32394</c:v>
                </c:pt>
                <c:pt idx="16480">
                  <c:v>32395</c:v>
                </c:pt>
                <c:pt idx="16481">
                  <c:v>32398</c:v>
                </c:pt>
                <c:pt idx="16482">
                  <c:v>32399</c:v>
                </c:pt>
                <c:pt idx="16483">
                  <c:v>32400</c:v>
                </c:pt>
                <c:pt idx="16484">
                  <c:v>32401</c:v>
                </c:pt>
                <c:pt idx="16485">
                  <c:v>32402</c:v>
                </c:pt>
                <c:pt idx="16486">
                  <c:v>32405</c:v>
                </c:pt>
                <c:pt idx="16487">
                  <c:v>32406</c:v>
                </c:pt>
                <c:pt idx="16488">
                  <c:v>32407</c:v>
                </c:pt>
                <c:pt idx="16489">
                  <c:v>32408</c:v>
                </c:pt>
                <c:pt idx="16490">
                  <c:v>32409</c:v>
                </c:pt>
                <c:pt idx="16491">
                  <c:v>32412</c:v>
                </c:pt>
                <c:pt idx="16492">
                  <c:v>32413</c:v>
                </c:pt>
                <c:pt idx="16493">
                  <c:v>32414</c:v>
                </c:pt>
                <c:pt idx="16494">
                  <c:v>32415</c:v>
                </c:pt>
                <c:pt idx="16495">
                  <c:v>32416</c:v>
                </c:pt>
                <c:pt idx="16496">
                  <c:v>32419</c:v>
                </c:pt>
                <c:pt idx="16497">
                  <c:v>32420</c:v>
                </c:pt>
                <c:pt idx="16498">
                  <c:v>32421</c:v>
                </c:pt>
                <c:pt idx="16499">
                  <c:v>32422</c:v>
                </c:pt>
                <c:pt idx="16500">
                  <c:v>32423</c:v>
                </c:pt>
                <c:pt idx="16501">
                  <c:v>32426</c:v>
                </c:pt>
                <c:pt idx="16502">
                  <c:v>32427</c:v>
                </c:pt>
                <c:pt idx="16503">
                  <c:v>32428</c:v>
                </c:pt>
                <c:pt idx="16504">
                  <c:v>32429</c:v>
                </c:pt>
                <c:pt idx="16505">
                  <c:v>32430</c:v>
                </c:pt>
                <c:pt idx="16506">
                  <c:v>32433</c:v>
                </c:pt>
                <c:pt idx="16507">
                  <c:v>32434</c:v>
                </c:pt>
                <c:pt idx="16508">
                  <c:v>32435</c:v>
                </c:pt>
                <c:pt idx="16509">
                  <c:v>32436</c:v>
                </c:pt>
                <c:pt idx="16510">
                  <c:v>32437</c:v>
                </c:pt>
                <c:pt idx="16511">
                  <c:v>32440</c:v>
                </c:pt>
                <c:pt idx="16512">
                  <c:v>32441</c:v>
                </c:pt>
                <c:pt idx="16513">
                  <c:v>32442</c:v>
                </c:pt>
                <c:pt idx="16514">
                  <c:v>32443</c:v>
                </c:pt>
                <c:pt idx="16515">
                  <c:v>32444</c:v>
                </c:pt>
                <c:pt idx="16516">
                  <c:v>32447</c:v>
                </c:pt>
                <c:pt idx="16517">
                  <c:v>32448</c:v>
                </c:pt>
                <c:pt idx="16518">
                  <c:v>32449</c:v>
                </c:pt>
                <c:pt idx="16519">
                  <c:v>32450</c:v>
                </c:pt>
                <c:pt idx="16520">
                  <c:v>32451</c:v>
                </c:pt>
                <c:pt idx="16521">
                  <c:v>32454</c:v>
                </c:pt>
                <c:pt idx="16522">
                  <c:v>32455</c:v>
                </c:pt>
                <c:pt idx="16523">
                  <c:v>32456</c:v>
                </c:pt>
                <c:pt idx="16524">
                  <c:v>32457</c:v>
                </c:pt>
                <c:pt idx="16525">
                  <c:v>32458</c:v>
                </c:pt>
                <c:pt idx="16526">
                  <c:v>32461</c:v>
                </c:pt>
                <c:pt idx="16527">
                  <c:v>32462</c:v>
                </c:pt>
                <c:pt idx="16528">
                  <c:v>32463</c:v>
                </c:pt>
                <c:pt idx="16529">
                  <c:v>32464</c:v>
                </c:pt>
                <c:pt idx="16530">
                  <c:v>32465</c:v>
                </c:pt>
                <c:pt idx="16531">
                  <c:v>32468</c:v>
                </c:pt>
                <c:pt idx="16532">
                  <c:v>32469</c:v>
                </c:pt>
                <c:pt idx="16533">
                  <c:v>32470</c:v>
                </c:pt>
                <c:pt idx="16534">
                  <c:v>32472</c:v>
                </c:pt>
                <c:pt idx="16535">
                  <c:v>32475</c:v>
                </c:pt>
                <c:pt idx="16536">
                  <c:v>32476</c:v>
                </c:pt>
                <c:pt idx="16537">
                  <c:v>32477</c:v>
                </c:pt>
                <c:pt idx="16538">
                  <c:v>32478</c:v>
                </c:pt>
                <c:pt idx="16539">
                  <c:v>32479</c:v>
                </c:pt>
                <c:pt idx="16540">
                  <c:v>32482</c:v>
                </c:pt>
                <c:pt idx="16541">
                  <c:v>32483</c:v>
                </c:pt>
                <c:pt idx="16542">
                  <c:v>32484</c:v>
                </c:pt>
                <c:pt idx="16543">
                  <c:v>32485</c:v>
                </c:pt>
                <c:pt idx="16544">
                  <c:v>32486</c:v>
                </c:pt>
                <c:pt idx="16545">
                  <c:v>32489</c:v>
                </c:pt>
                <c:pt idx="16546">
                  <c:v>32490</c:v>
                </c:pt>
                <c:pt idx="16547">
                  <c:v>32491</c:v>
                </c:pt>
                <c:pt idx="16548">
                  <c:v>32492</c:v>
                </c:pt>
                <c:pt idx="16549">
                  <c:v>32493</c:v>
                </c:pt>
                <c:pt idx="16550">
                  <c:v>32496</c:v>
                </c:pt>
                <c:pt idx="16551">
                  <c:v>32497</c:v>
                </c:pt>
                <c:pt idx="16552">
                  <c:v>32498</c:v>
                </c:pt>
                <c:pt idx="16553">
                  <c:v>32499</c:v>
                </c:pt>
                <c:pt idx="16554">
                  <c:v>32500</c:v>
                </c:pt>
                <c:pt idx="16555">
                  <c:v>32504</c:v>
                </c:pt>
                <c:pt idx="16556">
                  <c:v>32505</c:v>
                </c:pt>
                <c:pt idx="16557">
                  <c:v>32506</c:v>
                </c:pt>
                <c:pt idx="16558">
                  <c:v>32507</c:v>
                </c:pt>
                <c:pt idx="16559">
                  <c:v>32511</c:v>
                </c:pt>
                <c:pt idx="16560">
                  <c:v>32512</c:v>
                </c:pt>
                <c:pt idx="16561">
                  <c:v>32513</c:v>
                </c:pt>
                <c:pt idx="16562">
                  <c:v>32514</c:v>
                </c:pt>
                <c:pt idx="16563">
                  <c:v>32517</c:v>
                </c:pt>
                <c:pt idx="16564">
                  <c:v>32518</c:v>
                </c:pt>
                <c:pt idx="16565">
                  <c:v>32519</c:v>
                </c:pt>
                <c:pt idx="16566">
                  <c:v>32520</c:v>
                </c:pt>
                <c:pt idx="16567">
                  <c:v>32521</c:v>
                </c:pt>
                <c:pt idx="16568">
                  <c:v>32524</c:v>
                </c:pt>
                <c:pt idx="16569">
                  <c:v>32525</c:v>
                </c:pt>
                <c:pt idx="16570">
                  <c:v>32526</c:v>
                </c:pt>
                <c:pt idx="16571">
                  <c:v>32527</c:v>
                </c:pt>
                <c:pt idx="16572">
                  <c:v>32528</c:v>
                </c:pt>
                <c:pt idx="16573">
                  <c:v>32531</c:v>
                </c:pt>
                <c:pt idx="16574">
                  <c:v>32532</c:v>
                </c:pt>
                <c:pt idx="16575">
                  <c:v>32533</c:v>
                </c:pt>
                <c:pt idx="16576">
                  <c:v>32534</c:v>
                </c:pt>
                <c:pt idx="16577">
                  <c:v>32535</c:v>
                </c:pt>
                <c:pt idx="16578">
                  <c:v>32538</c:v>
                </c:pt>
                <c:pt idx="16579">
                  <c:v>32539</c:v>
                </c:pt>
                <c:pt idx="16580">
                  <c:v>32540</c:v>
                </c:pt>
                <c:pt idx="16581">
                  <c:v>32541</c:v>
                </c:pt>
                <c:pt idx="16582">
                  <c:v>32542</c:v>
                </c:pt>
                <c:pt idx="16583">
                  <c:v>32545</c:v>
                </c:pt>
                <c:pt idx="16584">
                  <c:v>32546</c:v>
                </c:pt>
                <c:pt idx="16585">
                  <c:v>32547</c:v>
                </c:pt>
                <c:pt idx="16586">
                  <c:v>32548</c:v>
                </c:pt>
                <c:pt idx="16587">
                  <c:v>32549</c:v>
                </c:pt>
                <c:pt idx="16588">
                  <c:v>32552</c:v>
                </c:pt>
                <c:pt idx="16589">
                  <c:v>32553</c:v>
                </c:pt>
                <c:pt idx="16590">
                  <c:v>32554</c:v>
                </c:pt>
                <c:pt idx="16591">
                  <c:v>32555</c:v>
                </c:pt>
                <c:pt idx="16592">
                  <c:v>32556</c:v>
                </c:pt>
                <c:pt idx="16593">
                  <c:v>32560</c:v>
                </c:pt>
                <c:pt idx="16594">
                  <c:v>32561</c:v>
                </c:pt>
                <c:pt idx="16595">
                  <c:v>32562</c:v>
                </c:pt>
                <c:pt idx="16596">
                  <c:v>32563</c:v>
                </c:pt>
                <c:pt idx="16597">
                  <c:v>32566</c:v>
                </c:pt>
                <c:pt idx="16598">
                  <c:v>32567</c:v>
                </c:pt>
                <c:pt idx="16599">
                  <c:v>32568</c:v>
                </c:pt>
                <c:pt idx="16600">
                  <c:v>32569</c:v>
                </c:pt>
                <c:pt idx="16601">
                  <c:v>32570</c:v>
                </c:pt>
                <c:pt idx="16602">
                  <c:v>32573</c:v>
                </c:pt>
                <c:pt idx="16603">
                  <c:v>32574</c:v>
                </c:pt>
                <c:pt idx="16604">
                  <c:v>32575</c:v>
                </c:pt>
                <c:pt idx="16605">
                  <c:v>32576</c:v>
                </c:pt>
                <c:pt idx="16606">
                  <c:v>32577</c:v>
                </c:pt>
                <c:pt idx="16607">
                  <c:v>32580</c:v>
                </c:pt>
                <c:pt idx="16608">
                  <c:v>32581</c:v>
                </c:pt>
                <c:pt idx="16609">
                  <c:v>32582</c:v>
                </c:pt>
                <c:pt idx="16610">
                  <c:v>32583</c:v>
                </c:pt>
                <c:pt idx="16611">
                  <c:v>32584</c:v>
                </c:pt>
                <c:pt idx="16612">
                  <c:v>32587</c:v>
                </c:pt>
                <c:pt idx="16613">
                  <c:v>32588</c:v>
                </c:pt>
                <c:pt idx="16614">
                  <c:v>32589</c:v>
                </c:pt>
                <c:pt idx="16615">
                  <c:v>32590</c:v>
                </c:pt>
                <c:pt idx="16616">
                  <c:v>32594</c:v>
                </c:pt>
                <c:pt idx="16617">
                  <c:v>32595</c:v>
                </c:pt>
                <c:pt idx="16618">
                  <c:v>32596</c:v>
                </c:pt>
                <c:pt idx="16619">
                  <c:v>32597</c:v>
                </c:pt>
                <c:pt idx="16620">
                  <c:v>32598</c:v>
                </c:pt>
                <c:pt idx="16621">
                  <c:v>32601</c:v>
                </c:pt>
                <c:pt idx="16622">
                  <c:v>32602</c:v>
                </c:pt>
                <c:pt idx="16623">
                  <c:v>32603</c:v>
                </c:pt>
                <c:pt idx="16624">
                  <c:v>32604</c:v>
                </c:pt>
                <c:pt idx="16625">
                  <c:v>32605</c:v>
                </c:pt>
                <c:pt idx="16626">
                  <c:v>32608</c:v>
                </c:pt>
                <c:pt idx="16627">
                  <c:v>32609</c:v>
                </c:pt>
                <c:pt idx="16628">
                  <c:v>32610</c:v>
                </c:pt>
                <c:pt idx="16629">
                  <c:v>32611</c:v>
                </c:pt>
                <c:pt idx="16630">
                  <c:v>32612</c:v>
                </c:pt>
                <c:pt idx="16631">
                  <c:v>32615</c:v>
                </c:pt>
                <c:pt idx="16632">
                  <c:v>32616</c:v>
                </c:pt>
                <c:pt idx="16633">
                  <c:v>32617</c:v>
                </c:pt>
                <c:pt idx="16634">
                  <c:v>32618</c:v>
                </c:pt>
                <c:pt idx="16635">
                  <c:v>32619</c:v>
                </c:pt>
                <c:pt idx="16636">
                  <c:v>32622</c:v>
                </c:pt>
                <c:pt idx="16637">
                  <c:v>32623</c:v>
                </c:pt>
                <c:pt idx="16638">
                  <c:v>32624</c:v>
                </c:pt>
                <c:pt idx="16639">
                  <c:v>32625</c:v>
                </c:pt>
                <c:pt idx="16640">
                  <c:v>32626</c:v>
                </c:pt>
                <c:pt idx="16641">
                  <c:v>32629</c:v>
                </c:pt>
                <c:pt idx="16642">
                  <c:v>32630</c:v>
                </c:pt>
                <c:pt idx="16643">
                  <c:v>32631</c:v>
                </c:pt>
                <c:pt idx="16644">
                  <c:v>32632</c:v>
                </c:pt>
                <c:pt idx="16645">
                  <c:v>32633</c:v>
                </c:pt>
                <c:pt idx="16646">
                  <c:v>32636</c:v>
                </c:pt>
                <c:pt idx="16647">
                  <c:v>32637</c:v>
                </c:pt>
                <c:pt idx="16648">
                  <c:v>32638</c:v>
                </c:pt>
                <c:pt idx="16649">
                  <c:v>32639</c:v>
                </c:pt>
                <c:pt idx="16650">
                  <c:v>32640</c:v>
                </c:pt>
                <c:pt idx="16651">
                  <c:v>32643</c:v>
                </c:pt>
                <c:pt idx="16652">
                  <c:v>32644</c:v>
                </c:pt>
                <c:pt idx="16653">
                  <c:v>32645</c:v>
                </c:pt>
                <c:pt idx="16654">
                  <c:v>32646</c:v>
                </c:pt>
                <c:pt idx="16655">
                  <c:v>32647</c:v>
                </c:pt>
                <c:pt idx="16656">
                  <c:v>32650</c:v>
                </c:pt>
                <c:pt idx="16657">
                  <c:v>32651</c:v>
                </c:pt>
                <c:pt idx="16658">
                  <c:v>32652</c:v>
                </c:pt>
                <c:pt idx="16659">
                  <c:v>32653</c:v>
                </c:pt>
                <c:pt idx="16660">
                  <c:v>32654</c:v>
                </c:pt>
                <c:pt idx="16661">
                  <c:v>32658</c:v>
                </c:pt>
                <c:pt idx="16662">
                  <c:v>32659</c:v>
                </c:pt>
                <c:pt idx="16663">
                  <c:v>32660</c:v>
                </c:pt>
                <c:pt idx="16664">
                  <c:v>32661</c:v>
                </c:pt>
                <c:pt idx="16665">
                  <c:v>32664</c:v>
                </c:pt>
                <c:pt idx="16666">
                  <c:v>32665</c:v>
                </c:pt>
                <c:pt idx="16667">
                  <c:v>32666</c:v>
                </c:pt>
                <c:pt idx="16668">
                  <c:v>32667</c:v>
                </c:pt>
                <c:pt idx="16669">
                  <c:v>32668</c:v>
                </c:pt>
                <c:pt idx="16670">
                  <c:v>32671</c:v>
                </c:pt>
                <c:pt idx="16671">
                  <c:v>32672</c:v>
                </c:pt>
                <c:pt idx="16672">
                  <c:v>32673</c:v>
                </c:pt>
                <c:pt idx="16673">
                  <c:v>32674</c:v>
                </c:pt>
                <c:pt idx="16674">
                  <c:v>32675</c:v>
                </c:pt>
                <c:pt idx="16675">
                  <c:v>32678</c:v>
                </c:pt>
                <c:pt idx="16676">
                  <c:v>32679</c:v>
                </c:pt>
                <c:pt idx="16677">
                  <c:v>32680</c:v>
                </c:pt>
                <c:pt idx="16678">
                  <c:v>32681</c:v>
                </c:pt>
                <c:pt idx="16679">
                  <c:v>32682</c:v>
                </c:pt>
                <c:pt idx="16680">
                  <c:v>32685</c:v>
                </c:pt>
                <c:pt idx="16681">
                  <c:v>32686</c:v>
                </c:pt>
                <c:pt idx="16682">
                  <c:v>32687</c:v>
                </c:pt>
                <c:pt idx="16683">
                  <c:v>32688</c:v>
                </c:pt>
                <c:pt idx="16684">
                  <c:v>32689</c:v>
                </c:pt>
                <c:pt idx="16685">
                  <c:v>32692</c:v>
                </c:pt>
                <c:pt idx="16686">
                  <c:v>32694</c:v>
                </c:pt>
                <c:pt idx="16687">
                  <c:v>32695</c:v>
                </c:pt>
                <c:pt idx="16688">
                  <c:v>32696</c:v>
                </c:pt>
                <c:pt idx="16689">
                  <c:v>32699</c:v>
                </c:pt>
                <c:pt idx="16690">
                  <c:v>32700</c:v>
                </c:pt>
                <c:pt idx="16691">
                  <c:v>32701</c:v>
                </c:pt>
                <c:pt idx="16692">
                  <c:v>32702</c:v>
                </c:pt>
                <c:pt idx="16693">
                  <c:v>32703</c:v>
                </c:pt>
                <c:pt idx="16694">
                  <c:v>32706</c:v>
                </c:pt>
                <c:pt idx="16695">
                  <c:v>32707</c:v>
                </c:pt>
                <c:pt idx="16696">
                  <c:v>32708</c:v>
                </c:pt>
                <c:pt idx="16697">
                  <c:v>32709</c:v>
                </c:pt>
                <c:pt idx="16698">
                  <c:v>32710</c:v>
                </c:pt>
                <c:pt idx="16699">
                  <c:v>32713</c:v>
                </c:pt>
                <c:pt idx="16700">
                  <c:v>32714</c:v>
                </c:pt>
                <c:pt idx="16701">
                  <c:v>32715</c:v>
                </c:pt>
                <c:pt idx="16702">
                  <c:v>32716</c:v>
                </c:pt>
                <c:pt idx="16703">
                  <c:v>32717</c:v>
                </c:pt>
                <c:pt idx="16704">
                  <c:v>32720</c:v>
                </c:pt>
                <c:pt idx="16705">
                  <c:v>32721</c:v>
                </c:pt>
                <c:pt idx="16706">
                  <c:v>32722</c:v>
                </c:pt>
                <c:pt idx="16707">
                  <c:v>32723</c:v>
                </c:pt>
                <c:pt idx="16708">
                  <c:v>32724</c:v>
                </c:pt>
                <c:pt idx="16709">
                  <c:v>32727</c:v>
                </c:pt>
                <c:pt idx="16710">
                  <c:v>32728</c:v>
                </c:pt>
                <c:pt idx="16711">
                  <c:v>32729</c:v>
                </c:pt>
                <c:pt idx="16712">
                  <c:v>32730</c:v>
                </c:pt>
                <c:pt idx="16713">
                  <c:v>32731</c:v>
                </c:pt>
                <c:pt idx="16714">
                  <c:v>32734</c:v>
                </c:pt>
                <c:pt idx="16715">
                  <c:v>32735</c:v>
                </c:pt>
                <c:pt idx="16716">
                  <c:v>32736</c:v>
                </c:pt>
                <c:pt idx="16717">
                  <c:v>32737</c:v>
                </c:pt>
                <c:pt idx="16718">
                  <c:v>32738</c:v>
                </c:pt>
                <c:pt idx="16719">
                  <c:v>32741</c:v>
                </c:pt>
                <c:pt idx="16720">
                  <c:v>32742</c:v>
                </c:pt>
                <c:pt idx="16721">
                  <c:v>32743</c:v>
                </c:pt>
                <c:pt idx="16722">
                  <c:v>32744</c:v>
                </c:pt>
                <c:pt idx="16723">
                  <c:v>32745</c:v>
                </c:pt>
                <c:pt idx="16724">
                  <c:v>32748</c:v>
                </c:pt>
                <c:pt idx="16725">
                  <c:v>32749</c:v>
                </c:pt>
                <c:pt idx="16726">
                  <c:v>32750</c:v>
                </c:pt>
                <c:pt idx="16727">
                  <c:v>32751</c:v>
                </c:pt>
                <c:pt idx="16728">
                  <c:v>32752</c:v>
                </c:pt>
                <c:pt idx="16729">
                  <c:v>32756</c:v>
                </c:pt>
                <c:pt idx="16730">
                  <c:v>32757</c:v>
                </c:pt>
                <c:pt idx="16731">
                  <c:v>32758</c:v>
                </c:pt>
                <c:pt idx="16732">
                  <c:v>32759</c:v>
                </c:pt>
                <c:pt idx="16733">
                  <c:v>32762</c:v>
                </c:pt>
                <c:pt idx="16734">
                  <c:v>32763</c:v>
                </c:pt>
                <c:pt idx="16735">
                  <c:v>32764</c:v>
                </c:pt>
                <c:pt idx="16736">
                  <c:v>32765</c:v>
                </c:pt>
                <c:pt idx="16737">
                  <c:v>32766</c:v>
                </c:pt>
                <c:pt idx="16738">
                  <c:v>32769</c:v>
                </c:pt>
                <c:pt idx="16739">
                  <c:v>32770</c:v>
                </c:pt>
                <c:pt idx="16740">
                  <c:v>32771</c:v>
                </c:pt>
                <c:pt idx="16741">
                  <c:v>32772</c:v>
                </c:pt>
                <c:pt idx="16742">
                  <c:v>32773</c:v>
                </c:pt>
                <c:pt idx="16743">
                  <c:v>32776</c:v>
                </c:pt>
                <c:pt idx="16744">
                  <c:v>32777</c:v>
                </c:pt>
                <c:pt idx="16745">
                  <c:v>32778</c:v>
                </c:pt>
                <c:pt idx="16746">
                  <c:v>32779</c:v>
                </c:pt>
                <c:pt idx="16747">
                  <c:v>32780</c:v>
                </c:pt>
                <c:pt idx="16748">
                  <c:v>32783</c:v>
                </c:pt>
                <c:pt idx="16749">
                  <c:v>32784</c:v>
                </c:pt>
                <c:pt idx="16750">
                  <c:v>32785</c:v>
                </c:pt>
                <c:pt idx="16751">
                  <c:v>32786</c:v>
                </c:pt>
                <c:pt idx="16752">
                  <c:v>32787</c:v>
                </c:pt>
                <c:pt idx="16753">
                  <c:v>32790</c:v>
                </c:pt>
                <c:pt idx="16754">
                  <c:v>32791</c:v>
                </c:pt>
                <c:pt idx="16755">
                  <c:v>32792</c:v>
                </c:pt>
                <c:pt idx="16756">
                  <c:v>32793</c:v>
                </c:pt>
                <c:pt idx="16757">
                  <c:v>32794</c:v>
                </c:pt>
                <c:pt idx="16758">
                  <c:v>32797</c:v>
                </c:pt>
                <c:pt idx="16759">
                  <c:v>32798</c:v>
                </c:pt>
                <c:pt idx="16760">
                  <c:v>32799</c:v>
                </c:pt>
                <c:pt idx="16761">
                  <c:v>32800</c:v>
                </c:pt>
                <c:pt idx="16762">
                  <c:v>32801</c:v>
                </c:pt>
                <c:pt idx="16763">
                  <c:v>32804</c:v>
                </c:pt>
                <c:pt idx="16764">
                  <c:v>32805</c:v>
                </c:pt>
                <c:pt idx="16765">
                  <c:v>32806</c:v>
                </c:pt>
                <c:pt idx="16766">
                  <c:v>32807</c:v>
                </c:pt>
                <c:pt idx="16767">
                  <c:v>32808</c:v>
                </c:pt>
                <c:pt idx="16768">
                  <c:v>32811</c:v>
                </c:pt>
                <c:pt idx="16769">
                  <c:v>32812</c:v>
                </c:pt>
                <c:pt idx="16770">
                  <c:v>32813</c:v>
                </c:pt>
                <c:pt idx="16771">
                  <c:v>32814</c:v>
                </c:pt>
                <c:pt idx="16772">
                  <c:v>32815</c:v>
                </c:pt>
                <c:pt idx="16773">
                  <c:v>32818</c:v>
                </c:pt>
                <c:pt idx="16774">
                  <c:v>32819</c:v>
                </c:pt>
                <c:pt idx="16775">
                  <c:v>32820</c:v>
                </c:pt>
                <c:pt idx="16776">
                  <c:v>32821</c:v>
                </c:pt>
                <c:pt idx="16777">
                  <c:v>32822</c:v>
                </c:pt>
                <c:pt idx="16778">
                  <c:v>32825</c:v>
                </c:pt>
                <c:pt idx="16779">
                  <c:v>32826</c:v>
                </c:pt>
                <c:pt idx="16780">
                  <c:v>32827</c:v>
                </c:pt>
                <c:pt idx="16781">
                  <c:v>32828</c:v>
                </c:pt>
                <c:pt idx="16782">
                  <c:v>32829</c:v>
                </c:pt>
                <c:pt idx="16783">
                  <c:v>32832</c:v>
                </c:pt>
                <c:pt idx="16784">
                  <c:v>32833</c:v>
                </c:pt>
                <c:pt idx="16785">
                  <c:v>32834</c:v>
                </c:pt>
                <c:pt idx="16786">
                  <c:v>32836</c:v>
                </c:pt>
                <c:pt idx="16787">
                  <c:v>32839</c:v>
                </c:pt>
                <c:pt idx="16788">
                  <c:v>32840</c:v>
                </c:pt>
                <c:pt idx="16789">
                  <c:v>32841</c:v>
                </c:pt>
                <c:pt idx="16790">
                  <c:v>32842</c:v>
                </c:pt>
                <c:pt idx="16791">
                  <c:v>32843</c:v>
                </c:pt>
                <c:pt idx="16792">
                  <c:v>32846</c:v>
                </c:pt>
                <c:pt idx="16793">
                  <c:v>32847</c:v>
                </c:pt>
                <c:pt idx="16794">
                  <c:v>32848</c:v>
                </c:pt>
                <c:pt idx="16795">
                  <c:v>32849</c:v>
                </c:pt>
                <c:pt idx="16796">
                  <c:v>32850</c:v>
                </c:pt>
                <c:pt idx="16797">
                  <c:v>32853</c:v>
                </c:pt>
                <c:pt idx="16798">
                  <c:v>32854</c:v>
                </c:pt>
                <c:pt idx="16799">
                  <c:v>32855</c:v>
                </c:pt>
                <c:pt idx="16800">
                  <c:v>32856</c:v>
                </c:pt>
                <c:pt idx="16801">
                  <c:v>32857</c:v>
                </c:pt>
                <c:pt idx="16802">
                  <c:v>32860</c:v>
                </c:pt>
                <c:pt idx="16803">
                  <c:v>32861</c:v>
                </c:pt>
                <c:pt idx="16804">
                  <c:v>32862</c:v>
                </c:pt>
                <c:pt idx="16805">
                  <c:v>32863</c:v>
                </c:pt>
                <c:pt idx="16806">
                  <c:v>32864</c:v>
                </c:pt>
                <c:pt idx="16807">
                  <c:v>32868</c:v>
                </c:pt>
                <c:pt idx="16808">
                  <c:v>32869</c:v>
                </c:pt>
                <c:pt idx="16809">
                  <c:v>32870</c:v>
                </c:pt>
                <c:pt idx="16810">
                  <c:v>32871</c:v>
                </c:pt>
                <c:pt idx="16811">
                  <c:v>32875</c:v>
                </c:pt>
                <c:pt idx="16812">
                  <c:v>32876</c:v>
                </c:pt>
                <c:pt idx="16813">
                  <c:v>32877</c:v>
                </c:pt>
                <c:pt idx="16814">
                  <c:v>32878</c:v>
                </c:pt>
                <c:pt idx="16815">
                  <c:v>32881</c:v>
                </c:pt>
                <c:pt idx="16816">
                  <c:v>32882</c:v>
                </c:pt>
                <c:pt idx="16817">
                  <c:v>32883</c:v>
                </c:pt>
                <c:pt idx="16818">
                  <c:v>32884</c:v>
                </c:pt>
                <c:pt idx="16819">
                  <c:v>32885</c:v>
                </c:pt>
                <c:pt idx="16820">
                  <c:v>32888</c:v>
                </c:pt>
                <c:pt idx="16821">
                  <c:v>32889</c:v>
                </c:pt>
                <c:pt idx="16822">
                  <c:v>32890</c:v>
                </c:pt>
                <c:pt idx="16823">
                  <c:v>32891</c:v>
                </c:pt>
                <c:pt idx="16824">
                  <c:v>32892</c:v>
                </c:pt>
                <c:pt idx="16825">
                  <c:v>32895</c:v>
                </c:pt>
                <c:pt idx="16826">
                  <c:v>32896</c:v>
                </c:pt>
                <c:pt idx="16827">
                  <c:v>32897</c:v>
                </c:pt>
                <c:pt idx="16828">
                  <c:v>32898</c:v>
                </c:pt>
                <c:pt idx="16829">
                  <c:v>32899</c:v>
                </c:pt>
                <c:pt idx="16830">
                  <c:v>32902</c:v>
                </c:pt>
                <c:pt idx="16831">
                  <c:v>32903</c:v>
                </c:pt>
                <c:pt idx="16832">
                  <c:v>32904</c:v>
                </c:pt>
                <c:pt idx="16833">
                  <c:v>32905</c:v>
                </c:pt>
                <c:pt idx="16834">
                  <c:v>32906</c:v>
                </c:pt>
                <c:pt idx="16835">
                  <c:v>32909</c:v>
                </c:pt>
                <c:pt idx="16836">
                  <c:v>32910</c:v>
                </c:pt>
                <c:pt idx="16837">
                  <c:v>32911</c:v>
                </c:pt>
                <c:pt idx="16838">
                  <c:v>32912</c:v>
                </c:pt>
                <c:pt idx="16839">
                  <c:v>32913</c:v>
                </c:pt>
                <c:pt idx="16840">
                  <c:v>32916</c:v>
                </c:pt>
                <c:pt idx="16841">
                  <c:v>32917</c:v>
                </c:pt>
                <c:pt idx="16842">
                  <c:v>32918</c:v>
                </c:pt>
                <c:pt idx="16843">
                  <c:v>32919</c:v>
                </c:pt>
                <c:pt idx="16844">
                  <c:v>32920</c:v>
                </c:pt>
                <c:pt idx="16845">
                  <c:v>32924</c:v>
                </c:pt>
                <c:pt idx="16846">
                  <c:v>32925</c:v>
                </c:pt>
                <c:pt idx="16847">
                  <c:v>32926</c:v>
                </c:pt>
                <c:pt idx="16848">
                  <c:v>32927</c:v>
                </c:pt>
                <c:pt idx="16849">
                  <c:v>32930</c:v>
                </c:pt>
                <c:pt idx="16850">
                  <c:v>32931</c:v>
                </c:pt>
                <c:pt idx="16851">
                  <c:v>32932</c:v>
                </c:pt>
                <c:pt idx="16852">
                  <c:v>32933</c:v>
                </c:pt>
                <c:pt idx="16853">
                  <c:v>32934</c:v>
                </c:pt>
                <c:pt idx="16854">
                  <c:v>32937</c:v>
                </c:pt>
                <c:pt idx="16855">
                  <c:v>32938</c:v>
                </c:pt>
                <c:pt idx="16856">
                  <c:v>32939</c:v>
                </c:pt>
                <c:pt idx="16857">
                  <c:v>32940</c:v>
                </c:pt>
                <c:pt idx="16858">
                  <c:v>32941</c:v>
                </c:pt>
                <c:pt idx="16859">
                  <c:v>32944</c:v>
                </c:pt>
                <c:pt idx="16860">
                  <c:v>32945</c:v>
                </c:pt>
                <c:pt idx="16861">
                  <c:v>32946</c:v>
                </c:pt>
                <c:pt idx="16862">
                  <c:v>32947</c:v>
                </c:pt>
                <c:pt idx="16863">
                  <c:v>32948</c:v>
                </c:pt>
                <c:pt idx="16864">
                  <c:v>32951</c:v>
                </c:pt>
                <c:pt idx="16865">
                  <c:v>32952</c:v>
                </c:pt>
                <c:pt idx="16866">
                  <c:v>32953</c:v>
                </c:pt>
                <c:pt idx="16867">
                  <c:v>32954</c:v>
                </c:pt>
                <c:pt idx="16868">
                  <c:v>32955</c:v>
                </c:pt>
                <c:pt idx="16869">
                  <c:v>32958</c:v>
                </c:pt>
                <c:pt idx="16870">
                  <c:v>32959</c:v>
                </c:pt>
                <c:pt idx="16871">
                  <c:v>32960</c:v>
                </c:pt>
                <c:pt idx="16872">
                  <c:v>32961</c:v>
                </c:pt>
                <c:pt idx="16873">
                  <c:v>32962</c:v>
                </c:pt>
                <c:pt idx="16874">
                  <c:v>32965</c:v>
                </c:pt>
                <c:pt idx="16875">
                  <c:v>32966</c:v>
                </c:pt>
                <c:pt idx="16876">
                  <c:v>32967</c:v>
                </c:pt>
                <c:pt idx="16877">
                  <c:v>32968</c:v>
                </c:pt>
                <c:pt idx="16878">
                  <c:v>32969</c:v>
                </c:pt>
                <c:pt idx="16879">
                  <c:v>32972</c:v>
                </c:pt>
                <c:pt idx="16880">
                  <c:v>32973</c:v>
                </c:pt>
                <c:pt idx="16881">
                  <c:v>32974</c:v>
                </c:pt>
                <c:pt idx="16882">
                  <c:v>32975</c:v>
                </c:pt>
                <c:pt idx="16883">
                  <c:v>32979</c:v>
                </c:pt>
                <c:pt idx="16884">
                  <c:v>32980</c:v>
                </c:pt>
                <c:pt idx="16885">
                  <c:v>32981</c:v>
                </c:pt>
                <c:pt idx="16886">
                  <c:v>32982</c:v>
                </c:pt>
                <c:pt idx="16887">
                  <c:v>32983</c:v>
                </c:pt>
                <c:pt idx="16888">
                  <c:v>32986</c:v>
                </c:pt>
                <c:pt idx="16889">
                  <c:v>32987</c:v>
                </c:pt>
                <c:pt idx="16890">
                  <c:v>32988</c:v>
                </c:pt>
                <c:pt idx="16891">
                  <c:v>32989</c:v>
                </c:pt>
                <c:pt idx="16892">
                  <c:v>32990</c:v>
                </c:pt>
                <c:pt idx="16893">
                  <c:v>32993</c:v>
                </c:pt>
                <c:pt idx="16894">
                  <c:v>32994</c:v>
                </c:pt>
                <c:pt idx="16895">
                  <c:v>32995</c:v>
                </c:pt>
                <c:pt idx="16896">
                  <c:v>32996</c:v>
                </c:pt>
                <c:pt idx="16897">
                  <c:v>32997</c:v>
                </c:pt>
                <c:pt idx="16898">
                  <c:v>33000</c:v>
                </c:pt>
                <c:pt idx="16899">
                  <c:v>33001</c:v>
                </c:pt>
                <c:pt idx="16900">
                  <c:v>33002</c:v>
                </c:pt>
                <c:pt idx="16901">
                  <c:v>33003</c:v>
                </c:pt>
                <c:pt idx="16902">
                  <c:v>33004</c:v>
                </c:pt>
                <c:pt idx="16903">
                  <c:v>33007</c:v>
                </c:pt>
                <c:pt idx="16904">
                  <c:v>33008</c:v>
                </c:pt>
                <c:pt idx="16905">
                  <c:v>33009</c:v>
                </c:pt>
                <c:pt idx="16906">
                  <c:v>33010</c:v>
                </c:pt>
                <c:pt idx="16907">
                  <c:v>33011</c:v>
                </c:pt>
                <c:pt idx="16908">
                  <c:v>33014</c:v>
                </c:pt>
                <c:pt idx="16909">
                  <c:v>33015</c:v>
                </c:pt>
                <c:pt idx="16910">
                  <c:v>33016</c:v>
                </c:pt>
                <c:pt idx="16911">
                  <c:v>33017</c:v>
                </c:pt>
                <c:pt idx="16912">
                  <c:v>33018</c:v>
                </c:pt>
                <c:pt idx="16913">
                  <c:v>33022</c:v>
                </c:pt>
                <c:pt idx="16914">
                  <c:v>33023</c:v>
                </c:pt>
                <c:pt idx="16915">
                  <c:v>33024</c:v>
                </c:pt>
                <c:pt idx="16916">
                  <c:v>33025</c:v>
                </c:pt>
                <c:pt idx="16917">
                  <c:v>33028</c:v>
                </c:pt>
                <c:pt idx="16918">
                  <c:v>33029</c:v>
                </c:pt>
                <c:pt idx="16919">
                  <c:v>33030</c:v>
                </c:pt>
                <c:pt idx="16920">
                  <c:v>33031</c:v>
                </c:pt>
                <c:pt idx="16921">
                  <c:v>33032</c:v>
                </c:pt>
                <c:pt idx="16922">
                  <c:v>33035</c:v>
                </c:pt>
                <c:pt idx="16923">
                  <c:v>33036</c:v>
                </c:pt>
                <c:pt idx="16924">
                  <c:v>33037</c:v>
                </c:pt>
                <c:pt idx="16925">
                  <c:v>33038</c:v>
                </c:pt>
                <c:pt idx="16926">
                  <c:v>33039</c:v>
                </c:pt>
                <c:pt idx="16927">
                  <c:v>33042</c:v>
                </c:pt>
                <c:pt idx="16928">
                  <c:v>33043</c:v>
                </c:pt>
                <c:pt idx="16929">
                  <c:v>33044</c:v>
                </c:pt>
                <c:pt idx="16930">
                  <c:v>33045</c:v>
                </c:pt>
                <c:pt idx="16931">
                  <c:v>33046</c:v>
                </c:pt>
                <c:pt idx="16932">
                  <c:v>33049</c:v>
                </c:pt>
                <c:pt idx="16933">
                  <c:v>33050</c:v>
                </c:pt>
                <c:pt idx="16934">
                  <c:v>33051</c:v>
                </c:pt>
                <c:pt idx="16935">
                  <c:v>33052</c:v>
                </c:pt>
                <c:pt idx="16936">
                  <c:v>33053</c:v>
                </c:pt>
                <c:pt idx="16937">
                  <c:v>33056</c:v>
                </c:pt>
                <c:pt idx="16938">
                  <c:v>33057</c:v>
                </c:pt>
                <c:pt idx="16939">
                  <c:v>33059</c:v>
                </c:pt>
                <c:pt idx="16940">
                  <c:v>33060</c:v>
                </c:pt>
                <c:pt idx="16941">
                  <c:v>33063</c:v>
                </c:pt>
                <c:pt idx="16942">
                  <c:v>33064</c:v>
                </c:pt>
                <c:pt idx="16943">
                  <c:v>33065</c:v>
                </c:pt>
                <c:pt idx="16944">
                  <c:v>33066</c:v>
                </c:pt>
                <c:pt idx="16945">
                  <c:v>33067</c:v>
                </c:pt>
                <c:pt idx="16946">
                  <c:v>33070</c:v>
                </c:pt>
                <c:pt idx="16947">
                  <c:v>33071</c:v>
                </c:pt>
                <c:pt idx="16948">
                  <c:v>33072</c:v>
                </c:pt>
                <c:pt idx="16949">
                  <c:v>33073</c:v>
                </c:pt>
                <c:pt idx="16950">
                  <c:v>33074</c:v>
                </c:pt>
                <c:pt idx="16951">
                  <c:v>33077</c:v>
                </c:pt>
                <c:pt idx="16952">
                  <c:v>33078</c:v>
                </c:pt>
                <c:pt idx="16953">
                  <c:v>33079</c:v>
                </c:pt>
                <c:pt idx="16954">
                  <c:v>33080</c:v>
                </c:pt>
                <c:pt idx="16955">
                  <c:v>33081</c:v>
                </c:pt>
                <c:pt idx="16956">
                  <c:v>33084</c:v>
                </c:pt>
                <c:pt idx="16957">
                  <c:v>33085</c:v>
                </c:pt>
                <c:pt idx="16958">
                  <c:v>33086</c:v>
                </c:pt>
                <c:pt idx="16959">
                  <c:v>33087</c:v>
                </c:pt>
                <c:pt idx="16960">
                  <c:v>33088</c:v>
                </c:pt>
                <c:pt idx="16961">
                  <c:v>33091</c:v>
                </c:pt>
                <c:pt idx="16962">
                  <c:v>33092</c:v>
                </c:pt>
                <c:pt idx="16963">
                  <c:v>33093</c:v>
                </c:pt>
                <c:pt idx="16964">
                  <c:v>33094</c:v>
                </c:pt>
                <c:pt idx="16965">
                  <c:v>33095</c:v>
                </c:pt>
                <c:pt idx="16966">
                  <c:v>33098</c:v>
                </c:pt>
                <c:pt idx="16967">
                  <c:v>33099</c:v>
                </c:pt>
                <c:pt idx="16968">
                  <c:v>33100</c:v>
                </c:pt>
                <c:pt idx="16969">
                  <c:v>33101</c:v>
                </c:pt>
                <c:pt idx="16970">
                  <c:v>33102</c:v>
                </c:pt>
                <c:pt idx="16971">
                  <c:v>33105</c:v>
                </c:pt>
                <c:pt idx="16972">
                  <c:v>33106</c:v>
                </c:pt>
                <c:pt idx="16973">
                  <c:v>33107</c:v>
                </c:pt>
                <c:pt idx="16974">
                  <c:v>33108</c:v>
                </c:pt>
                <c:pt idx="16975">
                  <c:v>33109</c:v>
                </c:pt>
                <c:pt idx="16976">
                  <c:v>33112</c:v>
                </c:pt>
                <c:pt idx="16977">
                  <c:v>33113</c:v>
                </c:pt>
                <c:pt idx="16978">
                  <c:v>33114</c:v>
                </c:pt>
                <c:pt idx="16979">
                  <c:v>33115</c:v>
                </c:pt>
                <c:pt idx="16980">
                  <c:v>33116</c:v>
                </c:pt>
                <c:pt idx="16981">
                  <c:v>33120</c:v>
                </c:pt>
                <c:pt idx="16982">
                  <c:v>33121</c:v>
                </c:pt>
                <c:pt idx="16983">
                  <c:v>33122</c:v>
                </c:pt>
                <c:pt idx="16984">
                  <c:v>33123</c:v>
                </c:pt>
                <c:pt idx="16985">
                  <c:v>33126</c:v>
                </c:pt>
                <c:pt idx="16986">
                  <c:v>33127</c:v>
                </c:pt>
                <c:pt idx="16987">
                  <c:v>33128</c:v>
                </c:pt>
                <c:pt idx="16988">
                  <c:v>33129</c:v>
                </c:pt>
                <c:pt idx="16989">
                  <c:v>33130</c:v>
                </c:pt>
                <c:pt idx="16990">
                  <c:v>33133</c:v>
                </c:pt>
                <c:pt idx="16991">
                  <c:v>33134</c:v>
                </c:pt>
                <c:pt idx="16992">
                  <c:v>33135</c:v>
                </c:pt>
                <c:pt idx="16993">
                  <c:v>33136</c:v>
                </c:pt>
                <c:pt idx="16994">
                  <c:v>33137</c:v>
                </c:pt>
                <c:pt idx="16995">
                  <c:v>33140</c:v>
                </c:pt>
                <c:pt idx="16996">
                  <c:v>33141</c:v>
                </c:pt>
                <c:pt idx="16997">
                  <c:v>33142</c:v>
                </c:pt>
                <c:pt idx="16998">
                  <c:v>33143</c:v>
                </c:pt>
                <c:pt idx="16999">
                  <c:v>33144</c:v>
                </c:pt>
                <c:pt idx="17000">
                  <c:v>33147</c:v>
                </c:pt>
                <c:pt idx="17001">
                  <c:v>33148</c:v>
                </c:pt>
                <c:pt idx="17002">
                  <c:v>33149</c:v>
                </c:pt>
                <c:pt idx="17003">
                  <c:v>33150</c:v>
                </c:pt>
                <c:pt idx="17004">
                  <c:v>33151</c:v>
                </c:pt>
                <c:pt idx="17005">
                  <c:v>33154</c:v>
                </c:pt>
                <c:pt idx="17006">
                  <c:v>33155</c:v>
                </c:pt>
                <c:pt idx="17007">
                  <c:v>33156</c:v>
                </c:pt>
                <c:pt idx="17008">
                  <c:v>33157</c:v>
                </c:pt>
                <c:pt idx="17009">
                  <c:v>33158</c:v>
                </c:pt>
                <c:pt idx="17010">
                  <c:v>33161</c:v>
                </c:pt>
                <c:pt idx="17011">
                  <c:v>33162</c:v>
                </c:pt>
                <c:pt idx="17012">
                  <c:v>33163</c:v>
                </c:pt>
                <c:pt idx="17013">
                  <c:v>33164</c:v>
                </c:pt>
                <c:pt idx="17014">
                  <c:v>33165</c:v>
                </c:pt>
                <c:pt idx="17015">
                  <c:v>33168</c:v>
                </c:pt>
                <c:pt idx="17016">
                  <c:v>33169</c:v>
                </c:pt>
                <c:pt idx="17017">
                  <c:v>33170</c:v>
                </c:pt>
                <c:pt idx="17018">
                  <c:v>33171</c:v>
                </c:pt>
                <c:pt idx="17019">
                  <c:v>33172</c:v>
                </c:pt>
                <c:pt idx="17020">
                  <c:v>33175</c:v>
                </c:pt>
                <c:pt idx="17021">
                  <c:v>33176</c:v>
                </c:pt>
                <c:pt idx="17022">
                  <c:v>33177</c:v>
                </c:pt>
                <c:pt idx="17023">
                  <c:v>33178</c:v>
                </c:pt>
                <c:pt idx="17024">
                  <c:v>33179</c:v>
                </c:pt>
                <c:pt idx="17025">
                  <c:v>33182</c:v>
                </c:pt>
                <c:pt idx="17026">
                  <c:v>33183</c:v>
                </c:pt>
                <c:pt idx="17027">
                  <c:v>33184</c:v>
                </c:pt>
                <c:pt idx="17028">
                  <c:v>33185</c:v>
                </c:pt>
                <c:pt idx="17029">
                  <c:v>33186</c:v>
                </c:pt>
                <c:pt idx="17030">
                  <c:v>33189</c:v>
                </c:pt>
                <c:pt idx="17031">
                  <c:v>33190</c:v>
                </c:pt>
                <c:pt idx="17032">
                  <c:v>33191</c:v>
                </c:pt>
                <c:pt idx="17033">
                  <c:v>33192</c:v>
                </c:pt>
                <c:pt idx="17034">
                  <c:v>33193</c:v>
                </c:pt>
                <c:pt idx="17035">
                  <c:v>33196</c:v>
                </c:pt>
                <c:pt idx="17036">
                  <c:v>33197</c:v>
                </c:pt>
                <c:pt idx="17037">
                  <c:v>33198</c:v>
                </c:pt>
                <c:pt idx="17038">
                  <c:v>33200</c:v>
                </c:pt>
                <c:pt idx="17039">
                  <c:v>33203</c:v>
                </c:pt>
                <c:pt idx="17040">
                  <c:v>33204</c:v>
                </c:pt>
                <c:pt idx="17041">
                  <c:v>33205</c:v>
                </c:pt>
                <c:pt idx="17042">
                  <c:v>33206</c:v>
                </c:pt>
                <c:pt idx="17043">
                  <c:v>33207</c:v>
                </c:pt>
                <c:pt idx="17044">
                  <c:v>33210</c:v>
                </c:pt>
                <c:pt idx="17045">
                  <c:v>33211</c:v>
                </c:pt>
                <c:pt idx="17046">
                  <c:v>33212</c:v>
                </c:pt>
                <c:pt idx="17047">
                  <c:v>33213</c:v>
                </c:pt>
                <c:pt idx="17048">
                  <c:v>33214</c:v>
                </c:pt>
                <c:pt idx="17049">
                  <c:v>33217</c:v>
                </c:pt>
                <c:pt idx="17050">
                  <c:v>33218</c:v>
                </c:pt>
                <c:pt idx="17051">
                  <c:v>33219</c:v>
                </c:pt>
                <c:pt idx="17052">
                  <c:v>33220</c:v>
                </c:pt>
                <c:pt idx="17053">
                  <c:v>33221</c:v>
                </c:pt>
                <c:pt idx="17054">
                  <c:v>33224</c:v>
                </c:pt>
                <c:pt idx="17055">
                  <c:v>33225</c:v>
                </c:pt>
                <c:pt idx="17056">
                  <c:v>33226</c:v>
                </c:pt>
                <c:pt idx="17057">
                  <c:v>33227</c:v>
                </c:pt>
                <c:pt idx="17058">
                  <c:v>33228</c:v>
                </c:pt>
                <c:pt idx="17059">
                  <c:v>33231</c:v>
                </c:pt>
                <c:pt idx="17060">
                  <c:v>33233</c:v>
                </c:pt>
                <c:pt idx="17061">
                  <c:v>33234</c:v>
                </c:pt>
                <c:pt idx="17062">
                  <c:v>33235</c:v>
                </c:pt>
                <c:pt idx="17063">
                  <c:v>33238</c:v>
                </c:pt>
                <c:pt idx="17064">
                  <c:v>33240</c:v>
                </c:pt>
                <c:pt idx="17065">
                  <c:v>33241</c:v>
                </c:pt>
                <c:pt idx="17066">
                  <c:v>33242</c:v>
                </c:pt>
                <c:pt idx="17067">
                  <c:v>33245</c:v>
                </c:pt>
                <c:pt idx="17068">
                  <c:v>33246</c:v>
                </c:pt>
                <c:pt idx="17069">
                  <c:v>33247</c:v>
                </c:pt>
                <c:pt idx="17070">
                  <c:v>33248</c:v>
                </c:pt>
                <c:pt idx="17071">
                  <c:v>33249</c:v>
                </c:pt>
                <c:pt idx="17072">
                  <c:v>33252</c:v>
                </c:pt>
                <c:pt idx="17073">
                  <c:v>33253</c:v>
                </c:pt>
                <c:pt idx="17074">
                  <c:v>33254</c:v>
                </c:pt>
                <c:pt idx="17075">
                  <c:v>33255</c:v>
                </c:pt>
                <c:pt idx="17076">
                  <c:v>33256</c:v>
                </c:pt>
                <c:pt idx="17077">
                  <c:v>33259</c:v>
                </c:pt>
                <c:pt idx="17078">
                  <c:v>33260</c:v>
                </c:pt>
                <c:pt idx="17079">
                  <c:v>33261</c:v>
                </c:pt>
                <c:pt idx="17080">
                  <c:v>33262</c:v>
                </c:pt>
                <c:pt idx="17081">
                  <c:v>33263</c:v>
                </c:pt>
                <c:pt idx="17082">
                  <c:v>33266</c:v>
                </c:pt>
                <c:pt idx="17083">
                  <c:v>33267</c:v>
                </c:pt>
                <c:pt idx="17084">
                  <c:v>33268</c:v>
                </c:pt>
                <c:pt idx="17085">
                  <c:v>33269</c:v>
                </c:pt>
                <c:pt idx="17086">
                  <c:v>33270</c:v>
                </c:pt>
                <c:pt idx="17087">
                  <c:v>33273</c:v>
                </c:pt>
                <c:pt idx="17088">
                  <c:v>33274</c:v>
                </c:pt>
                <c:pt idx="17089">
                  <c:v>33275</c:v>
                </c:pt>
                <c:pt idx="17090">
                  <c:v>33276</c:v>
                </c:pt>
                <c:pt idx="17091">
                  <c:v>33277</c:v>
                </c:pt>
                <c:pt idx="17092">
                  <c:v>33280</c:v>
                </c:pt>
                <c:pt idx="17093">
                  <c:v>33281</c:v>
                </c:pt>
                <c:pt idx="17094">
                  <c:v>33282</c:v>
                </c:pt>
                <c:pt idx="17095">
                  <c:v>33283</c:v>
                </c:pt>
                <c:pt idx="17096">
                  <c:v>33284</c:v>
                </c:pt>
                <c:pt idx="17097">
                  <c:v>33288</c:v>
                </c:pt>
                <c:pt idx="17098">
                  <c:v>33289</c:v>
                </c:pt>
                <c:pt idx="17099">
                  <c:v>33290</c:v>
                </c:pt>
                <c:pt idx="17100">
                  <c:v>33291</c:v>
                </c:pt>
                <c:pt idx="17101">
                  <c:v>33294</c:v>
                </c:pt>
                <c:pt idx="17102">
                  <c:v>33295</c:v>
                </c:pt>
                <c:pt idx="17103">
                  <c:v>33296</c:v>
                </c:pt>
                <c:pt idx="17104">
                  <c:v>33297</c:v>
                </c:pt>
                <c:pt idx="17105">
                  <c:v>33298</c:v>
                </c:pt>
                <c:pt idx="17106">
                  <c:v>33301</c:v>
                </c:pt>
                <c:pt idx="17107">
                  <c:v>33302</c:v>
                </c:pt>
                <c:pt idx="17108">
                  <c:v>33303</c:v>
                </c:pt>
                <c:pt idx="17109">
                  <c:v>33304</c:v>
                </c:pt>
                <c:pt idx="17110">
                  <c:v>33305</c:v>
                </c:pt>
                <c:pt idx="17111">
                  <c:v>33308</c:v>
                </c:pt>
                <c:pt idx="17112">
                  <c:v>33309</c:v>
                </c:pt>
                <c:pt idx="17113">
                  <c:v>33310</c:v>
                </c:pt>
                <c:pt idx="17114">
                  <c:v>33311</c:v>
                </c:pt>
                <c:pt idx="17115">
                  <c:v>33312</c:v>
                </c:pt>
                <c:pt idx="17116">
                  <c:v>33315</c:v>
                </c:pt>
                <c:pt idx="17117">
                  <c:v>33316</c:v>
                </c:pt>
                <c:pt idx="17118">
                  <c:v>33317</c:v>
                </c:pt>
                <c:pt idx="17119">
                  <c:v>33318</c:v>
                </c:pt>
                <c:pt idx="17120">
                  <c:v>33319</c:v>
                </c:pt>
                <c:pt idx="17121">
                  <c:v>33322</c:v>
                </c:pt>
                <c:pt idx="17122">
                  <c:v>33323</c:v>
                </c:pt>
                <c:pt idx="17123">
                  <c:v>33324</c:v>
                </c:pt>
                <c:pt idx="17124">
                  <c:v>33325</c:v>
                </c:pt>
                <c:pt idx="17125">
                  <c:v>33329</c:v>
                </c:pt>
                <c:pt idx="17126">
                  <c:v>33330</c:v>
                </c:pt>
                <c:pt idx="17127">
                  <c:v>33331</c:v>
                </c:pt>
                <c:pt idx="17128">
                  <c:v>33332</c:v>
                </c:pt>
                <c:pt idx="17129">
                  <c:v>33333</c:v>
                </c:pt>
                <c:pt idx="17130">
                  <c:v>33336</c:v>
                </c:pt>
                <c:pt idx="17131">
                  <c:v>33337</c:v>
                </c:pt>
                <c:pt idx="17132">
                  <c:v>33338</c:v>
                </c:pt>
                <c:pt idx="17133">
                  <c:v>33339</c:v>
                </c:pt>
                <c:pt idx="17134">
                  <c:v>33340</c:v>
                </c:pt>
                <c:pt idx="17135">
                  <c:v>33343</c:v>
                </c:pt>
                <c:pt idx="17136">
                  <c:v>33344</c:v>
                </c:pt>
                <c:pt idx="17137">
                  <c:v>33345</c:v>
                </c:pt>
                <c:pt idx="17138">
                  <c:v>33346</c:v>
                </c:pt>
                <c:pt idx="17139">
                  <c:v>33347</c:v>
                </c:pt>
                <c:pt idx="17140">
                  <c:v>33350</c:v>
                </c:pt>
                <c:pt idx="17141">
                  <c:v>33351</c:v>
                </c:pt>
                <c:pt idx="17142">
                  <c:v>33352</c:v>
                </c:pt>
                <c:pt idx="17143">
                  <c:v>33353</c:v>
                </c:pt>
                <c:pt idx="17144">
                  <c:v>33354</c:v>
                </c:pt>
                <c:pt idx="17145">
                  <c:v>33357</c:v>
                </c:pt>
                <c:pt idx="17146">
                  <c:v>33358</c:v>
                </c:pt>
                <c:pt idx="17147">
                  <c:v>33359</c:v>
                </c:pt>
                <c:pt idx="17148">
                  <c:v>33360</c:v>
                </c:pt>
                <c:pt idx="17149">
                  <c:v>33361</c:v>
                </c:pt>
                <c:pt idx="17150">
                  <c:v>33364</c:v>
                </c:pt>
                <c:pt idx="17151">
                  <c:v>33365</c:v>
                </c:pt>
                <c:pt idx="17152">
                  <c:v>33366</c:v>
                </c:pt>
                <c:pt idx="17153">
                  <c:v>33367</c:v>
                </c:pt>
                <c:pt idx="17154">
                  <c:v>33368</c:v>
                </c:pt>
                <c:pt idx="17155">
                  <c:v>33371</c:v>
                </c:pt>
                <c:pt idx="17156">
                  <c:v>33372</c:v>
                </c:pt>
                <c:pt idx="17157">
                  <c:v>33373</c:v>
                </c:pt>
                <c:pt idx="17158">
                  <c:v>33374</c:v>
                </c:pt>
                <c:pt idx="17159">
                  <c:v>33375</c:v>
                </c:pt>
                <c:pt idx="17160">
                  <c:v>33378</c:v>
                </c:pt>
                <c:pt idx="17161">
                  <c:v>33379</c:v>
                </c:pt>
                <c:pt idx="17162">
                  <c:v>33380</c:v>
                </c:pt>
                <c:pt idx="17163">
                  <c:v>33381</c:v>
                </c:pt>
                <c:pt idx="17164">
                  <c:v>33382</c:v>
                </c:pt>
                <c:pt idx="17165">
                  <c:v>33386</c:v>
                </c:pt>
                <c:pt idx="17166">
                  <c:v>33387</c:v>
                </c:pt>
                <c:pt idx="17167">
                  <c:v>33388</c:v>
                </c:pt>
                <c:pt idx="17168">
                  <c:v>33389</c:v>
                </c:pt>
                <c:pt idx="17169">
                  <c:v>33392</c:v>
                </c:pt>
                <c:pt idx="17170">
                  <c:v>33393</c:v>
                </c:pt>
                <c:pt idx="17171">
                  <c:v>33394</c:v>
                </c:pt>
                <c:pt idx="17172">
                  <c:v>33395</c:v>
                </c:pt>
                <c:pt idx="17173">
                  <c:v>33396</c:v>
                </c:pt>
                <c:pt idx="17174">
                  <c:v>33399</c:v>
                </c:pt>
                <c:pt idx="17175">
                  <c:v>33400</c:v>
                </c:pt>
                <c:pt idx="17176">
                  <c:v>33401</c:v>
                </c:pt>
                <c:pt idx="17177">
                  <c:v>33402</c:v>
                </c:pt>
                <c:pt idx="17178">
                  <c:v>33403</c:v>
                </c:pt>
                <c:pt idx="17179">
                  <c:v>33406</c:v>
                </c:pt>
                <c:pt idx="17180">
                  <c:v>33407</c:v>
                </c:pt>
                <c:pt idx="17181">
                  <c:v>33408</c:v>
                </c:pt>
                <c:pt idx="17182">
                  <c:v>33409</c:v>
                </c:pt>
                <c:pt idx="17183">
                  <c:v>33410</c:v>
                </c:pt>
                <c:pt idx="17184">
                  <c:v>33413</c:v>
                </c:pt>
                <c:pt idx="17185">
                  <c:v>33414</c:v>
                </c:pt>
                <c:pt idx="17186">
                  <c:v>33415</c:v>
                </c:pt>
                <c:pt idx="17187">
                  <c:v>33416</c:v>
                </c:pt>
                <c:pt idx="17188">
                  <c:v>33417</c:v>
                </c:pt>
                <c:pt idx="17189">
                  <c:v>33420</c:v>
                </c:pt>
                <c:pt idx="17190">
                  <c:v>33421</c:v>
                </c:pt>
                <c:pt idx="17191">
                  <c:v>33422</c:v>
                </c:pt>
                <c:pt idx="17192">
                  <c:v>33424</c:v>
                </c:pt>
                <c:pt idx="17193">
                  <c:v>33427</c:v>
                </c:pt>
                <c:pt idx="17194">
                  <c:v>33428</c:v>
                </c:pt>
                <c:pt idx="17195">
                  <c:v>33429</c:v>
                </c:pt>
                <c:pt idx="17196">
                  <c:v>33430</c:v>
                </c:pt>
                <c:pt idx="17197">
                  <c:v>33431</c:v>
                </c:pt>
                <c:pt idx="17198">
                  <c:v>33434</c:v>
                </c:pt>
                <c:pt idx="17199">
                  <c:v>33435</c:v>
                </c:pt>
                <c:pt idx="17200">
                  <c:v>33436</c:v>
                </c:pt>
                <c:pt idx="17201">
                  <c:v>33437</c:v>
                </c:pt>
                <c:pt idx="17202">
                  <c:v>33438</c:v>
                </c:pt>
                <c:pt idx="17203">
                  <c:v>33441</c:v>
                </c:pt>
                <c:pt idx="17204">
                  <c:v>33442</c:v>
                </c:pt>
                <c:pt idx="17205">
                  <c:v>33443</c:v>
                </c:pt>
                <c:pt idx="17206">
                  <c:v>33444</c:v>
                </c:pt>
                <c:pt idx="17207">
                  <c:v>33445</c:v>
                </c:pt>
                <c:pt idx="17208">
                  <c:v>33448</c:v>
                </c:pt>
                <c:pt idx="17209">
                  <c:v>33449</c:v>
                </c:pt>
                <c:pt idx="17210">
                  <c:v>33450</c:v>
                </c:pt>
                <c:pt idx="17211">
                  <c:v>33451</c:v>
                </c:pt>
                <c:pt idx="17212">
                  <c:v>33452</c:v>
                </c:pt>
                <c:pt idx="17213">
                  <c:v>33455</c:v>
                </c:pt>
                <c:pt idx="17214">
                  <c:v>33456</c:v>
                </c:pt>
                <c:pt idx="17215">
                  <c:v>33457</c:v>
                </c:pt>
                <c:pt idx="17216">
                  <c:v>33458</c:v>
                </c:pt>
                <c:pt idx="17217">
                  <c:v>33459</c:v>
                </c:pt>
                <c:pt idx="17218">
                  <c:v>33462</c:v>
                </c:pt>
                <c:pt idx="17219">
                  <c:v>33463</c:v>
                </c:pt>
                <c:pt idx="17220">
                  <c:v>33464</c:v>
                </c:pt>
                <c:pt idx="17221">
                  <c:v>33465</c:v>
                </c:pt>
                <c:pt idx="17222">
                  <c:v>33466</c:v>
                </c:pt>
                <c:pt idx="17223">
                  <c:v>33469</c:v>
                </c:pt>
                <c:pt idx="17224">
                  <c:v>33470</c:v>
                </c:pt>
                <c:pt idx="17225">
                  <c:v>33471</c:v>
                </c:pt>
                <c:pt idx="17226">
                  <c:v>33472</c:v>
                </c:pt>
                <c:pt idx="17227">
                  <c:v>33473</c:v>
                </c:pt>
                <c:pt idx="17228">
                  <c:v>33476</c:v>
                </c:pt>
                <c:pt idx="17229">
                  <c:v>33477</c:v>
                </c:pt>
                <c:pt idx="17230">
                  <c:v>33478</c:v>
                </c:pt>
                <c:pt idx="17231">
                  <c:v>33479</c:v>
                </c:pt>
                <c:pt idx="17232">
                  <c:v>33480</c:v>
                </c:pt>
                <c:pt idx="17233">
                  <c:v>33484</c:v>
                </c:pt>
                <c:pt idx="17234">
                  <c:v>33485</c:v>
                </c:pt>
                <c:pt idx="17235">
                  <c:v>33486</c:v>
                </c:pt>
                <c:pt idx="17236">
                  <c:v>33487</c:v>
                </c:pt>
                <c:pt idx="17237">
                  <c:v>33490</c:v>
                </c:pt>
                <c:pt idx="17238">
                  <c:v>33491</c:v>
                </c:pt>
                <c:pt idx="17239">
                  <c:v>33492</c:v>
                </c:pt>
                <c:pt idx="17240">
                  <c:v>33493</c:v>
                </c:pt>
                <c:pt idx="17241">
                  <c:v>33494</c:v>
                </c:pt>
                <c:pt idx="17242">
                  <c:v>33497</c:v>
                </c:pt>
                <c:pt idx="17243">
                  <c:v>33498</c:v>
                </c:pt>
                <c:pt idx="17244">
                  <c:v>33499</c:v>
                </c:pt>
                <c:pt idx="17245">
                  <c:v>33500</c:v>
                </c:pt>
                <c:pt idx="17246">
                  <c:v>33501</c:v>
                </c:pt>
                <c:pt idx="17247">
                  <c:v>33504</c:v>
                </c:pt>
                <c:pt idx="17248">
                  <c:v>33505</c:v>
                </c:pt>
                <c:pt idx="17249">
                  <c:v>33506</c:v>
                </c:pt>
                <c:pt idx="17250">
                  <c:v>33507</c:v>
                </c:pt>
                <c:pt idx="17251">
                  <c:v>33508</c:v>
                </c:pt>
                <c:pt idx="17252">
                  <c:v>33511</c:v>
                </c:pt>
                <c:pt idx="17253">
                  <c:v>33512</c:v>
                </c:pt>
                <c:pt idx="17254">
                  <c:v>33513</c:v>
                </c:pt>
                <c:pt idx="17255">
                  <c:v>33514</c:v>
                </c:pt>
                <c:pt idx="17256">
                  <c:v>33515</c:v>
                </c:pt>
                <c:pt idx="17257">
                  <c:v>33518</c:v>
                </c:pt>
                <c:pt idx="17258">
                  <c:v>33519</c:v>
                </c:pt>
                <c:pt idx="17259">
                  <c:v>33520</c:v>
                </c:pt>
                <c:pt idx="17260">
                  <c:v>33521</c:v>
                </c:pt>
                <c:pt idx="17261">
                  <c:v>33522</c:v>
                </c:pt>
                <c:pt idx="17262">
                  <c:v>33525</c:v>
                </c:pt>
                <c:pt idx="17263">
                  <c:v>33526</c:v>
                </c:pt>
                <c:pt idx="17264">
                  <c:v>33527</c:v>
                </c:pt>
                <c:pt idx="17265">
                  <c:v>33528</c:v>
                </c:pt>
                <c:pt idx="17266">
                  <c:v>33529</c:v>
                </c:pt>
                <c:pt idx="17267">
                  <c:v>33532</c:v>
                </c:pt>
                <c:pt idx="17268">
                  <c:v>33533</c:v>
                </c:pt>
                <c:pt idx="17269">
                  <c:v>33534</c:v>
                </c:pt>
                <c:pt idx="17270">
                  <c:v>33535</c:v>
                </c:pt>
                <c:pt idx="17271">
                  <c:v>33536</c:v>
                </c:pt>
                <c:pt idx="17272">
                  <c:v>33539</c:v>
                </c:pt>
                <c:pt idx="17273">
                  <c:v>33540</c:v>
                </c:pt>
                <c:pt idx="17274">
                  <c:v>33541</c:v>
                </c:pt>
                <c:pt idx="17275">
                  <c:v>33542</c:v>
                </c:pt>
                <c:pt idx="17276">
                  <c:v>33543</c:v>
                </c:pt>
                <c:pt idx="17277">
                  <c:v>33546</c:v>
                </c:pt>
                <c:pt idx="17278">
                  <c:v>33547</c:v>
                </c:pt>
                <c:pt idx="17279">
                  <c:v>33548</c:v>
                </c:pt>
                <c:pt idx="17280">
                  <c:v>33549</c:v>
                </c:pt>
                <c:pt idx="17281">
                  <c:v>33550</c:v>
                </c:pt>
                <c:pt idx="17282">
                  <c:v>33553</c:v>
                </c:pt>
                <c:pt idx="17283">
                  <c:v>33554</c:v>
                </c:pt>
                <c:pt idx="17284">
                  <c:v>33555</c:v>
                </c:pt>
                <c:pt idx="17285">
                  <c:v>33556</c:v>
                </c:pt>
                <c:pt idx="17286">
                  <c:v>33557</c:v>
                </c:pt>
                <c:pt idx="17287">
                  <c:v>33560</c:v>
                </c:pt>
                <c:pt idx="17288">
                  <c:v>33561</c:v>
                </c:pt>
                <c:pt idx="17289">
                  <c:v>33562</c:v>
                </c:pt>
                <c:pt idx="17290">
                  <c:v>33563</c:v>
                </c:pt>
                <c:pt idx="17291">
                  <c:v>33564</c:v>
                </c:pt>
                <c:pt idx="17292">
                  <c:v>33567</c:v>
                </c:pt>
                <c:pt idx="17293">
                  <c:v>33568</c:v>
                </c:pt>
                <c:pt idx="17294">
                  <c:v>33569</c:v>
                </c:pt>
                <c:pt idx="17295">
                  <c:v>33571</c:v>
                </c:pt>
                <c:pt idx="17296">
                  <c:v>33574</c:v>
                </c:pt>
                <c:pt idx="17297">
                  <c:v>33575</c:v>
                </c:pt>
                <c:pt idx="17298">
                  <c:v>33576</c:v>
                </c:pt>
                <c:pt idx="17299">
                  <c:v>33577</c:v>
                </c:pt>
                <c:pt idx="17300">
                  <c:v>33578</c:v>
                </c:pt>
                <c:pt idx="17301">
                  <c:v>33581</c:v>
                </c:pt>
                <c:pt idx="17302">
                  <c:v>33582</c:v>
                </c:pt>
                <c:pt idx="17303">
                  <c:v>33583</c:v>
                </c:pt>
                <c:pt idx="17304">
                  <c:v>33584</c:v>
                </c:pt>
                <c:pt idx="17305">
                  <c:v>33585</c:v>
                </c:pt>
                <c:pt idx="17306">
                  <c:v>33588</c:v>
                </c:pt>
                <c:pt idx="17307">
                  <c:v>33589</c:v>
                </c:pt>
                <c:pt idx="17308">
                  <c:v>33590</c:v>
                </c:pt>
                <c:pt idx="17309">
                  <c:v>33591</c:v>
                </c:pt>
                <c:pt idx="17310">
                  <c:v>33592</c:v>
                </c:pt>
                <c:pt idx="17311">
                  <c:v>33595</c:v>
                </c:pt>
                <c:pt idx="17312">
                  <c:v>33596</c:v>
                </c:pt>
                <c:pt idx="17313">
                  <c:v>33598</c:v>
                </c:pt>
                <c:pt idx="17314">
                  <c:v>33599</c:v>
                </c:pt>
                <c:pt idx="17315">
                  <c:v>33602</c:v>
                </c:pt>
                <c:pt idx="17316">
                  <c:v>33603</c:v>
                </c:pt>
                <c:pt idx="17317">
                  <c:v>33605</c:v>
                </c:pt>
                <c:pt idx="17318">
                  <c:v>33606</c:v>
                </c:pt>
                <c:pt idx="17319">
                  <c:v>33609</c:v>
                </c:pt>
                <c:pt idx="17320">
                  <c:v>33610</c:v>
                </c:pt>
                <c:pt idx="17321">
                  <c:v>33611</c:v>
                </c:pt>
                <c:pt idx="17322">
                  <c:v>33612</c:v>
                </c:pt>
                <c:pt idx="17323">
                  <c:v>33613</c:v>
                </c:pt>
                <c:pt idx="17324">
                  <c:v>33616</c:v>
                </c:pt>
                <c:pt idx="17325">
                  <c:v>33617</c:v>
                </c:pt>
                <c:pt idx="17326">
                  <c:v>33618</c:v>
                </c:pt>
                <c:pt idx="17327">
                  <c:v>33619</c:v>
                </c:pt>
                <c:pt idx="17328">
                  <c:v>33620</c:v>
                </c:pt>
                <c:pt idx="17329">
                  <c:v>33623</c:v>
                </c:pt>
                <c:pt idx="17330">
                  <c:v>33624</c:v>
                </c:pt>
                <c:pt idx="17331">
                  <c:v>33625</c:v>
                </c:pt>
                <c:pt idx="17332">
                  <c:v>33626</c:v>
                </c:pt>
                <c:pt idx="17333">
                  <c:v>33627</c:v>
                </c:pt>
                <c:pt idx="17334">
                  <c:v>33630</c:v>
                </c:pt>
                <c:pt idx="17335">
                  <c:v>33631</c:v>
                </c:pt>
                <c:pt idx="17336">
                  <c:v>33632</c:v>
                </c:pt>
                <c:pt idx="17337">
                  <c:v>33633</c:v>
                </c:pt>
                <c:pt idx="17338">
                  <c:v>33634</c:v>
                </c:pt>
                <c:pt idx="17339">
                  <c:v>33637</c:v>
                </c:pt>
                <c:pt idx="17340">
                  <c:v>33638</c:v>
                </c:pt>
                <c:pt idx="17341">
                  <c:v>33639</c:v>
                </c:pt>
                <c:pt idx="17342">
                  <c:v>33640</c:v>
                </c:pt>
                <c:pt idx="17343">
                  <c:v>33641</c:v>
                </c:pt>
                <c:pt idx="17344">
                  <c:v>33644</c:v>
                </c:pt>
                <c:pt idx="17345">
                  <c:v>33645</c:v>
                </c:pt>
                <c:pt idx="17346">
                  <c:v>33646</c:v>
                </c:pt>
                <c:pt idx="17347">
                  <c:v>33647</c:v>
                </c:pt>
                <c:pt idx="17348">
                  <c:v>33648</c:v>
                </c:pt>
                <c:pt idx="17349">
                  <c:v>33652</c:v>
                </c:pt>
                <c:pt idx="17350">
                  <c:v>33653</c:v>
                </c:pt>
                <c:pt idx="17351">
                  <c:v>33654</c:v>
                </c:pt>
                <c:pt idx="17352">
                  <c:v>33655</c:v>
                </c:pt>
                <c:pt idx="17353">
                  <c:v>33658</c:v>
                </c:pt>
                <c:pt idx="17354">
                  <c:v>33659</c:v>
                </c:pt>
                <c:pt idx="17355">
                  <c:v>33660</c:v>
                </c:pt>
                <c:pt idx="17356">
                  <c:v>33661</c:v>
                </c:pt>
                <c:pt idx="17357">
                  <c:v>33662</c:v>
                </c:pt>
                <c:pt idx="17358">
                  <c:v>33665</c:v>
                </c:pt>
                <c:pt idx="17359">
                  <c:v>33666</c:v>
                </c:pt>
                <c:pt idx="17360">
                  <c:v>33667</c:v>
                </c:pt>
                <c:pt idx="17361">
                  <c:v>33668</c:v>
                </c:pt>
                <c:pt idx="17362">
                  <c:v>33669</c:v>
                </c:pt>
                <c:pt idx="17363">
                  <c:v>33672</c:v>
                </c:pt>
                <c:pt idx="17364">
                  <c:v>33673</c:v>
                </c:pt>
                <c:pt idx="17365">
                  <c:v>33674</c:v>
                </c:pt>
                <c:pt idx="17366">
                  <c:v>33675</c:v>
                </c:pt>
                <c:pt idx="17367">
                  <c:v>33676</c:v>
                </c:pt>
                <c:pt idx="17368">
                  <c:v>33679</c:v>
                </c:pt>
                <c:pt idx="17369">
                  <c:v>33680</c:v>
                </c:pt>
                <c:pt idx="17370">
                  <c:v>33681</c:v>
                </c:pt>
                <c:pt idx="17371">
                  <c:v>33682</c:v>
                </c:pt>
                <c:pt idx="17372">
                  <c:v>33683</c:v>
                </c:pt>
                <c:pt idx="17373">
                  <c:v>33686</c:v>
                </c:pt>
                <c:pt idx="17374">
                  <c:v>33687</c:v>
                </c:pt>
                <c:pt idx="17375">
                  <c:v>33688</c:v>
                </c:pt>
                <c:pt idx="17376">
                  <c:v>33689</c:v>
                </c:pt>
                <c:pt idx="17377">
                  <c:v>33690</c:v>
                </c:pt>
                <c:pt idx="17378">
                  <c:v>33693</c:v>
                </c:pt>
                <c:pt idx="17379">
                  <c:v>33694</c:v>
                </c:pt>
                <c:pt idx="17380">
                  <c:v>33695</c:v>
                </c:pt>
                <c:pt idx="17381">
                  <c:v>33696</c:v>
                </c:pt>
                <c:pt idx="17382">
                  <c:v>33697</c:v>
                </c:pt>
                <c:pt idx="17383">
                  <c:v>33700</c:v>
                </c:pt>
                <c:pt idx="17384">
                  <c:v>33701</c:v>
                </c:pt>
                <c:pt idx="17385">
                  <c:v>33702</c:v>
                </c:pt>
                <c:pt idx="17386">
                  <c:v>33703</c:v>
                </c:pt>
                <c:pt idx="17387">
                  <c:v>33704</c:v>
                </c:pt>
                <c:pt idx="17388">
                  <c:v>33707</c:v>
                </c:pt>
                <c:pt idx="17389">
                  <c:v>33708</c:v>
                </c:pt>
                <c:pt idx="17390">
                  <c:v>33709</c:v>
                </c:pt>
                <c:pt idx="17391">
                  <c:v>33710</c:v>
                </c:pt>
                <c:pt idx="17392">
                  <c:v>33714</c:v>
                </c:pt>
                <c:pt idx="17393">
                  <c:v>33715</c:v>
                </c:pt>
                <c:pt idx="17394">
                  <c:v>33716</c:v>
                </c:pt>
                <c:pt idx="17395">
                  <c:v>33717</c:v>
                </c:pt>
                <c:pt idx="17396">
                  <c:v>33718</c:v>
                </c:pt>
                <c:pt idx="17397">
                  <c:v>33721</c:v>
                </c:pt>
                <c:pt idx="17398">
                  <c:v>33722</c:v>
                </c:pt>
                <c:pt idx="17399">
                  <c:v>33723</c:v>
                </c:pt>
                <c:pt idx="17400">
                  <c:v>33724</c:v>
                </c:pt>
                <c:pt idx="17401">
                  <c:v>33725</c:v>
                </c:pt>
                <c:pt idx="17402">
                  <c:v>33728</c:v>
                </c:pt>
                <c:pt idx="17403">
                  <c:v>33729</c:v>
                </c:pt>
                <c:pt idx="17404">
                  <c:v>33730</c:v>
                </c:pt>
                <c:pt idx="17405">
                  <c:v>33731</c:v>
                </c:pt>
                <c:pt idx="17406">
                  <c:v>33732</c:v>
                </c:pt>
                <c:pt idx="17407">
                  <c:v>33735</c:v>
                </c:pt>
                <c:pt idx="17408">
                  <c:v>33736</c:v>
                </c:pt>
                <c:pt idx="17409">
                  <c:v>33737</c:v>
                </c:pt>
                <c:pt idx="17410">
                  <c:v>33738</c:v>
                </c:pt>
                <c:pt idx="17411">
                  <c:v>33739</c:v>
                </c:pt>
                <c:pt idx="17412">
                  <c:v>33742</c:v>
                </c:pt>
                <c:pt idx="17413">
                  <c:v>33743</c:v>
                </c:pt>
                <c:pt idx="17414">
                  <c:v>33744</c:v>
                </c:pt>
                <c:pt idx="17415">
                  <c:v>33745</c:v>
                </c:pt>
                <c:pt idx="17416">
                  <c:v>33746</c:v>
                </c:pt>
                <c:pt idx="17417">
                  <c:v>33750</c:v>
                </c:pt>
                <c:pt idx="17418">
                  <c:v>33751</c:v>
                </c:pt>
                <c:pt idx="17419">
                  <c:v>33752</c:v>
                </c:pt>
                <c:pt idx="17420">
                  <c:v>33753</c:v>
                </c:pt>
                <c:pt idx="17421">
                  <c:v>33756</c:v>
                </c:pt>
                <c:pt idx="17422">
                  <c:v>33757</c:v>
                </c:pt>
                <c:pt idx="17423">
                  <c:v>33758</c:v>
                </c:pt>
                <c:pt idx="17424">
                  <c:v>33759</c:v>
                </c:pt>
                <c:pt idx="17425">
                  <c:v>33760</c:v>
                </c:pt>
                <c:pt idx="17426">
                  <c:v>33763</c:v>
                </c:pt>
                <c:pt idx="17427">
                  <c:v>33764</c:v>
                </c:pt>
                <c:pt idx="17428">
                  <c:v>33765</c:v>
                </c:pt>
                <c:pt idx="17429">
                  <c:v>33766</c:v>
                </c:pt>
                <c:pt idx="17430">
                  <c:v>33767</c:v>
                </c:pt>
                <c:pt idx="17431">
                  <c:v>33770</c:v>
                </c:pt>
                <c:pt idx="17432">
                  <c:v>33771</c:v>
                </c:pt>
                <c:pt idx="17433">
                  <c:v>33772</c:v>
                </c:pt>
                <c:pt idx="17434">
                  <c:v>33773</c:v>
                </c:pt>
                <c:pt idx="17435">
                  <c:v>33774</c:v>
                </c:pt>
                <c:pt idx="17436">
                  <c:v>33777</c:v>
                </c:pt>
                <c:pt idx="17437">
                  <c:v>33778</c:v>
                </c:pt>
                <c:pt idx="17438">
                  <c:v>33779</c:v>
                </c:pt>
                <c:pt idx="17439">
                  <c:v>33780</c:v>
                </c:pt>
                <c:pt idx="17440">
                  <c:v>33781</c:v>
                </c:pt>
                <c:pt idx="17441">
                  <c:v>33784</c:v>
                </c:pt>
                <c:pt idx="17442">
                  <c:v>33785</c:v>
                </c:pt>
                <c:pt idx="17443">
                  <c:v>33786</c:v>
                </c:pt>
                <c:pt idx="17444">
                  <c:v>33787</c:v>
                </c:pt>
                <c:pt idx="17445">
                  <c:v>33791</c:v>
                </c:pt>
                <c:pt idx="17446">
                  <c:v>33792</c:v>
                </c:pt>
                <c:pt idx="17447">
                  <c:v>33793</c:v>
                </c:pt>
                <c:pt idx="17448">
                  <c:v>33794</c:v>
                </c:pt>
                <c:pt idx="17449">
                  <c:v>33795</c:v>
                </c:pt>
                <c:pt idx="17450">
                  <c:v>33798</c:v>
                </c:pt>
                <c:pt idx="17451">
                  <c:v>33799</c:v>
                </c:pt>
                <c:pt idx="17452">
                  <c:v>33800</c:v>
                </c:pt>
                <c:pt idx="17453">
                  <c:v>33801</c:v>
                </c:pt>
                <c:pt idx="17454">
                  <c:v>33802</c:v>
                </c:pt>
                <c:pt idx="17455">
                  <c:v>33805</c:v>
                </c:pt>
                <c:pt idx="17456">
                  <c:v>33806</c:v>
                </c:pt>
                <c:pt idx="17457">
                  <c:v>33807</c:v>
                </c:pt>
                <c:pt idx="17458">
                  <c:v>33808</c:v>
                </c:pt>
                <c:pt idx="17459">
                  <c:v>33809</c:v>
                </c:pt>
                <c:pt idx="17460">
                  <c:v>33812</c:v>
                </c:pt>
                <c:pt idx="17461">
                  <c:v>33813</c:v>
                </c:pt>
                <c:pt idx="17462">
                  <c:v>33814</c:v>
                </c:pt>
                <c:pt idx="17463">
                  <c:v>33815</c:v>
                </c:pt>
                <c:pt idx="17464">
                  <c:v>33816</c:v>
                </c:pt>
                <c:pt idx="17465">
                  <c:v>33819</c:v>
                </c:pt>
                <c:pt idx="17466">
                  <c:v>33820</c:v>
                </c:pt>
                <c:pt idx="17467">
                  <c:v>33821</c:v>
                </c:pt>
                <c:pt idx="17468">
                  <c:v>33822</c:v>
                </c:pt>
                <c:pt idx="17469">
                  <c:v>33823</c:v>
                </c:pt>
                <c:pt idx="17470">
                  <c:v>33826</c:v>
                </c:pt>
                <c:pt idx="17471">
                  <c:v>33827</c:v>
                </c:pt>
                <c:pt idx="17472">
                  <c:v>33828</c:v>
                </c:pt>
                <c:pt idx="17473">
                  <c:v>33829</c:v>
                </c:pt>
                <c:pt idx="17474">
                  <c:v>33830</c:v>
                </c:pt>
                <c:pt idx="17475">
                  <c:v>33833</c:v>
                </c:pt>
                <c:pt idx="17476">
                  <c:v>33834</c:v>
                </c:pt>
                <c:pt idx="17477">
                  <c:v>33835</c:v>
                </c:pt>
                <c:pt idx="17478">
                  <c:v>33836</c:v>
                </c:pt>
                <c:pt idx="17479">
                  <c:v>33837</c:v>
                </c:pt>
                <c:pt idx="17480">
                  <c:v>33840</c:v>
                </c:pt>
                <c:pt idx="17481">
                  <c:v>33841</c:v>
                </c:pt>
                <c:pt idx="17482">
                  <c:v>33842</c:v>
                </c:pt>
                <c:pt idx="17483">
                  <c:v>33843</c:v>
                </c:pt>
                <c:pt idx="17484">
                  <c:v>33844</c:v>
                </c:pt>
                <c:pt idx="17485">
                  <c:v>33847</c:v>
                </c:pt>
                <c:pt idx="17486">
                  <c:v>33848</c:v>
                </c:pt>
                <c:pt idx="17487">
                  <c:v>33849</c:v>
                </c:pt>
                <c:pt idx="17488">
                  <c:v>33850</c:v>
                </c:pt>
                <c:pt idx="17489">
                  <c:v>33851</c:v>
                </c:pt>
                <c:pt idx="17490">
                  <c:v>33855</c:v>
                </c:pt>
                <c:pt idx="17491">
                  <c:v>33856</c:v>
                </c:pt>
                <c:pt idx="17492">
                  <c:v>33857</c:v>
                </c:pt>
                <c:pt idx="17493">
                  <c:v>33858</c:v>
                </c:pt>
                <c:pt idx="17494">
                  <c:v>33861</c:v>
                </c:pt>
                <c:pt idx="17495">
                  <c:v>33862</c:v>
                </c:pt>
                <c:pt idx="17496">
                  <c:v>33863</c:v>
                </c:pt>
                <c:pt idx="17497">
                  <c:v>33864</c:v>
                </c:pt>
                <c:pt idx="17498">
                  <c:v>33865</c:v>
                </c:pt>
                <c:pt idx="17499">
                  <c:v>33868</c:v>
                </c:pt>
                <c:pt idx="17500">
                  <c:v>33869</c:v>
                </c:pt>
                <c:pt idx="17501">
                  <c:v>33870</c:v>
                </c:pt>
                <c:pt idx="17502">
                  <c:v>33871</c:v>
                </c:pt>
                <c:pt idx="17503">
                  <c:v>33872</c:v>
                </c:pt>
                <c:pt idx="17504">
                  <c:v>33875</c:v>
                </c:pt>
                <c:pt idx="17505">
                  <c:v>33876</c:v>
                </c:pt>
                <c:pt idx="17506">
                  <c:v>33877</c:v>
                </c:pt>
                <c:pt idx="17507">
                  <c:v>33878</c:v>
                </c:pt>
                <c:pt idx="17508">
                  <c:v>33879</c:v>
                </c:pt>
                <c:pt idx="17509">
                  <c:v>33882</c:v>
                </c:pt>
                <c:pt idx="17510">
                  <c:v>33883</c:v>
                </c:pt>
                <c:pt idx="17511">
                  <c:v>33884</c:v>
                </c:pt>
                <c:pt idx="17512">
                  <c:v>33885</c:v>
                </c:pt>
                <c:pt idx="17513">
                  <c:v>33886</c:v>
                </c:pt>
                <c:pt idx="17514">
                  <c:v>33889</c:v>
                </c:pt>
                <c:pt idx="17515">
                  <c:v>33890</c:v>
                </c:pt>
                <c:pt idx="17516">
                  <c:v>33891</c:v>
                </c:pt>
                <c:pt idx="17517">
                  <c:v>33892</c:v>
                </c:pt>
                <c:pt idx="17518">
                  <c:v>33893</c:v>
                </c:pt>
                <c:pt idx="17519">
                  <c:v>33896</c:v>
                </c:pt>
                <c:pt idx="17520">
                  <c:v>33897</c:v>
                </c:pt>
                <c:pt idx="17521">
                  <c:v>33898</c:v>
                </c:pt>
                <c:pt idx="17522">
                  <c:v>33899</c:v>
                </c:pt>
                <c:pt idx="17523">
                  <c:v>33900</c:v>
                </c:pt>
                <c:pt idx="17524">
                  <c:v>33903</c:v>
                </c:pt>
                <c:pt idx="17525">
                  <c:v>33904</c:v>
                </c:pt>
                <c:pt idx="17526">
                  <c:v>33905</c:v>
                </c:pt>
                <c:pt idx="17527">
                  <c:v>33906</c:v>
                </c:pt>
                <c:pt idx="17528">
                  <c:v>33907</c:v>
                </c:pt>
                <c:pt idx="17529">
                  <c:v>33910</c:v>
                </c:pt>
                <c:pt idx="17530">
                  <c:v>33911</c:v>
                </c:pt>
                <c:pt idx="17531">
                  <c:v>33912</c:v>
                </c:pt>
                <c:pt idx="17532">
                  <c:v>33913</c:v>
                </c:pt>
                <c:pt idx="17533">
                  <c:v>33914</c:v>
                </c:pt>
                <c:pt idx="17534">
                  <c:v>33917</c:v>
                </c:pt>
                <c:pt idx="17535">
                  <c:v>33918</c:v>
                </c:pt>
                <c:pt idx="17536">
                  <c:v>33919</c:v>
                </c:pt>
                <c:pt idx="17537">
                  <c:v>33920</c:v>
                </c:pt>
                <c:pt idx="17538">
                  <c:v>33921</c:v>
                </c:pt>
                <c:pt idx="17539">
                  <c:v>33924</c:v>
                </c:pt>
                <c:pt idx="17540">
                  <c:v>33925</c:v>
                </c:pt>
                <c:pt idx="17541">
                  <c:v>33926</c:v>
                </c:pt>
                <c:pt idx="17542">
                  <c:v>33927</c:v>
                </c:pt>
                <c:pt idx="17543">
                  <c:v>33928</c:v>
                </c:pt>
                <c:pt idx="17544">
                  <c:v>33931</c:v>
                </c:pt>
                <c:pt idx="17545">
                  <c:v>33932</c:v>
                </c:pt>
                <c:pt idx="17546">
                  <c:v>33933</c:v>
                </c:pt>
                <c:pt idx="17547">
                  <c:v>33935</c:v>
                </c:pt>
                <c:pt idx="17548">
                  <c:v>33938</c:v>
                </c:pt>
                <c:pt idx="17549">
                  <c:v>33939</c:v>
                </c:pt>
                <c:pt idx="17550">
                  <c:v>33940</c:v>
                </c:pt>
                <c:pt idx="17551">
                  <c:v>33941</c:v>
                </c:pt>
                <c:pt idx="17552">
                  <c:v>33942</c:v>
                </c:pt>
                <c:pt idx="17553">
                  <c:v>33945</c:v>
                </c:pt>
                <c:pt idx="17554">
                  <c:v>33946</c:v>
                </c:pt>
                <c:pt idx="17555">
                  <c:v>33947</c:v>
                </c:pt>
                <c:pt idx="17556">
                  <c:v>33948</c:v>
                </c:pt>
                <c:pt idx="17557">
                  <c:v>33949</c:v>
                </c:pt>
                <c:pt idx="17558">
                  <c:v>33952</c:v>
                </c:pt>
                <c:pt idx="17559">
                  <c:v>33953</c:v>
                </c:pt>
                <c:pt idx="17560">
                  <c:v>33954</c:v>
                </c:pt>
                <c:pt idx="17561">
                  <c:v>33955</c:v>
                </c:pt>
                <c:pt idx="17562">
                  <c:v>33956</c:v>
                </c:pt>
                <c:pt idx="17563">
                  <c:v>33959</c:v>
                </c:pt>
                <c:pt idx="17564">
                  <c:v>33960</c:v>
                </c:pt>
                <c:pt idx="17565">
                  <c:v>33961</c:v>
                </c:pt>
                <c:pt idx="17566">
                  <c:v>33962</c:v>
                </c:pt>
                <c:pt idx="17567">
                  <c:v>33966</c:v>
                </c:pt>
                <c:pt idx="17568">
                  <c:v>33967</c:v>
                </c:pt>
                <c:pt idx="17569">
                  <c:v>33968</c:v>
                </c:pt>
                <c:pt idx="17570">
                  <c:v>33969</c:v>
                </c:pt>
                <c:pt idx="17571">
                  <c:v>33973</c:v>
                </c:pt>
                <c:pt idx="17572">
                  <c:v>33974</c:v>
                </c:pt>
                <c:pt idx="17573">
                  <c:v>33975</c:v>
                </c:pt>
                <c:pt idx="17574">
                  <c:v>33976</c:v>
                </c:pt>
                <c:pt idx="17575">
                  <c:v>33977</c:v>
                </c:pt>
                <c:pt idx="17576">
                  <c:v>33980</c:v>
                </c:pt>
                <c:pt idx="17577">
                  <c:v>33981</c:v>
                </c:pt>
                <c:pt idx="17578">
                  <c:v>33982</c:v>
                </c:pt>
                <c:pt idx="17579">
                  <c:v>33983</c:v>
                </c:pt>
                <c:pt idx="17580">
                  <c:v>33984</c:v>
                </c:pt>
                <c:pt idx="17581">
                  <c:v>33987</c:v>
                </c:pt>
                <c:pt idx="17582">
                  <c:v>33988</c:v>
                </c:pt>
                <c:pt idx="17583">
                  <c:v>33989</c:v>
                </c:pt>
                <c:pt idx="17584">
                  <c:v>33990</c:v>
                </c:pt>
                <c:pt idx="17585">
                  <c:v>33991</c:v>
                </c:pt>
                <c:pt idx="17586">
                  <c:v>33994</c:v>
                </c:pt>
                <c:pt idx="17587">
                  <c:v>33995</c:v>
                </c:pt>
                <c:pt idx="17588">
                  <c:v>33996</c:v>
                </c:pt>
                <c:pt idx="17589">
                  <c:v>33997</c:v>
                </c:pt>
                <c:pt idx="17590">
                  <c:v>33998</c:v>
                </c:pt>
                <c:pt idx="17591">
                  <c:v>34001</c:v>
                </c:pt>
                <c:pt idx="17592">
                  <c:v>34002</c:v>
                </c:pt>
                <c:pt idx="17593">
                  <c:v>34003</c:v>
                </c:pt>
                <c:pt idx="17594">
                  <c:v>34004</c:v>
                </c:pt>
                <c:pt idx="17595">
                  <c:v>34005</c:v>
                </c:pt>
                <c:pt idx="17596">
                  <c:v>34008</c:v>
                </c:pt>
                <c:pt idx="17597">
                  <c:v>34009</c:v>
                </c:pt>
                <c:pt idx="17598">
                  <c:v>34010</c:v>
                </c:pt>
                <c:pt idx="17599">
                  <c:v>34011</c:v>
                </c:pt>
                <c:pt idx="17600">
                  <c:v>34012</c:v>
                </c:pt>
                <c:pt idx="17601">
                  <c:v>34016</c:v>
                </c:pt>
                <c:pt idx="17602">
                  <c:v>34017</c:v>
                </c:pt>
                <c:pt idx="17603">
                  <c:v>34018</c:v>
                </c:pt>
                <c:pt idx="17604">
                  <c:v>34019</c:v>
                </c:pt>
                <c:pt idx="17605">
                  <c:v>34022</c:v>
                </c:pt>
                <c:pt idx="17606">
                  <c:v>34023</c:v>
                </c:pt>
                <c:pt idx="17607">
                  <c:v>34024</c:v>
                </c:pt>
                <c:pt idx="17608">
                  <c:v>34025</c:v>
                </c:pt>
                <c:pt idx="17609">
                  <c:v>34026</c:v>
                </c:pt>
                <c:pt idx="17610">
                  <c:v>34029</c:v>
                </c:pt>
                <c:pt idx="17611">
                  <c:v>34030</c:v>
                </c:pt>
                <c:pt idx="17612">
                  <c:v>34031</c:v>
                </c:pt>
                <c:pt idx="17613">
                  <c:v>34032</c:v>
                </c:pt>
                <c:pt idx="17614">
                  <c:v>34033</c:v>
                </c:pt>
                <c:pt idx="17615">
                  <c:v>34036</c:v>
                </c:pt>
                <c:pt idx="17616">
                  <c:v>34037</c:v>
                </c:pt>
                <c:pt idx="17617">
                  <c:v>34038</c:v>
                </c:pt>
                <c:pt idx="17618">
                  <c:v>34039</c:v>
                </c:pt>
                <c:pt idx="17619">
                  <c:v>34040</c:v>
                </c:pt>
                <c:pt idx="17620">
                  <c:v>34043</c:v>
                </c:pt>
                <c:pt idx="17621">
                  <c:v>34044</c:v>
                </c:pt>
                <c:pt idx="17622">
                  <c:v>34045</c:v>
                </c:pt>
                <c:pt idx="17623">
                  <c:v>34046</c:v>
                </c:pt>
                <c:pt idx="17624">
                  <c:v>34047</c:v>
                </c:pt>
                <c:pt idx="17625">
                  <c:v>34050</c:v>
                </c:pt>
                <c:pt idx="17626">
                  <c:v>34051</c:v>
                </c:pt>
                <c:pt idx="17627">
                  <c:v>34052</c:v>
                </c:pt>
                <c:pt idx="17628">
                  <c:v>34053</c:v>
                </c:pt>
                <c:pt idx="17629">
                  <c:v>34054</c:v>
                </c:pt>
                <c:pt idx="17630">
                  <c:v>34057</c:v>
                </c:pt>
                <c:pt idx="17631">
                  <c:v>34058</c:v>
                </c:pt>
                <c:pt idx="17632">
                  <c:v>34059</c:v>
                </c:pt>
                <c:pt idx="17633">
                  <c:v>34060</c:v>
                </c:pt>
                <c:pt idx="17634">
                  <c:v>34061</c:v>
                </c:pt>
                <c:pt idx="17635">
                  <c:v>34064</c:v>
                </c:pt>
                <c:pt idx="17636">
                  <c:v>34065</c:v>
                </c:pt>
                <c:pt idx="17637">
                  <c:v>34066</c:v>
                </c:pt>
                <c:pt idx="17638">
                  <c:v>34067</c:v>
                </c:pt>
                <c:pt idx="17639">
                  <c:v>34071</c:v>
                </c:pt>
                <c:pt idx="17640">
                  <c:v>34072</c:v>
                </c:pt>
                <c:pt idx="17641">
                  <c:v>34073</c:v>
                </c:pt>
                <c:pt idx="17642">
                  <c:v>34074</c:v>
                </c:pt>
                <c:pt idx="17643">
                  <c:v>34075</c:v>
                </c:pt>
                <c:pt idx="17644">
                  <c:v>34078</c:v>
                </c:pt>
                <c:pt idx="17645">
                  <c:v>34079</c:v>
                </c:pt>
                <c:pt idx="17646">
                  <c:v>34080</c:v>
                </c:pt>
                <c:pt idx="17647">
                  <c:v>34081</c:v>
                </c:pt>
                <c:pt idx="17648">
                  <c:v>34082</c:v>
                </c:pt>
                <c:pt idx="17649">
                  <c:v>34085</c:v>
                </c:pt>
                <c:pt idx="17650">
                  <c:v>34086</c:v>
                </c:pt>
                <c:pt idx="17651">
                  <c:v>34087</c:v>
                </c:pt>
                <c:pt idx="17652">
                  <c:v>34088</c:v>
                </c:pt>
                <c:pt idx="17653">
                  <c:v>34089</c:v>
                </c:pt>
                <c:pt idx="17654">
                  <c:v>34092</c:v>
                </c:pt>
                <c:pt idx="17655">
                  <c:v>34093</c:v>
                </c:pt>
                <c:pt idx="17656">
                  <c:v>34094</c:v>
                </c:pt>
                <c:pt idx="17657">
                  <c:v>34095</c:v>
                </c:pt>
                <c:pt idx="17658">
                  <c:v>34096</c:v>
                </c:pt>
                <c:pt idx="17659">
                  <c:v>34099</c:v>
                </c:pt>
                <c:pt idx="17660">
                  <c:v>34100</c:v>
                </c:pt>
                <c:pt idx="17661">
                  <c:v>34101</c:v>
                </c:pt>
                <c:pt idx="17662">
                  <c:v>34102</c:v>
                </c:pt>
                <c:pt idx="17663">
                  <c:v>34103</c:v>
                </c:pt>
                <c:pt idx="17664">
                  <c:v>34106</c:v>
                </c:pt>
                <c:pt idx="17665">
                  <c:v>34107</c:v>
                </c:pt>
                <c:pt idx="17666">
                  <c:v>34108</c:v>
                </c:pt>
                <c:pt idx="17667">
                  <c:v>34109</c:v>
                </c:pt>
                <c:pt idx="17668">
                  <c:v>34110</c:v>
                </c:pt>
                <c:pt idx="17669">
                  <c:v>34113</c:v>
                </c:pt>
                <c:pt idx="17670">
                  <c:v>34114</c:v>
                </c:pt>
                <c:pt idx="17671">
                  <c:v>34115</c:v>
                </c:pt>
                <c:pt idx="17672">
                  <c:v>34116</c:v>
                </c:pt>
                <c:pt idx="17673">
                  <c:v>34117</c:v>
                </c:pt>
                <c:pt idx="17674">
                  <c:v>34121</c:v>
                </c:pt>
                <c:pt idx="17675">
                  <c:v>34122</c:v>
                </c:pt>
                <c:pt idx="17676">
                  <c:v>34123</c:v>
                </c:pt>
                <c:pt idx="17677">
                  <c:v>34124</c:v>
                </c:pt>
                <c:pt idx="17678">
                  <c:v>34127</c:v>
                </c:pt>
                <c:pt idx="17679">
                  <c:v>34128</c:v>
                </c:pt>
                <c:pt idx="17680">
                  <c:v>34129</c:v>
                </c:pt>
                <c:pt idx="17681">
                  <c:v>34130</c:v>
                </c:pt>
                <c:pt idx="17682">
                  <c:v>34131</c:v>
                </c:pt>
                <c:pt idx="17683">
                  <c:v>34134</c:v>
                </c:pt>
                <c:pt idx="17684">
                  <c:v>34135</c:v>
                </c:pt>
                <c:pt idx="17685">
                  <c:v>34136</c:v>
                </c:pt>
                <c:pt idx="17686">
                  <c:v>34137</c:v>
                </c:pt>
                <c:pt idx="17687">
                  <c:v>34138</c:v>
                </c:pt>
                <c:pt idx="17688">
                  <c:v>34141</c:v>
                </c:pt>
                <c:pt idx="17689">
                  <c:v>34142</c:v>
                </c:pt>
                <c:pt idx="17690">
                  <c:v>34143</c:v>
                </c:pt>
                <c:pt idx="17691">
                  <c:v>34144</c:v>
                </c:pt>
                <c:pt idx="17692">
                  <c:v>34145</c:v>
                </c:pt>
                <c:pt idx="17693">
                  <c:v>34148</c:v>
                </c:pt>
                <c:pt idx="17694">
                  <c:v>34149</c:v>
                </c:pt>
                <c:pt idx="17695">
                  <c:v>34150</c:v>
                </c:pt>
                <c:pt idx="17696">
                  <c:v>34151</c:v>
                </c:pt>
                <c:pt idx="17697">
                  <c:v>34152</c:v>
                </c:pt>
                <c:pt idx="17698">
                  <c:v>34156</c:v>
                </c:pt>
                <c:pt idx="17699">
                  <c:v>34157</c:v>
                </c:pt>
                <c:pt idx="17700">
                  <c:v>34158</c:v>
                </c:pt>
                <c:pt idx="17701">
                  <c:v>34159</c:v>
                </c:pt>
                <c:pt idx="17702">
                  <c:v>34162</c:v>
                </c:pt>
                <c:pt idx="17703">
                  <c:v>34163</c:v>
                </c:pt>
                <c:pt idx="17704">
                  <c:v>34164</c:v>
                </c:pt>
                <c:pt idx="17705">
                  <c:v>34165</c:v>
                </c:pt>
                <c:pt idx="17706">
                  <c:v>34166</c:v>
                </c:pt>
                <c:pt idx="17707">
                  <c:v>34169</c:v>
                </c:pt>
                <c:pt idx="17708">
                  <c:v>34170</c:v>
                </c:pt>
                <c:pt idx="17709">
                  <c:v>34171</c:v>
                </c:pt>
                <c:pt idx="17710">
                  <c:v>34172</c:v>
                </c:pt>
                <c:pt idx="17711">
                  <c:v>34173</c:v>
                </c:pt>
                <c:pt idx="17712">
                  <c:v>34176</c:v>
                </c:pt>
                <c:pt idx="17713">
                  <c:v>34177</c:v>
                </c:pt>
                <c:pt idx="17714">
                  <c:v>34178</c:v>
                </c:pt>
                <c:pt idx="17715">
                  <c:v>34179</c:v>
                </c:pt>
                <c:pt idx="17716">
                  <c:v>34180</c:v>
                </c:pt>
                <c:pt idx="17717">
                  <c:v>34183</c:v>
                </c:pt>
                <c:pt idx="17718">
                  <c:v>34184</c:v>
                </c:pt>
                <c:pt idx="17719">
                  <c:v>34185</c:v>
                </c:pt>
                <c:pt idx="17720">
                  <c:v>34186</c:v>
                </c:pt>
                <c:pt idx="17721">
                  <c:v>34187</c:v>
                </c:pt>
                <c:pt idx="17722">
                  <c:v>34190</c:v>
                </c:pt>
                <c:pt idx="17723">
                  <c:v>34191</c:v>
                </c:pt>
                <c:pt idx="17724">
                  <c:v>34192</c:v>
                </c:pt>
                <c:pt idx="17725">
                  <c:v>34193</c:v>
                </c:pt>
                <c:pt idx="17726">
                  <c:v>34194</c:v>
                </c:pt>
                <c:pt idx="17727">
                  <c:v>34197</c:v>
                </c:pt>
                <c:pt idx="17728">
                  <c:v>34198</c:v>
                </c:pt>
                <c:pt idx="17729">
                  <c:v>34199</c:v>
                </c:pt>
                <c:pt idx="17730">
                  <c:v>34200</c:v>
                </c:pt>
                <c:pt idx="17731">
                  <c:v>34201</c:v>
                </c:pt>
                <c:pt idx="17732">
                  <c:v>34204</c:v>
                </c:pt>
                <c:pt idx="17733">
                  <c:v>34205</c:v>
                </c:pt>
                <c:pt idx="17734">
                  <c:v>34206</c:v>
                </c:pt>
                <c:pt idx="17735">
                  <c:v>34207</c:v>
                </c:pt>
                <c:pt idx="17736">
                  <c:v>34208</c:v>
                </c:pt>
                <c:pt idx="17737">
                  <c:v>34211</c:v>
                </c:pt>
                <c:pt idx="17738">
                  <c:v>34212</c:v>
                </c:pt>
                <c:pt idx="17739">
                  <c:v>34213</c:v>
                </c:pt>
                <c:pt idx="17740">
                  <c:v>34214</c:v>
                </c:pt>
                <c:pt idx="17741">
                  <c:v>34215</c:v>
                </c:pt>
                <c:pt idx="17742">
                  <c:v>34219</c:v>
                </c:pt>
                <c:pt idx="17743">
                  <c:v>34220</c:v>
                </c:pt>
                <c:pt idx="17744">
                  <c:v>34221</c:v>
                </c:pt>
                <c:pt idx="17745">
                  <c:v>34222</c:v>
                </c:pt>
                <c:pt idx="17746">
                  <c:v>34225</c:v>
                </c:pt>
                <c:pt idx="17747">
                  <c:v>34226</c:v>
                </c:pt>
                <c:pt idx="17748">
                  <c:v>34227</c:v>
                </c:pt>
                <c:pt idx="17749">
                  <c:v>34228</c:v>
                </c:pt>
                <c:pt idx="17750">
                  <c:v>34229</c:v>
                </c:pt>
                <c:pt idx="17751">
                  <c:v>34232</c:v>
                </c:pt>
                <c:pt idx="17752">
                  <c:v>34233</c:v>
                </c:pt>
                <c:pt idx="17753">
                  <c:v>34234</c:v>
                </c:pt>
                <c:pt idx="17754">
                  <c:v>34235</c:v>
                </c:pt>
                <c:pt idx="17755">
                  <c:v>34236</c:v>
                </c:pt>
                <c:pt idx="17756">
                  <c:v>34239</c:v>
                </c:pt>
                <c:pt idx="17757">
                  <c:v>34240</c:v>
                </c:pt>
                <c:pt idx="17758">
                  <c:v>34241</c:v>
                </c:pt>
                <c:pt idx="17759">
                  <c:v>34242</c:v>
                </c:pt>
                <c:pt idx="17760">
                  <c:v>34243</c:v>
                </c:pt>
                <c:pt idx="17761">
                  <c:v>34246</c:v>
                </c:pt>
                <c:pt idx="17762">
                  <c:v>34247</c:v>
                </c:pt>
                <c:pt idx="17763">
                  <c:v>34248</c:v>
                </c:pt>
                <c:pt idx="17764">
                  <c:v>34249</c:v>
                </c:pt>
                <c:pt idx="17765">
                  <c:v>34250</c:v>
                </c:pt>
                <c:pt idx="17766">
                  <c:v>34253</c:v>
                </c:pt>
                <c:pt idx="17767">
                  <c:v>34254</c:v>
                </c:pt>
                <c:pt idx="17768">
                  <c:v>34255</c:v>
                </c:pt>
                <c:pt idx="17769">
                  <c:v>34256</c:v>
                </c:pt>
                <c:pt idx="17770">
                  <c:v>34257</c:v>
                </c:pt>
                <c:pt idx="17771">
                  <c:v>34260</c:v>
                </c:pt>
                <c:pt idx="17772">
                  <c:v>34261</c:v>
                </c:pt>
                <c:pt idx="17773">
                  <c:v>34262</c:v>
                </c:pt>
                <c:pt idx="17774">
                  <c:v>34263</c:v>
                </c:pt>
                <c:pt idx="17775">
                  <c:v>34264</c:v>
                </c:pt>
                <c:pt idx="17776">
                  <c:v>34267</c:v>
                </c:pt>
                <c:pt idx="17777">
                  <c:v>34268</c:v>
                </c:pt>
                <c:pt idx="17778">
                  <c:v>34269</c:v>
                </c:pt>
                <c:pt idx="17779">
                  <c:v>34270</c:v>
                </c:pt>
                <c:pt idx="17780">
                  <c:v>34271</c:v>
                </c:pt>
                <c:pt idx="17781">
                  <c:v>34274</c:v>
                </c:pt>
                <c:pt idx="17782">
                  <c:v>34275</c:v>
                </c:pt>
                <c:pt idx="17783">
                  <c:v>34276</c:v>
                </c:pt>
                <c:pt idx="17784">
                  <c:v>34277</c:v>
                </c:pt>
                <c:pt idx="17785">
                  <c:v>34278</c:v>
                </c:pt>
                <c:pt idx="17786">
                  <c:v>34281</c:v>
                </c:pt>
                <c:pt idx="17787">
                  <c:v>34282</c:v>
                </c:pt>
                <c:pt idx="17788">
                  <c:v>34283</c:v>
                </c:pt>
                <c:pt idx="17789">
                  <c:v>34284</c:v>
                </c:pt>
                <c:pt idx="17790">
                  <c:v>34285</c:v>
                </c:pt>
                <c:pt idx="17791">
                  <c:v>34288</c:v>
                </c:pt>
                <c:pt idx="17792">
                  <c:v>34289</c:v>
                </c:pt>
                <c:pt idx="17793">
                  <c:v>34290</c:v>
                </c:pt>
                <c:pt idx="17794">
                  <c:v>34291</c:v>
                </c:pt>
                <c:pt idx="17795">
                  <c:v>34292</c:v>
                </c:pt>
                <c:pt idx="17796">
                  <c:v>34295</c:v>
                </c:pt>
                <c:pt idx="17797">
                  <c:v>34296</c:v>
                </c:pt>
                <c:pt idx="17798">
                  <c:v>34297</c:v>
                </c:pt>
                <c:pt idx="17799">
                  <c:v>34299</c:v>
                </c:pt>
                <c:pt idx="17800">
                  <c:v>34302</c:v>
                </c:pt>
                <c:pt idx="17801">
                  <c:v>34303</c:v>
                </c:pt>
                <c:pt idx="17802">
                  <c:v>34304</c:v>
                </c:pt>
                <c:pt idx="17803">
                  <c:v>34305</c:v>
                </c:pt>
                <c:pt idx="17804">
                  <c:v>34306</c:v>
                </c:pt>
                <c:pt idx="17805">
                  <c:v>34309</c:v>
                </c:pt>
                <c:pt idx="17806">
                  <c:v>34310</c:v>
                </c:pt>
                <c:pt idx="17807">
                  <c:v>34311</c:v>
                </c:pt>
                <c:pt idx="17808">
                  <c:v>34312</c:v>
                </c:pt>
                <c:pt idx="17809">
                  <c:v>34313</c:v>
                </c:pt>
                <c:pt idx="17810">
                  <c:v>34316</c:v>
                </c:pt>
                <c:pt idx="17811">
                  <c:v>34317</c:v>
                </c:pt>
                <c:pt idx="17812">
                  <c:v>34318</c:v>
                </c:pt>
                <c:pt idx="17813">
                  <c:v>34319</c:v>
                </c:pt>
                <c:pt idx="17814">
                  <c:v>34320</c:v>
                </c:pt>
                <c:pt idx="17815">
                  <c:v>34323</c:v>
                </c:pt>
                <c:pt idx="17816">
                  <c:v>34324</c:v>
                </c:pt>
                <c:pt idx="17817">
                  <c:v>34325</c:v>
                </c:pt>
                <c:pt idx="17818">
                  <c:v>34326</c:v>
                </c:pt>
                <c:pt idx="17819">
                  <c:v>34330</c:v>
                </c:pt>
                <c:pt idx="17820">
                  <c:v>34331</c:v>
                </c:pt>
                <c:pt idx="17821">
                  <c:v>34332</c:v>
                </c:pt>
                <c:pt idx="17822">
                  <c:v>34333</c:v>
                </c:pt>
                <c:pt idx="17823">
                  <c:v>34334</c:v>
                </c:pt>
                <c:pt idx="17824">
                  <c:v>34337</c:v>
                </c:pt>
                <c:pt idx="17825">
                  <c:v>34338</c:v>
                </c:pt>
                <c:pt idx="17826">
                  <c:v>34339</c:v>
                </c:pt>
                <c:pt idx="17827">
                  <c:v>34340</c:v>
                </c:pt>
                <c:pt idx="17828">
                  <c:v>34341</c:v>
                </c:pt>
                <c:pt idx="17829">
                  <c:v>34344</c:v>
                </c:pt>
                <c:pt idx="17830">
                  <c:v>34345</c:v>
                </c:pt>
                <c:pt idx="17831">
                  <c:v>34346</c:v>
                </c:pt>
                <c:pt idx="17832">
                  <c:v>34347</c:v>
                </c:pt>
                <c:pt idx="17833">
                  <c:v>34348</c:v>
                </c:pt>
                <c:pt idx="17834">
                  <c:v>34351</c:v>
                </c:pt>
                <c:pt idx="17835">
                  <c:v>34352</c:v>
                </c:pt>
                <c:pt idx="17836">
                  <c:v>34353</c:v>
                </c:pt>
                <c:pt idx="17837">
                  <c:v>34354</c:v>
                </c:pt>
                <c:pt idx="17838">
                  <c:v>34355</c:v>
                </c:pt>
                <c:pt idx="17839">
                  <c:v>34358</c:v>
                </c:pt>
                <c:pt idx="17840">
                  <c:v>34359</c:v>
                </c:pt>
                <c:pt idx="17841">
                  <c:v>34360</c:v>
                </c:pt>
                <c:pt idx="17842">
                  <c:v>34361</c:v>
                </c:pt>
                <c:pt idx="17843">
                  <c:v>34362</c:v>
                </c:pt>
                <c:pt idx="17844">
                  <c:v>34365</c:v>
                </c:pt>
                <c:pt idx="17845">
                  <c:v>34366</c:v>
                </c:pt>
                <c:pt idx="17846">
                  <c:v>34367</c:v>
                </c:pt>
                <c:pt idx="17847">
                  <c:v>34368</c:v>
                </c:pt>
                <c:pt idx="17848">
                  <c:v>34369</c:v>
                </c:pt>
                <c:pt idx="17849">
                  <c:v>34372</c:v>
                </c:pt>
                <c:pt idx="17850">
                  <c:v>34373</c:v>
                </c:pt>
                <c:pt idx="17851">
                  <c:v>34374</c:v>
                </c:pt>
                <c:pt idx="17852">
                  <c:v>34375</c:v>
                </c:pt>
                <c:pt idx="17853">
                  <c:v>34376</c:v>
                </c:pt>
                <c:pt idx="17854">
                  <c:v>34379</c:v>
                </c:pt>
                <c:pt idx="17855">
                  <c:v>34380</c:v>
                </c:pt>
                <c:pt idx="17856">
                  <c:v>34381</c:v>
                </c:pt>
                <c:pt idx="17857">
                  <c:v>34382</c:v>
                </c:pt>
                <c:pt idx="17858">
                  <c:v>34383</c:v>
                </c:pt>
                <c:pt idx="17859">
                  <c:v>34387</c:v>
                </c:pt>
                <c:pt idx="17860">
                  <c:v>34388</c:v>
                </c:pt>
                <c:pt idx="17861">
                  <c:v>34389</c:v>
                </c:pt>
                <c:pt idx="17862">
                  <c:v>34390</c:v>
                </c:pt>
                <c:pt idx="17863">
                  <c:v>34393</c:v>
                </c:pt>
                <c:pt idx="17864">
                  <c:v>34394</c:v>
                </c:pt>
                <c:pt idx="17865">
                  <c:v>34395</c:v>
                </c:pt>
                <c:pt idx="17866">
                  <c:v>34396</c:v>
                </c:pt>
                <c:pt idx="17867">
                  <c:v>34397</c:v>
                </c:pt>
                <c:pt idx="17868">
                  <c:v>34400</c:v>
                </c:pt>
                <c:pt idx="17869">
                  <c:v>34401</c:v>
                </c:pt>
                <c:pt idx="17870">
                  <c:v>34402</c:v>
                </c:pt>
                <c:pt idx="17871">
                  <c:v>34403</c:v>
                </c:pt>
                <c:pt idx="17872">
                  <c:v>34404</c:v>
                </c:pt>
                <c:pt idx="17873">
                  <c:v>34407</c:v>
                </c:pt>
                <c:pt idx="17874">
                  <c:v>34408</c:v>
                </c:pt>
                <c:pt idx="17875">
                  <c:v>34409</c:v>
                </c:pt>
                <c:pt idx="17876">
                  <c:v>34410</c:v>
                </c:pt>
                <c:pt idx="17877">
                  <c:v>34411</c:v>
                </c:pt>
                <c:pt idx="17878">
                  <c:v>34414</c:v>
                </c:pt>
                <c:pt idx="17879">
                  <c:v>34415</c:v>
                </c:pt>
                <c:pt idx="17880">
                  <c:v>34416</c:v>
                </c:pt>
                <c:pt idx="17881">
                  <c:v>34417</c:v>
                </c:pt>
                <c:pt idx="17882">
                  <c:v>34418</c:v>
                </c:pt>
                <c:pt idx="17883">
                  <c:v>34421</c:v>
                </c:pt>
                <c:pt idx="17884">
                  <c:v>34422</c:v>
                </c:pt>
                <c:pt idx="17885">
                  <c:v>34423</c:v>
                </c:pt>
                <c:pt idx="17886">
                  <c:v>34424</c:v>
                </c:pt>
                <c:pt idx="17887">
                  <c:v>34428</c:v>
                </c:pt>
                <c:pt idx="17888">
                  <c:v>34429</c:v>
                </c:pt>
                <c:pt idx="17889">
                  <c:v>34430</c:v>
                </c:pt>
                <c:pt idx="17890">
                  <c:v>34431</c:v>
                </c:pt>
                <c:pt idx="17891">
                  <c:v>34432</c:v>
                </c:pt>
                <c:pt idx="17892">
                  <c:v>34435</c:v>
                </c:pt>
                <c:pt idx="17893">
                  <c:v>34436</c:v>
                </c:pt>
                <c:pt idx="17894">
                  <c:v>34437</c:v>
                </c:pt>
                <c:pt idx="17895">
                  <c:v>34438</c:v>
                </c:pt>
                <c:pt idx="17896">
                  <c:v>34439</c:v>
                </c:pt>
                <c:pt idx="17897">
                  <c:v>34442</c:v>
                </c:pt>
                <c:pt idx="17898">
                  <c:v>34443</c:v>
                </c:pt>
                <c:pt idx="17899">
                  <c:v>34444</c:v>
                </c:pt>
                <c:pt idx="17900">
                  <c:v>34445</c:v>
                </c:pt>
                <c:pt idx="17901">
                  <c:v>34446</c:v>
                </c:pt>
                <c:pt idx="17902">
                  <c:v>34449</c:v>
                </c:pt>
                <c:pt idx="17903">
                  <c:v>34450</c:v>
                </c:pt>
                <c:pt idx="17904">
                  <c:v>34452</c:v>
                </c:pt>
                <c:pt idx="17905">
                  <c:v>34453</c:v>
                </c:pt>
                <c:pt idx="17906">
                  <c:v>34456</c:v>
                </c:pt>
                <c:pt idx="17907">
                  <c:v>34457</c:v>
                </c:pt>
                <c:pt idx="17908">
                  <c:v>34458</c:v>
                </c:pt>
                <c:pt idx="17909">
                  <c:v>34459</c:v>
                </c:pt>
                <c:pt idx="17910">
                  <c:v>34460</c:v>
                </c:pt>
                <c:pt idx="17911">
                  <c:v>34463</c:v>
                </c:pt>
                <c:pt idx="17912">
                  <c:v>34464</c:v>
                </c:pt>
                <c:pt idx="17913">
                  <c:v>34465</c:v>
                </c:pt>
                <c:pt idx="17914">
                  <c:v>34466</c:v>
                </c:pt>
                <c:pt idx="17915">
                  <c:v>34467</c:v>
                </c:pt>
                <c:pt idx="17916">
                  <c:v>34470</c:v>
                </c:pt>
                <c:pt idx="17917">
                  <c:v>34471</c:v>
                </c:pt>
                <c:pt idx="17918">
                  <c:v>34472</c:v>
                </c:pt>
                <c:pt idx="17919">
                  <c:v>34473</c:v>
                </c:pt>
                <c:pt idx="17920">
                  <c:v>34474</c:v>
                </c:pt>
                <c:pt idx="17921">
                  <c:v>34477</c:v>
                </c:pt>
                <c:pt idx="17922">
                  <c:v>34478</c:v>
                </c:pt>
                <c:pt idx="17923">
                  <c:v>34479</c:v>
                </c:pt>
                <c:pt idx="17924">
                  <c:v>34480</c:v>
                </c:pt>
                <c:pt idx="17925">
                  <c:v>34481</c:v>
                </c:pt>
                <c:pt idx="17926">
                  <c:v>34485</c:v>
                </c:pt>
                <c:pt idx="17927">
                  <c:v>34486</c:v>
                </c:pt>
                <c:pt idx="17928">
                  <c:v>34487</c:v>
                </c:pt>
                <c:pt idx="17929">
                  <c:v>34488</c:v>
                </c:pt>
                <c:pt idx="17930">
                  <c:v>34491</c:v>
                </c:pt>
                <c:pt idx="17931">
                  <c:v>34492</c:v>
                </c:pt>
                <c:pt idx="17932">
                  <c:v>34493</c:v>
                </c:pt>
                <c:pt idx="17933">
                  <c:v>34494</c:v>
                </c:pt>
                <c:pt idx="17934">
                  <c:v>34495</c:v>
                </c:pt>
                <c:pt idx="17935">
                  <c:v>34498</c:v>
                </c:pt>
                <c:pt idx="17936">
                  <c:v>34499</c:v>
                </c:pt>
                <c:pt idx="17937">
                  <c:v>34500</c:v>
                </c:pt>
                <c:pt idx="17938">
                  <c:v>34501</c:v>
                </c:pt>
                <c:pt idx="17939">
                  <c:v>34502</c:v>
                </c:pt>
                <c:pt idx="17940">
                  <c:v>34505</c:v>
                </c:pt>
                <c:pt idx="17941">
                  <c:v>34506</c:v>
                </c:pt>
                <c:pt idx="17942">
                  <c:v>34507</c:v>
                </c:pt>
                <c:pt idx="17943">
                  <c:v>34508</c:v>
                </c:pt>
                <c:pt idx="17944">
                  <c:v>34509</c:v>
                </c:pt>
                <c:pt idx="17945">
                  <c:v>34512</c:v>
                </c:pt>
                <c:pt idx="17946">
                  <c:v>34513</c:v>
                </c:pt>
                <c:pt idx="17947">
                  <c:v>34514</c:v>
                </c:pt>
                <c:pt idx="17948">
                  <c:v>34515</c:v>
                </c:pt>
                <c:pt idx="17949">
                  <c:v>34516</c:v>
                </c:pt>
                <c:pt idx="17950">
                  <c:v>34520</c:v>
                </c:pt>
                <c:pt idx="17951">
                  <c:v>34521</c:v>
                </c:pt>
                <c:pt idx="17952">
                  <c:v>34522</c:v>
                </c:pt>
                <c:pt idx="17953">
                  <c:v>34523</c:v>
                </c:pt>
                <c:pt idx="17954">
                  <c:v>34526</c:v>
                </c:pt>
                <c:pt idx="17955">
                  <c:v>34527</c:v>
                </c:pt>
                <c:pt idx="17956">
                  <c:v>34528</c:v>
                </c:pt>
                <c:pt idx="17957">
                  <c:v>34529</c:v>
                </c:pt>
                <c:pt idx="17958">
                  <c:v>34530</c:v>
                </c:pt>
                <c:pt idx="17959">
                  <c:v>34533</c:v>
                </c:pt>
                <c:pt idx="17960">
                  <c:v>34534</c:v>
                </c:pt>
                <c:pt idx="17961">
                  <c:v>34535</c:v>
                </c:pt>
                <c:pt idx="17962">
                  <c:v>34536</c:v>
                </c:pt>
                <c:pt idx="17963">
                  <c:v>34537</c:v>
                </c:pt>
                <c:pt idx="17964">
                  <c:v>34540</c:v>
                </c:pt>
                <c:pt idx="17965">
                  <c:v>34541</c:v>
                </c:pt>
                <c:pt idx="17966">
                  <c:v>34542</c:v>
                </c:pt>
                <c:pt idx="17967">
                  <c:v>34543</c:v>
                </c:pt>
                <c:pt idx="17968">
                  <c:v>34544</c:v>
                </c:pt>
                <c:pt idx="17969">
                  <c:v>34547</c:v>
                </c:pt>
                <c:pt idx="17970">
                  <c:v>34548</c:v>
                </c:pt>
                <c:pt idx="17971">
                  <c:v>34549</c:v>
                </c:pt>
                <c:pt idx="17972">
                  <c:v>34550</c:v>
                </c:pt>
                <c:pt idx="17973">
                  <c:v>34551</c:v>
                </c:pt>
                <c:pt idx="17974">
                  <c:v>34554</c:v>
                </c:pt>
                <c:pt idx="17975">
                  <c:v>34555</c:v>
                </c:pt>
                <c:pt idx="17976">
                  <c:v>34556</c:v>
                </c:pt>
                <c:pt idx="17977">
                  <c:v>34557</c:v>
                </c:pt>
                <c:pt idx="17978">
                  <c:v>34558</c:v>
                </c:pt>
                <c:pt idx="17979">
                  <c:v>34561</c:v>
                </c:pt>
                <c:pt idx="17980">
                  <c:v>34562</c:v>
                </c:pt>
                <c:pt idx="17981">
                  <c:v>34563</c:v>
                </c:pt>
                <c:pt idx="17982">
                  <c:v>34564</c:v>
                </c:pt>
                <c:pt idx="17983">
                  <c:v>34565</c:v>
                </c:pt>
                <c:pt idx="17984">
                  <c:v>34568</c:v>
                </c:pt>
                <c:pt idx="17985">
                  <c:v>34569</c:v>
                </c:pt>
                <c:pt idx="17986">
                  <c:v>34570</c:v>
                </c:pt>
                <c:pt idx="17987">
                  <c:v>34571</c:v>
                </c:pt>
                <c:pt idx="17988">
                  <c:v>34572</c:v>
                </c:pt>
                <c:pt idx="17989">
                  <c:v>34575</c:v>
                </c:pt>
                <c:pt idx="17990">
                  <c:v>34576</c:v>
                </c:pt>
                <c:pt idx="17991">
                  <c:v>34577</c:v>
                </c:pt>
                <c:pt idx="17992">
                  <c:v>34578</c:v>
                </c:pt>
                <c:pt idx="17993">
                  <c:v>34579</c:v>
                </c:pt>
                <c:pt idx="17994">
                  <c:v>34583</c:v>
                </c:pt>
                <c:pt idx="17995">
                  <c:v>34584</c:v>
                </c:pt>
                <c:pt idx="17996">
                  <c:v>34585</c:v>
                </c:pt>
                <c:pt idx="17997">
                  <c:v>34586</c:v>
                </c:pt>
                <c:pt idx="17998">
                  <c:v>34589</c:v>
                </c:pt>
                <c:pt idx="17999">
                  <c:v>34590</c:v>
                </c:pt>
                <c:pt idx="18000">
                  <c:v>34591</c:v>
                </c:pt>
                <c:pt idx="18001">
                  <c:v>34592</c:v>
                </c:pt>
                <c:pt idx="18002">
                  <c:v>34593</c:v>
                </c:pt>
                <c:pt idx="18003">
                  <c:v>34596</c:v>
                </c:pt>
                <c:pt idx="18004">
                  <c:v>34597</c:v>
                </c:pt>
                <c:pt idx="18005">
                  <c:v>34598</c:v>
                </c:pt>
                <c:pt idx="18006">
                  <c:v>34599</c:v>
                </c:pt>
                <c:pt idx="18007">
                  <c:v>34600</c:v>
                </c:pt>
                <c:pt idx="18008">
                  <c:v>34603</c:v>
                </c:pt>
                <c:pt idx="18009">
                  <c:v>34604</c:v>
                </c:pt>
                <c:pt idx="18010">
                  <c:v>34605</c:v>
                </c:pt>
                <c:pt idx="18011">
                  <c:v>34606</c:v>
                </c:pt>
                <c:pt idx="18012">
                  <c:v>34607</c:v>
                </c:pt>
                <c:pt idx="18013">
                  <c:v>34610</c:v>
                </c:pt>
                <c:pt idx="18014">
                  <c:v>34611</c:v>
                </c:pt>
                <c:pt idx="18015">
                  <c:v>34612</c:v>
                </c:pt>
                <c:pt idx="18016">
                  <c:v>34613</c:v>
                </c:pt>
                <c:pt idx="18017">
                  <c:v>34614</c:v>
                </c:pt>
                <c:pt idx="18018">
                  <c:v>34617</c:v>
                </c:pt>
                <c:pt idx="18019">
                  <c:v>34618</c:v>
                </c:pt>
                <c:pt idx="18020">
                  <c:v>34619</c:v>
                </c:pt>
                <c:pt idx="18021">
                  <c:v>34620</c:v>
                </c:pt>
                <c:pt idx="18022">
                  <c:v>34621</c:v>
                </c:pt>
                <c:pt idx="18023">
                  <c:v>34624</c:v>
                </c:pt>
                <c:pt idx="18024">
                  <c:v>34625</c:v>
                </c:pt>
                <c:pt idx="18025">
                  <c:v>34626</c:v>
                </c:pt>
                <c:pt idx="18026">
                  <c:v>34627</c:v>
                </c:pt>
                <c:pt idx="18027">
                  <c:v>34628</c:v>
                </c:pt>
                <c:pt idx="18028">
                  <c:v>34631</c:v>
                </c:pt>
                <c:pt idx="18029">
                  <c:v>34632</c:v>
                </c:pt>
                <c:pt idx="18030">
                  <c:v>34633</c:v>
                </c:pt>
                <c:pt idx="18031">
                  <c:v>34634</c:v>
                </c:pt>
                <c:pt idx="18032">
                  <c:v>34635</c:v>
                </c:pt>
                <c:pt idx="18033">
                  <c:v>34638</c:v>
                </c:pt>
                <c:pt idx="18034">
                  <c:v>34639</c:v>
                </c:pt>
                <c:pt idx="18035">
                  <c:v>34640</c:v>
                </c:pt>
                <c:pt idx="18036">
                  <c:v>34641</c:v>
                </c:pt>
                <c:pt idx="18037">
                  <c:v>34642</c:v>
                </c:pt>
                <c:pt idx="18038">
                  <c:v>34645</c:v>
                </c:pt>
                <c:pt idx="18039">
                  <c:v>34646</c:v>
                </c:pt>
                <c:pt idx="18040">
                  <c:v>34647</c:v>
                </c:pt>
                <c:pt idx="18041">
                  <c:v>34648</c:v>
                </c:pt>
                <c:pt idx="18042">
                  <c:v>34649</c:v>
                </c:pt>
                <c:pt idx="18043">
                  <c:v>34652</c:v>
                </c:pt>
                <c:pt idx="18044">
                  <c:v>34653</c:v>
                </c:pt>
                <c:pt idx="18045">
                  <c:v>34654</c:v>
                </c:pt>
                <c:pt idx="18046">
                  <c:v>34655</c:v>
                </c:pt>
                <c:pt idx="18047">
                  <c:v>34656</c:v>
                </c:pt>
                <c:pt idx="18048">
                  <c:v>34659</c:v>
                </c:pt>
                <c:pt idx="18049">
                  <c:v>34660</c:v>
                </c:pt>
                <c:pt idx="18050">
                  <c:v>34661</c:v>
                </c:pt>
                <c:pt idx="18051">
                  <c:v>34663</c:v>
                </c:pt>
                <c:pt idx="18052">
                  <c:v>34666</c:v>
                </c:pt>
                <c:pt idx="18053">
                  <c:v>34667</c:v>
                </c:pt>
                <c:pt idx="18054">
                  <c:v>34668</c:v>
                </c:pt>
                <c:pt idx="18055">
                  <c:v>34669</c:v>
                </c:pt>
                <c:pt idx="18056">
                  <c:v>34670</c:v>
                </c:pt>
                <c:pt idx="18057">
                  <c:v>34673</c:v>
                </c:pt>
                <c:pt idx="18058">
                  <c:v>34674</c:v>
                </c:pt>
                <c:pt idx="18059">
                  <c:v>34675</c:v>
                </c:pt>
                <c:pt idx="18060">
                  <c:v>34676</c:v>
                </c:pt>
                <c:pt idx="18061">
                  <c:v>34677</c:v>
                </c:pt>
                <c:pt idx="18062">
                  <c:v>34680</c:v>
                </c:pt>
                <c:pt idx="18063">
                  <c:v>34681</c:v>
                </c:pt>
                <c:pt idx="18064">
                  <c:v>34682</c:v>
                </c:pt>
                <c:pt idx="18065">
                  <c:v>34683</c:v>
                </c:pt>
                <c:pt idx="18066">
                  <c:v>34684</c:v>
                </c:pt>
                <c:pt idx="18067">
                  <c:v>34687</c:v>
                </c:pt>
                <c:pt idx="18068">
                  <c:v>34688</c:v>
                </c:pt>
                <c:pt idx="18069">
                  <c:v>34689</c:v>
                </c:pt>
                <c:pt idx="18070">
                  <c:v>34690</c:v>
                </c:pt>
                <c:pt idx="18071">
                  <c:v>34691</c:v>
                </c:pt>
                <c:pt idx="18072">
                  <c:v>34695</c:v>
                </c:pt>
                <c:pt idx="18073">
                  <c:v>34696</c:v>
                </c:pt>
                <c:pt idx="18074">
                  <c:v>34697</c:v>
                </c:pt>
                <c:pt idx="18075">
                  <c:v>34698</c:v>
                </c:pt>
                <c:pt idx="18076">
                  <c:v>34702</c:v>
                </c:pt>
                <c:pt idx="18077">
                  <c:v>34703</c:v>
                </c:pt>
                <c:pt idx="18078">
                  <c:v>34704</c:v>
                </c:pt>
                <c:pt idx="18079">
                  <c:v>34705</c:v>
                </c:pt>
                <c:pt idx="18080">
                  <c:v>34708</c:v>
                </c:pt>
                <c:pt idx="18081">
                  <c:v>34709</c:v>
                </c:pt>
                <c:pt idx="18082">
                  <c:v>34710</c:v>
                </c:pt>
                <c:pt idx="18083">
                  <c:v>34711</c:v>
                </c:pt>
                <c:pt idx="18084">
                  <c:v>34712</c:v>
                </c:pt>
                <c:pt idx="18085">
                  <c:v>34715</c:v>
                </c:pt>
                <c:pt idx="18086">
                  <c:v>34716</c:v>
                </c:pt>
                <c:pt idx="18087">
                  <c:v>34717</c:v>
                </c:pt>
                <c:pt idx="18088">
                  <c:v>34718</c:v>
                </c:pt>
                <c:pt idx="18089">
                  <c:v>34719</c:v>
                </c:pt>
                <c:pt idx="18090">
                  <c:v>34722</c:v>
                </c:pt>
                <c:pt idx="18091">
                  <c:v>34723</c:v>
                </c:pt>
                <c:pt idx="18092">
                  <c:v>34724</c:v>
                </c:pt>
                <c:pt idx="18093">
                  <c:v>34725</c:v>
                </c:pt>
                <c:pt idx="18094">
                  <c:v>34726</c:v>
                </c:pt>
                <c:pt idx="18095">
                  <c:v>34729</c:v>
                </c:pt>
                <c:pt idx="18096">
                  <c:v>34730</c:v>
                </c:pt>
                <c:pt idx="18097">
                  <c:v>34731</c:v>
                </c:pt>
                <c:pt idx="18098">
                  <c:v>34732</c:v>
                </c:pt>
                <c:pt idx="18099">
                  <c:v>34733</c:v>
                </c:pt>
                <c:pt idx="18100">
                  <c:v>34736</c:v>
                </c:pt>
                <c:pt idx="18101">
                  <c:v>34737</c:v>
                </c:pt>
                <c:pt idx="18102">
                  <c:v>34738</c:v>
                </c:pt>
                <c:pt idx="18103">
                  <c:v>34739</c:v>
                </c:pt>
                <c:pt idx="18104">
                  <c:v>34740</c:v>
                </c:pt>
                <c:pt idx="18105">
                  <c:v>34743</c:v>
                </c:pt>
                <c:pt idx="18106">
                  <c:v>34744</c:v>
                </c:pt>
                <c:pt idx="18107">
                  <c:v>34745</c:v>
                </c:pt>
                <c:pt idx="18108">
                  <c:v>34746</c:v>
                </c:pt>
                <c:pt idx="18109">
                  <c:v>34747</c:v>
                </c:pt>
                <c:pt idx="18110">
                  <c:v>34751</c:v>
                </c:pt>
                <c:pt idx="18111">
                  <c:v>34752</c:v>
                </c:pt>
                <c:pt idx="18112">
                  <c:v>34753</c:v>
                </c:pt>
                <c:pt idx="18113">
                  <c:v>34754</c:v>
                </c:pt>
                <c:pt idx="18114">
                  <c:v>34757</c:v>
                </c:pt>
                <c:pt idx="18115">
                  <c:v>34758</c:v>
                </c:pt>
                <c:pt idx="18116">
                  <c:v>34759</c:v>
                </c:pt>
                <c:pt idx="18117">
                  <c:v>34760</c:v>
                </c:pt>
                <c:pt idx="18118">
                  <c:v>34761</c:v>
                </c:pt>
                <c:pt idx="18119">
                  <c:v>34764</c:v>
                </c:pt>
                <c:pt idx="18120">
                  <c:v>34765</c:v>
                </c:pt>
                <c:pt idx="18121">
                  <c:v>34766</c:v>
                </c:pt>
                <c:pt idx="18122">
                  <c:v>34767</c:v>
                </c:pt>
                <c:pt idx="18123">
                  <c:v>34768</c:v>
                </c:pt>
                <c:pt idx="18124">
                  <c:v>34771</c:v>
                </c:pt>
                <c:pt idx="18125">
                  <c:v>34772</c:v>
                </c:pt>
                <c:pt idx="18126">
                  <c:v>34773</c:v>
                </c:pt>
                <c:pt idx="18127">
                  <c:v>34774</c:v>
                </c:pt>
                <c:pt idx="18128">
                  <c:v>34775</c:v>
                </c:pt>
                <c:pt idx="18129">
                  <c:v>34778</c:v>
                </c:pt>
                <c:pt idx="18130">
                  <c:v>34779</c:v>
                </c:pt>
                <c:pt idx="18131">
                  <c:v>34780</c:v>
                </c:pt>
                <c:pt idx="18132">
                  <c:v>34781</c:v>
                </c:pt>
                <c:pt idx="18133">
                  <c:v>34782</c:v>
                </c:pt>
                <c:pt idx="18134">
                  <c:v>34785</c:v>
                </c:pt>
                <c:pt idx="18135">
                  <c:v>34786</c:v>
                </c:pt>
                <c:pt idx="18136">
                  <c:v>34787</c:v>
                </c:pt>
                <c:pt idx="18137">
                  <c:v>34788</c:v>
                </c:pt>
                <c:pt idx="18138">
                  <c:v>34789</c:v>
                </c:pt>
                <c:pt idx="18139">
                  <c:v>34792</c:v>
                </c:pt>
                <c:pt idx="18140">
                  <c:v>34793</c:v>
                </c:pt>
                <c:pt idx="18141">
                  <c:v>34794</c:v>
                </c:pt>
                <c:pt idx="18142">
                  <c:v>34795</c:v>
                </c:pt>
                <c:pt idx="18143">
                  <c:v>34796</c:v>
                </c:pt>
                <c:pt idx="18144">
                  <c:v>34799</c:v>
                </c:pt>
                <c:pt idx="18145">
                  <c:v>34800</c:v>
                </c:pt>
                <c:pt idx="18146">
                  <c:v>34801</c:v>
                </c:pt>
                <c:pt idx="18147">
                  <c:v>34802</c:v>
                </c:pt>
                <c:pt idx="18148">
                  <c:v>34806</c:v>
                </c:pt>
                <c:pt idx="18149">
                  <c:v>34807</c:v>
                </c:pt>
                <c:pt idx="18150">
                  <c:v>34808</c:v>
                </c:pt>
                <c:pt idx="18151">
                  <c:v>34809</c:v>
                </c:pt>
                <c:pt idx="18152">
                  <c:v>34810</c:v>
                </c:pt>
                <c:pt idx="18153">
                  <c:v>34813</c:v>
                </c:pt>
                <c:pt idx="18154">
                  <c:v>34814</c:v>
                </c:pt>
                <c:pt idx="18155">
                  <c:v>34815</c:v>
                </c:pt>
                <c:pt idx="18156">
                  <c:v>34816</c:v>
                </c:pt>
                <c:pt idx="18157">
                  <c:v>34817</c:v>
                </c:pt>
                <c:pt idx="18158">
                  <c:v>34820</c:v>
                </c:pt>
                <c:pt idx="18159">
                  <c:v>34821</c:v>
                </c:pt>
                <c:pt idx="18160">
                  <c:v>34822</c:v>
                </c:pt>
                <c:pt idx="18161">
                  <c:v>34823</c:v>
                </c:pt>
                <c:pt idx="18162">
                  <c:v>34824</c:v>
                </c:pt>
                <c:pt idx="18163">
                  <c:v>34827</c:v>
                </c:pt>
                <c:pt idx="18164">
                  <c:v>34828</c:v>
                </c:pt>
                <c:pt idx="18165">
                  <c:v>34829</c:v>
                </c:pt>
                <c:pt idx="18166">
                  <c:v>34830</c:v>
                </c:pt>
                <c:pt idx="18167">
                  <c:v>34831</c:v>
                </c:pt>
                <c:pt idx="18168">
                  <c:v>34834</c:v>
                </c:pt>
                <c:pt idx="18169">
                  <c:v>34835</c:v>
                </c:pt>
                <c:pt idx="18170">
                  <c:v>34836</c:v>
                </c:pt>
                <c:pt idx="18171">
                  <c:v>34837</c:v>
                </c:pt>
                <c:pt idx="18172">
                  <c:v>34838</c:v>
                </c:pt>
                <c:pt idx="18173">
                  <c:v>34841</c:v>
                </c:pt>
                <c:pt idx="18174">
                  <c:v>34842</c:v>
                </c:pt>
                <c:pt idx="18175">
                  <c:v>34843</c:v>
                </c:pt>
                <c:pt idx="18176">
                  <c:v>34844</c:v>
                </c:pt>
                <c:pt idx="18177">
                  <c:v>34845</c:v>
                </c:pt>
                <c:pt idx="18178">
                  <c:v>34849</c:v>
                </c:pt>
                <c:pt idx="18179">
                  <c:v>34850</c:v>
                </c:pt>
                <c:pt idx="18180">
                  <c:v>34851</c:v>
                </c:pt>
                <c:pt idx="18181">
                  <c:v>34852</c:v>
                </c:pt>
                <c:pt idx="18182">
                  <c:v>34855</c:v>
                </c:pt>
                <c:pt idx="18183">
                  <c:v>34856</c:v>
                </c:pt>
                <c:pt idx="18184">
                  <c:v>34857</c:v>
                </c:pt>
                <c:pt idx="18185">
                  <c:v>34858</c:v>
                </c:pt>
                <c:pt idx="18186">
                  <c:v>34859</c:v>
                </c:pt>
                <c:pt idx="18187">
                  <c:v>34862</c:v>
                </c:pt>
                <c:pt idx="18188">
                  <c:v>34863</c:v>
                </c:pt>
                <c:pt idx="18189">
                  <c:v>34864</c:v>
                </c:pt>
                <c:pt idx="18190">
                  <c:v>34865</c:v>
                </c:pt>
                <c:pt idx="18191">
                  <c:v>34866</c:v>
                </c:pt>
                <c:pt idx="18192">
                  <c:v>34869</c:v>
                </c:pt>
                <c:pt idx="18193">
                  <c:v>34870</c:v>
                </c:pt>
                <c:pt idx="18194">
                  <c:v>34871</c:v>
                </c:pt>
                <c:pt idx="18195">
                  <c:v>34872</c:v>
                </c:pt>
                <c:pt idx="18196">
                  <c:v>34873</c:v>
                </c:pt>
                <c:pt idx="18197">
                  <c:v>34876</c:v>
                </c:pt>
                <c:pt idx="18198">
                  <c:v>34877</c:v>
                </c:pt>
                <c:pt idx="18199">
                  <c:v>34878</c:v>
                </c:pt>
                <c:pt idx="18200">
                  <c:v>34879</c:v>
                </c:pt>
                <c:pt idx="18201">
                  <c:v>34880</c:v>
                </c:pt>
                <c:pt idx="18202">
                  <c:v>34883</c:v>
                </c:pt>
                <c:pt idx="18203">
                  <c:v>34885</c:v>
                </c:pt>
                <c:pt idx="18204">
                  <c:v>34886</c:v>
                </c:pt>
                <c:pt idx="18205">
                  <c:v>34887</c:v>
                </c:pt>
                <c:pt idx="18206">
                  <c:v>34890</c:v>
                </c:pt>
                <c:pt idx="18207">
                  <c:v>34891</c:v>
                </c:pt>
                <c:pt idx="18208">
                  <c:v>34892</c:v>
                </c:pt>
                <c:pt idx="18209">
                  <c:v>34893</c:v>
                </c:pt>
                <c:pt idx="18210">
                  <c:v>34894</c:v>
                </c:pt>
                <c:pt idx="18211">
                  <c:v>34897</c:v>
                </c:pt>
                <c:pt idx="18212">
                  <c:v>34898</c:v>
                </c:pt>
                <c:pt idx="18213">
                  <c:v>34899</c:v>
                </c:pt>
                <c:pt idx="18214">
                  <c:v>34900</c:v>
                </c:pt>
                <c:pt idx="18215">
                  <c:v>34901</c:v>
                </c:pt>
                <c:pt idx="18216">
                  <c:v>34904</c:v>
                </c:pt>
                <c:pt idx="18217">
                  <c:v>34905</c:v>
                </c:pt>
                <c:pt idx="18218">
                  <c:v>34906</c:v>
                </c:pt>
                <c:pt idx="18219">
                  <c:v>34907</c:v>
                </c:pt>
                <c:pt idx="18220">
                  <c:v>34908</c:v>
                </c:pt>
                <c:pt idx="18221">
                  <c:v>34911</c:v>
                </c:pt>
                <c:pt idx="18222">
                  <c:v>34912</c:v>
                </c:pt>
                <c:pt idx="18223">
                  <c:v>34913</c:v>
                </c:pt>
                <c:pt idx="18224">
                  <c:v>34914</c:v>
                </c:pt>
                <c:pt idx="18225">
                  <c:v>34915</c:v>
                </c:pt>
                <c:pt idx="18226">
                  <c:v>34918</c:v>
                </c:pt>
                <c:pt idx="18227">
                  <c:v>34919</c:v>
                </c:pt>
                <c:pt idx="18228">
                  <c:v>34920</c:v>
                </c:pt>
                <c:pt idx="18229">
                  <c:v>34921</c:v>
                </c:pt>
                <c:pt idx="18230">
                  <c:v>34922</c:v>
                </c:pt>
                <c:pt idx="18231">
                  <c:v>34925</c:v>
                </c:pt>
                <c:pt idx="18232">
                  <c:v>34926</c:v>
                </c:pt>
                <c:pt idx="18233">
                  <c:v>34927</c:v>
                </c:pt>
                <c:pt idx="18234">
                  <c:v>34928</c:v>
                </c:pt>
                <c:pt idx="18235">
                  <c:v>34929</c:v>
                </c:pt>
                <c:pt idx="18236">
                  <c:v>34932</c:v>
                </c:pt>
                <c:pt idx="18237">
                  <c:v>34933</c:v>
                </c:pt>
                <c:pt idx="18238">
                  <c:v>34934</c:v>
                </c:pt>
                <c:pt idx="18239">
                  <c:v>34935</c:v>
                </c:pt>
                <c:pt idx="18240">
                  <c:v>34936</c:v>
                </c:pt>
                <c:pt idx="18241">
                  <c:v>34939</c:v>
                </c:pt>
                <c:pt idx="18242">
                  <c:v>34940</c:v>
                </c:pt>
                <c:pt idx="18243">
                  <c:v>34941</c:v>
                </c:pt>
                <c:pt idx="18244">
                  <c:v>34942</c:v>
                </c:pt>
                <c:pt idx="18245">
                  <c:v>34943</c:v>
                </c:pt>
                <c:pt idx="18246">
                  <c:v>34947</c:v>
                </c:pt>
                <c:pt idx="18247">
                  <c:v>34948</c:v>
                </c:pt>
                <c:pt idx="18248">
                  <c:v>34949</c:v>
                </c:pt>
                <c:pt idx="18249">
                  <c:v>34950</c:v>
                </c:pt>
                <c:pt idx="18250">
                  <c:v>34953</c:v>
                </c:pt>
                <c:pt idx="18251">
                  <c:v>34954</c:v>
                </c:pt>
                <c:pt idx="18252">
                  <c:v>34955</c:v>
                </c:pt>
                <c:pt idx="18253">
                  <c:v>34956</c:v>
                </c:pt>
                <c:pt idx="18254">
                  <c:v>34957</c:v>
                </c:pt>
                <c:pt idx="18255">
                  <c:v>34960</c:v>
                </c:pt>
                <c:pt idx="18256">
                  <c:v>34961</c:v>
                </c:pt>
                <c:pt idx="18257">
                  <c:v>34962</c:v>
                </c:pt>
                <c:pt idx="18258">
                  <c:v>34963</c:v>
                </c:pt>
                <c:pt idx="18259">
                  <c:v>34964</c:v>
                </c:pt>
                <c:pt idx="18260">
                  <c:v>34967</c:v>
                </c:pt>
                <c:pt idx="18261">
                  <c:v>34968</c:v>
                </c:pt>
                <c:pt idx="18262">
                  <c:v>34969</c:v>
                </c:pt>
                <c:pt idx="18263">
                  <c:v>34970</c:v>
                </c:pt>
                <c:pt idx="18264">
                  <c:v>34971</c:v>
                </c:pt>
                <c:pt idx="18265">
                  <c:v>34974</c:v>
                </c:pt>
                <c:pt idx="18266">
                  <c:v>34975</c:v>
                </c:pt>
                <c:pt idx="18267">
                  <c:v>34976</c:v>
                </c:pt>
                <c:pt idx="18268">
                  <c:v>34977</c:v>
                </c:pt>
                <c:pt idx="18269">
                  <c:v>34978</c:v>
                </c:pt>
                <c:pt idx="18270">
                  <c:v>34981</c:v>
                </c:pt>
                <c:pt idx="18271">
                  <c:v>34982</c:v>
                </c:pt>
                <c:pt idx="18272">
                  <c:v>34983</c:v>
                </c:pt>
                <c:pt idx="18273">
                  <c:v>34984</c:v>
                </c:pt>
                <c:pt idx="18274">
                  <c:v>34985</c:v>
                </c:pt>
                <c:pt idx="18275">
                  <c:v>34988</c:v>
                </c:pt>
                <c:pt idx="18276">
                  <c:v>34989</c:v>
                </c:pt>
                <c:pt idx="18277">
                  <c:v>34990</c:v>
                </c:pt>
                <c:pt idx="18278">
                  <c:v>34991</c:v>
                </c:pt>
                <c:pt idx="18279">
                  <c:v>34992</c:v>
                </c:pt>
                <c:pt idx="18280">
                  <c:v>34995</c:v>
                </c:pt>
                <c:pt idx="18281">
                  <c:v>34996</c:v>
                </c:pt>
                <c:pt idx="18282">
                  <c:v>34997</c:v>
                </c:pt>
                <c:pt idx="18283">
                  <c:v>34998</c:v>
                </c:pt>
                <c:pt idx="18284">
                  <c:v>34999</c:v>
                </c:pt>
                <c:pt idx="18285">
                  <c:v>35002</c:v>
                </c:pt>
                <c:pt idx="18286">
                  <c:v>35003</c:v>
                </c:pt>
                <c:pt idx="18287">
                  <c:v>35004</c:v>
                </c:pt>
                <c:pt idx="18288">
                  <c:v>35005</c:v>
                </c:pt>
                <c:pt idx="18289">
                  <c:v>35006</c:v>
                </c:pt>
                <c:pt idx="18290">
                  <c:v>35009</c:v>
                </c:pt>
                <c:pt idx="18291">
                  <c:v>35010</c:v>
                </c:pt>
                <c:pt idx="18292">
                  <c:v>35011</c:v>
                </c:pt>
                <c:pt idx="18293">
                  <c:v>35012</c:v>
                </c:pt>
                <c:pt idx="18294">
                  <c:v>35013</c:v>
                </c:pt>
                <c:pt idx="18295">
                  <c:v>35016</c:v>
                </c:pt>
                <c:pt idx="18296">
                  <c:v>35017</c:v>
                </c:pt>
                <c:pt idx="18297">
                  <c:v>35018</c:v>
                </c:pt>
                <c:pt idx="18298">
                  <c:v>35019</c:v>
                </c:pt>
                <c:pt idx="18299">
                  <c:v>35020</c:v>
                </c:pt>
                <c:pt idx="18300">
                  <c:v>35023</c:v>
                </c:pt>
                <c:pt idx="18301">
                  <c:v>35024</c:v>
                </c:pt>
                <c:pt idx="18302">
                  <c:v>35025</c:v>
                </c:pt>
                <c:pt idx="18303">
                  <c:v>35027</c:v>
                </c:pt>
                <c:pt idx="18304">
                  <c:v>35030</c:v>
                </c:pt>
                <c:pt idx="18305">
                  <c:v>35031</c:v>
                </c:pt>
                <c:pt idx="18306">
                  <c:v>35032</c:v>
                </c:pt>
                <c:pt idx="18307">
                  <c:v>35033</c:v>
                </c:pt>
                <c:pt idx="18308">
                  <c:v>35034</c:v>
                </c:pt>
                <c:pt idx="18309">
                  <c:v>35037</c:v>
                </c:pt>
                <c:pt idx="18310">
                  <c:v>35038</c:v>
                </c:pt>
                <c:pt idx="18311">
                  <c:v>35039</c:v>
                </c:pt>
                <c:pt idx="18312">
                  <c:v>35040</c:v>
                </c:pt>
                <c:pt idx="18313">
                  <c:v>35041</c:v>
                </c:pt>
                <c:pt idx="18314">
                  <c:v>35044</c:v>
                </c:pt>
                <c:pt idx="18315">
                  <c:v>35045</c:v>
                </c:pt>
                <c:pt idx="18316">
                  <c:v>35046</c:v>
                </c:pt>
                <c:pt idx="18317">
                  <c:v>35047</c:v>
                </c:pt>
                <c:pt idx="18318">
                  <c:v>35048</c:v>
                </c:pt>
                <c:pt idx="18319">
                  <c:v>35051</c:v>
                </c:pt>
                <c:pt idx="18320">
                  <c:v>35052</c:v>
                </c:pt>
                <c:pt idx="18321">
                  <c:v>35053</c:v>
                </c:pt>
                <c:pt idx="18322">
                  <c:v>35054</c:v>
                </c:pt>
                <c:pt idx="18323">
                  <c:v>35055</c:v>
                </c:pt>
                <c:pt idx="18324">
                  <c:v>35059</c:v>
                </c:pt>
                <c:pt idx="18325">
                  <c:v>35060</c:v>
                </c:pt>
                <c:pt idx="18326">
                  <c:v>35061</c:v>
                </c:pt>
                <c:pt idx="18327">
                  <c:v>35062</c:v>
                </c:pt>
                <c:pt idx="18328">
                  <c:v>35066</c:v>
                </c:pt>
                <c:pt idx="18329">
                  <c:v>35067</c:v>
                </c:pt>
                <c:pt idx="18330">
                  <c:v>35068</c:v>
                </c:pt>
                <c:pt idx="18331">
                  <c:v>35069</c:v>
                </c:pt>
                <c:pt idx="18332">
                  <c:v>35072</c:v>
                </c:pt>
                <c:pt idx="18333">
                  <c:v>35073</c:v>
                </c:pt>
                <c:pt idx="18334">
                  <c:v>35074</c:v>
                </c:pt>
                <c:pt idx="18335">
                  <c:v>35075</c:v>
                </c:pt>
                <c:pt idx="18336">
                  <c:v>35076</c:v>
                </c:pt>
                <c:pt idx="18337">
                  <c:v>35079</c:v>
                </c:pt>
                <c:pt idx="18338">
                  <c:v>35080</c:v>
                </c:pt>
                <c:pt idx="18339">
                  <c:v>35081</c:v>
                </c:pt>
                <c:pt idx="18340">
                  <c:v>35082</c:v>
                </c:pt>
                <c:pt idx="18341">
                  <c:v>35083</c:v>
                </c:pt>
                <c:pt idx="18342">
                  <c:v>35086</c:v>
                </c:pt>
                <c:pt idx="18343">
                  <c:v>35087</c:v>
                </c:pt>
                <c:pt idx="18344">
                  <c:v>35088</c:v>
                </c:pt>
                <c:pt idx="18345">
                  <c:v>35089</c:v>
                </c:pt>
                <c:pt idx="18346">
                  <c:v>35090</c:v>
                </c:pt>
                <c:pt idx="18347">
                  <c:v>35093</c:v>
                </c:pt>
                <c:pt idx="18348">
                  <c:v>35094</c:v>
                </c:pt>
                <c:pt idx="18349">
                  <c:v>35095</c:v>
                </c:pt>
                <c:pt idx="18350">
                  <c:v>35096</c:v>
                </c:pt>
                <c:pt idx="18351">
                  <c:v>35097</c:v>
                </c:pt>
                <c:pt idx="18352">
                  <c:v>35100</c:v>
                </c:pt>
                <c:pt idx="18353">
                  <c:v>35101</c:v>
                </c:pt>
                <c:pt idx="18354">
                  <c:v>35102</c:v>
                </c:pt>
                <c:pt idx="18355">
                  <c:v>35103</c:v>
                </c:pt>
                <c:pt idx="18356">
                  <c:v>35104</c:v>
                </c:pt>
                <c:pt idx="18357">
                  <c:v>35107</c:v>
                </c:pt>
                <c:pt idx="18358">
                  <c:v>35108</c:v>
                </c:pt>
                <c:pt idx="18359">
                  <c:v>35109</c:v>
                </c:pt>
                <c:pt idx="18360">
                  <c:v>35110</c:v>
                </c:pt>
                <c:pt idx="18361">
                  <c:v>35111</c:v>
                </c:pt>
                <c:pt idx="18362">
                  <c:v>35115</c:v>
                </c:pt>
                <c:pt idx="18363">
                  <c:v>35116</c:v>
                </c:pt>
                <c:pt idx="18364">
                  <c:v>35117</c:v>
                </c:pt>
                <c:pt idx="18365">
                  <c:v>35118</c:v>
                </c:pt>
                <c:pt idx="18366">
                  <c:v>35121</c:v>
                </c:pt>
                <c:pt idx="18367">
                  <c:v>35122</c:v>
                </c:pt>
                <c:pt idx="18368">
                  <c:v>35123</c:v>
                </c:pt>
                <c:pt idx="18369">
                  <c:v>35124</c:v>
                </c:pt>
                <c:pt idx="18370">
                  <c:v>35125</c:v>
                </c:pt>
                <c:pt idx="18371">
                  <c:v>35128</c:v>
                </c:pt>
                <c:pt idx="18372">
                  <c:v>35129</c:v>
                </c:pt>
                <c:pt idx="18373">
                  <c:v>35130</c:v>
                </c:pt>
                <c:pt idx="18374">
                  <c:v>35131</c:v>
                </c:pt>
                <c:pt idx="18375">
                  <c:v>35132</c:v>
                </c:pt>
                <c:pt idx="18376">
                  <c:v>35135</c:v>
                </c:pt>
                <c:pt idx="18377">
                  <c:v>35136</c:v>
                </c:pt>
                <c:pt idx="18378">
                  <c:v>35137</c:v>
                </c:pt>
                <c:pt idx="18379">
                  <c:v>35138</c:v>
                </c:pt>
                <c:pt idx="18380">
                  <c:v>35139</c:v>
                </c:pt>
                <c:pt idx="18381">
                  <c:v>35142</c:v>
                </c:pt>
                <c:pt idx="18382">
                  <c:v>35143</c:v>
                </c:pt>
                <c:pt idx="18383">
                  <c:v>35144</c:v>
                </c:pt>
                <c:pt idx="18384">
                  <c:v>35145</c:v>
                </c:pt>
                <c:pt idx="18385">
                  <c:v>35146</c:v>
                </c:pt>
                <c:pt idx="18386">
                  <c:v>35149</c:v>
                </c:pt>
                <c:pt idx="18387">
                  <c:v>35150</c:v>
                </c:pt>
                <c:pt idx="18388">
                  <c:v>35151</c:v>
                </c:pt>
                <c:pt idx="18389">
                  <c:v>35152</c:v>
                </c:pt>
                <c:pt idx="18390">
                  <c:v>35153</c:v>
                </c:pt>
                <c:pt idx="18391">
                  <c:v>35156</c:v>
                </c:pt>
                <c:pt idx="18392">
                  <c:v>35157</c:v>
                </c:pt>
                <c:pt idx="18393">
                  <c:v>35158</c:v>
                </c:pt>
                <c:pt idx="18394">
                  <c:v>35159</c:v>
                </c:pt>
                <c:pt idx="18395">
                  <c:v>35163</c:v>
                </c:pt>
                <c:pt idx="18396">
                  <c:v>35164</c:v>
                </c:pt>
                <c:pt idx="18397">
                  <c:v>35165</c:v>
                </c:pt>
                <c:pt idx="18398">
                  <c:v>35166</c:v>
                </c:pt>
                <c:pt idx="18399">
                  <c:v>35167</c:v>
                </c:pt>
                <c:pt idx="18400">
                  <c:v>35170</c:v>
                </c:pt>
                <c:pt idx="18401">
                  <c:v>35171</c:v>
                </c:pt>
                <c:pt idx="18402">
                  <c:v>35172</c:v>
                </c:pt>
                <c:pt idx="18403">
                  <c:v>35173</c:v>
                </c:pt>
                <c:pt idx="18404">
                  <c:v>35174</c:v>
                </c:pt>
                <c:pt idx="18405">
                  <c:v>35177</c:v>
                </c:pt>
                <c:pt idx="18406">
                  <c:v>35178</c:v>
                </c:pt>
                <c:pt idx="18407">
                  <c:v>35179</c:v>
                </c:pt>
                <c:pt idx="18408">
                  <c:v>35180</c:v>
                </c:pt>
                <c:pt idx="18409">
                  <c:v>35181</c:v>
                </c:pt>
                <c:pt idx="18410">
                  <c:v>35184</c:v>
                </c:pt>
                <c:pt idx="18411">
                  <c:v>35185</c:v>
                </c:pt>
                <c:pt idx="18412">
                  <c:v>35186</c:v>
                </c:pt>
                <c:pt idx="18413">
                  <c:v>35187</c:v>
                </c:pt>
                <c:pt idx="18414">
                  <c:v>35188</c:v>
                </c:pt>
                <c:pt idx="18415">
                  <c:v>35191</c:v>
                </c:pt>
                <c:pt idx="18416">
                  <c:v>35192</c:v>
                </c:pt>
                <c:pt idx="18417">
                  <c:v>35193</c:v>
                </c:pt>
                <c:pt idx="18418">
                  <c:v>35194</c:v>
                </c:pt>
                <c:pt idx="18419">
                  <c:v>35195</c:v>
                </c:pt>
                <c:pt idx="18420">
                  <c:v>35198</c:v>
                </c:pt>
                <c:pt idx="18421">
                  <c:v>35199</c:v>
                </c:pt>
                <c:pt idx="18422">
                  <c:v>35200</c:v>
                </c:pt>
                <c:pt idx="18423">
                  <c:v>35201</c:v>
                </c:pt>
                <c:pt idx="18424">
                  <c:v>35202</c:v>
                </c:pt>
                <c:pt idx="18425">
                  <c:v>35205</c:v>
                </c:pt>
                <c:pt idx="18426">
                  <c:v>35206</c:v>
                </c:pt>
                <c:pt idx="18427">
                  <c:v>35207</c:v>
                </c:pt>
                <c:pt idx="18428">
                  <c:v>35208</c:v>
                </c:pt>
                <c:pt idx="18429">
                  <c:v>35209</c:v>
                </c:pt>
                <c:pt idx="18430">
                  <c:v>35213</c:v>
                </c:pt>
                <c:pt idx="18431">
                  <c:v>35214</c:v>
                </c:pt>
                <c:pt idx="18432">
                  <c:v>35215</c:v>
                </c:pt>
                <c:pt idx="18433">
                  <c:v>35216</c:v>
                </c:pt>
                <c:pt idx="18434">
                  <c:v>35219</c:v>
                </c:pt>
                <c:pt idx="18435">
                  <c:v>35220</c:v>
                </c:pt>
                <c:pt idx="18436">
                  <c:v>35221</c:v>
                </c:pt>
                <c:pt idx="18437">
                  <c:v>35222</c:v>
                </c:pt>
                <c:pt idx="18438">
                  <c:v>35223</c:v>
                </c:pt>
                <c:pt idx="18439">
                  <c:v>35226</c:v>
                </c:pt>
                <c:pt idx="18440">
                  <c:v>35227</c:v>
                </c:pt>
                <c:pt idx="18441">
                  <c:v>35228</c:v>
                </c:pt>
                <c:pt idx="18442">
                  <c:v>35229</c:v>
                </c:pt>
                <c:pt idx="18443">
                  <c:v>35230</c:v>
                </c:pt>
                <c:pt idx="18444">
                  <c:v>35233</c:v>
                </c:pt>
                <c:pt idx="18445">
                  <c:v>35234</c:v>
                </c:pt>
                <c:pt idx="18446">
                  <c:v>35235</c:v>
                </c:pt>
                <c:pt idx="18447">
                  <c:v>35236</c:v>
                </c:pt>
                <c:pt idx="18448">
                  <c:v>35237</c:v>
                </c:pt>
                <c:pt idx="18449">
                  <c:v>35240</c:v>
                </c:pt>
                <c:pt idx="18450">
                  <c:v>35241</c:v>
                </c:pt>
                <c:pt idx="18451">
                  <c:v>35242</c:v>
                </c:pt>
                <c:pt idx="18452">
                  <c:v>35243</c:v>
                </c:pt>
                <c:pt idx="18453">
                  <c:v>35244</c:v>
                </c:pt>
                <c:pt idx="18454">
                  <c:v>35247</c:v>
                </c:pt>
                <c:pt idx="18455">
                  <c:v>35248</c:v>
                </c:pt>
                <c:pt idx="18456">
                  <c:v>35249</c:v>
                </c:pt>
                <c:pt idx="18457">
                  <c:v>35251</c:v>
                </c:pt>
                <c:pt idx="18458">
                  <c:v>35254</c:v>
                </c:pt>
                <c:pt idx="18459">
                  <c:v>35255</c:v>
                </c:pt>
                <c:pt idx="18460">
                  <c:v>35256</c:v>
                </c:pt>
                <c:pt idx="18461">
                  <c:v>35257</c:v>
                </c:pt>
                <c:pt idx="18462">
                  <c:v>35258</c:v>
                </c:pt>
                <c:pt idx="18463">
                  <c:v>35261</c:v>
                </c:pt>
                <c:pt idx="18464">
                  <c:v>35262</c:v>
                </c:pt>
                <c:pt idx="18465">
                  <c:v>35263</c:v>
                </c:pt>
                <c:pt idx="18466">
                  <c:v>35264</c:v>
                </c:pt>
                <c:pt idx="18467">
                  <c:v>35265</c:v>
                </c:pt>
                <c:pt idx="18468">
                  <c:v>35268</c:v>
                </c:pt>
                <c:pt idx="18469">
                  <c:v>35269</c:v>
                </c:pt>
                <c:pt idx="18470">
                  <c:v>35270</c:v>
                </c:pt>
                <c:pt idx="18471">
                  <c:v>35271</c:v>
                </c:pt>
                <c:pt idx="18472">
                  <c:v>35272</c:v>
                </c:pt>
                <c:pt idx="18473">
                  <c:v>35275</c:v>
                </c:pt>
                <c:pt idx="18474">
                  <c:v>35276</c:v>
                </c:pt>
                <c:pt idx="18475">
                  <c:v>35277</c:v>
                </c:pt>
                <c:pt idx="18476">
                  <c:v>35278</c:v>
                </c:pt>
                <c:pt idx="18477">
                  <c:v>35279</c:v>
                </c:pt>
                <c:pt idx="18478">
                  <c:v>35282</c:v>
                </c:pt>
                <c:pt idx="18479">
                  <c:v>35283</c:v>
                </c:pt>
                <c:pt idx="18480">
                  <c:v>35284</c:v>
                </c:pt>
                <c:pt idx="18481">
                  <c:v>35285</c:v>
                </c:pt>
                <c:pt idx="18482">
                  <c:v>35286</c:v>
                </c:pt>
                <c:pt idx="18483">
                  <c:v>35289</c:v>
                </c:pt>
                <c:pt idx="18484">
                  <c:v>35290</c:v>
                </c:pt>
                <c:pt idx="18485">
                  <c:v>35291</c:v>
                </c:pt>
                <c:pt idx="18486">
                  <c:v>35292</c:v>
                </c:pt>
                <c:pt idx="18487">
                  <c:v>35293</c:v>
                </c:pt>
                <c:pt idx="18488">
                  <c:v>35296</c:v>
                </c:pt>
                <c:pt idx="18489">
                  <c:v>35297</c:v>
                </c:pt>
                <c:pt idx="18490">
                  <c:v>35298</c:v>
                </c:pt>
                <c:pt idx="18491">
                  <c:v>35299</c:v>
                </c:pt>
                <c:pt idx="18492">
                  <c:v>35300</c:v>
                </c:pt>
                <c:pt idx="18493">
                  <c:v>35303</c:v>
                </c:pt>
                <c:pt idx="18494">
                  <c:v>35304</c:v>
                </c:pt>
                <c:pt idx="18495">
                  <c:v>35305</c:v>
                </c:pt>
                <c:pt idx="18496">
                  <c:v>35306</c:v>
                </c:pt>
                <c:pt idx="18497">
                  <c:v>35307</c:v>
                </c:pt>
                <c:pt idx="18498">
                  <c:v>35311</c:v>
                </c:pt>
                <c:pt idx="18499">
                  <c:v>35312</c:v>
                </c:pt>
                <c:pt idx="18500">
                  <c:v>35313</c:v>
                </c:pt>
                <c:pt idx="18501">
                  <c:v>35314</c:v>
                </c:pt>
                <c:pt idx="18502">
                  <c:v>35317</c:v>
                </c:pt>
                <c:pt idx="18503">
                  <c:v>35318</c:v>
                </c:pt>
                <c:pt idx="18504">
                  <c:v>35319</c:v>
                </c:pt>
                <c:pt idx="18505">
                  <c:v>35320</c:v>
                </c:pt>
                <c:pt idx="18506">
                  <c:v>35321</c:v>
                </c:pt>
                <c:pt idx="18507">
                  <c:v>35324</c:v>
                </c:pt>
                <c:pt idx="18508">
                  <c:v>35325</c:v>
                </c:pt>
                <c:pt idx="18509">
                  <c:v>35326</c:v>
                </c:pt>
                <c:pt idx="18510">
                  <c:v>35327</c:v>
                </c:pt>
                <c:pt idx="18511">
                  <c:v>35328</c:v>
                </c:pt>
                <c:pt idx="18512">
                  <c:v>35331</c:v>
                </c:pt>
                <c:pt idx="18513">
                  <c:v>35332</c:v>
                </c:pt>
                <c:pt idx="18514">
                  <c:v>35333</c:v>
                </c:pt>
                <c:pt idx="18515">
                  <c:v>35334</c:v>
                </c:pt>
                <c:pt idx="18516">
                  <c:v>35335</c:v>
                </c:pt>
                <c:pt idx="18517">
                  <c:v>35338</c:v>
                </c:pt>
                <c:pt idx="18518">
                  <c:v>35339</c:v>
                </c:pt>
                <c:pt idx="18519">
                  <c:v>35340</c:v>
                </c:pt>
                <c:pt idx="18520">
                  <c:v>35341</c:v>
                </c:pt>
                <c:pt idx="18521">
                  <c:v>35342</c:v>
                </c:pt>
                <c:pt idx="18522">
                  <c:v>35345</c:v>
                </c:pt>
                <c:pt idx="18523">
                  <c:v>35346</c:v>
                </c:pt>
                <c:pt idx="18524">
                  <c:v>35347</c:v>
                </c:pt>
                <c:pt idx="18525">
                  <c:v>35348</c:v>
                </c:pt>
                <c:pt idx="18526">
                  <c:v>35349</c:v>
                </c:pt>
                <c:pt idx="18527">
                  <c:v>35352</c:v>
                </c:pt>
                <c:pt idx="18528">
                  <c:v>35353</c:v>
                </c:pt>
                <c:pt idx="18529">
                  <c:v>35354</c:v>
                </c:pt>
                <c:pt idx="18530">
                  <c:v>35355</c:v>
                </c:pt>
                <c:pt idx="18531">
                  <c:v>35356</c:v>
                </c:pt>
                <c:pt idx="18532">
                  <c:v>35359</c:v>
                </c:pt>
                <c:pt idx="18533">
                  <c:v>35360</c:v>
                </c:pt>
                <c:pt idx="18534">
                  <c:v>35361</c:v>
                </c:pt>
                <c:pt idx="18535">
                  <c:v>35362</c:v>
                </c:pt>
                <c:pt idx="18536">
                  <c:v>35363</c:v>
                </c:pt>
                <c:pt idx="18537">
                  <c:v>35366</c:v>
                </c:pt>
                <c:pt idx="18538">
                  <c:v>35367</c:v>
                </c:pt>
                <c:pt idx="18539">
                  <c:v>35368</c:v>
                </c:pt>
                <c:pt idx="18540">
                  <c:v>35369</c:v>
                </c:pt>
                <c:pt idx="18541">
                  <c:v>35370</c:v>
                </c:pt>
                <c:pt idx="18542">
                  <c:v>35373</c:v>
                </c:pt>
                <c:pt idx="18543">
                  <c:v>35374</c:v>
                </c:pt>
                <c:pt idx="18544">
                  <c:v>35375</c:v>
                </c:pt>
                <c:pt idx="18545">
                  <c:v>35376</c:v>
                </c:pt>
                <c:pt idx="18546">
                  <c:v>35377</c:v>
                </c:pt>
                <c:pt idx="18547">
                  <c:v>35380</c:v>
                </c:pt>
                <c:pt idx="18548">
                  <c:v>35381</c:v>
                </c:pt>
                <c:pt idx="18549">
                  <c:v>35382</c:v>
                </c:pt>
                <c:pt idx="18550">
                  <c:v>35383</c:v>
                </c:pt>
                <c:pt idx="18551">
                  <c:v>35384</c:v>
                </c:pt>
                <c:pt idx="18552">
                  <c:v>35387</c:v>
                </c:pt>
                <c:pt idx="18553">
                  <c:v>35388</c:v>
                </c:pt>
                <c:pt idx="18554">
                  <c:v>35389</c:v>
                </c:pt>
                <c:pt idx="18555">
                  <c:v>35390</c:v>
                </c:pt>
                <c:pt idx="18556">
                  <c:v>35391</c:v>
                </c:pt>
                <c:pt idx="18557">
                  <c:v>35394</c:v>
                </c:pt>
                <c:pt idx="18558">
                  <c:v>35395</c:v>
                </c:pt>
                <c:pt idx="18559">
                  <c:v>35396</c:v>
                </c:pt>
                <c:pt idx="18560">
                  <c:v>35398</c:v>
                </c:pt>
                <c:pt idx="18561">
                  <c:v>35401</c:v>
                </c:pt>
                <c:pt idx="18562">
                  <c:v>35402</c:v>
                </c:pt>
                <c:pt idx="18563">
                  <c:v>35403</c:v>
                </c:pt>
                <c:pt idx="18564">
                  <c:v>35404</c:v>
                </c:pt>
                <c:pt idx="18565">
                  <c:v>35405</c:v>
                </c:pt>
                <c:pt idx="18566">
                  <c:v>35408</c:v>
                </c:pt>
                <c:pt idx="18567">
                  <c:v>35409</c:v>
                </c:pt>
                <c:pt idx="18568">
                  <c:v>35410</c:v>
                </c:pt>
                <c:pt idx="18569">
                  <c:v>35411</c:v>
                </c:pt>
                <c:pt idx="18570">
                  <c:v>35412</c:v>
                </c:pt>
                <c:pt idx="18571">
                  <c:v>35415</c:v>
                </c:pt>
                <c:pt idx="18572">
                  <c:v>35416</c:v>
                </c:pt>
                <c:pt idx="18573">
                  <c:v>35417</c:v>
                </c:pt>
                <c:pt idx="18574">
                  <c:v>35418</c:v>
                </c:pt>
                <c:pt idx="18575">
                  <c:v>35419</c:v>
                </c:pt>
                <c:pt idx="18576">
                  <c:v>35422</c:v>
                </c:pt>
                <c:pt idx="18577">
                  <c:v>35423</c:v>
                </c:pt>
                <c:pt idx="18578">
                  <c:v>35425</c:v>
                </c:pt>
                <c:pt idx="18579">
                  <c:v>35426</c:v>
                </c:pt>
                <c:pt idx="18580">
                  <c:v>35429</c:v>
                </c:pt>
                <c:pt idx="18581">
                  <c:v>35430</c:v>
                </c:pt>
                <c:pt idx="18582">
                  <c:v>35432</c:v>
                </c:pt>
                <c:pt idx="18583">
                  <c:v>35433</c:v>
                </c:pt>
                <c:pt idx="18584">
                  <c:v>35436</c:v>
                </c:pt>
                <c:pt idx="18585">
                  <c:v>35437</c:v>
                </c:pt>
                <c:pt idx="18586">
                  <c:v>35438</c:v>
                </c:pt>
                <c:pt idx="18587">
                  <c:v>35439</c:v>
                </c:pt>
                <c:pt idx="18588">
                  <c:v>35440</c:v>
                </c:pt>
                <c:pt idx="18589">
                  <c:v>35443</c:v>
                </c:pt>
                <c:pt idx="18590">
                  <c:v>35444</c:v>
                </c:pt>
                <c:pt idx="18591">
                  <c:v>35445</c:v>
                </c:pt>
                <c:pt idx="18592">
                  <c:v>35446</c:v>
                </c:pt>
                <c:pt idx="18593">
                  <c:v>35447</c:v>
                </c:pt>
                <c:pt idx="18594">
                  <c:v>35450</c:v>
                </c:pt>
                <c:pt idx="18595">
                  <c:v>35451</c:v>
                </c:pt>
                <c:pt idx="18596">
                  <c:v>35452</c:v>
                </c:pt>
                <c:pt idx="18597">
                  <c:v>35453</c:v>
                </c:pt>
                <c:pt idx="18598">
                  <c:v>35454</c:v>
                </c:pt>
                <c:pt idx="18599">
                  <c:v>35457</c:v>
                </c:pt>
                <c:pt idx="18600">
                  <c:v>35458</c:v>
                </c:pt>
                <c:pt idx="18601">
                  <c:v>35459</c:v>
                </c:pt>
                <c:pt idx="18602">
                  <c:v>35460</c:v>
                </c:pt>
                <c:pt idx="18603">
                  <c:v>35461</c:v>
                </c:pt>
                <c:pt idx="18604">
                  <c:v>35464</c:v>
                </c:pt>
                <c:pt idx="18605">
                  <c:v>35465</c:v>
                </c:pt>
                <c:pt idx="18606">
                  <c:v>35466</c:v>
                </c:pt>
                <c:pt idx="18607">
                  <c:v>35467</c:v>
                </c:pt>
                <c:pt idx="18608">
                  <c:v>35468</c:v>
                </c:pt>
                <c:pt idx="18609">
                  <c:v>35471</c:v>
                </c:pt>
                <c:pt idx="18610">
                  <c:v>35472</c:v>
                </c:pt>
                <c:pt idx="18611">
                  <c:v>35473</c:v>
                </c:pt>
                <c:pt idx="18612">
                  <c:v>35474</c:v>
                </c:pt>
                <c:pt idx="18613">
                  <c:v>35475</c:v>
                </c:pt>
                <c:pt idx="18614">
                  <c:v>35479</c:v>
                </c:pt>
                <c:pt idx="18615">
                  <c:v>35480</c:v>
                </c:pt>
                <c:pt idx="18616">
                  <c:v>35481</c:v>
                </c:pt>
                <c:pt idx="18617">
                  <c:v>35482</c:v>
                </c:pt>
                <c:pt idx="18618">
                  <c:v>35485</c:v>
                </c:pt>
                <c:pt idx="18619">
                  <c:v>35486</c:v>
                </c:pt>
                <c:pt idx="18620">
                  <c:v>35487</c:v>
                </c:pt>
                <c:pt idx="18621">
                  <c:v>35488</c:v>
                </c:pt>
                <c:pt idx="18622">
                  <c:v>35489</c:v>
                </c:pt>
                <c:pt idx="18623">
                  <c:v>35492</c:v>
                </c:pt>
                <c:pt idx="18624">
                  <c:v>35493</c:v>
                </c:pt>
                <c:pt idx="18625">
                  <c:v>35494</c:v>
                </c:pt>
                <c:pt idx="18626">
                  <c:v>35495</c:v>
                </c:pt>
                <c:pt idx="18627">
                  <c:v>35496</c:v>
                </c:pt>
                <c:pt idx="18628">
                  <c:v>35499</c:v>
                </c:pt>
                <c:pt idx="18629">
                  <c:v>35500</c:v>
                </c:pt>
                <c:pt idx="18630">
                  <c:v>35501</c:v>
                </c:pt>
                <c:pt idx="18631">
                  <c:v>35502</c:v>
                </c:pt>
                <c:pt idx="18632">
                  <c:v>35503</c:v>
                </c:pt>
                <c:pt idx="18633">
                  <c:v>35506</c:v>
                </c:pt>
                <c:pt idx="18634">
                  <c:v>35507</c:v>
                </c:pt>
                <c:pt idx="18635">
                  <c:v>35508</c:v>
                </c:pt>
                <c:pt idx="18636">
                  <c:v>35509</c:v>
                </c:pt>
                <c:pt idx="18637">
                  <c:v>35510</c:v>
                </c:pt>
                <c:pt idx="18638">
                  <c:v>35513</c:v>
                </c:pt>
                <c:pt idx="18639">
                  <c:v>35514</c:v>
                </c:pt>
                <c:pt idx="18640">
                  <c:v>35515</c:v>
                </c:pt>
                <c:pt idx="18641">
                  <c:v>35516</c:v>
                </c:pt>
                <c:pt idx="18642">
                  <c:v>35520</c:v>
                </c:pt>
                <c:pt idx="18643">
                  <c:v>35521</c:v>
                </c:pt>
                <c:pt idx="18644">
                  <c:v>35522</c:v>
                </c:pt>
                <c:pt idx="18645">
                  <c:v>35523</c:v>
                </c:pt>
                <c:pt idx="18646">
                  <c:v>35524</c:v>
                </c:pt>
                <c:pt idx="18647">
                  <c:v>35527</c:v>
                </c:pt>
                <c:pt idx="18648">
                  <c:v>35528</c:v>
                </c:pt>
                <c:pt idx="18649">
                  <c:v>35529</c:v>
                </c:pt>
                <c:pt idx="18650">
                  <c:v>35530</c:v>
                </c:pt>
                <c:pt idx="18651">
                  <c:v>35531</c:v>
                </c:pt>
                <c:pt idx="18652">
                  <c:v>35534</c:v>
                </c:pt>
                <c:pt idx="18653">
                  <c:v>35535</c:v>
                </c:pt>
                <c:pt idx="18654">
                  <c:v>35536</c:v>
                </c:pt>
                <c:pt idx="18655">
                  <c:v>35537</c:v>
                </c:pt>
                <c:pt idx="18656">
                  <c:v>35538</c:v>
                </c:pt>
                <c:pt idx="18657">
                  <c:v>35541</c:v>
                </c:pt>
                <c:pt idx="18658">
                  <c:v>35542</c:v>
                </c:pt>
                <c:pt idx="18659">
                  <c:v>35543</c:v>
                </c:pt>
                <c:pt idx="18660">
                  <c:v>35544</c:v>
                </c:pt>
                <c:pt idx="18661">
                  <c:v>35545</c:v>
                </c:pt>
                <c:pt idx="18662">
                  <c:v>35548</c:v>
                </c:pt>
                <c:pt idx="18663">
                  <c:v>35549</c:v>
                </c:pt>
                <c:pt idx="18664">
                  <c:v>35550</c:v>
                </c:pt>
                <c:pt idx="18665">
                  <c:v>35551</c:v>
                </c:pt>
                <c:pt idx="18666">
                  <c:v>35552</c:v>
                </c:pt>
                <c:pt idx="18667">
                  <c:v>35555</c:v>
                </c:pt>
                <c:pt idx="18668">
                  <c:v>35556</c:v>
                </c:pt>
                <c:pt idx="18669">
                  <c:v>35557</c:v>
                </c:pt>
                <c:pt idx="18670">
                  <c:v>35558</c:v>
                </c:pt>
                <c:pt idx="18671">
                  <c:v>35559</c:v>
                </c:pt>
                <c:pt idx="18672">
                  <c:v>35562</c:v>
                </c:pt>
                <c:pt idx="18673">
                  <c:v>35563</c:v>
                </c:pt>
                <c:pt idx="18674">
                  <c:v>35564</c:v>
                </c:pt>
                <c:pt idx="18675">
                  <c:v>35565</c:v>
                </c:pt>
                <c:pt idx="18676">
                  <c:v>35566</c:v>
                </c:pt>
                <c:pt idx="18677">
                  <c:v>35569</c:v>
                </c:pt>
                <c:pt idx="18678">
                  <c:v>35570</c:v>
                </c:pt>
                <c:pt idx="18679">
                  <c:v>35571</c:v>
                </c:pt>
                <c:pt idx="18680">
                  <c:v>35572</c:v>
                </c:pt>
                <c:pt idx="18681">
                  <c:v>35573</c:v>
                </c:pt>
                <c:pt idx="18682">
                  <c:v>35577</c:v>
                </c:pt>
                <c:pt idx="18683">
                  <c:v>35578</c:v>
                </c:pt>
                <c:pt idx="18684">
                  <c:v>35579</c:v>
                </c:pt>
                <c:pt idx="18685">
                  <c:v>35580</c:v>
                </c:pt>
                <c:pt idx="18686">
                  <c:v>35583</c:v>
                </c:pt>
                <c:pt idx="18687">
                  <c:v>35584</c:v>
                </c:pt>
                <c:pt idx="18688">
                  <c:v>35585</c:v>
                </c:pt>
                <c:pt idx="18689">
                  <c:v>35586</c:v>
                </c:pt>
                <c:pt idx="18690">
                  <c:v>35587</c:v>
                </c:pt>
                <c:pt idx="18691">
                  <c:v>35590</c:v>
                </c:pt>
                <c:pt idx="18692">
                  <c:v>35591</c:v>
                </c:pt>
                <c:pt idx="18693">
                  <c:v>35592</c:v>
                </c:pt>
                <c:pt idx="18694">
                  <c:v>35593</c:v>
                </c:pt>
                <c:pt idx="18695">
                  <c:v>35594</c:v>
                </c:pt>
                <c:pt idx="18696">
                  <c:v>35597</c:v>
                </c:pt>
                <c:pt idx="18697">
                  <c:v>35598</c:v>
                </c:pt>
                <c:pt idx="18698">
                  <c:v>35599</c:v>
                </c:pt>
                <c:pt idx="18699">
                  <c:v>35600</c:v>
                </c:pt>
                <c:pt idx="18700">
                  <c:v>35601</c:v>
                </c:pt>
                <c:pt idx="18701">
                  <c:v>35604</c:v>
                </c:pt>
                <c:pt idx="18702">
                  <c:v>35605</c:v>
                </c:pt>
                <c:pt idx="18703">
                  <c:v>35606</c:v>
                </c:pt>
                <c:pt idx="18704">
                  <c:v>35607</c:v>
                </c:pt>
                <c:pt idx="18705">
                  <c:v>35608</c:v>
                </c:pt>
                <c:pt idx="18706">
                  <c:v>35611</c:v>
                </c:pt>
                <c:pt idx="18707">
                  <c:v>35612</c:v>
                </c:pt>
                <c:pt idx="18708">
                  <c:v>35613</c:v>
                </c:pt>
                <c:pt idx="18709">
                  <c:v>35614</c:v>
                </c:pt>
                <c:pt idx="18710">
                  <c:v>35618</c:v>
                </c:pt>
                <c:pt idx="18711">
                  <c:v>35619</c:v>
                </c:pt>
                <c:pt idx="18712">
                  <c:v>35620</c:v>
                </c:pt>
                <c:pt idx="18713">
                  <c:v>35621</c:v>
                </c:pt>
                <c:pt idx="18714">
                  <c:v>35622</c:v>
                </c:pt>
                <c:pt idx="18715">
                  <c:v>35625</c:v>
                </c:pt>
                <c:pt idx="18716">
                  <c:v>35626</c:v>
                </c:pt>
                <c:pt idx="18717">
                  <c:v>35627</c:v>
                </c:pt>
                <c:pt idx="18718">
                  <c:v>35628</c:v>
                </c:pt>
                <c:pt idx="18719">
                  <c:v>35629</c:v>
                </c:pt>
                <c:pt idx="18720">
                  <c:v>35632</c:v>
                </c:pt>
                <c:pt idx="18721">
                  <c:v>35633</c:v>
                </c:pt>
                <c:pt idx="18722">
                  <c:v>35634</c:v>
                </c:pt>
                <c:pt idx="18723">
                  <c:v>35635</c:v>
                </c:pt>
                <c:pt idx="18724">
                  <c:v>35636</c:v>
                </c:pt>
                <c:pt idx="18725">
                  <c:v>35639</c:v>
                </c:pt>
                <c:pt idx="18726">
                  <c:v>35640</c:v>
                </c:pt>
                <c:pt idx="18727">
                  <c:v>35641</c:v>
                </c:pt>
                <c:pt idx="18728">
                  <c:v>35642</c:v>
                </c:pt>
                <c:pt idx="18729">
                  <c:v>35643</c:v>
                </c:pt>
                <c:pt idx="18730">
                  <c:v>35646</c:v>
                </c:pt>
                <c:pt idx="18731">
                  <c:v>35647</c:v>
                </c:pt>
                <c:pt idx="18732">
                  <c:v>35648</c:v>
                </c:pt>
                <c:pt idx="18733">
                  <c:v>35649</c:v>
                </c:pt>
                <c:pt idx="18734">
                  <c:v>35650</c:v>
                </c:pt>
                <c:pt idx="18735">
                  <c:v>35653</c:v>
                </c:pt>
                <c:pt idx="18736">
                  <c:v>35654</c:v>
                </c:pt>
                <c:pt idx="18737">
                  <c:v>35655</c:v>
                </c:pt>
                <c:pt idx="18738">
                  <c:v>35656</c:v>
                </c:pt>
                <c:pt idx="18739">
                  <c:v>35657</c:v>
                </c:pt>
                <c:pt idx="18740">
                  <c:v>35660</c:v>
                </c:pt>
                <c:pt idx="18741">
                  <c:v>35661</c:v>
                </c:pt>
                <c:pt idx="18742">
                  <c:v>35662</c:v>
                </c:pt>
                <c:pt idx="18743">
                  <c:v>35663</c:v>
                </c:pt>
                <c:pt idx="18744">
                  <c:v>35664</c:v>
                </c:pt>
                <c:pt idx="18745">
                  <c:v>35667</c:v>
                </c:pt>
                <c:pt idx="18746">
                  <c:v>35668</c:v>
                </c:pt>
                <c:pt idx="18747">
                  <c:v>35669</c:v>
                </c:pt>
                <c:pt idx="18748">
                  <c:v>35670</c:v>
                </c:pt>
                <c:pt idx="18749">
                  <c:v>35671</c:v>
                </c:pt>
                <c:pt idx="18750">
                  <c:v>35675</c:v>
                </c:pt>
                <c:pt idx="18751">
                  <c:v>35676</c:v>
                </c:pt>
                <c:pt idx="18752">
                  <c:v>35677</c:v>
                </c:pt>
                <c:pt idx="18753">
                  <c:v>35678</c:v>
                </c:pt>
                <c:pt idx="18754">
                  <c:v>35681</c:v>
                </c:pt>
                <c:pt idx="18755">
                  <c:v>35682</c:v>
                </c:pt>
                <c:pt idx="18756">
                  <c:v>35683</c:v>
                </c:pt>
                <c:pt idx="18757">
                  <c:v>35684</c:v>
                </c:pt>
                <c:pt idx="18758">
                  <c:v>35685</c:v>
                </c:pt>
                <c:pt idx="18759">
                  <c:v>35688</c:v>
                </c:pt>
                <c:pt idx="18760">
                  <c:v>35689</c:v>
                </c:pt>
                <c:pt idx="18761">
                  <c:v>35690</c:v>
                </c:pt>
                <c:pt idx="18762">
                  <c:v>35691</c:v>
                </c:pt>
                <c:pt idx="18763">
                  <c:v>35692</c:v>
                </c:pt>
                <c:pt idx="18764">
                  <c:v>35695</c:v>
                </c:pt>
                <c:pt idx="18765">
                  <c:v>35696</c:v>
                </c:pt>
                <c:pt idx="18766">
                  <c:v>35697</c:v>
                </c:pt>
                <c:pt idx="18767">
                  <c:v>35698</c:v>
                </c:pt>
                <c:pt idx="18768">
                  <c:v>35699</c:v>
                </c:pt>
                <c:pt idx="18769">
                  <c:v>35702</c:v>
                </c:pt>
                <c:pt idx="18770">
                  <c:v>35703</c:v>
                </c:pt>
                <c:pt idx="18771">
                  <c:v>35704</c:v>
                </c:pt>
                <c:pt idx="18772">
                  <c:v>35705</c:v>
                </c:pt>
                <c:pt idx="18773">
                  <c:v>35706</c:v>
                </c:pt>
                <c:pt idx="18774">
                  <c:v>35709</c:v>
                </c:pt>
                <c:pt idx="18775">
                  <c:v>35710</c:v>
                </c:pt>
                <c:pt idx="18776">
                  <c:v>35711</c:v>
                </c:pt>
                <c:pt idx="18777">
                  <c:v>35712</c:v>
                </c:pt>
                <c:pt idx="18778">
                  <c:v>35713</c:v>
                </c:pt>
                <c:pt idx="18779">
                  <c:v>35716</c:v>
                </c:pt>
                <c:pt idx="18780">
                  <c:v>35717</c:v>
                </c:pt>
                <c:pt idx="18781">
                  <c:v>35718</c:v>
                </c:pt>
                <c:pt idx="18782">
                  <c:v>35719</c:v>
                </c:pt>
                <c:pt idx="18783">
                  <c:v>35720</c:v>
                </c:pt>
                <c:pt idx="18784">
                  <c:v>35723</c:v>
                </c:pt>
                <c:pt idx="18785">
                  <c:v>35724</c:v>
                </c:pt>
                <c:pt idx="18786">
                  <c:v>35725</c:v>
                </c:pt>
                <c:pt idx="18787">
                  <c:v>35726</c:v>
                </c:pt>
                <c:pt idx="18788">
                  <c:v>35727</c:v>
                </c:pt>
                <c:pt idx="18789">
                  <c:v>35730</c:v>
                </c:pt>
                <c:pt idx="18790">
                  <c:v>35731</c:v>
                </c:pt>
                <c:pt idx="18791">
                  <c:v>35732</c:v>
                </c:pt>
                <c:pt idx="18792">
                  <c:v>35733</c:v>
                </c:pt>
                <c:pt idx="18793">
                  <c:v>35734</c:v>
                </c:pt>
                <c:pt idx="18794">
                  <c:v>35737</c:v>
                </c:pt>
                <c:pt idx="18795">
                  <c:v>35738</c:v>
                </c:pt>
                <c:pt idx="18796">
                  <c:v>35739</c:v>
                </c:pt>
                <c:pt idx="18797">
                  <c:v>35740</c:v>
                </c:pt>
                <c:pt idx="18798">
                  <c:v>35741</c:v>
                </c:pt>
                <c:pt idx="18799">
                  <c:v>35744</c:v>
                </c:pt>
                <c:pt idx="18800">
                  <c:v>35745</c:v>
                </c:pt>
                <c:pt idx="18801">
                  <c:v>35746</c:v>
                </c:pt>
                <c:pt idx="18802">
                  <c:v>35747</c:v>
                </c:pt>
                <c:pt idx="18803">
                  <c:v>35748</c:v>
                </c:pt>
                <c:pt idx="18804">
                  <c:v>35751</c:v>
                </c:pt>
                <c:pt idx="18805">
                  <c:v>35752</c:v>
                </c:pt>
                <c:pt idx="18806">
                  <c:v>35753</c:v>
                </c:pt>
                <c:pt idx="18807">
                  <c:v>35754</c:v>
                </c:pt>
                <c:pt idx="18808">
                  <c:v>35755</c:v>
                </c:pt>
                <c:pt idx="18809">
                  <c:v>35758</c:v>
                </c:pt>
                <c:pt idx="18810">
                  <c:v>35759</c:v>
                </c:pt>
                <c:pt idx="18811">
                  <c:v>35760</c:v>
                </c:pt>
                <c:pt idx="18812">
                  <c:v>35762</c:v>
                </c:pt>
                <c:pt idx="18813">
                  <c:v>35765</c:v>
                </c:pt>
                <c:pt idx="18814">
                  <c:v>35766</c:v>
                </c:pt>
                <c:pt idx="18815">
                  <c:v>35767</c:v>
                </c:pt>
                <c:pt idx="18816">
                  <c:v>35768</c:v>
                </c:pt>
                <c:pt idx="18817">
                  <c:v>35769</c:v>
                </c:pt>
                <c:pt idx="18818">
                  <c:v>35772</c:v>
                </c:pt>
                <c:pt idx="18819">
                  <c:v>35773</c:v>
                </c:pt>
                <c:pt idx="18820">
                  <c:v>35774</c:v>
                </c:pt>
                <c:pt idx="18821">
                  <c:v>35775</c:v>
                </c:pt>
                <c:pt idx="18822">
                  <c:v>35776</c:v>
                </c:pt>
                <c:pt idx="18823">
                  <c:v>35779</c:v>
                </c:pt>
                <c:pt idx="18824">
                  <c:v>35780</c:v>
                </c:pt>
                <c:pt idx="18825">
                  <c:v>35781</c:v>
                </c:pt>
                <c:pt idx="18826">
                  <c:v>35782</c:v>
                </c:pt>
                <c:pt idx="18827">
                  <c:v>35783</c:v>
                </c:pt>
                <c:pt idx="18828">
                  <c:v>35786</c:v>
                </c:pt>
                <c:pt idx="18829">
                  <c:v>35787</c:v>
                </c:pt>
                <c:pt idx="18830">
                  <c:v>35788</c:v>
                </c:pt>
                <c:pt idx="18831">
                  <c:v>35790</c:v>
                </c:pt>
                <c:pt idx="18832">
                  <c:v>35793</c:v>
                </c:pt>
                <c:pt idx="18833">
                  <c:v>35794</c:v>
                </c:pt>
                <c:pt idx="18834">
                  <c:v>35795</c:v>
                </c:pt>
                <c:pt idx="18835">
                  <c:v>35797</c:v>
                </c:pt>
                <c:pt idx="18836">
                  <c:v>35800</c:v>
                </c:pt>
                <c:pt idx="18837">
                  <c:v>35801</c:v>
                </c:pt>
                <c:pt idx="18838">
                  <c:v>35802</c:v>
                </c:pt>
                <c:pt idx="18839">
                  <c:v>35803</c:v>
                </c:pt>
                <c:pt idx="18840">
                  <c:v>35804</c:v>
                </c:pt>
                <c:pt idx="18841">
                  <c:v>35807</c:v>
                </c:pt>
                <c:pt idx="18842">
                  <c:v>35808</c:v>
                </c:pt>
                <c:pt idx="18843">
                  <c:v>35809</c:v>
                </c:pt>
                <c:pt idx="18844">
                  <c:v>35810</c:v>
                </c:pt>
                <c:pt idx="18845">
                  <c:v>35811</c:v>
                </c:pt>
                <c:pt idx="18846">
                  <c:v>35815</c:v>
                </c:pt>
                <c:pt idx="18847">
                  <c:v>35816</c:v>
                </c:pt>
                <c:pt idx="18848">
                  <c:v>35817</c:v>
                </c:pt>
                <c:pt idx="18849">
                  <c:v>35818</c:v>
                </c:pt>
                <c:pt idx="18850">
                  <c:v>35821</c:v>
                </c:pt>
                <c:pt idx="18851">
                  <c:v>35822</c:v>
                </c:pt>
                <c:pt idx="18852">
                  <c:v>35823</c:v>
                </c:pt>
                <c:pt idx="18853">
                  <c:v>35824</c:v>
                </c:pt>
                <c:pt idx="18854">
                  <c:v>35825</c:v>
                </c:pt>
                <c:pt idx="18855">
                  <c:v>35828</c:v>
                </c:pt>
                <c:pt idx="18856">
                  <c:v>35829</c:v>
                </c:pt>
                <c:pt idx="18857">
                  <c:v>35830</c:v>
                </c:pt>
                <c:pt idx="18858">
                  <c:v>35831</c:v>
                </c:pt>
                <c:pt idx="18859">
                  <c:v>35832</c:v>
                </c:pt>
                <c:pt idx="18860">
                  <c:v>35835</c:v>
                </c:pt>
                <c:pt idx="18861">
                  <c:v>35836</c:v>
                </c:pt>
                <c:pt idx="18862">
                  <c:v>35837</c:v>
                </c:pt>
                <c:pt idx="18863">
                  <c:v>35838</c:v>
                </c:pt>
                <c:pt idx="18864">
                  <c:v>35839</c:v>
                </c:pt>
                <c:pt idx="18865">
                  <c:v>35843</c:v>
                </c:pt>
                <c:pt idx="18866">
                  <c:v>35844</c:v>
                </c:pt>
                <c:pt idx="18867">
                  <c:v>35845</c:v>
                </c:pt>
                <c:pt idx="18868">
                  <c:v>35846</c:v>
                </c:pt>
                <c:pt idx="18869">
                  <c:v>35849</c:v>
                </c:pt>
                <c:pt idx="18870">
                  <c:v>35850</c:v>
                </c:pt>
                <c:pt idx="18871">
                  <c:v>35851</c:v>
                </c:pt>
                <c:pt idx="18872">
                  <c:v>35852</c:v>
                </c:pt>
                <c:pt idx="18873">
                  <c:v>35853</c:v>
                </c:pt>
                <c:pt idx="18874">
                  <c:v>35856</c:v>
                </c:pt>
                <c:pt idx="18875">
                  <c:v>35857</c:v>
                </c:pt>
                <c:pt idx="18876">
                  <c:v>35858</c:v>
                </c:pt>
                <c:pt idx="18877">
                  <c:v>35859</c:v>
                </c:pt>
                <c:pt idx="18878">
                  <c:v>35860</c:v>
                </c:pt>
                <c:pt idx="18879">
                  <c:v>35863</c:v>
                </c:pt>
                <c:pt idx="18880">
                  <c:v>35864</c:v>
                </c:pt>
                <c:pt idx="18881">
                  <c:v>35865</c:v>
                </c:pt>
                <c:pt idx="18882">
                  <c:v>35866</c:v>
                </c:pt>
                <c:pt idx="18883">
                  <c:v>35867</c:v>
                </c:pt>
                <c:pt idx="18884">
                  <c:v>35870</c:v>
                </c:pt>
                <c:pt idx="18885">
                  <c:v>35871</c:v>
                </c:pt>
                <c:pt idx="18886">
                  <c:v>35872</c:v>
                </c:pt>
                <c:pt idx="18887">
                  <c:v>35873</c:v>
                </c:pt>
                <c:pt idx="18888">
                  <c:v>35874</c:v>
                </c:pt>
                <c:pt idx="18889">
                  <c:v>35877</c:v>
                </c:pt>
                <c:pt idx="18890">
                  <c:v>35878</c:v>
                </c:pt>
                <c:pt idx="18891">
                  <c:v>35879</c:v>
                </c:pt>
                <c:pt idx="18892">
                  <c:v>35880</c:v>
                </c:pt>
                <c:pt idx="18893">
                  <c:v>35881</c:v>
                </c:pt>
                <c:pt idx="18894">
                  <c:v>35884</c:v>
                </c:pt>
                <c:pt idx="18895">
                  <c:v>35885</c:v>
                </c:pt>
                <c:pt idx="18896">
                  <c:v>35886</c:v>
                </c:pt>
                <c:pt idx="18897">
                  <c:v>35887</c:v>
                </c:pt>
                <c:pt idx="18898">
                  <c:v>35888</c:v>
                </c:pt>
                <c:pt idx="18899">
                  <c:v>35891</c:v>
                </c:pt>
                <c:pt idx="18900">
                  <c:v>35892</c:v>
                </c:pt>
                <c:pt idx="18901">
                  <c:v>35893</c:v>
                </c:pt>
                <c:pt idx="18902">
                  <c:v>35894</c:v>
                </c:pt>
                <c:pt idx="18903">
                  <c:v>35898</c:v>
                </c:pt>
                <c:pt idx="18904">
                  <c:v>35899</c:v>
                </c:pt>
                <c:pt idx="18905">
                  <c:v>35900</c:v>
                </c:pt>
                <c:pt idx="18906">
                  <c:v>35901</c:v>
                </c:pt>
                <c:pt idx="18907">
                  <c:v>35902</c:v>
                </c:pt>
                <c:pt idx="18908">
                  <c:v>35905</c:v>
                </c:pt>
                <c:pt idx="18909">
                  <c:v>35906</c:v>
                </c:pt>
                <c:pt idx="18910">
                  <c:v>35907</c:v>
                </c:pt>
                <c:pt idx="18911">
                  <c:v>35908</c:v>
                </c:pt>
                <c:pt idx="18912">
                  <c:v>35909</c:v>
                </c:pt>
                <c:pt idx="18913">
                  <c:v>35912</c:v>
                </c:pt>
                <c:pt idx="18914">
                  <c:v>35913</c:v>
                </c:pt>
                <c:pt idx="18915">
                  <c:v>35914</c:v>
                </c:pt>
                <c:pt idx="18916">
                  <c:v>35915</c:v>
                </c:pt>
                <c:pt idx="18917">
                  <c:v>35916</c:v>
                </c:pt>
                <c:pt idx="18918">
                  <c:v>35919</c:v>
                </c:pt>
                <c:pt idx="18919">
                  <c:v>35920</c:v>
                </c:pt>
                <c:pt idx="18920">
                  <c:v>35921</c:v>
                </c:pt>
                <c:pt idx="18921">
                  <c:v>35922</c:v>
                </c:pt>
                <c:pt idx="18922">
                  <c:v>35923</c:v>
                </c:pt>
                <c:pt idx="18923">
                  <c:v>35926</c:v>
                </c:pt>
                <c:pt idx="18924">
                  <c:v>35927</c:v>
                </c:pt>
                <c:pt idx="18925">
                  <c:v>35928</c:v>
                </c:pt>
                <c:pt idx="18926">
                  <c:v>35929</c:v>
                </c:pt>
                <c:pt idx="18927">
                  <c:v>35930</c:v>
                </c:pt>
                <c:pt idx="18928">
                  <c:v>35933</c:v>
                </c:pt>
                <c:pt idx="18929">
                  <c:v>35934</c:v>
                </c:pt>
                <c:pt idx="18930">
                  <c:v>35935</c:v>
                </c:pt>
                <c:pt idx="18931">
                  <c:v>35936</c:v>
                </c:pt>
                <c:pt idx="18932">
                  <c:v>35937</c:v>
                </c:pt>
                <c:pt idx="18933">
                  <c:v>35941</c:v>
                </c:pt>
                <c:pt idx="18934">
                  <c:v>35942</c:v>
                </c:pt>
                <c:pt idx="18935">
                  <c:v>35943</c:v>
                </c:pt>
                <c:pt idx="18936">
                  <c:v>35944</c:v>
                </c:pt>
                <c:pt idx="18937">
                  <c:v>35947</c:v>
                </c:pt>
                <c:pt idx="18938">
                  <c:v>35948</c:v>
                </c:pt>
                <c:pt idx="18939">
                  <c:v>35949</c:v>
                </c:pt>
                <c:pt idx="18940">
                  <c:v>35950</c:v>
                </c:pt>
                <c:pt idx="18941">
                  <c:v>35951</c:v>
                </c:pt>
                <c:pt idx="18942">
                  <c:v>35954</c:v>
                </c:pt>
                <c:pt idx="18943">
                  <c:v>35955</c:v>
                </c:pt>
                <c:pt idx="18944">
                  <c:v>35956</c:v>
                </c:pt>
                <c:pt idx="18945">
                  <c:v>35957</c:v>
                </c:pt>
                <c:pt idx="18946">
                  <c:v>35958</c:v>
                </c:pt>
                <c:pt idx="18947">
                  <c:v>35961</c:v>
                </c:pt>
                <c:pt idx="18948">
                  <c:v>35962</c:v>
                </c:pt>
                <c:pt idx="18949">
                  <c:v>35963</c:v>
                </c:pt>
                <c:pt idx="18950">
                  <c:v>35964</c:v>
                </c:pt>
                <c:pt idx="18951">
                  <c:v>35965</c:v>
                </c:pt>
                <c:pt idx="18952">
                  <c:v>35968</c:v>
                </c:pt>
                <c:pt idx="18953">
                  <c:v>35969</c:v>
                </c:pt>
                <c:pt idx="18954">
                  <c:v>35970</c:v>
                </c:pt>
                <c:pt idx="18955">
                  <c:v>35971</c:v>
                </c:pt>
                <c:pt idx="18956">
                  <c:v>35972</c:v>
                </c:pt>
                <c:pt idx="18957">
                  <c:v>35975</c:v>
                </c:pt>
                <c:pt idx="18958">
                  <c:v>35976</c:v>
                </c:pt>
                <c:pt idx="18959">
                  <c:v>35977</c:v>
                </c:pt>
                <c:pt idx="18960">
                  <c:v>35978</c:v>
                </c:pt>
                <c:pt idx="18961">
                  <c:v>35982</c:v>
                </c:pt>
                <c:pt idx="18962">
                  <c:v>35983</c:v>
                </c:pt>
                <c:pt idx="18963">
                  <c:v>35984</c:v>
                </c:pt>
                <c:pt idx="18964">
                  <c:v>35985</c:v>
                </c:pt>
                <c:pt idx="18965">
                  <c:v>35986</c:v>
                </c:pt>
                <c:pt idx="18966">
                  <c:v>35989</c:v>
                </c:pt>
                <c:pt idx="18967">
                  <c:v>35990</c:v>
                </c:pt>
                <c:pt idx="18968">
                  <c:v>35991</c:v>
                </c:pt>
                <c:pt idx="18969">
                  <c:v>35992</c:v>
                </c:pt>
                <c:pt idx="18970">
                  <c:v>35993</c:v>
                </c:pt>
                <c:pt idx="18971">
                  <c:v>35996</c:v>
                </c:pt>
                <c:pt idx="18972">
                  <c:v>35997</c:v>
                </c:pt>
                <c:pt idx="18973">
                  <c:v>35998</c:v>
                </c:pt>
                <c:pt idx="18974">
                  <c:v>35999</c:v>
                </c:pt>
                <c:pt idx="18975">
                  <c:v>36000</c:v>
                </c:pt>
                <c:pt idx="18976">
                  <c:v>36003</c:v>
                </c:pt>
                <c:pt idx="18977">
                  <c:v>36004</c:v>
                </c:pt>
                <c:pt idx="18978">
                  <c:v>36005</c:v>
                </c:pt>
                <c:pt idx="18979">
                  <c:v>36006</c:v>
                </c:pt>
                <c:pt idx="18980">
                  <c:v>36007</c:v>
                </c:pt>
                <c:pt idx="18981">
                  <c:v>36010</c:v>
                </c:pt>
                <c:pt idx="18982">
                  <c:v>36011</c:v>
                </c:pt>
                <c:pt idx="18983">
                  <c:v>36012</c:v>
                </c:pt>
                <c:pt idx="18984">
                  <c:v>36013</c:v>
                </c:pt>
                <c:pt idx="18985">
                  <c:v>36014</c:v>
                </c:pt>
                <c:pt idx="18986">
                  <c:v>36017</c:v>
                </c:pt>
                <c:pt idx="18987">
                  <c:v>36018</c:v>
                </c:pt>
                <c:pt idx="18988">
                  <c:v>36019</c:v>
                </c:pt>
                <c:pt idx="18989">
                  <c:v>36020</c:v>
                </c:pt>
                <c:pt idx="18990">
                  <c:v>36021</c:v>
                </c:pt>
                <c:pt idx="18991">
                  <c:v>36024</c:v>
                </c:pt>
                <c:pt idx="18992">
                  <c:v>36025</c:v>
                </c:pt>
                <c:pt idx="18993">
                  <c:v>36026</c:v>
                </c:pt>
                <c:pt idx="18994">
                  <c:v>36027</c:v>
                </c:pt>
                <c:pt idx="18995">
                  <c:v>36028</c:v>
                </c:pt>
                <c:pt idx="18996">
                  <c:v>36031</c:v>
                </c:pt>
                <c:pt idx="18997">
                  <c:v>36032</c:v>
                </c:pt>
                <c:pt idx="18998">
                  <c:v>36033</c:v>
                </c:pt>
                <c:pt idx="18999">
                  <c:v>36034</c:v>
                </c:pt>
                <c:pt idx="19000">
                  <c:v>36035</c:v>
                </c:pt>
                <c:pt idx="19001">
                  <c:v>36038</c:v>
                </c:pt>
                <c:pt idx="19002">
                  <c:v>36039</c:v>
                </c:pt>
                <c:pt idx="19003">
                  <c:v>36040</c:v>
                </c:pt>
                <c:pt idx="19004">
                  <c:v>36041</c:v>
                </c:pt>
                <c:pt idx="19005">
                  <c:v>36042</c:v>
                </c:pt>
                <c:pt idx="19006">
                  <c:v>36046</c:v>
                </c:pt>
                <c:pt idx="19007">
                  <c:v>36047</c:v>
                </c:pt>
                <c:pt idx="19008">
                  <c:v>36048</c:v>
                </c:pt>
                <c:pt idx="19009">
                  <c:v>36049</c:v>
                </c:pt>
                <c:pt idx="19010">
                  <c:v>36052</c:v>
                </c:pt>
                <c:pt idx="19011">
                  <c:v>36053</c:v>
                </c:pt>
                <c:pt idx="19012">
                  <c:v>36054</c:v>
                </c:pt>
                <c:pt idx="19013">
                  <c:v>36055</c:v>
                </c:pt>
                <c:pt idx="19014">
                  <c:v>36056</c:v>
                </c:pt>
                <c:pt idx="19015">
                  <c:v>36059</c:v>
                </c:pt>
                <c:pt idx="19016">
                  <c:v>36060</c:v>
                </c:pt>
                <c:pt idx="19017">
                  <c:v>36061</c:v>
                </c:pt>
                <c:pt idx="19018">
                  <c:v>36062</c:v>
                </c:pt>
                <c:pt idx="19019">
                  <c:v>36063</c:v>
                </c:pt>
                <c:pt idx="19020">
                  <c:v>36066</c:v>
                </c:pt>
                <c:pt idx="19021">
                  <c:v>36067</c:v>
                </c:pt>
                <c:pt idx="19022">
                  <c:v>36068</c:v>
                </c:pt>
                <c:pt idx="19023">
                  <c:v>36069</c:v>
                </c:pt>
                <c:pt idx="19024">
                  <c:v>36070</c:v>
                </c:pt>
                <c:pt idx="19025">
                  <c:v>36073</c:v>
                </c:pt>
                <c:pt idx="19026">
                  <c:v>36074</c:v>
                </c:pt>
                <c:pt idx="19027">
                  <c:v>36075</c:v>
                </c:pt>
                <c:pt idx="19028">
                  <c:v>36076</c:v>
                </c:pt>
                <c:pt idx="19029">
                  <c:v>36077</c:v>
                </c:pt>
                <c:pt idx="19030">
                  <c:v>36080</c:v>
                </c:pt>
                <c:pt idx="19031">
                  <c:v>36081</c:v>
                </c:pt>
                <c:pt idx="19032">
                  <c:v>36082</c:v>
                </c:pt>
                <c:pt idx="19033">
                  <c:v>36083</c:v>
                </c:pt>
                <c:pt idx="19034">
                  <c:v>36084</c:v>
                </c:pt>
                <c:pt idx="19035">
                  <c:v>36087</c:v>
                </c:pt>
                <c:pt idx="19036">
                  <c:v>36088</c:v>
                </c:pt>
                <c:pt idx="19037">
                  <c:v>36089</c:v>
                </c:pt>
                <c:pt idx="19038">
                  <c:v>36090</c:v>
                </c:pt>
                <c:pt idx="19039">
                  <c:v>36091</c:v>
                </c:pt>
                <c:pt idx="19040">
                  <c:v>36094</c:v>
                </c:pt>
                <c:pt idx="19041">
                  <c:v>36095</c:v>
                </c:pt>
                <c:pt idx="19042">
                  <c:v>36096</c:v>
                </c:pt>
                <c:pt idx="19043">
                  <c:v>36097</c:v>
                </c:pt>
                <c:pt idx="19044">
                  <c:v>36098</c:v>
                </c:pt>
                <c:pt idx="19045">
                  <c:v>36101</c:v>
                </c:pt>
                <c:pt idx="19046">
                  <c:v>36102</c:v>
                </c:pt>
                <c:pt idx="19047">
                  <c:v>36103</c:v>
                </c:pt>
                <c:pt idx="19048">
                  <c:v>36104</c:v>
                </c:pt>
                <c:pt idx="19049">
                  <c:v>36105</c:v>
                </c:pt>
                <c:pt idx="19050">
                  <c:v>36108</c:v>
                </c:pt>
                <c:pt idx="19051">
                  <c:v>36109</c:v>
                </c:pt>
                <c:pt idx="19052">
                  <c:v>36110</c:v>
                </c:pt>
                <c:pt idx="19053">
                  <c:v>36111</c:v>
                </c:pt>
                <c:pt idx="19054">
                  <c:v>36112</c:v>
                </c:pt>
                <c:pt idx="19055">
                  <c:v>36115</c:v>
                </c:pt>
                <c:pt idx="19056">
                  <c:v>36116</c:v>
                </c:pt>
                <c:pt idx="19057">
                  <c:v>36117</c:v>
                </c:pt>
                <c:pt idx="19058">
                  <c:v>36118</c:v>
                </c:pt>
                <c:pt idx="19059">
                  <c:v>36119</c:v>
                </c:pt>
                <c:pt idx="19060">
                  <c:v>36122</c:v>
                </c:pt>
                <c:pt idx="19061">
                  <c:v>36123</c:v>
                </c:pt>
                <c:pt idx="19062">
                  <c:v>36124</c:v>
                </c:pt>
                <c:pt idx="19063">
                  <c:v>36126</c:v>
                </c:pt>
                <c:pt idx="19064">
                  <c:v>36129</c:v>
                </c:pt>
                <c:pt idx="19065">
                  <c:v>36130</c:v>
                </c:pt>
                <c:pt idx="19066">
                  <c:v>36131</c:v>
                </c:pt>
                <c:pt idx="19067">
                  <c:v>36132</c:v>
                </c:pt>
                <c:pt idx="19068">
                  <c:v>36133</c:v>
                </c:pt>
                <c:pt idx="19069">
                  <c:v>36136</c:v>
                </c:pt>
                <c:pt idx="19070">
                  <c:v>36137</c:v>
                </c:pt>
                <c:pt idx="19071">
                  <c:v>36138</c:v>
                </c:pt>
                <c:pt idx="19072">
                  <c:v>36139</c:v>
                </c:pt>
                <c:pt idx="19073">
                  <c:v>36140</c:v>
                </c:pt>
                <c:pt idx="19074">
                  <c:v>36143</c:v>
                </c:pt>
                <c:pt idx="19075">
                  <c:v>36144</c:v>
                </c:pt>
                <c:pt idx="19076">
                  <c:v>36145</c:v>
                </c:pt>
                <c:pt idx="19077">
                  <c:v>36146</c:v>
                </c:pt>
                <c:pt idx="19078">
                  <c:v>36147</c:v>
                </c:pt>
                <c:pt idx="19079">
                  <c:v>36150</c:v>
                </c:pt>
                <c:pt idx="19080">
                  <c:v>36151</c:v>
                </c:pt>
                <c:pt idx="19081">
                  <c:v>36152</c:v>
                </c:pt>
                <c:pt idx="19082">
                  <c:v>36153</c:v>
                </c:pt>
                <c:pt idx="19083">
                  <c:v>36157</c:v>
                </c:pt>
                <c:pt idx="19084">
                  <c:v>36158</c:v>
                </c:pt>
                <c:pt idx="19085">
                  <c:v>36159</c:v>
                </c:pt>
                <c:pt idx="19086">
                  <c:v>36160</c:v>
                </c:pt>
                <c:pt idx="19087">
                  <c:v>36164</c:v>
                </c:pt>
                <c:pt idx="19088">
                  <c:v>36165</c:v>
                </c:pt>
                <c:pt idx="19089">
                  <c:v>36166</c:v>
                </c:pt>
                <c:pt idx="19090">
                  <c:v>36167</c:v>
                </c:pt>
                <c:pt idx="19091">
                  <c:v>36168</c:v>
                </c:pt>
                <c:pt idx="19092">
                  <c:v>36171</c:v>
                </c:pt>
                <c:pt idx="19093">
                  <c:v>36172</c:v>
                </c:pt>
                <c:pt idx="19094">
                  <c:v>36173</c:v>
                </c:pt>
                <c:pt idx="19095">
                  <c:v>36174</c:v>
                </c:pt>
                <c:pt idx="19096">
                  <c:v>36175</c:v>
                </c:pt>
                <c:pt idx="19097">
                  <c:v>36179</c:v>
                </c:pt>
                <c:pt idx="19098">
                  <c:v>36180</c:v>
                </c:pt>
                <c:pt idx="19099">
                  <c:v>36181</c:v>
                </c:pt>
                <c:pt idx="19100">
                  <c:v>36182</c:v>
                </c:pt>
                <c:pt idx="19101">
                  <c:v>36185</c:v>
                </c:pt>
                <c:pt idx="19102">
                  <c:v>36186</c:v>
                </c:pt>
                <c:pt idx="19103">
                  <c:v>36187</c:v>
                </c:pt>
                <c:pt idx="19104">
                  <c:v>36188</c:v>
                </c:pt>
                <c:pt idx="19105">
                  <c:v>36189</c:v>
                </c:pt>
                <c:pt idx="19106">
                  <c:v>36192</c:v>
                </c:pt>
                <c:pt idx="19107">
                  <c:v>36193</c:v>
                </c:pt>
                <c:pt idx="19108">
                  <c:v>36194</c:v>
                </c:pt>
                <c:pt idx="19109">
                  <c:v>36195</c:v>
                </c:pt>
                <c:pt idx="19110">
                  <c:v>36196</c:v>
                </c:pt>
                <c:pt idx="19111">
                  <c:v>36199</c:v>
                </c:pt>
                <c:pt idx="19112">
                  <c:v>36200</c:v>
                </c:pt>
                <c:pt idx="19113">
                  <c:v>36201</c:v>
                </c:pt>
                <c:pt idx="19114">
                  <c:v>36202</c:v>
                </c:pt>
                <c:pt idx="19115">
                  <c:v>36203</c:v>
                </c:pt>
                <c:pt idx="19116">
                  <c:v>36207</c:v>
                </c:pt>
                <c:pt idx="19117">
                  <c:v>36208</c:v>
                </c:pt>
                <c:pt idx="19118">
                  <c:v>36209</c:v>
                </c:pt>
                <c:pt idx="19119">
                  <c:v>36210</c:v>
                </c:pt>
                <c:pt idx="19120">
                  <c:v>36213</c:v>
                </c:pt>
                <c:pt idx="19121">
                  <c:v>36214</c:v>
                </c:pt>
                <c:pt idx="19122">
                  <c:v>36215</c:v>
                </c:pt>
                <c:pt idx="19123">
                  <c:v>36216</c:v>
                </c:pt>
                <c:pt idx="19124">
                  <c:v>36217</c:v>
                </c:pt>
                <c:pt idx="19125">
                  <c:v>36220</c:v>
                </c:pt>
                <c:pt idx="19126">
                  <c:v>36221</c:v>
                </c:pt>
                <c:pt idx="19127">
                  <c:v>36222</c:v>
                </c:pt>
                <c:pt idx="19128">
                  <c:v>36223</c:v>
                </c:pt>
                <c:pt idx="19129">
                  <c:v>36224</c:v>
                </c:pt>
                <c:pt idx="19130">
                  <c:v>36227</c:v>
                </c:pt>
                <c:pt idx="19131">
                  <c:v>36228</c:v>
                </c:pt>
                <c:pt idx="19132">
                  <c:v>36229</c:v>
                </c:pt>
                <c:pt idx="19133">
                  <c:v>36230</c:v>
                </c:pt>
                <c:pt idx="19134">
                  <c:v>36231</c:v>
                </c:pt>
                <c:pt idx="19135">
                  <c:v>36234</c:v>
                </c:pt>
                <c:pt idx="19136">
                  <c:v>36235</c:v>
                </c:pt>
                <c:pt idx="19137">
                  <c:v>36236</c:v>
                </c:pt>
                <c:pt idx="19138">
                  <c:v>36237</c:v>
                </c:pt>
                <c:pt idx="19139">
                  <c:v>36238</c:v>
                </c:pt>
                <c:pt idx="19140">
                  <c:v>36241</c:v>
                </c:pt>
                <c:pt idx="19141">
                  <c:v>36242</c:v>
                </c:pt>
                <c:pt idx="19142">
                  <c:v>36243</c:v>
                </c:pt>
                <c:pt idx="19143">
                  <c:v>36244</c:v>
                </c:pt>
                <c:pt idx="19144">
                  <c:v>36245</c:v>
                </c:pt>
                <c:pt idx="19145">
                  <c:v>36248</c:v>
                </c:pt>
                <c:pt idx="19146">
                  <c:v>36249</c:v>
                </c:pt>
                <c:pt idx="19147">
                  <c:v>36250</c:v>
                </c:pt>
                <c:pt idx="19148">
                  <c:v>36251</c:v>
                </c:pt>
                <c:pt idx="19149">
                  <c:v>36255</c:v>
                </c:pt>
                <c:pt idx="19150">
                  <c:v>36256</c:v>
                </c:pt>
                <c:pt idx="19151">
                  <c:v>36257</c:v>
                </c:pt>
                <c:pt idx="19152">
                  <c:v>36258</c:v>
                </c:pt>
                <c:pt idx="19153">
                  <c:v>36259</c:v>
                </c:pt>
                <c:pt idx="19154">
                  <c:v>36262</c:v>
                </c:pt>
                <c:pt idx="19155">
                  <c:v>36263</c:v>
                </c:pt>
                <c:pt idx="19156">
                  <c:v>36264</c:v>
                </c:pt>
                <c:pt idx="19157">
                  <c:v>36265</c:v>
                </c:pt>
                <c:pt idx="19158">
                  <c:v>36266</c:v>
                </c:pt>
                <c:pt idx="19159">
                  <c:v>36269</c:v>
                </c:pt>
                <c:pt idx="19160">
                  <c:v>36270</c:v>
                </c:pt>
                <c:pt idx="19161">
                  <c:v>36271</c:v>
                </c:pt>
                <c:pt idx="19162">
                  <c:v>36272</c:v>
                </c:pt>
                <c:pt idx="19163">
                  <c:v>36273</c:v>
                </c:pt>
                <c:pt idx="19164">
                  <c:v>36276</c:v>
                </c:pt>
                <c:pt idx="19165">
                  <c:v>36277</c:v>
                </c:pt>
                <c:pt idx="19166">
                  <c:v>36278</c:v>
                </c:pt>
                <c:pt idx="19167">
                  <c:v>36279</c:v>
                </c:pt>
                <c:pt idx="19168">
                  <c:v>36280</c:v>
                </c:pt>
                <c:pt idx="19169">
                  <c:v>36283</c:v>
                </c:pt>
                <c:pt idx="19170">
                  <c:v>36284</c:v>
                </c:pt>
                <c:pt idx="19171">
                  <c:v>36285</c:v>
                </c:pt>
                <c:pt idx="19172">
                  <c:v>36286</c:v>
                </c:pt>
                <c:pt idx="19173">
                  <c:v>36287</c:v>
                </c:pt>
                <c:pt idx="19174">
                  <c:v>36290</c:v>
                </c:pt>
                <c:pt idx="19175">
                  <c:v>36291</c:v>
                </c:pt>
                <c:pt idx="19176">
                  <c:v>36292</c:v>
                </c:pt>
                <c:pt idx="19177">
                  <c:v>36293</c:v>
                </c:pt>
                <c:pt idx="19178">
                  <c:v>36294</c:v>
                </c:pt>
                <c:pt idx="19179">
                  <c:v>36297</c:v>
                </c:pt>
                <c:pt idx="19180">
                  <c:v>36298</c:v>
                </c:pt>
                <c:pt idx="19181">
                  <c:v>36299</c:v>
                </c:pt>
                <c:pt idx="19182">
                  <c:v>36300</c:v>
                </c:pt>
                <c:pt idx="19183">
                  <c:v>36301</c:v>
                </c:pt>
                <c:pt idx="19184">
                  <c:v>36304</c:v>
                </c:pt>
                <c:pt idx="19185">
                  <c:v>36305</c:v>
                </c:pt>
                <c:pt idx="19186">
                  <c:v>36306</c:v>
                </c:pt>
                <c:pt idx="19187">
                  <c:v>36307</c:v>
                </c:pt>
                <c:pt idx="19188">
                  <c:v>36308</c:v>
                </c:pt>
                <c:pt idx="19189">
                  <c:v>36312</c:v>
                </c:pt>
                <c:pt idx="19190">
                  <c:v>36313</c:v>
                </c:pt>
                <c:pt idx="19191">
                  <c:v>36314</c:v>
                </c:pt>
                <c:pt idx="19192">
                  <c:v>36315</c:v>
                </c:pt>
                <c:pt idx="19193">
                  <c:v>36318</c:v>
                </c:pt>
                <c:pt idx="19194">
                  <c:v>36319</c:v>
                </c:pt>
                <c:pt idx="19195">
                  <c:v>36320</c:v>
                </c:pt>
                <c:pt idx="19196">
                  <c:v>36321</c:v>
                </c:pt>
                <c:pt idx="19197">
                  <c:v>36322</c:v>
                </c:pt>
                <c:pt idx="19198">
                  <c:v>36325</c:v>
                </c:pt>
                <c:pt idx="19199">
                  <c:v>36326</c:v>
                </c:pt>
                <c:pt idx="19200">
                  <c:v>36327</c:v>
                </c:pt>
                <c:pt idx="19201">
                  <c:v>36328</c:v>
                </c:pt>
                <c:pt idx="19202">
                  <c:v>36329</c:v>
                </c:pt>
                <c:pt idx="19203">
                  <c:v>36332</c:v>
                </c:pt>
                <c:pt idx="19204">
                  <c:v>36333</c:v>
                </c:pt>
                <c:pt idx="19205">
                  <c:v>36334</c:v>
                </c:pt>
                <c:pt idx="19206">
                  <c:v>36335</c:v>
                </c:pt>
                <c:pt idx="19207">
                  <c:v>36336</c:v>
                </c:pt>
                <c:pt idx="19208">
                  <c:v>36339</c:v>
                </c:pt>
                <c:pt idx="19209">
                  <c:v>36340</c:v>
                </c:pt>
                <c:pt idx="19210">
                  <c:v>36341</c:v>
                </c:pt>
                <c:pt idx="19211">
                  <c:v>36342</c:v>
                </c:pt>
                <c:pt idx="19212">
                  <c:v>36343</c:v>
                </c:pt>
                <c:pt idx="19213">
                  <c:v>36347</c:v>
                </c:pt>
                <c:pt idx="19214">
                  <c:v>36348</c:v>
                </c:pt>
                <c:pt idx="19215">
                  <c:v>36349</c:v>
                </c:pt>
                <c:pt idx="19216">
                  <c:v>36350</c:v>
                </c:pt>
                <c:pt idx="19217">
                  <c:v>36353</c:v>
                </c:pt>
                <c:pt idx="19218">
                  <c:v>36354</c:v>
                </c:pt>
                <c:pt idx="19219">
                  <c:v>36355</c:v>
                </c:pt>
                <c:pt idx="19220">
                  <c:v>36356</c:v>
                </c:pt>
                <c:pt idx="19221">
                  <c:v>36357</c:v>
                </c:pt>
                <c:pt idx="19222">
                  <c:v>36360</c:v>
                </c:pt>
                <c:pt idx="19223">
                  <c:v>36361</c:v>
                </c:pt>
                <c:pt idx="19224">
                  <c:v>36362</c:v>
                </c:pt>
                <c:pt idx="19225">
                  <c:v>36363</c:v>
                </c:pt>
                <c:pt idx="19226">
                  <c:v>36364</c:v>
                </c:pt>
                <c:pt idx="19227">
                  <c:v>36367</c:v>
                </c:pt>
                <c:pt idx="19228">
                  <c:v>36368</c:v>
                </c:pt>
                <c:pt idx="19229">
                  <c:v>36369</c:v>
                </c:pt>
                <c:pt idx="19230">
                  <c:v>36370</c:v>
                </c:pt>
                <c:pt idx="19231">
                  <c:v>36371</c:v>
                </c:pt>
                <c:pt idx="19232">
                  <c:v>36374</c:v>
                </c:pt>
                <c:pt idx="19233">
                  <c:v>36375</c:v>
                </c:pt>
                <c:pt idx="19234">
                  <c:v>36376</c:v>
                </c:pt>
                <c:pt idx="19235">
                  <c:v>36377</c:v>
                </c:pt>
                <c:pt idx="19236">
                  <c:v>36378</c:v>
                </c:pt>
                <c:pt idx="19237">
                  <c:v>36381</c:v>
                </c:pt>
                <c:pt idx="19238">
                  <c:v>36382</c:v>
                </c:pt>
                <c:pt idx="19239">
                  <c:v>36383</c:v>
                </c:pt>
                <c:pt idx="19240">
                  <c:v>36384</c:v>
                </c:pt>
                <c:pt idx="19241">
                  <c:v>36385</c:v>
                </c:pt>
                <c:pt idx="19242">
                  <c:v>36388</c:v>
                </c:pt>
                <c:pt idx="19243">
                  <c:v>36389</c:v>
                </c:pt>
                <c:pt idx="19244">
                  <c:v>36390</c:v>
                </c:pt>
                <c:pt idx="19245">
                  <c:v>36391</c:v>
                </c:pt>
                <c:pt idx="19246">
                  <c:v>36392</c:v>
                </c:pt>
                <c:pt idx="19247">
                  <c:v>36395</c:v>
                </c:pt>
                <c:pt idx="19248">
                  <c:v>36396</c:v>
                </c:pt>
                <c:pt idx="19249">
                  <c:v>36397</c:v>
                </c:pt>
                <c:pt idx="19250">
                  <c:v>36398</c:v>
                </c:pt>
                <c:pt idx="19251">
                  <c:v>36399</c:v>
                </c:pt>
                <c:pt idx="19252">
                  <c:v>36402</c:v>
                </c:pt>
                <c:pt idx="19253">
                  <c:v>36403</c:v>
                </c:pt>
                <c:pt idx="19254">
                  <c:v>36404</c:v>
                </c:pt>
                <c:pt idx="19255">
                  <c:v>36405</c:v>
                </c:pt>
                <c:pt idx="19256">
                  <c:v>36406</c:v>
                </c:pt>
                <c:pt idx="19257">
                  <c:v>36410</c:v>
                </c:pt>
                <c:pt idx="19258">
                  <c:v>36411</c:v>
                </c:pt>
                <c:pt idx="19259">
                  <c:v>36412</c:v>
                </c:pt>
                <c:pt idx="19260">
                  <c:v>36413</c:v>
                </c:pt>
                <c:pt idx="19261">
                  <c:v>36416</c:v>
                </c:pt>
                <c:pt idx="19262">
                  <c:v>36417</c:v>
                </c:pt>
                <c:pt idx="19263">
                  <c:v>36418</c:v>
                </c:pt>
                <c:pt idx="19264">
                  <c:v>36419</c:v>
                </c:pt>
                <c:pt idx="19265">
                  <c:v>36420</c:v>
                </c:pt>
                <c:pt idx="19266">
                  <c:v>36423</c:v>
                </c:pt>
                <c:pt idx="19267">
                  <c:v>36424</c:v>
                </c:pt>
                <c:pt idx="19268">
                  <c:v>36425</c:v>
                </c:pt>
                <c:pt idx="19269">
                  <c:v>36426</c:v>
                </c:pt>
                <c:pt idx="19270">
                  <c:v>36427</c:v>
                </c:pt>
                <c:pt idx="19271">
                  <c:v>36430</c:v>
                </c:pt>
                <c:pt idx="19272">
                  <c:v>36431</c:v>
                </c:pt>
                <c:pt idx="19273">
                  <c:v>36432</c:v>
                </c:pt>
                <c:pt idx="19274">
                  <c:v>36433</c:v>
                </c:pt>
                <c:pt idx="19275">
                  <c:v>36434</c:v>
                </c:pt>
                <c:pt idx="19276">
                  <c:v>36437</c:v>
                </c:pt>
                <c:pt idx="19277">
                  <c:v>36438</c:v>
                </c:pt>
                <c:pt idx="19278">
                  <c:v>36439</c:v>
                </c:pt>
                <c:pt idx="19279">
                  <c:v>36440</c:v>
                </c:pt>
                <c:pt idx="19280">
                  <c:v>36441</c:v>
                </c:pt>
                <c:pt idx="19281">
                  <c:v>36444</c:v>
                </c:pt>
                <c:pt idx="19282">
                  <c:v>36445</c:v>
                </c:pt>
                <c:pt idx="19283">
                  <c:v>36446</c:v>
                </c:pt>
                <c:pt idx="19284">
                  <c:v>36447</c:v>
                </c:pt>
                <c:pt idx="19285">
                  <c:v>36448</c:v>
                </c:pt>
                <c:pt idx="19286">
                  <c:v>36451</c:v>
                </c:pt>
                <c:pt idx="19287">
                  <c:v>36452</c:v>
                </c:pt>
                <c:pt idx="19288">
                  <c:v>36453</c:v>
                </c:pt>
                <c:pt idx="19289">
                  <c:v>36454</c:v>
                </c:pt>
                <c:pt idx="19290">
                  <c:v>36455</c:v>
                </c:pt>
                <c:pt idx="19291">
                  <c:v>36458</c:v>
                </c:pt>
                <c:pt idx="19292">
                  <c:v>36459</c:v>
                </c:pt>
                <c:pt idx="19293">
                  <c:v>36460</c:v>
                </c:pt>
                <c:pt idx="19294">
                  <c:v>36461</c:v>
                </c:pt>
                <c:pt idx="19295">
                  <c:v>36462</c:v>
                </c:pt>
                <c:pt idx="19296">
                  <c:v>36465</c:v>
                </c:pt>
                <c:pt idx="19297">
                  <c:v>36466</c:v>
                </c:pt>
                <c:pt idx="19298">
                  <c:v>36467</c:v>
                </c:pt>
                <c:pt idx="19299">
                  <c:v>36468</c:v>
                </c:pt>
                <c:pt idx="19300">
                  <c:v>36469</c:v>
                </c:pt>
                <c:pt idx="19301">
                  <c:v>36472</c:v>
                </c:pt>
                <c:pt idx="19302">
                  <c:v>36473</c:v>
                </c:pt>
                <c:pt idx="19303">
                  <c:v>36474</c:v>
                </c:pt>
                <c:pt idx="19304">
                  <c:v>36475</c:v>
                </c:pt>
                <c:pt idx="19305">
                  <c:v>36476</c:v>
                </c:pt>
                <c:pt idx="19306">
                  <c:v>36479</c:v>
                </c:pt>
                <c:pt idx="19307">
                  <c:v>36480</c:v>
                </c:pt>
                <c:pt idx="19308">
                  <c:v>36481</c:v>
                </c:pt>
                <c:pt idx="19309">
                  <c:v>36482</c:v>
                </c:pt>
                <c:pt idx="19310">
                  <c:v>36483</c:v>
                </c:pt>
                <c:pt idx="19311">
                  <c:v>36486</c:v>
                </c:pt>
                <c:pt idx="19312">
                  <c:v>36487</c:v>
                </c:pt>
                <c:pt idx="19313">
                  <c:v>36488</c:v>
                </c:pt>
                <c:pt idx="19314">
                  <c:v>36490</c:v>
                </c:pt>
                <c:pt idx="19315">
                  <c:v>36493</c:v>
                </c:pt>
                <c:pt idx="19316">
                  <c:v>36494</c:v>
                </c:pt>
                <c:pt idx="19317">
                  <c:v>36495</c:v>
                </c:pt>
                <c:pt idx="19318">
                  <c:v>36496</c:v>
                </c:pt>
                <c:pt idx="19319">
                  <c:v>36497</c:v>
                </c:pt>
                <c:pt idx="19320">
                  <c:v>36500</c:v>
                </c:pt>
                <c:pt idx="19321">
                  <c:v>36501</c:v>
                </c:pt>
                <c:pt idx="19322">
                  <c:v>36502</c:v>
                </c:pt>
                <c:pt idx="19323">
                  <c:v>36503</c:v>
                </c:pt>
                <c:pt idx="19324">
                  <c:v>36504</c:v>
                </c:pt>
                <c:pt idx="19325">
                  <c:v>36507</c:v>
                </c:pt>
                <c:pt idx="19326">
                  <c:v>36508</c:v>
                </c:pt>
                <c:pt idx="19327">
                  <c:v>36509</c:v>
                </c:pt>
                <c:pt idx="19328">
                  <c:v>36510</c:v>
                </c:pt>
                <c:pt idx="19329">
                  <c:v>36511</c:v>
                </c:pt>
                <c:pt idx="19330">
                  <c:v>36514</c:v>
                </c:pt>
                <c:pt idx="19331">
                  <c:v>36515</c:v>
                </c:pt>
                <c:pt idx="19332">
                  <c:v>36516</c:v>
                </c:pt>
                <c:pt idx="19333">
                  <c:v>36517</c:v>
                </c:pt>
                <c:pt idx="19334">
                  <c:v>36521</c:v>
                </c:pt>
                <c:pt idx="19335">
                  <c:v>36522</c:v>
                </c:pt>
                <c:pt idx="19336">
                  <c:v>36523</c:v>
                </c:pt>
                <c:pt idx="19337">
                  <c:v>36524</c:v>
                </c:pt>
                <c:pt idx="19338">
                  <c:v>36525</c:v>
                </c:pt>
                <c:pt idx="19339">
                  <c:v>36528</c:v>
                </c:pt>
                <c:pt idx="19340">
                  <c:v>36529</c:v>
                </c:pt>
                <c:pt idx="19341">
                  <c:v>36530</c:v>
                </c:pt>
                <c:pt idx="19342">
                  <c:v>36531</c:v>
                </c:pt>
                <c:pt idx="19343">
                  <c:v>36532</c:v>
                </c:pt>
                <c:pt idx="19344">
                  <c:v>36535</c:v>
                </c:pt>
                <c:pt idx="19345">
                  <c:v>36536</c:v>
                </c:pt>
                <c:pt idx="19346">
                  <c:v>36537</c:v>
                </c:pt>
                <c:pt idx="19347">
                  <c:v>36538</c:v>
                </c:pt>
                <c:pt idx="19348">
                  <c:v>36539</c:v>
                </c:pt>
                <c:pt idx="19349">
                  <c:v>36543</c:v>
                </c:pt>
                <c:pt idx="19350">
                  <c:v>36544</c:v>
                </c:pt>
                <c:pt idx="19351">
                  <c:v>36545</c:v>
                </c:pt>
                <c:pt idx="19352">
                  <c:v>36546</c:v>
                </c:pt>
                <c:pt idx="19353">
                  <c:v>36549</c:v>
                </c:pt>
                <c:pt idx="19354">
                  <c:v>36550</c:v>
                </c:pt>
                <c:pt idx="19355">
                  <c:v>36551</c:v>
                </c:pt>
                <c:pt idx="19356">
                  <c:v>36552</c:v>
                </c:pt>
                <c:pt idx="19357">
                  <c:v>36553</c:v>
                </c:pt>
                <c:pt idx="19358">
                  <c:v>36556</c:v>
                </c:pt>
                <c:pt idx="19359">
                  <c:v>36557</c:v>
                </c:pt>
                <c:pt idx="19360">
                  <c:v>36558</c:v>
                </c:pt>
                <c:pt idx="19361">
                  <c:v>36559</c:v>
                </c:pt>
                <c:pt idx="19362">
                  <c:v>36560</c:v>
                </c:pt>
                <c:pt idx="19363">
                  <c:v>36563</c:v>
                </c:pt>
                <c:pt idx="19364">
                  <c:v>36564</c:v>
                </c:pt>
                <c:pt idx="19365">
                  <c:v>36565</c:v>
                </c:pt>
                <c:pt idx="19366">
                  <c:v>36566</c:v>
                </c:pt>
                <c:pt idx="19367">
                  <c:v>36567</c:v>
                </c:pt>
                <c:pt idx="19368">
                  <c:v>36570</c:v>
                </c:pt>
                <c:pt idx="19369">
                  <c:v>36571</c:v>
                </c:pt>
                <c:pt idx="19370">
                  <c:v>36572</c:v>
                </c:pt>
                <c:pt idx="19371">
                  <c:v>36573</c:v>
                </c:pt>
                <c:pt idx="19372">
                  <c:v>36574</c:v>
                </c:pt>
                <c:pt idx="19373">
                  <c:v>36578</c:v>
                </c:pt>
                <c:pt idx="19374">
                  <c:v>36579</c:v>
                </c:pt>
                <c:pt idx="19375">
                  <c:v>36580</c:v>
                </c:pt>
                <c:pt idx="19376">
                  <c:v>36581</c:v>
                </c:pt>
                <c:pt idx="19377">
                  <c:v>36584</c:v>
                </c:pt>
                <c:pt idx="19378">
                  <c:v>36585</c:v>
                </c:pt>
                <c:pt idx="19379">
                  <c:v>36586</c:v>
                </c:pt>
                <c:pt idx="19380">
                  <c:v>36587</c:v>
                </c:pt>
                <c:pt idx="19381">
                  <c:v>36588</c:v>
                </c:pt>
                <c:pt idx="19382">
                  <c:v>36591</c:v>
                </c:pt>
                <c:pt idx="19383">
                  <c:v>36592</c:v>
                </c:pt>
                <c:pt idx="19384">
                  <c:v>36593</c:v>
                </c:pt>
                <c:pt idx="19385">
                  <c:v>36594</c:v>
                </c:pt>
                <c:pt idx="19386">
                  <c:v>36595</c:v>
                </c:pt>
                <c:pt idx="19387">
                  <c:v>36598</c:v>
                </c:pt>
                <c:pt idx="19388">
                  <c:v>36599</c:v>
                </c:pt>
                <c:pt idx="19389">
                  <c:v>36600</c:v>
                </c:pt>
                <c:pt idx="19390">
                  <c:v>36601</c:v>
                </c:pt>
                <c:pt idx="19391">
                  <c:v>36602</c:v>
                </c:pt>
                <c:pt idx="19392">
                  <c:v>36605</c:v>
                </c:pt>
                <c:pt idx="19393">
                  <c:v>36606</c:v>
                </c:pt>
                <c:pt idx="19394">
                  <c:v>36607</c:v>
                </c:pt>
                <c:pt idx="19395">
                  <c:v>36608</c:v>
                </c:pt>
                <c:pt idx="19396">
                  <c:v>36609</c:v>
                </c:pt>
                <c:pt idx="19397">
                  <c:v>36612</c:v>
                </c:pt>
                <c:pt idx="19398">
                  <c:v>36613</c:v>
                </c:pt>
                <c:pt idx="19399">
                  <c:v>36614</c:v>
                </c:pt>
                <c:pt idx="19400">
                  <c:v>36615</c:v>
                </c:pt>
                <c:pt idx="19401">
                  <c:v>36616</c:v>
                </c:pt>
                <c:pt idx="19402">
                  <c:v>36619</c:v>
                </c:pt>
                <c:pt idx="19403">
                  <c:v>36620</c:v>
                </c:pt>
                <c:pt idx="19404">
                  <c:v>36621</c:v>
                </c:pt>
                <c:pt idx="19405">
                  <c:v>36622</c:v>
                </c:pt>
                <c:pt idx="19406">
                  <c:v>36623</c:v>
                </c:pt>
                <c:pt idx="19407">
                  <c:v>36626</c:v>
                </c:pt>
                <c:pt idx="19408">
                  <c:v>36627</c:v>
                </c:pt>
                <c:pt idx="19409">
                  <c:v>36628</c:v>
                </c:pt>
                <c:pt idx="19410">
                  <c:v>36629</c:v>
                </c:pt>
                <c:pt idx="19411">
                  <c:v>36630</c:v>
                </c:pt>
                <c:pt idx="19412">
                  <c:v>36633</c:v>
                </c:pt>
                <c:pt idx="19413">
                  <c:v>36634</c:v>
                </c:pt>
                <c:pt idx="19414">
                  <c:v>36635</c:v>
                </c:pt>
                <c:pt idx="19415">
                  <c:v>36636</c:v>
                </c:pt>
                <c:pt idx="19416">
                  <c:v>36640</c:v>
                </c:pt>
                <c:pt idx="19417">
                  <c:v>36641</c:v>
                </c:pt>
                <c:pt idx="19418">
                  <c:v>36642</c:v>
                </c:pt>
                <c:pt idx="19419">
                  <c:v>36643</c:v>
                </c:pt>
                <c:pt idx="19420">
                  <c:v>36644</c:v>
                </c:pt>
                <c:pt idx="19421">
                  <c:v>36647</c:v>
                </c:pt>
                <c:pt idx="19422">
                  <c:v>36648</c:v>
                </c:pt>
                <c:pt idx="19423">
                  <c:v>36649</c:v>
                </c:pt>
                <c:pt idx="19424">
                  <c:v>36650</c:v>
                </c:pt>
                <c:pt idx="19425">
                  <c:v>36651</c:v>
                </c:pt>
                <c:pt idx="19426">
                  <c:v>36654</c:v>
                </c:pt>
                <c:pt idx="19427">
                  <c:v>36655</c:v>
                </c:pt>
                <c:pt idx="19428">
                  <c:v>36656</c:v>
                </c:pt>
                <c:pt idx="19429">
                  <c:v>36657</c:v>
                </c:pt>
                <c:pt idx="19430">
                  <c:v>36658</c:v>
                </c:pt>
                <c:pt idx="19431">
                  <c:v>36661</c:v>
                </c:pt>
                <c:pt idx="19432">
                  <c:v>36662</c:v>
                </c:pt>
                <c:pt idx="19433">
                  <c:v>36663</c:v>
                </c:pt>
                <c:pt idx="19434">
                  <c:v>36664</c:v>
                </c:pt>
                <c:pt idx="19435">
                  <c:v>36665</c:v>
                </c:pt>
                <c:pt idx="19436">
                  <c:v>36668</c:v>
                </c:pt>
                <c:pt idx="19437">
                  <c:v>36669</c:v>
                </c:pt>
                <c:pt idx="19438">
                  <c:v>36670</c:v>
                </c:pt>
                <c:pt idx="19439">
                  <c:v>36671</c:v>
                </c:pt>
                <c:pt idx="19440">
                  <c:v>36672</c:v>
                </c:pt>
                <c:pt idx="19441">
                  <c:v>36676</c:v>
                </c:pt>
                <c:pt idx="19442">
                  <c:v>36677</c:v>
                </c:pt>
                <c:pt idx="19443">
                  <c:v>36678</c:v>
                </c:pt>
                <c:pt idx="19444">
                  <c:v>36679</c:v>
                </c:pt>
                <c:pt idx="19445">
                  <c:v>36682</c:v>
                </c:pt>
                <c:pt idx="19446">
                  <c:v>36683</c:v>
                </c:pt>
                <c:pt idx="19447">
                  <c:v>36684</c:v>
                </c:pt>
                <c:pt idx="19448">
                  <c:v>36685</c:v>
                </c:pt>
                <c:pt idx="19449">
                  <c:v>36686</c:v>
                </c:pt>
                <c:pt idx="19450">
                  <c:v>36689</c:v>
                </c:pt>
                <c:pt idx="19451">
                  <c:v>36690</c:v>
                </c:pt>
                <c:pt idx="19452">
                  <c:v>36691</c:v>
                </c:pt>
                <c:pt idx="19453">
                  <c:v>36692</c:v>
                </c:pt>
                <c:pt idx="19454">
                  <c:v>36693</c:v>
                </c:pt>
                <c:pt idx="19455">
                  <c:v>36696</c:v>
                </c:pt>
                <c:pt idx="19456">
                  <c:v>36697</c:v>
                </c:pt>
                <c:pt idx="19457">
                  <c:v>36698</c:v>
                </c:pt>
                <c:pt idx="19458">
                  <c:v>36699</c:v>
                </c:pt>
                <c:pt idx="19459">
                  <c:v>36700</c:v>
                </c:pt>
                <c:pt idx="19460">
                  <c:v>36703</c:v>
                </c:pt>
                <c:pt idx="19461">
                  <c:v>36704</c:v>
                </c:pt>
                <c:pt idx="19462">
                  <c:v>36705</c:v>
                </c:pt>
                <c:pt idx="19463">
                  <c:v>36706</c:v>
                </c:pt>
                <c:pt idx="19464">
                  <c:v>36707</c:v>
                </c:pt>
                <c:pt idx="19465">
                  <c:v>36710</c:v>
                </c:pt>
                <c:pt idx="19466">
                  <c:v>36712</c:v>
                </c:pt>
                <c:pt idx="19467">
                  <c:v>36713</c:v>
                </c:pt>
                <c:pt idx="19468">
                  <c:v>36714</c:v>
                </c:pt>
                <c:pt idx="19469">
                  <c:v>36717</c:v>
                </c:pt>
                <c:pt idx="19470">
                  <c:v>36718</c:v>
                </c:pt>
                <c:pt idx="19471">
                  <c:v>36719</c:v>
                </c:pt>
                <c:pt idx="19472">
                  <c:v>36720</c:v>
                </c:pt>
                <c:pt idx="19473">
                  <c:v>36721</c:v>
                </c:pt>
                <c:pt idx="19474">
                  <c:v>36724</c:v>
                </c:pt>
                <c:pt idx="19475">
                  <c:v>36725</c:v>
                </c:pt>
                <c:pt idx="19476">
                  <c:v>36726</c:v>
                </c:pt>
                <c:pt idx="19477">
                  <c:v>36727</c:v>
                </c:pt>
                <c:pt idx="19478">
                  <c:v>36728</c:v>
                </c:pt>
                <c:pt idx="19479">
                  <c:v>36731</c:v>
                </c:pt>
                <c:pt idx="19480">
                  <c:v>36732</c:v>
                </c:pt>
                <c:pt idx="19481">
                  <c:v>36733</c:v>
                </c:pt>
                <c:pt idx="19482">
                  <c:v>36734</c:v>
                </c:pt>
                <c:pt idx="19483">
                  <c:v>36735</c:v>
                </c:pt>
                <c:pt idx="19484">
                  <c:v>36738</c:v>
                </c:pt>
                <c:pt idx="19485">
                  <c:v>36739</c:v>
                </c:pt>
                <c:pt idx="19486">
                  <c:v>36740</c:v>
                </c:pt>
                <c:pt idx="19487">
                  <c:v>36741</c:v>
                </c:pt>
                <c:pt idx="19488">
                  <c:v>36742</c:v>
                </c:pt>
                <c:pt idx="19489">
                  <c:v>36745</c:v>
                </c:pt>
                <c:pt idx="19490">
                  <c:v>36746</c:v>
                </c:pt>
                <c:pt idx="19491">
                  <c:v>36747</c:v>
                </c:pt>
                <c:pt idx="19492">
                  <c:v>36748</c:v>
                </c:pt>
                <c:pt idx="19493">
                  <c:v>36749</c:v>
                </c:pt>
                <c:pt idx="19494">
                  <c:v>36752</c:v>
                </c:pt>
                <c:pt idx="19495">
                  <c:v>36753</c:v>
                </c:pt>
                <c:pt idx="19496">
                  <c:v>36754</c:v>
                </c:pt>
                <c:pt idx="19497">
                  <c:v>36755</c:v>
                </c:pt>
                <c:pt idx="19498">
                  <c:v>36756</c:v>
                </c:pt>
                <c:pt idx="19499">
                  <c:v>36759</c:v>
                </c:pt>
                <c:pt idx="19500">
                  <c:v>36760</c:v>
                </c:pt>
                <c:pt idx="19501">
                  <c:v>36761</c:v>
                </c:pt>
                <c:pt idx="19502">
                  <c:v>36762</c:v>
                </c:pt>
                <c:pt idx="19503">
                  <c:v>36763</c:v>
                </c:pt>
                <c:pt idx="19504">
                  <c:v>36766</c:v>
                </c:pt>
                <c:pt idx="19505">
                  <c:v>36767</c:v>
                </c:pt>
                <c:pt idx="19506">
                  <c:v>36768</c:v>
                </c:pt>
                <c:pt idx="19507">
                  <c:v>36769</c:v>
                </c:pt>
                <c:pt idx="19508">
                  <c:v>36770</c:v>
                </c:pt>
                <c:pt idx="19509">
                  <c:v>36774</c:v>
                </c:pt>
                <c:pt idx="19510">
                  <c:v>36775</c:v>
                </c:pt>
                <c:pt idx="19511">
                  <c:v>36776</c:v>
                </c:pt>
                <c:pt idx="19512">
                  <c:v>36777</c:v>
                </c:pt>
                <c:pt idx="19513">
                  <c:v>36780</c:v>
                </c:pt>
                <c:pt idx="19514">
                  <c:v>36781</c:v>
                </c:pt>
                <c:pt idx="19515">
                  <c:v>36782</c:v>
                </c:pt>
                <c:pt idx="19516">
                  <c:v>36783</c:v>
                </c:pt>
                <c:pt idx="19517">
                  <c:v>36784</c:v>
                </c:pt>
                <c:pt idx="19518">
                  <c:v>36787</c:v>
                </c:pt>
                <c:pt idx="19519">
                  <c:v>36788</c:v>
                </c:pt>
                <c:pt idx="19520">
                  <c:v>36789</c:v>
                </c:pt>
                <c:pt idx="19521">
                  <c:v>36790</c:v>
                </c:pt>
                <c:pt idx="19522">
                  <c:v>36791</c:v>
                </c:pt>
                <c:pt idx="19523">
                  <c:v>36794</c:v>
                </c:pt>
                <c:pt idx="19524">
                  <c:v>36795</c:v>
                </c:pt>
                <c:pt idx="19525">
                  <c:v>36796</c:v>
                </c:pt>
                <c:pt idx="19526">
                  <c:v>36797</c:v>
                </c:pt>
                <c:pt idx="19527">
                  <c:v>36798</c:v>
                </c:pt>
                <c:pt idx="19528">
                  <c:v>36801</c:v>
                </c:pt>
                <c:pt idx="19529">
                  <c:v>36802</c:v>
                </c:pt>
                <c:pt idx="19530">
                  <c:v>36803</c:v>
                </c:pt>
                <c:pt idx="19531">
                  <c:v>36804</c:v>
                </c:pt>
                <c:pt idx="19532">
                  <c:v>36805</c:v>
                </c:pt>
                <c:pt idx="19533">
                  <c:v>36808</c:v>
                </c:pt>
                <c:pt idx="19534">
                  <c:v>36809</c:v>
                </c:pt>
                <c:pt idx="19535">
                  <c:v>36810</c:v>
                </c:pt>
                <c:pt idx="19536">
                  <c:v>36811</c:v>
                </c:pt>
                <c:pt idx="19537">
                  <c:v>36812</c:v>
                </c:pt>
                <c:pt idx="19538">
                  <c:v>36815</c:v>
                </c:pt>
                <c:pt idx="19539">
                  <c:v>36816</c:v>
                </c:pt>
                <c:pt idx="19540">
                  <c:v>36817</c:v>
                </c:pt>
                <c:pt idx="19541">
                  <c:v>36818</c:v>
                </c:pt>
                <c:pt idx="19542">
                  <c:v>36819</c:v>
                </c:pt>
                <c:pt idx="19543">
                  <c:v>36822</c:v>
                </c:pt>
                <c:pt idx="19544">
                  <c:v>36823</c:v>
                </c:pt>
                <c:pt idx="19545">
                  <c:v>36824</c:v>
                </c:pt>
                <c:pt idx="19546">
                  <c:v>36825</c:v>
                </c:pt>
                <c:pt idx="19547">
                  <c:v>36826</c:v>
                </c:pt>
                <c:pt idx="19548">
                  <c:v>36829</c:v>
                </c:pt>
                <c:pt idx="19549">
                  <c:v>36830</c:v>
                </c:pt>
                <c:pt idx="19550">
                  <c:v>36831</c:v>
                </c:pt>
                <c:pt idx="19551">
                  <c:v>36832</c:v>
                </c:pt>
                <c:pt idx="19552">
                  <c:v>36833</c:v>
                </c:pt>
                <c:pt idx="19553">
                  <c:v>36836</c:v>
                </c:pt>
                <c:pt idx="19554">
                  <c:v>36837</c:v>
                </c:pt>
                <c:pt idx="19555">
                  <c:v>36838</c:v>
                </c:pt>
                <c:pt idx="19556">
                  <c:v>36839</c:v>
                </c:pt>
                <c:pt idx="19557">
                  <c:v>36840</c:v>
                </c:pt>
                <c:pt idx="19558">
                  <c:v>36843</c:v>
                </c:pt>
                <c:pt idx="19559">
                  <c:v>36844</c:v>
                </c:pt>
                <c:pt idx="19560">
                  <c:v>36845</c:v>
                </c:pt>
                <c:pt idx="19561">
                  <c:v>36846</c:v>
                </c:pt>
                <c:pt idx="19562">
                  <c:v>36847</c:v>
                </c:pt>
                <c:pt idx="19563">
                  <c:v>36850</c:v>
                </c:pt>
                <c:pt idx="19564">
                  <c:v>36851</c:v>
                </c:pt>
                <c:pt idx="19565">
                  <c:v>36852</c:v>
                </c:pt>
                <c:pt idx="19566">
                  <c:v>36854</c:v>
                </c:pt>
                <c:pt idx="19567">
                  <c:v>36857</c:v>
                </c:pt>
                <c:pt idx="19568">
                  <c:v>36858</c:v>
                </c:pt>
                <c:pt idx="19569">
                  <c:v>36859</c:v>
                </c:pt>
                <c:pt idx="19570">
                  <c:v>36860</c:v>
                </c:pt>
                <c:pt idx="19571">
                  <c:v>36861</c:v>
                </c:pt>
                <c:pt idx="19572">
                  <c:v>36864</c:v>
                </c:pt>
                <c:pt idx="19573">
                  <c:v>36865</c:v>
                </c:pt>
                <c:pt idx="19574">
                  <c:v>36866</c:v>
                </c:pt>
                <c:pt idx="19575">
                  <c:v>36867</c:v>
                </c:pt>
                <c:pt idx="19576">
                  <c:v>36868</c:v>
                </c:pt>
                <c:pt idx="19577">
                  <c:v>36871</c:v>
                </c:pt>
                <c:pt idx="19578">
                  <c:v>36872</c:v>
                </c:pt>
                <c:pt idx="19579">
                  <c:v>36873</c:v>
                </c:pt>
                <c:pt idx="19580">
                  <c:v>36874</c:v>
                </c:pt>
                <c:pt idx="19581">
                  <c:v>36875</c:v>
                </c:pt>
                <c:pt idx="19582">
                  <c:v>36878</c:v>
                </c:pt>
                <c:pt idx="19583">
                  <c:v>36879</c:v>
                </c:pt>
                <c:pt idx="19584">
                  <c:v>36880</c:v>
                </c:pt>
                <c:pt idx="19585">
                  <c:v>36881</c:v>
                </c:pt>
                <c:pt idx="19586">
                  <c:v>36882</c:v>
                </c:pt>
                <c:pt idx="19587">
                  <c:v>36886</c:v>
                </c:pt>
                <c:pt idx="19588">
                  <c:v>36887</c:v>
                </c:pt>
                <c:pt idx="19589">
                  <c:v>36888</c:v>
                </c:pt>
                <c:pt idx="19590">
                  <c:v>36889</c:v>
                </c:pt>
                <c:pt idx="19591">
                  <c:v>36893</c:v>
                </c:pt>
                <c:pt idx="19592">
                  <c:v>36894</c:v>
                </c:pt>
                <c:pt idx="19593">
                  <c:v>36895</c:v>
                </c:pt>
                <c:pt idx="19594">
                  <c:v>36896</c:v>
                </c:pt>
                <c:pt idx="19595">
                  <c:v>36899</c:v>
                </c:pt>
                <c:pt idx="19596">
                  <c:v>36900</c:v>
                </c:pt>
                <c:pt idx="19597">
                  <c:v>36901</c:v>
                </c:pt>
                <c:pt idx="19598">
                  <c:v>36902</c:v>
                </c:pt>
                <c:pt idx="19599">
                  <c:v>36903</c:v>
                </c:pt>
                <c:pt idx="19600">
                  <c:v>36907</c:v>
                </c:pt>
                <c:pt idx="19601">
                  <c:v>36908</c:v>
                </c:pt>
                <c:pt idx="19602">
                  <c:v>36909</c:v>
                </c:pt>
                <c:pt idx="19603">
                  <c:v>36910</c:v>
                </c:pt>
                <c:pt idx="19604">
                  <c:v>36913</c:v>
                </c:pt>
                <c:pt idx="19605">
                  <c:v>36914</c:v>
                </c:pt>
                <c:pt idx="19606">
                  <c:v>36915</c:v>
                </c:pt>
                <c:pt idx="19607">
                  <c:v>36916</c:v>
                </c:pt>
                <c:pt idx="19608">
                  <c:v>36917</c:v>
                </c:pt>
                <c:pt idx="19609">
                  <c:v>36920</c:v>
                </c:pt>
                <c:pt idx="19610">
                  <c:v>36921</c:v>
                </c:pt>
                <c:pt idx="19611">
                  <c:v>36922</c:v>
                </c:pt>
                <c:pt idx="19612">
                  <c:v>36923</c:v>
                </c:pt>
                <c:pt idx="19613">
                  <c:v>36924</c:v>
                </c:pt>
                <c:pt idx="19614">
                  <c:v>36927</c:v>
                </c:pt>
                <c:pt idx="19615">
                  <c:v>36928</c:v>
                </c:pt>
                <c:pt idx="19616">
                  <c:v>36929</c:v>
                </c:pt>
                <c:pt idx="19617">
                  <c:v>36930</c:v>
                </c:pt>
                <c:pt idx="19618">
                  <c:v>36931</c:v>
                </c:pt>
                <c:pt idx="19619">
                  <c:v>36934</c:v>
                </c:pt>
                <c:pt idx="19620">
                  <c:v>36935</c:v>
                </c:pt>
                <c:pt idx="19621">
                  <c:v>36936</c:v>
                </c:pt>
                <c:pt idx="19622">
                  <c:v>36937</c:v>
                </c:pt>
                <c:pt idx="19623">
                  <c:v>36938</c:v>
                </c:pt>
                <c:pt idx="19624">
                  <c:v>36942</c:v>
                </c:pt>
                <c:pt idx="19625">
                  <c:v>36943</c:v>
                </c:pt>
                <c:pt idx="19626">
                  <c:v>36944</c:v>
                </c:pt>
                <c:pt idx="19627">
                  <c:v>36945</c:v>
                </c:pt>
                <c:pt idx="19628">
                  <c:v>36948</c:v>
                </c:pt>
                <c:pt idx="19629">
                  <c:v>36949</c:v>
                </c:pt>
                <c:pt idx="19630">
                  <c:v>36950</c:v>
                </c:pt>
                <c:pt idx="19631">
                  <c:v>36951</c:v>
                </c:pt>
                <c:pt idx="19632">
                  <c:v>36952</c:v>
                </c:pt>
                <c:pt idx="19633">
                  <c:v>36955</c:v>
                </c:pt>
                <c:pt idx="19634">
                  <c:v>36956</c:v>
                </c:pt>
                <c:pt idx="19635">
                  <c:v>36957</c:v>
                </c:pt>
                <c:pt idx="19636">
                  <c:v>36958</c:v>
                </c:pt>
                <c:pt idx="19637">
                  <c:v>36959</c:v>
                </c:pt>
                <c:pt idx="19638">
                  <c:v>36962</c:v>
                </c:pt>
                <c:pt idx="19639">
                  <c:v>36963</c:v>
                </c:pt>
                <c:pt idx="19640">
                  <c:v>36964</c:v>
                </c:pt>
                <c:pt idx="19641">
                  <c:v>36965</c:v>
                </c:pt>
                <c:pt idx="19642">
                  <c:v>36966</c:v>
                </c:pt>
                <c:pt idx="19643">
                  <c:v>36969</c:v>
                </c:pt>
                <c:pt idx="19644">
                  <c:v>36970</c:v>
                </c:pt>
                <c:pt idx="19645">
                  <c:v>36971</c:v>
                </c:pt>
                <c:pt idx="19646">
                  <c:v>36972</c:v>
                </c:pt>
                <c:pt idx="19647">
                  <c:v>36973</c:v>
                </c:pt>
                <c:pt idx="19648">
                  <c:v>36976</c:v>
                </c:pt>
                <c:pt idx="19649">
                  <c:v>36977</c:v>
                </c:pt>
                <c:pt idx="19650">
                  <c:v>36978</c:v>
                </c:pt>
                <c:pt idx="19651">
                  <c:v>36979</c:v>
                </c:pt>
                <c:pt idx="19652">
                  <c:v>36980</c:v>
                </c:pt>
                <c:pt idx="19653">
                  <c:v>36983</c:v>
                </c:pt>
                <c:pt idx="19654">
                  <c:v>36984</c:v>
                </c:pt>
                <c:pt idx="19655">
                  <c:v>36985</c:v>
                </c:pt>
                <c:pt idx="19656">
                  <c:v>36986</c:v>
                </c:pt>
                <c:pt idx="19657">
                  <c:v>36987</c:v>
                </c:pt>
                <c:pt idx="19658">
                  <c:v>36990</c:v>
                </c:pt>
                <c:pt idx="19659">
                  <c:v>36991</c:v>
                </c:pt>
                <c:pt idx="19660">
                  <c:v>36992</c:v>
                </c:pt>
                <c:pt idx="19661">
                  <c:v>36993</c:v>
                </c:pt>
                <c:pt idx="19662">
                  <c:v>36997</c:v>
                </c:pt>
                <c:pt idx="19663">
                  <c:v>36998</c:v>
                </c:pt>
                <c:pt idx="19664">
                  <c:v>36999</c:v>
                </c:pt>
                <c:pt idx="19665">
                  <c:v>37000</c:v>
                </c:pt>
                <c:pt idx="19666">
                  <c:v>37001</c:v>
                </c:pt>
                <c:pt idx="19667">
                  <c:v>37004</c:v>
                </c:pt>
                <c:pt idx="19668">
                  <c:v>37005</c:v>
                </c:pt>
                <c:pt idx="19669">
                  <c:v>37006</c:v>
                </c:pt>
                <c:pt idx="19670">
                  <c:v>37007</c:v>
                </c:pt>
                <c:pt idx="19671">
                  <c:v>37008</c:v>
                </c:pt>
                <c:pt idx="19672">
                  <c:v>37011</c:v>
                </c:pt>
                <c:pt idx="19673">
                  <c:v>37012</c:v>
                </c:pt>
                <c:pt idx="19674">
                  <c:v>37013</c:v>
                </c:pt>
                <c:pt idx="19675">
                  <c:v>37014</c:v>
                </c:pt>
                <c:pt idx="19676">
                  <c:v>37015</c:v>
                </c:pt>
                <c:pt idx="19677">
                  <c:v>37018</c:v>
                </c:pt>
                <c:pt idx="19678">
                  <c:v>37019</c:v>
                </c:pt>
                <c:pt idx="19679">
                  <c:v>37020</c:v>
                </c:pt>
                <c:pt idx="19680">
                  <c:v>37021</c:v>
                </c:pt>
                <c:pt idx="19681">
                  <c:v>37022</c:v>
                </c:pt>
                <c:pt idx="19682">
                  <c:v>37025</c:v>
                </c:pt>
                <c:pt idx="19683">
                  <c:v>37026</c:v>
                </c:pt>
                <c:pt idx="19684">
                  <c:v>37027</c:v>
                </c:pt>
                <c:pt idx="19685">
                  <c:v>37028</c:v>
                </c:pt>
                <c:pt idx="19686">
                  <c:v>37029</c:v>
                </c:pt>
                <c:pt idx="19687">
                  <c:v>37032</c:v>
                </c:pt>
                <c:pt idx="19688">
                  <c:v>37033</c:v>
                </c:pt>
                <c:pt idx="19689">
                  <c:v>37034</c:v>
                </c:pt>
                <c:pt idx="19690">
                  <c:v>37035</c:v>
                </c:pt>
                <c:pt idx="19691">
                  <c:v>37036</c:v>
                </c:pt>
                <c:pt idx="19692">
                  <c:v>37040</c:v>
                </c:pt>
                <c:pt idx="19693">
                  <c:v>37041</c:v>
                </c:pt>
                <c:pt idx="19694">
                  <c:v>37042</c:v>
                </c:pt>
                <c:pt idx="19695">
                  <c:v>37043</c:v>
                </c:pt>
                <c:pt idx="19696">
                  <c:v>37046</c:v>
                </c:pt>
                <c:pt idx="19697">
                  <c:v>37047</c:v>
                </c:pt>
                <c:pt idx="19698">
                  <c:v>37048</c:v>
                </c:pt>
                <c:pt idx="19699">
                  <c:v>37049</c:v>
                </c:pt>
                <c:pt idx="19700">
                  <c:v>37050</c:v>
                </c:pt>
                <c:pt idx="19701">
                  <c:v>37053</c:v>
                </c:pt>
                <c:pt idx="19702">
                  <c:v>37054</c:v>
                </c:pt>
                <c:pt idx="19703">
                  <c:v>37055</c:v>
                </c:pt>
                <c:pt idx="19704">
                  <c:v>37056</c:v>
                </c:pt>
                <c:pt idx="19705">
                  <c:v>37057</c:v>
                </c:pt>
                <c:pt idx="19706">
                  <c:v>37060</c:v>
                </c:pt>
                <c:pt idx="19707">
                  <c:v>37061</c:v>
                </c:pt>
                <c:pt idx="19708">
                  <c:v>37062</c:v>
                </c:pt>
                <c:pt idx="19709">
                  <c:v>37063</c:v>
                </c:pt>
                <c:pt idx="19710">
                  <c:v>37064</c:v>
                </c:pt>
                <c:pt idx="19711">
                  <c:v>37067</c:v>
                </c:pt>
                <c:pt idx="19712">
                  <c:v>37068</c:v>
                </c:pt>
                <c:pt idx="19713">
                  <c:v>37069</c:v>
                </c:pt>
                <c:pt idx="19714">
                  <c:v>37070</c:v>
                </c:pt>
                <c:pt idx="19715">
                  <c:v>37071</c:v>
                </c:pt>
                <c:pt idx="19716">
                  <c:v>37074</c:v>
                </c:pt>
                <c:pt idx="19717">
                  <c:v>37075</c:v>
                </c:pt>
                <c:pt idx="19718">
                  <c:v>37077</c:v>
                </c:pt>
                <c:pt idx="19719">
                  <c:v>37078</c:v>
                </c:pt>
                <c:pt idx="19720">
                  <c:v>37081</c:v>
                </c:pt>
                <c:pt idx="19721">
                  <c:v>37082</c:v>
                </c:pt>
                <c:pt idx="19722">
                  <c:v>37083</c:v>
                </c:pt>
                <c:pt idx="19723">
                  <c:v>37084</c:v>
                </c:pt>
                <c:pt idx="19724">
                  <c:v>37085</c:v>
                </c:pt>
                <c:pt idx="19725">
                  <c:v>37088</c:v>
                </c:pt>
                <c:pt idx="19726">
                  <c:v>37089</c:v>
                </c:pt>
                <c:pt idx="19727">
                  <c:v>37090</c:v>
                </c:pt>
                <c:pt idx="19728">
                  <c:v>37091</c:v>
                </c:pt>
                <c:pt idx="19729">
                  <c:v>37092</c:v>
                </c:pt>
                <c:pt idx="19730">
                  <c:v>37095</c:v>
                </c:pt>
                <c:pt idx="19731">
                  <c:v>37096</c:v>
                </c:pt>
                <c:pt idx="19732">
                  <c:v>37097</c:v>
                </c:pt>
                <c:pt idx="19733">
                  <c:v>37098</c:v>
                </c:pt>
                <c:pt idx="19734">
                  <c:v>37099</c:v>
                </c:pt>
                <c:pt idx="19735">
                  <c:v>37102</c:v>
                </c:pt>
                <c:pt idx="19736">
                  <c:v>37103</c:v>
                </c:pt>
                <c:pt idx="19737">
                  <c:v>37104</c:v>
                </c:pt>
                <c:pt idx="19738">
                  <c:v>37105</c:v>
                </c:pt>
                <c:pt idx="19739">
                  <c:v>37106</c:v>
                </c:pt>
                <c:pt idx="19740">
                  <c:v>37109</c:v>
                </c:pt>
                <c:pt idx="19741">
                  <c:v>37110</c:v>
                </c:pt>
                <c:pt idx="19742">
                  <c:v>37111</c:v>
                </c:pt>
                <c:pt idx="19743">
                  <c:v>37112</c:v>
                </c:pt>
                <c:pt idx="19744">
                  <c:v>37113</c:v>
                </c:pt>
                <c:pt idx="19745">
                  <c:v>37116</c:v>
                </c:pt>
                <c:pt idx="19746">
                  <c:v>37117</c:v>
                </c:pt>
                <c:pt idx="19747">
                  <c:v>37118</c:v>
                </c:pt>
                <c:pt idx="19748">
                  <c:v>37119</c:v>
                </c:pt>
                <c:pt idx="19749">
                  <c:v>37120</c:v>
                </c:pt>
                <c:pt idx="19750">
                  <c:v>37123</c:v>
                </c:pt>
                <c:pt idx="19751">
                  <c:v>37124</c:v>
                </c:pt>
                <c:pt idx="19752">
                  <c:v>37125</c:v>
                </c:pt>
                <c:pt idx="19753">
                  <c:v>37126</c:v>
                </c:pt>
                <c:pt idx="19754">
                  <c:v>37127</c:v>
                </c:pt>
                <c:pt idx="19755">
                  <c:v>37130</c:v>
                </c:pt>
                <c:pt idx="19756">
                  <c:v>37131</c:v>
                </c:pt>
                <c:pt idx="19757">
                  <c:v>37132</c:v>
                </c:pt>
                <c:pt idx="19758">
                  <c:v>37133</c:v>
                </c:pt>
                <c:pt idx="19759">
                  <c:v>37134</c:v>
                </c:pt>
                <c:pt idx="19760">
                  <c:v>37138</c:v>
                </c:pt>
                <c:pt idx="19761">
                  <c:v>37139</c:v>
                </c:pt>
                <c:pt idx="19762">
                  <c:v>37140</c:v>
                </c:pt>
                <c:pt idx="19763">
                  <c:v>37141</c:v>
                </c:pt>
                <c:pt idx="19764">
                  <c:v>37144</c:v>
                </c:pt>
                <c:pt idx="19765">
                  <c:v>37151</c:v>
                </c:pt>
                <c:pt idx="19766">
                  <c:v>37152</c:v>
                </c:pt>
                <c:pt idx="19767">
                  <c:v>37153</c:v>
                </c:pt>
                <c:pt idx="19768">
                  <c:v>37154</c:v>
                </c:pt>
                <c:pt idx="19769">
                  <c:v>37155</c:v>
                </c:pt>
                <c:pt idx="19770">
                  <c:v>37158</c:v>
                </c:pt>
                <c:pt idx="19771">
                  <c:v>37159</c:v>
                </c:pt>
                <c:pt idx="19772">
                  <c:v>37160</c:v>
                </c:pt>
                <c:pt idx="19773">
                  <c:v>37161</c:v>
                </c:pt>
                <c:pt idx="19774">
                  <c:v>37162</c:v>
                </c:pt>
                <c:pt idx="19775">
                  <c:v>37165</c:v>
                </c:pt>
                <c:pt idx="19776">
                  <c:v>37166</c:v>
                </c:pt>
                <c:pt idx="19777">
                  <c:v>37167</c:v>
                </c:pt>
                <c:pt idx="19778">
                  <c:v>37168</c:v>
                </c:pt>
                <c:pt idx="19779">
                  <c:v>37169</c:v>
                </c:pt>
                <c:pt idx="19780">
                  <c:v>37172</c:v>
                </c:pt>
                <c:pt idx="19781">
                  <c:v>37173</c:v>
                </c:pt>
                <c:pt idx="19782">
                  <c:v>37174</c:v>
                </c:pt>
                <c:pt idx="19783">
                  <c:v>37175</c:v>
                </c:pt>
                <c:pt idx="19784">
                  <c:v>37176</c:v>
                </c:pt>
                <c:pt idx="19785">
                  <c:v>37179</c:v>
                </c:pt>
                <c:pt idx="19786">
                  <c:v>37180</c:v>
                </c:pt>
                <c:pt idx="19787">
                  <c:v>37181</c:v>
                </c:pt>
                <c:pt idx="19788">
                  <c:v>37182</c:v>
                </c:pt>
                <c:pt idx="19789">
                  <c:v>37183</c:v>
                </c:pt>
                <c:pt idx="19790">
                  <c:v>37186</c:v>
                </c:pt>
                <c:pt idx="19791">
                  <c:v>37187</c:v>
                </c:pt>
                <c:pt idx="19792">
                  <c:v>37188</c:v>
                </c:pt>
                <c:pt idx="19793">
                  <c:v>37189</c:v>
                </c:pt>
                <c:pt idx="19794">
                  <c:v>37190</c:v>
                </c:pt>
                <c:pt idx="19795">
                  <c:v>37193</c:v>
                </c:pt>
                <c:pt idx="19796">
                  <c:v>37194</c:v>
                </c:pt>
                <c:pt idx="19797">
                  <c:v>37195</c:v>
                </c:pt>
                <c:pt idx="19798">
                  <c:v>37196</c:v>
                </c:pt>
                <c:pt idx="19799">
                  <c:v>37197</c:v>
                </c:pt>
                <c:pt idx="19800">
                  <c:v>37200</c:v>
                </c:pt>
                <c:pt idx="19801">
                  <c:v>37201</c:v>
                </c:pt>
                <c:pt idx="19802">
                  <c:v>37202</c:v>
                </c:pt>
                <c:pt idx="19803">
                  <c:v>37203</c:v>
                </c:pt>
                <c:pt idx="19804">
                  <c:v>37204</c:v>
                </c:pt>
                <c:pt idx="19805">
                  <c:v>37207</c:v>
                </c:pt>
                <c:pt idx="19806">
                  <c:v>37208</c:v>
                </c:pt>
                <c:pt idx="19807">
                  <c:v>37209</c:v>
                </c:pt>
                <c:pt idx="19808">
                  <c:v>37210</c:v>
                </c:pt>
                <c:pt idx="19809">
                  <c:v>37211</c:v>
                </c:pt>
                <c:pt idx="19810">
                  <c:v>37214</c:v>
                </c:pt>
                <c:pt idx="19811">
                  <c:v>37215</c:v>
                </c:pt>
                <c:pt idx="19812">
                  <c:v>37216</c:v>
                </c:pt>
                <c:pt idx="19813">
                  <c:v>37218</c:v>
                </c:pt>
                <c:pt idx="19814">
                  <c:v>37221</c:v>
                </c:pt>
                <c:pt idx="19815">
                  <c:v>37222</c:v>
                </c:pt>
                <c:pt idx="19816">
                  <c:v>37223</c:v>
                </c:pt>
                <c:pt idx="19817">
                  <c:v>37224</c:v>
                </c:pt>
                <c:pt idx="19818">
                  <c:v>37225</c:v>
                </c:pt>
                <c:pt idx="19819">
                  <c:v>37228</c:v>
                </c:pt>
                <c:pt idx="19820">
                  <c:v>37229</c:v>
                </c:pt>
                <c:pt idx="19821">
                  <c:v>37230</c:v>
                </c:pt>
                <c:pt idx="19822">
                  <c:v>37231</c:v>
                </c:pt>
                <c:pt idx="19823">
                  <c:v>37232</c:v>
                </c:pt>
                <c:pt idx="19824">
                  <c:v>37235</c:v>
                </c:pt>
                <c:pt idx="19825">
                  <c:v>37236</c:v>
                </c:pt>
                <c:pt idx="19826">
                  <c:v>37237</c:v>
                </c:pt>
                <c:pt idx="19827">
                  <c:v>37238</c:v>
                </c:pt>
                <c:pt idx="19828">
                  <c:v>37239</c:v>
                </c:pt>
                <c:pt idx="19829">
                  <c:v>37242</c:v>
                </c:pt>
                <c:pt idx="19830">
                  <c:v>37243</c:v>
                </c:pt>
                <c:pt idx="19831">
                  <c:v>37244</c:v>
                </c:pt>
                <c:pt idx="19832">
                  <c:v>37245</c:v>
                </c:pt>
                <c:pt idx="19833">
                  <c:v>37246</c:v>
                </c:pt>
                <c:pt idx="19834">
                  <c:v>37249</c:v>
                </c:pt>
                <c:pt idx="19835">
                  <c:v>37251</c:v>
                </c:pt>
                <c:pt idx="19836">
                  <c:v>37252</c:v>
                </c:pt>
                <c:pt idx="19837">
                  <c:v>37253</c:v>
                </c:pt>
                <c:pt idx="19838">
                  <c:v>37256</c:v>
                </c:pt>
                <c:pt idx="19839">
                  <c:v>37258</c:v>
                </c:pt>
                <c:pt idx="19840">
                  <c:v>37259</c:v>
                </c:pt>
                <c:pt idx="19841">
                  <c:v>37260</c:v>
                </c:pt>
                <c:pt idx="19842">
                  <c:v>37263</c:v>
                </c:pt>
                <c:pt idx="19843">
                  <c:v>37264</c:v>
                </c:pt>
                <c:pt idx="19844">
                  <c:v>37265</c:v>
                </c:pt>
                <c:pt idx="19845">
                  <c:v>37266</c:v>
                </c:pt>
                <c:pt idx="19846">
                  <c:v>37267</c:v>
                </c:pt>
                <c:pt idx="19847">
                  <c:v>37270</c:v>
                </c:pt>
                <c:pt idx="19848">
                  <c:v>37271</c:v>
                </c:pt>
                <c:pt idx="19849">
                  <c:v>37272</c:v>
                </c:pt>
                <c:pt idx="19850">
                  <c:v>37273</c:v>
                </c:pt>
                <c:pt idx="19851">
                  <c:v>37274</c:v>
                </c:pt>
                <c:pt idx="19852">
                  <c:v>37278</c:v>
                </c:pt>
                <c:pt idx="19853">
                  <c:v>37279</c:v>
                </c:pt>
                <c:pt idx="19854">
                  <c:v>37280</c:v>
                </c:pt>
                <c:pt idx="19855">
                  <c:v>37281</c:v>
                </c:pt>
                <c:pt idx="19856">
                  <c:v>37284</c:v>
                </c:pt>
                <c:pt idx="19857">
                  <c:v>37285</c:v>
                </c:pt>
                <c:pt idx="19858">
                  <c:v>37286</c:v>
                </c:pt>
                <c:pt idx="19859">
                  <c:v>37287</c:v>
                </c:pt>
                <c:pt idx="19860">
                  <c:v>37288</c:v>
                </c:pt>
                <c:pt idx="19861">
                  <c:v>37291</c:v>
                </c:pt>
                <c:pt idx="19862">
                  <c:v>37292</c:v>
                </c:pt>
                <c:pt idx="19863">
                  <c:v>37293</c:v>
                </c:pt>
                <c:pt idx="19864">
                  <c:v>37294</c:v>
                </c:pt>
                <c:pt idx="19865">
                  <c:v>37295</c:v>
                </c:pt>
                <c:pt idx="19866">
                  <c:v>37298</c:v>
                </c:pt>
                <c:pt idx="19867">
                  <c:v>37299</c:v>
                </c:pt>
                <c:pt idx="19868">
                  <c:v>37300</c:v>
                </c:pt>
                <c:pt idx="19869">
                  <c:v>37301</c:v>
                </c:pt>
                <c:pt idx="19870">
                  <c:v>37302</c:v>
                </c:pt>
                <c:pt idx="19871">
                  <c:v>37306</c:v>
                </c:pt>
                <c:pt idx="19872">
                  <c:v>37307</c:v>
                </c:pt>
                <c:pt idx="19873">
                  <c:v>37308</c:v>
                </c:pt>
                <c:pt idx="19874">
                  <c:v>37309</c:v>
                </c:pt>
                <c:pt idx="19875">
                  <c:v>37312</c:v>
                </c:pt>
                <c:pt idx="19876">
                  <c:v>37313</c:v>
                </c:pt>
                <c:pt idx="19877">
                  <c:v>37314</c:v>
                </c:pt>
                <c:pt idx="19878">
                  <c:v>37315</c:v>
                </c:pt>
                <c:pt idx="19879">
                  <c:v>37316</c:v>
                </c:pt>
                <c:pt idx="19880">
                  <c:v>37319</c:v>
                </c:pt>
                <c:pt idx="19881">
                  <c:v>37320</c:v>
                </c:pt>
                <c:pt idx="19882">
                  <c:v>37321</c:v>
                </c:pt>
                <c:pt idx="19883">
                  <c:v>37322</c:v>
                </c:pt>
                <c:pt idx="19884">
                  <c:v>37323</c:v>
                </c:pt>
                <c:pt idx="19885">
                  <c:v>37326</c:v>
                </c:pt>
                <c:pt idx="19886">
                  <c:v>37327</c:v>
                </c:pt>
                <c:pt idx="19887">
                  <c:v>37328</c:v>
                </c:pt>
                <c:pt idx="19888">
                  <c:v>37329</c:v>
                </c:pt>
                <c:pt idx="19889">
                  <c:v>37330</c:v>
                </c:pt>
                <c:pt idx="19890">
                  <c:v>37333</c:v>
                </c:pt>
                <c:pt idx="19891">
                  <c:v>37334</c:v>
                </c:pt>
                <c:pt idx="19892">
                  <c:v>37335</c:v>
                </c:pt>
                <c:pt idx="19893">
                  <c:v>37336</c:v>
                </c:pt>
                <c:pt idx="19894">
                  <c:v>37337</c:v>
                </c:pt>
                <c:pt idx="19895">
                  <c:v>37340</c:v>
                </c:pt>
                <c:pt idx="19896">
                  <c:v>37341</c:v>
                </c:pt>
                <c:pt idx="19897">
                  <c:v>37342</c:v>
                </c:pt>
                <c:pt idx="19898">
                  <c:v>37343</c:v>
                </c:pt>
                <c:pt idx="19899">
                  <c:v>37347</c:v>
                </c:pt>
                <c:pt idx="19900">
                  <c:v>37348</c:v>
                </c:pt>
                <c:pt idx="19901">
                  <c:v>37349</c:v>
                </c:pt>
                <c:pt idx="19902">
                  <c:v>37350</c:v>
                </c:pt>
                <c:pt idx="19903">
                  <c:v>37351</c:v>
                </c:pt>
                <c:pt idx="19904">
                  <c:v>37354</c:v>
                </c:pt>
                <c:pt idx="19905">
                  <c:v>37355</c:v>
                </c:pt>
                <c:pt idx="19906">
                  <c:v>37356</c:v>
                </c:pt>
                <c:pt idx="19907">
                  <c:v>37357</c:v>
                </c:pt>
                <c:pt idx="19908">
                  <c:v>37358</c:v>
                </c:pt>
                <c:pt idx="19909">
                  <c:v>37361</c:v>
                </c:pt>
                <c:pt idx="19910">
                  <c:v>37362</c:v>
                </c:pt>
                <c:pt idx="19911">
                  <c:v>37363</c:v>
                </c:pt>
                <c:pt idx="19912">
                  <c:v>37364</c:v>
                </c:pt>
                <c:pt idx="19913">
                  <c:v>37365</c:v>
                </c:pt>
                <c:pt idx="19914">
                  <c:v>37368</c:v>
                </c:pt>
                <c:pt idx="19915">
                  <c:v>37369</c:v>
                </c:pt>
                <c:pt idx="19916">
                  <c:v>37370</c:v>
                </c:pt>
                <c:pt idx="19917">
                  <c:v>37371</c:v>
                </c:pt>
                <c:pt idx="19918">
                  <c:v>37372</c:v>
                </c:pt>
                <c:pt idx="19919">
                  <c:v>37375</c:v>
                </c:pt>
                <c:pt idx="19920">
                  <c:v>37376</c:v>
                </c:pt>
                <c:pt idx="19921">
                  <c:v>37377</c:v>
                </c:pt>
                <c:pt idx="19922">
                  <c:v>37378</c:v>
                </c:pt>
                <c:pt idx="19923">
                  <c:v>37379</c:v>
                </c:pt>
                <c:pt idx="19924">
                  <c:v>37382</c:v>
                </c:pt>
                <c:pt idx="19925">
                  <c:v>37383</c:v>
                </c:pt>
                <c:pt idx="19926">
                  <c:v>37384</c:v>
                </c:pt>
                <c:pt idx="19927">
                  <c:v>37385</c:v>
                </c:pt>
                <c:pt idx="19928">
                  <c:v>37386</c:v>
                </c:pt>
                <c:pt idx="19929">
                  <c:v>37389</c:v>
                </c:pt>
                <c:pt idx="19930">
                  <c:v>37390</c:v>
                </c:pt>
                <c:pt idx="19931">
                  <c:v>37391</c:v>
                </c:pt>
                <c:pt idx="19932">
                  <c:v>37392</c:v>
                </c:pt>
                <c:pt idx="19933">
                  <c:v>37393</c:v>
                </c:pt>
                <c:pt idx="19934">
                  <c:v>37396</c:v>
                </c:pt>
                <c:pt idx="19935">
                  <c:v>37397</c:v>
                </c:pt>
                <c:pt idx="19936">
                  <c:v>37398</c:v>
                </c:pt>
                <c:pt idx="19937">
                  <c:v>37399</c:v>
                </c:pt>
                <c:pt idx="19938">
                  <c:v>37400</c:v>
                </c:pt>
                <c:pt idx="19939">
                  <c:v>37404</c:v>
                </c:pt>
                <c:pt idx="19940">
                  <c:v>37405</c:v>
                </c:pt>
                <c:pt idx="19941">
                  <c:v>37406</c:v>
                </c:pt>
                <c:pt idx="19942">
                  <c:v>37407</c:v>
                </c:pt>
                <c:pt idx="19943">
                  <c:v>37410</c:v>
                </c:pt>
                <c:pt idx="19944">
                  <c:v>37411</c:v>
                </c:pt>
                <c:pt idx="19945">
                  <c:v>37412</c:v>
                </c:pt>
                <c:pt idx="19946">
                  <c:v>37413</c:v>
                </c:pt>
                <c:pt idx="19947">
                  <c:v>37414</c:v>
                </c:pt>
                <c:pt idx="19948">
                  <c:v>37417</c:v>
                </c:pt>
                <c:pt idx="19949">
                  <c:v>37418</c:v>
                </c:pt>
                <c:pt idx="19950">
                  <c:v>37419</c:v>
                </c:pt>
                <c:pt idx="19951">
                  <c:v>37420</c:v>
                </c:pt>
                <c:pt idx="19952">
                  <c:v>37421</c:v>
                </c:pt>
                <c:pt idx="19953">
                  <c:v>37424</c:v>
                </c:pt>
                <c:pt idx="19954">
                  <c:v>37425</c:v>
                </c:pt>
                <c:pt idx="19955">
                  <c:v>37426</c:v>
                </c:pt>
                <c:pt idx="19956">
                  <c:v>37427</c:v>
                </c:pt>
                <c:pt idx="19957">
                  <c:v>37428</c:v>
                </c:pt>
                <c:pt idx="19958">
                  <c:v>37431</c:v>
                </c:pt>
                <c:pt idx="19959">
                  <c:v>37432</c:v>
                </c:pt>
                <c:pt idx="19960">
                  <c:v>37433</c:v>
                </c:pt>
                <c:pt idx="19961">
                  <c:v>37434</c:v>
                </c:pt>
                <c:pt idx="19962">
                  <c:v>37435</c:v>
                </c:pt>
                <c:pt idx="19963">
                  <c:v>37438</c:v>
                </c:pt>
                <c:pt idx="19964">
                  <c:v>37439</c:v>
                </c:pt>
                <c:pt idx="19965">
                  <c:v>37440</c:v>
                </c:pt>
                <c:pt idx="19966">
                  <c:v>37442</c:v>
                </c:pt>
                <c:pt idx="19967">
                  <c:v>37445</c:v>
                </c:pt>
                <c:pt idx="19968">
                  <c:v>37446</c:v>
                </c:pt>
                <c:pt idx="19969">
                  <c:v>37447</c:v>
                </c:pt>
                <c:pt idx="19970">
                  <c:v>37448</c:v>
                </c:pt>
                <c:pt idx="19971">
                  <c:v>37449</c:v>
                </c:pt>
                <c:pt idx="19972">
                  <c:v>37452</c:v>
                </c:pt>
                <c:pt idx="19973">
                  <c:v>37453</c:v>
                </c:pt>
                <c:pt idx="19974">
                  <c:v>37454</c:v>
                </c:pt>
                <c:pt idx="19975">
                  <c:v>37455</c:v>
                </c:pt>
                <c:pt idx="19976">
                  <c:v>37456</c:v>
                </c:pt>
                <c:pt idx="19977">
                  <c:v>37459</c:v>
                </c:pt>
                <c:pt idx="19978">
                  <c:v>37460</c:v>
                </c:pt>
                <c:pt idx="19979">
                  <c:v>37461</c:v>
                </c:pt>
                <c:pt idx="19980">
                  <c:v>37462</c:v>
                </c:pt>
                <c:pt idx="19981">
                  <c:v>37463</c:v>
                </c:pt>
                <c:pt idx="19982">
                  <c:v>37466</c:v>
                </c:pt>
                <c:pt idx="19983">
                  <c:v>37467</c:v>
                </c:pt>
                <c:pt idx="19984">
                  <c:v>37468</c:v>
                </c:pt>
                <c:pt idx="19985">
                  <c:v>37469</c:v>
                </c:pt>
                <c:pt idx="19986">
                  <c:v>37470</c:v>
                </c:pt>
                <c:pt idx="19987">
                  <c:v>37473</c:v>
                </c:pt>
                <c:pt idx="19988">
                  <c:v>37474</c:v>
                </c:pt>
                <c:pt idx="19989">
                  <c:v>37475</c:v>
                </c:pt>
                <c:pt idx="19990">
                  <c:v>37476</c:v>
                </c:pt>
                <c:pt idx="19991">
                  <c:v>37477</c:v>
                </c:pt>
                <c:pt idx="19992">
                  <c:v>37480</c:v>
                </c:pt>
                <c:pt idx="19993">
                  <c:v>37481</c:v>
                </c:pt>
                <c:pt idx="19994">
                  <c:v>37482</c:v>
                </c:pt>
                <c:pt idx="19995">
                  <c:v>37483</c:v>
                </c:pt>
                <c:pt idx="19996">
                  <c:v>37484</c:v>
                </c:pt>
                <c:pt idx="19997">
                  <c:v>37487</c:v>
                </c:pt>
                <c:pt idx="19998">
                  <c:v>37488</c:v>
                </c:pt>
                <c:pt idx="19999">
                  <c:v>37489</c:v>
                </c:pt>
                <c:pt idx="20000">
                  <c:v>37490</c:v>
                </c:pt>
                <c:pt idx="20001">
                  <c:v>37491</c:v>
                </c:pt>
                <c:pt idx="20002">
                  <c:v>37494</c:v>
                </c:pt>
                <c:pt idx="20003">
                  <c:v>37495</c:v>
                </c:pt>
                <c:pt idx="20004">
                  <c:v>37496</c:v>
                </c:pt>
                <c:pt idx="20005">
                  <c:v>37497</c:v>
                </c:pt>
                <c:pt idx="20006">
                  <c:v>37498</c:v>
                </c:pt>
                <c:pt idx="20007">
                  <c:v>37502</c:v>
                </c:pt>
                <c:pt idx="20008">
                  <c:v>37503</c:v>
                </c:pt>
                <c:pt idx="20009">
                  <c:v>37504</c:v>
                </c:pt>
                <c:pt idx="20010">
                  <c:v>37505</c:v>
                </c:pt>
                <c:pt idx="20011">
                  <c:v>37508</c:v>
                </c:pt>
                <c:pt idx="20012">
                  <c:v>37509</c:v>
                </c:pt>
                <c:pt idx="20013">
                  <c:v>37510</c:v>
                </c:pt>
                <c:pt idx="20014">
                  <c:v>37511</c:v>
                </c:pt>
                <c:pt idx="20015">
                  <c:v>37512</c:v>
                </c:pt>
                <c:pt idx="20016">
                  <c:v>37515</c:v>
                </c:pt>
                <c:pt idx="20017">
                  <c:v>37516</c:v>
                </c:pt>
                <c:pt idx="20018">
                  <c:v>37517</c:v>
                </c:pt>
                <c:pt idx="20019">
                  <c:v>37518</c:v>
                </c:pt>
                <c:pt idx="20020">
                  <c:v>37519</c:v>
                </c:pt>
                <c:pt idx="20021">
                  <c:v>37522</c:v>
                </c:pt>
                <c:pt idx="20022">
                  <c:v>37523</c:v>
                </c:pt>
                <c:pt idx="20023">
                  <c:v>37524</c:v>
                </c:pt>
                <c:pt idx="20024">
                  <c:v>37525</c:v>
                </c:pt>
                <c:pt idx="20025">
                  <c:v>37526</c:v>
                </c:pt>
                <c:pt idx="20026">
                  <c:v>37529</c:v>
                </c:pt>
                <c:pt idx="20027">
                  <c:v>37530</c:v>
                </c:pt>
                <c:pt idx="20028">
                  <c:v>37531</c:v>
                </c:pt>
                <c:pt idx="20029">
                  <c:v>37532</c:v>
                </c:pt>
                <c:pt idx="20030">
                  <c:v>37533</c:v>
                </c:pt>
                <c:pt idx="20031">
                  <c:v>37536</c:v>
                </c:pt>
                <c:pt idx="20032">
                  <c:v>37537</c:v>
                </c:pt>
                <c:pt idx="20033">
                  <c:v>37538</c:v>
                </c:pt>
                <c:pt idx="20034">
                  <c:v>37539</c:v>
                </c:pt>
                <c:pt idx="20035">
                  <c:v>37540</c:v>
                </c:pt>
                <c:pt idx="20036">
                  <c:v>37543</c:v>
                </c:pt>
                <c:pt idx="20037">
                  <c:v>37544</c:v>
                </c:pt>
                <c:pt idx="20038">
                  <c:v>37545</c:v>
                </c:pt>
                <c:pt idx="20039">
                  <c:v>37546</c:v>
                </c:pt>
                <c:pt idx="20040">
                  <c:v>37547</c:v>
                </c:pt>
                <c:pt idx="20041">
                  <c:v>37550</c:v>
                </c:pt>
                <c:pt idx="20042">
                  <c:v>37551</c:v>
                </c:pt>
                <c:pt idx="20043">
                  <c:v>37552</c:v>
                </c:pt>
                <c:pt idx="20044">
                  <c:v>37553</c:v>
                </c:pt>
                <c:pt idx="20045">
                  <c:v>37554</c:v>
                </c:pt>
                <c:pt idx="20046">
                  <c:v>37557</c:v>
                </c:pt>
                <c:pt idx="20047">
                  <c:v>37558</c:v>
                </c:pt>
                <c:pt idx="20048">
                  <c:v>37559</c:v>
                </c:pt>
                <c:pt idx="20049">
                  <c:v>37560</c:v>
                </c:pt>
                <c:pt idx="20050">
                  <c:v>37561</c:v>
                </c:pt>
                <c:pt idx="20051">
                  <c:v>37564</c:v>
                </c:pt>
                <c:pt idx="20052">
                  <c:v>37565</c:v>
                </c:pt>
                <c:pt idx="20053">
                  <c:v>37566</c:v>
                </c:pt>
                <c:pt idx="20054">
                  <c:v>37567</c:v>
                </c:pt>
                <c:pt idx="20055">
                  <c:v>37568</c:v>
                </c:pt>
                <c:pt idx="20056">
                  <c:v>37571</c:v>
                </c:pt>
                <c:pt idx="20057">
                  <c:v>37572</c:v>
                </c:pt>
                <c:pt idx="20058">
                  <c:v>37573</c:v>
                </c:pt>
                <c:pt idx="20059">
                  <c:v>37574</c:v>
                </c:pt>
                <c:pt idx="20060">
                  <c:v>37575</c:v>
                </c:pt>
                <c:pt idx="20061">
                  <c:v>37578</c:v>
                </c:pt>
                <c:pt idx="20062">
                  <c:v>37579</c:v>
                </c:pt>
                <c:pt idx="20063">
                  <c:v>37580</c:v>
                </c:pt>
                <c:pt idx="20064">
                  <c:v>37581</c:v>
                </c:pt>
                <c:pt idx="20065">
                  <c:v>37582</c:v>
                </c:pt>
                <c:pt idx="20066">
                  <c:v>37585</c:v>
                </c:pt>
                <c:pt idx="20067">
                  <c:v>37586</c:v>
                </c:pt>
                <c:pt idx="20068">
                  <c:v>37587</c:v>
                </c:pt>
                <c:pt idx="20069">
                  <c:v>37589</c:v>
                </c:pt>
                <c:pt idx="20070">
                  <c:v>37592</c:v>
                </c:pt>
                <c:pt idx="20071">
                  <c:v>37593</c:v>
                </c:pt>
                <c:pt idx="20072">
                  <c:v>37594</c:v>
                </c:pt>
                <c:pt idx="20073">
                  <c:v>37595</c:v>
                </c:pt>
                <c:pt idx="20074">
                  <c:v>37596</c:v>
                </c:pt>
                <c:pt idx="20075">
                  <c:v>37599</c:v>
                </c:pt>
                <c:pt idx="20076">
                  <c:v>37600</c:v>
                </c:pt>
                <c:pt idx="20077">
                  <c:v>37601</c:v>
                </c:pt>
                <c:pt idx="20078">
                  <c:v>37602</c:v>
                </c:pt>
                <c:pt idx="20079">
                  <c:v>37603</c:v>
                </c:pt>
                <c:pt idx="20080">
                  <c:v>37606</c:v>
                </c:pt>
                <c:pt idx="20081">
                  <c:v>37607</c:v>
                </c:pt>
                <c:pt idx="20082">
                  <c:v>37608</c:v>
                </c:pt>
                <c:pt idx="20083">
                  <c:v>37609</c:v>
                </c:pt>
                <c:pt idx="20084">
                  <c:v>37610</c:v>
                </c:pt>
                <c:pt idx="20085">
                  <c:v>37613</c:v>
                </c:pt>
                <c:pt idx="20086">
                  <c:v>37614</c:v>
                </c:pt>
                <c:pt idx="20087">
                  <c:v>37616</c:v>
                </c:pt>
                <c:pt idx="20088">
                  <c:v>37617</c:v>
                </c:pt>
                <c:pt idx="20089">
                  <c:v>37620</c:v>
                </c:pt>
                <c:pt idx="20090">
                  <c:v>37621</c:v>
                </c:pt>
                <c:pt idx="20091">
                  <c:v>37623</c:v>
                </c:pt>
                <c:pt idx="20092">
                  <c:v>37624</c:v>
                </c:pt>
                <c:pt idx="20093">
                  <c:v>37627</c:v>
                </c:pt>
                <c:pt idx="20094">
                  <c:v>37628</c:v>
                </c:pt>
                <c:pt idx="20095">
                  <c:v>37629</c:v>
                </c:pt>
                <c:pt idx="20096">
                  <c:v>37630</c:v>
                </c:pt>
                <c:pt idx="20097">
                  <c:v>37631</c:v>
                </c:pt>
                <c:pt idx="20098">
                  <c:v>37634</c:v>
                </c:pt>
                <c:pt idx="20099">
                  <c:v>37635</c:v>
                </c:pt>
                <c:pt idx="20100">
                  <c:v>37636</c:v>
                </c:pt>
                <c:pt idx="20101">
                  <c:v>37637</c:v>
                </c:pt>
                <c:pt idx="20102">
                  <c:v>37638</c:v>
                </c:pt>
                <c:pt idx="20103">
                  <c:v>37642</c:v>
                </c:pt>
                <c:pt idx="20104">
                  <c:v>37643</c:v>
                </c:pt>
                <c:pt idx="20105">
                  <c:v>37644</c:v>
                </c:pt>
                <c:pt idx="20106">
                  <c:v>37645</c:v>
                </c:pt>
                <c:pt idx="20107">
                  <c:v>37648</c:v>
                </c:pt>
                <c:pt idx="20108">
                  <c:v>37649</c:v>
                </c:pt>
                <c:pt idx="20109">
                  <c:v>37650</c:v>
                </c:pt>
                <c:pt idx="20110">
                  <c:v>37651</c:v>
                </c:pt>
                <c:pt idx="20111">
                  <c:v>37652</c:v>
                </c:pt>
                <c:pt idx="20112">
                  <c:v>37655</c:v>
                </c:pt>
                <c:pt idx="20113">
                  <c:v>37656</c:v>
                </c:pt>
                <c:pt idx="20114">
                  <c:v>37657</c:v>
                </c:pt>
                <c:pt idx="20115">
                  <c:v>37658</c:v>
                </c:pt>
                <c:pt idx="20116">
                  <c:v>37659</c:v>
                </c:pt>
                <c:pt idx="20117">
                  <c:v>37662</c:v>
                </c:pt>
                <c:pt idx="20118">
                  <c:v>37663</c:v>
                </c:pt>
                <c:pt idx="20119">
                  <c:v>37664</c:v>
                </c:pt>
                <c:pt idx="20120">
                  <c:v>37665</c:v>
                </c:pt>
                <c:pt idx="20121">
                  <c:v>37666</c:v>
                </c:pt>
                <c:pt idx="20122">
                  <c:v>37670</c:v>
                </c:pt>
                <c:pt idx="20123">
                  <c:v>37671</c:v>
                </c:pt>
                <c:pt idx="20124">
                  <c:v>37672</c:v>
                </c:pt>
                <c:pt idx="20125">
                  <c:v>37673</c:v>
                </c:pt>
                <c:pt idx="20126">
                  <c:v>37676</c:v>
                </c:pt>
                <c:pt idx="20127">
                  <c:v>37677</c:v>
                </c:pt>
                <c:pt idx="20128">
                  <c:v>37678</c:v>
                </c:pt>
                <c:pt idx="20129">
                  <c:v>37679</c:v>
                </c:pt>
                <c:pt idx="20130">
                  <c:v>37680</c:v>
                </c:pt>
                <c:pt idx="20131">
                  <c:v>37683</c:v>
                </c:pt>
                <c:pt idx="20132">
                  <c:v>37684</c:v>
                </c:pt>
                <c:pt idx="20133">
                  <c:v>37685</c:v>
                </c:pt>
                <c:pt idx="20134">
                  <c:v>37686</c:v>
                </c:pt>
                <c:pt idx="20135">
                  <c:v>37687</c:v>
                </c:pt>
                <c:pt idx="20136">
                  <c:v>37690</c:v>
                </c:pt>
                <c:pt idx="20137">
                  <c:v>37691</c:v>
                </c:pt>
                <c:pt idx="20138">
                  <c:v>37692</c:v>
                </c:pt>
                <c:pt idx="20139">
                  <c:v>37693</c:v>
                </c:pt>
                <c:pt idx="20140">
                  <c:v>37694</c:v>
                </c:pt>
                <c:pt idx="20141">
                  <c:v>37697</c:v>
                </c:pt>
                <c:pt idx="20142">
                  <c:v>37698</c:v>
                </c:pt>
                <c:pt idx="20143">
                  <c:v>37699</c:v>
                </c:pt>
                <c:pt idx="20144">
                  <c:v>37700</c:v>
                </c:pt>
                <c:pt idx="20145">
                  <c:v>37701</c:v>
                </c:pt>
                <c:pt idx="20146">
                  <c:v>37704</c:v>
                </c:pt>
                <c:pt idx="20147">
                  <c:v>37705</c:v>
                </c:pt>
                <c:pt idx="20148">
                  <c:v>37706</c:v>
                </c:pt>
                <c:pt idx="20149">
                  <c:v>37707</c:v>
                </c:pt>
                <c:pt idx="20150">
                  <c:v>37708</c:v>
                </c:pt>
                <c:pt idx="20151">
                  <c:v>37711</c:v>
                </c:pt>
                <c:pt idx="20152">
                  <c:v>37712</c:v>
                </c:pt>
                <c:pt idx="20153">
                  <c:v>37713</c:v>
                </c:pt>
                <c:pt idx="20154">
                  <c:v>37714</c:v>
                </c:pt>
                <c:pt idx="20155">
                  <c:v>37715</c:v>
                </c:pt>
                <c:pt idx="20156">
                  <c:v>37718</c:v>
                </c:pt>
                <c:pt idx="20157">
                  <c:v>37719</c:v>
                </c:pt>
                <c:pt idx="20158">
                  <c:v>37720</c:v>
                </c:pt>
                <c:pt idx="20159">
                  <c:v>37721</c:v>
                </c:pt>
                <c:pt idx="20160">
                  <c:v>37722</c:v>
                </c:pt>
                <c:pt idx="20161">
                  <c:v>37725</c:v>
                </c:pt>
                <c:pt idx="20162">
                  <c:v>37726</c:v>
                </c:pt>
                <c:pt idx="20163">
                  <c:v>37727</c:v>
                </c:pt>
                <c:pt idx="20164">
                  <c:v>37728</c:v>
                </c:pt>
                <c:pt idx="20165">
                  <c:v>37732</c:v>
                </c:pt>
                <c:pt idx="20166">
                  <c:v>37733</c:v>
                </c:pt>
                <c:pt idx="20167">
                  <c:v>37734</c:v>
                </c:pt>
                <c:pt idx="20168">
                  <c:v>37735</c:v>
                </c:pt>
                <c:pt idx="20169">
                  <c:v>37736</c:v>
                </c:pt>
                <c:pt idx="20170">
                  <c:v>37739</c:v>
                </c:pt>
                <c:pt idx="20171">
                  <c:v>37740</c:v>
                </c:pt>
                <c:pt idx="20172">
                  <c:v>37741</c:v>
                </c:pt>
                <c:pt idx="20173">
                  <c:v>37742</c:v>
                </c:pt>
                <c:pt idx="20174">
                  <c:v>37743</c:v>
                </c:pt>
                <c:pt idx="20175">
                  <c:v>37746</c:v>
                </c:pt>
                <c:pt idx="20176">
                  <c:v>37747</c:v>
                </c:pt>
                <c:pt idx="20177">
                  <c:v>37748</c:v>
                </c:pt>
                <c:pt idx="20178">
                  <c:v>37749</c:v>
                </c:pt>
                <c:pt idx="20179">
                  <c:v>37750</c:v>
                </c:pt>
                <c:pt idx="20180">
                  <c:v>37753</c:v>
                </c:pt>
                <c:pt idx="20181">
                  <c:v>37754</c:v>
                </c:pt>
                <c:pt idx="20182">
                  <c:v>37755</c:v>
                </c:pt>
                <c:pt idx="20183">
                  <c:v>37756</c:v>
                </c:pt>
                <c:pt idx="20184">
                  <c:v>37757</c:v>
                </c:pt>
                <c:pt idx="20185">
                  <c:v>37760</c:v>
                </c:pt>
                <c:pt idx="20186">
                  <c:v>37761</c:v>
                </c:pt>
                <c:pt idx="20187">
                  <c:v>37762</c:v>
                </c:pt>
                <c:pt idx="20188">
                  <c:v>37763</c:v>
                </c:pt>
                <c:pt idx="20189">
                  <c:v>37764</c:v>
                </c:pt>
                <c:pt idx="20190">
                  <c:v>37768</c:v>
                </c:pt>
                <c:pt idx="20191">
                  <c:v>37769</c:v>
                </c:pt>
                <c:pt idx="20192">
                  <c:v>37770</c:v>
                </c:pt>
                <c:pt idx="20193">
                  <c:v>37771</c:v>
                </c:pt>
                <c:pt idx="20194">
                  <c:v>37774</c:v>
                </c:pt>
                <c:pt idx="20195">
                  <c:v>37775</c:v>
                </c:pt>
                <c:pt idx="20196">
                  <c:v>37776</c:v>
                </c:pt>
                <c:pt idx="20197">
                  <c:v>37777</c:v>
                </c:pt>
                <c:pt idx="20198">
                  <c:v>37778</c:v>
                </c:pt>
                <c:pt idx="20199">
                  <c:v>37781</c:v>
                </c:pt>
                <c:pt idx="20200">
                  <c:v>37782</c:v>
                </c:pt>
                <c:pt idx="20201">
                  <c:v>37783</c:v>
                </c:pt>
                <c:pt idx="20202">
                  <c:v>37784</c:v>
                </c:pt>
                <c:pt idx="20203">
                  <c:v>37785</c:v>
                </c:pt>
                <c:pt idx="20204">
                  <c:v>37788</c:v>
                </c:pt>
                <c:pt idx="20205">
                  <c:v>37789</c:v>
                </c:pt>
                <c:pt idx="20206">
                  <c:v>37790</c:v>
                </c:pt>
                <c:pt idx="20207">
                  <c:v>37791</c:v>
                </c:pt>
                <c:pt idx="20208">
                  <c:v>37792</c:v>
                </c:pt>
                <c:pt idx="20209">
                  <c:v>37795</c:v>
                </c:pt>
                <c:pt idx="20210">
                  <c:v>37796</c:v>
                </c:pt>
                <c:pt idx="20211">
                  <c:v>37797</c:v>
                </c:pt>
                <c:pt idx="20212">
                  <c:v>37798</c:v>
                </c:pt>
                <c:pt idx="20213">
                  <c:v>37799</c:v>
                </c:pt>
                <c:pt idx="20214">
                  <c:v>37802</c:v>
                </c:pt>
                <c:pt idx="20215">
                  <c:v>37803</c:v>
                </c:pt>
                <c:pt idx="20216">
                  <c:v>37804</c:v>
                </c:pt>
                <c:pt idx="20217">
                  <c:v>37805</c:v>
                </c:pt>
                <c:pt idx="20218">
                  <c:v>37809</c:v>
                </c:pt>
                <c:pt idx="20219">
                  <c:v>37810</c:v>
                </c:pt>
                <c:pt idx="20220">
                  <c:v>37811</c:v>
                </c:pt>
                <c:pt idx="20221">
                  <c:v>37812</c:v>
                </c:pt>
                <c:pt idx="20222">
                  <c:v>37813</c:v>
                </c:pt>
                <c:pt idx="20223">
                  <c:v>37816</c:v>
                </c:pt>
                <c:pt idx="20224">
                  <c:v>37817</c:v>
                </c:pt>
                <c:pt idx="20225">
                  <c:v>37818</c:v>
                </c:pt>
                <c:pt idx="20226">
                  <c:v>37819</c:v>
                </c:pt>
                <c:pt idx="20227">
                  <c:v>37820</c:v>
                </c:pt>
                <c:pt idx="20228">
                  <c:v>37823</c:v>
                </c:pt>
                <c:pt idx="20229">
                  <c:v>37824</c:v>
                </c:pt>
                <c:pt idx="20230">
                  <c:v>37825</c:v>
                </c:pt>
                <c:pt idx="20231">
                  <c:v>37826</c:v>
                </c:pt>
                <c:pt idx="20232">
                  <c:v>37827</c:v>
                </c:pt>
                <c:pt idx="20233">
                  <c:v>37830</c:v>
                </c:pt>
                <c:pt idx="20234">
                  <c:v>37831</c:v>
                </c:pt>
                <c:pt idx="20235">
                  <c:v>37832</c:v>
                </c:pt>
                <c:pt idx="20236">
                  <c:v>37833</c:v>
                </c:pt>
                <c:pt idx="20237">
                  <c:v>37834</c:v>
                </c:pt>
                <c:pt idx="20238">
                  <c:v>37837</c:v>
                </c:pt>
                <c:pt idx="20239">
                  <c:v>37838</c:v>
                </c:pt>
                <c:pt idx="20240">
                  <c:v>37839</c:v>
                </c:pt>
                <c:pt idx="20241">
                  <c:v>37840</c:v>
                </c:pt>
                <c:pt idx="20242">
                  <c:v>37841</c:v>
                </c:pt>
                <c:pt idx="20243">
                  <c:v>37844</c:v>
                </c:pt>
                <c:pt idx="20244">
                  <c:v>37845</c:v>
                </c:pt>
                <c:pt idx="20245">
                  <c:v>37846</c:v>
                </c:pt>
                <c:pt idx="20246">
                  <c:v>37847</c:v>
                </c:pt>
                <c:pt idx="20247">
                  <c:v>37848</c:v>
                </c:pt>
                <c:pt idx="20248">
                  <c:v>37851</c:v>
                </c:pt>
                <c:pt idx="20249">
                  <c:v>37852</c:v>
                </c:pt>
                <c:pt idx="20250">
                  <c:v>37853</c:v>
                </c:pt>
                <c:pt idx="20251">
                  <c:v>37854</c:v>
                </c:pt>
                <c:pt idx="20252">
                  <c:v>37855</c:v>
                </c:pt>
                <c:pt idx="20253">
                  <c:v>37858</c:v>
                </c:pt>
                <c:pt idx="20254">
                  <c:v>37859</c:v>
                </c:pt>
                <c:pt idx="20255">
                  <c:v>37860</c:v>
                </c:pt>
                <c:pt idx="20256">
                  <c:v>37861</c:v>
                </c:pt>
                <c:pt idx="20257">
                  <c:v>37862</c:v>
                </c:pt>
                <c:pt idx="20258">
                  <c:v>37866</c:v>
                </c:pt>
                <c:pt idx="20259">
                  <c:v>37867</c:v>
                </c:pt>
                <c:pt idx="20260">
                  <c:v>37868</c:v>
                </c:pt>
                <c:pt idx="20261">
                  <c:v>37869</c:v>
                </c:pt>
                <c:pt idx="20262">
                  <c:v>37872</c:v>
                </c:pt>
                <c:pt idx="20263">
                  <c:v>37873</c:v>
                </c:pt>
                <c:pt idx="20264">
                  <c:v>37874</c:v>
                </c:pt>
                <c:pt idx="20265">
                  <c:v>37875</c:v>
                </c:pt>
                <c:pt idx="20266">
                  <c:v>37876</c:v>
                </c:pt>
                <c:pt idx="20267">
                  <c:v>37879</c:v>
                </c:pt>
                <c:pt idx="20268">
                  <c:v>37880</c:v>
                </c:pt>
                <c:pt idx="20269">
                  <c:v>37881</c:v>
                </c:pt>
                <c:pt idx="20270">
                  <c:v>37882</c:v>
                </c:pt>
                <c:pt idx="20271">
                  <c:v>37883</c:v>
                </c:pt>
                <c:pt idx="20272">
                  <c:v>37886</c:v>
                </c:pt>
                <c:pt idx="20273">
                  <c:v>37887</c:v>
                </c:pt>
                <c:pt idx="20274">
                  <c:v>37888</c:v>
                </c:pt>
                <c:pt idx="20275">
                  <c:v>37889</c:v>
                </c:pt>
                <c:pt idx="20276">
                  <c:v>37890</c:v>
                </c:pt>
                <c:pt idx="20277">
                  <c:v>37893</c:v>
                </c:pt>
                <c:pt idx="20278">
                  <c:v>37894</c:v>
                </c:pt>
                <c:pt idx="20279">
                  <c:v>37895</c:v>
                </c:pt>
                <c:pt idx="20280">
                  <c:v>37896</c:v>
                </c:pt>
                <c:pt idx="20281">
                  <c:v>37897</c:v>
                </c:pt>
                <c:pt idx="20282">
                  <c:v>37900</c:v>
                </c:pt>
                <c:pt idx="20283">
                  <c:v>37901</c:v>
                </c:pt>
                <c:pt idx="20284">
                  <c:v>37902</c:v>
                </c:pt>
                <c:pt idx="20285">
                  <c:v>37903</c:v>
                </c:pt>
                <c:pt idx="20286">
                  <c:v>37904</c:v>
                </c:pt>
                <c:pt idx="20287">
                  <c:v>37907</c:v>
                </c:pt>
                <c:pt idx="20288">
                  <c:v>37908</c:v>
                </c:pt>
                <c:pt idx="20289">
                  <c:v>37909</c:v>
                </c:pt>
                <c:pt idx="20290">
                  <c:v>37910</c:v>
                </c:pt>
                <c:pt idx="20291">
                  <c:v>37911</c:v>
                </c:pt>
                <c:pt idx="20292">
                  <c:v>37914</c:v>
                </c:pt>
                <c:pt idx="20293">
                  <c:v>37915</c:v>
                </c:pt>
                <c:pt idx="20294">
                  <c:v>37916</c:v>
                </c:pt>
                <c:pt idx="20295">
                  <c:v>37917</c:v>
                </c:pt>
                <c:pt idx="20296">
                  <c:v>37918</c:v>
                </c:pt>
                <c:pt idx="20297">
                  <c:v>37921</c:v>
                </c:pt>
                <c:pt idx="20298">
                  <c:v>37922</c:v>
                </c:pt>
                <c:pt idx="20299">
                  <c:v>37923</c:v>
                </c:pt>
                <c:pt idx="20300">
                  <c:v>37924</c:v>
                </c:pt>
                <c:pt idx="20301">
                  <c:v>37925</c:v>
                </c:pt>
                <c:pt idx="20302">
                  <c:v>37928</c:v>
                </c:pt>
                <c:pt idx="20303">
                  <c:v>37929</c:v>
                </c:pt>
                <c:pt idx="20304">
                  <c:v>37930</c:v>
                </c:pt>
                <c:pt idx="20305">
                  <c:v>37931</c:v>
                </c:pt>
                <c:pt idx="20306">
                  <c:v>37932</c:v>
                </c:pt>
                <c:pt idx="20307">
                  <c:v>37935</c:v>
                </c:pt>
                <c:pt idx="20308">
                  <c:v>37936</c:v>
                </c:pt>
                <c:pt idx="20309">
                  <c:v>37937</c:v>
                </c:pt>
                <c:pt idx="20310">
                  <c:v>37938</c:v>
                </c:pt>
                <c:pt idx="20311">
                  <c:v>37939</c:v>
                </c:pt>
                <c:pt idx="20312">
                  <c:v>37942</c:v>
                </c:pt>
                <c:pt idx="20313">
                  <c:v>37943</c:v>
                </c:pt>
                <c:pt idx="20314">
                  <c:v>37944</c:v>
                </c:pt>
                <c:pt idx="20315">
                  <c:v>37945</c:v>
                </c:pt>
                <c:pt idx="20316">
                  <c:v>37946</c:v>
                </c:pt>
                <c:pt idx="20317">
                  <c:v>37949</c:v>
                </c:pt>
                <c:pt idx="20318">
                  <c:v>37950</c:v>
                </c:pt>
                <c:pt idx="20319">
                  <c:v>37951</c:v>
                </c:pt>
                <c:pt idx="20320">
                  <c:v>37953</c:v>
                </c:pt>
                <c:pt idx="20321">
                  <c:v>37956</c:v>
                </c:pt>
                <c:pt idx="20322">
                  <c:v>37957</c:v>
                </c:pt>
                <c:pt idx="20323">
                  <c:v>37958</c:v>
                </c:pt>
                <c:pt idx="20324">
                  <c:v>37959</c:v>
                </c:pt>
                <c:pt idx="20325">
                  <c:v>37960</c:v>
                </c:pt>
                <c:pt idx="20326">
                  <c:v>37963</c:v>
                </c:pt>
                <c:pt idx="20327">
                  <c:v>37964</c:v>
                </c:pt>
                <c:pt idx="20328">
                  <c:v>37965</c:v>
                </c:pt>
                <c:pt idx="20329">
                  <c:v>37966</c:v>
                </c:pt>
                <c:pt idx="20330">
                  <c:v>37967</c:v>
                </c:pt>
                <c:pt idx="20331">
                  <c:v>37970</c:v>
                </c:pt>
                <c:pt idx="20332">
                  <c:v>37971</c:v>
                </c:pt>
                <c:pt idx="20333">
                  <c:v>37972</c:v>
                </c:pt>
                <c:pt idx="20334">
                  <c:v>37973</c:v>
                </c:pt>
                <c:pt idx="20335">
                  <c:v>37974</c:v>
                </c:pt>
                <c:pt idx="20336">
                  <c:v>37977</c:v>
                </c:pt>
                <c:pt idx="20337">
                  <c:v>37978</c:v>
                </c:pt>
                <c:pt idx="20338">
                  <c:v>37979</c:v>
                </c:pt>
                <c:pt idx="20339">
                  <c:v>37981</c:v>
                </c:pt>
                <c:pt idx="20340">
                  <c:v>37984</c:v>
                </c:pt>
                <c:pt idx="20341">
                  <c:v>37985</c:v>
                </c:pt>
                <c:pt idx="20342">
                  <c:v>37986</c:v>
                </c:pt>
                <c:pt idx="20343">
                  <c:v>37988</c:v>
                </c:pt>
                <c:pt idx="20344">
                  <c:v>37991</c:v>
                </c:pt>
                <c:pt idx="20345">
                  <c:v>37992</c:v>
                </c:pt>
                <c:pt idx="20346">
                  <c:v>37993</c:v>
                </c:pt>
                <c:pt idx="20347">
                  <c:v>37994</c:v>
                </c:pt>
                <c:pt idx="20348">
                  <c:v>37995</c:v>
                </c:pt>
                <c:pt idx="20349">
                  <c:v>37998</c:v>
                </c:pt>
                <c:pt idx="20350">
                  <c:v>37999</c:v>
                </c:pt>
                <c:pt idx="20351">
                  <c:v>38000</c:v>
                </c:pt>
                <c:pt idx="20352">
                  <c:v>38001</c:v>
                </c:pt>
                <c:pt idx="20353">
                  <c:v>38002</c:v>
                </c:pt>
                <c:pt idx="20354">
                  <c:v>38006</c:v>
                </c:pt>
                <c:pt idx="20355">
                  <c:v>38007</c:v>
                </c:pt>
                <c:pt idx="20356">
                  <c:v>38008</c:v>
                </c:pt>
                <c:pt idx="20357">
                  <c:v>38009</c:v>
                </c:pt>
                <c:pt idx="20358">
                  <c:v>38012</c:v>
                </c:pt>
                <c:pt idx="20359">
                  <c:v>38013</c:v>
                </c:pt>
                <c:pt idx="20360">
                  <c:v>38014</c:v>
                </c:pt>
                <c:pt idx="20361">
                  <c:v>38015</c:v>
                </c:pt>
                <c:pt idx="20362">
                  <c:v>38016</c:v>
                </c:pt>
                <c:pt idx="20363">
                  <c:v>38019</c:v>
                </c:pt>
                <c:pt idx="20364">
                  <c:v>38020</c:v>
                </c:pt>
                <c:pt idx="20365">
                  <c:v>38021</c:v>
                </c:pt>
                <c:pt idx="20366">
                  <c:v>38022</c:v>
                </c:pt>
                <c:pt idx="20367">
                  <c:v>38023</c:v>
                </c:pt>
                <c:pt idx="20368">
                  <c:v>38026</c:v>
                </c:pt>
                <c:pt idx="20369">
                  <c:v>38027</c:v>
                </c:pt>
                <c:pt idx="20370">
                  <c:v>38028</c:v>
                </c:pt>
                <c:pt idx="20371">
                  <c:v>38029</c:v>
                </c:pt>
                <c:pt idx="20372">
                  <c:v>38030</c:v>
                </c:pt>
                <c:pt idx="20373">
                  <c:v>38034</c:v>
                </c:pt>
                <c:pt idx="20374">
                  <c:v>38035</c:v>
                </c:pt>
                <c:pt idx="20375">
                  <c:v>38036</c:v>
                </c:pt>
                <c:pt idx="20376">
                  <c:v>38037</c:v>
                </c:pt>
                <c:pt idx="20377">
                  <c:v>38040</c:v>
                </c:pt>
                <c:pt idx="20378">
                  <c:v>38041</c:v>
                </c:pt>
                <c:pt idx="20379">
                  <c:v>38042</c:v>
                </c:pt>
                <c:pt idx="20380">
                  <c:v>38043</c:v>
                </c:pt>
                <c:pt idx="20381">
                  <c:v>38044</c:v>
                </c:pt>
                <c:pt idx="20382">
                  <c:v>38047</c:v>
                </c:pt>
                <c:pt idx="20383">
                  <c:v>38048</c:v>
                </c:pt>
                <c:pt idx="20384">
                  <c:v>38049</c:v>
                </c:pt>
                <c:pt idx="20385">
                  <c:v>38050</c:v>
                </c:pt>
                <c:pt idx="20386">
                  <c:v>38051</c:v>
                </c:pt>
                <c:pt idx="20387">
                  <c:v>38054</c:v>
                </c:pt>
                <c:pt idx="20388">
                  <c:v>38055</c:v>
                </c:pt>
                <c:pt idx="20389">
                  <c:v>38056</c:v>
                </c:pt>
                <c:pt idx="20390">
                  <c:v>38057</c:v>
                </c:pt>
                <c:pt idx="20391">
                  <c:v>38058</c:v>
                </c:pt>
                <c:pt idx="20392">
                  <c:v>38061</c:v>
                </c:pt>
                <c:pt idx="20393">
                  <c:v>38062</c:v>
                </c:pt>
                <c:pt idx="20394">
                  <c:v>38063</c:v>
                </c:pt>
                <c:pt idx="20395">
                  <c:v>38064</c:v>
                </c:pt>
                <c:pt idx="20396">
                  <c:v>38065</c:v>
                </c:pt>
                <c:pt idx="20397">
                  <c:v>38068</c:v>
                </c:pt>
                <c:pt idx="20398">
                  <c:v>38069</c:v>
                </c:pt>
                <c:pt idx="20399">
                  <c:v>38070</c:v>
                </c:pt>
                <c:pt idx="20400">
                  <c:v>38071</c:v>
                </c:pt>
                <c:pt idx="20401">
                  <c:v>38072</c:v>
                </c:pt>
                <c:pt idx="20402">
                  <c:v>38075</c:v>
                </c:pt>
                <c:pt idx="20403">
                  <c:v>38076</c:v>
                </c:pt>
                <c:pt idx="20404">
                  <c:v>38077</c:v>
                </c:pt>
                <c:pt idx="20405">
                  <c:v>38078</c:v>
                </c:pt>
                <c:pt idx="20406">
                  <c:v>38079</c:v>
                </c:pt>
                <c:pt idx="20407">
                  <c:v>38082</c:v>
                </c:pt>
                <c:pt idx="20408">
                  <c:v>38083</c:v>
                </c:pt>
                <c:pt idx="20409">
                  <c:v>38084</c:v>
                </c:pt>
                <c:pt idx="20410">
                  <c:v>38085</c:v>
                </c:pt>
                <c:pt idx="20411">
                  <c:v>38089</c:v>
                </c:pt>
                <c:pt idx="20412">
                  <c:v>38090</c:v>
                </c:pt>
                <c:pt idx="20413">
                  <c:v>38091</c:v>
                </c:pt>
                <c:pt idx="20414">
                  <c:v>38092</c:v>
                </c:pt>
                <c:pt idx="20415">
                  <c:v>38093</c:v>
                </c:pt>
                <c:pt idx="20416">
                  <c:v>38096</c:v>
                </c:pt>
                <c:pt idx="20417">
                  <c:v>38097</c:v>
                </c:pt>
                <c:pt idx="20418">
                  <c:v>38098</c:v>
                </c:pt>
                <c:pt idx="20419">
                  <c:v>38099</c:v>
                </c:pt>
                <c:pt idx="20420">
                  <c:v>38100</c:v>
                </c:pt>
                <c:pt idx="20421">
                  <c:v>38103</c:v>
                </c:pt>
                <c:pt idx="20422">
                  <c:v>38104</c:v>
                </c:pt>
                <c:pt idx="20423">
                  <c:v>38105</c:v>
                </c:pt>
                <c:pt idx="20424">
                  <c:v>38106</c:v>
                </c:pt>
                <c:pt idx="20425">
                  <c:v>38107</c:v>
                </c:pt>
                <c:pt idx="20426">
                  <c:v>38110</c:v>
                </c:pt>
                <c:pt idx="20427">
                  <c:v>38111</c:v>
                </c:pt>
                <c:pt idx="20428">
                  <c:v>38112</c:v>
                </c:pt>
                <c:pt idx="20429">
                  <c:v>38113</c:v>
                </c:pt>
                <c:pt idx="20430">
                  <c:v>38114</c:v>
                </c:pt>
                <c:pt idx="20431">
                  <c:v>38117</c:v>
                </c:pt>
                <c:pt idx="20432">
                  <c:v>38118</c:v>
                </c:pt>
                <c:pt idx="20433">
                  <c:v>38119</c:v>
                </c:pt>
                <c:pt idx="20434">
                  <c:v>38120</c:v>
                </c:pt>
                <c:pt idx="20435">
                  <c:v>38121</c:v>
                </c:pt>
                <c:pt idx="20436">
                  <c:v>38124</c:v>
                </c:pt>
                <c:pt idx="20437">
                  <c:v>38125</c:v>
                </c:pt>
                <c:pt idx="20438">
                  <c:v>38126</c:v>
                </c:pt>
                <c:pt idx="20439">
                  <c:v>38127</c:v>
                </c:pt>
                <c:pt idx="20440">
                  <c:v>38128</c:v>
                </c:pt>
                <c:pt idx="20441">
                  <c:v>38131</c:v>
                </c:pt>
                <c:pt idx="20442">
                  <c:v>38132</c:v>
                </c:pt>
                <c:pt idx="20443">
                  <c:v>38133</c:v>
                </c:pt>
                <c:pt idx="20444">
                  <c:v>38134</c:v>
                </c:pt>
                <c:pt idx="20445">
                  <c:v>38135</c:v>
                </c:pt>
                <c:pt idx="20446">
                  <c:v>38139</c:v>
                </c:pt>
                <c:pt idx="20447">
                  <c:v>38140</c:v>
                </c:pt>
                <c:pt idx="20448">
                  <c:v>38141</c:v>
                </c:pt>
                <c:pt idx="20449">
                  <c:v>38142</c:v>
                </c:pt>
                <c:pt idx="20450">
                  <c:v>38145</c:v>
                </c:pt>
                <c:pt idx="20451">
                  <c:v>38146</c:v>
                </c:pt>
                <c:pt idx="20452">
                  <c:v>38147</c:v>
                </c:pt>
                <c:pt idx="20453">
                  <c:v>38148</c:v>
                </c:pt>
                <c:pt idx="20454">
                  <c:v>38152</c:v>
                </c:pt>
                <c:pt idx="20455">
                  <c:v>38153</c:v>
                </c:pt>
                <c:pt idx="20456">
                  <c:v>38154</c:v>
                </c:pt>
                <c:pt idx="20457">
                  <c:v>38155</c:v>
                </c:pt>
                <c:pt idx="20458">
                  <c:v>38156</c:v>
                </c:pt>
                <c:pt idx="20459">
                  <c:v>38159</c:v>
                </c:pt>
                <c:pt idx="20460">
                  <c:v>38160</c:v>
                </c:pt>
                <c:pt idx="20461">
                  <c:v>38161</c:v>
                </c:pt>
                <c:pt idx="20462">
                  <c:v>38162</c:v>
                </c:pt>
                <c:pt idx="20463">
                  <c:v>38163</c:v>
                </c:pt>
                <c:pt idx="20464">
                  <c:v>38166</c:v>
                </c:pt>
                <c:pt idx="20465">
                  <c:v>38167</c:v>
                </c:pt>
                <c:pt idx="20466">
                  <c:v>38168</c:v>
                </c:pt>
                <c:pt idx="20467">
                  <c:v>38169</c:v>
                </c:pt>
                <c:pt idx="20468">
                  <c:v>38170</c:v>
                </c:pt>
                <c:pt idx="20469">
                  <c:v>38174</c:v>
                </c:pt>
                <c:pt idx="20470">
                  <c:v>38175</c:v>
                </c:pt>
                <c:pt idx="20471">
                  <c:v>38176</c:v>
                </c:pt>
                <c:pt idx="20472">
                  <c:v>38177</c:v>
                </c:pt>
                <c:pt idx="20473">
                  <c:v>38180</c:v>
                </c:pt>
                <c:pt idx="20474">
                  <c:v>38181</c:v>
                </c:pt>
                <c:pt idx="20475">
                  <c:v>38182</c:v>
                </c:pt>
                <c:pt idx="20476">
                  <c:v>38183</c:v>
                </c:pt>
                <c:pt idx="20477">
                  <c:v>38184</c:v>
                </c:pt>
                <c:pt idx="20478">
                  <c:v>38187</c:v>
                </c:pt>
                <c:pt idx="20479">
                  <c:v>38188</c:v>
                </c:pt>
                <c:pt idx="20480">
                  <c:v>38189</c:v>
                </c:pt>
                <c:pt idx="20481">
                  <c:v>38190</c:v>
                </c:pt>
                <c:pt idx="20482">
                  <c:v>38191</c:v>
                </c:pt>
                <c:pt idx="20483">
                  <c:v>38194</c:v>
                </c:pt>
                <c:pt idx="20484">
                  <c:v>38195</c:v>
                </c:pt>
                <c:pt idx="20485">
                  <c:v>38196</c:v>
                </c:pt>
                <c:pt idx="20486">
                  <c:v>38197</c:v>
                </c:pt>
                <c:pt idx="20487">
                  <c:v>38198</c:v>
                </c:pt>
                <c:pt idx="20488">
                  <c:v>38201</c:v>
                </c:pt>
                <c:pt idx="20489">
                  <c:v>38202</c:v>
                </c:pt>
                <c:pt idx="20490">
                  <c:v>38203</c:v>
                </c:pt>
                <c:pt idx="20491">
                  <c:v>38204</c:v>
                </c:pt>
                <c:pt idx="20492">
                  <c:v>38205</c:v>
                </c:pt>
                <c:pt idx="20493">
                  <c:v>38208</c:v>
                </c:pt>
                <c:pt idx="20494">
                  <c:v>38209</c:v>
                </c:pt>
                <c:pt idx="20495">
                  <c:v>38210</c:v>
                </c:pt>
                <c:pt idx="20496">
                  <c:v>38211</c:v>
                </c:pt>
                <c:pt idx="20497">
                  <c:v>38212</c:v>
                </c:pt>
                <c:pt idx="20498">
                  <c:v>38215</c:v>
                </c:pt>
                <c:pt idx="20499">
                  <c:v>38216</c:v>
                </c:pt>
                <c:pt idx="20500">
                  <c:v>38217</c:v>
                </c:pt>
                <c:pt idx="20501">
                  <c:v>38218</c:v>
                </c:pt>
                <c:pt idx="20502">
                  <c:v>38219</c:v>
                </c:pt>
                <c:pt idx="20503">
                  <c:v>38222</c:v>
                </c:pt>
                <c:pt idx="20504">
                  <c:v>38223</c:v>
                </c:pt>
                <c:pt idx="20505">
                  <c:v>38224</c:v>
                </c:pt>
                <c:pt idx="20506">
                  <c:v>38225</c:v>
                </c:pt>
                <c:pt idx="20507">
                  <c:v>38226</c:v>
                </c:pt>
                <c:pt idx="20508">
                  <c:v>38229</c:v>
                </c:pt>
                <c:pt idx="20509">
                  <c:v>38230</c:v>
                </c:pt>
                <c:pt idx="20510">
                  <c:v>38231</c:v>
                </c:pt>
                <c:pt idx="20511">
                  <c:v>38232</c:v>
                </c:pt>
                <c:pt idx="20512">
                  <c:v>38233</c:v>
                </c:pt>
                <c:pt idx="20513">
                  <c:v>38237</c:v>
                </c:pt>
                <c:pt idx="20514">
                  <c:v>38238</c:v>
                </c:pt>
                <c:pt idx="20515">
                  <c:v>38239</c:v>
                </c:pt>
                <c:pt idx="20516">
                  <c:v>38240</c:v>
                </c:pt>
                <c:pt idx="20517">
                  <c:v>38243</c:v>
                </c:pt>
                <c:pt idx="20518">
                  <c:v>38244</c:v>
                </c:pt>
                <c:pt idx="20519">
                  <c:v>38245</c:v>
                </c:pt>
                <c:pt idx="20520">
                  <c:v>38246</c:v>
                </c:pt>
                <c:pt idx="20521">
                  <c:v>38247</c:v>
                </c:pt>
                <c:pt idx="20522">
                  <c:v>38250</c:v>
                </c:pt>
                <c:pt idx="20523">
                  <c:v>38251</c:v>
                </c:pt>
                <c:pt idx="20524">
                  <c:v>38252</c:v>
                </c:pt>
                <c:pt idx="20525">
                  <c:v>38253</c:v>
                </c:pt>
                <c:pt idx="20526">
                  <c:v>38254</c:v>
                </c:pt>
                <c:pt idx="20527">
                  <c:v>38257</c:v>
                </c:pt>
                <c:pt idx="20528">
                  <c:v>38258</c:v>
                </c:pt>
                <c:pt idx="20529">
                  <c:v>38259</c:v>
                </c:pt>
                <c:pt idx="20530">
                  <c:v>38260</c:v>
                </c:pt>
                <c:pt idx="20531">
                  <c:v>38261</c:v>
                </c:pt>
                <c:pt idx="20532">
                  <c:v>38264</c:v>
                </c:pt>
                <c:pt idx="20533">
                  <c:v>38265</c:v>
                </c:pt>
                <c:pt idx="20534">
                  <c:v>38266</c:v>
                </c:pt>
                <c:pt idx="20535">
                  <c:v>38267</c:v>
                </c:pt>
                <c:pt idx="20536">
                  <c:v>38268</c:v>
                </c:pt>
                <c:pt idx="20537">
                  <c:v>38271</c:v>
                </c:pt>
                <c:pt idx="20538">
                  <c:v>38272</c:v>
                </c:pt>
                <c:pt idx="20539">
                  <c:v>38273</c:v>
                </c:pt>
                <c:pt idx="20540">
                  <c:v>38274</c:v>
                </c:pt>
                <c:pt idx="20541">
                  <c:v>38275</c:v>
                </c:pt>
                <c:pt idx="20542">
                  <c:v>38278</c:v>
                </c:pt>
                <c:pt idx="20543">
                  <c:v>38279</c:v>
                </c:pt>
                <c:pt idx="20544">
                  <c:v>38280</c:v>
                </c:pt>
                <c:pt idx="20545">
                  <c:v>38281</c:v>
                </c:pt>
                <c:pt idx="20546">
                  <c:v>38282</c:v>
                </c:pt>
                <c:pt idx="20547">
                  <c:v>38285</c:v>
                </c:pt>
                <c:pt idx="20548">
                  <c:v>38286</c:v>
                </c:pt>
                <c:pt idx="20549">
                  <c:v>38287</c:v>
                </c:pt>
                <c:pt idx="20550">
                  <c:v>38288</c:v>
                </c:pt>
                <c:pt idx="20551">
                  <c:v>38289</c:v>
                </c:pt>
                <c:pt idx="20552">
                  <c:v>38292</c:v>
                </c:pt>
                <c:pt idx="20553">
                  <c:v>38293</c:v>
                </c:pt>
                <c:pt idx="20554">
                  <c:v>38294</c:v>
                </c:pt>
                <c:pt idx="20555">
                  <c:v>38295</c:v>
                </c:pt>
                <c:pt idx="20556">
                  <c:v>38296</c:v>
                </c:pt>
                <c:pt idx="20557">
                  <c:v>38299</c:v>
                </c:pt>
                <c:pt idx="20558">
                  <c:v>38300</c:v>
                </c:pt>
                <c:pt idx="20559">
                  <c:v>38301</c:v>
                </c:pt>
                <c:pt idx="20560">
                  <c:v>38302</c:v>
                </c:pt>
                <c:pt idx="20561">
                  <c:v>38303</c:v>
                </c:pt>
                <c:pt idx="20562">
                  <c:v>38306</c:v>
                </c:pt>
                <c:pt idx="20563">
                  <c:v>38307</c:v>
                </c:pt>
                <c:pt idx="20564">
                  <c:v>38308</c:v>
                </c:pt>
                <c:pt idx="20565">
                  <c:v>38309</c:v>
                </c:pt>
                <c:pt idx="20566">
                  <c:v>38310</c:v>
                </c:pt>
                <c:pt idx="20567">
                  <c:v>38313</c:v>
                </c:pt>
                <c:pt idx="20568">
                  <c:v>38314</c:v>
                </c:pt>
                <c:pt idx="20569">
                  <c:v>38315</c:v>
                </c:pt>
                <c:pt idx="20570">
                  <c:v>38317</c:v>
                </c:pt>
                <c:pt idx="20571">
                  <c:v>38320</c:v>
                </c:pt>
                <c:pt idx="20572">
                  <c:v>38321</c:v>
                </c:pt>
                <c:pt idx="20573">
                  <c:v>38322</c:v>
                </c:pt>
                <c:pt idx="20574">
                  <c:v>38323</c:v>
                </c:pt>
                <c:pt idx="20575">
                  <c:v>38324</c:v>
                </c:pt>
                <c:pt idx="20576">
                  <c:v>38327</c:v>
                </c:pt>
                <c:pt idx="20577">
                  <c:v>38328</c:v>
                </c:pt>
                <c:pt idx="20578">
                  <c:v>38329</c:v>
                </c:pt>
                <c:pt idx="20579">
                  <c:v>38330</c:v>
                </c:pt>
                <c:pt idx="20580">
                  <c:v>38331</c:v>
                </c:pt>
                <c:pt idx="20581">
                  <c:v>38334</c:v>
                </c:pt>
                <c:pt idx="20582">
                  <c:v>38335</c:v>
                </c:pt>
                <c:pt idx="20583">
                  <c:v>38336</c:v>
                </c:pt>
                <c:pt idx="20584">
                  <c:v>38337</c:v>
                </c:pt>
                <c:pt idx="20585">
                  <c:v>38338</c:v>
                </c:pt>
                <c:pt idx="20586">
                  <c:v>38341</c:v>
                </c:pt>
                <c:pt idx="20587">
                  <c:v>38342</c:v>
                </c:pt>
                <c:pt idx="20588">
                  <c:v>38343</c:v>
                </c:pt>
                <c:pt idx="20589">
                  <c:v>38344</c:v>
                </c:pt>
                <c:pt idx="20590">
                  <c:v>38348</c:v>
                </c:pt>
                <c:pt idx="20591">
                  <c:v>38349</c:v>
                </c:pt>
                <c:pt idx="20592">
                  <c:v>38350</c:v>
                </c:pt>
                <c:pt idx="20593">
                  <c:v>38351</c:v>
                </c:pt>
                <c:pt idx="20594">
                  <c:v>38352</c:v>
                </c:pt>
                <c:pt idx="20595">
                  <c:v>38355</c:v>
                </c:pt>
                <c:pt idx="20596">
                  <c:v>38356</c:v>
                </c:pt>
                <c:pt idx="20597">
                  <c:v>38357</c:v>
                </c:pt>
                <c:pt idx="20598">
                  <c:v>38358</c:v>
                </c:pt>
                <c:pt idx="20599">
                  <c:v>38359</c:v>
                </c:pt>
                <c:pt idx="20600">
                  <c:v>38362</c:v>
                </c:pt>
                <c:pt idx="20601">
                  <c:v>38363</c:v>
                </c:pt>
                <c:pt idx="20602">
                  <c:v>38364</c:v>
                </c:pt>
                <c:pt idx="20603">
                  <c:v>38365</c:v>
                </c:pt>
                <c:pt idx="20604">
                  <c:v>38366</c:v>
                </c:pt>
                <c:pt idx="20605">
                  <c:v>38370</c:v>
                </c:pt>
                <c:pt idx="20606">
                  <c:v>38371</c:v>
                </c:pt>
                <c:pt idx="20607">
                  <c:v>38372</c:v>
                </c:pt>
                <c:pt idx="20608">
                  <c:v>38373</c:v>
                </c:pt>
                <c:pt idx="20609">
                  <c:v>38376</c:v>
                </c:pt>
                <c:pt idx="20610">
                  <c:v>38377</c:v>
                </c:pt>
                <c:pt idx="20611">
                  <c:v>38378</c:v>
                </c:pt>
                <c:pt idx="20612">
                  <c:v>38379</c:v>
                </c:pt>
                <c:pt idx="20613">
                  <c:v>38380</c:v>
                </c:pt>
                <c:pt idx="20614">
                  <c:v>38383</c:v>
                </c:pt>
                <c:pt idx="20615">
                  <c:v>38384</c:v>
                </c:pt>
                <c:pt idx="20616">
                  <c:v>38385</c:v>
                </c:pt>
                <c:pt idx="20617">
                  <c:v>38386</c:v>
                </c:pt>
                <c:pt idx="20618">
                  <c:v>38387</c:v>
                </c:pt>
                <c:pt idx="20619">
                  <c:v>38390</c:v>
                </c:pt>
                <c:pt idx="20620">
                  <c:v>38391</c:v>
                </c:pt>
                <c:pt idx="20621">
                  <c:v>38392</c:v>
                </c:pt>
                <c:pt idx="20622">
                  <c:v>38393</c:v>
                </c:pt>
                <c:pt idx="20623">
                  <c:v>38394</c:v>
                </c:pt>
                <c:pt idx="20624">
                  <c:v>38397</c:v>
                </c:pt>
                <c:pt idx="20625">
                  <c:v>38398</c:v>
                </c:pt>
                <c:pt idx="20626">
                  <c:v>38399</c:v>
                </c:pt>
                <c:pt idx="20627">
                  <c:v>38400</c:v>
                </c:pt>
                <c:pt idx="20628">
                  <c:v>38401</c:v>
                </c:pt>
                <c:pt idx="20629">
                  <c:v>38405</c:v>
                </c:pt>
                <c:pt idx="20630">
                  <c:v>38406</c:v>
                </c:pt>
                <c:pt idx="20631">
                  <c:v>38407</c:v>
                </c:pt>
                <c:pt idx="20632">
                  <c:v>38408</c:v>
                </c:pt>
                <c:pt idx="20633">
                  <c:v>38411</c:v>
                </c:pt>
                <c:pt idx="20634">
                  <c:v>38412</c:v>
                </c:pt>
                <c:pt idx="20635">
                  <c:v>38413</c:v>
                </c:pt>
                <c:pt idx="20636">
                  <c:v>38414</c:v>
                </c:pt>
                <c:pt idx="20637">
                  <c:v>38415</c:v>
                </c:pt>
                <c:pt idx="20638">
                  <c:v>38418</c:v>
                </c:pt>
                <c:pt idx="20639">
                  <c:v>38419</c:v>
                </c:pt>
                <c:pt idx="20640">
                  <c:v>38420</c:v>
                </c:pt>
                <c:pt idx="20641">
                  <c:v>38421</c:v>
                </c:pt>
                <c:pt idx="20642">
                  <c:v>38422</c:v>
                </c:pt>
                <c:pt idx="20643">
                  <c:v>38425</c:v>
                </c:pt>
                <c:pt idx="20644">
                  <c:v>38426</c:v>
                </c:pt>
                <c:pt idx="20645">
                  <c:v>38427</c:v>
                </c:pt>
                <c:pt idx="20646">
                  <c:v>38428</c:v>
                </c:pt>
                <c:pt idx="20647">
                  <c:v>38429</c:v>
                </c:pt>
                <c:pt idx="20648">
                  <c:v>38432</c:v>
                </c:pt>
                <c:pt idx="20649">
                  <c:v>38433</c:v>
                </c:pt>
                <c:pt idx="20650">
                  <c:v>38434</c:v>
                </c:pt>
                <c:pt idx="20651">
                  <c:v>38435</c:v>
                </c:pt>
                <c:pt idx="20652">
                  <c:v>38439</c:v>
                </c:pt>
                <c:pt idx="20653">
                  <c:v>38440</c:v>
                </c:pt>
                <c:pt idx="20654">
                  <c:v>38441</c:v>
                </c:pt>
                <c:pt idx="20655">
                  <c:v>38442</c:v>
                </c:pt>
                <c:pt idx="20656">
                  <c:v>38443</c:v>
                </c:pt>
                <c:pt idx="20657">
                  <c:v>38446</c:v>
                </c:pt>
                <c:pt idx="20658">
                  <c:v>38447</c:v>
                </c:pt>
                <c:pt idx="20659">
                  <c:v>38448</c:v>
                </c:pt>
                <c:pt idx="20660">
                  <c:v>38449</c:v>
                </c:pt>
                <c:pt idx="20661">
                  <c:v>38450</c:v>
                </c:pt>
                <c:pt idx="20662">
                  <c:v>38453</c:v>
                </c:pt>
                <c:pt idx="20663">
                  <c:v>38454</c:v>
                </c:pt>
                <c:pt idx="20664">
                  <c:v>38455</c:v>
                </c:pt>
                <c:pt idx="20665">
                  <c:v>38456</c:v>
                </c:pt>
                <c:pt idx="20666">
                  <c:v>38457</c:v>
                </c:pt>
                <c:pt idx="20667">
                  <c:v>38460</c:v>
                </c:pt>
                <c:pt idx="20668">
                  <c:v>38461</c:v>
                </c:pt>
                <c:pt idx="20669">
                  <c:v>38462</c:v>
                </c:pt>
                <c:pt idx="20670">
                  <c:v>38463</c:v>
                </c:pt>
                <c:pt idx="20671">
                  <c:v>38464</c:v>
                </c:pt>
                <c:pt idx="20672">
                  <c:v>38467</c:v>
                </c:pt>
                <c:pt idx="20673">
                  <c:v>38468</c:v>
                </c:pt>
                <c:pt idx="20674">
                  <c:v>38469</c:v>
                </c:pt>
                <c:pt idx="20675">
                  <c:v>38470</c:v>
                </c:pt>
                <c:pt idx="20676">
                  <c:v>38471</c:v>
                </c:pt>
                <c:pt idx="20677">
                  <c:v>38474</c:v>
                </c:pt>
                <c:pt idx="20678">
                  <c:v>38475</c:v>
                </c:pt>
                <c:pt idx="20679">
                  <c:v>38476</c:v>
                </c:pt>
                <c:pt idx="20680">
                  <c:v>38477</c:v>
                </c:pt>
                <c:pt idx="20681">
                  <c:v>38478</c:v>
                </c:pt>
                <c:pt idx="20682">
                  <c:v>38481</c:v>
                </c:pt>
                <c:pt idx="20683">
                  <c:v>38482</c:v>
                </c:pt>
                <c:pt idx="20684">
                  <c:v>38483</c:v>
                </c:pt>
                <c:pt idx="20685">
                  <c:v>38484</c:v>
                </c:pt>
                <c:pt idx="20686">
                  <c:v>38485</c:v>
                </c:pt>
                <c:pt idx="20687">
                  <c:v>38488</c:v>
                </c:pt>
                <c:pt idx="20688">
                  <c:v>38489</c:v>
                </c:pt>
                <c:pt idx="20689">
                  <c:v>38490</c:v>
                </c:pt>
                <c:pt idx="20690">
                  <c:v>38491</c:v>
                </c:pt>
                <c:pt idx="20691">
                  <c:v>38492</c:v>
                </c:pt>
                <c:pt idx="20692">
                  <c:v>38495</c:v>
                </c:pt>
                <c:pt idx="20693">
                  <c:v>38496</c:v>
                </c:pt>
                <c:pt idx="20694">
                  <c:v>38497</c:v>
                </c:pt>
                <c:pt idx="20695">
                  <c:v>38498</c:v>
                </c:pt>
                <c:pt idx="20696">
                  <c:v>38499</c:v>
                </c:pt>
                <c:pt idx="20697">
                  <c:v>38503</c:v>
                </c:pt>
                <c:pt idx="20698">
                  <c:v>38504</c:v>
                </c:pt>
                <c:pt idx="20699">
                  <c:v>38505</c:v>
                </c:pt>
                <c:pt idx="20700">
                  <c:v>38506</c:v>
                </c:pt>
                <c:pt idx="20701">
                  <c:v>38509</c:v>
                </c:pt>
                <c:pt idx="20702">
                  <c:v>38510</c:v>
                </c:pt>
                <c:pt idx="20703">
                  <c:v>38511</c:v>
                </c:pt>
                <c:pt idx="20704">
                  <c:v>38512</c:v>
                </c:pt>
                <c:pt idx="20705">
                  <c:v>38513</c:v>
                </c:pt>
                <c:pt idx="20706">
                  <c:v>38516</c:v>
                </c:pt>
                <c:pt idx="20707">
                  <c:v>38517</c:v>
                </c:pt>
                <c:pt idx="20708">
                  <c:v>38518</c:v>
                </c:pt>
                <c:pt idx="20709">
                  <c:v>38519</c:v>
                </c:pt>
                <c:pt idx="20710">
                  <c:v>38520</c:v>
                </c:pt>
                <c:pt idx="20711">
                  <c:v>38523</c:v>
                </c:pt>
                <c:pt idx="20712">
                  <c:v>38524</c:v>
                </c:pt>
                <c:pt idx="20713">
                  <c:v>38525</c:v>
                </c:pt>
                <c:pt idx="20714">
                  <c:v>38526</c:v>
                </c:pt>
                <c:pt idx="20715">
                  <c:v>38527</c:v>
                </c:pt>
                <c:pt idx="20716">
                  <c:v>38530</c:v>
                </c:pt>
                <c:pt idx="20717">
                  <c:v>38531</c:v>
                </c:pt>
                <c:pt idx="20718">
                  <c:v>38532</c:v>
                </c:pt>
                <c:pt idx="20719">
                  <c:v>38533</c:v>
                </c:pt>
                <c:pt idx="20720">
                  <c:v>38534</c:v>
                </c:pt>
                <c:pt idx="20721">
                  <c:v>38538</c:v>
                </c:pt>
                <c:pt idx="20722">
                  <c:v>38539</c:v>
                </c:pt>
                <c:pt idx="20723">
                  <c:v>38540</c:v>
                </c:pt>
                <c:pt idx="20724">
                  <c:v>38541</c:v>
                </c:pt>
                <c:pt idx="20725">
                  <c:v>38544</c:v>
                </c:pt>
                <c:pt idx="20726">
                  <c:v>38545</c:v>
                </c:pt>
                <c:pt idx="20727">
                  <c:v>38546</c:v>
                </c:pt>
                <c:pt idx="20728">
                  <c:v>38547</c:v>
                </c:pt>
                <c:pt idx="20729">
                  <c:v>38548</c:v>
                </c:pt>
                <c:pt idx="20730">
                  <c:v>38551</c:v>
                </c:pt>
                <c:pt idx="20731">
                  <c:v>38552</c:v>
                </c:pt>
                <c:pt idx="20732">
                  <c:v>38553</c:v>
                </c:pt>
                <c:pt idx="20733">
                  <c:v>38554</c:v>
                </c:pt>
                <c:pt idx="20734">
                  <c:v>38555</c:v>
                </c:pt>
                <c:pt idx="20735">
                  <c:v>38558</c:v>
                </c:pt>
                <c:pt idx="20736">
                  <c:v>38559</c:v>
                </c:pt>
                <c:pt idx="20737">
                  <c:v>38560</c:v>
                </c:pt>
                <c:pt idx="20738">
                  <c:v>38561</c:v>
                </c:pt>
                <c:pt idx="20739">
                  <c:v>38562</c:v>
                </c:pt>
                <c:pt idx="20740">
                  <c:v>38565</c:v>
                </c:pt>
                <c:pt idx="20741">
                  <c:v>38566</c:v>
                </c:pt>
                <c:pt idx="20742">
                  <c:v>38567</c:v>
                </c:pt>
                <c:pt idx="20743">
                  <c:v>38568</c:v>
                </c:pt>
                <c:pt idx="20744">
                  <c:v>38569</c:v>
                </c:pt>
                <c:pt idx="20745">
                  <c:v>38572</c:v>
                </c:pt>
                <c:pt idx="20746">
                  <c:v>38573</c:v>
                </c:pt>
                <c:pt idx="20747">
                  <c:v>38574</c:v>
                </c:pt>
                <c:pt idx="20748">
                  <c:v>38575</c:v>
                </c:pt>
                <c:pt idx="20749">
                  <c:v>38576</c:v>
                </c:pt>
                <c:pt idx="20750">
                  <c:v>38579</c:v>
                </c:pt>
                <c:pt idx="20751">
                  <c:v>38580</c:v>
                </c:pt>
                <c:pt idx="20752">
                  <c:v>38581</c:v>
                </c:pt>
                <c:pt idx="20753">
                  <c:v>38582</c:v>
                </c:pt>
                <c:pt idx="20754">
                  <c:v>38583</c:v>
                </c:pt>
                <c:pt idx="20755">
                  <c:v>38586</c:v>
                </c:pt>
                <c:pt idx="20756">
                  <c:v>38587</c:v>
                </c:pt>
                <c:pt idx="20757">
                  <c:v>38588</c:v>
                </c:pt>
                <c:pt idx="20758">
                  <c:v>38589</c:v>
                </c:pt>
                <c:pt idx="20759">
                  <c:v>38590</c:v>
                </c:pt>
                <c:pt idx="20760">
                  <c:v>38593</c:v>
                </c:pt>
                <c:pt idx="20761">
                  <c:v>38594</c:v>
                </c:pt>
                <c:pt idx="20762">
                  <c:v>38595</c:v>
                </c:pt>
                <c:pt idx="20763">
                  <c:v>38596</c:v>
                </c:pt>
                <c:pt idx="20764">
                  <c:v>38597</c:v>
                </c:pt>
                <c:pt idx="20765">
                  <c:v>38601</c:v>
                </c:pt>
                <c:pt idx="20766">
                  <c:v>38602</c:v>
                </c:pt>
                <c:pt idx="20767">
                  <c:v>38603</c:v>
                </c:pt>
                <c:pt idx="20768">
                  <c:v>38604</c:v>
                </c:pt>
                <c:pt idx="20769">
                  <c:v>38607</c:v>
                </c:pt>
                <c:pt idx="20770">
                  <c:v>38608</c:v>
                </c:pt>
                <c:pt idx="20771">
                  <c:v>38609</c:v>
                </c:pt>
                <c:pt idx="20772">
                  <c:v>38610</c:v>
                </c:pt>
                <c:pt idx="20773">
                  <c:v>38611</c:v>
                </c:pt>
                <c:pt idx="20774">
                  <c:v>38614</c:v>
                </c:pt>
                <c:pt idx="20775">
                  <c:v>38615</c:v>
                </c:pt>
                <c:pt idx="20776">
                  <c:v>38616</c:v>
                </c:pt>
                <c:pt idx="20777">
                  <c:v>38617</c:v>
                </c:pt>
                <c:pt idx="20778">
                  <c:v>38618</c:v>
                </c:pt>
                <c:pt idx="20779">
                  <c:v>38621</c:v>
                </c:pt>
                <c:pt idx="20780">
                  <c:v>38622</c:v>
                </c:pt>
                <c:pt idx="20781">
                  <c:v>38623</c:v>
                </c:pt>
                <c:pt idx="20782">
                  <c:v>38624</c:v>
                </c:pt>
                <c:pt idx="20783">
                  <c:v>38625</c:v>
                </c:pt>
                <c:pt idx="20784">
                  <c:v>38628</c:v>
                </c:pt>
                <c:pt idx="20785">
                  <c:v>38629</c:v>
                </c:pt>
                <c:pt idx="20786">
                  <c:v>38630</c:v>
                </c:pt>
                <c:pt idx="20787">
                  <c:v>38631</c:v>
                </c:pt>
                <c:pt idx="20788">
                  <c:v>38632</c:v>
                </c:pt>
                <c:pt idx="20789">
                  <c:v>38635</c:v>
                </c:pt>
                <c:pt idx="20790">
                  <c:v>38636</c:v>
                </c:pt>
                <c:pt idx="20791">
                  <c:v>38637</c:v>
                </c:pt>
                <c:pt idx="20792">
                  <c:v>38638</c:v>
                </c:pt>
                <c:pt idx="20793">
                  <c:v>38639</c:v>
                </c:pt>
                <c:pt idx="20794">
                  <c:v>38642</c:v>
                </c:pt>
                <c:pt idx="20795">
                  <c:v>38643</c:v>
                </c:pt>
                <c:pt idx="20796">
                  <c:v>38644</c:v>
                </c:pt>
                <c:pt idx="20797">
                  <c:v>38645</c:v>
                </c:pt>
                <c:pt idx="20798">
                  <c:v>38646</c:v>
                </c:pt>
                <c:pt idx="20799">
                  <c:v>38649</c:v>
                </c:pt>
                <c:pt idx="20800">
                  <c:v>38650</c:v>
                </c:pt>
                <c:pt idx="20801">
                  <c:v>38651</c:v>
                </c:pt>
                <c:pt idx="20802">
                  <c:v>38652</c:v>
                </c:pt>
                <c:pt idx="20803">
                  <c:v>38653</c:v>
                </c:pt>
                <c:pt idx="20804">
                  <c:v>38656</c:v>
                </c:pt>
                <c:pt idx="20805">
                  <c:v>38657</c:v>
                </c:pt>
                <c:pt idx="20806">
                  <c:v>38658</c:v>
                </c:pt>
                <c:pt idx="20807">
                  <c:v>38659</c:v>
                </c:pt>
                <c:pt idx="20808">
                  <c:v>38660</c:v>
                </c:pt>
                <c:pt idx="20809">
                  <c:v>38663</c:v>
                </c:pt>
                <c:pt idx="20810">
                  <c:v>38664</c:v>
                </c:pt>
                <c:pt idx="20811">
                  <c:v>38665</c:v>
                </c:pt>
                <c:pt idx="20812">
                  <c:v>38666</c:v>
                </c:pt>
                <c:pt idx="20813">
                  <c:v>38667</c:v>
                </c:pt>
                <c:pt idx="20814">
                  <c:v>38670</c:v>
                </c:pt>
                <c:pt idx="20815">
                  <c:v>38671</c:v>
                </c:pt>
                <c:pt idx="20816">
                  <c:v>38672</c:v>
                </c:pt>
                <c:pt idx="20817">
                  <c:v>38673</c:v>
                </c:pt>
                <c:pt idx="20818">
                  <c:v>38674</c:v>
                </c:pt>
                <c:pt idx="20819">
                  <c:v>38677</c:v>
                </c:pt>
                <c:pt idx="20820">
                  <c:v>38678</c:v>
                </c:pt>
                <c:pt idx="20821">
                  <c:v>38679</c:v>
                </c:pt>
                <c:pt idx="20822">
                  <c:v>38681</c:v>
                </c:pt>
                <c:pt idx="20823">
                  <c:v>38684</c:v>
                </c:pt>
                <c:pt idx="20824">
                  <c:v>38685</c:v>
                </c:pt>
                <c:pt idx="20825">
                  <c:v>38686</c:v>
                </c:pt>
                <c:pt idx="20826">
                  <c:v>38687</c:v>
                </c:pt>
                <c:pt idx="20827">
                  <c:v>38688</c:v>
                </c:pt>
                <c:pt idx="20828">
                  <c:v>38691</c:v>
                </c:pt>
                <c:pt idx="20829">
                  <c:v>38692</c:v>
                </c:pt>
                <c:pt idx="20830">
                  <c:v>38693</c:v>
                </c:pt>
                <c:pt idx="20831">
                  <c:v>38694</c:v>
                </c:pt>
                <c:pt idx="20832">
                  <c:v>38695</c:v>
                </c:pt>
                <c:pt idx="20833">
                  <c:v>38698</c:v>
                </c:pt>
                <c:pt idx="20834">
                  <c:v>38699</c:v>
                </c:pt>
                <c:pt idx="20835">
                  <c:v>38700</c:v>
                </c:pt>
                <c:pt idx="20836">
                  <c:v>38701</c:v>
                </c:pt>
                <c:pt idx="20837">
                  <c:v>38702</c:v>
                </c:pt>
                <c:pt idx="20838">
                  <c:v>38705</c:v>
                </c:pt>
                <c:pt idx="20839">
                  <c:v>38706</c:v>
                </c:pt>
                <c:pt idx="20840">
                  <c:v>38707</c:v>
                </c:pt>
                <c:pt idx="20841">
                  <c:v>38708</c:v>
                </c:pt>
                <c:pt idx="20842">
                  <c:v>38709</c:v>
                </c:pt>
                <c:pt idx="20843">
                  <c:v>38713</c:v>
                </c:pt>
                <c:pt idx="20844">
                  <c:v>38714</c:v>
                </c:pt>
                <c:pt idx="20845">
                  <c:v>38715</c:v>
                </c:pt>
                <c:pt idx="20846">
                  <c:v>38716</c:v>
                </c:pt>
                <c:pt idx="20847">
                  <c:v>38720</c:v>
                </c:pt>
                <c:pt idx="20848">
                  <c:v>38721</c:v>
                </c:pt>
                <c:pt idx="20849">
                  <c:v>38722</c:v>
                </c:pt>
                <c:pt idx="20850">
                  <c:v>38723</c:v>
                </c:pt>
                <c:pt idx="20851">
                  <c:v>38726</c:v>
                </c:pt>
                <c:pt idx="20852">
                  <c:v>38727</c:v>
                </c:pt>
                <c:pt idx="20853">
                  <c:v>38728</c:v>
                </c:pt>
                <c:pt idx="20854">
                  <c:v>38729</c:v>
                </c:pt>
                <c:pt idx="20855">
                  <c:v>38730</c:v>
                </c:pt>
                <c:pt idx="20856">
                  <c:v>38734</c:v>
                </c:pt>
                <c:pt idx="20857">
                  <c:v>38735</c:v>
                </c:pt>
                <c:pt idx="20858">
                  <c:v>38736</c:v>
                </c:pt>
                <c:pt idx="20859">
                  <c:v>38737</c:v>
                </c:pt>
                <c:pt idx="20860">
                  <c:v>38740</c:v>
                </c:pt>
                <c:pt idx="20861">
                  <c:v>38741</c:v>
                </c:pt>
                <c:pt idx="20862">
                  <c:v>38742</c:v>
                </c:pt>
                <c:pt idx="20863">
                  <c:v>38743</c:v>
                </c:pt>
                <c:pt idx="20864">
                  <c:v>38744</c:v>
                </c:pt>
                <c:pt idx="20865">
                  <c:v>38747</c:v>
                </c:pt>
                <c:pt idx="20866">
                  <c:v>38748</c:v>
                </c:pt>
                <c:pt idx="20867">
                  <c:v>38749</c:v>
                </c:pt>
                <c:pt idx="20868">
                  <c:v>38750</c:v>
                </c:pt>
                <c:pt idx="20869">
                  <c:v>38751</c:v>
                </c:pt>
                <c:pt idx="20870">
                  <c:v>38754</c:v>
                </c:pt>
                <c:pt idx="20871">
                  <c:v>38755</c:v>
                </c:pt>
                <c:pt idx="20872">
                  <c:v>38756</c:v>
                </c:pt>
                <c:pt idx="20873">
                  <c:v>38757</c:v>
                </c:pt>
                <c:pt idx="20874">
                  <c:v>38758</c:v>
                </c:pt>
                <c:pt idx="20875">
                  <c:v>38761</c:v>
                </c:pt>
                <c:pt idx="20876">
                  <c:v>38762</c:v>
                </c:pt>
                <c:pt idx="20877">
                  <c:v>38763</c:v>
                </c:pt>
                <c:pt idx="20878">
                  <c:v>38764</c:v>
                </c:pt>
                <c:pt idx="20879">
                  <c:v>38765</c:v>
                </c:pt>
                <c:pt idx="20880">
                  <c:v>38769</c:v>
                </c:pt>
                <c:pt idx="20881">
                  <c:v>38770</c:v>
                </c:pt>
                <c:pt idx="20882">
                  <c:v>38771</c:v>
                </c:pt>
                <c:pt idx="20883">
                  <c:v>38772</c:v>
                </c:pt>
                <c:pt idx="20884">
                  <c:v>38775</c:v>
                </c:pt>
                <c:pt idx="20885">
                  <c:v>38776</c:v>
                </c:pt>
                <c:pt idx="20886">
                  <c:v>38777</c:v>
                </c:pt>
                <c:pt idx="20887">
                  <c:v>38778</c:v>
                </c:pt>
                <c:pt idx="20888">
                  <c:v>38779</c:v>
                </c:pt>
                <c:pt idx="20889">
                  <c:v>38782</c:v>
                </c:pt>
                <c:pt idx="20890">
                  <c:v>38783</c:v>
                </c:pt>
                <c:pt idx="20891">
                  <c:v>38784</c:v>
                </c:pt>
                <c:pt idx="20892">
                  <c:v>38785</c:v>
                </c:pt>
                <c:pt idx="20893">
                  <c:v>38786</c:v>
                </c:pt>
                <c:pt idx="20894">
                  <c:v>38789</c:v>
                </c:pt>
                <c:pt idx="20895">
                  <c:v>38790</c:v>
                </c:pt>
                <c:pt idx="20896">
                  <c:v>38791</c:v>
                </c:pt>
                <c:pt idx="20897">
                  <c:v>38792</c:v>
                </c:pt>
                <c:pt idx="20898">
                  <c:v>38793</c:v>
                </c:pt>
                <c:pt idx="20899">
                  <c:v>38796</c:v>
                </c:pt>
                <c:pt idx="20900">
                  <c:v>38797</c:v>
                </c:pt>
                <c:pt idx="20901">
                  <c:v>38798</c:v>
                </c:pt>
                <c:pt idx="20902">
                  <c:v>38799</c:v>
                </c:pt>
                <c:pt idx="20903">
                  <c:v>38800</c:v>
                </c:pt>
                <c:pt idx="20904">
                  <c:v>38803</c:v>
                </c:pt>
                <c:pt idx="20905">
                  <c:v>38804</c:v>
                </c:pt>
                <c:pt idx="20906">
                  <c:v>38805</c:v>
                </c:pt>
                <c:pt idx="20907">
                  <c:v>38806</c:v>
                </c:pt>
                <c:pt idx="20908">
                  <c:v>38807</c:v>
                </c:pt>
                <c:pt idx="20909">
                  <c:v>38810</c:v>
                </c:pt>
                <c:pt idx="20910">
                  <c:v>38811</c:v>
                </c:pt>
                <c:pt idx="20911">
                  <c:v>38812</c:v>
                </c:pt>
                <c:pt idx="20912">
                  <c:v>38813</c:v>
                </c:pt>
                <c:pt idx="20913">
                  <c:v>38814</c:v>
                </c:pt>
                <c:pt idx="20914">
                  <c:v>38817</c:v>
                </c:pt>
                <c:pt idx="20915">
                  <c:v>38818</c:v>
                </c:pt>
                <c:pt idx="20916">
                  <c:v>38819</c:v>
                </c:pt>
                <c:pt idx="20917">
                  <c:v>38820</c:v>
                </c:pt>
                <c:pt idx="20918">
                  <c:v>38824</c:v>
                </c:pt>
                <c:pt idx="20919">
                  <c:v>38825</c:v>
                </c:pt>
                <c:pt idx="20920">
                  <c:v>38826</c:v>
                </c:pt>
                <c:pt idx="20921">
                  <c:v>38827</c:v>
                </c:pt>
                <c:pt idx="20922">
                  <c:v>38828</c:v>
                </c:pt>
                <c:pt idx="20923">
                  <c:v>38831</c:v>
                </c:pt>
                <c:pt idx="20924">
                  <c:v>38832</c:v>
                </c:pt>
                <c:pt idx="20925">
                  <c:v>38833</c:v>
                </c:pt>
                <c:pt idx="20926">
                  <c:v>38834</c:v>
                </c:pt>
                <c:pt idx="20927">
                  <c:v>38835</c:v>
                </c:pt>
                <c:pt idx="20928">
                  <c:v>38838</c:v>
                </c:pt>
                <c:pt idx="20929">
                  <c:v>38839</c:v>
                </c:pt>
                <c:pt idx="20930">
                  <c:v>38840</c:v>
                </c:pt>
                <c:pt idx="20931">
                  <c:v>38841</c:v>
                </c:pt>
                <c:pt idx="20932">
                  <c:v>38842</c:v>
                </c:pt>
                <c:pt idx="20933">
                  <c:v>38845</c:v>
                </c:pt>
                <c:pt idx="20934">
                  <c:v>38846</c:v>
                </c:pt>
                <c:pt idx="20935">
                  <c:v>38847</c:v>
                </c:pt>
                <c:pt idx="20936">
                  <c:v>38848</c:v>
                </c:pt>
                <c:pt idx="20937">
                  <c:v>38849</c:v>
                </c:pt>
                <c:pt idx="20938">
                  <c:v>38852</c:v>
                </c:pt>
                <c:pt idx="20939">
                  <c:v>38853</c:v>
                </c:pt>
                <c:pt idx="20940">
                  <c:v>38854</c:v>
                </c:pt>
                <c:pt idx="20941">
                  <c:v>38855</c:v>
                </c:pt>
                <c:pt idx="20942">
                  <c:v>38856</c:v>
                </c:pt>
                <c:pt idx="20943">
                  <c:v>38859</c:v>
                </c:pt>
                <c:pt idx="20944">
                  <c:v>38860</c:v>
                </c:pt>
                <c:pt idx="20945">
                  <c:v>38861</c:v>
                </c:pt>
                <c:pt idx="20946">
                  <c:v>38862</c:v>
                </c:pt>
                <c:pt idx="20947">
                  <c:v>38863</c:v>
                </c:pt>
                <c:pt idx="20948">
                  <c:v>38867</c:v>
                </c:pt>
                <c:pt idx="20949">
                  <c:v>38868</c:v>
                </c:pt>
                <c:pt idx="20950">
                  <c:v>38869</c:v>
                </c:pt>
                <c:pt idx="20951">
                  <c:v>38870</c:v>
                </c:pt>
                <c:pt idx="20952">
                  <c:v>38873</c:v>
                </c:pt>
                <c:pt idx="20953">
                  <c:v>38874</c:v>
                </c:pt>
                <c:pt idx="20954">
                  <c:v>38875</c:v>
                </c:pt>
                <c:pt idx="20955">
                  <c:v>38876</c:v>
                </c:pt>
                <c:pt idx="20956">
                  <c:v>38877</c:v>
                </c:pt>
                <c:pt idx="20957">
                  <c:v>38880</c:v>
                </c:pt>
                <c:pt idx="20958">
                  <c:v>38881</c:v>
                </c:pt>
                <c:pt idx="20959">
                  <c:v>38882</c:v>
                </c:pt>
                <c:pt idx="20960">
                  <c:v>38883</c:v>
                </c:pt>
                <c:pt idx="20961">
                  <c:v>38884</c:v>
                </c:pt>
                <c:pt idx="20962">
                  <c:v>38887</c:v>
                </c:pt>
                <c:pt idx="20963">
                  <c:v>38888</c:v>
                </c:pt>
                <c:pt idx="20964">
                  <c:v>38889</c:v>
                </c:pt>
                <c:pt idx="20965">
                  <c:v>38890</c:v>
                </c:pt>
                <c:pt idx="20966">
                  <c:v>38891</c:v>
                </c:pt>
                <c:pt idx="20967">
                  <c:v>38894</c:v>
                </c:pt>
                <c:pt idx="20968">
                  <c:v>38895</c:v>
                </c:pt>
                <c:pt idx="20969">
                  <c:v>38896</c:v>
                </c:pt>
                <c:pt idx="20970">
                  <c:v>38897</c:v>
                </c:pt>
                <c:pt idx="20971">
                  <c:v>38898</c:v>
                </c:pt>
                <c:pt idx="20972">
                  <c:v>38901</c:v>
                </c:pt>
                <c:pt idx="20973">
                  <c:v>38903</c:v>
                </c:pt>
                <c:pt idx="20974">
                  <c:v>38904</c:v>
                </c:pt>
                <c:pt idx="20975">
                  <c:v>38905</c:v>
                </c:pt>
                <c:pt idx="20976">
                  <c:v>38908</c:v>
                </c:pt>
                <c:pt idx="20977">
                  <c:v>38909</c:v>
                </c:pt>
                <c:pt idx="20978">
                  <c:v>38910</c:v>
                </c:pt>
                <c:pt idx="20979">
                  <c:v>38911</c:v>
                </c:pt>
                <c:pt idx="20980">
                  <c:v>38912</c:v>
                </c:pt>
                <c:pt idx="20981">
                  <c:v>38915</c:v>
                </c:pt>
                <c:pt idx="20982">
                  <c:v>38916</c:v>
                </c:pt>
                <c:pt idx="20983">
                  <c:v>38917</c:v>
                </c:pt>
                <c:pt idx="20984">
                  <c:v>38918</c:v>
                </c:pt>
                <c:pt idx="20985">
                  <c:v>38919</c:v>
                </c:pt>
                <c:pt idx="20986">
                  <c:v>38922</c:v>
                </c:pt>
                <c:pt idx="20987">
                  <c:v>38923</c:v>
                </c:pt>
                <c:pt idx="20988">
                  <c:v>38924</c:v>
                </c:pt>
                <c:pt idx="20989">
                  <c:v>38925</c:v>
                </c:pt>
                <c:pt idx="20990">
                  <c:v>38926</c:v>
                </c:pt>
                <c:pt idx="20991">
                  <c:v>38929</c:v>
                </c:pt>
                <c:pt idx="20992">
                  <c:v>38930</c:v>
                </c:pt>
                <c:pt idx="20993">
                  <c:v>38931</c:v>
                </c:pt>
                <c:pt idx="20994">
                  <c:v>38932</c:v>
                </c:pt>
                <c:pt idx="20995">
                  <c:v>38933</c:v>
                </c:pt>
                <c:pt idx="20996">
                  <c:v>38936</c:v>
                </c:pt>
                <c:pt idx="20997">
                  <c:v>38937</c:v>
                </c:pt>
                <c:pt idx="20998">
                  <c:v>38938</c:v>
                </c:pt>
                <c:pt idx="20999">
                  <c:v>38939</c:v>
                </c:pt>
                <c:pt idx="21000">
                  <c:v>38940</c:v>
                </c:pt>
                <c:pt idx="21001">
                  <c:v>38943</c:v>
                </c:pt>
                <c:pt idx="21002">
                  <c:v>38944</c:v>
                </c:pt>
                <c:pt idx="21003">
                  <c:v>38945</c:v>
                </c:pt>
                <c:pt idx="21004">
                  <c:v>38946</c:v>
                </c:pt>
                <c:pt idx="21005">
                  <c:v>38947</c:v>
                </c:pt>
                <c:pt idx="21006">
                  <c:v>38950</c:v>
                </c:pt>
                <c:pt idx="21007">
                  <c:v>38951</c:v>
                </c:pt>
                <c:pt idx="21008">
                  <c:v>38952</c:v>
                </c:pt>
                <c:pt idx="21009">
                  <c:v>38953</c:v>
                </c:pt>
                <c:pt idx="21010">
                  <c:v>38954</c:v>
                </c:pt>
                <c:pt idx="21011">
                  <c:v>38957</c:v>
                </c:pt>
                <c:pt idx="21012">
                  <c:v>38958</c:v>
                </c:pt>
                <c:pt idx="21013">
                  <c:v>38959</c:v>
                </c:pt>
                <c:pt idx="21014">
                  <c:v>38960</c:v>
                </c:pt>
                <c:pt idx="21015">
                  <c:v>38961</c:v>
                </c:pt>
                <c:pt idx="21016">
                  <c:v>38965</c:v>
                </c:pt>
                <c:pt idx="21017">
                  <c:v>38966</c:v>
                </c:pt>
                <c:pt idx="21018">
                  <c:v>38967</c:v>
                </c:pt>
                <c:pt idx="21019">
                  <c:v>38968</c:v>
                </c:pt>
                <c:pt idx="21020">
                  <c:v>38971</c:v>
                </c:pt>
                <c:pt idx="21021">
                  <c:v>38972</c:v>
                </c:pt>
                <c:pt idx="21022">
                  <c:v>38973</c:v>
                </c:pt>
                <c:pt idx="21023">
                  <c:v>38974</c:v>
                </c:pt>
                <c:pt idx="21024">
                  <c:v>38975</c:v>
                </c:pt>
                <c:pt idx="21025">
                  <c:v>38978</c:v>
                </c:pt>
                <c:pt idx="21026">
                  <c:v>38979</c:v>
                </c:pt>
                <c:pt idx="21027">
                  <c:v>38980</c:v>
                </c:pt>
                <c:pt idx="21028">
                  <c:v>38981</c:v>
                </c:pt>
                <c:pt idx="21029">
                  <c:v>38982</c:v>
                </c:pt>
                <c:pt idx="21030">
                  <c:v>38985</c:v>
                </c:pt>
                <c:pt idx="21031">
                  <c:v>38986</c:v>
                </c:pt>
                <c:pt idx="21032">
                  <c:v>38987</c:v>
                </c:pt>
                <c:pt idx="21033">
                  <c:v>38988</c:v>
                </c:pt>
                <c:pt idx="21034">
                  <c:v>38989</c:v>
                </c:pt>
                <c:pt idx="21035">
                  <c:v>38992</c:v>
                </c:pt>
                <c:pt idx="21036">
                  <c:v>38993</c:v>
                </c:pt>
                <c:pt idx="21037">
                  <c:v>38994</c:v>
                </c:pt>
                <c:pt idx="21038">
                  <c:v>38995</c:v>
                </c:pt>
                <c:pt idx="21039">
                  <c:v>38996</c:v>
                </c:pt>
                <c:pt idx="21040">
                  <c:v>38999</c:v>
                </c:pt>
                <c:pt idx="21041">
                  <c:v>39000</c:v>
                </c:pt>
                <c:pt idx="21042">
                  <c:v>39001</c:v>
                </c:pt>
                <c:pt idx="21043">
                  <c:v>39002</c:v>
                </c:pt>
                <c:pt idx="21044">
                  <c:v>39003</c:v>
                </c:pt>
                <c:pt idx="21045">
                  <c:v>39006</c:v>
                </c:pt>
                <c:pt idx="21046">
                  <c:v>39007</c:v>
                </c:pt>
                <c:pt idx="21047">
                  <c:v>39008</c:v>
                </c:pt>
                <c:pt idx="21048">
                  <c:v>39009</c:v>
                </c:pt>
                <c:pt idx="21049">
                  <c:v>39010</c:v>
                </c:pt>
                <c:pt idx="21050">
                  <c:v>39013</c:v>
                </c:pt>
                <c:pt idx="21051">
                  <c:v>39014</c:v>
                </c:pt>
                <c:pt idx="21052">
                  <c:v>39015</c:v>
                </c:pt>
                <c:pt idx="21053">
                  <c:v>39016</c:v>
                </c:pt>
                <c:pt idx="21054">
                  <c:v>39017</c:v>
                </c:pt>
                <c:pt idx="21055">
                  <c:v>39020</c:v>
                </c:pt>
                <c:pt idx="21056">
                  <c:v>39021</c:v>
                </c:pt>
                <c:pt idx="21057">
                  <c:v>39022</c:v>
                </c:pt>
                <c:pt idx="21058">
                  <c:v>39023</c:v>
                </c:pt>
                <c:pt idx="21059">
                  <c:v>39024</c:v>
                </c:pt>
                <c:pt idx="21060">
                  <c:v>39027</c:v>
                </c:pt>
                <c:pt idx="21061">
                  <c:v>39028</c:v>
                </c:pt>
                <c:pt idx="21062">
                  <c:v>39029</c:v>
                </c:pt>
                <c:pt idx="21063">
                  <c:v>39030</c:v>
                </c:pt>
                <c:pt idx="21064">
                  <c:v>39031</c:v>
                </c:pt>
                <c:pt idx="21065">
                  <c:v>39034</c:v>
                </c:pt>
                <c:pt idx="21066">
                  <c:v>39035</c:v>
                </c:pt>
                <c:pt idx="21067">
                  <c:v>39036</c:v>
                </c:pt>
                <c:pt idx="21068">
                  <c:v>39037</c:v>
                </c:pt>
                <c:pt idx="21069">
                  <c:v>39038</c:v>
                </c:pt>
                <c:pt idx="21070">
                  <c:v>39041</c:v>
                </c:pt>
                <c:pt idx="21071">
                  <c:v>39042</c:v>
                </c:pt>
                <c:pt idx="21072">
                  <c:v>39043</c:v>
                </c:pt>
                <c:pt idx="21073">
                  <c:v>39045</c:v>
                </c:pt>
                <c:pt idx="21074">
                  <c:v>39048</c:v>
                </c:pt>
                <c:pt idx="21075">
                  <c:v>39049</c:v>
                </c:pt>
                <c:pt idx="21076">
                  <c:v>39050</c:v>
                </c:pt>
                <c:pt idx="21077">
                  <c:v>39051</c:v>
                </c:pt>
                <c:pt idx="21078">
                  <c:v>39052</c:v>
                </c:pt>
                <c:pt idx="21079">
                  <c:v>39055</c:v>
                </c:pt>
                <c:pt idx="21080">
                  <c:v>39056</c:v>
                </c:pt>
                <c:pt idx="21081">
                  <c:v>39057</c:v>
                </c:pt>
                <c:pt idx="21082">
                  <c:v>39058</c:v>
                </c:pt>
                <c:pt idx="21083">
                  <c:v>39059</c:v>
                </c:pt>
                <c:pt idx="21084">
                  <c:v>39062</c:v>
                </c:pt>
                <c:pt idx="21085">
                  <c:v>39063</c:v>
                </c:pt>
                <c:pt idx="21086">
                  <c:v>39064</c:v>
                </c:pt>
                <c:pt idx="21087">
                  <c:v>39065</c:v>
                </c:pt>
                <c:pt idx="21088">
                  <c:v>39066</c:v>
                </c:pt>
                <c:pt idx="21089">
                  <c:v>39069</c:v>
                </c:pt>
                <c:pt idx="21090">
                  <c:v>39070</c:v>
                </c:pt>
                <c:pt idx="21091">
                  <c:v>39071</c:v>
                </c:pt>
                <c:pt idx="21092">
                  <c:v>39072</c:v>
                </c:pt>
                <c:pt idx="21093">
                  <c:v>39073</c:v>
                </c:pt>
                <c:pt idx="21094">
                  <c:v>39077</c:v>
                </c:pt>
                <c:pt idx="21095">
                  <c:v>39078</c:v>
                </c:pt>
                <c:pt idx="21096">
                  <c:v>39079</c:v>
                </c:pt>
                <c:pt idx="21097">
                  <c:v>39080</c:v>
                </c:pt>
                <c:pt idx="21098">
                  <c:v>39085</c:v>
                </c:pt>
                <c:pt idx="21099">
                  <c:v>39086</c:v>
                </c:pt>
                <c:pt idx="21100">
                  <c:v>39087</c:v>
                </c:pt>
                <c:pt idx="21101">
                  <c:v>39090</c:v>
                </c:pt>
                <c:pt idx="21102">
                  <c:v>39091</c:v>
                </c:pt>
                <c:pt idx="21103">
                  <c:v>39092</c:v>
                </c:pt>
                <c:pt idx="21104">
                  <c:v>39093</c:v>
                </c:pt>
                <c:pt idx="21105">
                  <c:v>39094</c:v>
                </c:pt>
                <c:pt idx="21106">
                  <c:v>39098</c:v>
                </c:pt>
                <c:pt idx="21107">
                  <c:v>39099</c:v>
                </c:pt>
                <c:pt idx="21108">
                  <c:v>39100</c:v>
                </c:pt>
                <c:pt idx="21109">
                  <c:v>39101</c:v>
                </c:pt>
                <c:pt idx="21110">
                  <c:v>39104</c:v>
                </c:pt>
                <c:pt idx="21111">
                  <c:v>39105</c:v>
                </c:pt>
                <c:pt idx="21112">
                  <c:v>39106</c:v>
                </c:pt>
                <c:pt idx="21113">
                  <c:v>39107</c:v>
                </c:pt>
                <c:pt idx="21114">
                  <c:v>39108</c:v>
                </c:pt>
                <c:pt idx="21115">
                  <c:v>39111</c:v>
                </c:pt>
                <c:pt idx="21116">
                  <c:v>39112</c:v>
                </c:pt>
                <c:pt idx="21117">
                  <c:v>39113</c:v>
                </c:pt>
                <c:pt idx="21118">
                  <c:v>39114</c:v>
                </c:pt>
                <c:pt idx="21119">
                  <c:v>39115</c:v>
                </c:pt>
                <c:pt idx="21120">
                  <c:v>39118</c:v>
                </c:pt>
                <c:pt idx="21121">
                  <c:v>39119</c:v>
                </c:pt>
                <c:pt idx="21122">
                  <c:v>39120</c:v>
                </c:pt>
                <c:pt idx="21123">
                  <c:v>39121</c:v>
                </c:pt>
                <c:pt idx="21124">
                  <c:v>39122</c:v>
                </c:pt>
                <c:pt idx="21125">
                  <c:v>39125</c:v>
                </c:pt>
                <c:pt idx="21126">
                  <c:v>39126</c:v>
                </c:pt>
                <c:pt idx="21127">
                  <c:v>39127</c:v>
                </c:pt>
                <c:pt idx="21128">
                  <c:v>39128</c:v>
                </c:pt>
                <c:pt idx="21129">
                  <c:v>39129</c:v>
                </c:pt>
                <c:pt idx="21130">
                  <c:v>39133</c:v>
                </c:pt>
                <c:pt idx="21131">
                  <c:v>39134</c:v>
                </c:pt>
                <c:pt idx="21132">
                  <c:v>39135</c:v>
                </c:pt>
                <c:pt idx="21133">
                  <c:v>39136</c:v>
                </c:pt>
                <c:pt idx="21134">
                  <c:v>39139</c:v>
                </c:pt>
                <c:pt idx="21135">
                  <c:v>39140</c:v>
                </c:pt>
                <c:pt idx="21136">
                  <c:v>39141</c:v>
                </c:pt>
                <c:pt idx="21137">
                  <c:v>39142</c:v>
                </c:pt>
                <c:pt idx="21138">
                  <c:v>39143</c:v>
                </c:pt>
                <c:pt idx="21139">
                  <c:v>39146</c:v>
                </c:pt>
                <c:pt idx="21140">
                  <c:v>39147</c:v>
                </c:pt>
                <c:pt idx="21141">
                  <c:v>39148</c:v>
                </c:pt>
                <c:pt idx="21142">
                  <c:v>39149</c:v>
                </c:pt>
                <c:pt idx="21143">
                  <c:v>39150</c:v>
                </c:pt>
                <c:pt idx="21144">
                  <c:v>39153</c:v>
                </c:pt>
                <c:pt idx="21145">
                  <c:v>39154</c:v>
                </c:pt>
                <c:pt idx="21146">
                  <c:v>39155</c:v>
                </c:pt>
                <c:pt idx="21147">
                  <c:v>39156</c:v>
                </c:pt>
                <c:pt idx="21148">
                  <c:v>39157</c:v>
                </c:pt>
                <c:pt idx="21149">
                  <c:v>39160</c:v>
                </c:pt>
                <c:pt idx="21150">
                  <c:v>39161</c:v>
                </c:pt>
                <c:pt idx="21151">
                  <c:v>39162</c:v>
                </c:pt>
                <c:pt idx="21152">
                  <c:v>39163</c:v>
                </c:pt>
                <c:pt idx="21153">
                  <c:v>39164</c:v>
                </c:pt>
                <c:pt idx="21154">
                  <c:v>39167</c:v>
                </c:pt>
                <c:pt idx="21155">
                  <c:v>39168</c:v>
                </c:pt>
                <c:pt idx="21156">
                  <c:v>39169</c:v>
                </c:pt>
                <c:pt idx="21157">
                  <c:v>39170</c:v>
                </c:pt>
                <c:pt idx="21158">
                  <c:v>39171</c:v>
                </c:pt>
                <c:pt idx="21159">
                  <c:v>39174</c:v>
                </c:pt>
                <c:pt idx="21160">
                  <c:v>39175</c:v>
                </c:pt>
                <c:pt idx="21161">
                  <c:v>39176</c:v>
                </c:pt>
                <c:pt idx="21162">
                  <c:v>39177</c:v>
                </c:pt>
                <c:pt idx="21163">
                  <c:v>39181</c:v>
                </c:pt>
                <c:pt idx="21164">
                  <c:v>39182</c:v>
                </c:pt>
                <c:pt idx="21165">
                  <c:v>39183</c:v>
                </c:pt>
                <c:pt idx="21166">
                  <c:v>39184</c:v>
                </c:pt>
                <c:pt idx="21167">
                  <c:v>39185</c:v>
                </c:pt>
                <c:pt idx="21168">
                  <c:v>39188</c:v>
                </c:pt>
                <c:pt idx="21169">
                  <c:v>39189</c:v>
                </c:pt>
                <c:pt idx="21170">
                  <c:v>39190</c:v>
                </c:pt>
                <c:pt idx="21171">
                  <c:v>39191</c:v>
                </c:pt>
                <c:pt idx="21172">
                  <c:v>39192</c:v>
                </c:pt>
                <c:pt idx="21173">
                  <c:v>39195</c:v>
                </c:pt>
                <c:pt idx="21174">
                  <c:v>39196</c:v>
                </c:pt>
                <c:pt idx="21175">
                  <c:v>39197</c:v>
                </c:pt>
                <c:pt idx="21176">
                  <c:v>39198</c:v>
                </c:pt>
                <c:pt idx="21177">
                  <c:v>39199</c:v>
                </c:pt>
                <c:pt idx="21178">
                  <c:v>39202</c:v>
                </c:pt>
                <c:pt idx="21179">
                  <c:v>39203</c:v>
                </c:pt>
                <c:pt idx="21180">
                  <c:v>39204</c:v>
                </c:pt>
                <c:pt idx="21181">
                  <c:v>39205</c:v>
                </c:pt>
                <c:pt idx="21182">
                  <c:v>39206</c:v>
                </c:pt>
                <c:pt idx="21183">
                  <c:v>39209</c:v>
                </c:pt>
                <c:pt idx="21184">
                  <c:v>39210</c:v>
                </c:pt>
                <c:pt idx="21185">
                  <c:v>39211</c:v>
                </c:pt>
                <c:pt idx="21186">
                  <c:v>39212</c:v>
                </c:pt>
                <c:pt idx="21187">
                  <c:v>39213</c:v>
                </c:pt>
                <c:pt idx="21188">
                  <c:v>39216</c:v>
                </c:pt>
                <c:pt idx="21189">
                  <c:v>39217</c:v>
                </c:pt>
                <c:pt idx="21190">
                  <c:v>39218</c:v>
                </c:pt>
                <c:pt idx="21191">
                  <c:v>39219</c:v>
                </c:pt>
                <c:pt idx="21192">
                  <c:v>39220</c:v>
                </c:pt>
                <c:pt idx="21193">
                  <c:v>39223</c:v>
                </c:pt>
                <c:pt idx="21194">
                  <c:v>39224</c:v>
                </c:pt>
                <c:pt idx="21195">
                  <c:v>39225</c:v>
                </c:pt>
                <c:pt idx="21196">
                  <c:v>39226</c:v>
                </c:pt>
                <c:pt idx="21197">
                  <c:v>39227</c:v>
                </c:pt>
                <c:pt idx="21198">
                  <c:v>39231</c:v>
                </c:pt>
                <c:pt idx="21199">
                  <c:v>39232</c:v>
                </c:pt>
                <c:pt idx="21200">
                  <c:v>39233</c:v>
                </c:pt>
                <c:pt idx="21201">
                  <c:v>39234</c:v>
                </c:pt>
                <c:pt idx="21202">
                  <c:v>39237</c:v>
                </c:pt>
                <c:pt idx="21203">
                  <c:v>39238</c:v>
                </c:pt>
                <c:pt idx="21204">
                  <c:v>39239</c:v>
                </c:pt>
                <c:pt idx="21205">
                  <c:v>39240</c:v>
                </c:pt>
                <c:pt idx="21206">
                  <c:v>39241</c:v>
                </c:pt>
                <c:pt idx="21207">
                  <c:v>39244</c:v>
                </c:pt>
                <c:pt idx="21208">
                  <c:v>39245</c:v>
                </c:pt>
                <c:pt idx="21209">
                  <c:v>39246</c:v>
                </c:pt>
                <c:pt idx="21210">
                  <c:v>39247</c:v>
                </c:pt>
                <c:pt idx="21211">
                  <c:v>39248</c:v>
                </c:pt>
                <c:pt idx="21212">
                  <c:v>39251</c:v>
                </c:pt>
                <c:pt idx="21213">
                  <c:v>39252</c:v>
                </c:pt>
                <c:pt idx="21214">
                  <c:v>39253</c:v>
                </c:pt>
                <c:pt idx="21215">
                  <c:v>39254</c:v>
                </c:pt>
                <c:pt idx="21216">
                  <c:v>39255</c:v>
                </c:pt>
                <c:pt idx="21217">
                  <c:v>39258</c:v>
                </c:pt>
                <c:pt idx="21218">
                  <c:v>39259</c:v>
                </c:pt>
                <c:pt idx="21219">
                  <c:v>39260</c:v>
                </c:pt>
                <c:pt idx="21220">
                  <c:v>39261</c:v>
                </c:pt>
                <c:pt idx="21221">
                  <c:v>39262</c:v>
                </c:pt>
                <c:pt idx="21222">
                  <c:v>39265</c:v>
                </c:pt>
                <c:pt idx="21223">
                  <c:v>39266</c:v>
                </c:pt>
                <c:pt idx="21224">
                  <c:v>39268</c:v>
                </c:pt>
                <c:pt idx="21225">
                  <c:v>39269</c:v>
                </c:pt>
                <c:pt idx="21226">
                  <c:v>39272</c:v>
                </c:pt>
                <c:pt idx="21227">
                  <c:v>39273</c:v>
                </c:pt>
                <c:pt idx="21228">
                  <c:v>39274</c:v>
                </c:pt>
                <c:pt idx="21229">
                  <c:v>39275</c:v>
                </c:pt>
                <c:pt idx="21230">
                  <c:v>39276</c:v>
                </c:pt>
                <c:pt idx="21231">
                  <c:v>39279</c:v>
                </c:pt>
                <c:pt idx="21232">
                  <c:v>39280</c:v>
                </c:pt>
                <c:pt idx="21233">
                  <c:v>39281</c:v>
                </c:pt>
                <c:pt idx="21234">
                  <c:v>39282</c:v>
                </c:pt>
                <c:pt idx="21235">
                  <c:v>39283</c:v>
                </c:pt>
                <c:pt idx="21236">
                  <c:v>39286</c:v>
                </c:pt>
                <c:pt idx="21237">
                  <c:v>39287</c:v>
                </c:pt>
                <c:pt idx="21238">
                  <c:v>39288</c:v>
                </c:pt>
                <c:pt idx="21239">
                  <c:v>39289</c:v>
                </c:pt>
                <c:pt idx="21240">
                  <c:v>39290</c:v>
                </c:pt>
                <c:pt idx="21241">
                  <c:v>39293</c:v>
                </c:pt>
                <c:pt idx="21242">
                  <c:v>39294</c:v>
                </c:pt>
                <c:pt idx="21243">
                  <c:v>39295</c:v>
                </c:pt>
                <c:pt idx="21244">
                  <c:v>39296</c:v>
                </c:pt>
                <c:pt idx="21245">
                  <c:v>39297</c:v>
                </c:pt>
                <c:pt idx="21246">
                  <c:v>39300</c:v>
                </c:pt>
                <c:pt idx="21247">
                  <c:v>39301</c:v>
                </c:pt>
                <c:pt idx="21248">
                  <c:v>39302</c:v>
                </c:pt>
                <c:pt idx="21249">
                  <c:v>39303</c:v>
                </c:pt>
                <c:pt idx="21250">
                  <c:v>39304</c:v>
                </c:pt>
                <c:pt idx="21251">
                  <c:v>39307</c:v>
                </c:pt>
                <c:pt idx="21252">
                  <c:v>39308</c:v>
                </c:pt>
                <c:pt idx="21253">
                  <c:v>39309</c:v>
                </c:pt>
                <c:pt idx="21254">
                  <c:v>39310</c:v>
                </c:pt>
                <c:pt idx="21255">
                  <c:v>39311</c:v>
                </c:pt>
                <c:pt idx="21256">
                  <c:v>39314</c:v>
                </c:pt>
                <c:pt idx="21257">
                  <c:v>39315</c:v>
                </c:pt>
                <c:pt idx="21258">
                  <c:v>39316</c:v>
                </c:pt>
                <c:pt idx="21259">
                  <c:v>39317</c:v>
                </c:pt>
                <c:pt idx="21260">
                  <c:v>39318</c:v>
                </c:pt>
                <c:pt idx="21261">
                  <c:v>39321</c:v>
                </c:pt>
                <c:pt idx="21262">
                  <c:v>39322</c:v>
                </c:pt>
                <c:pt idx="21263">
                  <c:v>39323</c:v>
                </c:pt>
                <c:pt idx="21264">
                  <c:v>39324</c:v>
                </c:pt>
                <c:pt idx="21265">
                  <c:v>39325</c:v>
                </c:pt>
                <c:pt idx="21266">
                  <c:v>39329</c:v>
                </c:pt>
                <c:pt idx="21267">
                  <c:v>39330</c:v>
                </c:pt>
                <c:pt idx="21268">
                  <c:v>39331</c:v>
                </c:pt>
                <c:pt idx="21269">
                  <c:v>39332</c:v>
                </c:pt>
                <c:pt idx="21270">
                  <c:v>39335</c:v>
                </c:pt>
                <c:pt idx="21271">
                  <c:v>39336</c:v>
                </c:pt>
                <c:pt idx="21272">
                  <c:v>39337</c:v>
                </c:pt>
                <c:pt idx="21273">
                  <c:v>39338</c:v>
                </c:pt>
                <c:pt idx="21274">
                  <c:v>39339</c:v>
                </c:pt>
                <c:pt idx="21275">
                  <c:v>39342</c:v>
                </c:pt>
                <c:pt idx="21276">
                  <c:v>39343</c:v>
                </c:pt>
                <c:pt idx="21277">
                  <c:v>39344</c:v>
                </c:pt>
                <c:pt idx="21278">
                  <c:v>39345</c:v>
                </c:pt>
                <c:pt idx="21279">
                  <c:v>39346</c:v>
                </c:pt>
                <c:pt idx="21280">
                  <c:v>39349</c:v>
                </c:pt>
                <c:pt idx="21281">
                  <c:v>39350</c:v>
                </c:pt>
                <c:pt idx="21282">
                  <c:v>39351</c:v>
                </c:pt>
                <c:pt idx="21283">
                  <c:v>39352</c:v>
                </c:pt>
                <c:pt idx="21284">
                  <c:v>39353</c:v>
                </c:pt>
                <c:pt idx="21285">
                  <c:v>39356</c:v>
                </c:pt>
                <c:pt idx="21286">
                  <c:v>39357</c:v>
                </c:pt>
                <c:pt idx="21287">
                  <c:v>39358</c:v>
                </c:pt>
                <c:pt idx="21288">
                  <c:v>39359</c:v>
                </c:pt>
                <c:pt idx="21289">
                  <c:v>39360</c:v>
                </c:pt>
                <c:pt idx="21290">
                  <c:v>39363</c:v>
                </c:pt>
                <c:pt idx="21291">
                  <c:v>39364</c:v>
                </c:pt>
                <c:pt idx="21292">
                  <c:v>39365</c:v>
                </c:pt>
                <c:pt idx="21293">
                  <c:v>39366</c:v>
                </c:pt>
                <c:pt idx="21294">
                  <c:v>39367</c:v>
                </c:pt>
                <c:pt idx="21295">
                  <c:v>39370</c:v>
                </c:pt>
                <c:pt idx="21296">
                  <c:v>39371</c:v>
                </c:pt>
                <c:pt idx="21297">
                  <c:v>39372</c:v>
                </c:pt>
                <c:pt idx="21298">
                  <c:v>39373</c:v>
                </c:pt>
                <c:pt idx="21299">
                  <c:v>39374</c:v>
                </c:pt>
                <c:pt idx="21300">
                  <c:v>39377</c:v>
                </c:pt>
                <c:pt idx="21301">
                  <c:v>39378</c:v>
                </c:pt>
                <c:pt idx="21302">
                  <c:v>39379</c:v>
                </c:pt>
                <c:pt idx="21303">
                  <c:v>39380</c:v>
                </c:pt>
                <c:pt idx="21304">
                  <c:v>39381</c:v>
                </c:pt>
                <c:pt idx="21305">
                  <c:v>39384</c:v>
                </c:pt>
                <c:pt idx="21306">
                  <c:v>39385</c:v>
                </c:pt>
                <c:pt idx="21307">
                  <c:v>39386</c:v>
                </c:pt>
                <c:pt idx="21308">
                  <c:v>39387</c:v>
                </c:pt>
                <c:pt idx="21309">
                  <c:v>39388</c:v>
                </c:pt>
                <c:pt idx="21310">
                  <c:v>39391</c:v>
                </c:pt>
                <c:pt idx="21311">
                  <c:v>39392</c:v>
                </c:pt>
                <c:pt idx="21312">
                  <c:v>39393</c:v>
                </c:pt>
                <c:pt idx="21313">
                  <c:v>39394</c:v>
                </c:pt>
                <c:pt idx="21314">
                  <c:v>39395</c:v>
                </c:pt>
                <c:pt idx="21315">
                  <c:v>39398</c:v>
                </c:pt>
                <c:pt idx="21316">
                  <c:v>39399</c:v>
                </c:pt>
                <c:pt idx="21317">
                  <c:v>39400</c:v>
                </c:pt>
                <c:pt idx="21318">
                  <c:v>39401</c:v>
                </c:pt>
                <c:pt idx="21319">
                  <c:v>39402</c:v>
                </c:pt>
                <c:pt idx="21320">
                  <c:v>39405</c:v>
                </c:pt>
                <c:pt idx="21321">
                  <c:v>39406</c:v>
                </c:pt>
                <c:pt idx="21322">
                  <c:v>39407</c:v>
                </c:pt>
                <c:pt idx="21323">
                  <c:v>39409</c:v>
                </c:pt>
                <c:pt idx="21324">
                  <c:v>39412</c:v>
                </c:pt>
                <c:pt idx="21325">
                  <c:v>39413</c:v>
                </c:pt>
                <c:pt idx="21326">
                  <c:v>39414</c:v>
                </c:pt>
                <c:pt idx="21327">
                  <c:v>39415</c:v>
                </c:pt>
                <c:pt idx="21328">
                  <c:v>39416</c:v>
                </c:pt>
                <c:pt idx="21329">
                  <c:v>39419</c:v>
                </c:pt>
                <c:pt idx="21330">
                  <c:v>39420</c:v>
                </c:pt>
                <c:pt idx="21331">
                  <c:v>39421</c:v>
                </c:pt>
                <c:pt idx="21332">
                  <c:v>39422</c:v>
                </c:pt>
                <c:pt idx="21333">
                  <c:v>39423</c:v>
                </c:pt>
                <c:pt idx="21334">
                  <c:v>39426</c:v>
                </c:pt>
                <c:pt idx="21335">
                  <c:v>39427</c:v>
                </c:pt>
                <c:pt idx="21336">
                  <c:v>39428</c:v>
                </c:pt>
                <c:pt idx="21337">
                  <c:v>39429</c:v>
                </c:pt>
                <c:pt idx="21338">
                  <c:v>39430</c:v>
                </c:pt>
                <c:pt idx="21339">
                  <c:v>39433</c:v>
                </c:pt>
                <c:pt idx="21340">
                  <c:v>39434</c:v>
                </c:pt>
                <c:pt idx="21341">
                  <c:v>39435</c:v>
                </c:pt>
                <c:pt idx="21342">
                  <c:v>39436</c:v>
                </c:pt>
                <c:pt idx="21343">
                  <c:v>39437</c:v>
                </c:pt>
                <c:pt idx="21344">
                  <c:v>39440</c:v>
                </c:pt>
                <c:pt idx="21345">
                  <c:v>39442</c:v>
                </c:pt>
                <c:pt idx="21346">
                  <c:v>39443</c:v>
                </c:pt>
                <c:pt idx="21347">
                  <c:v>39444</c:v>
                </c:pt>
                <c:pt idx="21348">
                  <c:v>39447</c:v>
                </c:pt>
                <c:pt idx="21349">
                  <c:v>39449</c:v>
                </c:pt>
                <c:pt idx="21350">
                  <c:v>39450</c:v>
                </c:pt>
                <c:pt idx="21351">
                  <c:v>39451</c:v>
                </c:pt>
                <c:pt idx="21352">
                  <c:v>39454</c:v>
                </c:pt>
                <c:pt idx="21353">
                  <c:v>39455</c:v>
                </c:pt>
                <c:pt idx="21354">
                  <c:v>39456</c:v>
                </c:pt>
                <c:pt idx="21355">
                  <c:v>39457</c:v>
                </c:pt>
                <c:pt idx="21356">
                  <c:v>39458</c:v>
                </c:pt>
                <c:pt idx="21357">
                  <c:v>39461</c:v>
                </c:pt>
                <c:pt idx="21358">
                  <c:v>39462</c:v>
                </c:pt>
                <c:pt idx="21359">
                  <c:v>39463</c:v>
                </c:pt>
                <c:pt idx="21360">
                  <c:v>39464</c:v>
                </c:pt>
                <c:pt idx="21361">
                  <c:v>39465</c:v>
                </c:pt>
                <c:pt idx="21362">
                  <c:v>39469</c:v>
                </c:pt>
                <c:pt idx="21363">
                  <c:v>39470</c:v>
                </c:pt>
                <c:pt idx="21364">
                  <c:v>39471</c:v>
                </c:pt>
                <c:pt idx="21365">
                  <c:v>39472</c:v>
                </c:pt>
                <c:pt idx="21366">
                  <c:v>39475</c:v>
                </c:pt>
                <c:pt idx="21367">
                  <c:v>39476</c:v>
                </c:pt>
                <c:pt idx="21368">
                  <c:v>39477</c:v>
                </c:pt>
                <c:pt idx="21369">
                  <c:v>39478</c:v>
                </c:pt>
                <c:pt idx="21370">
                  <c:v>39479</c:v>
                </c:pt>
                <c:pt idx="21371">
                  <c:v>39482</c:v>
                </c:pt>
                <c:pt idx="21372">
                  <c:v>39483</c:v>
                </c:pt>
                <c:pt idx="21373">
                  <c:v>39484</c:v>
                </c:pt>
                <c:pt idx="21374">
                  <c:v>39485</c:v>
                </c:pt>
                <c:pt idx="21375">
                  <c:v>39486</c:v>
                </c:pt>
                <c:pt idx="21376">
                  <c:v>39489</c:v>
                </c:pt>
                <c:pt idx="21377">
                  <c:v>39490</c:v>
                </c:pt>
                <c:pt idx="21378">
                  <c:v>39491</c:v>
                </c:pt>
                <c:pt idx="21379">
                  <c:v>39492</c:v>
                </c:pt>
                <c:pt idx="21380">
                  <c:v>39493</c:v>
                </c:pt>
                <c:pt idx="21381">
                  <c:v>39497</c:v>
                </c:pt>
                <c:pt idx="21382">
                  <c:v>39498</c:v>
                </c:pt>
                <c:pt idx="21383">
                  <c:v>39499</c:v>
                </c:pt>
                <c:pt idx="21384">
                  <c:v>39500</c:v>
                </c:pt>
                <c:pt idx="21385">
                  <c:v>39503</c:v>
                </c:pt>
                <c:pt idx="21386">
                  <c:v>39504</c:v>
                </c:pt>
                <c:pt idx="21387">
                  <c:v>39505</c:v>
                </c:pt>
                <c:pt idx="21388">
                  <c:v>39506</c:v>
                </c:pt>
                <c:pt idx="21389">
                  <c:v>39507</c:v>
                </c:pt>
                <c:pt idx="21390">
                  <c:v>39510</c:v>
                </c:pt>
                <c:pt idx="21391">
                  <c:v>39511</c:v>
                </c:pt>
                <c:pt idx="21392">
                  <c:v>39512</c:v>
                </c:pt>
                <c:pt idx="21393">
                  <c:v>39513</c:v>
                </c:pt>
                <c:pt idx="21394">
                  <c:v>39514</c:v>
                </c:pt>
                <c:pt idx="21395">
                  <c:v>39517</c:v>
                </c:pt>
                <c:pt idx="21396">
                  <c:v>39518</c:v>
                </c:pt>
                <c:pt idx="21397">
                  <c:v>39519</c:v>
                </c:pt>
                <c:pt idx="21398">
                  <c:v>39520</c:v>
                </c:pt>
                <c:pt idx="21399">
                  <c:v>39521</c:v>
                </c:pt>
                <c:pt idx="21400">
                  <c:v>39524</c:v>
                </c:pt>
                <c:pt idx="21401">
                  <c:v>39525</c:v>
                </c:pt>
                <c:pt idx="21402">
                  <c:v>39526</c:v>
                </c:pt>
                <c:pt idx="21403">
                  <c:v>39527</c:v>
                </c:pt>
                <c:pt idx="21404">
                  <c:v>39531</c:v>
                </c:pt>
                <c:pt idx="21405">
                  <c:v>39532</c:v>
                </c:pt>
                <c:pt idx="21406">
                  <c:v>39533</c:v>
                </c:pt>
                <c:pt idx="21407">
                  <c:v>39534</c:v>
                </c:pt>
                <c:pt idx="21408">
                  <c:v>39535</c:v>
                </c:pt>
                <c:pt idx="21409">
                  <c:v>39538</c:v>
                </c:pt>
                <c:pt idx="21410">
                  <c:v>39539</c:v>
                </c:pt>
                <c:pt idx="21411">
                  <c:v>39540</c:v>
                </c:pt>
                <c:pt idx="21412">
                  <c:v>39541</c:v>
                </c:pt>
                <c:pt idx="21413">
                  <c:v>39542</c:v>
                </c:pt>
                <c:pt idx="21414">
                  <c:v>39545</c:v>
                </c:pt>
                <c:pt idx="21415">
                  <c:v>39546</c:v>
                </c:pt>
                <c:pt idx="21416">
                  <c:v>39547</c:v>
                </c:pt>
                <c:pt idx="21417">
                  <c:v>39548</c:v>
                </c:pt>
                <c:pt idx="21418">
                  <c:v>39549</c:v>
                </c:pt>
                <c:pt idx="21419">
                  <c:v>39552</c:v>
                </c:pt>
                <c:pt idx="21420">
                  <c:v>39553</c:v>
                </c:pt>
                <c:pt idx="21421">
                  <c:v>39554</c:v>
                </c:pt>
                <c:pt idx="21422">
                  <c:v>39555</c:v>
                </c:pt>
                <c:pt idx="21423">
                  <c:v>39556</c:v>
                </c:pt>
                <c:pt idx="21424">
                  <c:v>39559</c:v>
                </c:pt>
                <c:pt idx="21425">
                  <c:v>39560</c:v>
                </c:pt>
                <c:pt idx="21426">
                  <c:v>39561</c:v>
                </c:pt>
                <c:pt idx="21427">
                  <c:v>39562</c:v>
                </c:pt>
                <c:pt idx="21428">
                  <c:v>39563</c:v>
                </c:pt>
                <c:pt idx="21429">
                  <c:v>39566</c:v>
                </c:pt>
                <c:pt idx="21430">
                  <c:v>39567</c:v>
                </c:pt>
                <c:pt idx="21431">
                  <c:v>39568</c:v>
                </c:pt>
                <c:pt idx="21432">
                  <c:v>39569</c:v>
                </c:pt>
                <c:pt idx="21433">
                  <c:v>39570</c:v>
                </c:pt>
                <c:pt idx="21434">
                  <c:v>39573</c:v>
                </c:pt>
                <c:pt idx="21435">
                  <c:v>39574</c:v>
                </c:pt>
                <c:pt idx="21436">
                  <c:v>39575</c:v>
                </c:pt>
                <c:pt idx="21437">
                  <c:v>39576</c:v>
                </c:pt>
                <c:pt idx="21438">
                  <c:v>39577</c:v>
                </c:pt>
                <c:pt idx="21439">
                  <c:v>39580</c:v>
                </c:pt>
                <c:pt idx="21440">
                  <c:v>39581</c:v>
                </c:pt>
                <c:pt idx="21441">
                  <c:v>39582</c:v>
                </c:pt>
                <c:pt idx="21442">
                  <c:v>39583</c:v>
                </c:pt>
                <c:pt idx="21443">
                  <c:v>39584</c:v>
                </c:pt>
                <c:pt idx="21444">
                  <c:v>39587</c:v>
                </c:pt>
                <c:pt idx="21445">
                  <c:v>39588</c:v>
                </c:pt>
                <c:pt idx="21446">
                  <c:v>39589</c:v>
                </c:pt>
                <c:pt idx="21447">
                  <c:v>39590</c:v>
                </c:pt>
                <c:pt idx="21448">
                  <c:v>39591</c:v>
                </c:pt>
                <c:pt idx="21449">
                  <c:v>39595</c:v>
                </c:pt>
                <c:pt idx="21450">
                  <c:v>39596</c:v>
                </c:pt>
                <c:pt idx="21451">
                  <c:v>39597</c:v>
                </c:pt>
                <c:pt idx="21452">
                  <c:v>39598</c:v>
                </c:pt>
                <c:pt idx="21453">
                  <c:v>39601</c:v>
                </c:pt>
                <c:pt idx="21454">
                  <c:v>39602</c:v>
                </c:pt>
                <c:pt idx="21455">
                  <c:v>39603</c:v>
                </c:pt>
                <c:pt idx="21456">
                  <c:v>39604</c:v>
                </c:pt>
                <c:pt idx="21457">
                  <c:v>39605</c:v>
                </c:pt>
                <c:pt idx="21458">
                  <c:v>39608</c:v>
                </c:pt>
                <c:pt idx="21459">
                  <c:v>39609</c:v>
                </c:pt>
                <c:pt idx="21460">
                  <c:v>39610</c:v>
                </c:pt>
                <c:pt idx="21461">
                  <c:v>39611</c:v>
                </c:pt>
                <c:pt idx="21462">
                  <c:v>39612</c:v>
                </c:pt>
                <c:pt idx="21463">
                  <c:v>39615</c:v>
                </c:pt>
                <c:pt idx="21464">
                  <c:v>39616</c:v>
                </c:pt>
                <c:pt idx="21465">
                  <c:v>39617</c:v>
                </c:pt>
                <c:pt idx="21466">
                  <c:v>39618</c:v>
                </c:pt>
                <c:pt idx="21467">
                  <c:v>39619</c:v>
                </c:pt>
                <c:pt idx="21468">
                  <c:v>39622</c:v>
                </c:pt>
                <c:pt idx="21469">
                  <c:v>39623</c:v>
                </c:pt>
                <c:pt idx="21470">
                  <c:v>39624</c:v>
                </c:pt>
                <c:pt idx="21471">
                  <c:v>39625</c:v>
                </c:pt>
                <c:pt idx="21472">
                  <c:v>39626</c:v>
                </c:pt>
                <c:pt idx="21473">
                  <c:v>39629</c:v>
                </c:pt>
                <c:pt idx="21474">
                  <c:v>39630</c:v>
                </c:pt>
                <c:pt idx="21475">
                  <c:v>39631</c:v>
                </c:pt>
                <c:pt idx="21476">
                  <c:v>39632</c:v>
                </c:pt>
                <c:pt idx="21477">
                  <c:v>39636</c:v>
                </c:pt>
                <c:pt idx="21478">
                  <c:v>39637</c:v>
                </c:pt>
                <c:pt idx="21479">
                  <c:v>39638</c:v>
                </c:pt>
                <c:pt idx="21480">
                  <c:v>39639</c:v>
                </c:pt>
                <c:pt idx="21481">
                  <c:v>39640</c:v>
                </c:pt>
                <c:pt idx="21482">
                  <c:v>39643</c:v>
                </c:pt>
                <c:pt idx="21483">
                  <c:v>39644</c:v>
                </c:pt>
                <c:pt idx="21484">
                  <c:v>39645</c:v>
                </c:pt>
                <c:pt idx="21485">
                  <c:v>39646</c:v>
                </c:pt>
                <c:pt idx="21486">
                  <c:v>39647</c:v>
                </c:pt>
                <c:pt idx="21487">
                  <c:v>39650</c:v>
                </c:pt>
                <c:pt idx="21488">
                  <c:v>39651</c:v>
                </c:pt>
                <c:pt idx="21489">
                  <c:v>39652</c:v>
                </c:pt>
                <c:pt idx="21490">
                  <c:v>39653</c:v>
                </c:pt>
                <c:pt idx="21491">
                  <c:v>39654</c:v>
                </c:pt>
                <c:pt idx="21492">
                  <c:v>39657</c:v>
                </c:pt>
                <c:pt idx="21493">
                  <c:v>39658</c:v>
                </c:pt>
                <c:pt idx="21494">
                  <c:v>39659</c:v>
                </c:pt>
                <c:pt idx="21495">
                  <c:v>39660</c:v>
                </c:pt>
                <c:pt idx="21496">
                  <c:v>39661</c:v>
                </c:pt>
                <c:pt idx="21497">
                  <c:v>39664</c:v>
                </c:pt>
                <c:pt idx="21498">
                  <c:v>39665</c:v>
                </c:pt>
                <c:pt idx="21499">
                  <c:v>39666</c:v>
                </c:pt>
                <c:pt idx="21500">
                  <c:v>39667</c:v>
                </c:pt>
                <c:pt idx="21501">
                  <c:v>39668</c:v>
                </c:pt>
                <c:pt idx="21502">
                  <c:v>39671</c:v>
                </c:pt>
                <c:pt idx="21503">
                  <c:v>39672</c:v>
                </c:pt>
                <c:pt idx="21504">
                  <c:v>39673</c:v>
                </c:pt>
                <c:pt idx="21505">
                  <c:v>39674</c:v>
                </c:pt>
                <c:pt idx="21506">
                  <c:v>39675</c:v>
                </c:pt>
                <c:pt idx="21507">
                  <c:v>39678</c:v>
                </c:pt>
                <c:pt idx="21508">
                  <c:v>39679</c:v>
                </c:pt>
                <c:pt idx="21509">
                  <c:v>39680</c:v>
                </c:pt>
                <c:pt idx="21510">
                  <c:v>39681</c:v>
                </c:pt>
                <c:pt idx="21511">
                  <c:v>39682</c:v>
                </c:pt>
                <c:pt idx="21512">
                  <c:v>39685</c:v>
                </c:pt>
                <c:pt idx="21513">
                  <c:v>39686</c:v>
                </c:pt>
                <c:pt idx="21514">
                  <c:v>39687</c:v>
                </c:pt>
                <c:pt idx="21515">
                  <c:v>39688</c:v>
                </c:pt>
                <c:pt idx="21516">
                  <c:v>39689</c:v>
                </c:pt>
                <c:pt idx="21517">
                  <c:v>39693</c:v>
                </c:pt>
                <c:pt idx="21518">
                  <c:v>39694</c:v>
                </c:pt>
                <c:pt idx="21519">
                  <c:v>39695</c:v>
                </c:pt>
                <c:pt idx="21520">
                  <c:v>39696</c:v>
                </c:pt>
                <c:pt idx="21521">
                  <c:v>39699</c:v>
                </c:pt>
                <c:pt idx="21522">
                  <c:v>39700</c:v>
                </c:pt>
                <c:pt idx="21523">
                  <c:v>39701</c:v>
                </c:pt>
                <c:pt idx="21524">
                  <c:v>39702</c:v>
                </c:pt>
                <c:pt idx="21525">
                  <c:v>39703</c:v>
                </c:pt>
                <c:pt idx="21526">
                  <c:v>39706</c:v>
                </c:pt>
                <c:pt idx="21527">
                  <c:v>39707</c:v>
                </c:pt>
                <c:pt idx="21528">
                  <c:v>39708</c:v>
                </c:pt>
                <c:pt idx="21529">
                  <c:v>39709</c:v>
                </c:pt>
                <c:pt idx="21530">
                  <c:v>39710</c:v>
                </c:pt>
                <c:pt idx="21531">
                  <c:v>39713</c:v>
                </c:pt>
                <c:pt idx="21532">
                  <c:v>39714</c:v>
                </c:pt>
                <c:pt idx="21533">
                  <c:v>39715</c:v>
                </c:pt>
                <c:pt idx="21534">
                  <c:v>39716</c:v>
                </c:pt>
                <c:pt idx="21535">
                  <c:v>39717</c:v>
                </c:pt>
                <c:pt idx="21536">
                  <c:v>39720</c:v>
                </c:pt>
                <c:pt idx="21537">
                  <c:v>39721</c:v>
                </c:pt>
                <c:pt idx="21538">
                  <c:v>39722</c:v>
                </c:pt>
                <c:pt idx="21539">
                  <c:v>39723</c:v>
                </c:pt>
                <c:pt idx="21540">
                  <c:v>39724</c:v>
                </c:pt>
                <c:pt idx="21541">
                  <c:v>39727</c:v>
                </c:pt>
                <c:pt idx="21542">
                  <c:v>39728</c:v>
                </c:pt>
                <c:pt idx="21543">
                  <c:v>39729</c:v>
                </c:pt>
                <c:pt idx="21544">
                  <c:v>39730</c:v>
                </c:pt>
                <c:pt idx="21545">
                  <c:v>39731</c:v>
                </c:pt>
                <c:pt idx="21546">
                  <c:v>39734</c:v>
                </c:pt>
                <c:pt idx="21547">
                  <c:v>39735</c:v>
                </c:pt>
                <c:pt idx="21548">
                  <c:v>39736</c:v>
                </c:pt>
                <c:pt idx="21549">
                  <c:v>39737</c:v>
                </c:pt>
                <c:pt idx="21550">
                  <c:v>39738</c:v>
                </c:pt>
                <c:pt idx="21551">
                  <c:v>39741</c:v>
                </c:pt>
                <c:pt idx="21552">
                  <c:v>39742</c:v>
                </c:pt>
                <c:pt idx="21553">
                  <c:v>39743</c:v>
                </c:pt>
                <c:pt idx="21554">
                  <c:v>39744</c:v>
                </c:pt>
                <c:pt idx="21555">
                  <c:v>39745</c:v>
                </c:pt>
                <c:pt idx="21556">
                  <c:v>39748</c:v>
                </c:pt>
                <c:pt idx="21557">
                  <c:v>39749</c:v>
                </c:pt>
                <c:pt idx="21558">
                  <c:v>39750</c:v>
                </c:pt>
                <c:pt idx="21559">
                  <c:v>39751</c:v>
                </c:pt>
                <c:pt idx="21560">
                  <c:v>39752</c:v>
                </c:pt>
                <c:pt idx="21561">
                  <c:v>39755</c:v>
                </c:pt>
                <c:pt idx="21562">
                  <c:v>39756</c:v>
                </c:pt>
                <c:pt idx="21563">
                  <c:v>39757</c:v>
                </c:pt>
                <c:pt idx="21564">
                  <c:v>39758</c:v>
                </c:pt>
                <c:pt idx="21565">
                  <c:v>39759</c:v>
                </c:pt>
                <c:pt idx="21566">
                  <c:v>39762</c:v>
                </c:pt>
                <c:pt idx="21567">
                  <c:v>39763</c:v>
                </c:pt>
                <c:pt idx="21568">
                  <c:v>39764</c:v>
                </c:pt>
                <c:pt idx="21569">
                  <c:v>39765</c:v>
                </c:pt>
                <c:pt idx="21570">
                  <c:v>39766</c:v>
                </c:pt>
                <c:pt idx="21571">
                  <c:v>39769</c:v>
                </c:pt>
                <c:pt idx="21572">
                  <c:v>39770</c:v>
                </c:pt>
                <c:pt idx="21573">
                  <c:v>39771</c:v>
                </c:pt>
                <c:pt idx="21574">
                  <c:v>39772</c:v>
                </c:pt>
                <c:pt idx="21575">
                  <c:v>39773</c:v>
                </c:pt>
                <c:pt idx="21576">
                  <c:v>39776</c:v>
                </c:pt>
                <c:pt idx="21577">
                  <c:v>39777</c:v>
                </c:pt>
                <c:pt idx="21578">
                  <c:v>39778</c:v>
                </c:pt>
                <c:pt idx="21579">
                  <c:v>39780</c:v>
                </c:pt>
                <c:pt idx="21580">
                  <c:v>39783</c:v>
                </c:pt>
                <c:pt idx="21581">
                  <c:v>39784</c:v>
                </c:pt>
                <c:pt idx="21582">
                  <c:v>39785</c:v>
                </c:pt>
                <c:pt idx="21583">
                  <c:v>39786</c:v>
                </c:pt>
                <c:pt idx="21584">
                  <c:v>39787</c:v>
                </c:pt>
                <c:pt idx="21585">
                  <c:v>39790</c:v>
                </c:pt>
                <c:pt idx="21586">
                  <c:v>39791</c:v>
                </c:pt>
                <c:pt idx="21587">
                  <c:v>39792</c:v>
                </c:pt>
                <c:pt idx="21588">
                  <c:v>39793</c:v>
                </c:pt>
                <c:pt idx="21589">
                  <c:v>39794</c:v>
                </c:pt>
                <c:pt idx="21590">
                  <c:v>39797</c:v>
                </c:pt>
                <c:pt idx="21591">
                  <c:v>39798</c:v>
                </c:pt>
                <c:pt idx="21592">
                  <c:v>39799</c:v>
                </c:pt>
                <c:pt idx="21593">
                  <c:v>39800</c:v>
                </c:pt>
                <c:pt idx="21594">
                  <c:v>39801</c:v>
                </c:pt>
                <c:pt idx="21595">
                  <c:v>39804</c:v>
                </c:pt>
                <c:pt idx="21596">
                  <c:v>39805</c:v>
                </c:pt>
                <c:pt idx="21597">
                  <c:v>39806</c:v>
                </c:pt>
                <c:pt idx="21598">
                  <c:v>39808</c:v>
                </c:pt>
                <c:pt idx="21599">
                  <c:v>39811</c:v>
                </c:pt>
                <c:pt idx="21600">
                  <c:v>39812</c:v>
                </c:pt>
                <c:pt idx="21601">
                  <c:v>39813</c:v>
                </c:pt>
                <c:pt idx="21602">
                  <c:v>39815</c:v>
                </c:pt>
                <c:pt idx="21603">
                  <c:v>39818</c:v>
                </c:pt>
                <c:pt idx="21604">
                  <c:v>39819</c:v>
                </c:pt>
                <c:pt idx="21605">
                  <c:v>39820</c:v>
                </c:pt>
                <c:pt idx="21606">
                  <c:v>39821</c:v>
                </c:pt>
                <c:pt idx="21607">
                  <c:v>39822</c:v>
                </c:pt>
                <c:pt idx="21608">
                  <c:v>39825</c:v>
                </c:pt>
                <c:pt idx="21609">
                  <c:v>39826</c:v>
                </c:pt>
                <c:pt idx="21610">
                  <c:v>39827</c:v>
                </c:pt>
                <c:pt idx="21611">
                  <c:v>39828</c:v>
                </c:pt>
                <c:pt idx="21612">
                  <c:v>39829</c:v>
                </c:pt>
                <c:pt idx="21613">
                  <c:v>39833</c:v>
                </c:pt>
                <c:pt idx="21614">
                  <c:v>39834</c:v>
                </c:pt>
                <c:pt idx="21615">
                  <c:v>39835</c:v>
                </c:pt>
                <c:pt idx="21616">
                  <c:v>39836</c:v>
                </c:pt>
                <c:pt idx="21617">
                  <c:v>39839</c:v>
                </c:pt>
                <c:pt idx="21618">
                  <c:v>39840</c:v>
                </c:pt>
                <c:pt idx="21619">
                  <c:v>39841</c:v>
                </c:pt>
                <c:pt idx="21620">
                  <c:v>39842</c:v>
                </c:pt>
                <c:pt idx="21621">
                  <c:v>39843</c:v>
                </c:pt>
                <c:pt idx="21622">
                  <c:v>39846</c:v>
                </c:pt>
                <c:pt idx="21623">
                  <c:v>39847</c:v>
                </c:pt>
                <c:pt idx="21624">
                  <c:v>39848</c:v>
                </c:pt>
                <c:pt idx="21625">
                  <c:v>39849</c:v>
                </c:pt>
                <c:pt idx="21626">
                  <c:v>39850</c:v>
                </c:pt>
                <c:pt idx="21627">
                  <c:v>39853</c:v>
                </c:pt>
                <c:pt idx="21628">
                  <c:v>39854</c:v>
                </c:pt>
                <c:pt idx="21629">
                  <c:v>39855</c:v>
                </c:pt>
                <c:pt idx="21630">
                  <c:v>39856</c:v>
                </c:pt>
                <c:pt idx="21631">
                  <c:v>39857</c:v>
                </c:pt>
                <c:pt idx="21632">
                  <c:v>39861</c:v>
                </c:pt>
                <c:pt idx="21633">
                  <c:v>39862</c:v>
                </c:pt>
                <c:pt idx="21634">
                  <c:v>39863</c:v>
                </c:pt>
                <c:pt idx="21635">
                  <c:v>39864</c:v>
                </c:pt>
                <c:pt idx="21636">
                  <c:v>39867</c:v>
                </c:pt>
                <c:pt idx="21637">
                  <c:v>39868</c:v>
                </c:pt>
                <c:pt idx="21638">
                  <c:v>39869</c:v>
                </c:pt>
                <c:pt idx="21639">
                  <c:v>39870</c:v>
                </c:pt>
                <c:pt idx="21640">
                  <c:v>39871</c:v>
                </c:pt>
                <c:pt idx="21641">
                  <c:v>39874</c:v>
                </c:pt>
                <c:pt idx="21642">
                  <c:v>39875</c:v>
                </c:pt>
                <c:pt idx="21643">
                  <c:v>39876</c:v>
                </c:pt>
                <c:pt idx="21644">
                  <c:v>39877</c:v>
                </c:pt>
                <c:pt idx="21645">
                  <c:v>39878</c:v>
                </c:pt>
                <c:pt idx="21646">
                  <c:v>39881</c:v>
                </c:pt>
                <c:pt idx="21647">
                  <c:v>39882</c:v>
                </c:pt>
                <c:pt idx="21648">
                  <c:v>39883</c:v>
                </c:pt>
                <c:pt idx="21649">
                  <c:v>39884</c:v>
                </c:pt>
                <c:pt idx="21650">
                  <c:v>39885</c:v>
                </c:pt>
                <c:pt idx="21651">
                  <c:v>39888</c:v>
                </c:pt>
                <c:pt idx="21652">
                  <c:v>39889</c:v>
                </c:pt>
                <c:pt idx="21653">
                  <c:v>39890</c:v>
                </c:pt>
                <c:pt idx="21654">
                  <c:v>39891</c:v>
                </c:pt>
                <c:pt idx="21655">
                  <c:v>39892</c:v>
                </c:pt>
                <c:pt idx="21656">
                  <c:v>39895</c:v>
                </c:pt>
                <c:pt idx="21657">
                  <c:v>39896</c:v>
                </c:pt>
                <c:pt idx="21658">
                  <c:v>39897</c:v>
                </c:pt>
                <c:pt idx="21659">
                  <c:v>39898</c:v>
                </c:pt>
                <c:pt idx="21660">
                  <c:v>39899</c:v>
                </c:pt>
                <c:pt idx="21661">
                  <c:v>39902</c:v>
                </c:pt>
                <c:pt idx="21662">
                  <c:v>39903</c:v>
                </c:pt>
                <c:pt idx="21663">
                  <c:v>39904</c:v>
                </c:pt>
                <c:pt idx="21664">
                  <c:v>39905</c:v>
                </c:pt>
                <c:pt idx="21665">
                  <c:v>39906</c:v>
                </c:pt>
                <c:pt idx="21666">
                  <c:v>39909</c:v>
                </c:pt>
                <c:pt idx="21667">
                  <c:v>39910</c:v>
                </c:pt>
                <c:pt idx="21668">
                  <c:v>39911</c:v>
                </c:pt>
                <c:pt idx="21669">
                  <c:v>39912</c:v>
                </c:pt>
                <c:pt idx="21670">
                  <c:v>39916</c:v>
                </c:pt>
                <c:pt idx="21671">
                  <c:v>39917</c:v>
                </c:pt>
                <c:pt idx="21672">
                  <c:v>39918</c:v>
                </c:pt>
                <c:pt idx="21673">
                  <c:v>39919</c:v>
                </c:pt>
                <c:pt idx="21674">
                  <c:v>39920</c:v>
                </c:pt>
                <c:pt idx="21675">
                  <c:v>39923</c:v>
                </c:pt>
                <c:pt idx="21676">
                  <c:v>39924</c:v>
                </c:pt>
                <c:pt idx="21677">
                  <c:v>39925</c:v>
                </c:pt>
                <c:pt idx="21678">
                  <c:v>39926</c:v>
                </c:pt>
                <c:pt idx="21679">
                  <c:v>39927</c:v>
                </c:pt>
                <c:pt idx="21680">
                  <c:v>39930</c:v>
                </c:pt>
                <c:pt idx="21681">
                  <c:v>39931</c:v>
                </c:pt>
                <c:pt idx="21682">
                  <c:v>39932</c:v>
                </c:pt>
                <c:pt idx="21683">
                  <c:v>39933</c:v>
                </c:pt>
                <c:pt idx="21684">
                  <c:v>39934</c:v>
                </c:pt>
                <c:pt idx="21685">
                  <c:v>39937</c:v>
                </c:pt>
                <c:pt idx="21686">
                  <c:v>39938</c:v>
                </c:pt>
                <c:pt idx="21687">
                  <c:v>39939</c:v>
                </c:pt>
                <c:pt idx="21688">
                  <c:v>39940</c:v>
                </c:pt>
                <c:pt idx="21689">
                  <c:v>39941</c:v>
                </c:pt>
                <c:pt idx="21690">
                  <c:v>39944</c:v>
                </c:pt>
                <c:pt idx="21691">
                  <c:v>39945</c:v>
                </c:pt>
                <c:pt idx="21692">
                  <c:v>39946</c:v>
                </c:pt>
                <c:pt idx="21693">
                  <c:v>39947</c:v>
                </c:pt>
                <c:pt idx="21694">
                  <c:v>39948</c:v>
                </c:pt>
                <c:pt idx="21695">
                  <c:v>39951</c:v>
                </c:pt>
                <c:pt idx="21696">
                  <c:v>39952</c:v>
                </c:pt>
                <c:pt idx="21697">
                  <c:v>39953</c:v>
                </c:pt>
                <c:pt idx="21698">
                  <c:v>39954</c:v>
                </c:pt>
                <c:pt idx="21699">
                  <c:v>39955</c:v>
                </c:pt>
                <c:pt idx="21700">
                  <c:v>39959</c:v>
                </c:pt>
                <c:pt idx="21701">
                  <c:v>39960</c:v>
                </c:pt>
                <c:pt idx="21702">
                  <c:v>39961</c:v>
                </c:pt>
                <c:pt idx="21703">
                  <c:v>39962</c:v>
                </c:pt>
                <c:pt idx="21704">
                  <c:v>39965</c:v>
                </c:pt>
                <c:pt idx="21705">
                  <c:v>39966</c:v>
                </c:pt>
                <c:pt idx="21706">
                  <c:v>39967</c:v>
                </c:pt>
                <c:pt idx="21707">
                  <c:v>39968</c:v>
                </c:pt>
                <c:pt idx="21708">
                  <c:v>39969</c:v>
                </c:pt>
                <c:pt idx="21709">
                  <c:v>39972</c:v>
                </c:pt>
                <c:pt idx="21710">
                  <c:v>39973</c:v>
                </c:pt>
                <c:pt idx="21711">
                  <c:v>39974</c:v>
                </c:pt>
                <c:pt idx="21712">
                  <c:v>39975</c:v>
                </c:pt>
                <c:pt idx="21713">
                  <c:v>39976</c:v>
                </c:pt>
                <c:pt idx="21714">
                  <c:v>39979</c:v>
                </c:pt>
                <c:pt idx="21715">
                  <c:v>39980</c:v>
                </c:pt>
                <c:pt idx="21716">
                  <c:v>39981</c:v>
                </c:pt>
                <c:pt idx="21717">
                  <c:v>39982</c:v>
                </c:pt>
                <c:pt idx="21718">
                  <c:v>39983</c:v>
                </c:pt>
                <c:pt idx="21719">
                  <c:v>39986</c:v>
                </c:pt>
                <c:pt idx="21720">
                  <c:v>39987</c:v>
                </c:pt>
                <c:pt idx="21721">
                  <c:v>39988</c:v>
                </c:pt>
                <c:pt idx="21722">
                  <c:v>39989</c:v>
                </c:pt>
                <c:pt idx="21723">
                  <c:v>39990</c:v>
                </c:pt>
                <c:pt idx="21724">
                  <c:v>39993</c:v>
                </c:pt>
                <c:pt idx="21725">
                  <c:v>39994</c:v>
                </c:pt>
                <c:pt idx="21726">
                  <c:v>39995</c:v>
                </c:pt>
                <c:pt idx="21727">
                  <c:v>39996</c:v>
                </c:pt>
                <c:pt idx="21728">
                  <c:v>40000</c:v>
                </c:pt>
                <c:pt idx="21729">
                  <c:v>40001</c:v>
                </c:pt>
                <c:pt idx="21730">
                  <c:v>40002</c:v>
                </c:pt>
                <c:pt idx="21731">
                  <c:v>40003</c:v>
                </c:pt>
                <c:pt idx="21732">
                  <c:v>40004</c:v>
                </c:pt>
                <c:pt idx="21733">
                  <c:v>40007</c:v>
                </c:pt>
                <c:pt idx="21734">
                  <c:v>40008</c:v>
                </c:pt>
                <c:pt idx="21735">
                  <c:v>40009</c:v>
                </c:pt>
                <c:pt idx="21736">
                  <c:v>40010</c:v>
                </c:pt>
                <c:pt idx="21737">
                  <c:v>40011</c:v>
                </c:pt>
                <c:pt idx="21738">
                  <c:v>40014</c:v>
                </c:pt>
                <c:pt idx="21739">
                  <c:v>40015</c:v>
                </c:pt>
                <c:pt idx="21740">
                  <c:v>40016</c:v>
                </c:pt>
                <c:pt idx="21741">
                  <c:v>40017</c:v>
                </c:pt>
                <c:pt idx="21742">
                  <c:v>40018</c:v>
                </c:pt>
                <c:pt idx="21743">
                  <c:v>40021</c:v>
                </c:pt>
                <c:pt idx="21744">
                  <c:v>40022</c:v>
                </c:pt>
                <c:pt idx="21745">
                  <c:v>40023</c:v>
                </c:pt>
                <c:pt idx="21746">
                  <c:v>40024</c:v>
                </c:pt>
                <c:pt idx="21747">
                  <c:v>40025</c:v>
                </c:pt>
                <c:pt idx="21748">
                  <c:v>40028</c:v>
                </c:pt>
                <c:pt idx="21749">
                  <c:v>40029</c:v>
                </c:pt>
                <c:pt idx="21750">
                  <c:v>40030</c:v>
                </c:pt>
                <c:pt idx="21751">
                  <c:v>40031</c:v>
                </c:pt>
                <c:pt idx="21752">
                  <c:v>40032</c:v>
                </c:pt>
                <c:pt idx="21753">
                  <c:v>40035</c:v>
                </c:pt>
                <c:pt idx="21754">
                  <c:v>40036</c:v>
                </c:pt>
                <c:pt idx="21755">
                  <c:v>40037</c:v>
                </c:pt>
                <c:pt idx="21756">
                  <c:v>40038</c:v>
                </c:pt>
                <c:pt idx="21757">
                  <c:v>40039</c:v>
                </c:pt>
                <c:pt idx="21758">
                  <c:v>40042</c:v>
                </c:pt>
                <c:pt idx="21759">
                  <c:v>40043</c:v>
                </c:pt>
                <c:pt idx="21760">
                  <c:v>40044</c:v>
                </c:pt>
                <c:pt idx="21761">
                  <c:v>40045</c:v>
                </c:pt>
                <c:pt idx="21762">
                  <c:v>40046</c:v>
                </c:pt>
                <c:pt idx="21763">
                  <c:v>40049</c:v>
                </c:pt>
                <c:pt idx="21764">
                  <c:v>40050</c:v>
                </c:pt>
                <c:pt idx="21765">
                  <c:v>40051</c:v>
                </c:pt>
                <c:pt idx="21766">
                  <c:v>40052</c:v>
                </c:pt>
                <c:pt idx="21767">
                  <c:v>40053</c:v>
                </c:pt>
                <c:pt idx="21768">
                  <c:v>40056</c:v>
                </c:pt>
                <c:pt idx="21769">
                  <c:v>40057</c:v>
                </c:pt>
                <c:pt idx="21770">
                  <c:v>40058</c:v>
                </c:pt>
                <c:pt idx="21771">
                  <c:v>40059</c:v>
                </c:pt>
                <c:pt idx="21772">
                  <c:v>40060</c:v>
                </c:pt>
                <c:pt idx="21773">
                  <c:v>40064</c:v>
                </c:pt>
                <c:pt idx="21774">
                  <c:v>40065</c:v>
                </c:pt>
                <c:pt idx="21775">
                  <c:v>40066</c:v>
                </c:pt>
                <c:pt idx="21776">
                  <c:v>40067</c:v>
                </c:pt>
                <c:pt idx="21777">
                  <c:v>40070</c:v>
                </c:pt>
                <c:pt idx="21778">
                  <c:v>40071</c:v>
                </c:pt>
                <c:pt idx="21779">
                  <c:v>40072</c:v>
                </c:pt>
                <c:pt idx="21780">
                  <c:v>40073</c:v>
                </c:pt>
                <c:pt idx="21781">
                  <c:v>40074</c:v>
                </c:pt>
                <c:pt idx="21782">
                  <c:v>40077</c:v>
                </c:pt>
                <c:pt idx="21783">
                  <c:v>40078</c:v>
                </c:pt>
                <c:pt idx="21784">
                  <c:v>40079</c:v>
                </c:pt>
                <c:pt idx="21785">
                  <c:v>40080</c:v>
                </c:pt>
                <c:pt idx="21786">
                  <c:v>40081</c:v>
                </c:pt>
                <c:pt idx="21787">
                  <c:v>40084</c:v>
                </c:pt>
                <c:pt idx="21788">
                  <c:v>40085</c:v>
                </c:pt>
                <c:pt idx="21789">
                  <c:v>40086</c:v>
                </c:pt>
                <c:pt idx="21790">
                  <c:v>40087</c:v>
                </c:pt>
                <c:pt idx="21791">
                  <c:v>40088</c:v>
                </c:pt>
                <c:pt idx="21792">
                  <c:v>40091</c:v>
                </c:pt>
                <c:pt idx="21793">
                  <c:v>40092</c:v>
                </c:pt>
                <c:pt idx="21794">
                  <c:v>40093</c:v>
                </c:pt>
                <c:pt idx="21795">
                  <c:v>40094</c:v>
                </c:pt>
                <c:pt idx="21796">
                  <c:v>40095</c:v>
                </c:pt>
                <c:pt idx="21797">
                  <c:v>40098</c:v>
                </c:pt>
                <c:pt idx="21798">
                  <c:v>40099</c:v>
                </c:pt>
                <c:pt idx="21799">
                  <c:v>40100</c:v>
                </c:pt>
                <c:pt idx="21800">
                  <c:v>40101</c:v>
                </c:pt>
                <c:pt idx="21801">
                  <c:v>40102</c:v>
                </c:pt>
                <c:pt idx="21802">
                  <c:v>40105</c:v>
                </c:pt>
                <c:pt idx="21803">
                  <c:v>40106</c:v>
                </c:pt>
                <c:pt idx="21804">
                  <c:v>40107</c:v>
                </c:pt>
                <c:pt idx="21805">
                  <c:v>40108</c:v>
                </c:pt>
                <c:pt idx="21806">
                  <c:v>40109</c:v>
                </c:pt>
                <c:pt idx="21807">
                  <c:v>40112</c:v>
                </c:pt>
                <c:pt idx="21808">
                  <c:v>40113</c:v>
                </c:pt>
                <c:pt idx="21809">
                  <c:v>40114</c:v>
                </c:pt>
                <c:pt idx="21810">
                  <c:v>40115</c:v>
                </c:pt>
                <c:pt idx="21811">
                  <c:v>40116</c:v>
                </c:pt>
                <c:pt idx="21812">
                  <c:v>40119</c:v>
                </c:pt>
                <c:pt idx="21813">
                  <c:v>40120</c:v>
                </c:pt>
                <c:pt idx="21814">
                  <c:v>40121</c:v>
                </c:pt>
                <c:pt idx="21815">
                  <c:v>40122</c:v>
                </c:pt>
                <c:pt idx="21816">
                  <c:v>40123</c:v>
                </c:pt>
                <c:pt idx="21817">
                  <c:v>40126</c:v>
                </c:pt>
                <c:pt idx="21818">
                  <c:v>40127</c:v>
                </c:pt>
                <c:pt idx="21819">
                  <c:v>40128</c:v>
                </c:pt>
                <c:pt idx="21820">
                  <c:v>40129</c:v>
                </c:pt>
                <c:pt idx="21821">
                  <c:v>40130</c:v>
                </c:pt>
                <c:pt idx="21822">
                  <c:v>40133</c:v>
                </c:pt>
                <c:pt idx="21823">
                  <c:v>40134</c:v>
                </c:pt>
                <c:pt idx="21824">
                  <c:v>40135</c:v>
                </c:pt>
                <c:pt idx="21825">
                  <c:v>40136</c:v>
                </c:pt>
                <c:pt idx="21826">
                  <c:v>40137</c:v>
                </c:pt>
                <c:pt idx="21827">
                  <c:v>40140</c:v>
                </c:pt>
                <c:pt idx="21828">
                  <c:v>40141</c:v>
                </c:pt>
                <c:pt idx="21829">
                  <c:v>40142</c:v>
                </c:pt>
                <c:pt idx="21830">
                  <c:v>40144</c:v>
                </c:pt>
                <c:pt idx="21831">
                  <c:v>40147</c:v>
                </c:pt>
                <c:pt idx="21832">
                  <c:v>40148</c:v>
                </c:pt>
                <c:pt idx="21833">
                  <c:v>40149</c:v>
                </c:pt>
                <c:pt idx="21834">
                  <c:v>40150</c:v>
                </c:pt>
                <c:pt idx="21835">
                  <c:v>40151</c:v>
                </c:pt>
                <c:pt idx="21836">
                  <c:v>40154</c:v>
                </c:pt>
                <c:pt idx="21837">
                  <c:v>40155</c:v>
                </c:pt>
                <c:pt idx="21838">
                  <c:v>40156</c:v>
                </c:pt>
                <c:pt idx="21839">
                  <c:v>40157</c:v>
                </c:pt>
                <c:pt idx="21840">
                  <c:v>40158</c:v>
                </c:pt>
                <c:pt idx="21841">
                  <c:v>40161</c:v>
                </c:pt>
                <c:pt idx="21842">
                  <c:v>40162</c:v>
                </c:pt>
                <c:pt idx="21843">
                  <c:v>40163</c:v>
                </c:pt>
                <c:pt idx="21844">
                  <c:v>40164</c:v>
                </c:pt>
                <c:pt idx="21845">
                  <c:v>40165</c:v>
                </c:pt>
                <c:pt idx="21846">
                  <c:v>40168</c:v>
                </c:pt>
                <c:pt idx="21847">
                  <c:v>40169</c:v>
                </c:pt>
                <c:pt idx="21848">
                  <c:v>40170</c:v>
                </c:pt>
                <c:pt idx="21849">
                  <c:v>40171</c:v>
                </c:pt>
                <c:pt idx="21850">
                  <c:v>40175</c:v>
                </c:pt>
                <c:pt idx="21851">
                  <c:v>40176</c:v>
                </c:pt>
                <c:pt idx="21852">
                  <c:v>40177</c:v>
                </c:pt>
                <c:pt idx="21853">
                  <c:v>40178</c:v>
                </c:pt>
                <c:pt idx="21854">
                  <c:v>40182</c:v>
                </c:pt>
                <c:pt idx="21855">
                  <c:v>40183</c:v>
                </c:pt>
                <c:pt idx="21856">
                  <c:v>40184</c:v>
                </c:pt>
                <c:pt idx="21857">
                  <c:v>40185</c:v>
                </c:pt>
                <c:pt idx="21858">
                  <c:v>40186</c:v>
                </c:pt>
                <c:pt idx="21859">
                  <c:v>40189</c:v>
                </c:pt>
                <c:pt idx="21860">
                  <c:v>40190</c:v>
                </c:pt>
                <c:pt idx="21861">
                  <c:v>40191</c:v>
                </c:pt>
                <c:pt idx="21862">
                  <c:v>40192</c:v>
                </c:pt>
                <c:pt idx="21863">
                  <c:v>40193</c:v>
                </c:pt>
                <c:pt idx="21864">
                  <c:v>40197</c:v>
                </c:pt>
                <c:pt idx="21865">
                  <c:v>40198</c:v>
                </c:pt>
                <c:pt idx="21866">
                  <c:v>40199</c:v>
                </c:pt>
                <c:pt idx="21867">
                  <c:v>40200</c:v>
                </c:pt>
                <c:pt idx="21868">
                  <c:v>40203</c:v>
                </c:pt>
                <c:pt idx="21869">
                  <c:v>40204</c:v>
                </c:pt>
                <c:pt idx="21870">
                  <c:v>40205</c:v>
                </c:pt>
                <c:pt idx="21871">
                  <c:v>40206</c:v>
                </c:pt>
                <c:pt idx="21872">
                  <c:v>40207</c:v>
                </c:pt>
                <c:pt idx="21873">
                  <c:v>40210</c:v>
                </c:pt>
                <c:pt idx="21874">
                  <c:v>40211</c:v>
                </c:pt>
                <c:pt idx="21875">
                  <c:v>40212</c:v>
                </c:pt>
                <c:pt idx="21876">
                  <c:v>40213</c:v>
                </c:pt>
                <c:pt idx="21877">
                  <c:v>40214</c:v>
                </c:pt>
                <c:pt idx="21878">
                  <c:v>40217</c:v>
                </c:pt>
                <c:pt idx="21879">
                  <c:v>40218</c:v>
                </c:pt>
                <c:pt idx="21880">
                  <c:v>40219</c:v>
                </c:pt>
                <c:pt idx="21881">
                  <c:v>40220</c:v>
                </c:pt>
                <c:pt idx="21882">
                  <c:v>40221</c:v>
                </c:pt>
                <c:pt idx="21883">
                  <c:v>40225</c:v>
                </c:pt>
                <c:pt idx="21884">
                  <c:v>40226</c:v>
                </c:pt>
                <c:pt idx="21885">
                  <c:v>40227</c:v>
                </c:pt>
                <c:pt idx="21886">
                  <c:v>40228</c:v>
                </c:pt>
                <c:pt idx="21887">
                  <c:v>40231</c:v>
                </c:pt>
                <c:pt idx="21888">
                  <c:v>40232</c:v>
                </c:pt>
                <c:pt idx="21889">
                  <c:v>40233</c:v>
                </c:pt>
                <c:pt idx="21890">
                  <c:v>40234</c:v>
                </c:pt>
                <c:pt idx="21891">
                  <c:v>40235</c:v>
                </c:pt>
                <c:pt idx="21892">
                  <c:v>40238</c:v>
                </c:pt>
                <c:pt idx="21893">
                  <c:v>40239</c:v>
                </c:pt>
                <c:pt idx="21894">
                  <c:v>40240</c:v>
                </c:pt>
                <c:pt idx="21895">
                  <c:v>40241</c:v>
                </c:pt>
                <c:pt idx="21896">
                  <c:v>40242</c:v>
                </c:pt>
                <c:pt idx="21897">
                  <c:v>40245</c:v>
                </c:pt>
                <c:pt idx="21898">
                  <c:v>40246</c:v>
                </c:pt>
                <c:pt idx="21899">
                  <c:v>40247</c:v>
                </c:pt>
                <c:pt idx="21900">
                  <c:v>40248</c:v>
                </c:pt>
                <c:pt idx="21901">
                  <c:v>40249</c:v>
                </c:pt>
                <c:pt idx="21902">
                  <c:v>40252</c:v>
                </c:pt>
                <c:pt idx="21903">
                  <c:v>40253</c:v>
                </c:pt>
                <c:pt idx="21904">
                  <c:v>40254</c:v>
                </c:pt>
                <c:pt idx="21905">
                  <c:v>40255</c:v>
                </c:pt>
                <c:pt idx="21906">
                  <c:v>40256</c:v>
                </c:pt>
                <c:pt idx="21907">
                  <c:v>40259</c:v>
                </c:pt>
                <c:pt idx="21908">
                  <c:v>40260</c:v>
                </c:pt>
                <c:pt idx="21909">
                  <c:v>40261</c:v>
                </c:pt>
                <c:pt idx="21910">
                  <c:v>40262</c:v>
                </c:pt>
                <c:pt idx="21911">
                  <c:v>40263</c:v>
                </c:pt>
                <c:pt idx="21912">
                  <c:v>40266</c:v>
                </c:pt>
                <c:pt idx="21913">
                  <c:v>40267</c:v>
                </c:pt>
                <c:pt idx="21914">
                  <c:v>40268</c:v>
                </c:pt>
                <c:pt idx="21915">
                  <c:v>40269</c:v>
                </c:pt>
                <c:pt idx="21916">
                  <c:v>40273</c:v>
                </c:pt>
                <c:pt idx="21917">
                  <c:v>40274</c:v>
                </c:pt>
                <c:pt idx="21918">
                  <c:v>40275</c:v>
                </c:pt>
                <c:pt idx="21919">
                  <c:v>40276</c:v>
                </c:pt>
                <c:pt idx="21920">
                  <c:v>40277</c:v>
                </c:pt>
                <c:pt idx="21921">
                  <c:v>40280</c:v>
                </c:pt>
                <c:pt idx="21922">
                  <c:v>40281</c:v>
                </c:pt>
                <c:pt idx="21923">
                  <c:v>40282</c:v>
                </c:pt>
                <c:pt idx="21924">
                  <c:v>40283</c:v>
                </c:pt>
                <c:pt idx="21925">
                  <c:v>40284</c:v>
                </c:pt>
                <c:pt idx="21926">
                  <c:v>40287</c:v>
                </c:pt>
                <c:pt idx="21927">
                  <c:v>40288</c:v>
                </c:pt>
                <c:pt idx="21928">
                  <c:v>40289</c:v>
                </c:pt>
                <c:pt idx="21929">
                  <c:v>40290</c:v>
                </c:pt>
                <c:pt idx="21930">
                  <c:v>40291</c:v>
                </c:pt>
                <c:pt idx="21931">
                  <c:v>40294</c:v>
                </c:pt>
                <c:pt idx="21932">
                  <c:v>40295</c:v>
                </c:pt>
                <c:pt idx="21933">
                  <c:v>40296</c:v>
                </c:pt>
                <c:pt idx="21934">
                  <c:v>40297</c:v>
                </c:pt>
                <c:pt idx="21935">
                  <c:v>40298</c:v>
                </c:pt>
                <c:pt idx="21936">
                  <c:v>40301</c:v>
                </c:pt>
                <c:pt idx="21937">
                  <c:v>40302</c:v>
                </c:pt>
                <c:pt idx="21938">
                  <c:v>40303</c:v>
                </c:pt>
                <c:pt idx="21939">
                  <c:v>40304</c:v>
                </c:pt>
                <c:pt idx="21940">
                  <c:v>40305</c:v>
                </c:pt>
                <c:pt idx="21941">
                  <c:v>40308</c:v>
                </c:pt>
                <c:pt idx="21942">
                  <c:v>40309</c:v>
                </c:pt>
                <c:pt idx="21943">
                  <c:v>40310</c:v>
                </c:pt>
                <c:pt idx="21944">
                  <c:v>40311</c:v>
                </c:pt>
                <c:pt idx="21945">
                  <c:v>40312</c:v>
                </c:pt>
                <c:pt idx="21946">
                  <c:v>40315</c:v>
                </c:pt>
                <c:pt idx="21947">
                  <c:v>40316</c:v>
                </c:pt>
                <c:pt idx="21948">
                  <c:v>40317</c:v>
                </c:pt>
                <c:pt idx="21949">
                  <c:v>40318</c:v>
                </c:pt>
                <c:pt idx="21950">
                  <c:v>40319</c:v>
                </c:pt>
                <c:pt idx="21951">
                  <c:v>40322</c:v>
                </c:pt>
                <c:pt idx="21952">
                  <c:v>40323</c:v>
                </c:pt>
                <c:pt idx="21953">
                  <c:v>40324</c:v>
                </c:pt>
                <c:pt idx="21954">
                  <c:v>40325</c:v>
                </c:pt>
                <c:pt idx="21955">
                  <c:v>40326</c:v>
                </c:pt>
                <c:pt idx="21956">
                  <c:v>40330</c:v>
                </c:pt>
                <c:pt idx="21957">
                  <c:v>40331</c:v>
                </c:pt>
                <c:pt idx="21958">
                  <c:v>40332</c:v>
                </c:pt>
                <c:pt idx="21959">
                  <c:v>40333</c:v>
                </c:pt>
                <c:pt idx="21960">
                  <c:v>40336</c:v>
                </c:pt>
                <c:pt idx="21961">
                  <c:v>40337</c:v>
                </c:pt>
                <c:pt idx="21962">
                  <c:v>40338</c:v>
                </c:pt>
                <c:pt idx="21963">
                  <c:v>40339</c:v>
                </c:pt>
                <c:pt idx="21964">
                  <c:v>40340</c:v>
                </c:pt>
                <c:pt idx="21965">
                  <c:v>40343</c:v>
                </c:pt>
                <c:pt idx="21966">
                  <c:v>40344</c:v>
                </c:pt>
                <c:pt idx="21967">
                  <c:v>40345</c:v>
                </c:pt>
                <c:pt idx="21968">
                  <c:v>40346</c:v>
                </c:pt>
                <c:pt idx="21969">
                  <c:v>40347</c:v>
                </c:pt>
                <c:pt idx="21970">
                  <c:v>40350</c:v>
                </c:pt>
                <c:pt idx="21971">
                  <c:v>40351</c:v>
                </c:pt>
                <c:pt idx="21972">
                  <c:v>40352</c:v>
                </c:pt>
                <c:pt idx="21973">
                  <c:v>40353</c:v>
                </c:pt>
                <c:pt idx="21974">
                  <c:v>40354</c:v>
                </c:pt>
                <c:pt idx="21975">
                  <c:v>40357</c:v>
                </c:pt>
                <c:pt idx="21976">
                  <c:v>40358</c:v>
                </c:pt>
                <c:pt idx="21977">
                  <c:v>40359</c:v>
                </c:pt>
                <c:pt idx="21978">
                  <c:v>40360</c:v>
                </c:pt>
                <c:pt idx="21979">
                  <c:v>40361</c:v>
                </c:pt>
                <c:pt idx="21980">
                  <c:v>40365</c:v>
                </c:pt>
                <c:pt idx="21981">
                  <c:v>40366</c:v>
                </c:pt>
                <c:pt idx="21982">
                  <c:v>40367</c:v>
                </c:pt>
                <c:pt idx="21983">
                  <c:v>40368</c:v>
                </c:pt>
                <c:pt idx="21984">
                  <c:v>40371</c:v>
                </c:pt>
                <c:pt idx="21985">
                  <c:v>40372</c:v>
                </c:pt>
                <c:pt idx="21986">
                  <c:v>40373</c:v>
                </c:pt>
                <c:pt idx="21987">
                  <c:v>40374</c:v>
                </c:pt>
                <c:pt idx="21988">
                  <c:v>40375</c:v>
                </c:pt>
                <c:pt idx="21989">
                  <c:v>40378</c:v>
                </c:pt>
                <c:pt idx="21990">
                  <c:v>40379</c:v>
                </c:pt>
                <c:pt idx="21991">
                  <c:v>40380</c:v>
                </c:pt>
                <c:pt idx="21992">
                  <c:v>40381</c:v>
                </c:pt>
                <c:pt idx="21993">
                  <c:v>40382</c:v>
                </c:pt>
                <c:pt idx="21994">
                  <c:v>40385</c:v>
                </c:pt>
                <c:pt idx="21995">
                  <c:v>40386</c:v>
                </c:pt>
                <c:pt idx="21996">
                  <c:v>40387</c:v>
                </c:pt>
                <c:pt idx="21997">
                  <c:v>40388</c:v>
                </c:pt>
                <c:pt idx="21998">
                  <c:v>40389</c:v>
                </c:pt>
                <c:pt idx="21999">
                  <c:v>40392</c:v>
                </c:pt>
                <c:pt idx="22000">
                  <c:v>40393</c:v>
                </c:pt>
                <c:pt idx="22001">
                  <c:v>40394</c:v>
                </c:pt>
                <c:pt idx="22002">
                  <c:v>40395</c:v>
                </c:pt>
                <c:pt idx="22003">
                  <c:v>40396</c:v>
                </c:pt>
                <c:pt idx="22004">
                  <c:v>40399</c:v>
                </c:pt>
                <c:pt idx="22005">
                  <c:v>40400</c:v>
                </c:pt>
                <c:pt idx="22006">
                  <c:v>40401</c:v>
                </c:pt>
                <c:pt idx="22007">
                  <c:v>40402</c:v>
                </c:pt>
                <c:pt idx="22008">
                  <c:v>40403</c:v>
                </c:pt>
                <c:pt idx="22009">
                  <c:v>40406</c:v>
                </c:pt>
                <c:pt idx="22010">
                  <c:v>40407</c:v>
                </c:pt>
                <c:pt idx="22011">
                  <c:v>40408</c:v>
                </c:pt>
                <c:pt idx="22012">
                  <c:v>40409</c:v>
                </c:pt>
                <c:pt idx="22013">
                  <c:v>40410</c:v>
                </c:pt>
                <c:pt idx="22014">
                  <c:v>40413</c:v>
                </c:pt>
                <c:pt idx="22015">
                  <c:v>40414</c:v>
                </c:pt>
                <c:pt idx="22016">
                  <c:v>40415</c:v>
                </c:pt>
                <c:pt idx="22017">
                  <c:v>40416</c:v>
                </c:pt>
                <c:pt idx="22018">
                  <c:v>40417</c:v>
                </c:pt>
                <c:pt idx="22019">
                  <c:v>40420</c:v>
                </c:pt>
                <c:pt idx="22020">
                  <c:v>40421</c:v>
                </c:pt>
                <c:pt idx="22021">
                  <c:v>40422</c:v>
                </c:pt>
                <c:pt idx="22022">
                  <c:v>40423</c:v>
                </c:pt>
                <c:pt idx="22023">
                  <c:v>40424</c:v>
                </c:pt>
                <c:pt idx="22024">
                  <c:v>40428</c:v>
                </c:pt>
                <c:pt idx="22025">
                  <c:v>40429</c:v>
                </c:pt>
                <c:pt idx="22026">
                  <c:v>40430</c:v>
                </c:pt>
                <c:pt idx="22027">
                  <c:v>40431</c:v>
                </c:pt>
                <c:pt idx="22028">
                  <c:v>40434</c:v>
                </c:pt>
                <c:pt idx="22029">
                  <c:v>40435</c:v>
                </c:pt>
                <c:pt idx="22030">
                  <c:v>40436</c:v>
                </c:pt>
                <c:pt idx="22031">
                  <c:v>40437</c:v>
                </c:pt>
                <c:pt idx="22032">
                  <c:v>40438</c:v>
                </c:pt>
                <c:pt idx="22033">
                  <c:v>40441</c:v>
                </c:pt>
                <c:pt idx="22034">
                  <c:v>40442</c:v>
                </c:pt>
                <c:pt idx="22035">
                  <c:v>40443</c:v>
                </c:pt>
                <c:pt idx="22036">
                  <c:v>40444</c:v>
                </c:pt>
                <c:pt idx="22037">
                  <c:v>40445</c:v>
                </c:pt>
                <c:pt idx="22038">
                  <c:v>40448</c:v>
                </c:pt>
                <c:pt idx="22039">
                  <c:v>40449</c:v>
                </c:pt>
                <c:pt idx="22040">
                  <c:v>40450</c:v>
                </c:pt>
                <c:pt idx="22041">
                  <c:v>40451</c:v>
                </c:pt>
                <c:pt idx="22042">
                  <c:v>40452</c:v>
                </c:pt>
                <c:pt idx="22043">
                  <c:v>40455</c:v>
                </c:pt>
                <c:pt idx="22044">
                  <c:v>40456</c:v>
                </c:pt>
                <c:pt idx="22045">
                  <c:v>40457</c:v>
                </c:pt>
                <c:pt idx="22046">
                  <c:v>40458</c:v>
                </c:pt>
                <c:pt idx="22047">
                  <c:v>40459</c:v>
                </c:pt>
                <c:pt idx="22048">
                  <c:v>40462</c:v>
                </c:pt>
                <c:pt idx="22049">
                  <c:v>40463</c:v>
                </c:pt>
                <c:pt idx="22050">
                  <c:v>40464</c:v>
                </c:pt>
                <c:pt idx="22051">
                  <c:v>40465</c:v>
                </c:pt>
                <c:pt idx="22052">
                  <c:v>40466</c:v>
                </c:pt>
                <c:pt idx="22053">
                  <c:v>40469</c:v>
                </c:pt>
                <c:pt idx="22054">
                  <c:v>40470</c:v>
                </c:pt>
                <c:pt idx="22055">
                  <c:v>40471</c:v>
                </c:pt>
                <c:pt idx="22056">
                  <c:v>40472</c:v>
                </c:pt>
                <c:pt idx="22057">
                  <c:v>40473</c:v>
                </c:pt>
                <c:pt idx="22058">
                  <c:v>40476</c:v>
                </c:pt>
                <c:pt idx="22059">
                  <c:v>40477</c:v>
                </c:pt>
                <c:pt idx="22060">
                  <c:v>40478</c:v>
                </c:pt>
                <c:pt idx="22061">
                  <c:v>40479</c:v>
                </c:pt>
                <c:pt idx="22062">
                  <c:v>40480</c:v>
                </c:pt>
                <c:pt idx="22063">
                  <c:v>40483</c:v>
                </c:pt>
                <c:pt idx="22064">
                  <c:v>40484</c:v>
                </c:pt>
                <c:pt idx="22065">
                  <c:v>40485</c:v>
                </c:pt>
                <c:pt idx="22066">
                  <c:v>40486</c:v>
                </c:pt>
                <c:pt idx="22067">
                  <c:v>40487</c:v>
                </c:pt>
                <c:pt idx="22068">
                  <c:v>40490</c:v>
                </c:pt>
                <c:pt idx="22069">
                  <c:v>40491</c:v>
                </c:pt>
                <c:pt idx="22070">
                  <c:v>40492</c:v>
                </c:pt>
                <c:pt idx="22071">
                  <c:v>40493</c:v>
                </c:pt>
                <c:pt idx="22072">
                  <c:v>40494</c:v>
                </c:pt>
                <c:pt idx="22073">
                  <c:v>40497</c:v>
                </c:pt>
                <c:pt idx="22074">
                  <c:v>40498</c:v>
                </c:pt>
                <c:pt idx="22075">
                  <c:v>40499</c:v>
                </c:pt>
                <c:pt idx="22076">
                  <c:v>40500</c:v>
                </c:pt>
                <c:pt idx="22077">
                  <c:v>40501</c:v>
                </c:pt>
                <c:pt idx="22078">
                  <c:v>40504</c:v>
                </c:pt>
                <c:pt idx="22079">
                  <c:v>40505</c:v>
                </c:pt>
                <c:pt idx="22080">
                  <c:v>40506</c:v>
                </c:pt>
                <c:pt idx="22081">
                  <c:v>40508</c:v>
                </c:pt>
                <c:pt idx="22082">
                  <c:v>40511</c:v>
                </c:pt>
                <c:pt idx="22083">
                  <c:v>40512</c:v>
                </c:pt>
                <c:pt idx="22084">
                  <c:v>40513</c:v>
                </c:pt>
                <c:pt idx="22085">
                  <c:v>40514</c:v>
                </c:pt>
                <c:pt idx="22086">
                  <c:v>40515</c:v>
                </c:pt>
                <c:pt idx="22087">
                  <c:v>40518</c:v>
                </c:pt>
                <c:pt idx="22088">
                  <c:v>40519</c:v>
                </c:pt>
                <c:pt idx="22089">
                  <c:v>40520</c:v>
                </c:pt>
                <c:pt idx="22090">
                  <c:v>40521</c:v>
                </c:pt>
                <c:pt idx="22091">
                  <c:v>40522</c:v>
                </c:pt>
                <c:pt idx="22092">
                  <c:v>40525</c:v>
                </c:pt>
                <c:pt idx="22093">
                  <c:v>40526</c:v>
                </c:pt>
                <c:pt idx="22094">
                  <c:v>40527</c:v>
                </c:pt>
                <c:pt idx="22095">
                  <c:v>40528</c:v>
                </c:pt>
                <c:pt idx="22096">
                  <c:v>40529</c:v>
                </c:pt>
                <c:pt idx="22097">
                  <c:v>40532</c:v>
                </c:pt>
                <c:pt idx="22098">
                  <c:v>40533</c:v>
                </c:pt>
                <c:pt idx="22099">
                  <c:v>40534</c:v>
                </c:pt>
                <c:pt idx="22100">
                  <c:v>40535</c:v>
                </c:pt>
                <c:pt idx="22101">
                  <c:v>40539</c:v>
                </c:pt>
                <c:pt idx="22102">
                  <c:v>40540</c:v>
                </c:pt>
                <c:pt idx="22103">
                  <c:v>40541</c:v>
                </c:pt>
                <c:pt idx="22104">
                  <c:v>40542</c:v>
                </c:pt>
                <c:pt idx="22105">
                  <c:v>40543</c:v>
                </c:pt>
                <c:pt idx="22106">
                  <c:v>40546</c:v>
                </c:pt>
                <c:pt idx="22107">
                  <c:v>40547</c:v>
                </c:pt>
                <c:pt idx="22108">
                  <c:v>40548</c:v>
                </c:pt>
                <c:pt idx="22109">
                  <c:v>40549</c:v>
                </c:pt>
                <c:pt idx="22110">
                  <c:v>40550</c:v>
                </c:pt>
                <c:pt idx="22111">
                  <c:v>40553</c:v>
                </c:pt>
                <c:pt idx="22112">
                  <c:v>40554</c:v>
                </c:pt>
                <c:pt idx="22113">
                  <c:v>40555</c:v>
                </c:pt>
                <c:pt idx="22114">
                  <c:v>40556</c:v>
                </c:pt>
                <c:pt idx="22115">
                  <c:v>40557</c:v>
                </c:pt>
                <c:pt idx="22116">
                  <c:v>40561</c:v>
                </c:pt>
                <c:pt idx="22117">
                  <c:v>40562</c:v>
                </c:pt>
                <c:pt idx="22118">
                  <c:v>40563</c:v>
                </c:pt>
                <c:pt idx="22119">
                  <c:v>40564</c:v>
                </c:pt>
                <c:pt idx="22120">
                  <c:v>40567</c:v>
                </c:pt>
                <c:pt idx="22121">
                  <c:v>40568</c:v>
                </c:pt>
                <c:pt idx="22122">
                  <c:v>40569</c:v>
                </c:pt>
                <c:pt idx="22123">
                  <c:v>40570</c:v>
                </c:pt>
                <c:pt idx="22124">
                  <c:v>40571</c:v>
                </c:pt>
                <c:pt idx="22125">
                  <c:v>40574</c:v>
                </c:pt>
                <c:pt idx="22126">
                  <c:v>40575</c:v>
                </c:pt>
                <c:pt idx="22127">
                  <c:v>40576</c:v>
                </c:pt>
                <c:pt idx="22128">
                  <c:v>40577</c:v>
                </c:pt>
                <c:pt idx="22129">
                  <c:v>40578</c:v>
                </c:pt>
                <c:pt idx="22130">
                  <c:v>40581</c:v>
                </c:pt>
                <c:pt idx="22131">
                  <c:v>40582</c:v>
                </c:pt>
                <c:pt idx="22132">
                  <c:v>40583</c:v>
                </c:pt>
                <c:pt idx="22133">
                  <c:v>40584</c:v>
                </c:pt>
                <c:pt idx="22134">
                  <c:v>40585</c:v>
                </c:pt>
                <c:pt idx="22135">
                  <c:v>40588</c:v>
                </c:pt>
                <c:pt idx="22136">
                  <c:v>40589</c:v>
                </c:pt>
                <c:pt idx="22137">
                  <c:v>40590</c:v>
                </c:pt>
                <c:pt idx="22138">
                  <c:v>40591</c:v>
                </c:pt>
                <c:pt idx="22139">
                  <c:v>40592</c:v>
                </c:pt>
                <c:pt idx="22140">
                  <c:v>40596</c:v>
                </c:pt>
                <c:pt idx="22141">
                  <c:v>40597</c:v>
                </c:pt>
                <c:pt idx="22142">
                  <c:v>40598</c:v>
                </c:pt>
                <c:pt idx="22143">
                  <c:v>40599</c:v>
                </c:pt>
                <c:pt idx="22144">
                  <c:v>40602</c:v>
                </c:pt>
                <c:pt idx="22145">
                  <c:v>40603</c:v>
                </c:pt>
                <c:pt idx="22146">
                  <c:v>40604</c:v>
                </c:pt>
                <c:pt idx="22147">
                  <c:v>40605</c:v>
                </c:pt>
                <c:pt idx="22148">
                  <c:v>40606</c:v>
                </c:pt>
                <c:pt idx="22149">
                  <c:v>40609</c:v>
                </c:pt>
                <c:pt idx="22150">
                  <c:v>40610</c:v>
                </c:pt>
                <c:pt idx="22151">
                  <c:v>40611</c:v>
                </c:pt>
                <c:pt idx="22152">
                  <c:v>40612</c:v>
                </c:pt>
                <c:pt idx="22153">
                  <c:v>40613</c:v>
                </c:pt>
                <c:pt idx="22154">
                  <c:v>40616</c:v>
                </c:pt>
                <c:pt idx="22155">
                  <c:v>40617</c:v>
                </c:pt>
                <c:pt idx="22156">
                  <c:v>40618</c:v>
                </c:pt>
                <c:pt idx="22157">
                  <c:v>40619</c:v>
                </c:pt>
                <c:pt idx="22158">
                  <c:v>40620</c:v>
                </c:pt>
                <c:pt idx="22159">
                  <c:v>40623</c:v>
                </c:pt>
                <c:pt idx="22160">
                  <c:v>40624</c:v>
                </c:pt>
                <c:pt idx="22161">
                  <c:v>40625</c:v>
                </c:pt>
                <c:pt idx="22162">
                  <c:v>40626</c:v>
                </c:pt>
                <c:pt idx="22163">
                  <c:v>40627</c:v>
                </c:pt>
                <c:pt idx="22164">
                  <c:v>40630</c:v>
                </c:pt>
                <c:pt idx="22165">
                  <c:v>40631</c:v>
                </c:pt>
                <c:pt idx="22166">
                  <c:v>40632</c:v>
                </c:pt>
                <c:pt idx="22167">
                  <c:v>40633</c:v>
                </c:pt>
                <c:pt idx="22168">
                  <c:v>40634</c:v>
                </c:pt>
                <c:pt idx="22169">
                  <c:v>40637</c:v>
                </c:pt>
                <c:pt idx="22170">
                  <c:v>40638</c:v>
                </c:pt>
                <c:pt idx="22171">
                  <c:v>40639</c:v>
                </c:pt>
                <c:pt idx="22172">
                  <c:v>40640</c:v>
                </c:pt>
                <c:pt idx="22173">
                  <c:v>40641</c:v>
                </c:pt>
                <c:pt idx="22174">
                  <c:v>40644</c:v>
                </c:pt>
                <c:pt idx="22175">
                  <c:v>40645</c:v>
                </c:pt>
                <c:pt idx="22176">
                  <c:v>40646</c:v>
                </c:pt>
                <c:pt idx="22177">
                  <c:v>40647</c:v>
                </c:pt>
                <c:pt idx="22178">
                  <c:v>40648</c:v>
                </c:pt>
                <c:pt idx="22179">
                  <c:v>40651</c:v>
                </c:pt>
                <c:pt idx="22180">
                  <c:v>40652</c:v>
                </c:pt>
                <c:pt idx="22181">
                  <c:v>40653</c:v>
                </c:pt>
                <c:pt idx="22182">
                  <c:v>40654</c:v>
                </c:pt>
                <c:pt idx="22183">
                  <c:v>40658</c:v>
                </c:pt>
                <c:pt idx="22184">
                  <c:v>40659</c:v>
                </c:pt>
                <c:pt idx="22185">
                  <c:v>40660</c:v>
                </c:pt>
                <c:pt idx="22186">
                  <c:v>40661</c:v>
                </c:pt>
                <c:pt idx="22187">
                  <c:v>40662</c:v>
                </c:pt>
                <c:pt idx="22188">
                  <c:v>40665</c:v>
                </c:pt>
                <c:pt idx="22189">
                  <c:v>40666</c:v>
                </c:pt>
                <c:pt idx="22190">
                  <c:v>40667</c:v>
                </c:pt>
                <c:pt idx="22191">
                  <c:v>40668</c:v>
                </c:pt>
                <c:pt idx="22192">
                  <c:v>40669</c:v>
                </c:pt>
                <c:pt idx="22193">
                  <c:v>40672</c:v>
                </c:pt>
                <c:pt idx="22194">
                  <c:v>40673</c:v>
                </c:pt>
                <c:pt idx="22195">
                  <c:v>40674</c:v>
                </c:pt>
                <c:pt idx="22196">
                  <c:v>40675</c:v>
                </c:pt>
                <c:pt idx="22197">
                  <c:v>40676</c:v>
                </c:pt>
                <c:pt idx="22198">
                  <c:v>40679</c:v>
                </c:pt>
                <c:pt idx="22199">
                  <c:v>40680</c:v>
                </c:pt>
                <c:pt idx="22200">
                  <c:v>40681</c:v>
                </c:pt>
                <c:pt idx="22201">
                  <c:v>40682</c:v>
                </c:pt>
                <c:pt idx="22202">
                  <c:v>40683</c:v>
                </c:pt>
                <c:pt idx="22203">
                  <c:v>40686</c:v>
                </c:pt>
                <c:pt idx="22204">
                  <c:v>40687</c:v>
                </c:pt>
                <c:pt idx="22205">
                  <c:v>40688</c:v>
                </c:pt>
                <c:pt idx="22206">
                  <c:v>40689</c:v>
                </c:pt>
                <c:pt idx="22207">
                  <c:v>40690</c:v>
                </c:pt>
                <c:pt idx="22208">
                  <c:v>40694</c:v>
                </c:pt>
                <c:pt idx="22209">
                  <c:v>40695</c:v>
                </c:pt>
                <c:pt idx="22210">
                  <c:v>40696</c:v>
                </c:pt>
                <c:pt idx="22211">
                  <c:v>40697</c:v>
                </c:pt>
                <c:pt idx="22212">
                  <c:v>40700</c:v>
                </c:pt>
                <c:pt idx="22213">
                  <c:v>40701</c:v>
                </c:pt>
                <c:pt idx="22214">
                  <c:v>40702</c:v>
                </c:pt>
                <c:pt idx="22215">
                  <c:v>40703</c:v>
                </c:pt>
                <c:pt idx="22216">
                  <c:v>40704</c:v>
                </c:pt>
                <c:pt idx="22217">
                  <c:v>40707</c:v>
                </c:pt>
                <c:pt idx="22218">
                  <c:v>40708</c:v>
                </c:pt>
                <c:pt idx="22219">
                  <c:v>40709</c:v>
                </c:pt>
                <c:pt idx="22220">
                  <c:v>40710</c:v>
                </c:pt>
                <c:pt idx="22221">
                  <c:v>40711</c:v>
                </c:pt>
                <c:pt idx="22222">
                  <c:v>40714</c:v>
                </c:pt>
                <c:pt idx="22223">
                  <c:v>40715</c:v>
                </c:pt>
                <c:pt idx="22224">
                  <c:v>40716</c:v>
                </c:pt>
                <c:pt idx="22225">
                  <c:v>40717</c:v>
                </c:pt>
                <c:pt idx="22226">
                  <c:v>40718</c:v>
                </c:pt>
                <c:pt idx="22227">
                  <c:v>40721</c:v>
                </c:pt>
                <c:pt idx="22228">
                  <c:v>40722</c:v>
                </c:pt>
                <c:pt idx="22229">
                  <c:v>40723</c:v>
                </c:pt>
                <c:pt idx="22230">
                  <c:v>40724</c:v>
                </c:pt>
                <c:pt idx="22231">
                  <c:v>40725</c:v>
                </c:pt>
                <c:pt idx="22232">
                  <c:v>40729</c:v>
                </c:pt>
                <c:pt idx="22233">
                  <c:v>40730</c:v>
                </c:pt>
                <c:pt idx="22234">
                  <c:v>40731</c:v>
                </c:pt>
                <c:pt idx="22235">
                  <c:v>40732</c:v>
                </c:pt>
                <c:pt idx="22236">
                  <c:v>40735</c:v>
                </c:pt>
                <c:pt idx="22237">
                  <c:v>40736</c:v>
                </c:pt>
                <c:pt idx="22238">
                  <c:v>40737</c:v>
                </c:pt>
                <c:pt idx="22239">
                  <c:v>40738</c:v>
                </c:pt>
                <c:pt idx="22240">
                  <c:v>40739</c:v>
                </c:pt>
                <c:pt idx="22241">
                  <c:v>40742</c:v>
                </c:pt>
                <c:pt idx="22242">
                  <c:v>40743</c:v>
                </c:pt>
                <c:pt idx="22243">
                  <c:v>40744</c:v>
                </c:pt>
                <c:pt idx="22244">
                  <c:v>40745</c:v>
                </c:pt>
                <c:pt idx="22245">
                  <c:v>40746</c:v>
                </c:pt>
                <c:pt idx="22246">
                  <c:v>40749</c:v>
                </c:pt>
                <c:pt idx="22247">
                  <c:v>40750</c:v>
                </c:pt>
                <c:pt idx="22248">
                  <c:v>40751</c:v>
                </c:pt>
                <c:pt idx="22249">
                  <c:v>40752</c:v>
                </c:pt>
                <c:pt idx="22250">
                  <c:v>40753</c:v>
                </c:pt>
                <c:pt idx="22251">
                  <c:v>40756</c:v>
                </c:pt>
                <c:pt idx="22252">
                  <c:v>40757</c:v>
                </c:pt>
                <c:pt idx="22253">
                  <c:v>40758</c:v>
                </c:pt>
                <c:pt idx="22254">
                  <c:v>40759</c:v>
                </c:pt>
                <c:pt idx="22255">
                  <c:v>40760</c:v>
                </c:pt>
                <c:pt idx="22256">
                  <c:v>40763</c:v>
                </c:pt>
                <c:pt idx="22257">
                  <c:v>40764</c:v>
                </c:pt>
                <c:pt idx="22258">
                  <c:v>40765</c:v>
                </c:pt>
                <c:pt idx="22259">
                  <c:v>40766</c:v>
                </c:pt>
                <c:pt idx="22260">
                  <c:v>40767</c:v>
                </c:pt>
                <c:pt idx="22261">
                  <c:v>40770</c:v>
                </c:pt>
                <c:pt idx="22262">
                  <c:v>40771</c:v>
                </c:pt>
                <c:pt idx="22263">
                  <c:v>40772</c:v>
                </c:pt>
                <c:pt idx="22264">
                  <c:v>40773</c:v>
                </c:pt>
                <c:pt idx="22265">
                  <c:v>40774</c:v>
                </c:pt>
                <c:pt idx="22266">
                  <c:v>40777</c:v>
                </c:pt>
                <c:pt idx="22267">
                  <c:v>40778</c:v>
                </c:pt>
                <c:pt idx="22268">
                  <c:v>40779</c:v>
                </c:pt>
                <c:pt idx="22269">
                  <c:v>40780</c:v>
                </c:pt>
                <c:pt idx="22270">
                  <c:v>40781</c:v>
                </c:pt>
                <c:pt idx="22271">
                  <c:v>40784</c:v>
                </c:pt>
                <c:pt idx="22272">
                  <c:v>40785</c:v>
                </c:pt>
                <c:pt idx="22273">
                  <c:v>40786</c:v>
                </c:pt>
                <c:pt idx="22274">
                  <c:v>40787</c:v>
                </c:pt>
                <c:pt idx="22275">
                  <c:v>40788</c:v>
                </c:pt>
                <c:pt idx="22276">
                  <c:v>40792</c:v>
                </c:pt>
                <c:pt idx="22277">
                  <c:v>40793</c:v>
                </c:pt>
                <c:pt idx="22278">
                  <c:v>40794</c:v>
                </c:pt>
                <c:pt idx="22279">
                  <c:v>40795</c:v>
                </c:pt>
                <c:pt idx="22280">
                  <c:v>40798</c:v>
                </c:pt>
                <c:pt idx="22281">
                  <c:v>40799</c:v>
                </c:pt>
                <c:pt idx="22282">
                  <c:v>40800</c:v>
                </c:pt>
                <c:pt idx="22283">
                  <c:v>40801</c:v>
                </c:pt>
                <c:pt idx="22284">
                  <c:v>40802</c:v>
                </c:pt>
                <c:pt idx="22285">
                  <c:v>40805</c:v>
                </c:pt>
                <c:pt idx="22286">
                  <c:v>40806</c:v>
                </c:pt>
                <c:pt idx="22287">
                  <c:v>40807</c:v>
                </c:pt>
                <c:pt idx="22288">
                  <c:v>40808</c:v>
                </c:pt>
                <c:pt idx="22289">
                  <c:v>40809</c:v>
                </c:pt>
                <c:pt idx="22290">
                  <c:v>40812</c:v>
                </c:pt>
                <c:pt idx="22291">
                  <c:v>40813</c:v>
                </c:pt>
                <c:pt idx="22292">
                  <c:v>40814</c:v>
                </c:pt>
                <c:pt idx="22293">
                  <c:v>40815</c:v>
                </c:pt>
                <c:pt idx="22294">
                  <c:v>40816</c:v>
                </c:pt>
                <c:pt idx="22295">
                  <c:v>40819</c:v>
                </c:pt>
                <c:pt idx="22296">
                  <c:v>40820</c:v>
                </c:pt>
                <c:pt idx="22297">
                  <c:v>40821</c:v>
                </c:pt>
                <c:pt idx="22298">
                  <c:v>40822</c:v>
                </c:pt>
                <c:pt idx="22299">
                  <c:v>40823</c:v>
                </c:pt>
                <c:pt idx="22300">
                  <c:v>40826</c:v>
                </c:pt>
                <c:pt idx="22301">
                  <c:v>40827</c:v>
                </c:pt>
                <c:pt idx="22302">
                  <c:v>40828</c:v>
                </c:pt>
                <c:pt idx="22303">
                  <c:v>40829</c:v>
                </c:pt>
                <c:pt idx="22304">
                  <c:v>40830</c:v>
                </c:pt>
                <c:pt idx="22305">
                  <c:v>40833</c:v>
                </c:pt>
                <c:pt idx="22306">
                  <c:v>40834</c:v>
                </c:pt>
                <c:pt idx="22307">
                  <c:v>40835</c:v>
                </c:pt>
                <c:pt idx="22308">
                  <c:v>40836</c:v>
                </c:pt>
                <c:pt idx="22309">
                  <c:v>40837</c:v>
                </c:pt>
                <c:pt idx="22310">
                  <c:v>40840</c:v>
                </c:pt>
                <c:pt idx="22311">
                  <c:v>40841</c:v>
                </c:pt>
                <c:pt idx="22312">
                  <c:v>40842</c:v>
                </c:pt>
                <c:pt idx="22313">
                  <c:v>40843</c:v>
                </c:pt>
                <c:pt idx="22314">
                  <c:v>40844</c:v>
                </c:pt>
                <c:pt idx="22315">
                  <c:v>40847</c:v>
                </c:pt>
                <c:pt idx="22316">
                  <c:v>40848</c:v>
                </c:pt>
                <c:pt idx="22317">
                  <c:v>40849</c:v>
                </c:pt>
                <c:pt idx="22318">
                  <c:v>40850</c:v>
                </c:pt>
                <c:pt idx="22319">
                  <c:v>40851</c:v>
                </c:pt>
                <c:pt idx="22320">
                  <c:v>40854</c:v>
                </c:pt>
                <c:pt idx="22321">
                  <c:v>40855</c:v>
                </c:pt>
                <c:pt idx="22322">
                  <c:v>40856</c:v>
                </c:pt>
                <c:pt idx="22323">
                  <c:v>40857</c:v>
                </c:pt>
                <c:pt idx="22324">
                  <c:v>40858</c:v>
                </c:pt>
                <c:pt idx="22325">
                  <c:v>40861</c:v>
                </c:pt>
                <c:pt idx="22326">
                  <c:v>40862</c:v>
                </c:pt>
                <c:pt idx="22327">
                  <c:v>40863</c:v>
                </c:pt>
                <c:pt idx="22328">
                  <c:v>40864</c:v>
                </c:pt>
                <c:pt idx="22329">
                  <c:v>40865</c:v>
                </c:pt>
                <c:pt idx="22330">
                  <c:v>40868</c:v>
                </c:pt>
                <c:pt idx="22331">
                  <c:v>40869</c:v>
                </c:pt>
                <c:pt idx="22332">
                  <c:v>40870</c:v>
                </c:pt>
                <c:pt idx="22333">
                  <c:v>40872</c:v>
                </c:pt>
                <c:pt idx="22334">
                  <c:v>40875</c:v>
                </c:pt>
                <c:pt idx="22335">
                  <c:v>40876</c:v>
                </c:pt>
                <c:pt idx="22336">
                  <c:v>40877</c:v>
                </c:pt>
                <c:pt idx="22337">
                  <c:v>40878</c:v>
                </c:pt>
                <c:pt idx="22338">
                  <c:v>40879</c:v>
                </c:pt>
                <c:pt idx="22339">
                  <c:v>40882</c:v>
                </c:pt>
                <c:pt idx="22340">
                  <c:v>40883</c:v>
                </c:pt>
                <c:pt idx="22341">
                  <c:v>40884</c:v>
                </c:pt>
                <c:pt idx="22342">
                  <c:v>40885</c:v>
                </c:pt>
                <c:pt idx="22343">
                  <c:v>40886</c:v>
                </c:pt>
                <c:pt idx="22344">
                  <c:v>40889</c:v>
                </c:pt>
                <c:pt idx="22345">
                  <c:v>40890</c:v>
                </c:pt>
                <c:pt idx="22346">
                  <c:v>40891</c:v>
                </c:pt>
                <c:pt idx="22347">
                  <c:v>40892</c:v>
                </c:pt>
                <c:pt idx="22348">
                  <c:v>40893</c:v>
                </c:pt>
                <c:pt idx="22349">
                  <c:v>40896</c:v>
                </c:pt>
                <c:pt idx="22350">
                  <c:v>40897</c:v>
                </c:pt>
                <c:pt idx="22351">
                  <c:v>40898</c:v>
                </c:pt>
                <c:pt idx="22352">
                  <c:v>40899</c:v>
                </c:pt>
                <c:pt idx="22353">
                  <c:v>40900</c:v>
                </c:pt>
                <c:pt idx="22354">
                  <c:v>40904</c:v>
                </c:pt>
                <c:pt idx="22355">
                  <c:v>40905</c:v>
                </c:pt>
                <c:pt idx="22356">
                  <c:v>40906</c:v>
                </c:pt>
                <c:pt idx="22357">
                  <c:v>40907</c:v>
                </c:pt>
                <c:pt idx="22358">
                  <c:v>40911</c:v>
                </c:pt>
                <c:pt idx="22359">
                  <c:v>40912</c:v>
                </c:pt>
                <c:pt idx="22360">
                  <c:v>40913</c:v>
                </c:pt>
                <c:pt idx="22361">
                  <c:v>40914</c:v>
                </c:pt>
                <c:pt idx="22362">
                  <c:v>40917</c:v>
                </c:pt>
                <c:pt idx="22363">
                  <c:v>40918</c:v>
                </c:pt>
                <c:pt idx="22364">
                  <c:v>40919</c:v>
                </c:pt>
                <c:pt idx="22365">
                  <c:v>40920</c:v>
                </c:pt>
                <c:pt idx="22366">
                  <c:v>40921</c:v>
                </c:pt>
                <c:pt idx="22367">
                  <c:v>40925</c:v>
                </c:pt>
                <c:pt idx="22368">
                  <c:v>40926</c:v>
                </c:pt>
                <c:pt idx="22369">
                  <c:v>40927</c:v>
                </c:pt>
                <c:pt idx="22370">
                  <c:v>40928</c:v>
                </c:pt>
                <c:pt idx="22371">
                  <c:v>40931</c:v>
                </c:pt>
                <c:pt idx="22372">
                  <c:v>40932</c:v>
                </c:pt>
                <c:pt idx="22373">
                  <c:v>40933</c:v>
                </c:pt>
                <c:pt idx="22374">
                  <c:v>40934</c:v>
                </c:pt>
                <c:pt idx="22375">
                  <c:v>40935</c:v>
                </c:pt>
                <c:pt idx="22376">
                  <c:v>40938</c:v>
                </c:pt>
                <c:pt idx="22377">
                  <c:v>40939</c:v>
                </c:pt>
                <c:pt idx="22378">
                  <c:v>40940</c:v>
                </c:pt>
                <c:pt idx="22379">
                  <c:v>40941</c:v>
                </c:pt>
                <c:pt idx="22380">
                  <c:v>40942</c:v>
                </c:pt>
                <c:pt idx="22381">
                  <c:v>40945</c:v>
                </c:pt>
                <c:pt idx="22382">
                  <c:v>40946</c:v>
                </c:pt>
                <c:pt idx="22383">
                  <c:v>40947</c:v>
                </c:pt>
                <c:pt idx="22384">
                  <c:v>40948</c:v>
                </c:pt>
                <c:pt idx="22385">
                  <c:v>40949</c:v>
                </c:pt>
                <c:pt idx="22386">
                  <c:v>40952</c:v>
                </c:pt>
                <c:pt idx="22387">
                  <c:v>40953</c:v>
                </c:pt>
                <c:pt idx="22388">
                  <c:v>40954</c:v>
                </c:pt>
                <c:pt idx="22389">
                  <c:v>40955</c:v>
                </c:pt>
                <c:pt idx="22390">
                  <c:v>40956</c:v>
                </c:pt>
                <c:pt idx="22391">
                  <c:v>40960</c:v>
                </c:pt>
                <c:pt idx="22392">
                  <c:v>40961</c:v>
                </c:pt>
                <c:pt idx="22393">
                  <c:v>40962</c:v>
                </c:pt>
                <c:pt idx="22394">
                  <c:v>40963</c:v>
                </c:pt>
                <c:pt idx="22395">
                  <c:v>40966</c:v>
                </c:pt>
                <c:pt idx="22396">
                  <c:v>40967</c:v>
                </c:pt>
                <c:pt idx="22397">
                  <c:v>40968</c:v>
                </c:pt>
                <c:pt idx="22398">
                  <c:v>40969</c:v>
                </c:pt>
                <c:pt idx="22399">
                  <c:v>40970</c:v>
                </c:pt>
                <c:pt idx="22400">
                  <c:v>40973</c:v>
                </c:pt>
                <c:pt idx="22401">
                  <c:v>40974</c:v>
                </c:pt>
                <c:pt idx="22402">
                  <c:v>40975</c:v>
                </c:pt>
                <c:pt idx="22403">
                  <c:v>40976</c:v>
                </c:pt>
                <c:pt idx="22404">
                  <c:v>40977</c:v>
                </c:pt>
                <c:pt idx="22405">
                  <c:v>40980</c:v>
                </c:pt>
                <c:pt idx="22406">
                  <c:v>40981</c:v>
                </c:pt>
                <c:pt idx="22407">
                  <c:v>40982</c:v>
                </c:pt>
                <c:pt idx="22408">
                  <c:v>40983</c:v>
                </c:pt>
                <c:pt idx="22409">
                  <c:v>40984</c:v>
                </c:pt>
                <c:pt idx="22410">
                  <c:v>40987</c:v>
                </c:pt>
                <c:pt idx="22411">
                  <c:v>40988</c:v>
                </c:pt>
                <c:pt idx="22412">
                  <c:v>40989</c:v>
                </c:pt>
                <c:pt idx="22413">
                  <c:v>40990</c:v>
                </c:pt>
                <c:pt idx="22414">
                  <c:v>40991</c:v>
                </c:pt>
                <c:pt idx="22415">
                  <c:v>40994</c:v>
                </c:pt>
                <c:pt idx="22416">
                  <c:v>40995</c:v>
                </c:pt>
                <c:pt idx="22417">
                  <c:v>40996</c:v>
                </c:pt>
                <c:pt idx="22418">
                  <c:v>40997</c:v>
                </c:pt>
                <c:pt idx="22419">
                  <c:v>40998</c:v>
                </c:pt>
                <c:pt idx="22420">
                  <c:v>41001</c:v>
                </c:pt>
                <c:pt idx="22421">
                  <c:v>41002</c:v>
                </c:pt>
                <c:pt idx="22422">
                  <c:v>41003</c:v>
                </c:pt>
                <c:pt idx="22423">
                  <c:v>41004</c:v>
                </c:pt>
                <c:pt idx="22424">
                  <c:v>41008</c:v>
                </c:pt>
                <c:pt idx="22425">
                  <c:v>41009</c:v>
                </c:pt>
                <c:pt idx="22426">
                  <c:v>41010</c:v>
                </c:pt>
                <c:pt idx="22427">
                  <c:v>41011</c:v>
                </c:pt>
                <c:pt idx="22428">
                  <c:v>41012</c:v>
                </c:pt>
                <c:pt idx="22429">
                  <c:v>41015</c:v>
                </c:pt>
                <c:pt idx="22430">
                  <c:v>41016</c:v>
                </c:pt>
                <c:pt idx="22431">
                  <c:v>41017</c:v>
                </c:pt>
                <c:pt idx="22432">
                  <c:v>41018</c:v>
                </c:pt>
                <c:pt idx="22433">
                  <c:v>41019</c:v>
                </c:pt>
                <c:pt idx="22434">
                  <c:v>41022</c:v>
                </c:pt>
                <c:pt idx="22435">
                  <c:v>41023</c:v>
                </c:pt>
                <c:pt idx="22436">
                  <c:v>41024</c:v>
                </c:pt>
                <c:pt idx="22437">
                  <c:v>41025</c:v>
                </c:pt>
                <c:pt idx="22438">
                  <c:v>41026</c:v>
                </c:pt>
                <c:pt idx="22439">
                  <c:v>41029</c:v>
                </c:pt>
                <c:pt idx="22440">
                  <c:v>41030</c:v>
                </c:pt>
                <c:pt idx="22441">
                  <c:v>41031</c:v>
                </c:pt>
                <c:pt idx="22442">
                  <c:v>41032</c:v>
                </c:pt>
                <c:pt idx="22443">
                  <c:v>41033</c:v>
                </c:pt>
                <c:pt idx="22444">
                  <c:v>41036</c:v>
                </c:pt>
                <c:pt idx="22445">
                  <c:v>41037</c:v>
                </c:pt>
                <c:pt idx="22446">
                  <c:v>41038</c:v>
                </c:pt>
                <c:pt idx="22447">
                  <c:v>41039</c:v>
                </c:pt>
                <c:pt idx="22448">
                  <c:v>41040</c:v>
                </c:pt>
                <c:pt idx="22449">
                  <c:v>41043</c:v>
                </c:pt>
                <c:pt idx="22450">
                  <c:v>41044</c:v>
                </c:pt>
                <c:pt idx="22451">
                  <c:v>41045</c:v>
                </c:pt>
                <c:pt idx="22452">
                  <c:v>41046</c:v>
                </c:pt>
                <c:pt idx="22453">
                  <c:v>41047</c:v>
                </c:pt>
                <c:pt idx="22454">
                  <c:v>41050</c:v>
                </c:pt>
                <c:pt idx="22455">
                  <c:v>41051</c:v>
                </c:pt>
                <c:pt idx="22456">
                  <c:v>41052</c:v>
                </c:pt>
                <c:pt idx="22457">
                  <c:v>41053</c:v>
                </c:pt>
                <c:pt idx="22458">
                  <c:v>41054</c:v>
                </c:pt>
                <c:pt idx="22459">
                  <c:v>41058</c:v>
                </c:pt>
                <c:pt idx="22460">
                  <c:v>41059</c:v>
                </c:pt>
                <c:pt idx="22461">
                  <c:v>41060</c:v>
                </c:pt>
                <c:pt idx="22462">
                  <c:v>41061</c:v>
                </c:pt>
                <c:pt idx="22463">
                  <c:v>41064</c:v>
                </c:pt>
                <c:pt idx="22464">
                  <c:v>41065</c:v>
                </c:pt>
                <c:pt idx="22465">
                  <c:v>41066</c:v>
                </c:pt>
                <c:pt idx="22466">
                  <c:v>41067</c:v>
                </c:pt>
                <c:pt idx="22467">
                  <c:v>41068</c:v>
                </c:pt>
                <c:pt idx="22468">
                  <c:v>41071</c:v>
                </c:pt>
                <c:pt idx="22469">
                  <c:v>41072</c:v>
                </c:pt>
                <c:pt idx="22470">
                  <c:v>41073</c:v>
                </c:pt>
                <c:pt idx="22471">
                  <c:v>41074</c:v>
                </c:pt>
                <c:pt idx="22472">
                  <c:v>41075</c:v>
                </c:pt>
                <c:pt idx="22473">
                  <c:v>41078</c:v>
                </c:pt>
                <c:pt idx="22474">
                  <c:v>41079</c:v>
                </c:pt>
                <c:pt idx="22475">
                  <c:v>41080</c:v>
                </c:pt>
                <c:pt idx="22476">
                  <c:v>41081</c:v>
                </c:pt>
                <c:pt idx="22477">
                  <c:v>41082</c:v>
                </c:pt>
                <c:pt idx="22478">
                  <c:v>41085</c:v>
                </c:pt>
                <c:pt idx="22479">
                  <c:v>41086</c:v>
                </c:pt>
                <c:pt idx="22480">
                  <c:v>41087</c:v>
                </c:pt>
                <c:pt idx="22481">
                  <c:v>41088</c:v>
                </c:pt>
                <c:pt idx="22482">
                  <c:v>41089</c:v>
                </c:pt>
                <c:pt idx="22483">
                  <c:v>41092</c:v>
                </c:pt>
                <c:pt idx="22484">
                  <c:v>41093</c:v>
                </c:pt>
                <c:pt idx="22485">
                  <c:v>41095</c:v>
                </c:pt>
                <c:pt idx="22486">
                  <c:v>41096</c:v>
                </c:pt>
                <c:pt idx="22487">
                  <c:v>41099</c:v>
                </c:pt>
                <c:pt idx="22488">
                  <c:v>41100</c:v>
                </c:pt>
                <c:pt idx="22489">
                  <c:v>41101</c:v>
                </c:pt>
                <c:pt idx="22490">
                  <c:v>41102</c:v>
                </c:pt>
                <c:pt idx="22491">
                  <c:v>41103</c:v>
                </c:pt>
                <c:pt idx="22492">
                  <c:v>41106</c:v>
                </c:pt>
                <c:pt idx="22493">
                  <c:v>41107</c:v>
                </c:pt>
                <c:pt idx="22494">
                  <c:v>41108</c:v>
                </c:pt>
                <c:pt idx="22495">
                  <c:v>41109</c:v>
                </c:pt>
                <c:pt idx="22496">
                  <c:v>41110</c:v>
                </c:pt>
                <c:pt idx="22497">
                  <c:v>41113</c:v>
                </c:pt>
                <c:pt idx="22498">
                  <c:v>41114</c:v>
                </c:pt>
                <c:pt idx="22499">
                  <c:v>41115</c:v>
                </c:pt>
                <c:pt idx="22500">
                  <c:v>41116</c:v>
                </c:pt>
                <c:pt idx="22501">
                  <c:v>41117</c:v>
                </c:pt>
                <c:pt idx="22502">
                  <c:v>41120</c:v>
                </c:pt>
                <c:pt idx="22503">
                  <c:v>41121</c:v>
                </c:pt>
                <c:pt idx="22504">
                  <c:v>41122</c:v>
                </c:pt>
                <c:pt idx="22505">
                  <c:v>41123</c:v>
                </c:pt>
                <c:pt idx="22506">
                  <c:v>41124</c:v>
                </c:pt>
                <c:pt idx="22507">
                  <c:v>41127</c:v>
                </c:pt>
                <c:pt idx="22508">
                  <c:v>41128</c:v>
                </c:pt>
                <c:pt idx="22509">
                  <c:v>41129</c:v>
                </c:pt>
                <c:pt idx="22510">
                  <c:v>41130</c:v>
                </c:pt>
                <c:pt idx="22511">
                  <c:v>41131</c:v>
                </c:pt>
                <c:pt idx="22512">
                  <c:v>41134</c:v>
                </c:pt>
                <c:pt idx="22513">
                  <c:v>41135</c:v>
                </c:pt>
                <c:pt idx="22514">
                  <c:v>41136</c:v>
                </c:pt>
                <c:pt idx="22515">
                  <c:v>41137</c:v>
                </c:pt>
                <c:pt idx="22516">
                  <c:v>41138</c:v>
                </c:pt>
                <c:pt idx="22517">
                  <c:v>41141</c:v>
                </c:pt>
                <c:pt idx="22518">
                  <c:v>41142</c:v>
                </c:pt>
                <c:pt idx="22519">
                  <c:v>41143</c:v>
                </c:pt>
                <c:pt idx="22520">
                  <c:v>41144</c:v>
                </c:pt>
                <c:pt idx="22521">
                  <c:v>41145</c:v>
                </c:pt>
                <c:pt idx="22522">
                  <c:v>41148</c:v>
                </c:pt>
                <c:pt idx="22523">
                  <c:v>41149</c:v>
                </c:pt>
                <c:pt idx="22524">
                  <c:v>41150</c:v>
                </c:pt>
                <c:pt idx="22525">
                  <c:v>41151</c:v>
                </c:pt>
                <c:pt idx="22526">
                  <c:v>41152</c:v>
                </c:pt>
                <c:pt idx="22527">
                  <c:v>41156</c:v>
                </c:pt>
                <c:pt idx="22528">
                  <c:v>41157</c:v>
                </c:pt>
                <c:pt idx="22529">
                  <c:v>41158</c:v>
                </c:pt>
                <c:pt idx="22530">
                  <c:v>41159</c:v>
                </c:pt>
                <c:pt idx="22531">
                  <c:v>41162</c:v>
                </c:pt>
                <c:pt idx="22532">
                  <c:v>41163</c:v>
                </c:pt>
                <c:pt idx="22533">
                  <c:v>41164</c:v>
                </c:pt>
                <c:pt idx="22534">
                  <c:v>41165</c:v>
                </c:pt>
                <c:pt idx="22535">
                  <c:v>41166</c:v>
                </c:pt>
                <c:pt idx="22536">
                  <c:v>41169</c:v>
                </c:pt>
                <c:pt idx="22537">
                  <c:v>41170</c:v>
                </c:pt>
                <c:pt idx="22538">
                  <c:v>41171</c:v>
                </c:pt>
                <c:pt idx="22539">
                  <c:v>41172</c:v>
                </c:pt>
                <c:pt idx="22540">
                  <c:v>41173</c:v>
                </c:pt>
                <c:pt idx="22541">
                  <c:v>41176</c:v>
                </c:pt>
                <c:pt idx="22542">
                  <c:v>41177</c:v>
                </c:pt>
                <c:pt idx="22543">
                  <c:v>41178</c:v>
                </c:pt>
                <c:pt idx="22544">
                  <c:v>41179</c:v>
                </c:pt>
                <c:pt idx="22545">
                  <c:v>41180</c:v>
                </c:pt>
                <c:pt idx="22546">
                  <c:v>41183</c:v>
                </c:pt>
                <c:pt idx="22547">
                  <c:v>41184</c:v>
                </c:pt>
                <c:pt idx="22548">
                  <c:v>41185</c:v>
                </c:pt>
                <c:pt idx="22549">
                  <c:v>41186</c:v>
                </c:pt>
                <c:pt idx="22550">
                  <c:v>41187</c:v>
                </c:pt>
                <c:pt idx="22551">
                  <c:v>41190</c:v>
                </c:pt>
                <c:pt idx="22552">
                  <c:v>41191</c:v>
                </c:pt>
                <c:pt idx="22553">
                  <c:v>41192</c:v>
                </c:pt>
                <c:pt idx="22554">
                  <c:v>41193</c:v>
                </c:pt>
                <c:pt idx="22555">
                  <c:v>41194</c:v>
                </c:pt>
                <c:pt idx="22556">
                  <c:v>41197</c:v>
                </c:pt>
                <c:pt idx="22557">
                  <c:v>41198</c:v>
                </c:pt>
                <c:pt idx="22558">
                  <c:v>41199</c:v>
                </c:pt>
                <c:pt idx="22559">
                  <c:v>41200</c:v>
                </c:pt>
                <c:pt idx="22560">
                  <c:v>41201</c:v>
                </c:pt>
                <c:pt idx="22561">
                  <c:v>41204</c:v>
                </c:pt>
                <c:pt idx="22562">
                  <c:v>41205</c:v>
                </c:pt>
                <c:pt idx="22563">
                  <c:v>41206</c:v>
                </c:pt>
                <c:pt idx="22564">
                  <c:v>41207</c:v>
                </c:pt>
                <c:pt idx="22565">
                  <c:v>41208</c:v>
                </c:pt>
                <c:pt idx="22566">
                  <c:v>41213</c:v>
                </c:pt>
                <c:pt idx="22567">
                  <c:v>41214</c:v>
                </c:pt>
                <c:pt idx="22568">
                  <c:v>41215</c:v>
                </c:pt>
                <c:pt idx="22569">
                  <c:v>41218</c:v>
                </c:pt>
                <c:pt idx="22570">
                  <c:v>41219</c:v>
                </c:pt>
                <c:pt idx="22571">
                  <c:v>41220</c:v>
                </c:pt>
                <c:pt idx="22572">
                  <c:v>41221</c:v>
                </c:pt>
                <c:pt idx="22573">
                  <c:v>41222</c:v>
                </c:pt>
                <c:pt idx="22574">
                  <c:v>41225</c:v>
                </c:pt>
                <c:pt idx="22575">
                  <c:v>41226</c:v>
                </c:pt>
                <c:pt idx="22576">
                  <c:v>41227</c:v>
                </c:pt>
                <c:pt idx="22577">
                  <c:v>41228</c:v>
                </c:pt>
                <c:pt idx="22578">
                  <c:v>41229</c:v>
                </c:pt>
                <c:pt idx="22579">
                  <c:v>41232</c:v>
                </c:pt>
                <c:pt idx="22580">
                  <c:v>41233</c:v>
                </c:pt>
                <c:pt idx="22581">
                  <c:v>41234</c:v>
                </c:pt>
                <c:pt idx="22582">
                  <c:v>41236</c:v>
                </c:pt>
                <c:pt idx="22583">
                  <c:v>41239</c:v>
                </c:pt>
                <c:pt idx="22584">
                  <c:v>41240</c:v>
                </c:pt>
                <c:pt idx="22585">
                  <c:v>41241</c:v>
                </c:pt>
                <c:pt idx="22586">
                  <c:v>41242</c:v>
                </c:pt>
                <c:pt idx="22587">
                  <c:v>41243</c:v>
                </c:pt>
                <c:pt idx="22588">
                  <c:v>41246</c:v>
                </c:pt>
                <c:pt idx="22589">
                  <c:v>41247</c:v>
                </c:pt>
                <c:pt idx="22590">
                  <c:v>41248</c:v>
                </c:pt>
                <c:pt idx="22591">
                  <c:v>41249</c:v>
                </c:pt>
                <c:pt idx="22592">
                  <c:v>41250</c:v>
                </c:pt>
                <c:pt idx="22593">
                  <c:v>41253</c:v>
                </c:pt>
                <c:pt idx="22594">
                  <c:v>41254</c:v>
                </c:pt>
                <c:pt idx="22595">
                  <c:v>41255</c:v>
                </c:pt>
                <c:pt idx="22596">
                  <c:v>41256</c:v>
                </c:pt>
                <c:pt idx="22597">
                  <c:v>41257</c:v>
                </c:pt>
                <c:pt idx="22598">
                  <c:v>41260</c:v>
                </c:pt>
                <c:pt idx="22599">
                  <c:v>41261</c:v>
                </c:pt>
                <c:pt idx="22600">
                  <c:v>41262</c:v>
                </c:pt>
                <c:pt idx="22601">
                  <c:v>41263</c:v>
                </c:pt>
                <c:pt idx="22602">
                  <c:v>41264</c:v>
                </c:pt>
                <c:pt idx="22603">
                  <c:v>41267</c:v>
                </c:pt>
                <c:pt idx="22604">
                  <c:v>41269</c:v>
                </c:pt>
                <c:pt idx="22605">
                  <c:v>41270</c:v>
                </c:pt>
                <c:pt idx="22606">
                  <c:v>41271</c:v>
                </c:pt>
                <c:pt idx="22607">
                  <c:v>41274</c:v>
                </c:pt>
                <c:pt idx="22608">
                  <c:v>41276</c:v>
                </c:pt>
                <c:pt idx="22609">
                  <c:v>41277</c:v>
                </c:pt>
                <c:pt idx="22610">
                  <c:v>41278</c:v>
                </c:pt>
                <c:pt idx="22611">
                  <c:v>41281</c:v>
                </c:pt>
                <c:pt idx="22612">
                  <c:v>41282</c:v>
                </c:pt>
                <c:pt idx="22613">
                  <c:v>41283</c:v>
                </c:pt>
                <c:pt idx="22614">
                  <c:v>41284</c:v>
                </c:pt>
                <c:pt idx="22615">
                  <c:v>41285</c:v>
                </c:pt>
                <c:pt idx="22616">
                  <c:v>41288</c:v>
                </c:pt>
                <c:pt idx="22617">
                  <c:v>41289</c:v>
                </c:pt>
                <c:pt idx="22618">
                  <c:v>41290</c:v>
                </c:pt>
                <c:pt idx="22619">
                  <c:v>41291</c:v>
                </c:pt>
                <c:pt idx="22620">
                  <c:v>41292</c:v>
                </c:pt>
                <c:pt idx="22621">
                  <c:v>41296</c:v>
                </c:pt>
                <c:pt idx="22622">
                  <c:v>41297</c:v>
                </c:pt>
                <c:pt idx="22623">
                  <c:v>41298</c:v>
                </c:pt>
                <c:pt idx="22624">
                  <c:v>41299</c:v>
                </c:pt>
                <c:pt idx="22625">
                  <c:v>41302</c:v>
                </c:pt>
                <c:pt idx="22626">
                  <c:v>41303</c:v>
                </c:pt>
                <c:pt idx="22627">
                  <c:v>41304</c:v>
                </c:pt>
                <c:pt idx="22628">
                  <c:v>41305</c:v>
                </c:pt>
                <c:pt idx="22629">
                  <c:v>41306</c:v>
                </c:pt>
                <c:pt idx="22630">
                  <c:v>41309</c:v>
                </c:pt>
                <c:pt idx="22631">
                  <c:v>41310</c:v>
                </c:pt>
                <c:pt idx="22632">
                  <c:v>41311</c:v>
                </c:pt>
                <c:pt idx="22633">
                  <c:v>41312</c:v>
                </c:pt>
                <c:pt idx="22634">
                  <c:v>41313</c:v>
                </c:pt>
                <c:pt idx="22635">
                  <c:v>41316</c:v>
                </c:pt>
                <c:pt idx="22636">
                  <c:v>41317</c:v>
                </c:pt>
                <c:pt idx="22637">
                  <c:v>41318</c:v>
                </c:pt>
                <c:pt idx="22638">
                  <c:v>41319</c:v>
                </c:pt>
                <c:pt idx="22639">
                  <c:v>41320</c:v>
                </c:pt>
                <c:pt idx="22640">
                  <c:v>41324</c:v>
                </c:pt>
                <c:pt idx="22641">
                  <c:v>41325</c:v>
                </c:pt>
                <c:pt idx="22642">
                  <c:v>41326</c:v>
                </c:pt>
                <c:pt idx="22643">
                  <c:v>41327</c:v>
                </c:pt>
                <c:pt idx="22644">
                  <c:v>41330</c:v>
                </c:pt>
                <c:pt idx="22645">
                  <c:v>41331</c:v>
                </c:pt>
                <c:pt idx="22646">
                  <c:v>41332</c:v>
                </c:pt>
                <c:pt idx="22647">
                  <c:v>41333</c:v>
                </c:pt>
                <c:pt idx="22648">
                  <c:v>41334</c:v>
                </c:pt>
                <c:pt idx="22649">
                  <c:v>41337</c:v>
                </c:pt>
                <c:pt idx="22650">
                  <c:v>41338</c:v>
                </c:pt>
                <c:pt idx="22651">
                  <c:v>41339</c:v>
                </c:pt>
                <c:pt idx="22652">
                  <c:v>41340</c:v>
                </c:pt>
                <c:pt idx="22653">
                  <c:v>41341</c:v>
                </c:pt>
                <c:pt idx="22654">
                  <c:v>41344</c:v>
                </c:pt>
                <c:pt idx="22655">
                  <c:v>41345</c:v>
                </c:pt>
                <c:pt idx="22656">
                  <c:v>41346</c:v>
                </c:pt>
                <c:pt idx="22657">
                  <c:v>41347</c:v>
                </c:pt>
                <c:pt idx="22658">
                  <c:v>41348</c:v>
                </c:pt>
                <c:pt idx="22659">
                  <c:v>41351</c:v>
                </c:pt>
                <c:pt idx="22660">
                  <c:v>41352</c:v>
                </c:pt>
                <c:pt idx="22661">
                  <c:v>41353</c:v>
                </c:pt>
                <c:pt idx="22662">
                  <c:v>41354</c:v>
                </c:pt>
                <c:pt idx="22663">
                  <c:v>41355</c:v>
                </c:pt>
                <c:pt idx="22664">
                  <c:v>41358</c:v>
                </c:pt>
                <c:pt idx="22665">
                  <c:v>41359</c:v>
                </c:pt>
                <c:pt idx="22666">
                  <c:v>41360</c:v>
                </c:pt>
                <c:pt idx="22667">
                  <c:v>41361</c:v>
                </c:pt>
                <c:pt idx="22668">
                  <c:v>41365</c:v>
                </c:pt>
                <c:pt idx="22669">
                  <c:v>41366</c:v>
                </c:pt>
                <c:pt idx="22670">
                  <c:v>41367</c:v>
                </c:pt>
                <c:pt idx="22671">
                  <c:v>41368</c:v>
                </c:pt>
                <c:pt idx="22672">
                  <c:v>41369</c:v>
                </c:pt>
                <c:pt idx="22673">
                  <c:v>41372</c:v>
                </c:pt>
                <c:pt idx="22674">
                  <c:v>41373</c:v>
                </c:pt>
                <c:pt idx="22675">
                  <c:v>41374</c:v>
                </c:pt>
                <c:pt idx="22676">
                  <c:v>41375</c:v>
                </c:pt>
                <c:pt idx="22677">
                  <c:v>41376</c:v>
                </c:pt>
                <c:pt idx="22678">
                  <c:v>41379</c:v>
                </c:pt>
                <c:pt idx="22679">
                  <c:v>41380</c:v>
                </c:pt>
                <c:pt idx="22680">
                  <c:v>41381</c:v>
                </c:pt>
                <c:pt idx="22681">
                  <c:v>41382</c:v>
                </c:pt>
                <c:pt idx="22682">
                  <c:v>41383</c:v>
                </c:pt>
                <c:pt idx="22683">
                  <c:v>41386</c:v>
                </c:pt>
                <c:pt idx="22684">
                  <c:v>41387</c:v>
                </c:pt>
                <c:pt idx="22685">
                  <c:v>41388</c:v>
                </c:pt>
                <c:pt idx="22686">
                  <c:v>41389</c:v>
                </c:pt>
                <c:pt idx="22687">
                  <c:v>41390</c:v>
                </c:pt>
                <c:pt idx="22688">
                  <c:v>41393</c:v>
                </c:pt>
                <c:pt idx="22689">
                  <c:v>41394</c:v>
                </c:pt>
                <c:pt idx="22690">
                  <c:v>41395</c:v>
                </c:pt>
                <c:pt idx="22691">
                  <c:v>41396</c:v>
                </c:pt>
                <c:pt idx="22692">
                  <c:v>41397</c:v>
                </c:pt>
                <c:pt idx="22693">
                  <c:v>41400</c:v>
                </c:pt>
                <c:pt idx="22694">
                  <c:v>41401</c:v>
                </c:pt>
                <c:pt idx="22695">
                  <c:v>41402</c:v>
                </c:pt>
                <c:pt idx="22696">
                  <c:v>41403</c:v>
                </c:pt>
                <c:pt idx="22697">
                  <c:v>41404</c:v>
                </c:pt>
                <c:pt idx="22698">
                  <c:v>41407</c:v>
                </c:pt>
                <c:pt idx="22699">
                  <c:v>41408</c:v>
                </c:pt>
                <c:pt idx="22700">
                  <c:v>41409</c:v>
                </c:pt>
                <c:pt idx="22701">
                  <c:v>41410</c:v>
                </c:pt>
                <c:pt idx="22702">
                  <c:v>41411</c:v>
                </c:pt>
                <c:pt idx="22703">
                  <c:v>41414</c:v>
                </c:pt>
                <c:pt idx="22704">
                  <c:v>41415</c:v>
                </c:pt>
                <c:pt idx="22705">
                  <c:v>41416</c:v>
                </c:pt>
                <c:pt idx="22706">
                  <c:v>41417</c:v>
                </c:pt>
                <c:pt idx="22707">
                  <c:v>41418</c:v>
                </c:pt>
                <c:pt idx="22708">
                  <c:v>41422</c:v>
                </c:pt>
                <c:pt idx="22709">
                  <c:v>41423</c:v>
                </c:pt>
                <c:pt idx="22710">
                  <c:v>41424</c:v>
                </c:pt>
                <c:pt idx="22711">
                  <c:v>41425</c:v>
                </c:pt>
                <c:pt idx="22712">
                  <c:v>41428</c:v>
                </c:pt>
                <c:pt idx="22713">
                  <c:v>41429</c:v>
                </c:pt>
                <c:pt idx="22714">
                  <c:v>41430</c:v>
                </c:pt>
                <c:pt idx="22715">
                  <c:v>41431</c:v>
                </c:pt>
                <c:pt idx="22716">
                  <c:v>41432</c:v>
                </c:pt>
                <c:pt idx="22717">
                  <c:v>41435</c:v>
                </c:pt>
                <c:pt idx="22718">
                  <c:v>41436</c:v>
                </c:pt>
                <c:pt idx="22719">
                  <c:v>41437</c:v>
                </c:pt>
                <c:pt idx="22720">
                  <c:v>41438</c:v>
                </c:pt>
                <c:pt idx="22721">
                  <c:v>41439</c:v>
                </c:pt>
                <c:pt idx="22722">
                  <c:v>41442</c:v>
                </c:pt>
                <c:pt idx="22723">
                  <c:v>41443</c:v>
                </c:pt>
                <c:pt idx="22724">
                  <c:v>41444</c:v>
                </c:pt>
                <c:pt idx="22725">
                  <c:v>41445</c:v>
                </c:pt>
                <c:pt idx="22726">
                  <c:v>41446</c:v>
                </c:pt>
                <c:pt idx="22727">
                  <c:v>41449</c:v>
                </c:pt>
                <c:pt idx="22728">
                  <c:v>41450</c:v>
                </c:pt>
                <c:pt idx="22729">
                  <c:v>41451</c:v>
                </c:pt>
                <c:pt idx="22730">
                  <c:v>41452</c:v>
                </c:pt>
                <c:pt idx="22731">
                  <c:v>41453</c:v>
                </c:pt>
                <c:pt idx="22732">
                  <c:v>41456</c:v>
                </c:pt>
                <c:pt idx="22733">
                  <c:v>41457</c:v>
                </c:pt>
                <c:pt idx="22734">
                  <c:v>41458</c:v>
                </c:pt>
                <c:pt idx="22735">
                  <c:v>41460</c:v>
                </c:pt>
                <c:pt idx="22736">
                  <c:v>41463</c:v>
                </c:pt>
                <c:pt idx="22737">
                  <c:v>41464</c:v>
                </c:pt>
                <c:pt idx="22738">
                  <c:v>41465</c:v>
                </c:pt>
                <c:pt idx="22739">
                  <c:v>41466</c:v>
                </c:pt>
                <c:pt idx="22740">
                  <c:v>41467</c:v>
                </c:pt>
                <c:pt idx="22741">
                  <c:v>41470</c:v>
                </c:pt>
                <c:pt idx="22742">
                  <c:v>41471</c:v>
                </c:pt>
                <c:pt idx="22743">
                  <c:v>41472</c:v>
                </c:pt>
                <c:pt idx="22744">
                  <c:v>41473</c:v>
                </c:pt>
                <c:pt idx="22745">
                  <c:v>41474</c:v>
                </c:pt>
                <c:pt idx="22746">
                  <c:v>41477</c:v>
                </c:pt>
                <c:pt idx="22747">
                  <c:v>41478</c:v>
                </c:pt>
                <c:pt idx="22748">
                  <c:v>41479</c:v>
                </c:pt>
                <c:pt idx="22749">
                  <c:v>41480</c:v>
                </c:pt>
                <c:pt idx="22750">
                  <c:v>41481</c:v>
                </c:pt>
                <c:pt idx="22751">
                  <c:v>41484</c:v>
                </c:pt>
                <c:pt idx="22752">
                  <c:v>41485</c:v>
                </c:pt>
                <c:pt idx="22753">
                  <c:v>41486</c:v>
                </c:pt>
                <c:pt idx="22754">
                  <c:v>41487</c:v>
                </c:pt>
                <c:pt idx="22755">
                  <c:v>41488</c:v>
                </c:pt>
                <c:pt idx="22756">
                  <c:v>41491</c:v>
                </c:pt>
                <c:pt idx="22757">
                  <c:v>41492</c:v>
                </c:pt>
                <c:pt idx="22758">
                  <c:v>41493</c:v>
                </c:pt>
                <c:pt idx="22759">
                  <c:v>41494</c:v>
                </c:pt>
                <c:pt idx="22760">
                  <c:v>41495</c:v>
                </c:pt>
                <c:pt idx="22761">
                  <c:v>41498</c:v>
                </c:pt>
                <c:pt idx="22762">
                  <c:v>41499</c:v>
                </c:pt>
                <c:pt idx="22763">
                  <c:v>41500</c:v>
                </c:pt>
                <c:pt idx="22764">
                  <c:v>41501</c:v>
                </c:pt>
                <c:pt idx="22765">
                  <c:v>41502</c:v>
                </c:pt>
                <c:pt idx="22766">
                  <c:v>41505</c:v>
                </c:pt>
                <c:pt idx="22767">
                  <c:v>41506</c:v>
                </c:pt>
                <c:pt idx="22768">
                  <c:v>41507</c:v>
                </c:pt>
                <c:pt idx="22769">
                  <c:v>41508</c:v>
                </c:pt>
                <c:pt idx="22770">
                  <c:v>41509</c:v>
                </c:pt>
                <c:pt idx="22771">
                  <c:v>41512</c:v>
                </c:pt>
                <c:pt idx="22772">
                  <c:v>41513</c:v>
                </c:pt>
                <c:pt idx="22773">
                  <c:v>41514</c:v>
                </c:pt>
                <c:pt idx="22774">
                  <c:v>41515</c:v>
                </c:pt>
                <c:pt idx="22775">
                  <c:v>41516</c:v>
                </c:pt>
                <c:pt idx="22776">
                  <c:v>41520</c:v>
                </c:pt>
                <c:pt idx="22777">
                  <c:v>41521</c:v>
                </c:pt>
                <c:pt idx="22778">
                  <c:v>41522</c:v>
                </c:pt>
                <c:pt idx="22779">
                  <c:v>41523</c:v>
                </c:pt>
                <c:pt idx="22780">
                  <c:v>41526</c:v>
                </c:pt>
                <c:pt idx="22781">
                  <c:v>41527</c:v>
                </c:pt>
                <c:pt idx="22782">
                  <c:v>41528</c:v>
                </c:pt>
                <c:pt idx="22783">
                  <c:v>41529</c:v>
                </c:pt>
                <c:pt idx="22784">
                  <c:v>41530</c:v>
                </c:pt>
                <c:pt idx="22785">
                  <c:v>41533</c:v>
                </c:pt>
                <c:pt idx="22786">
                  <c:v>41534</c:v>
                </c:pt>
                <c:pt idx="22787">
                  <c:v>41535</c:v>
                </c:pt>
                <c:pt idx="22788">
                  <c:v>41536</c:v>
                </c:pt>
                <c:pt idx="22789">
                  <c:v>41537</c:v>
                </c:pt>
                <c:pt idx="22790">
                  <c:v>41540</c:v>
                </c:pt>
                <c:pt idx="22791">
                  <c:v>41541</c:v>
                </c:pt>
                <c:pt idx="22792">
                  <c:v>41542</c:v>
                </c:pt>
                <c:pt idx="22793">
                  <c:v>41543</c:v>
                </c:pt>
                <c:pt idx="22794">
                  <c:v>41544</c:v>
                </c:pt>
                <c:pt idx="22795">
                  <c:v>41547</c:v>
                </c:pt>
                <c:pt idx="22796">
                  <c:v>41548</c:v>
                </c:pt>
                <c:pt idx="22797">
                  <c:v>41549</c:v>
                </c:pt>
                <c:pt idx="22798">
                  <c:v>41550</c:v>
                </c:pt>
                <c:pt idx="22799">
                  <c:v>41551</c:v>
                </c:pt>
                <c:pt idx="22800">
                  <c:v>41554</c:v>
                </c:pt>
                <c:pt idx="22801">
                  <c:v>41555</c:v>
                </c:pt>
                <c:pt idx="22802">
                  <c:v>41556</c:v>
                </c:pt>
                <c:pt idx="22803">
                  <c:v>41557</c:v>
                </c:pt>
                <c:pt idx="22804">
                  <c:v>41558</c:v>
                </c:pt>
                <c:pt idx="22805">
                  <c:v>41561</c:v>
                </c:pt>
                <c:pt idx="22806">
                  <c:v>41562</c:v>
                </c:pt>
                <c:pt idx="22807">
                  <c:v>41563</c:v>
                </c:pt>
                <c:pt idx="22808">
                  <c:v>41564</c:v>
                </c:pt>
                <c:pt idx="22809">
                  <c:v>41565</c:v>
                </c:pt>
                <c:pt idx="22810">
                  <c:v>41568</c:v>
                </c:pt>
                <c:pt idx="22811">
                  <c:v>41569</c:v>
                </c:pt>
                <c:pt idx="22812">
                  <c:v>41570</c:v>
                </c:pt>
                <c:pt idx="22813">
                  <c:v>41571</c:v>
                </c:pt>
                <c:pt idx="22814">
                  <c:v>41572</c:v>
                </c:pt>
                <c:pt idx="22815">
                  <c:v>41575</c:v>
                </c:pt>
                <c:pt idx="22816">
                  <c:v>41576</c:v>
                </c:pt>
                <c:pt idx="22817">
                  <c:v>41577</c:v>
                </c:pt>
                <c:pt idx="22818">
                  <c:v>41578</c:v>
                </c:pt>
                <c:pt idx="22819">
                  <c:v>41579</c:v>
                </c:pt>
                <c:pt idx="22820">
                  <c:v>41582</c:v>
                </c:pt>
                <c:pt idx="22821">
                  <c:v>41583</c:v>
                </c:pt>
                <c:pt idx="22822">
                  <c:v>41584</c:v>
                </c:pt>
                <c:pt idx="22823">
                  <c:v>41585</c:v>
                </c:pt>
                <c:pt idx="22824">
                  <c:v>41586</c:v>
                </c:pt>
                <c:pt idx="22825">
                  <c:v>41589</c:v>
                </c:pt>
                <c:pt idx="22826">
                  <c:v>41590</c:v>
                </c:pt>
                <c:pt idx="22827">
                  <c:v>41591</c:v>
                </c:pt>
                <c:pt idx="22828">
                  <c:v>41592</c:v>
                </c:pt>
                <c:pt idx="22829">
                  <c:v>41593</c:v>
                </c:pt>
                <c:pt idx="22830">
                  <c:v>41596</c:v>
                </c:pt>
                <c:pt idx="22831">
                  <c:v>41597</c:v>
                </c:pt>
                <c:pt idx="22832">
                  <c:v>41598</c:v>
                </c:pt>
                <c:pt idx="22833">
                  <c:v>41599</c:v>
                </c:pt>
                <c:pt idx="22834">
                  <c:v>41600</c:v>
                </c:pt>
                <c:pt idx="22835">
                  <c:v>41603</c:v>
                </c:pt>
                <c:pt idx="22836">
                  <c:v>41604</c:v>
                </c:pt>
                <c:pt idx="22837">
                  <c:v>41605</c:v>
                </c:pt>
                <c:pt idx="22838">
                  <c:v>41607</c:v>
                </c:pt>
                <c:pt idx="22839">
                  <c:v>41610</c:v>
                </c:pt>
                <c:pt idx="22840">
                  <c:v>41611</c:v>
                </c:pt>
                <c:pt idx="22841">
                  <c:v>41612</c:v>
                </c:pt>
                <c:pt idx="22842">
                  <c:v>41613</c:v>
                </c:pt>
                <c:pt idx="22843">
                  <c:v>41614</c:v>
                </c:pt>
                <c:pt idx="22844">
                  <c:v>41617</c:v>
                </c:pt>
                <c:pt idx="22845">
                  <c:v>41618</c:v>
                </c:pt>
                <c:pt idx="22846">
                  <c:v>41619</c:v>
                </c:pt>
                <c:pt idx="22847">
                  <c:v>41620</c:v>
                </c:pt>
                <c:pt idx="22848">
                  <c:v>41621</c:v>
                </c:pt>
                <c:pt idx="22849">
                  <c:v>41624</c:v>
                </c:pt>
                <c:pt idx="22850">
                  <c:v>41625</c:v>
                </c:pt>
                <c:pt idx="22851">
                  <c:v>41626</c:v>
                </c:pt>
                <c:pt idx="22852">
                  <c:v>41627</c:v>
                </c:pt>
                <c:pt idx="22853">
                  <c:v>41628</c:v>
                </c:pt>
                <c:pt idx="22854">
                  <c:v>41631</c:v>
                </c:pt>
                <c:pt idx="22855">
                  <c:v>41632</c:v>
                </c:pt>
                <c:pt idx="22856">
                  <c:v>41634</c:v>
                </c:pt>
                <c:pt idx="22857">
                  <c:v>41635</c:v>
                </c:pt>
                <c:pt idx="22858">
                  <c:v>41638</c:v>
                </c:pt>
                <c:pt idx="22859">
                  <c:v>41639</c:v>
                </c:pt>
                <c:pt idx="22860">
                  <c:v>41641</c:v>
                </c:pt>
                <c:pt idx="22861">
                  <c:v>41642</c:v>
                </c:pt>
                <c:pt idx="22862">
                  <c:v>41645</c:v>
                </c:pt>
                <c:pt idx="22863">
                  <c:v>41646</c:v>
                </c:pt>
                <c:pt idx="22864">
                  <c:v>41647</c:v>
                </c:pt>
                <c:pt idx="22865">
                  <c:v>41648</c:v>
                </c:pt>
                <c:pt idx="22866">
                  <c:v>41649</c:v>
                </c:pt>
                <c:pt idx="22867">
                  <c:v>41652</c:v>
                </c:pt>
                <c:pt idx="22868">
                  <c:v>41653</c:v>
                </c:pt>
                <c:pt idx="22869">
                  <c:v>41654</c:v>
                </c:pt>
                <c:pt idx="22870">
                  <c:v>41655</c:v>
                </c:pt>
                <c:pt idx="22871">
                  <c:v>41656</c:v>
                </c:pt>
                <c:pt idx="22872">
                  <c:v>41660</c:v>
                </c:pt>
                <c:pt idx="22873">
                  <c:v>41661</c:v>
                </c:pt>
                <c:pt idx="22874">
                  <c:v>41662</c:v>
                </c:pt>
                <c:pt idx="22875">
                  <c:v>41663</c:v>
                </c:pt>
                <c:pt idx="22876">
                  <c:v>41666</c:v>
                </c:pt>
                <c:pt idx="22877">
                  <c:v>41667</c:v>
                </c:pt>
                <c:pt idx="22878">
                  <c:v>41668</c:v>
                </c:pt>
                <c:pt idx="22879">
                  <c:v>41669</c:v>
                </c:pt>
                <c:pt idx="22880">
                  <c:v>41670</c:v>
                </c:pt>
                <c:pt idx="22881">
                  <c:v>41673</c:v>
                </c:pt>
                <c:pt idx="22882">
                  <c:v>41674</c:v>
                </c:pt>
                <c:pt idx="22883">
                  <c:v>41675</c:v>
                </c:pt>
                <c:pt idx="22884">
                  <c:v>41676</c:v>
                </c:pt>
                <c:pt idx="22885">
                  <c:v>41677</c:v>
                </c:pt>
                <c:pt idx="22886">
                  <c:v>41680</c:v>
                </c:pt>
                <c:pt idx="22887">
                  <c:v>41681</c:v>
                </c:pt>
                <c:pt idx="22888">
                  <c:v>41682</c:v>
                </c:pt>
                <c:pt idx="22889">
                  <c:v>41683</c:v>
                </c:pt>
                <c:pt idx="22890">
                  <c:v>41684</c:v>
                </c:pt>
                <c:pt idx="22891">
                  <c:v>41688</c:v>
                </c:pt>
                <c:pt idx="22892">
                  <c:v>41689</c:v>
                </c:pt>
                <c:pt idx="22893">
                  <c:v>41690</c:v>
                </c:pt>
                <c:pt idx="22894">
                  <c:v>41691</c:v>
                </c:pt>
                <c:pt idx="22895">
                  <c:v>41694</c:v>
                </c:pt>
                <c:pt idx="22896">
                  <c:v>41695</c:v>
                </c:pt>
                <c:pt idx="22897">
                  <c:v>41696</c:v>
                </c:pt>
                <c:pt idx="22898">
                  <c:v>41697</c:v>
                </c:pt>
                <c:pt idx="22899">
                  <c:v>41698</c:v>
                </c:pt>
                <c:pt idx="22900">
                  <c:v>41701</c:v>
                </c:pt>
                <c:pt idx="22901">
                  <c:v>41702</c:v>
                </c:pt>
                <c:pt idx="22902">
                  <c:v>41703</c:v>
                </c:pt>
                <c:pt idx="22903">
                  <c:v>41704</c:v>
                </c:pt>
                <c:pt idx="22904">
                  <c:v>41705</c:v>
                </c:pt>
                <c:pt idx="22905">
                  <c:v>41708</c:v>
                </c:pt>
                <c:pt idx="22906">
                  <c:v>41709</c:v>
                </c:pt>
                <c:pt idx="22907">
                  <c:v>41710</c:v>
                </c:pt>
                <c:pt idx="22908">
                  <c:v>41711</c:v>
                </c:pt>
                <c:pt idx="22909">
                  <c:v>41712</c:v>
                </c:pt>
                <c:pt idx="22910">
                  <c:v>41715</c:v>
                </c:pt>
                <c:pt idx="22911">
                  <c:v>41716</c:v>
                </c:pt>
                <c:pt idx="22912">
                  <c:v>41717</c:v>
                </c:pt>
                <c:pt idx="22913">
                  <c:v>41718</c:v>
                </c:pt>
                <c:pt idx="22914">
                  <c:v>41719</c:v>
                </c:pt>
                <c:pt idx="22915">
                  <c:v>41722</c:v>
                </c:pt>
                <c:pt idx="22916">
                  <c:v>41723</c:v>
                </c:pt>
                <c:pt idx="22917">
                  <c:v>41724</c:v>
                </c:pt>
                <c:pt idx="22918">
                  <c:v>41725</c:v>
                </c:pt>
                <c:pt idx="22919">
                  <c:v>41726</c:v>
                </c:pt>
                <c:pt idx="22920">
                  <c:v>41729</c:v>
                </c:pt>
                <c:pt idx="22921">
                  <c:v>41730</c:v>
                </c:pt>
                <c:pt idx="22922">
                  <c:v>41731</c:v>
                </c:pt>
                <c:pt idx="22923">
                  <c:v>41732</c:v>
                </c:pt>
                <c:pt idx="22924">
                  <c:v>41733</c:v>
                </c:pt>
                <c:pt idx="22925">
                  <c:v>41736</c:v>
                </c:pt>
                <c:pt idx="22926">
                  <c:v>41737</c:v>
                </c:pt>
                <c:pt idx="22927">
                  <c:v>41738</c:v>
                </c:pt>
                <c:pt idx="22928">
                  <c:v>41739</c:v>
                </c:pt>
                <c:pt idx="22929">
                  <c:v>41740</c:v>
                </c:pt>
                <c:pt idx="22930">
                  <c:v>41743</c:v>
                </c:pt>
                <c:pt idx="22931">
                  <c:v>41744</c:v>
                </c:pt>
                <c:pt idx="22932">
                  <c:v>41745</c:v>
                </c:pt>
                <c:pt idx="22933">
                  <c:v>41746</c:v>
                </c:pt>
                <c:pt idx="22934">
                  <c:v>41750</c:v>
                </c:pt>
                <c:pt idx="22935">
                  <c:v>41751</c:v>
                </c:pt>
                <c:pt idx="22936">
                  <c:v>41752</c:v>
                </c:pt>
                <c:pt idx="22937">
                  <c:v>41753</c:v>
                </c:pt>
                <c:pt idx="22938">
                  <c:v>41754</c:v>
                </c:pt>
                <c:pt idx="22939">
                  <c:v>41757</c:v>
                </c:pt>
                <c:pt idx="22940">
                  <c:v>41758</c:v>
                </c:pt>
                <c:pt idx="22941">
                  <c:v>41759</c:v>
                </c:pt>
                <c:pt idx="22942">
                  <c:v>41760</c:v>
                </c:pt>
                <c:pt idx="22943">
                  <c:v>41761</c:v>
                </c:pt>
                <c:pt idx="22944">
                  <c:v>41764</c:v>
                </c:pt>
                <c:pt idx="22945">
                  <c:v>41765</c:v>
                </c:pt>
                <c:pt idx="22946">
                  <c:v>41766</c:v>
                </c:pt>
                <c:pt idx="22947">
                  <c:v>41767</c:v>
                </c:pt>
                <c:pt idx="22948">
                  <c:v>41768</c:v>
                </c:pt>
                <c:pt idx="22949">
                  <c:v>41771</c:v>
                </c:pt>
                <c:pt idx="22950">
                  <c:v>41772</c:v>
                </c:pt>
                <c:pt idx="22951">
                  <c:v>41773</c:v>
                </c:pt>
                <c:pt idx="22952">
                  <c:v>41774</c:v>
                </c:pt>
                <c:pt idx="22953">
                  <c:v>41775</c:v>
                </c:pt>
                <c:pt idx="22954">
                  <c:v>41778</c:v>
                </c:pt>
                <c:pt idx="22955">
                  <c:v>41779</c:v>
                </c:pt>
                <c:pt idx="22956">
                  <c:v>41780</c:v>
                </c:pt>
                <c:pt idx="22957">
                  <c:v>41781</c:v>
                </c:pt>
                <c:pt idx="22958">
                  <c:v>41782</c:v>
                </c:pt>
                <c:pt idx="22959">
                  <c:v>41786</c:v>
                </c:pt>
                <c:pt idx="22960">
                  <c:v>41787</c:v>
                </c:pt>
                <c:pt idx="22961">
                  <c:v>41788</c:v>
                </c:pt>
                <c:pt idx="22962">
                  <c:v>41789</c:v>
                </c:pt>
                <c:pt idx="22963">
                  <c:v>41792</c:v>
                </c:pt>
                <c:pt idx="22964">
                  <c:v>41793</c:v>
                </c:pt>
                <c:pt idx="22965">
                  <c:v>41794</c:v>
                </c:pt>
                <c:pt idx="22966">
                  <c:v>41795</c:v>
                </c:pt>
                <c:pt idx="22967">
                  <c:v>41796</c:v>
                </c:pt>
                <c:pt idx="22968">
                  <c:v>41799</c:v>
                </c:pt>
                <c:pt idx="22969">
                  <c:v>41800</c:v>
                </c:pt>
                <c:pt idx="22970">
                  <c:v>41801</c:v>
                </c:pt>
                <c:pt idx="22971">
                  <c:v>41802</c:v>
                </c:pt>
                <c:pt idx="22972">
                  <c:v>41803</c:v>
                </c:pt>
                <c:pt idx="22973">
                  <c:v>41806</c:v>
                </c:pt>
                <c:pt idx="22974">
                  <c:v>41807</c:v>
                </c:pt>
                <c:pt idx="22975">
                  <c:v>41808</c:v>
                </c:pt>
                <c:pt idx="22976">
                  <c:v>41809</c:v>
                </c:pt>
                <c:pt idx="22977">
                  <c:v>41810</c:v>
                </c:pt>
                <c:pt idx="22978">
                  <c:v>41813</c:v>
                </c:pt>
                <c:pt idx="22979">
                  <c:v>41814</c:v>
                </c:pt>
                <c:pt idx="22980">
                  <c:v>41815</c:v>
                </c:pt>
                <c:pt idx="22981">
                  <c:v>41816</c:v>
                </c:pt>
                <c:pt idx="22982">
                  <c:v>41817</c:v>
                </c:pt>
                <c:pt idx="22983">
                  <c:v>41820</c:v>
                </c:pt>
                <c:pt idx="22984">
                  <c:v>41821</c:v>
                </c:pt>
                <c:pt idx="22985">
                  <c:v>41822</c:v>
                </c:pt>
                <c:pt idx="22986">
                  <c:v>41823</c:v>
                </c:pt>
                <c:pt idx="22987">
                  <c:v>41827</c:v>
                </c:pt>
                <c:pt idx="22988">
                  <c:v>41828</c:v>
                </c:pt>
                <c:pt idx="22989">
                  <c:v>41829</c:v>
                </c:pt>
                <c:pt idx="22990">
                  <c:v>41830</c:v>
                </c:pt>
                <c:pt idx="22991">
                  <c:v>41831</c:v>
                </c:pt>
                <c:pt idx="22992">
                  <c:v>41834</c:v>
                </c:pt>
                <c:pt idx="22993">
                  <c:v>41835</c:v>
                </c:pt>
                <c:pt idx="22994">
                  <c:v>41836</c:v>
                </c:pt>
                <c:pt idx="22995">
                  <c:v>41837</c:v>
                </c:pt>
                <c:pt idx="22996">
                  <c:v>41838</c:v>
                </c:pt>
                <c:pt idx="22997">
                  <c:v>41841</c:v>
                </c:pt>
                <c:pt idx="22998">
                  <c:v>41842</c:v>
                </c:pt>
                <c:pt idx="22999">
                  <c:v>41843</c:v>
                </c:pt>
                <c:pt idx="23000">
                  <c:v>41844</c:v>
                </c:pt>
                <c:pt idx="23001">
                  <c:v>41845</c:v>
                </c:pt>
                <c:pt idx="23002">
                  <c:v>41848</c:v>
                </c:pt>
                <c:pt idx="23003">
                  <c:v>41849</c:v>
                </c:pt>
                <c:pt idx="23004">
                  <c:v>41850</c:v>
                </c:pt>
                <c:pt idx="23005">
                  <c:v>41851</c:v>
                </c:pt>
                <c:pt idx="23006">
                  <c:v>41852</c:v>
                </c:pt>
                <c:pt idx="23007">
                  <c:v>41855</c:v>
                </c:pt>
                <c:pt idx="23008">
                  <c:v>41856</c:v>
                </c:pt>
                <c:pt idx="23009">
                  <c:v>41857</c:v>
                </c:pt>
                <c:pt idx="23010">
                  <c:v>41858</c:v>
                </c:pt>
                <c:pt idx="23011">
                  <c:v>41859</c:v>
                </c:pt>
                <c:pt idx="23012">
                  <c:v>41862</c:v>
                </c:pt>
                <c:pt idx="23013">
                  <c:v>41863</c:v>
                </c:pt>
                <c:pt idx="23014">
                  <c:v>41864</c:v>
                </c:pt>
                <c:pt idx="23015">
                  <c:v>41865</c:v>
                </c:pt>
                <c:pt idx="23016">
                  <c:v>41866</c:v>
                </c:pt>
                <c:pt idx="23017">
                  <c:v>41869</c:v>
                </c:pt>
                <c:pt idx="23018">
                  <c:v>41870</c:v>
                </c:pt>
                <c:pt idx="23019">
                  <c:v>41871</c:v>
                </c:pt>
                <c:pt idx="23020">
                  <c:v>41872</c:v>
                </c:pt>
                <c:pt idx="23021">
                  <c:v>41873</c:v>
                </c:pt>
                <c:pt idx="23022">
                  <c:v>41876</c:v>
                </c:pt>
                <c:pt idx="23023">
                  <c:v>41877</c:v>
                </c:pt>
                <c:pt idx="23024">
                  <c:v>41878</c:v>
                </c:pt>
                <c:pt idx="23025">
                  <c:v>41879</c:v>
                </c:pt>
                <c:pt idx="23026">
                  <c:v>41880</c:v>
                </c:pt>
                <c:pt idx="23027">
                  <c:v>41884</c:v>
                </c:pt>
                <c:pt idx="23028">
                  <c:v>41885</c:v>
                </c:pt>
                <c:pt idx="23029">
                  <c:v>41886</c:v>
                </c:pt>
                <c:pt idx="23030">
                  <c:v>41887</c:v>
                </c:pt>
                <c:pt idx="23031">
                  <c:v>41890</c:v>
                </c:pt>
                <c:pt idx="23032">
                  <c:v>41891</c:v>
                </c:pt>
                <c:pt idx="23033">
                  <c:v>41892</c:v>
                </c:pt>
                <c:pt idx="23034">
                  <c:v>41893</c:v>
                </c:pt>
                <c:pt idx="23035">
                  <c:v>41894</c:v>
                </c:pt>
                <c:pt idx="23036">
                  <c:v>41897</c:v>
                </c:pt>
                <c:pt idx="23037">
                  <c:v>41898</c:v>
                </c:pt>
                <c:pt idx="23038">
                  <c:v>41899</c:v>
                </c:pt>
                <c:pt idx="23039">
                  <c:v>41900</c:v>
                </c:pt>
                <c:pt idx="23040">
                  <c:v>41901</c:v>
                </c:pt>
                <c:pt idx="23041">
                  <c:v>41904</c:v>
                </c:pt>
                <c:pt idx="23042">
                  <c:v>41905</c:v>
                </c:pt>
                <c:pt idx="23043">
                  <c:v>41906</c:v>
                </c:pt>
                <c:pt idx="23044">
                  <c:v>41907</c:v>
                </c:pt>
                <c:pt idx="23045">
                  <c:v>41908</c:v>
                </c:pt>
                <c:pt idx="23046">
                  <c:v>41911</c:v>
                </c:pt>
                <c:pt idx="23047">
                  <c:v>41912</c:v>
                </c:pt>
                <c:pt idx="23048">
                  <c:v>41913</c:v>
                </c:pt>
                <c:pt idx="23049">
                  <c:v>41914</c:v>
                </c:pt>
                <c:pt idx="23050">
                  <c:v>41915</c:v>
                </c:pt>
                <c:pt idx="23051">
                  <c:v>41918</c:v>
                </c:pt>
                <c:pt idx="23052">
                  <c:v>41919</c:v>
                </c:pt>
                <c:pt idx="23053">
                  <c:v>41920</c:v>
                </c:pt>
                <c:pt idx="23054">
                  <c:v>41921</c:v>
                </c:pt>
                <c:pt idx="23055">
                  <c:v>41922</c:v>
                </c:pt>
                <c:pt idx="23056">
                  <c:v>41925</c:v>
                </c:pt>
                <c:pt idx="23057">
                  <c:v>41926</c:v>
                </c:pt>
                <c:pt idx="23058">
                  <c:v>41927</c:v>
                </c:pt>
                <c:pt idx="23059">
                  <c:v>41928</c:v>
                </c:pt>
                <c:pt idx="23060">
                  <c:v>41929</c:v>
                </c:pt>
                <c:pt idx="23061">
                  <c:v>41932</c:v>
                </c:pt>
                <c:pt idx="23062">
                  <c:v>41933</c:v>
                </c:pt>
                <c:pt idx="23063">
                  <c:v>41934</c:v>
                </c:pt>
                <c:pt idx="23064">
                  <c:v>41935</c:v>
                </c:pt>
                <c:pt idx="23065">
                  <c:v>41936</c:v>
                </c:pt>
                <c:pt idx="23066">
                  <c:v>41939</c:v>
                </c:pt>
                <c:pt idx="23067">
                  <c:v>41940</c:v>
                </c:pt>
                <c:pt idx="23068">
                  <c:v>41941</c:v>
                </c:pt>
                <c:pt idx="23069">
                  <c:v>41942</c:v>
                </c:pt>
                <c:pt idx="23070">
                  <c:v>41943</c:v>
                </c:pt>
                <c:pt idx="23071">
                  <c:v>41946</c:v>
                </c:pt>
                <c:pt idx="23072">
                  <c:v>41947</c:v>
                </c:pt>
                <c:pt idx="23073">
                  <c:v>41948</c:v>
                </c:pt>
                <c:pt idx="23074">
                  <c:v>41949</c:v>
                </c:pt>
                <c:pt idx="23075">
                  <c:v>41950</c:v>
                </c:pt>
                <c:pt idx="23076">
                  <c:v>41953</c:v>
                </c:pt>
                <c:pt idx="23077">
                  <c:v>41954</c:v>
                </c:pt>
                <c:pt idx="23078">
                  <c:v>41955</c:v>
                </c:pt>
                <c:pt idx="23079">
                  <c:v>41956</c:v>
                </c:pt>
                <c:pt idx="23080">
                  <c:v>41957</c:v>
                </c:pt>
                <c:pt idx="23081">
                  <c:v>41960</c:v>
                </c:pt>
                <c:pt idx="23082">
                  <c:v>41961</c:v>
                </c:pt>
                <c:pt idx="23083">
                  <c:v>41962</c:v>
                </c:pt>
                <c:pt idx="23084">
                  <c:v>41963</c:v>
                </c:pt>
                <c:pt idx="23085">
                  <c:v>41964</c:v>
                </c:pt>
                <c:pt idx="23086">
                  <c:v>41967</c:v>
                </c:pt>
                <c:pt idx="23087">
                  <c:v>41968</c:v>
                </c:pt>
                <c:pt idx="23088">
                  <c:v>41969</c:v>
                </c:pt>
                <c:pt idx="23089">
                  <c:v>41971</c:v>
                </c:pt>
                <c:pt idx="23090">
                  <c:v>41974</c:v>
                </c:pt>
                <c:pt idx="23091">
                  <c:v>41975</c:v>
                </c:pt>
                <c:pt idx="23092">
                  <c:v>41976</c:v>
                </c:pt>
                <c:pt idx="23093">
                  <c:v>41977</c:v>
                </c:pt>
                <c:pt idx="23094">
                  <c:v>41978</c:v>
                </c:pt>
                <c:pt idx="23095">
                  <c:v>41981</c:v>
                </c:pt>
                <c:pt idx="23096">
                  <c:v>41982</c:v>
                </c:pt>
                <c:pt idx="23097">
                  <c:v>41983</c:v>
                </c:pt>
                <c:pt idx="23098">
                  <c:v>41984</c:v>
                </c:pt>
                <c:pt idx="23099">
                  <c:v>41985</c:v>
                </c:pt>
                <c:pt idx="23100">
                  <c:v>41988</c:v>
                </c:pt>
                <c:pt idx="23101">
                  <c:v>41989</c:v>
                </c:pt>
                <c:pt idx="23102">
                  <c:v>41990</c:v>
                </c:pt>
                <c:pt idx="23103">
                  <c:v>41991</c:v>
                </c:pt>
                <c:pt idx="23104">
                  <c:v>41992</c:v>
                </c:pt>
                <c:pt idx="23105">
                  <c:v>41995</c:v>
                </c:pt>
                <c:pt idx="23106">
                  <c:v>41996</c:v>
                </c:pt>
                <c:pt idx="23107">
                  <c:v>41997</c:v>
                </c:pt>
                <c:pt idx="23108">
                  <c:v>41999</c:v>
                </c:pt>
                <c:pt idx="23109">
                  <c:v>42002</c:v>
                </c:pt>
                <c:pt idx="23110">
                  <c:v>42003</c:v>
                </c:pt>
                <c:pt idx="23111">
                  <c:v>42004</c:v>
                </c:pt>
                <c:pt idx="23112">
                  <c:v>42006</c:v>
                </c:pt>
                <c:pt idx="23113">
                  <c:v>42009</c:v>
                </c:pt>
                <c:pt idx="23114">
                  <c:v>42010</c:v>
                </c:pt>
                <c:pt idx="23115">
                  <c:v>42011</c:v>
                </c:pt>
                <c:pt idx="23116">
                  <c:v>42012</c:v>
                </c:pt>
                <c:pt idx="23117">
                  <c:v>42013</c:v>
                </c:pt>
                <c:pt idx="23118">
                  <c:v>42016</c:v>
                </c:pt>
                <c:pt idx="23119">
                  <c:v>42017</c:v>
                </c:pt>
                <c:pt idx="23120">
                  <c:v>42018</c:v>
                </c:pt>
                <c:pt idx="23121">
                  <c:v>42019</c:v>
                </c:pt>
                <c:pt idx="23122">
                  <c:v>42020</c:v>
                </c:pt>
                <c:pt idx="23123">
                  <c:v>42024</c:v>
                </c:pt>
                <c:pt idx="23124">
                  <c:v>42025</c:v>
                </c:pt>
                <c:pt idx="23125">
                  <c:v>42026</c:v>
                </c:pt>
                <c:pt idx="23126">
                  <c:v>42027</c:v>
                </c:pt>
                <c:pt idx="23127">
                  <c:v>42030</c:v>
                </c:pt>
                <c:pt idx="23128">
                  <c:v>42031</c:v>
                </c:pt>
                <c:pt idx="23129">
                  <c:v>42032</c:v>
                </c:pt>
                <c:pt idx="23130">
                  <c:v>42033</c:v>
                </c:pt>
                <c:pt idx="23131">
                  <c:v>42034</c:v>
                </c:pt>
                <c:pt idx="23132">
                  <c:v>42037</c:v>
                </c:pt>
                <c:pt idx="23133">
                  <c:v>42038</c:v>
                </c:pt>
                <c:pt idx="23134">
                  <c:v>42039</c:v>
                </c:pt>
                <c:pt idx="23135">
                  <c:v>42040</c:v>
                </c:pt>
                <c:pt idx="23136">
                  <c:v>42041</c:v>
                </c:pt>
                <c:pt idx="23137">
                  <c:v>42044</c:v>
                </c:pt>
                <c:pt idx="23138">
                  <c:v>42045</c:v>
                </c:pt>
                <c:pt idx="23139">
                  <c:v>42046</c:v>
                </c:pt>
                <c:pt idx="23140">
                  <c:v>42047</c:v>
                </c:pt>
                <c:pt idx="23141">
                  <c:v>42048</c:v>
                </c:pt>
                <c:pt idx="23142">
                  <c:v>42052</c:v>
                </c:pt>
                <c:pt idx="23143">
                  <c:v>42053</c:v>
                </c:pt>
                <c:pt idx="23144">
                  <c:v>42054</c:v>
                </c:pt>
                <c:pt idx="23145">
                  <c:v>42055</c:v>
                </c:pt>
                <c:pt idx="23146">
                  <c:v>42058</c:v>
                </c:pt>
                <c:pt idx="23147">
                  <c:v>42059</c:v>
                </c:pt>
                <c:pt idx="23148">
                  <c:v>42060</c:v>
                </c:pt>
                <c:pt idx="23149">
                  <c:v>42061</c:v>
                </c:pt>
                <c:pt idx="23150">
                  <c:v>42062</c:v>
                </c:pt>
                <c:pt idx="23151">
                  <c:v>42065</c:v>
                </c:pt>
                <c:pt idx="23152">
                  <c:v>42066</c:v>
                </c:pt>
                <c:pt idx="23153">
                  <c:v>42067</c:v>
                </c:pt>
                <c:pt idx="23154">
                  <c:v>42068</c:v>
                </c:pt>
                <c:pt idx="23155">
                  <c:v>42069</c:v>
                </c:pt>
                <c:pt idx="23156">
                  <c:v>42072</c:v>
                </c:pt>
                <c:pt idx="23157">
                  <c:v>42073</c:v>
                </c:pt>
                <c:pt idx="23158">
                  <c:v>42074</c:v>
                </c:pt>
                <c:pt idx="23159">
                  <c:v>42075</c:v>
                </c:pt>
                <c:pt idx="23160">
                  <c:v>42076</c:v>
                </c:pt>
                <c:pt idx="23161">
                  <c:v>42079</c:v>
                </c:pt>
                <c:pt idx="23162">
                  <c:v>42080</c:v>
                </c:pt>
                <c:pt idx="23163">
                  <c:v>42081</c:v>
                </c:pt>
                <c:pt idx="23164">
                  <c:v>42082</c:v>
                </c:pt>
                <c:pt idx="23165">
                  <c:v>42083</c:v>
                </c:pt>
                <c:pt idx="23166">
                  <c:v>42086</c:v>
                </c:pt>
                <c:pt idx="23167">
                  <c:v>42087</c:v>
                </c:pt>
                <c:pt idx="23168">
                  <c:v>42088</c:v>
                </c:pt>
                <c:pt idx="23169">
                  <c:v>42089</c:v>
                </c:pt>
                <c:pt idx="23170">
                  <c:v>42090</c:v>
                </c:pt>
                <c:pt idx="23171">
                  <c:v>42093</c:v>
                </c:pt>
                <c:pt idx="23172">
                  <c:v>42094</c:v>
                </c:pt>
                <c:pt idx="23173">
                  <c:v>42095</c:v>
                </c:pt>
                <c:pt idx="23174">
                  <c:v>42096</c:v>
                </c:pt>
                <c:pt idx="23175">
                  <c:v>42100</c:v>
                </c:pt>
                <c:pt idx="23176">
                  <c:v>42101</c:v>
                </c:pt>
                <c:pt idx="23177">
                  <c:v>42102</c:v>
                </c:pt>
                <c:pt idx="23178">
                  <c:v>42103</c:v>
                </c:pt>
                <c:pt idx="23179">
                  <c:v>42104</c:v>
                </c:pt>
                <c:pt idx="23180">
                  <c:v>42107</c:v>
                </c:pt>
                <c:pt idx="23181">
                  <c:v>42108</c:v>
                </c:pt>
                <c:pt idx="23182">
                  <c:v>42109</c:v>
                </c:pt>
                <c:pt idx="23183">
                  <c:v>42110</c:v>
                </c:pt>
                <c:pt idx="23184">
                  <c:v>42111</c:v>
                </c:pt>
                <c:pt idx="23185">
                  <c:v>42114</c:v>
                </c:pt>
                <c:pt idx="23186">
                  <c:v>42115</c:v>
                </c:pt>
                <c:pt idx="23187">
                  <c:v>42116</c:v>
                </c:pt>
                <c:pt idx="23188">
                  <c:v>42117</c:v>
                </c:pt>
                <c:pt idx="23189">
                  <c:v>42118</c:v>
                </c:pt>
                <c:pt idx="23190">
                  <c:v>42121</c:v>
                </c:pt>
                <c:pt idx="23191">
                  <c:v>42122</c:v>
                </c:pt>
                <c:pt idx="23192">
                  <c:v>42123</c:v>
                </c:pt>
                <c:pt idx="23193">
                  <c:v>42124</c:v>
                </c:pt>
                <c:pt idx="23194">
                  <c:v>42125</c:v>
                </c:pt>
                <c:pt idx="23195">
                  <c:v>42128</c:v>
                </c:pt>
                <c:pt idx="23196">
                  <c:v>42129</c:v>
                </c:pt>
                <c:pt idx="23197">
                  <c:v>42130</c:v>
                </c:pt>
                <c:pt idx="23198">
                  <c:v>42131</c:v>
                </c:pt>
                <c:pt idx="23199">
                  <c:v>42132</c:v>
                </c:pt>
                <c:pt idx="23200">
                  <c:v>42135</c:v>
                </c:pt>
                <c:pt idx="23201">
                  <c:v>42136</c:v>
                </c:pt>
                <c:pt idx="23202">
                  <c:v>42137</c:v>
                </c:pt>
                <c:pt idx="23203">
                  <c:v>42138</c:v>
                </c:pt>
                <c:pt idx="23204">
                  <c:v>42139</c:v>
                </c:pt>
                <c:pt idx="23205">
                  <c:v>42142</c:v>
                </c:pt>
                <c:pt idx="23206">
                  <c:v>42143</c:v>
                </c:pt>
                <c:pt idx="23207">
                  <c:v>42144</c:v>
                </c:pt>
                <c:pt idx="23208">
                  <c:v>42145</c:v>
                </c:pt>
                <c:pt idx="23209">
                  <c:v>42146</c:v>
                </c:pt>
                <c:pt idx="23210">
                  <c:v>42150</c:v>
                </c:pt>
                <c:pt idx="23211">
                  <c:v>42151</c:v>
                </c:pt>
                <c:pt idx="23212">
                  <c:v>42152</c:v>
                </c:pt>
                <c:pt idx="23213">
                  <c:v>42153</c:v>
                </c:pt>
                <c:pt idx="23214">
                  <c:v>42156</c:v>
                </c:pt>
                <c:pt idx="23215">
                  <c:v>42157</c:v>
                </c:pt>
                <c:pt idx="23216">
                  <c:v>42158</c:v>
                </c:pt>
                <c:pt idx="23217">
                  <c:v>42159</c:v>
                </c:pt>
                <c:pt idx="23218">
                  <c:v>42160</c:v>
                </c:pt>
                <c:pt idx="23219">
                  <c:v>42163</c:v>
                </c:pt>
                <c:pt idx="23220">
                  <c:v>42164</c:v>
                </c:pt>
                <c:pt idx="23221">
                  <c:v>42165</c:v>
                </c:pt>
                <c:pt idx="23222">
                  <c:v>42166</c:v>
                </c:pt>
                <c:pt idx="23223">
                  <c:v>42167</c:v>
                </c:pt>
                <c:pt idx="23224">
                  <c:v>42170</c:v>
                </c:pt>
                <c:pt idx="23225">
                  <c:v>42171</c:v>
                </c:pt>
                <c:pt idx="23226">
                  <c:v>42172</c:v>
                </c:pt>
                <c:pt idx="23227">
                  <c:v>42173</c:v>
                </c:pt>
                <c:pt idx="23228">
                  <c:v>42174</c:v>
                </c:pt>
                <c:pt idx="23229">
                  <c:v>42177</c:v>
                </c:pt>
                <c:pt idx="23230">
                  <c:v>42178</c:v>
                </c:pt>
                <c:pt idx="23231">
                  <c:v>42179</c:v>
                </c:pt>
                <c:pt idx="23232">
                  <c:v>42180</c:v>
                </c:pt>
                <c:pt idx="23233">
                  <c:v>42181</c:v>
                </c:pt>
                <c:pt idx="23234">
                  <c:v>42184</c:v>
                </c:pt>
                <c:pt idx="23235">
                  <c:v>42185</c:v>
                </c:pt>
                <c:pt idx="23236">
                  <c:v>42186</c:v>
                </c:pt>
                <c:pt idx="23237">
                  <c:v>42187</c:v>
                </c:pt>
                <c:pt idx="23238">
                  <c:v>42191</c:v>
                </c:pt>
                <c:pt idx="23239">
                  <c:v>42192</c:v>
                </c:pt>
                <c:pt idx="23240">
                  <c:v>42193</c:v>
                </c:pt>
                <c:pt idx="23241">
                  <c:v>42194</c:v>
                </c:pt>
                <c:pt idx="23242">
                  <c:v>42195</c:v>
                </c:pt>
                <c:pt idx="23243">
                  <c:v>42198</c:v>
                </c:pt>
                <c:pt idx="23244">
                  <c:v>42199</c:v>
                </c:pt>
                <c:pt idx="23245">
                  <c:v>42200</c:v>
                </c:pt>
                <c:pt idx="23246">
                  <c:v>42201</c:v>
                </c:pt>
                <c:pt idx="23247">
                  <c:v>42202</c:v>
                </c:pt>
                <c:pt idx="23248">
                  <c:v>42205</c:v>
                </c:pt>
                <c:pt idx="23249">
                  <c:v>42206</c:v>
                </c:pt>
                <c:pt idx="23250">
                  <c:v>42207</c:v>
                </c:pt>
                <c:pt idx="23251">
                  <c:v>42208</c:v>
                </c:pt>
                <c:pt idx="23252">
                  <c:v>42209</c:v>
                </c:pt>
                <c:pt idx="23253">
                  <c:v>42212</c:v>
                </c:pt>
                <c:pt idx="23254">
                  <c:v>42213</c:v>
                </c:pt>
                <c:pt idx="23255">
                  <c:v>42214</c:v>
                </c:pt>
                <c:pt idx="23256">
                  <c:v>42215</c:v>
                </c:pt>
                <c:pt idx="23257">
                  <c:v>42216</c:v>
                </c:pt>
                <c:pt idx="23258">
                  <c:v>42219</c:v>
                </c:pt>
                <c:pt idx="23259">
                  <c:v>42220</c:v>
                </c:pt>
                <c:pt idx="23260">
                  <c:v>42221</c:v>
                </c:pt>
                <c:pt idx="23261">
                  <c:v>42222</c:v>
                </c:pt>
                <c:pt idx="23262">
                  <c:v>42223</c:v>
                </c:pt>
                <c:pt idx="23263">
                  <c:v>42226</c:v>
                </c:pt>
                <c:pt idx="23264">
                  <c:v>42227</c:v>
                </c:pt>
                <c:pt idx="23265">
                  <c:v>42228</c:v>
                </c:pt>
                <c:pt idx="23266">
                  <c:v>42229</c:v>
                </c:pt>
                <c:pt idx="23267">
                  <c:v>42230</c:v>
                </c:pt>
                <c:pt idx="23268">
                  <c:v>42233</c:v>
                </c:pt>
                <c:pt idx="23269">
                  <c:v>42234</c:v>
                </c:pt>
                <c:pt idx="23270">
                  <c:v>42235</c:v>
                </c:pt>
                <c:pt idx="23271">
                  <c:v>42236</c:v>
                </c:pt>
                <c:pt idx="23272">
                  <c:v>42237</c:v>
                </c:pt>
                <c:pt idx="23273">
                  <c:v>42240</c:v>
                </c:pt>
                <c:pt idx="23274">
                  <c:v>42241</c:v>
                </c:pt>
                <c:pt idx="23275">
                  <c:v>42242</c:v>
                </c:pt>
                <c:pt idx="23276">
                  <c:v>42243</c:v>
                </c:pt>
                <c:pt idx="23277">
                  <c:v>42244</c:v>
                </c:pt>
                <c:pt idx="23278">
                  <c:v>42247</c:v>
                </c:pt>
                <c:pt idx="23279">
                  <c:v>42248</c:v>
                </c:pt>
                <c:pt idx="23280">
                  <c:v>42249</c:v>
                </c:pt>
                <c:pt idx="23281">
                  <c:v>42250</c:v>
                </c:pt>
                <c:pt idx="23282">
                  <c:v>42251</c:v>
                </c:pt>
                <c:pt idx="23283">
                  <c:v>42255</c:v>
                </c:pt>
                <c:pt idx="23284">
                  <c:v>42256</c:v>
                </c:pt>
                <c:pt idx="23285">
                  <c:v>42257</c:v>
                </c:pt>
                <c:pt idx="23286">
                  <c:v>42258</c:v>
                </c:pt>
                <c:pt idx="23287">
                  <c:v>42261</c:v>
                </c:pt>
                <c:pt idx="23288">
                  <c:v>42262</c:v>
                </c:pt>
                <c:pt idx="23289">
                  <c:v>42263</c:v>
                </c:pt>
                <c:pt idx="23290">
                  <c:v>42264</c:v>
                </c:pt>
                <c:pt idx="23291">
                  <c:v>42265</c:v>
                </c:pt>
                <c:pt idx="23292">
                  <c:v>42268</c:v>
                </c:pt>
                <c:pt idx="23293">
                  <c:v>42269</c:v>
                </c:pt>
                <c:pt idx="23294">
                  <c:v>42270</c:v>
                </c:pt>
                <c:pt idx="23295">
                  <c:v>42271</c:v>
                </c:pt>
                <c:pt idx="23296">
                  <c:v>42272</c:v>
                </c:pt>
                <c:pt idx="23297">
                  <c:v>42275</c:v>
                </c:pt>
                <c:pt idx="23298">
                  <c:v>42276</c:v>
                </c:pt>
                <c:pt idx="23299">
                  <c:v>42277</c:v>
                </c:pt>
                <c:pt idx="23300">
                  <c:v>42278</c:v>
                </c:pt>
                <c:pt idx="23301">
                  <c:v>42279</c:v>
                </c:pt>
                <c:pt idx="23302">
                  <c:v>42282</c:v>
                </c:pt>
                <c:pt idx="23303">
                  <c:v>42283</c:v>
                </c:pt>
                <c:pt idx="23304">
                  <c:v>42284</c:v>
                </c:pt>
                <c:pt idx="23305">
                  <c:v>42285</c:v>
                </c:pt>
                <c:pt idx="23306">
                  <c:v>42286</c:v>
                </c:pt>
                <c:pt idx="23307">
                  <c:v>42289</c:v>
                </c:pt>
                <c:pt idx="23308">
                  <c:v>42290</c:v>
                </c:pt>
                <c:pt idx="23309">
                  <c:v>42291</c:v>
                </c:pt>
                <c:pt idx="23310">
                  <c:v>42292</c:v>
                </c:pt>
                <c:pt idx="23311">
                  <c:v>42293</c:v>
                </c:pt>
                <c:pt idx="23312">
                  <c:v>42296</c:v>
                </c:pt>
                <c:pt idx="23313">
                  <c:v>42297</c:v>
                </c:pt>
                <c:pt idx="23314">
                  <c:v>42298</c:v>
                </c:pt>
                <c:pt idx="23315">
                  <c:v>42299</c:v>
                </c:pt>
                <c:pt idx="23316">
                  <c:v>42300</c:v>
                </c:pt>
                <c:pt idx="23317">
                  <c:v>42303</c:v>
                </c:pt>
                <c:pt idx="23318">
                  <c:v>42304</c:v>
                </c:pt>
                <c:pt idx="23319">
                  <c:v>42305</c:v>
                </c:pt>
                <c:pt idx="23320">
                  <c:v>42306</c:v>
                </c:pt>
                <c:pt idx="23321">
                  <c:v>42307</c:v>
                </c:pt>
                <c:pt idx="23322">
                  <c:v>42310</c:v>
                </c:pt>
                <c:pt idx="23323">
                  <c:v>42311</c:v>
                </c:pt>
                <c:pt idx="23324">
                  <c:v>42312</c:v>
                </c:pt>
                <c:pt idx="23325">
                  <c:v>42313</c:v>
                </c:pt>
                <c:pt idx="23326">
                  <c:v>42314</c:v>
                </c:pt>
                <c:pt idx="23327">
                  <c:v>42317</c:v>
                </c:pt>
                <c:pt idx="23328">
                  <c:v>42318</c:v>
                </c:pt>
                <c:pt idx="23329">
                  <c:v>42319</c:v>
                </c:pt>
                <c:pt idx="23330">
                  <c:v>42320</c:v>
                </c:pt>
                <c:pt idx="23331">
                  <c:v>42321</c:v>
                </c:pt>
                <c:pt idx="23332">
                  <c:v>42324</c:v>
                </c:pt>
                <c:pt idx="23333">
                  <c:v>42325</c:v>
                </c:pt>
                <c:pt idx="23334">
                  <c:v>42326</c:v>
                </c:pt>
                <c:pt idx="23335">
                  <c:v>42327</c:v>
                </c:pt>
                <c:pt idx="23336">
                  <c:v>42328</c:v>
                </c:pt>
                <c:pt idx="23337">
                  <c:v>42331</c:v>
                </c:pt>
                <c:pt idx="23338">
                  <c:v>42332</c:v>
                </c:pt>
                <c:pt idx="23339">
                  <c:v>42333</c:v>
                </c:pt>
                <c:pt idx="23340">
                  <c:v>42335</c:v>
                </c:pt>
                <c:pt idx="23341">
                  <c:v>42338</c:v>
                </c:pt>
                <c:pt idx="23342">
                  <c:v>42339</c:v>
                </c:pt>
                <c:pt idx="23343">
                  <c:v>42340</c:v>
                </c:pt>
                <c:pt idx="23344">
                  <c:v>42341</c:v>
                </c:pt>
                <c:pt idx="23345">
                  <c:v>42342</c:v>
                </c:pt>
                <c:pt idx="23346">
                  <c:v>42345</c:v>
                </c:pt>
                <c:pt idx="23347">
                  <c:v>42346</c:v>
                </c:pt>
                <c:pt idx="23348">
                  <c:v>42347</c:v>
                </c:pt>
                <c:pt idx="23349">
                  <c:v>42348</c:v>
                </c:pt>
                <c:pt idx="23350">
                  <c:v>42349</c:v>
                </c:pt>
                <c:pt idx="23351">
                  <c:v>42352</c:v>
                </c:pt>
                <c:pt idx="23352">
                  <c:v>42353</c:v>
                </c:pt>
                <c:pt idx="23353">
                  <c:v>42354</c:v>
                </c:pt>
                <c:pt idx="23354">
                  <c:v>42355</c:v>
                </c:pt>
                <c:pt idx="23355">
                  <c:v>42356</c:v>
                </c:pt>
                <c:pt idx="23356">
                  <c:v>42359</c:v>
                </c:pt>
                <c:pt idx="23357">
                  <c:v>42360</c:v>
                </c:pt>
                <c:pt idx="23358">
                  <c:v>42361</c:v>
                </c:pt>
                <c:pt idx="23359">
                  <c:v>42362</c:v>
                </c:pt>
                <c:pt idx="23360">
                  <c:v>42366</c:v>
                </c:pt>
                <c:pt idx="23361">
                  <c:v>42367</c:v>
                </c:pt>
                <c:pt idx="23362">
                  <c:v>42368</c:v>
                </c:pt>
                <c:pt idx="23363">
                  <c:v>42369</c:v>
                </c:pt>
                <c:pt idx="23364">
                  <c:v>42373</c:v>
                </c:pt>
                <c:pt idx="23365">
                  <c:v>42374</c:v>
                </c:pt>
                <c:pt idx="23366">
                  <c:v>42375</c:v>
                </c:pt>
                <c:pt idx="23367">
                  <c:v>42376</c:v>
                </c:pt>
                <c:pt idx="23368">
                  <c:v>42377</c:v>
                </c:pt>
                <c:pt idx="23369">
                  <c:v>42380</c:v>
                </c:pt>
                <c:pt idx="23370">
                  <c:v>42381</c:v>
                </c:pt>
                <c:pt idx="23371">
                  <c:v>42382</c:v>
                </c:pt>
                <c:pt idx="23372">
                  <c:v>42383</c:v>
                </c:pt>
                <c:pt idx="23373">
                  <c:v>42384</c:v>
                </c:pt>
                <c:pt idx="23374">
                  <c:v>42388</c:v>
                </c:pt>
                <c:pt idx="23375">
                  <c:v>42389</c:v>
                </c:pt>
                <c:pt idx="23376">
                  <c:v>42390</c:v>
                </c:pt>
                <c:pt idx="23377">
                  <c:v>42391</c:v>
                </c:pt>
                <c:pt idx="23378">
                  <c:v>42394</c:v>
                </c:pt>
                <c:pt idx="23379">
                  <c:v>42395</c:v>
                </c:pt>
                <c:pt idx="23380">
                  <c:v>42396</c:v>
                </c:pt>
                <c:pt idx="23381">
                  <c:v>42397</c:v>
                </c:pt>
                <c:pt idx="23382">
                  <c:v>42398</c:v>
                </c:pt>
                <c:pt idx="23383">
                  <c:v>42401</c:v>
                </c:pt>
                <c:pt idx="23384">
                  <c:v>42402</c:v>
                </c:pt>
                <c:pt idx="23385">
                  <c:v>42403</c:v>
                </c:pt>
                <c:pt idx="23386">
                  <c:v>42404</c:v>
                </c:pt>
                <c:pt idx="23387">
                  <c:v>42405</c:v>
                </c:pt>
                <c:pt idx="23388">
                  <c:v>42408</c:v>
                </c:pt>
                <c:pt idx="23389">
                  <c:v>42409</c:v>
                </c:pt>
                <c:pt idx="23390">
                  <c:v>42410</c:v>
                </c:pt>
                <c:pt idx="23391">
                  <c:v>42411</c:v>
                </c:pt>
                <c:pt idx="23392">
                  <c:v>42412</c:v>
                </c:pt>
                <c:pt idx="23393">
                  <c:v>42416</c:v>
                </c:pt>
                <c:pt idx="23394">
                  <c:v>42417</c:v>
                </c:pt>
                <c:pt idx="23395">
                  <c:v>42418</c:v>
                </c:pt>
                <c:pt idx="23396">
                  <c:v>42419</c:v>
                </c:pt>
                <c:pt idx="23397">
                  <c:v>42422</c:v>
                </c:pt>
                <c:pt idx="23398">
                  <c:v>42423</c:v>
                </c:pt>
                <c:pt idx="23399">
                  <c:v>42424</c:v>
                </c:pt>
                <c:pt idx="23400">
                  <c:v>42425</c:v>
                </c:pt>
                <c:pt idx="23401">
                  <c:v>42426</c:v>
                </c:pt>
                <c:pt idx="23402">
                  <c:v>42429</c:v>
                </c:pt>
                <c:pt idx="23403">
                  <c:v>42430</c:v>
                </c:pt>
                <c:pt idx="23404">
                  <c:v>42431</c:v>
                </c:pt>
                <c:pt idx="23405">
                  <c:v>42432</c:v>
                </c:pt>
                <c:pt idx="23406">
                  <c:v>42433</c:v>
                </c:pt>
                <c:pt idx="23407">
                  <c:v>42436</c:v>
                </c:pt>
                <c:pt idx="23408">
                  <c:v>42437</c:v>
                </c:pt>
                <c:pt idx="23409">
                  <c:v>42438</c:v>
                </c:pt>
                <c:pt idx="23410">
                  <c:v>42439</c:v>
                </c:pt>
                <c:pt idx="23411">
                  <c:v>42440</c:v>
                </c:pt>
                <c:pt idx="23412">
                  <c:v>42443</c:v>
                </c:pt>
                <c:pt idx="23413">
                  <c:v>42444</c:v>
                </c:pt>
                <c:pt idx="23414">
                  <c:v>42445</c:v>
                </c:pt>
                <c:pt idx="23415">
                  <c:v>42446</c:v>
                </c:pt>
                <c:pt idx="23416">
                  <c:v>42447</c:v>
                </c:pt>
                <c:pt idx="23417">
                  <c:v>42450</c:v>
                </c:pt>
                <c:pt idx="23418">
                  <c:v>42451</c:v>
                </c:pt>
                <c:pt idx="23419">
                  <c:v>42452</c:v>
                </c:pt>
                <c:pt idx="23420">
                  <c:v>42453</c:v>
                </c:pt>
                <c:pt idx="23421">
                  <c:v>42457</c:v>
                </c:pt>
                <c:pt idx="23422">
                  <c:v>42458</c:v>
                </c:pt>
                <c:pt idx="23423">
                  <c:v>42459</c:v>
                </c:pt>
                <c:pt idx="23424">
                  <c:v>42460</c:v>
                </c:pt>
                <c:pt idx="23425">
                  <c:v>42461</c:v>
                </c:pt>
                <c:pt idx="23426">
                  <c:v>42464</c:v>
                </c:pt>
                <c:pt idx="23427">
                  <c:v>42465</c:v>
                </c:pt>
                <c:pt idx="23428">
                  <c:v>42466</c:v>
                </c:pt>
                <c:pt idx="23429">
                  <c:v>42467</c:v>
                </c:pt>
                <c:pt idx="23430">
                  <c:v>42468</c:v>
                </c:pt>
                <c:pt idx="23431">
                  <c:v>42471</c:v>
                </c:pt>
                <c:pt idx="23432">
                  <c:v>42472</c:v>
                </c:pt>
                <c:pt idx="23433">
                  <c:v>42473</c:v>
                </c:pt>
                <c:pt idx="23434">
                  <c:v>42474</c:v>
                </c:pt>
                <c:pt idx="23435">
                  <c:v>42475</c:v>
                </c:pt>
                <c:pt idx="23436">
                  <c:v>42478</c:v>
                </c:pt>
                <c:pt idx="23437">
                  <c:v>42479</c:v>
                </c:pt>
                <c:pt idx="23438">
                  <c:v>42480</c:v>
                </c:pt>
                <c:pt idx="23439">
                  <c:v>42481</c:v>
                </c:pt>
                <c:pt idx="23440">
                  <c:v>42482</c:v>
                </c:pt>
                <c:pt idx="23441">
                  <c:v>42485</c:v>
                </c:pt>
                <c:pt idx="23442">
                  <c:v>42486</c:v>
                </c:pt>
                <c:pt idx="23443">
                  <c:v>42487</c:v>
                </c:pt>
                <c:pt idx="23444">
                  <c:v>42488</c:v>
                </c:pt>
                <c:pt idx="23445">
                  <c:v>42489</c:v>
                </c:pt>
                <c:pt idx="23446">
                  <c:v>42492</c:v>
                </c:pt>
                <c:pt idx="23447">
                  <c:v>42493</c:v>
                </c:pt>
                <c:pt idx="23448">
                  <c:v>42494</c:v>
                </c:pt>
                <c:pt idx="23449">
                  <c:v>42495</c:v>
                </c:pt>
                <c:pt idx="23450">
                  <c:v>42496</c:v>
                </c:pt>
                <c:pt idx="23451">
                  <c:v>42499</c:v>
                </c:pt>
                <c:pt idx="23452">
                  <c:v>42500</c:v>
                </c:pt>
                <c:pt idx="23453">
                  <c:v>42501</c:v>
                </c:pt>
                <c:pt idx="23454">
                  <c:v>42502</c:v>
                </c:pt>
                <c:pt idx="23455">
                  <c:v>42503</c:v>
                </c:pt>
                <c:pt idx="23456">
                  <c:v>42506</c:v>
                </c:pt>
                <c:pt idx="23457">
                  <c:v>42507</c:v>
                </c:pt>
                <c:pt idx="23458">
                  <c:v>42508</c:v>
                </c:pt>
                <c:pt idx="23459">
                  <c:v>42509</c:v>
                </c:pt>
                <c:pt idx="23460">
                  <c:v>42510</c:v>
                </c:pt>
                <c:pt idx="23461">
                  <c:v>42513</c:v>
                </c:pt>
                <c:pt idx="23462">
                  <c:v>42514</c:v>
                </c:pt>
                <c:pt idx="23463">
                  <c:v>42515</c:v>
                </c:pt>
                <c:pt idx="23464">
                  <c:v>42516</c:v>
                </c:pt>
                <c:pt idx="23465">
                  <c:v>42517</c:v>
                </c:pt>
                <c:pt idx="23466">
                  <c:v>42521</c:v>
                </c:pt>
                <c:pt idx="23467">
                  <c:v>42522</c:v>
                </c:pt>
                <c:pt idx="23468">
                  <c:v>42523</c:v>
                </c:pt>
                <c:pt idx="23469">
                  <c:v>42524</c:v>
                </c:pt>
                <c:pt idx="23470">
                  <c:v>42527</c:v>
                </c:pt>
                <c:pt idx="23471">
                  <c:v>42528</c:v>
                </c:pt>
                <c:pt idx="23472">
                  <c:v>42529</c:v>
                </c:pt>
                <c:pt idx="23473">
                  <c:v>42530</c:v>
                </c:pt>
                <c:pt idx="23474">
                  <c:v>42531</c:v>
                </c:pt>
                <c:pt idx="23475">
                  <c:v>42534</c:v>
                </c:pt>
                <c:pt idx="23476">
                  <c:v>42535</c:v>
                </c:pt>
                <c:pt idx="23477">
                  <c:v>42536</c:v>
                </c:pt>
                <c:pt idx="23478">
                  <c:v>42537</c:v>
                </c:pt>
                <c:pt idx="23479">
                  <c:v>42538</c:v>
                </c:pt>
                <c:pt idx="23480">
                  <c:v>42541</c:v>
                </c:pt>
                <c:pt idx="23481">
                  <c:v>42542</c:v>
                </c:pt>
                <c:pt idx="23482">
                  <c:v>42543</c:v>
                </c:pt>
                <c:pt idx="23483">
                  <c:v>42544</c:v>
                </c:pt>
                <c:pt idx="23484">
                  <c:v>42545</c:v>
                </c:pt>
                <c:pt idx="23485">
                  <c:v>42548</c:v>
                </c:pt>
                <c:pt idx="23486">
                  <c:v>42549</c:v>
                </c:pt>
                <c:pt idx="23487">
                  <c:v>42550</c:v>
                </c:pt>
                <c:pt idx="23488">
                  <c:v>42551</c:v>
                </c:pt>
                <c:pt idx="23489">
                  <c:v>42552</c:v>
                </c:pt>
                <c:pt idx="23490">
                  <c:v>42556</c:v>
                </c:pt>
                <c:pt idx="23491">
                  <c:v>42557</c:v>
                </c:pt>
                <c:pt idx="23492">
                  <c:v>42558</c:v>
                </c:pt>
                <c:pt idx="23493">
                  <c:v>42559</c:v>
                </c:pt>
                <c:pt idx="23494">
                  <c:v>42562</c:v>
                </c:pt>
                <c:pt idx="23495">
                  <c:v>42563</c:v>
                </c:pt>
                <c:pt idx="23496">
                  <c:v>42564</c:v>
                </c:pt>
                <c:pt idx="23497">
                  <c:v>42565</c:v>
                </c:pt>
                <c:pt idx="23498">
                  <c:v>42566</c:v>
                </c:pt>
                <c:pt idx="23499">
                  <c:v>42569</c:v>
                </c:pt>
                <c:pt idx="23500">
                  <c:v>42570</c:v>
                </c:pt>
                <c:pt idx="23501">
                  <c:v>42571</c:v>
                </c:pt>
                <c:pt idx="23502">
                  <c:v>42572</c:v>
                </c:pt>
                <c:pt idx="23503">
                  <c:v>42573</c:v>
                </c:pt>
                <c:pt idx="23504">
                  <c:v>42576</c:v>
                </c:pt>
                <c:pt idx="23505">
                  <c:v>42577</c:v>
                </c:pt>
                <c:pt idx="23506">
                  <c:v>42578</c:v>
                </c:pt>
                <c:pt idx="23507">
                  <c:v>42579</c:v>
                </c:pt>
                <c:pt idx="23508">
                  <c:v>42580</c:v>
                </c:pt>
                <c:pt idx="23509">
                  <c:v>42583</c:v>
                </c:pt>
                <c:pt idx="23510">
                  <c:v>42584</c:v>
                </c:pt>
                <c:pt idx="23511">
                  <c:v>42585</c:v>
                </c:pt>
                <c:pt idx="23512">
                  <c:v>42586</c:v>
                </c:pt>
                <c:pt idx="23513">
                  <c:v>42587</c:v>
                </c:pt>
                <c:pt idx="23514">
                  <c:v>42590</c:v>
                </c:pt>
                <c:pt idx="23515">
                  <c:v>42591</c:v>
                </c:pt>
                <c:pt idx="23516">
                  <c:v>42592</c:v>
                </c:pt>
                <c:pt idx="23517">
                  <c:v>42593</c:v>
                </c:pt>
                <c:pt idx="23518">
                  <c:v>42594</c:v>
                </c:pt>
                <c:pt idx="23519">
                  <c:v>42597</c:v>
                </c:pt>
                <c:pt idx="23520">
                  <c:v>42598</c:v>
                </c:pt>
                <c:pt idx="23521">
                  <c:v>42599</c:v>
                </c:pt>
                <c:pt idx="23522">
                  <c:v>42600</c:v>
                </c:pt>
                <c:pt idx="23523">
                  <c:v>42601</c:v>
                </c:pt>
                <c:pt idx="23524">
                  <c:v>42604</c:v>
                </c:pt>
                <c:pt idx="23525">
                  <c:v>42605</c:v>
                </c:pt>
                <c:pt idx="23526">
                  <c:v>42606</c:v>
                </c:pt>
                <c:pt idx="23527">
                  <c:v>42607</c:v>
                </c:pt>
                <c:pt idx="23528">
                  <c:v>42608</c:v>
                </c:pt>
                <c:pt idx="23529">
                  <c:v>42611</c:v>
                </c:pt>
                <c:pt idx="23530">
                  <c:v>42612</c:v>
                </c:pt>
                <c:pt idx="23531">
                  <c:v>42613</c:v>
                </c:pt>
                <c:pt idx="23532">
                  <c:v>42614</c:v>
                </c:pt>
                <c:pt idx="23533">
                  <c:v>42615</c:v>
                </c:pt>
                <c:pt idx="23534">
                  <c:v>42619</c:v>
                </c:pt>
                <c:pt idx="23535">
                  <c:v>42620</c:v>
                </c:pt>
                <c:pt idx="23536">
                  <c:v>42621</c:v>
                </c:pt>
                <c:pt idx="23537">
                  <c:v>42622</c:v>
                </c:pt>
                <c:pt idx="23538">
                  <c:v>42625</c:v>
                </c:pt>
                <c:pt idx="23539">
                  <c:v>42626</c:v>
                </c:pt>
                <c:pt idx="23540">
                  <c:v>42627</c:v>
                </c:pt>
                <c:pt idx="23541">
                  <c:v>42628</c:v>
                </c:pt>
                <c:pt idx="23542">
                  <c:v>42629</c:v>
                </c:pt>
                <c:pt idx="23543">
                  <c:v>42632</c:v>
                </c:pt>
                <c:pt idx="23544">
                  <c:v>42633</c:v>
                </c:pt>
                <c:pt idx="23545">
                  <c:v>42634</c:v>
                </c:pt>
                <c:pt idx="23546">
                  <c:v>42635</c:v>
                </c:pt>
                <c:pt idx="23547">
                  <c:v>42636</c:v>
                </c:pt>
                <c:pt idx="23548">
                  <c:v>42639</c:v>
                </c:pt>
                <c:pt idx="23549">
                  <c:v>42640</c:v>
                </c:pt>
                <c:pt idx="23550">
                  <c:v>42641</c:v>
                </c:pt>
                <c:pt idx="23551">
                  <c:v>42642</c:v>
                </c:pt>
                <c:pt idx="23552">
                  <c:v>42643</c:v>
                </c:pt>
                <c:pt idx="23553">
                  <c:v>42646</c:v>
                </c:pt>
                <c:pt idx="23554">
                  <c:v>42647</c:v>
                </c:pt>
                <c:pt idx="23555">
                  <c:v>42648</c:v>
                </c:pt>
                <c:pt idx="23556">
                  <c:v>42649</c:v>
                </c:pt>
                <c:pt idx="23557">
                  <c:v>42650</c:v>
                </c:pt>
                <c:pt idx="23558">
                  <c:v>42653</c:v>
                </c:pt>
                <c:pt idx="23559">
                  <c:v>42654</c:v>
                </c:pt>
                <c:pt idx="23560">
                  <c:v>42655</c:v>
                </c:pt>
                <c:pt idx="23561">
                  <c:v>42656</c:v>
                </c:pt>
                <c:pt idx="23562">
                  <c:v>42657</c:v>
                </c:pt>
                <c:pt idx="23563">
                  <c:v>42660</c:v>
                </c:pt>
                <c:pt idx="23564">
                  <c:v>42661</c:v>
                </c:pt>
                <c:pt idx="23565">
                  <c:v>42662</c:v>
                </c:pt>
                <c:pt idx="23566">
                  <c:v>42663</c:v>
                </c:pt>
                <c:pt idx="23567">
                  <c:v>42664</c:v>
                </c:pt>
                <c:pt idx="23568">
                  <c:v>42667</c:v>
                </c:pt>
                <c:pt idx="23569">
                  <c:v>42668</c:v>
                </c:pt>
                <c:pt idx="23570">
                  <c:v>42669</c:v>
                </c:pt>
                <c:pt idx="23571">
                  <c:v>42670</c:v>
                </c:pt>
                <c:pt idx="23572">
                  <c:v>42671</c:v>
                </c:pt>
                <c:pt idx="23573">
                  <c:v>42674</c:v>
                </c:pt>
                <c:pt idx="23574">
                  <c:v>42675</c:v>
                </c:pt>
                <c:pt idx="23575">
                  <c:v>42676</c:v>
                </c:pt>
                <c:pt idx="23576">
                  <c:v>42677</c:v>
                </c:pt>
                <c:pt idx="23577">
                  <c:v>42678</c:v>
                </c:pt>
                <c:pt idx="23578">
                  <c:v>42681</c:v>
                </c:pt>
                <c:pt idx="23579">
                  <c:v>42682</c:v>
                </c:pt>
                <c:pt idx="23580">
                  <c:v>42683</c:v>
                </c:pt>
                <c:pt idx="23581">
                  <c:v>42684</c:v>
                </c:pt>
                <c:pt idx="23582">
                  <c:v>42685</c:v>
                </c:pt>
                <c:pt idx="23583">
                  <c:v>42688</c:v>
                </c:pt>
                <c:pt idx="23584">
                  <c:v>42689</c:v>
                </c:pt>
                <c:pt idx="23585">
                  <c:v>42690</c:v>
                </c:pt>
                <c:pt idx="23586">
                  <c:v>42691</c:v>
                </c:pt>
                <c:pt idx="23587">
                  <c:v>42692</c:v>
                </c:pt>
                <c:pt idx="23588">
                  <c:v>42695</c:v>
                </c:pt>
                <c:pt idx="23589">
                  <c:v>42696</c:v>
                </c:pt>
                <c:pt idx="23590">
                  <c:v>42697</c:v>
                </c:pt>
                <c:pt idx="23591">
                  <c:v>42699</c:v>
                </c:pt>
                <c:pt idx="23592">
                  <c:v>42702</c:v>
                </c:pt>
                <c:pt idx="23593">
                  <c:v>42703</c:v>
                </c:pt>
                <c:pt idx="23594">
                  <c:v>42704</c:v>
                </c:pt>
                <c:pt idx="23595">
                  <c:v>42705</c:v>
                </c:pt>
                <c:pt idx="23596">
                  <c:v>42706</c:v>
                </c:pt>
                <c:pt idx="23597">
                  <c:v>42709</c:v>
                </c:pt>
                <c:pt idx="23598">
                  <c:v>42710</c:v>
                </c:pt>
                <c:pt idx="23599">
                  <c:v>42711</c:v>
                </c:pt>
                <c:pt idx="23600">
                  <c:v>42712</c:v>
                </c:pt>
                <c:pt idx="23601">
                  <c:v>42713</c:v>
                </c:pt>
                <c:pt idx="23602">
                  <c:v>42716</c:v>
                </c:pt>
                <c:pt idx="23603">
                  <c:v>42717</c:v>
                </c:pt>
                <c:pt idx="23604">
                  <c:v>42718</c:v>
                </c:pt>
                <c:pt idx="23605">
                  <c:v>42719</c:v>
                </c:pt>
                <c:pt idx="23606">
                  <c:v>42720</c:v>
                </c:pt>
                <c:pt idx="23607">
                  <c:v>42723</c:v>
                </c:pt>
                <c:pt idx="23608">
                  <c:v>42724</c:v>
                </c:pt>
                <c:pt idx="23609">
                  <c:v>42725</c:v>
                </c:pt>
                <c:pt idx="23610">
                  <c:v>42726</c:v>
                </c:pt>
                <c:pt idx="23611">
                  <c:v>42727</c:v>
                </c:pt>
                <c:pt idx="23612">
                  <c:v>42731</c:v>
                </c:pt>
                <c:pt idx="23613">
                  <c:v>42732</c:v>
                </c:pt>
                <c:pt idx="23614">
                  <c:v>42733</c:v>
                </c:pt>
                <c:pt idx="23615">
                  <c:v>42734</c:v>
                </c:pt>
                <c:pt idx="23616">
                  <c:v>42738</c:v>
                </c:pt>
                <c:pt idx="23617">
                  <c:v>42739</c:v>
                </c:pt>
                <c:pt idx="23618">
                  <c:v>42740</c:v>
                </c:pt>
                <c:pt idx="23619">
                  <c:v>42741</c:v>
                </c:pt>
                <c:pt idx="23620">
                  <c:v>42744</c:v>
                </c:pt>
                <c:pt idx="23621">
                  <c:v>42745</c:v>
                </c:pt>
                <c:pt idx="23622">
                  <c:v>42746</c:v>
                </c:pt>
                <c:pt idx="23623">
                  <c:v>42747</c:v>
                </c:pt>
                <c:pt idx="23624">
                  <c:v>42748</c:v>
                </c:pt>
                <c:pt idx="23625">
                  <c:v>42752</c:v>
                </c:pt>
                <c:pt idx="23626">
                  <c:v>42753</c:v>
                </c:pt>
                <c:pt idx="23627">
                  <c:v>42754</c:v>
                </c:pt>
                <c:pt idx="23628">
                  <c:v>42755</c:v>
                </c:pt>
                <c:pt idx="23629">
                  <c:v>42758</c:v>
                </c:pt>
                <c:pt idx="23630">
                  <c:v>42759</c:v>
                </c:pt>
                <c:pt idx="23631">
                  <c:v>42760</c:v>
                </c:pt>
                <c:pt idx="23632">
                  <c:v>42761</c:v>
                </c:pt>
                <c:pt idx="23633">
                  <c:v>42762</c:v>
                </c:pt>
                <c:pt idx="23634">
                  <c:v>42765</c:v>
                </c:pt>
                <c:pt idx="23635">
                  <c:v>42766</c:v>
                </c:pt>
                <c:pt idx="23636">
                  <c:v>42767</c:v>
                </c:pt>
                <c:pt idx="23637">
                  <c:v>42768</c:v>
                </c:pt>
                <c:pt idx="23638">
                  <c:v>42769</c:v>
                </c:pt>
                <c:pt idx="23639">
                  <c:v>42772</c:v>
                </c:pt>
                <c:pt idx="23640">
                  <c:v>42773</c:v>
                </c:pt>
                <c:pt idx="23641">
                  <c:v>42774</c:v>
                </c:pt>
                <c:pt idx="23642">
                  <c:v>42775</c:v>
                </c:pt>
                <c:pt idx="23643">
                  <c:v>42776</c:v>
                </c:pt>
                <c:pt idx="23644">
                  <c:v>42779</c:v>
                </c:pt>
                <c:pt idx="23645">
                  <c:v>42780</c:v>
                </c:pt>
                <c:pt idx="23646">
                  <c:v>42781</c:v>
                </c:pt>
                <c:pt idx="23647">
                  <c:v>42782</c:v>
                </c:pt>
                <c:pt idx="23648">
                  <c:v>42783</c:v>
                </c:pt>
                <c:pt idx="23649">
                  <c:v>42787</c:v>
                </c:pt>
                <c:pt idx="23650">
                  <c:v>42788</c:v>
                </c:pt>
                <c:pt idx="23651">
                  <c:v>42789</c:v>
                </c:pt>
                <c:pt idx="23652">
                  <c:v>42790</c:v>
                </c:pt>
                <c:pt idx="23653">
                  <c:v>42793</c:v>
                </c:pt>
                <c:pt idx="23654">
                  <c:v>42794</c:v>
                </c:pt>
                <c:pt idx="23655">
                  <c:v>42795</c:v>
                </c:pt>
                <c:pt idx="23656">
                  <c:v>42796</c:v>
                </c:pt>
                <c:pt idx="23657">
                  <c:v>42797</c:v>
                </c:pt>
                <c:pt idx="23658">
                  <c:v>42800</c:v>
                </c:pt>
                <c:pt idx="23659">
                  <c:v>42801</c:v>
                </c:pt>
                <c:pt idx="23660">
                  <c:v>42802</c:v>
                </c:pt>
                <c:pt idx="23661">
                  <c:v>42803</c:v>
                </c:pt>
                <c:pt idx="23662">
                  <c:v>42804</c:v>
                </c:pt>
                <c:pt idx="23663">
                  <c:v>42807</c:v>
                </c:pt>
                <c:pt idx="23664">
                  <c:v>42808</c:v>
                </c:pt>
                <c:pt idx="23665">
                  <c:v>42809</c:v>
                </c:pt>
                <c:pt idx="23666">
                  <c:v>42810</c:v>
                </c:pt>
                <c:pt idx="23667">
                  <c:v>42811</c:v>
                </c:pt>
                <c:pt idx="23668">
                  <c:v>42814</c:v>
                </c:pt>
                <c:pt idx="23669">
                  <c:v>42815</c:v>
                </c:pt>
                <c:pt idx="23670">
                  <c:v>42816</c:v>
                </c:pt>
                <c:pt idx="23671">
                  <c:v>42817</c:v>
                </c:pt>
                <c:pt idx="23672">
                  <c:v>42818</c:v>
                </c:pt>
                <c:pt idx="23673">
                  <c:v>42821</c:v>
                </c:pt>
                <c:pt idx="23674">
                  <c:v>42822</c:v>
                </c:pt>
                <c:pt idx="23675">
                  <c:v>42823</c:v>
                </c:pt>
                <c:pt idx="23676">
                  <c:v>42824</c:v>
                </c:pt>
                <c:pt idx="23677">
                  <c:v>42825</c:v>
                </c:pt>
                <c:pt idx="23678">
                  <c:v>42828</c:v>
                </c:pt>
                <c:pt idx="23679">
                  <c:v>42829</c:v>
                </c:pt>
                <c:pt idx="23680">
                  <c:v>42830</c:v>
                </c:pt>
                <c:pt idx="23681">
                  <c:v>42831</c:v>
                </c:pt>
                <c:pt idx="23682">
                  <c:v>42832</c:v>
                </c:pt>
                <c:pt idx="23683">
                  <c:v>42835</c:v>
                </c:pt>
                <c:pt idx="23684">
                  <c:v>42836</c:v>
                </c:pt>
                <c:pt idx="23685">
                  <c:v>42837</c:v>
                </c:pt>
                <c:pt idx="23686">
                  <c:v>42838</c:v>
                </c:pt>
                <c:pt idx="23687">
                  <c:v>42842</c:v>
                </c:pt>
                <c:pt idx="23688">
                  <c:v>42843</c:v>
                </c:pt>
                <c:pt idx="23689">
                  <c:v>42844</c:v>
                </c:pt>
                <c:pt idx="23690">
                  <c:v>42845</c:v>
                </c:pt>
                <c:pt idx="23691">
                  <c:v>42846</c:v>
                </c:pt>
                <c:pt idx="23692">
                  <c:v>42849</c:v>
                </c:pt>
                <c:pt idx="23693">
                  <c:v>42850</c:v>
                </c:pt>
                <c:pt idx="23694">
                  <c:v>42851</c:v>
                </c:pt>
                <c:pt idx="23695">
                  <c:v>42852</c:v>
                </c:pt>
                <c:pt idx="23696">
                  <c:v>42853</c:v>
                </c:pt>
                <c:pt idx="23697">
                  <c:v>42856</c:v>
                </c:pt>
                <c:pt idx="23698">
                  <c:v>42857</c:v>
                </c:pt>
                <c:pt idx="23699">
                  <c:v>42858</c:v>
                </c:pt>
                <c:pt idx="23700">
                  <c:v>42859</c:v>
                </c:pt>
                <c:pt idx="23701">
                  <c:v>42860</c:v>
                </c:pt>
                <c:pt idx="23702">
                  <c:v>42863</c:v>
                </c:pt>
                <c:pt idx="23703">
                  <c:v>42864</c:v>
                </c:pt>
                <c:pt idx="23704">
                  <c:v>42865</c:v>
                </c:pt>
                <c:pt idx="23705">
                  <c:v>42866</c:v>
                </c:pt>
                <c:pt idx="23706">
                  <c:v>42867</c:v>
                </c:pt>
                <c:pt idx="23707">
                  <c:v>42870</c:v>
                </c:pt>
                <c:pt idx="23708">
                  <c:v>42871</c:v>
                </c:pt>
                <c:pt idx="23709">
                  <c:v>42872</c:v>
                </c:pt>
                <c:pt idx="23710">
                  <c:v>42873</c:v>
                </c:pt>
                <c:pt idx="23711">
                  <c:v>42874</c:v>
                </c:pt>
                <c:pt idx="23712">
                  <c:v>42877</c:v>
                </c:pt>
                <c:pt idx="23713">
                  <c:v>42878</c:v>
                </c:pt>
                <c:pt idx="23714">
                  <c:v>42879</c:v>
                </c:pt>
                <c:pt idx="23715">
                  <c:v>42880</c:v>
                </c:pt>
                <c:pt idx="23716">
                  <c:v>42881</c:v>
                </c:pt>
                <c:pt idx="23717">
                  <c:v>42885</c:v>
                </c:pt>
                <c:pt idx="23718">
                  <c:v>42886</c:v>
                </c:pt>
                <c:pt idx="23719">
                  <c:v>42887</c:v>
                </c:pt>
                <c:pt idx="23720">
                  <c:v>42888</c:v>
                </c:pt>
                <c:pt idx="23721">
                  <c:v>42891</c:v>
                </c:pt>
                <c:pt idx="23722">
                  <c:v>42892</c:v>
                </c:pt>
                <c:pt idx="23723">
                  <c:v>42893</c:v>
                </c:pt>
                <c:pt idx="23724">
                  <c:v>42894</c:v>
                </c:pt>
                <c:pt idx="23725">
                  <c:v>42895</c:v>
                </c:pt>
                <c:pt idx="23726">
                  <c:v>42898</c:v>
                </c:pt>
                <c:pt idx="23727">
                  <c:v>42899</c:v>
                </c:pt>
                <c:pt idx="23728">
                  <c:v>42900</c:v>
                </c:pt>
                <c:pt idx="23729">
                  <c:v>42901</c:v>
                </c:pt>
                <c:pt idx="23730">
                  <c:v>42902</c:v>
                </c:pt>
                <c:pt idx="23731">
                  <c:v>42905</c:v>
                </c:pt>
                <c:pt idx="23732">
                  <c:v>42906</c:v>
                </c:pt>
                <c:pt idx="23733">
                  <c:v>42907</c:v>
                </c:pt>
                <c:pt idx="23734">
                  <c:v>42908</c:v>
                </c:pt>
                <c:pt idx="23735">
                  <c:v>42909</c:v>
                </c:pt>
                <c:pt idx="23736">
                  <c:v>42912</c:v>
                </c:pt>
                <c:pt idx="23737">
                  <c:v>42913</c:v>
                </c:pt>
                <c:pt idx="23738">
                  <c:v>42914</c:v>
                </c:pt>
                <c:pt idx="23739">
                  <c:v>42915</c:v>
                </c:pt>
                <c:pt idx="23740">
                  <c:v>42916</c:v>
                </c:pt>
                <c:pt idx="23741">
                  <c:v>42919</c:v>
                </c:pt>
                <c:pt idx="23742">
                  <c:v>42921</c:v>
                </c:pt>
                <c:pt idx="23743">
                  <c:v>42922</c:v>
                </c:pt>
                <c:pt idx="23744">
                  <c:v>42923</c:v>
                </c:pt>
                <c:pt idx="23745">
                  <c:v>42926</c:v>
                </c:pt>
                <c:pt idx="23746">
                  <c:v>42927</c:v>
                </c:pt>
                <c:pt idx="23747">
                  <c:v>42928</c:v>
                </c:pt>
                <c:pt idx="23748">
                  <c:v>42929</c:v>
                </c:pt>
                <c:pt idx="23749">
                  <c:v>42930</c:v>
                </c:pt>
                <c:pt idx="23750">
                  <c:v>42933</c:v>
                </c:pt>
                <c:pt idx="23751">
                  <c:v>42934</c:v>
                </c:pt>
                <c:pt idx="23752">
                  <c:v>42935</c:v>
                </c:pt>
                <c:pt idx="23753">
                  <c:v>42936</c:v>
                </c:pt>
                <c:pt idx="23754">
                  <c:v>42937</c:v>
                </c:pt>
                <c:pt idx="23755">
                  <c:v>42940</c:v>
                </c:pt>
                <c:pt idx="23756">
                  <c:v>42941</c:v>
                </c:pt>
                <c:pt idx="23757">
                  <c:v>42942</c:v>
                </c:pt>
                <c:pt idx="23758">
                  <c:v>42943</c:v>
                </c:pt>
                <c:pt idx="23759">
                  <c:v>42944</c:v>
                </c:pt>
                <c:pt idx="23760">
                  <c:v>42947</c:v>
                </c:pt>
                <c:pt idx="23761">
                  <c:v>42948</c:v>
                </c:pt>
                <c:pt idx="23762">
                  <c:v>42949</c:v>
                </c:pt>
                <c:pt idx="23763">
                  <c:v>42950</c:v>
                </c:pt>
                <c:pt idx="23764">
                  <c:v>42951</c:v>
                </c:pt>
                <c:pt idx="23765">
                  <c:v>42954</c:v>
                </c:pt>
                <c:pt idx="23766">
                  <c:v>42955</c:v>
                </c:pt>
                <c:pt idx="23767">
                  <c:v>42956</c:v>
                </c:pt>
                <c:pt idx="23768">
                  <c:v>42957</c:v>
                </c:pt>
                <c:pt idx="23769">
                  <c:v>42958</c:v>
                </c:pt>
                <c:pt idx="23770">
                  <c:v>42961</c:v>
                </c:pt>
                <c:pt idx="23771">
                  <c:v>42962</c:v>
                </c:pt>
                <c:pt idx="23772">
                  <c:v>42963</c:v>
                </c:pt>
                <c:pt idx="23773">
                  <c:v>42964</c:v>
                </c:pt>
                <c:pt idx="23774">
                  <c:v>42965</c:v>
                </c:pt>
                <c:pt idx="23775">
                  <c:v>42968</c:v>
                </c:pt>
                <c:pt idx="23776">
                  <c:v>42969</c:v>
                </c:pt>
                <c:pt idx="23777">
                  <c:v>42970</c:v>
                </c:pt>
                <c:pt idx="23778">
                  <c:v>42971</c:v>
                </c:pt>
                <c:pt idx="23779">
                  <c:v>42972</c:v>
                </c:pt>
                <c:pt idx="23780">
                  <c:v>42975</c:v>
                </c:pt>
                <c:pt idx="23781">
                  <c:v>42976</c:v>
                </c:pt>
                <c:pt idx="23782">
                  <c:v>42977</c:v>
                </c:pt>
                <c:pt idx="23783">
                  <c:v>42978</c:v>
                </c:pt>
                <c:pt idx="23784">
                  <c:v>42979</c:v>
                </c:pt>
                <c:pt idx="23785">
                  <c:v>42983</c:v>
                </c:pt>
                <c:pt idx="23786">
                  <c:v>42984</c:v>
                </c:pt>
                <c:pt idx="23787">
                  <c:v>42985</c:v>
                </c:pt>
                <c:pt idx="23788">
                  <c:v>42986</c:v>
                </c:pt>
                <c:pt idx="23789">
                  <c:v>42989</c:v>
                </c:pt>
                <c:pt idx="23790">
                  <c:v>42990</c:v>
                </c:pt>
                <c:pt idx="23791">
                  <c:v>42991</c:v>
                </c:pt>
                <c:pt idx="23792">
                  <c:v>42992</c:v>
                </c:pt>
                <c:pt idx="23793">
                  <c:v>42993</c:v>
                </c:pt>
                <c:pt idx="23794">
                  <c:v>42996</c:v>
                </c:pt>
                <c:pt idx="23795">
                  <c:v>42997</c:v>
                </c:pt>
                <c:pt idx="23796">
                  <c:v>42998</c:v>
                </c:pt>
                <c:pt idx="23797">
                  <c:v>42999</c:v>
                </c:pt>
                <c:pt idx="23798">
                  <c:v>43000</c:v>
                </c:pt>
                <c:pt idx="23799">
                  <c:v>43003</c:v>
                </c:pt>
                <c:pt idx="23800">
                  <c:v>43004</c:v>
                </c:pt>
                <c:pt idx="23801">
                  <c:v>43005</c:v>
                </c:pt>
                <c:pt idx="23802">
                  <c:v>43006</c:v>
                </c:pt>
                <c:pt idx="23803">
                  <c:v>43007</c:v>
                </c:pt>
                <c:pt idx="23804">
                  <c:v>43010</c:v>
                </c:pt>
                <c:pt idx="23805">
                  <c:v>43011</c:v>
                </c:pt>
                <c:pt idx="23806">
                  <c:v>43012</c:v>
                </c:pt>
                <c:pt idx="23807">
                  <c:v>43013</c:v>
                </c:pt>
                <c:pt idx="23808">
                  <c:v>43014</c:v>
                </c:pt>
                <c:pt idx="23809">
                  <c:v>43017</c:v>
                </c:pt>
                <c:pt idx="23810">
                  <c:v>43018</c:v>
                </c:pt>
                <c:pt idx="23811">
                  <c:v>43019</c:v>
                </c:pt>
                <c:pt idx="23812">
                  <c:v>43020</c:v>
                </c:pt>
                <c:pt idx="23813">
                  <c:v>43021</c:v>
                </c:pt>
                <c:pt idx="23814">
                  <c:v>43024</c:v>
                </c:pt>
                <c:pt idx="23815">
                  <c:v>43025</c:v>
                </c:pt>
                <c:pt idx="23816">
                  <c:v>43026</c:v>
                </c:pt>
                <c:pt idx="23817">
                  <c:v>43027</c:v>
                </c:pt>
                <c:pt idx="23818">
                  <c:v>43028</c:v>
                </c:pt>
                <c:pt idx="23819">
                  <c:v>43031</c:v>
                </c:pt>
                <c:pt idx="23820">
                  <c:v>43032</c:v>
                </c:pt>
                <c:pt idx="23821">
                  <c:v>43033</c:v>
                </c:pt>
                <c:pt idx="23822">
                  <c:v>43034</c:v>
                </c:pt>
                <c:pt idx="23823">
                  <c:v>43035</c:v>
                </c:pt>
                <c:pt idx="23824">
                  <c:v>43038</c:v>
                </c:pt>
                <c:pt idx="23825">
                  <c:v>43039</c:v>
                </c:pt>
                <c:pt idx="23826">
                  <c:v>43040</c:v>
                </c:pt>
                <c:pt idx="23827">
                  <c:v>43041</c:v>
                </c:pt>
                <c:pt idx="23828">
                  <c:v>43042</c:v>
                </c:pt>
                <c:pt idx="23829">
                  <c:v>43045</c:v>
                </c:pt>
                <c:pt idx="23830">
                  <c:v>43046</c:v>
                </c:pt>
                <c:pt idx="23831">
                  <c:v>43047</c:v>
                </c:pt>
                <c:pt idx="23832">
                  <c:v>43048</c:v>
                </c:pt>
                <c:pt idx="23833">
                  <c:v>43049</c:v>
                </c:pt>
                <c:pt idx="23834">
                  <c:v>43052</c:v>
                </c:pt>
                <c:pt idx="23835">
                  <c:v>43053</c:v>
                </c:pt>
                <c:pt idx="23836">
                  <c:v>43054</c:v>
                </c:pt>
                <c:pt idx="23837">
                  <c:v>43055</c:v>
                </c:pt>
                <c:pt idx="23838">
                  <c:v>43056</c:v>
                </c:pt>
                <c:pt idx="23839">
                  <c:v>43059</c:v>
                </c:pt>
                <c:pt idx="23840">
                  <c:v>43060</c:v>
                </c:pt>
                <c:pt idx="23841">
                  <c:v>43061</c:v>
                </c:pt>
                <c:pt idx="23842">
                  <c:v>43063</c:v>
                </c:pt>
                <c:pt idx="23843">
                  <c:v>43066</c:v>
                </c:pt>
                <c:pt idx="23844">
                  <c:v>43067</c:v>
                </c:pt>
                <c:pt idx="23845">
                  <c:v>43068</c:v>
                </c:pt>
                <c:pt idx="23846">
                  <c:v>43069</c:v>
                </c:pt>
                <c:pt idx="23847">
                  <c:v>43070</c:v>
                </c:pt>
                <c:pt idx="23848">
                  <c:v>43073</c:v>
                </c:pt>
                <c:pt idx="23849">
                  <c:v>43074</c:v>
                </c:pt>
                <c:pt idx="23850">
                  <c:v>43075</c:v>
                </c:pt>
                <c:pt idx="23851">
                  <c:v>43076</c:v>
                </c:pt>
                <c:pt idx="23852">
                  <c:v>43077</c:v>
                </c:pt>
                <c:pt idx="23853">
                  <c:v>43080</c:v>
                </c:pt>
                <c:pt idx="23854">
                  <c:v>43081</c:v>
                </c:pt>
                <c:pt idx="23855">
                  <c:v>43082</c:v>
                </c:pt>
                <c:pt idx="23856">
                  <c:v>43083</c:v>
                </c:pt>
                <c:pt idx="23857">
                  <c:v>43084</c:v>
                </c:pt>
                <c:pt idx="23858">
                  <c:v>43087</c:v>
                </c:pt>
                <c:pt idx="23859">
                  <c:v>43088</c:v>
                </c:pt>
                <c:pt idx="23860">
                  <c:v>43089</c:v>
                </c:pt>
                <c:pt idx="23861">
                  <c:v>43090</c:v>
                </c:pt>
                <c:pt idx="23862">
                  <c:v>43091</c:v>
                </c:pt>
                <c:pt idx="23863">
                  <c:v>43095</c:v>
                </c:pt>
                <c:pt idx="23864">
                  <c:v>43096</c:v>
                </c:pt>
                <c:pt idx="23865">
                  <c:v>43097</c:v>
                </c:pt>
                <c:pt idx="23866">
                  <c:v>43098</c:v>
                </c:pt>
              </c:numCache>
            </c:numRef>
          </c:cat>
          <c:val>
            <c:numRef>
              <c:f>aligned!$N$2:$N$23868</c:f>
              <c:numCache>
                <c:formatCode>General</c:formatCode>
                <c:ptCount val="23867"/>
                <c:pt idx="0">
                  <c:v>1</c:v>
                </c:pt>
                <c:pt idx="1">
                  <c:v>1.0033000000000001</c:v>
                </c:pt>
                <c:pt idx="2">
                  <c:v>1.0042029699999999</c:v>
                </c:pt>
                <c:pt idx="3">
                  <c:v>0.99546640416099996</c:v>
                </c:pt>
                <c:pt idx="4">
                  <c:v>0.99984645633930802</c:v>
                </c:pt>
                <c:pt idx="5">
                  <c:v>1.00504565791227</c:v>
                </c:pt>
                <c:pt idx="6">
                  <c:v>1.0022315300701099</c:v>
                </c:pt>
                <c:pt idx="7">
                  <c:v>1.0051380015073199</c:v>
                </c:pt>
                <c:pt idx="8">
                  <c:v>1.00543954290777</c:v>
                </c:pt>
                <c:pt idx="9">
                  <c:v>1.00171941659901</c:v>
                </c:pt>
                <c:pt idx="10">
                  <c:v>1.0007176971824101</c:v>
                </c:pt>
                <c:pt idx="11">
                  <c:v>0.98570693172467905</c:v>
                </c:pt>
                <c:pt idx="12">
                  <c:v>0.99447972341702895</c:v>
                </c:pt>
                <c:pt idx="13">
                  <c:v>1.0007449456745501</c:v>
                </c:pt>
                <c:pt idx="14">
                  <c:v>1.0024462120822</c:v>
                </c:pt>
                <c:pt idx="15">
                  <c:v>1.0013435212489099</c:v>
                </c:pt>
                <c:pt idx="16">
                  <c:v>0.99964123726278897</c:v>
                </c:pt>
                <c:pt idx="17">
                  <c:v>0.99624245705609504</c:v>
                </c:pt>
                <c:pt idx="18">
                  <c:v>0.99624245705609504</c:v>
                </c:pt>
                <c:pt idx="19">
                  <c:v>0.98777439617111895</c:v>
                </c:pt>
                <c:pt idx="20">
                  <c:v>0.989157280325759</c:v>
                </c:pt>
                <c:pt idx="21">
                  <c:v>0.988267038773465</c:v>
                </c:pt>
                <c:pt idx="22">
                  <c:v>0.97630900760430595</c:v>
                </c:pt>
                <c:pt idx="23">
                  <c:v>0.978945041924838</c:v>
                </c:pt>
                <c:pt idx="24">
                  <c:v>0.97933661994160803</c:v>
                </c:pt>
                <c:pt idx="25">
                  <c:v>0.97855315064565496</c:v>
                </c:pt>
                <c:pt idx="26">
                  <c:v>0.98503117250292904</c:v>
                </c:pt>
                <c:pt idx="27">
                  <c:v>0.99056704769239501</c:v>
                </c:pt>
                <c:pt idx="28">
                  <c:v>0.99900667893873496</c:v>
                </c:pt>
                <c:pt idx="29">
                  <c:v>1.0051205998138399</c:v>
                </c:pt>
                <c:pt idx="30">
                  <c:v>1.0027284127862801</c:v>
                </c:pt>
                <c:pt idx="31">
                  <c:v>1.0010438290528001</c:v>
                </c:pt>
                <c:pt idx="32">
                  <c:v>1.00286572882167</c:v>
                </c:pt>
                <c:pt idx="33">
                  <c:v>1.0069975356244201</c:v>
                </c:pt>
                <c:pt idx="34">
                  <c:v>1.0104414671962501</c:v>
                </c:pt>
                <c:pt idx="35">
                  <c:v>1.0132909121337501</c:v>
                </c:pt>
                <c:pt idx="36">
                  <c:v>1.0176683288741699</c:v>
                </c:pt>
                <c:pt idx="37">
                  <c:v>1.0204363867287001</c:v>
                </c:pt>
                <c:pt idx="38">
                  <c:v>1.0221915373138799</c:v>
                </c:pt>
                <c:pt idx="39">
                  <c:v>1.02415414506552</c:v>
                </c:pt>
                <c:pt idx="40">
                  <c:v>1.0269398443401001</c:v>
                </c:pt>
                <c:pt idx="41">
                  <c:v>1.03158161243651</c:v>
                </c:pt>
                <c:pt idx="42">
                  <c:v>1.03129276958503</c:v>
                </c:pt>
                <c:pt idx="43">
                  <c:v>1.0309008783325899</c:v>
                </c:pt>
                <c:pt idx="44">
                  <c:v>1.03277711793116</c:v>
                </c:pt>
                <c:pt idx="45">
                  <c:v>1.03713543736882</c:v>
                </c:pt>
                <c:pt idx="46">
                  <c:v>1.03985273221473</c:v>
                </c:pt>
                <c:pt idx="47">
                  <c:v>1.0407054114551499</c:v>
                </c:pt>
                <c:pt idx="48">
                  <c:v>1.0422872836805599</c:v>
                </c:pt>
                <c:pt idx="49">
                  <c:v>1.0473111083879001</c:v>
                </c:pt>
                <c:pt idx="50">
                  <c:v>1.05235914793033</c:v>
                </c:pt>
                <c:pt idx="51">
                  <c:v>1.0581471232439501</c:v>
                </c:pt>
                <c:pt idx="52">
                  <c:v>1.0648134501203801</c:v>
                </c:pt>
                <c:pt idx="53">
                  <c:v>1.0579986440396101</c:v>
                </c:pt>
                <c:pt idx="54">
                  <c:v>1.0679438312935801</c:v>
                </c:pt>
                <c:pt idx="55">
                  <c:v>1.06174975707208</c:v>
                </c:pt>
                <c:pt idx="56">
                  <c:v>1.06068800731501</c:v>
                </c:pt>
                <c:pt idx="57">
                  <c:v>1.04933864563674</c:v>
                </c:pt>
                <c:pt idx="58">
                  <c:v>1.05930736277029</c:v>
                </c:pt>
                <c:pt idx="59">
                  <c:v>1.06195563117721</c:v>
                </c:pt>
                <c:pt idx="60">
                  <c:v>1.05122987930232</c:v>
                </c:pt>
                <c:pt idx="61">
                  <c:v>1.03483069318521</c:v>
                </c:pt>
                <c:pt idx="62">
                  <c:v>1.04414416942387</c:v>
                </c:pt>
                <c:pt idx="63">
                  <c:v>1.0574048003755601</c:v>
                </c:pt>
                <c:pt idx="64">
                  <c:v>1.06406645061792</c:v>
                </c:pt>
                <c:pt idx="65">
                  <c:v>1.0674714632599001</c:v>
                </c:pt>
                <c:pt idx="66">
                  <c:v>1.0678984518451999</c:v>
                </c:pt>
                <c:pt idx="67">
                  <c:v>1.06960708936816</c:v>
                </c:pt>
                <c:pt idx="68">
                  <c:v>1.0734576748898801</c:v>
                </c:pt>
                <c:pt idx="69">
                  <c:v>1.07732212251949</c:v>
                </c:pt>
                <c:pt idx="70">
                  <c:v>1.0779685157929999</c:v>
                </c:pt>
                <c:pt idx="71">
                  <c:v>1.0802322496761601</c:v>
                </c:pt>
                <c:pt idx="72">
                  <c:v>1.0805563193510701</c:v>
                </c:pt>
                <c:pt idx="73">
                  <c:v>1.0830415988855699</c:v>
                </c:pt>
                <c:pt idx="74">
                  <c:v>1.0819585572866901</c:v>
                </c:pt>
                <c:pt idx="75">
                  <c:v>1.08174216557523</c:v>
                </c:pt>
                <c:pt idx="76">
                  <c:v>1.08152581714212</c:v>
                </c:pt>
                <c:pt idx="77">
                  <c:v>1.07633449321983</c:v>
                </c:pt>
                <c:pt idx="78">
                  <c:v>1.08503127592505</c:v>
                </c:pt>
                <c:pt idx="79">
                  <c:v>1.0914112598274901</c:v>
                </c:pt>
                <c:pt idx="80">
                  <c:v>1.0969556290274101</c:v>
                </c:pt>
                <c:pt idx="81">
                  <c:v>1.10702568170188</c:v>
                </c:pt>
                <c:pt idx="82">
                  <c:v>1.1120958593240799</c:v>
                </c:pt>
                <c:pt idx="83">
                  <c:v>1.11229603657876</c:v>
                </c:pt>
                <c:pt idx="84">
                  <c:v>1.1053775552312399</c:v>
                </c:pt>
                <c:pt idx="85">
                  <c:v>1.1102191089231499</c:v>
                </c:pt>
                <c:pt idx="86">
                  <c:v>1.1063111376597401</c:v>
                </c:pt>
                <c:pt idx="87">
                  <c:v>1.12067105622656</c:v>
                </c:pt>
                <c:pt idx="88">
                  <c:v>1.12423479018536</c:v>
                </c:pt>
                <c:pt idx="89">
                  <c:v>1.1270228924650201</c:v>
                </c:pt>
                <c:pt idx="90">
                  <c:v>1.1280146726103899</c:v>
                </c:pt>
                <c:pt idx="91">
                  <c:v>1.12483367123363</c:v>
                </c:pt>
                <c:pt idx="92">
                  <c:v>1.12132419017938</c:v>
                </c:pt>
                <c:pt idx="93">
                  <c:v>1.1275811791605801</c:v>
                </c:pt>
                <c:pt idx="94">
                  <c:v>1.12598001388618</c:v>
                </c:pt>
                <c:pt idx="95">
                  <c:v>1.1130087241262101</c:v>
                </c:pt>
                <c:pt idx="96">
                  <c:v>1.11888541018959</c:v>
                </c:pt>
                <c:pt idx="97">
                  <c:v>1.12624767618864</c:v>
                </c:pt>
                <c:pt idx="98">
                  <c:v>1.1160889221494199</c:v>
                </c:pt>
                <c:pt idx="99">
                  <c:v>1.1186336048919201</c:v>
                </c:pt>
                <c:pt idx="100">
                  <c:v>1.1144722878817199</c:v>
                </c:pt>
                <c:pt idx="101">
                  <c:v>1.1164560485541499</c:v>
                </c:pt>
                <c:pt idx="102">
                  <c:v>1.1305010656449599</c:v>
                </c:pt>
                <c:pt idx="103">
                  <c:v>1.13615357097319</c:v>
                </c:pt>
                <c:pt idx="104">
                  <c:v>1.13922118561482</c:v>
                </c:pt>
                <c:pt idx="105">
                  <c:v>1.13477822299092</c:v>
                </c:pt>
                <c:pt idx="106">
                  <c:v>1.1316008439665399</c:v>
                </c:pt>
                <c:pt idx="107">
                  <c:v>1.1344298460764599</c:v>
                </c:pt>
                <c:pt idx="108">
                  <c:v>1.1261485082000999</c:v>
                </c:pt>
                <c:pt idx="109">
                  <c:v>1.12265744782468</c:v>
                </c:pt>
                <c:pt idx="110">
                  <c:v>1.1170441605855601</c:v>
                </c:pt>
                <c:pt idx="111">
                  <c:v>1.1176026826658501</c:v>
                </c:pt>
                <c:pt idx="112">
                  <c:v>1.12542590144451</c:v>
                </c:pt>
                <c:pt idx="113">
                  <c:v>1.12542590144451</c:v>
                </c:pt>
                <c:pt idx="114">
                  <c:v>1.1257635292149399</c:v>
                </c:pt>
                <c:pt idx="115">
                  <c:v>1.1116914850997599</c:v>
                </c:pt>
                <c:pt idx="116">
                  <c:v>1.11558240529761</c:v>
                </c:pt>
                <c:pt idx="117">
                  <c:v>1.10665774605523</c:v>
                </c:pt>
                <c:pt idx="118">
                  <c:v>1.09548050282007</c:v>
                </c:pt>
                <c:pt idx="119">
                  <c:v>1.0872643990489199</c:v>
                </c:pt>
                <c:pt idx="120">
                  <c:v>1.07987100113539</c:v>
                </c:pt>
                <c:pt idx="121">
                  <c:v>1.0839745109397001</c:v>
                </c:pt>
                <c:pt idx="122">
                  <c:v>1.1014265005658299</c:v>
                </c:pt>
                <c:pt idx="123">
                  <c:v>1.10208735646617</c:v>
                </c:pt>
                <c:pt idx="124">
                  <c:v>1.0976790070403</c:v>
                </c:pt>
                <c:pt idx="125">
                  <c:v>1.0818724293389199</c:v>
                </c:pt>
                <c:pt idx="126">
                  <c:v>1.07657125443516</c:v>
                </c:pt>
                <c:pt idx="127">
                  <c:v>1.08486085309431</c:v>
                </c:pt>
                <c:pt idx="128">
                  <c:v>1.0848500044857801</c:v>
                </c:pt>
                <c:pt idx="129">
                  <c:v>1.0957961410310399</c:v>
                </c:pt>
                <c:pt idx="130">
                  <c:v>1.10816767946328</c:v>
                </c:pt>
                <c:pt idx="131">
                  <c:v>1.1079349642506</c:v>
                </c:pt>
                <c:pt idx="132">
                  <c:v>1.11412832070076</c:v>
                </c:pt>
                <c:pt idx="133">
                  <c:v>1.1219160776624599</c:v>
                </c:pt>
                <c:pt idx="134">
                  <c:v>1.11326610470368</c:v>
                </c:pt>
                <c:pt idx="135">
                  <c:v>1.1160381373043899</c:v>
                </c:pt>
                <c:pt idx="136">
                  <c:v>1.1258481125313</c:v>
                </c:pt>
                <c:pt idx="137">
                  <c:v>1.12977732244403</c:v>
                </c:pt>
                <c:pt idx="138">
                  <c:v>1.13564086674752</c:v>
                </c:pt>
                <c:pt idx="139">
                  <c:v>1.13699227937895</c:v>
                </c:pt>
                <c:pt idx="140">
                  <c:v>1.13663981177234</c:v>
                </c:pt>
                <c:pt idx="141">
                  <c:v>1.13856073305423</c:v>
                </c:pt>
                <c:pt idx="142">
                  <c:v>1.14560842399184</c:v>
                </c:pt>
                <c:pt idx="143">
                  <c:v>1.1488046714947799</c:v>
                </c:pt>
                <c:pt idx="144">
                  <c:v>1.1429342796234401</c:v>
                </c:pt>
                <c:pt idx="145">
                  <c:v>1.14726600054321</c:v>
                </c:pt>
                <c:pt idx="146">
                  <c:v>1.1505815992847801</c:v>
                </c:pt>
                <c:pt idx="147">
                  <c:v>1.1534465474669999</c:v>
                </c:pt>
                <c:pt idx="148">
                  <c:v>1.1534350130015301</c:v>
                </c:pt>
                <c:pt idx="149">
                  <c:v>1.1447727160538801</c:v>
                </c:pt>
                <c:pt idx="150">
                  <c:v>1.15231676825268</c:v>
                </c:pt>
                <c:pt idx="151">
                  <c:v>1.1579515972494301</c:v>
                </c:pt>
                <c:pt idx="152">
                  <c:v>1.15249764522639</c:v>
                </c:pt>
                <c:pt idx="153">
                  <c:v>1.1555978638920501</c:v>
                </c:pt>
                <c:pt idx="154">
                  <c:v>1.15986202000981</c:v>
                </c:pt>
                <c:pt idx="155">
                  <c:v>1.1553269595115701</c:v>
                </c:pt>
                <c:pt idx="156">
                  <c:v>1.1550843408500699</c:v>
                </c:pt>
                <c:pt idx="157">
                  <c:v>1.1494128767364999</c:v>
                </c:pt>
                <c:pt idx="158">
                  <c:v>1.1396313731554699</c:v>
                </c:pt>
                <c:pt idx="159">
                  <c:v>1.1526117744957101</c:v>
                </c:pt>
                <c:pt idx="160">
                  <c:v>1.1534070766201201</c:v>
                </c:pt>
                <c:pt idx="161">
                  <c:v>1.1602006443014099</c:v>
                </c:pt>
                <c:pt idx="162">
                  <c:v>1.16471382480774</c:v>
                </c:pt>
                <c:pt idx="163">
                  <c:v>1.16050920790019</c:v>
                </c:pt>
                <c:pt idx="164">
                  <c:v>1.16664830160998</c:v>
                </c:pt>
                <c:pt idx="165">
                  <c:v>1.1744531787477499</c:v>
                </c:pt>
                <c:pt idx="166">
                  <c:v>1.17514610612321</c:v>
                </c:pt>
                <c:pt idx="167">
                  <c:v>1.17901233681235</c:v>
                </c:pt>
                <c:pt idx="168">
                  <c:v>1.17923634915635</c:v>
                </c:pt>
                <c:pt idx="169">
                  <c:v>1.1785170149833599</c:v>
                </c:pt>
                <c:pt idx="170">
                  <c:v>1.1779159713057199</c:v>
                </c:pt>
                <c:pt idx="171">
                  <c:v>1.1803778156857501</c:v>
                </c:pt>
                <c:pt idx="172">
                  <c:v>1.18213657863112</c:v>
                </c:pt>
                <c:pt idx="173">
                  <c:v>1.18236118458106</c:v>
                </c:pt>
                <c:pt idx="174">
                  <c:v>1.17572813833556</c:v>
                </c:pt>
                <c:pt idx="175">
                  <c:v>1.1775975460755199</c:v>
                </c:pt>
                <c:pt idx="176">
                  <c:v>1.18276719930279</c:v>
                </c:pt>
                <c:pt idx="177">
                  <c:v>1.18665850338849</c:v>
                </c:pt>
                <c:pt idx="178">
                  <c:v>1.19211713250408</c:v>
                </c:pt>
                <c:pt idx="179">
                  <c:v>1.19056738023183</c:v>
                </c:pt>
                <c:pt idx="180">
                  <c:v>1.1819952950941599</c:v>
                </c:pt>
                <c:pt idx="181">
                  <c:v>1.1894418654532499</c:v>
                </c:pt>
                <c:pt idx="182">
                  <c:v>1.1908691956917901</c:v>
                </c:pt>
                <c:pt idx="183">
                  <c:v>1.1803895467697101</c:v>
                </c:pt>
                <c:pt idx="184">
                  <c:v>1.1707103524861899</c:v>
                </c:pt>
                <c:pt idx="185">
                  <c:v>1.1722322759444299</c:v>
                </c:pt>
                <c:pt idx="186">
                  <c:v>1.17821066055174</c:v>
                </c:pt>
                <c:pt idx="187">
                  <c:v>1.18551556664716</c:v>
                </c:pt>
                <c:pt idx="188">
                  <c:v>1.17769116390729</c:v>
                </c:pt>
                <c:pt idx="189">
                  <c:v>1.16732748166491</c:v>
                </c:pt>
                <c:pt idx="190">
                  <c:v>1.16942867113191</c:v>
                </c:pt>
                <c:pt idx="191">
                  <c:v>1.16592038511851</c:v>
                </c:pt>
                <c:pt idx="192">
                  <c:v>1.1726827233521999</c:v>
                </c:pt>
                <c:pt idx="193">
                  <c:v>1.17948428314764</c:v>
                </c:pt>
                <c:pt idx="194">
                  <c:v>1.1820791485705699</c:v>
                </c:pt>
                <c:pt idx="195">
                  <c:v>1.1894080392916999</c:v>
                </c:pt>
                <c:pt idx="196">
                  <c:v>1.1927383818017201</c:v>
                </c:pt>
                <c:pt idx="197">
                  <c:v>1.1804531764691599</c:v>
                </c:pt>
                <c:pt idx="198">
                  <c:v>1.1867095783044499</c:v>
                </c:pt>
                <c:pt idx="199">
                  <c:v>1.1900323651236999</c:v>
                </c:pt>
                <c:pt idx="200">
                  <c:v>1.1842012065345899</c:v>
                </c:pt>
                <c:pt idx="201">
                  <c:v>1.1793459815878</c:v>
                </c:pt>
                <c:pt idx="202">
                  <c:v>1.18323782332704</c:v>
                </c:pt>
                <c:pt idx="203">
                  <c:v>1.18044538206399</c:v>
                </c:pt>
                <c:pt idx="204">
                  <c:v>1.1858046040985599</c:v>
                </c:pt>
                <c:pt idx="205">
                  <c:v>1.1724524442564099</c:v>
                </c:pt>
                <c:pt idx="206">
                  <c:v>1.17320281382073</c:v>
                </c:pt>
                <c:pt idx="207">
                  <c:v>1.17571346784231</c:v>
                </c:pt>
                <c:pt idx="208">
                  <c:v>1.1725860700178501</c:v>
                </c:pt>
                <c:pt idx="209">
                  <c:v>1.17368830092367</c:v>
                </c:pt>
                <c:pt idx="210">
                  <c:v>1.1792515834700501</c:v>
                </c:pt>
                <c:pt idx="211">
                  <c:v>1.1783553522666099</c:v>
                </c:pt>
                <c:pt idx="212">
                  <c:v>1.1782846509454701</c:v>
                </c:pt>
                <c:pt idx="213">
                  <c:v>1.1739721291230101</c:v>
                </c:pt>
                <c:pt idx="214">
                  <c:v>1.17084936325954</c:v>
                </c:pt>
                <c:pt idx="215">
                  <c:v>1.16726656420797</c:v>
                </c:pt>
                <c:pt idx="216">
                  <c:v>1.14805335656111</c:v>
                </c:pt>
                <c:pt idx="217">
                  <c:v>1.1428182332551899</c:v>
                </c:pt>
                <c:pt idx="218">
                  <c:v>1.14114971863464</c:v>
                </c:pt>
                <c:pt idx="219">
                  <c:v>1.1534056666127701</c:v>
                </c:pt>
                <c:pt idx="220">
                  <c:v>1.15621997643931</c:v>
                </c:pt>
                <c:pt idx="221">
                  <c:v>1.1603129951558999</c:v>
                </c:pt>
                <c:pt idx="222">
                  <c:v>1.1617517832699</c:v>
                </c:pt>
                <c:pt idx="223">
                  <c:v>1.15622184478153</c:v>
                </c:pt>
                <c:pt idx="224">
                  <c:v>1.1604304922965401</c:v>
                </c:pt>
                <c:pt idx="225">
                  <c:v>1.1672074063715501</c:v>
                </c:pt>
                <c:pt idx="226">
                  <c:v>1.17025381770218</c:v>
                </c:pt>
                <c:pt idx="227">
                  <c:v>1.17120172329452</c:v>
                </c:pt>
                <c:pt idx="228">
                  <c:v>1.1770694439282201</c:v>
                </c:pt>
                <c:pt idx="229">
                  <c:v>1.1849675798969801</c:v>
                </c:pt>
                <c:pt idx="230">
                  <c:v>1.18971929989237</c:v>
                </c:pt>
                <c:pt idx="231">
                  <c:v>1.18473437602582</c:v>
                </c:pt>
                <c:pt idx="232">
                  <c:v>1.1898405811864901</c:v>
                </c:pt>
                <c:pt idx="233">
                  <c:v>1.20460650279901</c:v>
                </c:pt>
                <c:pt idx="234">
                  <c:v>1.20148657195676</c:v>
                </c:pt>
                <c:pt idx="235">
                  <c:v>1.2065448304247</c:v>
                </c:pt>
                <c:pt idx="236">
                  <c:v>1.2030579158647701</c:v>
                </c:pt>
                <c:pt idx="237">
                  <c:v>1.20475422752614</c:v>
                </c:pt>
                <c:pt idx="238">
                  <c:v>1.2135609809293599</c:v>
                </c:pt>
                <c:pt idx="239">
                  <c:v>1.22498058975991</c:v>
                </c:pt>
                <c:pt idx="240">
                  <c:v>1.22744280074532</c:v>
                </c:pt>
                <c:pt idx="241">
                  <c:v>1.22929623937445</c:v>
                </c:pt>
                <c:pt idx="242">
                  <c:v>1.2345945061661501</c:v>
                </c:pt>
                <c:pt idx="243">
                  <c:v>1.2453478243148599</c:v>
                </c:pt>
                <c:pt idx="244">
                  <c:v>1.241001560408</c:v>
                </c:pt>
                <c:pt idx="245">
                  <c:v>1.2504455822827101</c:v>
                </c:pt>
                <c:pt idx="246">
                  <c:v>1.2514584432043501</c:v>
                </c:pt>
                <c:pt idx="247">
                  <c:v>1.2634849588435499</c:v>
                </c:pt>
                <c:pt idx="248">
                  <c:v>1.2594544418248399</c:v>
                </c:pt>
                <c:pt idx="249">
                  <c:v>1.2599708181459901</c:v>
                </c:pt>
                <c:pt idx="250">
                  <c:v>1.26250335949046</c:v>
                </c:pt>
                <c:pt idx="251">
                  <c:v>1.28145353491641</c:v>
                </c:pt>
                <c:pt idx="252">
                  <c:v>1.2742902096562301</c:v>
                </c:pt>
                <c:pt idx="253">
                  <c:v>1.2633313138531801</c:v>
                </c:pt>
                <c:pt idx="254">
                  <c:v>1.2710376348676899</c:v>
                </c:pt>
                <c:pt idx="255">
                  <c:v>1.2702750122867701</c:v>
                </c:pt>
                <c:pt idx="256">
                  <c:v>1.2847561474268401</c:v>
                </c:pt>
                <c:pt idx="257">
                  <c:v>1.28925279394283</c:v>
                </c:pt>
                <c:pt idx="258">
                  <c:v>1.27997017382644</c:v>
                </c:pt>
                <c:pt idx="259">
                  <c:v>1.29814575029478</c:v>
                </c:pt>
                <c:pt idx="260">
                  <c:v>1.2950302004940699</c:v>
                </c:pt>
                <c:pt idx="261">
                  <c:v>1.3132901263210399</c:v>
                </c:pt>
                <c:pt idx="262">
                  <c:v>1.3076429787778601</c:v>
                </c:pt>
                <c:pt idx="263">
                  <c:v>1.31457348656538</c:v>
                </c:pt>
                <c:pt idx="264">
                  <c:v>1.3057658442053901</c:v>
                </c:pt>
                <c:pt idx="265">
                  <c:v>1.30615757395865</c:v>
                </c:pt>
                <c:pt idx="266">
                  <c:v>1.3138639036450099</c:v>
                </c:pt>
                <c:pt idx="267">
                  <c:v>1.2965209001169</c:v>
                </c:pt>
                <c:pt idx="268">
                  <c:v>1.28718594963605</c:v>
                </c:pt>
                <c:pt idx="269">
                  <c:v>1.29194853764971</c:v>
                </c:pt>
                <c:pt idx="270">
                  <c:v>1.30150895682832</c:v>
                </c:pt>
                <c:pt idx="271">
                  <c:v>1.30983861415202</c:v>
                </c:pt>
                <c:pt idx="272">
                  <c:v>1.3235919196006101</c:v>
                </c:pt>
                <c:pt idx="273">
                  <c:v>1.3303422383905801</c:v>
                </c:pt>
                <c:pt idx="274">
                  <c:v>1.33127347795745</c:v>
                </c:pt>
                <c:pt idx="275">
                  <c:v>1.3349344800218299</c:v>
                </c:pt>
                <c:pt idx="276">
                  <c:v>1.33620266777785</c:v>
                </c:pt>
                <c:pt idx="277">
                  <c:v>1.3416142885823501</c:v>
                </c:pt>
                <c:pt idx="278">
                  <c:v>1.35764657933091</c:v>
                </c:pt>
                <c:pt idx="279">
                  <c:v>1.3672179877152</c:v>
                </c:pt>
                <c:pt idx="280">
                  <c:v>1.3597666496821501</c:v>
                </c:pt>
                <c:pt idx="281">
                  <c:v>1.36051452133947</c:v>
                </c:pt>
                <c:pt idx="282">
                  <c:v>1.3584057238314</c:v>
                </c:pt>
                <c:pt idx="283">
                  <c:v>1.3690692087634699</c:v>
                </c:pt>
                <c:pt idx="284">
                  <c:v>1.37598300826773</c:v>
                </c:pt>
                <c:pt idx="285">
                  <c:v>1.3756390125156599</c:v>
                </c:pt>
                <c:pt idx="286">
                  <c:v>1.3549356453773</c:v>
                </c:pt>
                <c:pt idx="287">
                  <c:v>1.3615070832573799</c:v>
                </c:pt>
                <c:pt idx="288">
                  <c:v>1.3519084583204199</c:v>
                </c:pt>
                <c:pt idx="289">
                  <c:v>1.3364291064726499</c:v>
                </c:pt>
                <c:pt idx="290">
                  <c:v>1.3177859204373501</c:v>
                </c:pt>
                <c:pt idx="291">
                  <c:v>1.3406495061569399</c:v>
                </c:pt>
                <c:pt idx="292">
                  <c:v>1.3476879160642701</c:v>
                </c:pt>
                <c:pt idx="293">
                  <c:v>1.3505854450838</c:v>
                </c:pt>
                <c:pt idx="294">
                  <c:v>1.33093442685783</c:v>
                </c:pt>
                <c:pt idx="295">
                  <c:v>1.3428462899782101</c:v>
                </c:pt>
                <c:pt idx="296">
                  <c:v>1.3556704720474999</c:v>
                </c:pt>
                <c:pt idx="297">
                  <c:v>1.3600357309675</c:v>
                </c:pt>
                <c:pt idx="298">
                  <c:v>1.3689031639334099</c:v>
                </c:pt>
                <c:pt idx="299">
                  <c:v>1.3437427237803099</c:v>
                </c:pt>
                <c:pt idx="300">
                  <c:v>1.3467258326271001</c:v>
                </c:pt>
                <c:pt idx="301">
                  <c:v>1.33557494273295</c:v>
                </c:pt>
                <c:pt idx="302">
                  <c:v>1.3287902220238701</c:v>
                </c:pt>
                <c:pt idx="303">
                  <c:v>1.3106123717865801</c:v>
                </c:pt>
                <c:pt idx="304">
                  <c:v>1.29373168443797</c:v>
                </c:pt>
                <c:pt idx="305">
                  <c:v>1.2640017303295801</c:v>
                </c:pt>
                <c:pt idx="306">
                  <c:v>1.2347021702205401</c:v>
                </c:pt>
                <c:pt idx="307">
                  <c:v>1.2736199826259</c:v>
                </c:pt>
                <c:pt idx="308">
                  <c:v>1.28587220685876</c:v>
                </c:pt>
                <c:pt idx="309">
                  <c:v>1.2700816961585299</c:v>
                </c:pt>
                <c:pt idx="310">
                  <c:v>1.2698530814532201</c:v>
                </c:pt>
                <c:pt idx="311">
                  <c:v>1.2444814168857901</c:v>
                </c:pt>
                <c:pt idx="312">
                  <c:v>1.2369149698711199</c:v>
                </c:pt>
                <c:pt idx="313">
                  <c:v>1.2541328262517299</c:v>
                </c:pt>
                <c:pt idx="314">
                  <c:v>1.2561645214302599</c:v>
                </c:pt>
                <c:pt idx="315">
                  <c:v>1.2559384118164001</c:v>
                </c:pt>
                <c:pt idx="316">
                  <c:v>1.24792552474901</c:v>
                </c:pt>
                <c:pt idx="317">
                  <c:v>1.24919840878425</c:v>
                </c:pt>
                <c:pt idx="318">
                  <c:v>1.2618402966811499</c:v>
                </c:pt>
                <c:pt idx="319">
                  <c:v>1.2747363045132301</c:v>
                </c:pt>
                <c:pt idx="320">
                  <c:v>1.2853421105667799</c:v>
                </c:pt>
                <c:pt idx="321">
                  <c:v>1.2917945279618299</c:v>
                </c:pt>
                <c:pt idx="322">
                  <c:v>1.29349969673874</c:v>
                </c:pt>
                <c:pt idx="323">
                  <c:v>1.2781458553384499</c:v>
                </c:pt>
                <c:pt idx="324">
                  <c:v>1.29889016257059</c:v>
                </c:pt>
                <c:pt idx="325">
                  <c:v>1.31126858581989</c:v>
                </c:pt>
                <c:pt idx="326">
                  <c:v>1.3072429912614201</c:v>
                </c:pt>
                <c:pt idx="327">
                  <c:v>1.3108117646275601</c:v>
                </c:pt>
                <c:pt idx="328">
                  <c:v>1.31111325133343</c:v>
                </c:pt>
                <c:pt idx="329">
                  <c:v>1.3077436902774999</c:v>
                </c:pt>
                <c:pt idx="330">
                  <c:v>1.27744326897377</c:v>
                </c:pt>
                <c:pt idx="331">
                  <c:v>1.2694336996773099</c:v>
                </c:pt>
                <c:pt idx="332">
                  <c:v>1.27848476195601</c:v>
                </c:pt>
                <c:pt idx="333">
                  <c:v>1.2781395710702801</c:v>
                </c:pt>
                <c:pt idx="334">
                  <c:v>1.2625846124903499</c:v>
                </c:pt>
                <c:pt idx="335">
                  <c:v>1.26843037924618</c:v>
                </c:pt>
                <c:pt idx="336">
                  <c:v>1.27988430557078</c:v>
                </c:pt>
                <c:pt idx="337">
                  <c:v>1.27800287564159</c:v>
                </c:pt>
                <c:pt idx="338">
                  <c:v>1.27957481917863</c:v>
                </c:pt>
                <c:pt idx="339">
                  <c:v>1.27667018433909</c:v>
                </c:pt>
                <c:pt idx="340">
                  <c:v>1.28475150660596</c:v>
                </c:pt>
                <c:pt idx="341">
                  <c:v>1.28543242490446</c:v>
                </c:pt>
                <c:pt idx="342">
                  <c:v>1.2911268905467901</c:v>
                </c:pt>
                <c:pt idx="343">
                  <c:v>1.2941352162017601</c:v>
                </c:pt>
                <c:pt idx="344">
                  <c:v>1.3043977084662399</c:v>
                </c:pt>
                <c:pt idx="345">
                  <c:v>1.3078282744395</c:v>
                </c:pt>
                <c:pt idx="346">
                  <c:v>1.3062981153584099</c:v>
                </c:pt>
                <c:pt idx="347">
                  <c:v>1.30503100618651</c:v>
                </c:pt>
                <c:pt idx="348">
                  <c:v>1.3085806905233399</c:v>
                </c:pt>
                <c:pt idx="349">
                  <c:v>1.3028491070988499</c:v>
                </c:pt>
                <c:pt idx="350">
                  <c:v>1.30587171702732</c:v>
                </c:pt>
                <c:pt idx="351">
                  <c:v>1.30890133941082</c:v>
                </c:pt>
                <c:pt idx="352">
                  <c:v>1.31861338734925</c:v>
                </c:pt>
                <c:pt idx="353">
                  <c:v>1.31415647410001</c:v>
                </c:pt>
                <c:pt idx="354">
                  <c:v>1.2995956203669801</c:v>
                </c:pt>
                <c:pt idx="355">
                  <c:v>1.3013110865858599</c:v>
                </c:pt>
                <c:pt idx="356">
                  <c:v>1.2988646217430799</c:v>
                </c:pt>
                <c:pt idx="357">
                  <c:v>1.30057912304378</c:v>
                </c:pt>
                <c:pt idx="358">
                  <c:v>1.3000849029770301</c:v>
                </c:pt>
                <c:pt idx="359">
                  <c:v>1.29166035280574</c:v>
                </c:pt>
                <c:pt idx="360">
                  <c:v>1.30964026491679</c:v>
                </c:pt>
                <c:pt idx="361">
                  <c:v>1.32014357984143</c:v>
                </c:pt>
                <c:pt idx="362">
                  <c:v>1.32413041345255</c:v>
                </c:pt>
                <c:pt idx="363">
                  <c:v>1.32799687425983</c:v>
                </c:pt>
                <c:pt idx="364">
                  <c:v>1.3312106266955399</c:v>
                </c:pt>
                <c:pt idx="365">
                  <c:v>1.3444162361123599</c:v>
                </c:pt>
                <c:pt idx="366">
                  <c:v>1.34645974879125</c:v>
                </c:pt>
                <c:pt idx="367">
                  <c:v>1.3466213239611</c:v>
                </c:pt>
                <c:pt idx="368">
                  <c:v>1.36536629279064</c:v>
                </c:pt>
                <c:pt idx="369">
                  <c:v>1.3693531623655899</c:v>
                </c:pt>
                <c:pt idx="370">
                  <c:v>1.36554636057421</c:v>
                </c:pt>
                <c:pt idx="371">
                  <c:v>1.37363039502881</c:v>
                </c:pt>
                <c:pt idx="372">
                  <c:v>1.3770919436242799</c:v>
                </c:pt>
                <c:pt idx="373">
                  <c:v>1.38097534290531</c:v>
                </c:pt>
                <c:pt idx="374">
                  <c:v>1.3970222763898701</c:v>
                </c:pt>
                <c:pt idx="375">
                  <c:v>1.4006685045312399</c:v>
                </c:pt>
                <c:pt idx="376">
                  <c:v>1.40656531893532</c:v>
                </c:pt>
                <c:pt idx="377">
                  <c:v>1.41248695892804</c:v>
                </c:pt>
                <c:pt idx="378">
                  <c:v>1.4069923846578101</c:v>
                </c:pt>
                <c:pt idx="379">
                  <c:v>1.4162926043204001</c:v>
                </c:pt>
                <c:pt idx="380">
                  <c:v>1.41219951869391</c:v>
                </c:pt>
                <c:pt idx="381">
                  <c:v>1.4071297224218</c:v>
                </c:pt>
                <c:pt idx="382">
                  <c:v>1.4161494239425201</c:v>
                </c:pt>
                <c:pt idx="383">
                  <c:v>1.42112010842056</c:v>
                </c:pt>
                <c:pt idx="384">
                  <c:v>1.41985531152407</c:v>
                </c:pt>
                <c:pt idx="385">
                  <c:v>1.4218573075133101</c:v>
                </c:pt>
                <c:pt idx="386">
                  <c:v>1.4302604842007201</c:v>
                </c:pt>
                <c:pt idx="387">
                  <c:v>1.43814121946867</c:v>
                </c:pt>
                <c:pt idx="388">
                  <c:v>1.42852005471042</c:v>
                </c:pt>
                <c:pt idx="389">
                  <c:v>1.42767722787814</c:v>
                </c:pt>
                <c:pt idx="390">
                  <c:v>1.4299757882150199</c:v>
                </c:pt>
                <c:pt idx="391">
                  <c:v>1.43971392333277</c:v>
                </c:pt>
                <c:pt idx="392">
                  <c:v>1.43641697844834</c:v>
                </c:pt>
                <c:pt idx="393">
                  <c:v>1.4456244112801899</c:v>
                </c:pt>
                <c:pt idx="394">
                  <c:v>1.4447714928775299</c:v>
                </c:pt>
                <c:pt idx="395">
                  <c:v>1.4427632605024401</c:v>
                </c:pt>
                <c:pt idx="396">
                  <c:v>1.42532025268296</c:v>
                </c:pt>
                <c:pt idx="397">
                  <c:v>1.4256195699360199</c:v>
                </c:pt>
                <c:pt idx="398">
                  <c:v>1.44046026965906</c:v>
                </c:pt>
                <c:pt idx="399">
                  <c:v>1.43910623700558</c:v>
                </c:pt>
                <c:pt idx="400">
                  <c:v>1.4330044265606701</c:v>
                </c:pt>
                <c:pt idx="401">
                  <c:v>1.42922129487455</c:v>
                </c:pt>
                <c:pt idx="402">
                  <c:v>1.4330230235189201</c:v>
                </c:pt>
                <c:pt idx="403">
                  <c:v>1.42909654043448</c:v>
                </c:pt>
                <c:pt idx="404">
                  <c:v>1.4286106476107301</c:v>
                </c:pt>
                <c:pt idx="405">
                  <c:v>1.4241248101772299</c:v>
                </c:pt>
                <c:pt idx="406">
                  <c:v>1.4260616199190701</c:v>
                </c:pt>
                <c:pt idx="407">
                  <c:v>1.4394095566815199</c:v>
                </c:pt>
                <c:pt idx="408">
                  <c:v>1.4441020318363</c:v>
                </c:pt>
                <c:pt idx="409">
                  <c:v>1.4522756493364899</c:v>
                </c:pt>
                <c:pt idx="410">
                  <c:v>1.45802666090787</c:v>
                </c:pt>
                <c:pt idx="411">
                  <c:v>1.4626340251563299</c:v>
                </c:pt>
                <c:pt idx="412">
                  <c:v>1.4672559486758301</c:v>
                </c:pt>
                <c:pt idx="413">
                  <c:v>1.47174575187878</c:v>
                </c:pt>
                <c:pt idx="414">
                  <c:v>1.4786040870825301</c:v>
                </c:pt>
                <c:pt idx="415">
                  <c:v>1.4723348057532999</c:v>
                </c:pt>
                <c:pt idx="416">
                  <c:v>1.4708035775553201</c:v>
                </c:pt>
                <c:pt idx="417">
                  <c:v>1.48074620973959</c:v>
                </c:pt>
                <c:pt idx="418">
                  <c:v>1.4842407707945799</c:v>
                </c:pt>
                <c:pt idx="419">
                  <c:v>1.48061922331384</c:v>
                </c:pt>
                <c:pt idx="420">
                  <c:v>1.4639770632437901</c:v>
                </c:pt>
                <c:pt idx="421">
                  <c:v>1.47680150231781</c:v>
                </c:pt>
                <c:pt idx="422">
                  <c:v>1.48722772092417</c:v>
                </c:pt>
                <c:pt idx="423">
                  <c:v>1.4718497862898099</c:v>
                </c:pt>
                <c:pt idx="424">
                  <c:v>1.4648732183027999</c:v>
                </c:pt>
                <c:pt idx="425">
                  <c:v>1.4840191112660199</c:v>
                </c:pt>
                <c:pt idx="426">
                  <c:v>1.48278737540367</c:v>
                </c:pt>
                <c:pt idx="427">
                  <c:v>1.48363256420765</c:v>
                </c:pt>
                <c:pt idx="428">
                  <c:v>1.50064982971911</c:v>
                </c:pt>
                <c:pt idx="429">
                  <c:v>1.51876267316382</c:v>
                </c:pt>
                <c:pt idx="430">
                  <c:v>1.51522395613535</c:v>
                </c:pt>
                <c:pt idx="431">
                  <c:v>1.52639115669207</c:v>
                </c:pt>
                <c:pt idx="432">
                  <c:v>1.5385564942109</c:v>
                </c:pt>
                <c:pt idx="433">
                  <c:v>1.5440491408952299</c:v>
                </c:pt>
                <c:pt idx="434">
                  <c:v>1.54539246364781</c:v>
                </c:pt>
                <c:pt idx="435">
                  <c:v>1.54781872981574</c:v>
                </c:pt>
                <c:pt idx="436">
                  <c:v>1.55365400642715</c:v>
                </c:pt>
                <c:pt idx="437">
                  <c:v>1.5814178035219999</c:v>
                </c:pt>
                <c:pt idx="438">
                  <c:v>1.58326806235212</c:v>
                </c:pt>
                <c:pt idx="439">
                  <c:v>1.5862287736287199</c:v>
                </c:pt>
                <c:pt idx="440">
                  <c:v>1.6041055719075099</c:v>
                </c:pt>
                <c:pt idx="441">
                  <c:v>1.58015627571894</c:v>
                </c:pt>
                <c:pt idx="442">
                  <c:v>1.6023890745183</c:v>
                </c:pt>
                <c:pt idx="443">
                  <c:v>1.60682769225472</c:v>
                </c:pt>
                <c:pt idx="444">
                  <c:v>1.61449226034677</c:v>
                </c:pt>
                <c:pt idx="445">
                  <c:v>1.6192873023600001</c:v>
                </c:pt>
                <c:pt idx="446">
                  <c:v>1.6373747415273601</c:v>
                </c:pt>
                <c:pt idx="447">
                  <c:v>1.6440388567253801</c:v>
                </c:pt>
                <c:pt idx="448">
                  <c:v>1.63420750436216</c:v>
                </c:pt>
                <c:pt idx="449">
                  <c:v>1.62280073598171</c:v>
                </c:pt>
                <c:pt idx="450">
                  <c:v>1.62656563368919</c:v>
                </c:pt>
                <c:pt idx="451">
                  <c:v>1.6152122055660401</c:v>
                </c:pt>
                <c:pt idx="452">
                  <c:v>1.5580659977331099</c:v>
                </c:pt>
                <c:pt idx="453">
                  <c:v>1.52148260810634</c:v>
                </c:pt>
                <c:pt idx="454">
                  <c:v>1.4927570164652899</c:v>
                </c:pt>
                <c:pt idx="455">
                  <c:v>1.5171188109740099</c:v>
                </c:pt>
                <c:pt idx="456">
                  <c:v>1.5520428860026301</c:v>
                </c:pt>
                <c:pt idx="457">
                  <c:v>1.53996799234953</c:v>
                </c:pt>
                <c:pt idx="458">
                  <c:v>1.53476290053539</c:v>
                </c:pt>
                <c:pt idx="459">
                  <c:v>1.5377096453044099</c:v>
                </c:pt>
                <c:pt idx="460">
                  <c:v>1.53235841573875</c:v>
                </c:pt>
                <c:pt idx="461">
                  <c:v>1.5267193367688401</c:v>
                </c:pt>
                <c:pt idx="462">
                  <c:v>1.543085768059</c:v>
                </c:pt>
                <c:pt idx="463">
                  <c:v>1.56163365899107</c:v>
                </c:pt>
                <c:pt idx="464">
                  <c:v>1.56744293620251</c:v>
                </c:pt>
                <c:pt idx="465">
                  <c:v>1.5842459244786</c:v>
                </c:pt>
                <c:pt idx="466">
                  <c:v>1.5861787045064699</c:v>
                </c:pt>
                <c:pt idx="467">
                  <c:v>1.6000101828097699</c:v>
                </c:pt>
                <c:pt idx="468">
                  <c:v>1.59508215144671</c:v>
                </c:pt>
                <c:pt idx="469">
                  <c:v>1.60564159528929</c:v>
                </c:pt>
                <c:pt idx="470">
                  <c:v>1.6271893054980699</c:v>
                </c:pt>
                <c:pt idx="471">
                  <c:v>1.6304762278951801</c:v>
                </c:pt>
                <c:pt idx="472">
                  <c:v>1.65268331411911</c:v>
                </c:pt>
                <c:pt idx="473">
                  <c:v>1.6773578759989101</c:v>
                </c:pt>
                <c:pt idx="474">
                  <c:v>1.67925329039879</c:v>
                </c:pt>
                <c:pt idx="475">
                  <c:v>1.67896781733942</c:v>
                </c:pt>
                <c:pt idx="476">
                  <c:v>1.6644111663630901</c:v>
                </c:pt>
                <c:pt idx="477">
                  <c:v>1.64299019465199</c:v>
                </c:pt>
                <c:pt idx="478">
                  <c:v>1.6394249059296</c:v>
                </c:pt>
                <c:pt idx="479">
                  <c:v>1.6593111300385199</c:v>
                </c:pt>
                <c:pt idx="480">
                  <c:v>1.6640069805365301</c:v>
                </c:pt>
                <c:pt idx="481">
                  <c:v>1.6635576986517899</c:v>
                </c:pt>
                <c:pt idx="482">
                  <c:v>1.65911599959639</c:v>
                </c:pt>
                <c:pt idx="483">
                  <c:v>1.6634794746753301</c:v>
                </c:pt>
                <c:pt idx="484">
                  <c:v>1.6473936281552199</c:v>
                </c:pt>
                <c:pt idx="485">
                  <c:v>1.66259907134309</c:v>
                </c:pt>
                <c:pt idx="486">
                  <c:v>1.6746196626289001</c:v>
                </c:pt>
                <c:pt idx="487">
                  <c:v>1.6755072110500899</c:v>
                </c:pt>
                <c:pt idx="488">
                  <c:v>1.6789084906885201</c:v>
                </c:pt>
                <c:pt idx="489">
                  <c:v>1.68181300237742</c:v>
                </c:pt>
                <c:pt idx="490">
                  <c:v>1.6919543347817501</c:v>
                </c:pt>
                <c:pt idx="491">
                  <c:v>1.7011416468196201</c:v>
                </c:pt>
                <c:pt idx="492">
                  <c:v>1.6872433195651</c:v>
                </c:pt>
                <c:pt idx="493">
                  <c:v>1.70737213236751</c:v>
                </c:pt>
                <c:pt idx="494">
                  <c:v>1.7133991559947701</c:v>
                </c:pt>
                <c:pt idx="495">
                  <c:v>1.7089957201638599</c:v>
                </c:pt>
                <c:pt idx="496">
                  <c:v>1.7046036011630401</c:v>
                </c:pt>
                <c:pt idx="497">
                  <c:v>1.71062085187515</c:v>
                </c:pt>
                <c:pt idx="498">
                  <c:v>1.7341076761713901</c:v>
                </c:pt>
                <c:pt idx="499">
                  <c:v>1.74413081853966</c:v>
                </c:pt>
                <c:pt idx="500">
                  <c:v>1.74461917516885</c:v>
                </c:pt>
                <c:pt idx="501">
                  <c:v>1.7372568822496399</c:v>
                </c:pt>
                <c:pt idx="502">
                  <c:v>1.7413915536294</c:v>
                </c:pt>
                <c:pt idx="503">
                  <c:v>1.7274255933692899</c:v>
                </c:pt>
                <c:pt idx="504">
                  <c:v>1.67643198985303</c:v>
                </c:pt>
                <c:pt idx="505">
                  <c:v>1.6606400005086099</c:v>
                </c:pt>
                <c:pt idx="506">
                  <c:v>1.6971408677197899</c:v>
                </c:pt>
                <c:pt idx="507">
                  <c:v>1.6991434939437</c:v>
                </c:pt>
                <c:pt idx="508">
                  <c:v>1.6887447357607599</c:v>
                </c:pt>
                <c:pt idx="509">
                  <c:v>1.66169104509388</c:v>
                </c:pt>
                <c:pt idx="510">
                  <c:v>1.63872647485068</c:v>
                </c:pt>
                <c:pt idx="511">
                  <c:v>1.65737518213448</c:v>
                </c:pt>
                <c:pt idx="512">
                  <c:v>1.66098826003153</c:v>
                </c:pt>
                <c:pt idx="513">
                  <c:v>1.6752395393026001</c:v>
                </c:pt>
                <c:pt idx="514">
                  <c:v>1.6877703310565899</c:v>
                </c:pt>
                <c:pt idx="515">
                  <c:v>1.69279988664314</c:v>
                </c:pt>
                <c:pt idx="516">
                  <c:v>1.69919867021465</c:v>
                </c:pt>
                <c:pt idx="517">
                  <c:v>1.7175160318795599</c:v>
                </c:pt>
                <c:pt idx="518">
                  <c:v>1.7351720966872799</c:v>
                </c:pt>
                <c:pt idx="519">
                  <c:v>1.7529402589573599</c:v>
                </c:pt>
                <c:pt idx="520">
                  <c:v>1.7484527318944301</c:v>
                </c:pt>
                <c:pt idx="521">
                  <c:v>1.7331362859630299</c:v>
                </c:pt>
                <c:pt idx="522">
                  <c:v>1.72159359829852</c:v>
                </c:pt>
                <c:pt idx="523">
                  <c:v>1.6948056019090001</c:v>
                </c:pt>
                <c:pt idx="524">
                  <c:v>1.7079233972677701</c:v>
                </c:pt>
                <c:pt idx="525">
                  <c:v>1.71806846224754</c:v>
                </c:pt>
                <c:pt idx="526">
                  <c:v>1.7181371849860301</c:v>
                </c:pt>
                <c:pt idx="527">
                  <c:v>1.6960419407871099</c:v>
                </c:pt>
                <c:pt idx="528">
                  <c:v>1.70051949151079</c:v>
                </c:pt>
                <c:pt idx="529">
                  <c:v>1.71742265525641</c:v>
                </c:pt>
                <c:pt idx="530">
                  <c:v>1.7442831455846199</c:v>
                </c:pt>
                <c:pt idx="531">
                  <c:v>1.76319117488276</c:v>
                </c:pt>
                <c:pt idx="532">
                  <c:v>1.7681986378194201</c:v>
                </c:pt>
                <c:pt idx="533">
                  <c:v>1.7608429314860901</c:v>
                </c:pt>
                <c:pt idx="534">
                  <c:v>1.7614416180828001</c:v>
                </c:pt>
                <c:pt idx="535">
                  <c:v>1.76204050823295</c:v>
                </c:pt>
                <c:pt idx="536">
                  <c:v>1.7547104197187</c:v>
                </c:pt>
                <c:pt idx="537">
                  <c:v>1.73477690935069</c:v>
                </c:pt>
                <c:pt idx="538">
                  <c:v>1.7180189644063699</c:v>
                </c:pt>
                <c:pt idx="539">
                  <c:v>1.66431369157902</c:v>
                </c:pt>
                <c:pt idx="540">
                  <c:v>1.64524065667353</c:v>
                </c:pt>
                <c:pt idx="541">
                  <c:v>1.69943488390435</c:v>
                </c:pt>
                <c:pt idx="542">
                  <c:v>1.7273735933957399</c:v>
                </c:pt>
                <c:pt idx="543">
                  <c:v>1.68857678248807</c:v>
                </c:pt>
                <c:pt idx="544">
                  <c:v>1.7089072469492299</c:v>
                </c:pt>
                <c:pt idx="545">
                  <c:v>1.69069029569675</c:v>
                </c:pt>
                <c:pt idx="546">
                  <c:v>1.71121527588651</c:v>
                </c:pt>
                <c:pt idx="547">
                  <c:v>1.69862073145598</c:v>
                </c:pt>
                <c:pt idx="548">
                  <c:v>1.70089688323613</c:v>
                </c:pt>
                <c:pt idx="549">
                  <c:v>1.6849764884090399</c:v>
                </c:pt>
                <c:pt idx="550">
                  <c:v>1.6705530896682601</c:v>
                </c:pt>
                <c:pt idx="551">
                  <c:v>1.6789726772401901</c:v>
                </c:pt>
                <c:pt idx="552">
                  <c:v>1.69633325472285</c:v>
                </c:pt>
                <c:pt idx="553">
                  <c:v>1.70725764088327</c:v>
                </c:pt>
                <c:pt idx="554">
                  <c:v>1.70715520542482</c:v>
                </c:pt>
                <c:pt idx="555">
                  <c:v>1.69749270696211</c:v>
                </c:pt>
                <c:pt idx="556">
                  <c:v>1.69857910229457</c:v>
                </c:pt>
                <c:pt idx="557">
                  <c:v>1.71614241021229</c:v>
                </c:pt>
                <c:pt idx="558">
                  <c:v>1.7229040113085301</c:v>
                </c:pt>
                <c:pt idx="559">
                  <c:v>1.72262834666672</c:v>
                </c:pt>
                <c:pt idx="560">
                  <c:v>1.7261425084939199</c:v>
                </c:pt>
                <c:pt idx="561">
                  <c:v>1.7407111512656099</c:v>
                </c:pt>
                <c:pt idx="562">
                  <c:v>1.7486139798923599</c:v>
                </c:pt>
                <c:pt idx="563">
                  <c:v>1.7446621122978001</c:v>
                </c:pt>
                <c:pt idx="564">
                  <c:v>1.73443839231973</c:v>
                </c:pt>
                <c:pt idx="565">
                  <c:v>1.7332936629808</c:v>
                </c:pt>
                <c:pt idx="566">
                  <c:v>1.7430694392400199</c:v>
                </c:pt>
                <c:pt idx="567">
                  <c:v>1.7340752009335401</c:v>
                </c:pt>
                <c:pt idx="568">
                  <c:v>1.76293021227707</c:v>
                </c:pt>
                <c:pt idx="569">
                  <c:v>1.7651691336466599</c:v>
                </c:pt>
                <c:pt idx="570">
                  <c:v>1.7679404491864901</c:v>
                </c:pt>
                <c:pt idx="571">
                  <c:v>1.78150055243175</c:v>
                </c:pt>
                <c:pt idx="572">
                  <c:v>1.7873260592382001</c:v>
                </c:pt>
                <c:pt idx="573">
                  <c:v>1.7783358091602299</c:v>
                </c:pt>
                <c:pt idx="574">
                  <c:v>1.7665454427455001</c:v>
                </c:pt>
                <c:pt idx="575">
                  <c:v>1.76861230091351</c:v>
                </c:pt>
                <c:pt idx="576">
                  <c:v>1.75918559734964</c:v>
                </c:pt>
                <c:pt idx="577">
                  <c:v>1.7802430489499199</c:v>
                </c:pt>
                <c:pt idx="578">
                  <c:v>1.77449286390181</c:v>
                </c:pt>
                <c:pt idx="579">
                  <c:v>1.7369978296875599</c:v>
                </c:pt>
                <c:pt idx="580">
                  <c:v>1.7527524000028301</c:v>
                </c:pt>
                <c:pt idx="581">
                  <c:v>1.74744156023082</c:v>
                </c:pt>
                <c:pt idx="582">
                  <c:v>1.7489618343882201</c:v>
                </c:pt>
                <c:pt idx="583">
                  <c:v>1.75817886325545</c:v>
                </c:pt>
                <c:pt idx="584">
                  <c:v>1.7553130317083401</c:v>
                </c:pt>
                <c:pt idx="585">
                  <c:v>1.7210317681990801</c:v>
                </c:pt>
                <c:pt idx="586">
                  <c:v>1.7221848594837701</c:v>
                </c:pt>
                <c:pt idx="587">
                  <c:v>1.6678843708642499</c:v>
                </c:pt>
                <c:pt idx="588">
                  <c:v>1.6938533305186001</c:v>
                </c:pt>
                <c:pt idx="589">
                  <c:v>1.6861801749313601</c:v>
                </c:pt>
                <c:pt idx="590">
                  <c:v>1.68022795891385</c:v>
                </c:pt>
                <c:pt idx="591">
                  <c:v>1.62674630298162</c:v>
                </c:pt>
                <c:pt idx="592">
                  <c:v>1.64524240844652</c:v>
                </c:pt>
                <c:pt idx="593">
                  <c:v>1.6471673420644</c:v>
                </c:pt>
                <c:pt idx="594">
                  <c:v>1.6568362143623201</c:v>
                </c:pt>
                <c:pt idx="595">
                  <c:v>1.66729085087495</c:v>
                </c:pt>
                <c:pt idx="596">
                  <c:v>1.6888155757597401</c:v>
                </c:pt>
                <c:pt idx="597">
                  <c:v>1.7128136450912901</c:v>
                </c:pt>
                <c:pt idx="598">
                  <c:v>1.70786361365698</c:v>
                </c:pt>
                <c:pt idx="599">
                  <c:v>1.7128334967727199</c:v>
                </c:pt>
                <c:pt idx="600">
                  <c:v>1.7054854410715601</c:v>
                </c:pt>
                <c:pt idx="601">
                  <c:v>1.69970384542633</c:v>
                </c:pt>
                <c:pt idx="602">
                  <c:v>1.6908823824685699</c:v>
                </c:pt>
                <c:pt idx="603">
                  <c:v>1.69800099729876</c:v>
                </c:pt>
                <c:pt idx="604">
                  <c:v>1.6988669778073799</c:v>
                </c:pt>
                <c:pt idx="605">
                  <c:v>1.72028969039753</c:v>
                </c:pt>
                <c:pt idx="606">
                  <c:v>1.7259838492727499</c:v>
                </c:pt>
                <c:pt idx="607">
                  <c:v>1.7313516590439899</c:v>
                </c:pt>
                <c:pt idx="608">
                  <c:v>1.7528377331327201</c:v>
                </c:pt>
                <c:pt idx="609">
                  <c:v>1.75618565320301</c:v>
                </c:pt>
                <c:pt idx="610">
                  <c:v>1.7451392454443599</c:v>
                </c:pt>
                <c:pt idx="611">
                  <c:v>1.7530098234413101</c:v>
                </c:pt>
                <c:pt idx="612">
                  <c:v>1.7651231213212899</c:v>
                </c:pt>
                <c:pt idx="613">
                  <c:v>1.77096567885287</c:v>
                </c:pt>
                <c:pt idx="614">
                  <c:v>1.7676185537198299</c:v>
                </c:pt>
                <c:pt idx="615">
                  <c:v>1.7816004164797601</c:v>
                </c:pt>
                <c:pt idx="616">
                  <c:v>1.79195151489951</c:v>
                </c:pt>
                <c:pt idx="617">
                  <c:v>1.7930446053236</c:v>
                </c:pt>
                <c:pt idx="618">
                  <c:v>1.8102757639807501</c:v>
                </c:pt>
                <c:pt idx="619">
                  <c:v>1.8262242934614299</c:v>
                </c:pt>
                <c:pt idx="620">
                  <c:v>1.8332187325053799</c:v>
                </c:pt>
                <c:pt idx="621">
                  <c:v>1.85380577887142</c:v>
                </c:pt>
                <c:pt idx="622">
                  <c:v>1.86016433269295</c:v>
                </c:pt>
                <c:pt idx="623">
                  <c:v>1.86914892641985</c:v>
                </c:pt>
                <c:pt idx="624">
                  <c:v>1.87238255406256</c:v>
                </c:pt>
                <c:pt idx="625">
                  <c:v>1.8733749168162099</c:v>
                </c:pt>
                <c:pt idx="626">
                  <c:v>1.8756791679639</c:v>
                </c:pt>
                <c:pt idx="627">
                  <c:v>1.8702959687518399</c:v>
                </c:pt>
                <c:pt idx="628">
                  <c:v>1.8752148471496599</c:v>
                </c:pt>
                <c:pt idx="629">
                  <c:v>1.89271060167356</c:v>
                </c:pt>
                <c:pt idx="630">
                  <c:v>1.90052749645848</c:v>
                </c:pt>
                <c:pt idx="631">
                  <c:v>1.89203213854931</c:v>
                </c:pt>
                <c:pt idx="632">
                  <c:v>1.90135985699236</c:v>
                </c:pt>
                <c:pt idx="633">
                  <c:v>1.90674070538764</c:v>
                </c:pt>
                <c:pt idx="634">
                  <c:v>1.9047004928328799</c:v>
                </c:pt>
                <c:pt idx="635">
                  <c:v>1.9112336155233001</c:v>
                </c:pt>
                <c:pt idx="636">
                  <c:v>1.9143489263166</c:v>
                </c:pt>
                <c:pt idx="637">
                  <c:v>1.8933485185949099</c:v>
                </c:pt>
                <c:pt idx="638">
                  <c:v>1.9130961436438501</c:v>
                </c:pt>
                <c:pt idx="639">
                  <c:v>1.90397067503867</c:v>
                </c:pt>
                <c:pt idx="640">
                  <c:v>1.91392844166912</c:v>
                </c:pt>
                <c:pt idx="641">
                  <c:v>1.90652153859986</c:v>
                </c:pt>
                <c:pt idx="642">
                  <c:v>1.8983806916300401</c:v>
                </c:pt>
                <c:pt idx="643">
                  <c:v>1.8766062650970401</c:v>
                </c:pt>
                <c:pt idx="644">
                  <c:v>1.8935520196708699</c:v>
                </c:pt>
                <c:pt idx="645">
                  <c:v>1.91424854324587</c:v>
                </c:pt>
                <c:pt idx="646">
                  <c:v>1.93004109372765</c:v>
                </c:pt>
                <c:pt idx="647">
                  <c:v>1.94827998206338</c:v>
                </c:pt>
                <c:pt idx="648">
                  <c:v>1.95850845196921</c:v>
                </c:pt>
                <c:pt idx="649">
                  <c:v>1.94685532667999</c:v>
                </c:pt>
                <c:pt idx="650">
                  <c:v>1.9379971349436</c:v>
                </c:pt>
                <c:pt idx="651">
                  <c:v>1.9185202637374199</c:v>
                </c:pt>
                <c:pt idx="652">
                  <c:v>1.93607472415061</c:v>
                </c:pt>
                <c:pt idx="653">
                  <c:v>1.8664728378174</c:v>
                </c:pt>
                <c:pt idx="654">
                  <c:v>1.8964297268643699</c:v>
                </c:pt>
                <c:pt idx="655">
                  <c:v>1.9245917083083</c:v>
                </c:pt>
                <c:pt idx="656">
                  <c:v>1.9383525390227101</c:v>
                </c:pt>
                <c:pt idx="657">
                  <c:v>1.94135698545819</c:v>
                </c:pt>
                <c:pt idx="658">
                  <c:v>1.9472781242638399</c:v>
                </c:pt>
                <c:pt idx="659">
                  <c:v>1.9826212222192301</c:v>
                </c:pt>
                <c:pt idx="660">
                  <c:v>1.98787516845811</c:v>
                </c:pt>
                <c:pt idx="661">
                  <c:v>1.9981127255756701</c:v>
                </c:pt>
                <c:pt idx="662">
                  <c:v>2.0044067806612298</c:v>
                </c:pt>
                <c:pt idx="663">
                  <c:v>1.99729113658989</c:v>
                </c:pt>
                <c:pt idx="664">
                  <c:v>2.0145677049213901</c:v>
                </c:pt>
                <c:pt idx="665">
                  <c:v>2.03380682650339</c:v>
                </c:pt>
                <c:pt idx="666">
                  <c:v>2.03858627254567</c:v>
                </c:pt>
                <c:pt idx="667">
                  <c:v>2.0378727673502799</c:v>
                </c:pt>
                <c:pt idx="668">
                  <c:v>2.0365481500514999</c:v>
                </c:pt>
                <c:pt idx="669">
                  <c:v>2.0362426678290002</c:v>
                </c:pt>
                <c:pt idx="670">
                  <c:v>2.0536525426389298</c:v>
                </c:pt>
                <c:pt idx="671">
                  <c:v>2.0763454032350901</c:v>
                </c:pt>
                <c:pt idx="672">
                  <c:v>2.0841316984972198</c:v>
                </c:pt>
                <c:pt idx="673">
                  <c:v>2.0733984202499598</c:v>
                </c:pt>
                <c:pt idx="674">
                  <c:v>2.0341075201862302</c:v>
                </c:pt>
                <c:pt idx="675">
                  <c:v>2.0763152512300902</c:v>
                </c:pt>
                <c:pt idx="676">
                  <c:v>2.0832709073217099</c:v>
                </c:pt>
                <c:pt idx="677">
                  <c:v>2.07129209960461</c:v>
                </c:pt>
                <c:pt idx="678">
                  <c:v>2.0359765693063498</c:v>
                </c:pt>
                <c:pt idx="679">
                  <c:v>2.0605100869665001</c:v>
                </c:pt>
                <c:pt idx="680">
                  <c:v>2.0402140626098801</c:v>
                </c:pt>
                <c:pt idx="681">
                  <c:v>2.0456206298757902</c:v>
                </c:pt>
                <c:pt idx="682">
                  <c:v>2.0504278383560002</c:v>
                </c:pt>
                <c:pt idx="683">
                  <c:v>2.0718548092668199</c:v>
                </c:pt>
                <c:pt idx="684">
                  <c:v>2.0591129021898298</c:v>
                </c:pt>
                <c:pt idx="685">
                  <c:v>2.0684818658947899</c:v>
                </c:pt>
                <c:pt idx="686">
                  <c:v>2.0689989863612701</c:v>
                </c:pt>
                <c:pt idx="687">
                  <c:v>2.0513090450278799</c:v>
                </c:pt>
                <c:pt idx="688">
                  <c:v>2.04997569414861</c:v>
                </c:pt>
                <c:pt idx="689">
                  <c:v>2.0445432585591199</c:v>
                </c:pt>
                <c:pt idx="690">
                  <c:v>2.0135684281919501</c:v>
                </c:pt>
                <c:pt idx="691">
                  <c:v>2.0106487539710698</c:v>
                </c:pt>
                <c:pt idx="692">
                  <c:v>2.0300515144468898</c:v>
                </c:pt>
                <c:pt idx="693">
                  <c:v>1.98122877552444</c:v>
                </c:pt>
                <c:pt idx="694">
                  <c:v>1.98746964616734</c:v>
                </c:pt>
                <c:pt idx="695">
                  <c:v>1.97166926248031</c:v>
                </c:pt>
                <c:pt idx="696">
                  <c:v>1.9586168119626901</c:v>
                </c:pt>
                <c:pt idx="697">
                  <c:v>1.9736589890785701</c:v>
                </c:pt>
                <c:pt idx="698">
                  <c:v>1.9015809627974201</c:v>
                </c:pt>
                <c:pt idx="699">
                  <c:v>1.8789141177208699</c:v>
                </c:pt>
                <c:pt idx="700">
                  <c:v>1.9523420814414001</c:v>
                </c:pt>
                <c:pt idx="701">
                  <c:v>1.9868594894412901</c:v>
                </c:pt>
                <c:pt idx="702">
                  <c:v>1.9870184382004401</c:v>
                </c:pt>
                <c:pt idx="703">
                  <c:v>1.98340206464292</c:v>
                </c:pt>
                <c:pt idx="704">
                  <c:v>2.0115267059195499</c:v>
                </c:pt>
                <c:pt idx="705">
                  <c:v>2.0086703379971498</c:v>
                </c:pt>
                <c:pt idx="706">
                  <c:v>1.9987876799341999</c:v>
                </c:pt>
                <c:pt idx="707">
                  <c:v>1.9855557054930399</c:v>
                </c:pt>
                <c:pt idx="708">
                  <c:v>1.9251551009319401</c:v>
                </c:pt>
                <c:pt idx="709">
                  <c:v>1.9453307263897099</c:v>
                </c:pt>
                <c:pt idx="710">
                  <c:v>1.90054921306821</c:v>
                </c:pt>
                <c:pt idx="711">
                  <c:v>1.8476759339606601</c:v>
                </c:pt>
                <c:pt idx="712">
                  <c:v>1.8230648905203</c:v>
                </c:pt>
                <c:pt idx="713">
                  <c:v>1.85930742054384</c:v>
                </c:pt>
                <c:pt idx="714">
                  <c:v>1.7545912266188199</c:v>
                </c:pt>
                <c:pt idx="715">
                  <c:v>1.6875307499374399</c:v>
                </c:pt>
                <c:pt idx="716">
                  <c:v>1.7131474667214901</c:v>
                </c:pt>
                <c:pt idx="717">
                  <c:v>1.7074598171319799</c:v>
                </c:pt>
                <c:pt idx="718">
                  <c:v>1.51499494654486</c:v>
                </c:pt>
                <c:pt idx="719">
                  <c:v>1.3333167525552001</c:v>
                </c:pt>
                <c:pt idx="720">
                  <c:v>1.4956880666813701</c:v>
                </c:pt>
                <c:pt idx="721">
                  <c:v>1.5871942626009401</c:v>
                </c:pt>
                <c:pt idx="722">
                  <c:v>1.51945281147313</c:v>
                </c:pt>
                <c:pt idx="723">
                  <c:v>1.3716404419730299</c:v>
                </c:pt>
                <c:pt idx="724">
                  <c:v>1.40184396450527</c:v>
                </c:pt>
                <c:pt idx="725">
                  <c:v>1.40229255457391</c:v>
                </c:pt>
                <c:pt idx="726">
                  <c:v>1.4026010589359199</c:v>
                </c:pt>
                <c:pt idx="727">
                  <c:v>1.40290963116889</c:v>
                </c:pt>
                <c:pt idx="728">
                  <c:v>1.4032182712877399</c:v>
                </c:pt>
                <c:pt idx="729">
                  <c:v>1.4035269793074301</c:v>
                </c:pt>
                <c:pt idx="730">
                  <c:v>1.40383575524288</c:v>
                </c:pt>
                <c:pt idx="731">
                  <c:v>1.40414459910903</c:v>
                </c:pt>
                <c:pt idx="732">
                  <c:v>1.40445351092083</c:v>
                </c:pt>
                <c:pt idx="733">
                  <c:v>1.4047624906932401</c:v>
                </c:pt>
                <c:pt idx="734">
                  <c:v>1.40507153844119</c:v>
                </c:pt>
                <c:pt idx="735">
                  <c:v>1.4053806541796501</c:v>
                </c:pt>
                <c:pt idx="736">
                  <c:v>1.4056898379235701</c:v>
                </c:pt>
                <c:pt idx="737">
                  <c:v>1.40599908968791</c:v>
                </c:pt>
                <c:pt idx="738">
                  <c:v>1.4063084094876399</c:v>
                </c:pt>
                <c:pt idx="739">
                  <c:v>1.4065193557490601</c:v>
                </c:pt>
                <c:pt idx="740">
                  <c:v>1.4067303336524299</c:v>
                </c:pt>
                <c:pt idx="741">
                  <c:v>1.40694134320247</c:v>
                </c:pt>
                <c:pt idx="742">
                  <c:v>1.40715238440395</c:v>
                </c:pt>
                <c:pt idx="743">
                  <c:v>1.4073634572616101</c:v>
                </c:pt>
                <c:pt idx="744">
                  <c:v>1.4075745617802</c:v>
                </c:pt>
                <c:pt idx="745">
                  <c:v>1.4077856979644701</c:v>
                </c:pt>
                <c:pt idx="746">
                  <c:v>1.4079968658191699</c:v>
                </c:pt>
                <c:pt idx="747">
                  <c:v>1.4082080653490401</c:v>
                </c:pt>
                <c:pt idx="748">
                  <c:v>1.40841929655884</c:v>
                </c:pt>
                <c:pt idx="749">
                  <c:v>1.4086305594533299</c:v>
                </c:pt>
                <c:pt idx="750">
                  <c:v>1.40884185403724</c:v>
                </c:pt>
                <c:pt idx="751">
                  <c:v>1.4090531803153501</c:v>
                </c:pt>
                <c:pt idx="752">
                  <c:v>1.4092645382924001</c:v>
                </c:pt>
                <c:pt idx="753">
                  <c:v>1.4094759279731399</c:v>
                </c:pt>
                <c:pt idx="754">
                  <c:v>1.4096873493623401</c:v>
                </c:pt>
                <c:pt idx="755">
                  <c:v>1.4098988024647401</c:v>
                </c:pt>
                <c:pt idx="756">
                  <c:v>1.4101102872851099</c:v>
                </c:pt>
                <c:pt idx="757">
                  <c:v>1.4103218038281999</c:v>
                </c:pt>
                <c:pt idx="758">
                  <c:v>1.4105333520987799</c:v>
                </c:pt>
                <c:pt idx="759">
                  <c:v>1.4107449321015899</c:v>
                </c:pt>
                <c:pt idx="760">
                  <c:v>1.41095654384141</c:v>
                </c:pt>
                <c:pt idx="761">
                  <c:v>1.41116818732299</c:v>
                </c:pt>
                <c:pt idx="762">
                  <c:v>1.4113798625510801</c:v>
                </c:pt>
                <c:pt idx="763">
                  <c:v>1.4115915695304699</c:v>
                </c:pt>
                <c:pt idx="764">
                  <c:v>1.4116621491089401</c:v>
                </c:pt>
                <c:pt idx="765">
                  <c:v>1.4117327322163999</c:v>
                </c:pt>
                <c:pt idx="766">
                  <c:v>1.4118033188530099</c:v>
                </c:pt>
                <c:pt idx="767">
                  <c:v>1.41187390901895</c:v>
                </c:pt>
                <c:pt idx="768">
                  <c:v>1.4119445027144</c:v>
                </c:pt>
                <c:pt idx="769">
                  <c:v>1.41201509993954</c:v>
                </c:pt>
                <c:pt idx="770">
                  <c:v>1.41208570069454</c:v>
                </c:pt>
                <c:pt idx="771">
                  <c:v>1.41215630497957</c:v>
                </c:pt>
                <c:pt idx="772">
                  <c:v>1.4122269127948199</c:v>
                </c:pt>
                <c:pt idx="773">
                  <c:v>1.4122975241404601</c:v>
                </c:pt>
                <c:pt idx="774">
                  <c:v>1.41236813901667</c:v>
                </c:pt>
                <c:pt idx="775">
                  <c:v>1.4124387574236199</c:v>
                </c:pt>
                <c:pt idx="776">
                  <c:v>1.41250937936149</c:v>
                </c:pt>
                <c:pt idx="777">
                  <c:v>1.41258000483046</c:v>
                </c:pt>
                <c:pt idx="778">
                  <c:v>1.4126506338307001</c:v>
                </c:pt>
                <c:pt idx="779">
                  <c:v>1.41272126636239</c:v>
                </c:pt>
                <c:pt idx="780">
                  <c:v>1.4127919024257101</c:v>
                </c:pt>
                <c:pt idx="781">
                  <c:v>1.4128625420208301</c:v>
                </c:pt>
                <c:pt idx="782">
                  <c:v>1.4129331851479301</c:v>
                </c:pt>
                <c:pt idx="783">
                  <c:v>1.41300383180719</c:v>
                </c:pt>
                <c:pt idx="784">
                  <c:v>1.4130744819987799</c:v>
                </c:pt>
                <c:pt idx="785">
                  <c:v>1.4131451357228799</c:v>
                </c:pt>
                <c:pt idx="786">
                  <c:v>1.41321579297967</c:v>
                </c:pt>
                <c:pt idx="787">
                  <c:v>1.4132864537693199</c:v>
                </c:pt>
                <c:pt idx="788">
                  <c:v>1.4133571180919999</c:v>
                </c:pt>
                <c:pt idx="789">
                  <c:v>1.4134277859479101</c:v>
                </c:pt>
                <c:pt idx="790">
                  <c:v>1.4136115315600799</c:v>
                </c:pt>
                <c:pt idx="791">
                  <c:v>1.4137953010591899</c:v>
                </c:pt>
                <c:pt idx="792">
                  <c:v>1.4139790944483199</c:v>
                </c:pt>
                <c:pt idx="793">
                  <c:v>1.4141629117306</c:v>
                </c:pt>
                <c:pt idx="794">
                  <c:v>1.41434675290913</c:v>
                </c:pt>
                <c:pt idx="795">
                  <c:v>1.4145306179870001</c:v>
                </c:pt>
                <c:pt idx="796">
                  <c:v>1.4147145069673399</c:v>
                </c:pt>
                <c:pt idx="797">
                  <c:v>1.4148984198532499</c:v>
                </c:pt>
                <c:pt idx="798">
                  <c:v>1.4150823566478301</c:v>
                </c:pt>
                <c:pt idx="799">
                  <c:v>1.41526631735419</c:v>
                </c:pt>
                <c:pt idx="800">
                  <c:v>1.4154503019754501</c:v>
                </c:pt>
                <c:pt idx="801">
                  <c:v>1.41563431051471</c:v>
                </c:pt>
                <c:pt idx="802">
                  <c:v>1.4158183429750699</c:v>
                </c:pt>
                <c:pt idx="803">
                  <c:v>1.41600239935966</c:v>
                </c:pt>
                <c:pt idx="804">
                  <c:v>1.41618647967158</c:v>
                </c:pt>
                <c:pt idx="805">
                  <c:v>1.41637058391393</c:v>
                </c:pt>
                <c:pt idx="806">
                  <c:v>1.4165547120898401</c:v>
                </c:pt>
                <c:pt idx="807">
                  <c:v>1.4167388642024099</c:v>
                </c:pt>
                <c:pt idx="808">
                  <c:v>1.4169230402547599</c:v>
                </c:pt>
                <c:pt idx="809">
                  <c:v>1.41710724024999</c:v>
                </c:pt>
                <c:pt idx="810">
                  <c:v>1.41729146419123</c:v>
                </c:pt>
                <c:pt idx="811">
                  <c:v>1.41747571208157</c:v>
                </c:pt>
                <c:pt idx="812">
                  <c:v>1.4176599839241399</c:v>
                </c:pt>
                <c:pt idx="813">
                  <c:v>1.4178442797220501</c:v>
                </c:pt>
                <c:pt idx="814">
                  <c:v>1.4180285994784101</c:v>
                </c:pt>
                <c:pt idx="815">
                  <c:v>1.4182129431963499</c:v>
                </c:pt>
                <c:pt idx="816">
                  <c:v>1.41839731087896</c:v>
                </c:pt>
                <c:pt idx="817">
                  <c:v>1.4185817025293801</c:v>
                </c:pt>
                <c:pt idx="818">
                  <c:v>1.4187661181507001</c:v>
                </c:pt>
                <c:pt idx="819">
                  <c:v>1.4189505577460599</c:v>
                </c:pt>
                <c:pt idx="820">
                  <c:v>1.4191350213185701</c:v>
                </c:pt>
                <c:pt idx="821">
                  <c:v>1.41931950887134</c:v>
                </c:pt>
                <c:pt idx="822">
                  <c:v>1.4195040204075</c:v>
                </c:pt>
                <c:pt idx="823">
                  <c:v>1.41968855593015</c:v>
                </c:pt>
                <c:pt idx="824">
                  <c:v>1.41987311544242</c:v>
                </c:pt>
                <c:pt idx="825">
                  <c:v>1.4200576989474301</c:v>
                </c:pt>
                <c:pt idx="826">
                  <c:v>1.4202423064482901</c:v>
                </c:pt>
                <c:pt idx="827">
                  <c:v>1.42042693794813</c:v>
                </c:pt>
                <c:pt idx="828">
                  <c:v>1.4206115934500601</c:v>
                </c:pt>
                <c:pt idx="829">
                  <c:v>1.4207962729572099</c:v>
                </c:pt>
                <c:pt idx="830">
                  <c:v>1.4209809764726899</c:v>
                </c:pt>
                <c:pt idx="831">
                  <c:v>1.4211657039996399</c:v>
                </c:pt>
                <c:pt idx="832">
                  <c:v>1.42135045554116</c:v>
                </c:pt>
                <c:pt idx="833">
                  <c:v>1.4215352311003799</c:v>
                </c:pt>
                <c:pt idx="834">
                  <c:v>1.4217200306804201</c:v>
                </c:pt>
                <c:pt idx="835">
                  <c:v>1.4219048542844099</c:v>
                </c:pt>
                <c:pt idx="836">
                  <c:v>1.4220897019154599</c:v>
                </c:pt>
                <c:pt idx="837">
                  <c:v>1.4222745735767099</c:v>
                </c:pt>
                <c:pt idx="838">
                  <c:v>1.42240257828834</c:v>
                </c:pt>
                <c:pt idx="839">
                  <c:v>1.4225305945203801</c:v>
                </c:pt>
                <c:pt idx="840">
                  <c:v>1.42265862227389</c:v>
                </c:pt>
                <c:pt idx="841">
                  <c:v>1.4227866615498901</c:v>
                </c:pt>
                <c:pt idx="842">
                  <c:v>1.4229147123494299</c:v>
                </c:pt>
                <c:pt idx="843">
                  <c:v>1.4230427746735399</c:v>
                </c:pt>
                <c:pt idx="844">
                  <c:v>1.4231708485232599</c:v>
                </c:pt>
                <c:pt idx="845">
                  <c:v>1.42329893389963</c:v>
                </c:pt>
                <c:pt idx="846">
                  <c:v>1.42342703080368</c:v>
                </c:pt>
                <c:pt idx="847">
                  <c:v>1.4235551392364501</c:v>
                </c:pt>
                <c:pt idx="848">
                  <c:v>1.4236832591989901</c:v>
                </c:pt>
                <c:pt idx="849">
                  <c:v>1.42381139069231</c:v>
                </c:pt>
                <c:pt idx="850">
                  <c:v>1.4239395337174801</c:v>
                </c:pt>
                <c:pt idx="851">
                  <c:v>1.4240676882755099</c:v>
                </c:pt>
                <c:pt idx="852">
                  <c:v>1.42419585436745</c:v>
                </c:pt>
                <c:pt idx="853">
                  <c:v>1.42432403199435</c:v>
                </c:pt>
                <c:pt idx="854">
                  <c:v>1.4244522211572299</c:v>
                </c:pt>
                <c:pt idx="855">
                  <c:v>1.4245804218571301</c:v>
                </c:pt>
                <c:pt idx="856">
                  <c:v>1.4247086340951001</c:v>
                </c:pt>
                <c:pt idx="857">
                  <c:v>1.42483685787217</c:v>
                </c:pt>
                <c:pt idx="858">
                  <c:v>1.42496509318937</c:v>
                </c:pt>
                <c:pt idx="859">
                  <c:v>1.4250933400477599</c:v>
                </c:pt>
                <c:pt idx="860">
                  <c:v>1.42522159844837</c:v>
                </c:pt>
                <c:pt idx="861">
                  <c:v>1.4253498683922301</c:v>
                </c:pt>
                <c:pt idx="862">
                  <c:v>1.4254924033790699</c:v>
                </c:pt>
                <c:pt idx="863">
                  <c:v>1.4256349526194001</c:v>
                </c:pt>
                <c:pt idx="864">
                  <c:v>1.42577751611467</c:v>
                </c:pt>
                <c:pt idx="865">
                  <c:v>1.4259200938662799</c:v>
                </c:pt>
                <c:pt idx="866">
                  <c:v>1.42606268587566</c:v>
                </c:pt>
                <c:pt idx="867">
                  <c:v>1.4262052921442501</c:v>
                </c:pt>
                <c:pt idx="868">
                  <c:v>1.4263479126734699</c:v>
                </c:pt>
                <c:pt idx="869">
                  <c:v>1.42649054746473</c:v>
                </c:pt>
                <c:pt idx="870">
                  <c:v>1.4266331965194801</c:v>
                </c:pt>
                <c:pt idx="871">
                  <c:v>1.42677585983913</c:v>
                </c:pt>
                <c:pt idx="872">
                  <c:v>1.4269185374251101</c:v>
                </c:pt>
                <c:pt idx="873">
                  <c:v>1.42706122927886</c:v>
                </c:pt>
                <c:pt idx="874">
                  <c:v>1.42720393540178</c:v>
                </c:pt>
                <c:pt idx="875">
                  <c:v>1.4273466557953201</c:v>
                </c:pt>
                <c:pt idx="876">
                  <c:v>1.4274893904609001</c:v>
                </c:pt>
                <c:pt idx="877">
                  <c:v>1.42763213939995</c:v>
                </c:pt>
                <c:pt idx="878">
                  <c:v>1.42777490261389</c:v>
                </c:pt>
                <c:pt idx="879">
                  <c:v>1.42791768010415</c:v>
                </c:pt>
                <c:pt idx="880">
                  <c:v>1.4280604718721599</c:v>
                </c:pt>
                <c:pt idx="881">
                  <c:v>1.4282032779193501</c:v>
                </c:pt>
                <c:pt idx="882">
                  <c:v>1.4283460982471401</c:v>
                </c:pt>
                <c:pt idx="883">
                  <c:v>1.4284889328569701</c:v>
                </c:pt>
                <c:pt idx="884">
                  <c:v>1.4286317817502501</c:v>
                </c:pt>
                <c:pt idx="885">
                  <c:v>1.42877464492843</c:v>
                </c:pt>
                <c:pt idx="886">
                  <c:v>1.42891752239292</c:v>
                </c:pt>
                <c:pt idx="887">
                  <c:v>1.4290747033203799</c:v>
                </c:pt>
                <c:pt idx="888">
                  <c:v>1.4292319015377499</c:v>
                </c:pt>
                <c:pt idx="889">
                  <c:v>1.42938911704692</c:v>
                </c:pt>
                <c:pt idx="890">
                  <c:v>1.42954634984979</c:v>
                </c:pt>
                <c:pt idx="891">
                  <c:v>1.4297035999482799</c:v>
                </c:pt>
                <c:pt idx="892">
                  <c:v>1.4298608673442701</c:v>
                </c:pt>
                <c:pt idx="893">
                  <c:v>1.43001815203968</c:v>
                </c:pt>
                <c:pt idx="894">
                  <c:v>1.4301754540364</c:v>
                </c:pt>
                <c:pt idx="895">
                  <c:v>1.43033277333635</c:v>
                </c:pt>
                <c:pt idx="896">
                  <c:v>1.43049010994141</c:v>
                </c:pt>
                <c:pt idx="897">
                  <c:v>1.43064746385351</c:v>
                </c:pt>
                <c:pt idx="898">
                  <c:v>1.4308048350745299</c:v>
                </c:pt>
                <c:pt idx="899">
                  <c:v>1.4309622236063899</c:v>
                </c:pt>
                <c:pt idx="900">
                  <c:v>1.43111962945099</c:v>
                </c:pt>
                <c:pt idx="901">
                  <c:v>1.4312770526102301</c:v>
                </c:pt>
                <c:pt idx="902">
                  <c:v>1.4314344930860099</c:v>
                </c:pt>
                <c:pt idx="903">
                  <c:v>1.4315919508802499</c:v>
                </c:pt>
                <c:pt idx="904">
                  <c:v>1.43174942599485</c:v>
                </c:pt>
                <c:pt idx="905">
                  <c:v>1.4319069184317099</c:v>
                </c:pt>
                <c:pt idx="906">
                  <c:v>1.4320644281927399</c:v>
                </c:pt>
                <c:pt idx="907">
                  <c:v>1.4322219552798401</c:v>
                </c:pt>
                <c:pt idx="908">
                  <c:v>1.43237949969492</c:v>
                </c:pt>
                <c:pt idx="909">
                  <c:v>1.43253706143989</c:v>
                </c:pt>
                <c:pt idx="910">
                  <c:v>1.4326946405166501</c:v>
                </c:pt>
                <c:pt idx="911">
                  <c:v>1.4328522369271</c:v>
                </c:pt>
                <c:pt idx="912">
                  <c:v>1.4329668651060601</c:v>
                </c:pt>
                <c:pt idx="913">
                  <c:v>1.4330815024552599</c:v>
                </c:pt>
                <c:pt idx="914">
                  <c:v>1.4331961489754601</c:v>
                </c:pt>
                <c:pt idx="915">
                  <c:v>1.4333108046673799</c:v>
                </c:pt>
                <c:pt idx="916">
                  <c:v>1.4334254695317501</c:v>
                </c:pt>
                <c:pt idx="917">
                  <c:v>1.43354014356932</c:v>
                </c:pt>
                <c:pt idx="918">
                  <c:v>1.4336548267808</c:v>
                </c:pt>
                <c:pt idx="919">
                  <c:v>1.43376951916694</c:v>
                </c:pt>
                <c:pt idx="920">
                  <c:v>1.4338842207284801</c:v>
                </c:pt>
                <c:pt idx="921">
                  <c:v>1.4339989314661401</c:v>
                </c:pt>
                <c:pt idx="922">
                  <c:v>1.4341136513806501</c:v>
                </c:pt>
                <c:pt idx="923">
                  <c:v>1.43422838047276</c:v>
                </c:pt>
                <c:pt idx="924">
                  <c:v>1.4343431187432001</c:v>
                </c:pt>
                <c:pt idx="925">
                  <c:v>1.4344578661927001</c:v>
                </c:pt>
                <c:pt idx="926">
                  <c:v>1.4345726228219999</c:v>
                </c:pt>
                <c:pt idx="927">
                  <c:v>1.4346873886318201</c:v>
                </c:pt>
                <c:pt idx="928">
                  <c:v>1.43480216362291</c:v>
                </c:pt>
                <c:pt idx="929">
                  <c:v>1.434916947796</c:v>
                </c:pt>
                <c:pt idx="930">
                  <c:v>1.4350317411518301</c:v>
                </c:pt>
                <c:pt idx="931">
                  <c:v>1.4351465436911199</c:v>
                </c:pt>
                <c:pt idx="932">
                  <c:v>1.4352613554146101</c:v>
                </c:pt>
                <c:pt idx="933">
                  <c:v>1.4353761763230499</c:v>
                </c:pt>
                <c:pt idx="934">
                  <c:v>1.43549100641715</c:v>
                </c:pt>
                <c:pt idx="935">
                  <c:v>1.4356058456976699</c:v>
                </c:pt>
                <c:pt idx="936">
                  <c:v>1.43572069416532</c:v>
                </c:pt>
                <c:pt idx="937">
                  <c:v>1.4357781229930899</c:v>
                </c:pt>
                <c:pt idx="938">
                  <c:v>1.4358355541180099</c:v>
                </c:pt>
                <c:pt idx="939">
                  <c:v>1.43589298754018</c:v>
                </c:pt>
                <c:pt idx="940">
                  <c:v>1.43595042325968</c:v>
                </c:pt>
                <c:pt idx="941">
                  <c:v>1.4360078612766101</c:v>
                </c:pt>
                <c:pt idx="942">
                  <c:v>1.4360653015910601</c:v>
                </c:pt>
                <c:pt idx="943">
                  <c:v>1.4361227442031199</c:v>
                </c:pt>
                <c:pt idx="944">
                  <c:v>1.43618018911289</c:v>
                </c:pt>
                <c:pt idx="945">
                  <c:v>1.4362376363204601</c:v>
                </c:pt>
                <c:pt idx="946">
                  <c:v>1.43629508582591</c:v>
                </c:pt>
                <c:pt idx="947">
                  <c:v>1.43635253762934</c:v>
                </c:pt>
                <c:pt idx="948">
                  <c:v>1.4364099917308499</c:v>
                </c:pt>
                <c:pt idx="949">
                  <c:v>1.43646744813052</c:v>
                </c:pt>
                <c:pt idx="950">
                  <c:v>1.43652490682844</c:v>
                </c:pt>
                <c:pt idx="951">
                  <c:v>1.43658236782471</c:v>
                </c:pt>
                <c:pt idx="952">
                  <c:v>1.4366398311194299</c:v>
                </c:pt>
                <c:pt idx="953">
                  <c:v>1.4366972967126701</c:v>
                </c:pt>
                <c:pt idx="954">
                  <c:v>1.43675476460454</c:v>
                </c:pt>
                <c:pt idx="955">
                  <c:v>1.43681223479512</c:v>
                </c:pt>
                <c:pt idx="956">
                  <c:v>1.43686970728452</c:v>
                </c:pt>
                <c:pt idx="957">
                  <c:v>1.43692718207281</c:v>
                </c:pt>
                <c:pt idx="958">
                  <c:v>1.4369846591600901</c:v>
                </c:pt>
                <c:pt idx="959">
                  <c:v>1.43704213854646</c:v>
                </c:pt>
                <c:pt idx="960">
                  <c:v>1.4370996202320001</c:v>
                </c:pt>
                <c:pt idx="961">
                  <c:v>1.4371571042168101</c:v>
                </c:pt>
                <c:pt idx="962">
                  <c:v>1.43728644835619</c:v>
                </c:pt>
                <c:pt idx="963">
                  <c:v>1.4374158041365399</c:v>
                </c:pt>
                <c:pt idx="964">
                  <c:v>1.43754517155891</c:v>
                </c:pt>
                <c:pt idx="965">
                  <c:v>1.43767455062435</c:v>
                </c:pt>
                <c:pt idx="966">
                  <c:v>1.4378039413339101</c:v>
                </c:pt>
                <c:pt idx="967">
                  <c:v>1.4379333436886299</c:v>
                </c:pt>
                <c:pt idx="968">
                  <c:v>1.4380627576895599</c:v>
                </c:pt>
                <c:pt idx="969">
                  <c:v>1.43819218333775</c:v>
                </c:pt>
                <c:pt idx="970">
                  <c:v>1.43832162063425</c:v>
                </c:pt>
                <c:pt idx="971">
                  <c:v>1.43845106958011</c:v>
                </c:pt>
                <c:pt idx="972">
                  <c:v>1.4385805301763701</c:v>
                </c:pt>
                <c:pt idx="973">
                  <c:v>1.43871000242409</c:v>
                </c:pt>
                <c:pt idx="974">
                  <c:v>1.4388394863243099</c:v>
                </c:pt>
                <c:pt idx="975">
                  <c:v>1.43896898187807</c:v>
                </c:pt>
                <c:pt idx="976">
                  <c:v>1.43909848908644</c:v>
                </c:pt>
                <c:pt idx="977">
                  <c:v>1.43922800795046</c:v>
                </c:pt>
                <c:pt idx="978">
                  <c:v>1.4393575384711801</c:v>
                </c:pt>
                <c:pt idx="979">
                  <c:v>1.43948708064964</c:v>
                </c:pt>
                <c:pt idx="980">
                  <c:v>1.4396166344868999</c:v>
                </c:pt>
                <c:pt idx="981">
                  <c:v>1.439746199984</c:v>
                </c:pt>
                <c:pt idx="982">
                  <c:v>1.4398757771420001</c:v>
                </c:pt>
                <c:pt idx="983">
                  <c:v>1.4400053659619401</c:v>
                </c:pt>
                <c:pt idx="984">
                  <c:v>1.4401349664448799</c:v>
                </c:pt>
                <c:pt idx="985">
                  <c:v>1.44026457859186</c:v>
                </c:pt>
                <c:pt idx="986">
                  <c:v>1.44039420240393</c:v>
                </c:pt>
                <c:pt idx="987">
                  <c:v>1.44043741423</c:v>
                </c:pt>
                <c:pt idx="988">
                  <c:v>1.44048062735243</c:v>
                </c:pt>
                <c:pt idx="989">
                  <c:v>1.44052384177125</c:v>
                </c:pt>
                <c:pt idx="990">
                  <c:v>1.4405670574864999</c:v>
                </c:pt>
                <c:pt idx="991">
                  <c:v>1.4406102744982301</c:v>
                </c:pt>
                <c:pt idx="992">
                  <c:v>1.44065349280646</c:v>
                </c:pt>
                <c:pt idx="993">
                  <c:v>1.44069671241125</c:v>
                </c:pt>
                <c:pt idx="994">
                  <c:v>1.4407399333126201</c:v>
                </c:pt>
                <c:pt idx="995">
                  <c:v>1.4407831555106201</c:v>
                </c:pt>
                <c:pt idx="996">
                  <c:v>1.44082637900528</c:v>
                </c:pt>
                <c:pt idx="997">
                  <c:v>1.44086960379666</c:v>
                </c:pt>
                <c:pt idx="998">
                  <c:v>1.44091282988477</c:v>
                </c:pt>
                <c:pt idx="999">
                  <c:v>1.44095605726967</c:v>
                </c:pt>
                <c:pt idx="1000">
                  <c:v>1.44099928595138</c:v>
                </c:pt>
                <c:pt idx="1001">
                  <c:v>1.44104251592996</c:v>
                </c:pt>
                <c:pt idx="1002">
                  <c:v>1.4410857472054399</c:v>
                </c:pt>
                <c:pt idx="1003">
                  <c:v>1.4411289797778599</c:v>
                </c:pt>
                <c:pt idx="1004">
                  <c:v>1.44117221364725</c:v>
                </c:pt>
                <c:pt idx="1005">
                  <c:v>1.4412154488136599</c:v>
                </c:pt>
                <c:pt idx="1006">
                  <c:v>1.4412586852771201</c:v>
                </c:pt>
                <c:pt idx="1007">
                  <c:v>1.44130192303768</c:v>
                </c:pt>
                <c:pt idx="1008">
                  <c:v>1.4413451620953699</c:v>
                </c:pt>
                <c:pt idx="1009">
                  <c:v>1.4413884024502399</c:v>
                </c:pt>
                <c:pt idx="1010">
                  <c:v>1.4414316441023101</c:v>
                </c:pt>
                <c:pt idx="1011">
                  <c:v>1.4414748870516301</c:v>
                </c:pt>
                <c:pt idx="1012">
                  <c:v>1.4415181312982399</c:v>
                </c:pt>
                <c:pt idx="1013">
                  <c:v>1.4416046223861201</c:v>
                </c:pt>
                <c:pt idx="1014">
                  <c:v>1.44169111866347</c:v>
                </c:pt>
                <c:pt idx="1015">
                  <c:v>1.4417776201305801</c:v>
                </c:pt>
                <c:pt idx="1016">
                  <c:v>1.4418641267877901</c:v>
                </c:pt>
                <c:pt idx="1017">
                  <c:v>1.4419506386354</c:v>
                </c:pt>
                <c:pt idx="1018">
                  <c:v>1.4420371556737199</c:v>
                </c:pt>
                <c:pt idx="1019">
                  <c:v>1.44212367790306</c:v>
                </c:pt>
                <c:pt idx="1020">
                  <c:v>1.44221020532373</c:v>
                </c:pt>
                <c:pt idx="1021">
                  <c:v>1.4422967379360501</c:v>
                </c:pt>
                <c:pt idx="1022">
                  <c:v>1.4423832757403301</c:v>
                </c:pt>
                <c:pt idx="1023">
                  <c:v>1.4424698187368701</c:v>
                </c:pt>
                <c:pt idx="1024">
                  <c:v>1.442556366926</c:v>
                </c:pt>
                <c:pt idx="1025">
                  <c:v>1.44264292030801</c:v>
                </c:pt>
                <c:pt idx="1026">
                  <c:v>1.4427294788832301</c:v>
                </c:pt>
                <c:pt idx="1027">
                  <c:v>1.4428160426519601</c:v>
                </c:pt>
                <c:pt idx="1028">
                  <c:v>1.44290261161452</c:v>
                </c:pt>
                <c:pt idx="1029">
                  <c:v>1.44298918577122</c:v>
                </c:pt>
                <c:pt idx="1030">
                  <c:v>1.44307576512236</c:v>
                </c:pt>
                <c:pt idx="1031">
                  <c:v>1.44316234966827</c:v>
                </c:pt>
                <c:pt idx="1032">
                  <c:v>1.44324893940925</c:v>
                </c:pt>
                <c:pt idx="1033">
                  <c:v>1.44333553434562</c:v>
                </c:pt>
                <c:pt idx="1034">
                  <c:v>1.4434221344776801</c:v>
                </c:pt>
                <c:pt idx="1035">
                  <c:v>1.44350873980575</c:v>
                </c:pt>
                <c:pt idx="1036">
                  <c:v>1.4435809152427399</c:v>
                </c:pt>
                <c:pt idx="1037">
                  <c:v>1.4436530942885</c:v>
                </c:pt>
                <c:pt idx="1038">
                  <c:v>1.4437252769432101</c:v>
                </c:pt>
                <c:pt idx="1039">
                  <c:v>1.44379746320706</c:v>
                </c:pt>
                <c:pt idx="1040">
                  <c:v>1.44386965308022</c:v>
                </c:pt>
                <c:pt idx="1041">
                  <c:v>1.4439418465628799</c:v>
                </c:pt>
                <c:pt idx="1042">
                  <c:v>1.4440140436552</c:v>
                </c:pt>
                <c:pt idx="1043">
                  <c:v>1.4440862443573901</c:v>
                </c:pt>
                <c:pt idx="1044">
                  <c:v>1.4441584486696</c:v>
                </c:pt>
                <c:pt idx="1045">
                  <c:v>1.44423065659204</c:v>
                </c:pt>
                <c:pt idx="1046">
                  <c:v>1.44430286812487</c:v>
                </c:pt>
                <c:pt idx="1047">
                  <c:v>1.44437508326827</c:v>
                </c:pt>
                <c:pt idx="1048">
                  <c:v>1.44444730202244</c:v>
                </c:pt>
                <c:pt idx="1049">
                  <c:v>1.4445195243875399</c:v>
                </c:pt>
                <c:pt idx="1050">
                  <c:v>1.44459175036376</c:v>
                </c:pt>
                <c:pt idx="1051">
                  <c:v>1.4446639799512799</c:v>
                </c:pt>
                <c:pt idx="1052">
                  <c:v>1.4447362131502699</c:v>
                </c:pt>
                <c:pt idx="1053">
                  <c:v>1.4448084499609299</c:v>
                </c:pt>
                <c:pt idx="1054">
                  <c:v>1.4448806903834299</c:v>
                </c:pt>
                <c:pt idx="1055">
                  <c:v>1.4449529344179499</c:v>
                </c:pt>
                <c:pt idx="1056">
                  <c:v>1.44502518206467</c:v>
                </c:pt>
                <c:pt idx="1057">
                  <c:v>1.4450974333237701</c:v>
                </c:pt>
                <c:pt idx="1058">
                  <c:v>1.4451696881954399</c:v>
                </c:pt>
                <c:pt idx="1059">
                  <c:v>1.4452419466798501</c:v>
                </c:pt>
                <c:pt idx="1060">
                  <c:v>1.44531420877718</c:v>
                </c:pt>
                <c:pt idx="1061">
                  <c:v>1.4453864744876199</c:v>
                </c:pt>
                <c:pt idx="1062">
                  <c:v>1.4454731976760899</c:v>
                </c:pt>
                <c:pt idx="1063">
                  <c:v>1.4455599260679499</c:v>
                </c:pt>
                <c:pt idx="1064">
                  <c:v>1.44564665966352</c:v>
                </c:pt>
                <c:pt idx="1065">
                  <c:v>1.4457333984631</c:v>
                </c:pt>
                <c:pt idx="1066">
                  <c:v>1.4458201424670001</c:v>
                </c:pt>
                <c:pt idx="1067">
                  <c:v>1.44590689167555</c:v>
                </c:pt>
                <c:pt idx="1068">
                  <c:v>1.4459936460890499</c:v>
                </c:pt>
                <c:pt idx="1069">
                  <c:v>1.44608040570782</c:v>
                </c:pt>
                <c:pt idx="1070">
                  <c:v>1.4461671705321599</c:v>
                </c:pt>
                <c:pt idx="1071">
                  <c:v>1.44625394056239</c:v>
                </c:pt>
                <c:pt idx="1072">
                  <c:v>1.4463407157988299</c:v>
                </c:pt>
                <c:pt idx="1073">
                  <c:v>1.44642749624177</c:v>
                </c:pt>
                <c:pt idx="1074">
                  <c:v>1.44651428189155</c:v>
                </c:pt>
                <c:pt idx="1075">
                  <c:v>1.4466010727484599</c:v>
                </c:pt>
                <c:pt idx="1076">
                  <c:v>1.44668786881283</c:v>
                </c:pt>
                <c:pt idx="1077">
                  <c:v>1.44677467008495</c:v>
                </c:pt>
                <c:pt idx="1078">
                  <c:v>1.44686147656516</c:v>
                </c:pt>
                <c:pt idx="1079">
                  <c:v>1.4469482882537501</c:v>
                </c:pt>
                <c:pt idx="1080">
                  <c:v>1.4470351051510499</c:v>
                </c:pt>
                <c:pt idx="1081">
                  <c:v>1.4471219272573601</c:v>
                </c:pt>
                <c:pt idx="1082">
                  <c:v>1.4472087545729899</c:v>
                </c:pt>
                <c:pt idx="1083">
                  <c:v>1.44729558709827</c:v>
                </c:pt>
                <c:pt idx="1084">
                  <c:v>1.4473824248334899</c:v>
                </c:pt>
                <c:pt idx="1085">
                  <c:v>1.44746926777898</c:v>
                </c:pt>
                <c:pt idx="1086">
                  <c:v>1.4475561159350501</c:v>
                </c:pt>
                <c:pt idx="1087">
                  <c:v>1.4476429693020101</c:v>
                </c:pt>
                <c:pt idx="1088">
                  <c:v>1.4476719221613901</c:v>
                </c:pt>
                <c:pt idx="1089">
                  <c:v>1.44770087559983</c:v>
                </c:pt>
                <c:pt idx="1090">
                  <c:v>1.44772982961735</c:v>
                </c:pt>
                <c:pt idx="1091">
                  <c:v>1.4477587842139401</c:v>
                </c:pt>
                <c:pt idx="1092">
                  <c:v>1.4477877393896199</c:v>
                </c:pt>
                <c:pt idx="1093">
                  <c:v>1.44781669514441</c:v>
                </c:pt>
                <c:pt idx="1094">
                  <c:v>1.44784565147831</c:v>
                </c:pt>
                <c:pt idx="1095">
                  <c:v>1.4478746083913401</c:v>
                </c:pt>
                <c:pt idx="1096">
                  <c:v>1.44790356588351</c:v>
                </c:pt>
                <c:pt idx="1097">
                  <c:v>1.44793252395483</c:v>
                </c:pt>
                <c:pt idx="1098">
                  <c:v>1.44796148260531</c:v>
                </c:pt>
                <c:pt idx="1099">
                  <c:v>1.4479904418349601</c:v>
                </c:pt>
                <c:pt idx="1100">
                  <c:v>1.4480194016437999</c:v>
                </c:pt>
                <c:pt idx="1101">
                  <c:v>1.4480483620318301</c:v>
                </c:pt>
                <c:pt idx="1102">
                  <c:v>1.44807732299907</c:v>
                </c:pt>
                <c:pt idx="1103">
                  <c:v>1.4481062845455299</c:v>
                </c:pt>
                <c:pt idx="1104">
                  <c:v>1.4481352466712201</c:v>
                </c:pt>
                <c:pt idx="1105">
                  <c:v>1.44816420937615</c:v>
                </c:pt>
                <c:pt idx="1106">
                  <c:v>1.4481931726603401</c:v>
                </c:pt>
                <c:pt idx="1107">
                  <c:v>1.4482221365237899</c:v>
                </c:pt>
                <c:pt idx="1108">
                  <c:v>1.44825110096652</c:v>
                </c:pt>
                <c:pt idx="1109">
                  <c:v>1.44828006598854</c:v>
                </c:pt>
                <c:pt idx="1110">
                  <c:v>1.4483524799918399</c:v>
                </c:pt>
                <c:pt idx="1111">
                  <c:v>1.44842489761584</c:v>
                </c:pt>
                <c:pt idx="1112">
                  <c:v>1.44849731886072</c:v>
                </c:pt>
                <c:pt idx="1113">
                  <c:v>1.44856974372667</c:v>
                </c:pt>
                <c:pt idx="1114">
                  <c:v>1.4486421722138501</c:v>
                </c:pt>
                <c:pt idx="1115">
                  <c:v>1.4487146043224599</c:v>
                </c:pt>
                <c:pt idx="1116">
                  <c:v>1.4487870400526801</c:v>
                </c:pt>
                <c:pt idx="1117">
                  <c:v>1.4488594794046801</c:v>
                </c:pt>
                <c:pt idx="1118">
                  <c:v>1.4489319223786501</c:v>
                </c:pt>
                <c:pt idx="1119">
                  <c:v>1.44900436897477</c:v>
                </c:pt>
                <c:pt idx="1120">
                  <c:v>1.44907681919322</c:v>
                </c:pt>
                <c:pt idx="1121">
                  <c:v>1.44914927303418</c:v>
                </c:pt>
                <c:pt idx="1122">
                  <c:v>1.4492217304978301</c:v>
                </c:pt>
                <c:pt idx="1123">
                  <c:v>1.44929419158436</c:v>
                </c:pt>
                <c:pt idx="1124">
                  <c:v>1.44936665629394</c:v>
                </c:pt>
                <c:pt idx="1125">
                  <c:v>1.44943912462675</c:v>
                </c:pt>
                <c:pt idx="1126">
                  <c:v>1.4495115965829799</c:v>
                </c:pt>
                <c:pt idx="1127">
                  <c:v>1.4495840721628099</c:v>
                </c:pt>
                <c:pt idx="1128">
                  <c:v>1.4496565513664199</c:v>
                </c:pt>
                <c:pt idx="1129">
                  <c:v>1.4497290341939899</c:v>
                </c:pt>
                <c:pt idx="1130">
                  <c:v>1.4498015206457</c:v>
                </c:pt>
                <c:pt idx="1131">
                  <c:v>1.4498740107217301</c:v>
                </c:pt>
                <c:pt idx="1132">
                  <c:v>1.4499465044222699</c:v>
                </c:pt>
                <c:pt idx="1133">
                  <c:v>1.4500190017474901</c:v>
                </c:pt>
                <c:pt idx="1134">
                  <c:v>1.45009150269758</c:v>
                </c:pt>
                <c:pt idx="1135">
                  <c:v>1.45016400727271</c:v>
                </c:pt>
                <c:pt idx="1136">
                  <c:v>1.4502075121929301</c:v>
                </c:pt>
                <c:pt idx="1137">
                  <c:v>1.4502510184183</c:v>
                </c:pt>
                <c:pt idx="1138">
                  <c:v>1.45029452594885</c:v>
                </c:pt>
                <c:pt idx="1139">
                  <c:v>1.45033803478463</c:v>
                </c:pt>
                <c:pt idx="1140">
                  <c:v>1.4503815449256701</c:v>
                </c:pt>
                <c:pt idx="1141">
                  <c:v>1.45042505637202</c:v>
                </c:pt>
                <c:pt idx="1142">
                  <c:v>1.45046856912371</c:v>
                </c:pt>
                <c:pt idx="1143">
                  <c:v>1.4505120831807801</c:v>
                </c:pt>
                <c:pt idx="1144">
                  <c:v>1.4505555985432801</c:v>
                </c:pt>
                <c:pt idx="1145">
                  <c:v>1.4505991152112301</c:v>
                </c:pt>
                <c:pt idx="1146">
                  <c:v>1.45064263318469</c:v>
                </c:pt>
                <c:pt idx="1147">
                  <c:v>1.45068615246369</c:v>
                </c:pt>
                <c:pt idx="1148">
                  <c:v>1.4507296730482599</c:v>
                </c:pt>
                <c:pt idx="1149">
                  <c:v>1.4507731949384499</c:v>
                </c:pt>
                <c:pt idx="1150">
                  <c:v>1.4508167181342999</c:v>
                </c:pt>
                <c:pt idx="1151">
                  <c:v>1.4508602426358399</c:v>
                </c:pt>
                <c:pt idx="1152">
                  <c:v>1.4509037684431201</c:v>
                </c:pt>
                <c:pt idx="1153">
                  <c:v>1.45094729555618</c:v>
                </c:pt>
                <c:pt idx="1154">
                  <c:v>1.45099082397504</c:v>
                </c:pt>
                <c:pt idx="1155">
                  <c:v>1.4510343536997601</c:v>
                </c:pt>
                <c:pt idx="1156">
                  <c:v>1.45107788473037</c:v>
                </c:pt>
                <c:pt idx="1157">
                  <c:v>1.45112141706691</c:v>
                </c:pt>
                <c:pt idx="1158">
                  <c:v>1.45116495070943</c:v>
                </c:pt>
                <c:pt idx="1159">
                  <c:v>1.4512084856579499</c:v>
                </c:pt>
                <c:pt idx="1160">
                  <c:v>1.45125202191252</c:v>
                </c:pt>
                <c:pt idx="1161">
                  <c:v>1.45129555947317</c:v>
                </c:pt>
                <c:pt idx="1162">
                  <c:v>1.4513390983399601</c:v>
                </c:pt>
                <c:pt idx="1163">
                  <c:v>1.4513826385129101</c:v>
                </c:pt>
                <c:pt idx="1164">
                  <c:v>1.45142617999206</c:v>
                </c:pt>
                <c:pt idx="1165">
                  <c:v>1.45146972277746</c:v>
                </c:pt>
                <c:pt idx="1166">
                  <c:v>1.4515132668691499</c:v>
                </c:pt>
                <c:pt idx="1167">
                  <c:v>1.4515568122671501</c:v>
                </c:pt>
                <c:pt idx="1168">
                  <c:v>1.4516003589715201</c:v>
                </c:pt>
                <c:pt idx="1169">
                  <c:v>1.45164390698229</c:v>
                </c:pt>
                <c:pt idx="1170">
                  <c:v>1.4516874562994999</c:v>
                </c:pt>
                <c:pt idx="1171">
                  <c:v>1.4517310069231899</c:v>
                </c:pt>
                <c:pt idx="1172">
                  <c:v>1.4517745588533999</c:v>
                </c:pt>
                <c:pt idx="1173">
                  <c:v>1.4518181120901601</c:v>
                </c:pt>
                <c:pt idx="1174">
                  <c:v>1.45186166663352</c:v>
                </c:pt>
                <c:pt idx="1175">
                  <c:v>1.4519052224835201</c:v>
                </c:pt>
                <c:pt idx="1176">
                  <c:v>1.4519487796402</c:v>
                </c:pt>
                <c:pt idx="1177">
                  <c:v>1.45199233810359</c:v>
                </c:pt>
                <c:pt idx="1178">
                  <c:v>1.45203589787373</c:v>
                </c:pt>
                <c:pt idx="1179">
                  <c:v>1.45207945895067</c:v>
                </c:pt>
                <c:pt idx="1180">
                  <c:v>1.45212302133444</c:v>
                </c:pt>
                <c:pt idx="1181">
                  <c:v>1.45216658502508</c:v>
                </c:pt>
                <c:pt idx="1182">
                  <c:v>1.4522101500226301</c:v>
                </c:pt>
                <c:pt idx="1183">
                  <c:v>1.4522537163271301</c:v>
                </c:pt>
                <c:pt idx="1184">
                  <c:v>1.4522972839386199</c:v>
                </c:pt>
                <c:pt idx="1185">
                  <c:v>1.45234085285713</c:v>
                </c:pt>
                <c:pt idx="1186">
                  <c:v>1.4523844230827201</c:v>
                </c:pt>
                <c:pt idx="1187">
                  <c:v>1.4524279946154099</c:v>
                </c:pt>
                <c:pt idx="1188">
                  <c:v>1.45247156745525</c:v>
                </c:pt>
                <c:pt idx="1189">
                  <c:v>1.4525151416022799</c:v>
                </c:pt>
                <c:pt idx="1190">
                  <c:v>1.45255871705652</c:v>
                </c:pt>
                <c:pt idx="1191">
                  <c:v>1.4526022938180301</c:v>
                </c:pt>
                <c:pt idx="1192">
                  <c:v>1.45264587188685</c:v>
                </c:pt>
                <c:pt idx="1193">
                  <c:v>1.45268945126301</c:v>
                </c:pt>
                <c:pt idx="1194">
                  <c:v>1.4527330319465399</c:v>
                </c:pt>
                <c:pt idx="1195">
                  <c:v>1.4527766139375</c:v>
                </c:pt>
                <c:pt idx="1196">
                  <c:v>1.45282019723592</c:v>
                </c:pt>
                <c:pt idx="1197">
                  <c:v>1.45286378184184</c:v>
                </c:pt>
                <c:pt idx="1198">
                  <c:v>1.4529073677552899</c:v>
                </c:pt>
                <c:pt idx="1199">
                  <c:v>1.45295095497632</c:v>
                </c:pt>
                <c:pt idx="1200">
                  <c:v>1.45299454350497</c:v>
                </c:pt>
                <c:pt idx="1201">
                  <c:v>1.4530381333412801</c:v>
                </c:pt>
                <c:pt idx="1202">
                  <c:v>1.4530817244852801</c:v>
                </c:pt>
                <c:pt idx="1203">
                  <c:v>1.45312531693701</c:v>
                </c:pt>
                <c:pt idx="1204">
                  <c:v>1.45316891069652</c:v>
                </c:pt>
                <c:pt idx="1205">
                  <c:v>1.4532125057638401</c:v>
                </c:pt>
                <c:pt idx="1206">
                  <c:v>1.45325610213902</c:v>
                </c:pt>
                <c:pt idx="1207">
                  <c:v>1.45329969982208</c:v>
                </c:pt>
                <c:pt idx="1208">
                  <c:v>1.4533432988130699</c:v>
                </c:pt>
                <c:pt idx="1209">
                  <c:v>1.45338689911204</c:v>
                </c:pt>
                <c:pt idx="1210">
                  <c:v>1.45343050071901</c:v>
                </c:pt>
                <c:pt idx="1211">
                  <c:v>1.45347410363403</c:v>
                </c:pt>
                <c:pt idx="1212">
                  <c:v>1.4535031731161101</c:v>
                </c:pt>
                <c:pt idx="1213">
                  <c:v>1.4535322431795701</c:v>
                </c:pt>
                <c:pt idx="1214">
                  <c:v>1.4535613138244301</c:v>
                </c:pt>
                <c:pt idx="1215">
                  <c:v>1.4535903850507099</c:v>
                </c:pt>
                <c:pt idx="1216">
                  <c:v>1.45361945685841</c:v>
                </c:pt>
                <c:pt idx="1217">
                  <c:v>1.4536485292475501</c:v>
                </c:pt>
                <c:pt idx="1218">
                  <c:v>1.4536776022181299</c:v>
                </c:pt>
                <c:pt idx="1219">
                  <c:v>1.45370667577017</c:v>
                </c:pt>
                <c:pt idx="1220">
                  <c:v>1.45373574990369</c:v>
                </c:pt>
                <c:pt idx="1221">
                  <c:v>1.4537648246186901</c:v>
                </c:pt>
                <c:pt idx="1222">
                  <c:v>1.45379389991518</c:v>
                </c:pt>
                <c:pt idx="1223">
                  <c:v>1.45382297579318</c:v>
                </c:pt>
                <c:pt idx="1224">
                  <c:v>1.4538520522526901</c:v>
                </c:pt>
                <c:pt idx="1225">
                  <c:v>1.4538811292937399</c:v>
                </c:pt>
                <c:pt idx="1226">
                  <c:v>1.4539102069163199</c:v>
                </c:pt>
                <c:pt idx="1227">
                  <c:v>1.45393928512046</c:v>
                </c:pt>
                <c:pt idx="1228">
                  <c:v>1.45396836390617</c:v>
                </c:pt>
                <c:pt idx="1229">
                  <c:v>1.4539974432734399</c:v>
                </c:pt>
                <c:pt idx="1230">
                  <c:v>1.45402652322231</c:v>
                </c:pt>
                <c:pt idx="1231">
                  <c:v>1.4540556037527701</c:v>
                </c:pt>
                <c:pt idx="1232">
                  <c:v>1.4540846848648501</c:v>
                </c:pt>
                <c:pt idx="1233">
                  <c:v>1.45411376655854</c:v>
                </c:pt>
                <c:pt idx="1234">
                  <c:v>1.4541428488338799</c:v>
                </c:pt>
                <c:pt idx="1235">
                  <c:v>1.4541719316908499</c:v>
                </c:pt>
                <c:pt idx="1236">
                  <c:v>1.45420101512949</c:v>
                </c:pt>
                <c:pt idx="1237">
                  <c:v>1.4542300991497901</c:v>
                </c:pt>
                <c:pt idx="1238">
                  <c:v>1.4542446414507799</c:v>
                </c:pt>
                <c:pt idx="1239">
                  <c:v>1.4542591838971901</c:v>
                </c:pt>
                <c:pt idx="1240">
                  <c:v>1.45427372648903</c:v>
                </c:pt>
                <c:pt idx="1241">
                  <c:v>1.4542882692262999</c:v>
                </c:pt>
                <c:pt idx="1242">
                  <c:v>1.45430281210899</c:v>
                </c:pt>
                <c:pt idx="1243">
                  <c:v>1.45431735513711</c:v>
                </c:pt>
                <c:pt idx="1244">
                  <c:v>1.4543318983106599</c:v>
                </c:pt>
                <c:pt idx="1245">
                  <c:v>1.4543464416296501</c:v>
                </c:pt>
                <c:pt idx="1246">
                  <c:v>1.45436098509406</c:v>
                </c:pt>
                <c:pt idx="1247">
                  <c:v>1.45437552870391</c:v>
                </c:pt>
                <c:pt idx="1248">
                  <c:v>1.4543900724592</c:v>
                </c:pt>
                <c:pt idx="1249">
                  <c:v>1.45440461635993</c:v>
                </c:pt>
                <c:pt idx="1250">
                  <c:v>1.4544191604060901</c:v>
                </c:pt>
                <c:pt idx="1251">
                  <c:v>1.4544337045976901</c:v>
                </c:pt>
                <c:pt idx="1252">
                  <c:v>1.4544482489347399</c:v>
                </c:pt>
                <c:pt idx="1253">
                  <c:v>1.4544627934172301</c:v>
                </c:pt>
                <c:pt idx="1254">
                  <c:v>1.4544773380451601</c:v>
                </c:pt>
                <c:pt idx="1255">
                  <c:v>1.45449188281854</c:v>
                </c:pt>
                <c:pt idx="1256">
                  <c:v>1.45450642773737</c:v>
                </c:pt>
                <c:pt idx="1257">
                  <c:v>1.4545209728016499</c:v>
                </c:pt>
                <c:pt idx="1258">
                  <c:v>1.4545355180113799</c:v>
                </c:pt>
                <c:pt idx="1259">
                  <c:v>1.45455006336656</c:v>
                </c:pt>
                <c:pt idx="1260">
                  <c:v>1.45456460886719</c:v>
                </c:pt>
                <c:pt idx="1261">
                  <c:v>1.45457915451328</c:v>
                </c:pt>
                <c:pt idx="1262">
                  <c:v>1.4545937003048299</c:v>
                </c:pt>
                <c:pt idx="1263">
                  <c:v>1.4546082462418299</c:v>
                </c:pt>
                <c:pt idx="1264">
                  <c:v>1.45462279232429</c:v>
                </c:pt>
                <c:pt idx="1265">
                  <c:v>1.45463733855221</c:v>
                </c:pt>
                <c:pt idx="1266">
                  <c:v>1.4546518849256</c:v>
                </c:pt>
                <c:pt idx="1267">
                  <c:v>1.45466643144445</c:v>
                </c:pt>
                <c:pt idx="1268">
                  <c:v>1.45468097810876</c:v>
                </c:pt>
                <c:pt idx="1269">
                  <c:v>1.45469552491855</c:v>
                </c:pt>
                <c:pt idx="1270">
                  <c:v>1.45471007187379</c:v>
                </c:pt>
                <c:pt idx="1271">
                  <c:v>1.45472461897451</c:v>
                </c:pt>
                <c:pt idx="1272">
                  <c:v>1.4547391662207001</c:v>
                </c:pt>
                <c:pt idx="1273">
                  <c:v>1.4547537136123601</c:v>
                </c:pt>
                <c:pt idx="1274">
                  <c:v>1.4547682611495001</c:v>
                </c:pt>
                <c:pt idx="1275">
                  <c:v>1.45478280883211</c:v>
                </c:pt>
                <c:pt idx="1276">
                  <c:v>1.4547973566601999</c:v>
                </c:pt>
                <c:pt idx="1277">
                  <c:v>1.45481190463377</c:v>
                </c:pt>
                <c:pt idx="1278">
                  <c:v>1.4548264527528101</c:v>
                </c:pt>
                <c:pt idx="1279">
                  <c:v>1.45484100101734</c:v>
                </c:pt>
                <c:pt idx="1280">
                  <c:v>1.4548555494273501</c:v>
                </c:pt>
                <c:pt idx="1281">
                  <c:v>1.4548700979828499</c:v>
                </c:pt>
                <c:pt idx="1282">
                  <c:v>1.4548846466838301</c:v>
                </c:pt>
                <c:pt idx="1283">
                  <c:v>1.4548991955302899</c:v>
                </c:pt>
                <c:pt idx="1284">
                  <c:v>1.45491374452225</c:v>
                </c:pt>
                <c:pt idx="1285">
                  <c:v>1.4549282936596899</c:v>
                </c:pt>
                <c:pt idx="1286">
                  <c:v>1.4549428429426301</c:v>
                </c:pt>
                <c:pt idx="1287">
                  <c:v>1.4549573923710599</c:v>
                </c:pt>
                <c:pt idx="1288">
                  <c:v>1.4550155906667599</c:v>
                </c:pt>
                <c:pt idx="1289">
                  <c:v>1.4550737912903799</c:v>
                </c:pt>
                <c:pt idx="1290">
                  <c:v>1.45513199424203</c:v>
                </c:pt>
                <c:pt idx="1291">
                  <c:v>1.4551901995218</c:v>
                </c:pt>
                <c:pt idx="1292">
                  <c:v>1.45524840712978</c:v>
                </c:pt>
                <c:pt idx="1293">
                  <c:v>1.45530661706607</c:v>
                </c:pt>
                <c:pt idx="1294">
                  <c:v>1.45536482933075</c:v>
                </c:pt>
                <c:pt idx="1295">
                  <c:v>1.45542304392393</c:v>
                </c:pt>
                <c:pt idx="1296">
                  <c:v>1.45548126084568</c:v>
                </c:pt>
                <c:pt idx="1297">
                  <c:v>1.4555394800961201</c:v>
                </c:pt>
                <c:pt idx="1298">
                  <c:v>1.4555977016753201</c:v>
                </c:pt>
                <c:pt idx="1299">
                  <c:v>1.4556559255833901</c:v>
                </c:pt>
                <c:pt idx="1300">
                  <c:v>1.45571415182041</c:v>
                </c:pt>
                <c:pt idx="1301">
                  <c:v>1.4557723803864799</c:v>
                </c:pt>
                <c:pt idx="1302">
                  <c:v>1.4558306112817001</c:v>
                </c:pt>
                <c:pt idx="1303">
                  <c:v>1.45588884450615</c:v>
                </c:pt>
                <c:pt idx="1304">
                  <c:v>1.4559470800599299</c:v>
                </c:pt>
                <c:pt idx="1305">
                  <c:v>1.45600531794313</c:v>
                </c:pt>
                <c:pt idx="1306">
                  <c:v>1.4560635581558501</c:v>
                </c:pt>
                <c:pt idx="1307">
                  <c:v>1.45612180069818</c:v>
                </c:pt>
                <c:pt idx="1308">
                  <c:v>1.4561800455702101</c:v>
                </c:pt>
                <c:pt idx="1309">
                  <c:v>1.4562382927720301</c:v>
                </c:pt>
                <c:pt idx="1310">
                  <c:v>1.4562965423037399</c:v>
                </c:pt>
                <c:pt idx="1311">
                  <c:v>1.45635479416543</c:v>
                </c:pt>
                <c:pt idx="1312">
                  <c:v>1.4564130483572</c:v>
                </c:pt>
                <c:pt idx="1313">
                  <c:v>1.45647130487913</c:v>
                </c:pt>
                <c:pt idx="1314">
                  <c:v>1.45657325787048</c:v>
                </c:pt>
                <c:pt idx="1315">
                  <c:v>1.4566752179985301</c:v>
                </c:pt>
                <c:pt idx="1316">
                  <c:v>1.4567771852637901</c:v>
                </c:pt>
                <c:pt idx="1317">
                  <c:v>1.4568791596667601</c:v>
                </c:pt>
                <c:pt idx="1318">
                  <c:v>1.4569811412079301</c:v>
                </c:pt>
                <c:pt idx="1319">
                  <c:v>1.45708312988782</c:v>
                </c:pt>
                <c:pt idx="1320">
                  <c:v>1.4571851257069099</c:v>
                </c:pt>
                <c:pt idx="1321">
                  <c:v>1.4572871286657101</c:v>
                </c:pt>
                <c:pt idx="1322">
                  <c:v>1.45738913876471</c:v>
                </c:pt>
                <c:pt idx="1323">
                  <c:v>1.4574911560044299</c:v>
                </c:pt>
                <c:pt idx="1324">
                  <c:v>1.4575931803853499</c:v>
                </c:pt>
                <c:pt idx="1325">
                  <c:v>1.45769521190798</c:v>
                </c:pt>
                <c:pt idx="1326">
                  <c:v>1.4577972505728101</c:v>
                </c:pt>
                <c:pt idx="1327">
                  <c:v>1.4578992963803501</c:v>
                </c:pt>
                <c:pt idx="1328">
                  <c:v>1.4580013493310999</c:v>
                </c:pt>
                <c:pt idx="1329">
                  <c:v>1.4581034094255501</c:v>
                </c:pt>
                <c:pt idx="1330">
                  <c:v>1.4582054766642101</c:v>
                </c:pt>
                <c:pt idx="1331">
                  <c:v>1.45830755104757</c:v>
                </c:pt>
                <c:pt idx="1332">
                  <c:v>1.45840963257615</c:v>
                </c:pt>
                <c:pt idx="1333">
                  <c:v>1.4585117212504299</c:v>
                </c:pt>
                <c:pt idx="1334">
                  <c:v>1.45861381707092</c:v>
                </c:pt>
                <c:pt idx="1335">
                  <c:v>1.4587159200381099</c:v>
                </c:pt>
                <c:pt idx="1336">
                  <c:v>1.45881803015251</c:v>
                </c:pt>
                <c:pt idx="1337">
                  <c:v>1.4588909710540201</c:v>
                </c:pt>
                <c:pt idx="1338">
                  <c:v>1.45896391560257</c:v>
                </c:pt>
                <c:pt idx="1339">
                  <c:v>1.45903686379835</c:v>
                </c:pt>
                <c:pt idx="1340">
                  <c:v>1.4591098156415401</c:v>
                </c:pt>
                <c:pt idx="1341">
                  <c:v>1.45918277113233</c:v>
                </c:pt>
                <c:pt idx="1342">
                  <c:v>1.45925573027088</c:v>
                </c:pt>
                <c:pt idx="1343">
                  <c:v>1.4593286930574001</c:v>
                </c:pt>
                <c:pt idx="1344">
                  <c:v>1.45940165949205</c:v>
                </c:pt>
                <c:pt idx="1345">
                  <c:v>1.45947462957503</c:v>
                </c:pt>
                <c:pt idx="1346">
                  <c:v>1.4595476033065</c:v>
                </c:pt>
                <c:pt idx="1347">
                  <c:v>1.45962058068667</c:v>
                </c:pt>
                <c:pt idx="1348">
                  <c:v>1.4596935617157001</c:v>
                </c:pt>
                <c:pt idx="1349">
                  <c:v>1.4597665463937901</c:v>
                </c:pt>
                <c:pt idx="1350">
                  <c:v>1.4598395347211099</c:v>
                </c:pt>
                <c:pt idx="1351">
                  <c:v>1.4599125266978501</c:v>
                </c:pt>
                <c:pt idx="1352">
                  <c:v>1.45998552232418</c:v>
                </c:pt>
                <c:pt idx="1353">
                  <c:v>1.4600585216002999</c:v>
                </c:pt>
                <c:pt idx="1354">
                  <c:v>1.46013152452638</c:v>
                </c:pt>
                <c:pt idx="1355">
                  <c:v>1.4602045311026</c:v>
                </c:pt>
                <c:pt idx="1356">
                  <c:v>1.46027754132916</c:v>
                </c:pt>
                <c:pt idx="1357">
                  <c:v>1.4603505552062299</c:v>
                </c:pt>
                <c:pt idx="1358">
                  <c:v>1.46042357273399</c:v>
                </c:pt>
                <c:pt idx="1359">
                  <c:v>1.46049659391262</c:v>
                </c:pt>
                <c:pt idx="1360">
                  <c:v>1.4605696187423201</c:v>
                </c:pt>
                <c:pt idx="1361">
                  <c:v>1.4606426472232601</c:v>
                </c:pt>
                <c:pt idx="1362">
                  <c:v>1.46077410506151</c:v>
                </c:pt>
                <c:pt idx="1363">
                  <c:v>1.4609055747309601</c:v>
                </c:pt>
                <c:pt idx="1364">
                  <c:v>1.46103705623269</c:v>
                </c:pt>
                <c:pt idx="1365">
                  <c:v>1.46116854956775</c:v>
                </c:pt>
                <c:pt idx="1366">
                  <c:v>1.4613000547372099</c:v>
                </c:pt>
                <c:pt idx="1367">
                  <c:v>1.46143157174214</c:v>
                </c:pt>
                <c:pt idx="1368">
                  <c:v>1.4615631005835901</c:v>
                </c:pt>
                <c:pt idx="1369">
                  <c:v>1.4616946412626399</c:v>
                </c:pt>
                <c:pt idx="1370">
                  <c:v>1.4618261937803601</c:v>
                </c:pt>
                <c:pt idx="1371">
                  <c:v>1.4619577581378</c:v>
                </c:pt>
                <c:pt idx="1372">
                  <c:v>1.4620893343360299</c:v>
                </c:pt>
                <c:pt idx="1373">
                  <c:v>1.46222092237612</c:v>
                </c:pt>
                <c:pt idx="1374">
                  <c:v>1.46235252225913</c:v>
                </c:pt>
                <c:pt idx="1375">
                  <c:v>1.4624841339861401</c:v>
                </c:pt>
                <c:pt idx="1376">
                  <c:v>1.4626157575581999</c:v>
                </c:pt>
                <c:pt idx="1377">
                  <c:v>1.4627473929763799</c:v>
                </c:pt>
                <c:pt idx="1378">
                  <c:v>1.46287904024174</c:v>
                </c:pt>
                <c:pt idx="1379">
                  <c:v>1.46301069935537</c:v>
                </c:pt>
                <c:pt idx="1380">
                  <c:v>1.46314237031831</c:v>
                </c:pt>
                <c:pt idx="1381">
                  <c:v>1.4632740531316399</c:v>
                </c:pt>
                <c:pt idx="1382">
                  <c:v>1.46340574779642</c:v>
                </c:pt>
                <c:pt idx="1383">
                  <c:v>1.4635374543137201</c:v>
                </c:pt>
                <c:pt idx="1384">
                  <c:v>1.4636691726846101</c:v>
                </c:pt>
                <c:pt idx="1385">
                  <c:v>1.46380090291015</c:v>
                </c:pt>
                <c:pt idx="1386">
                  <c:v>1.4639326449914101</c:v>
                </c:pt>
                <c:pt idx="1387">
                  <c:v>1.4640790382559099</c:v>
                </c:pt>
                <c:pt idx="1388">
                  <c:v>1.4642254461597399</c:v>
                </c:pt>
                <c:pt idx="1389">
                  <c:v>1.4643718687043501</c:v>
                </c:pt>
                <c:pt idx="1390">
                  <c:v>1.4645183058912199</c:v>
                </c:pt>
                <c:pt idx="1391">
                  <c:v>1.4646647577218099</c:v>
                </c:pt>
                <c:pt idx="1392">
                  <c:v>1.4648112241975799</c:v>
                </c:pt>
                <c:pt idx="1393">
                  <c:v>1.46495770532</c:v>
                </c:pt>
                <c:pt idx="1394">
                  <c:v>1.46510420109053</c:v>
                </c:pt>
                <c:pt idx="1395">
                  <c:v>1.4652507115106399</c:v>
                </c:pt>
                <c:pt idx="1396">
                  <c:v>1.46539723658179</c:v>
                </c:pt>
                <c:pt idx="1397">
                  <c:v>1.46554377630545</c:v>
                </c:pt>
                <c:pt idx="1398">
                  <c:v>1.46569033068308</c:v>
                </c:pt>
                <c:pt idx="1399">
                  <c:v>1.4658368997161499</c:v>
                </c:pt>
                <c:pt idx="1400">
                  <c:v>1.4659834834061201</c:v>
                </c:pt>
                <c:pt idx="1401">
                  <c:v>1.46613008175446</c:v>
                </c:pt>
                <c:pt idx="1402">
                  <c:v>1.46627669476264</c:v>
                </c:pt>
                <c:pt idx="1403">
                  <c:v>1.4664233224321099</c:v>
                </c:pt>
                <c:pt idx="1404">
                  <c:v>1.46656996476436</c:v>
                </c:pt>
                <c:pt idx="1405">
                  <c:v>1.4667166217608301</c:v>
                </c:pt>
                <c:pt idx="1406">
                  <c:v>1.4668632934230099</c:v>
                </c:pt>
                <c:pt idx="1407">
                  <c:v>1.4670099797523499</c:v>
                </c:pt>
                <c:pt idx="1408">
                  <c:v>1.46715668075033</c:v>
                </c:pt>
                <c:pt idx="1409">
                  <c:v>1.4673033964183999</c:v>
                </c:pt>
                <c:pt idx="1410">
                  <c:v>1.4673914346221899</c:v>
                </c:pt>
                <c:pt idx="1411">
                  <c:v>1.4674794781082601</c:v>
                </c:pt>
                <c:pt idx="1412">
                  <c:v>1.4675675268769499</c:v>
                </c:pt>
                <c:pt idx="1413">
                  <c:v>1.4676555809285601</c:v>
                </c:pt>
                <c:pt idx="1414">
                  <c:v>1.4677436402634201</c:v>
                </c:pt>
                <c:pt idx="1415">
                  <c:v>1.4678317048818399</c:v>
                </c:pt>
                <c:pt idx="1416">
                  <c:v>1.4679197747841299</c:v>
                </c:pt>
                <c:pt idx="1417">
                  <c:v>1.4680078499706199</c:v>
                </c:pt>
                <c:pt idx="1418">
                  <c:v>1.4680959304416099</c:v>
                </c:pt>
                <c:pt idx="1419">
                  <c:v>1.46818401619744</c:v>
                </c:pt>
                <c:pt idx="1420">
                  <c:v>1.46827210723841</c:v>
                </c:pt>
                <c:pt idx="1421">
                  <c:v>1.46836020356485</c:v>
                </c:pt>
                <c:pt idx="1422">
                  <c:v>1.46844830517706</c:v>
                </c:pt>
                <c:pt idx="1423">
                  <c:v>1.4685364120753699</c:v>
                </c:pt>
                <c:pt idx="1424">
                  <c:v>1.4686245242600899</c:v>
                </c:pt>
                <c:pt idx="1425">
                  <c:v>1.4687126417315499</c:v>
                </c:pt>
                <c:pt idx="1426">
                  <c:v>1.46880076449005</c:v>
                </c:pt>
                <c:pt idx="1427">
                  <c:v>1.46888889253592</c:v>
                </c:pt>
                <c:pt idx="1428">
                  <c:v>1.4689770258694801</c:v>
                </c:pt>
                <c:pt idx="1429">
                  <c:v>1.46906516449103</c:v>
                </c:pt>
                <c:pt idx="1430">
                  <c:v>1.4691533084009001</c:v>
                </c:pt>
                <c:pt idx="1431">
                  <c:v>1.4692414575993999</c:v>
                </c:pt>
                <c:pt idx="1432">
                  <c:v>1.46932961208686</c:v>
                </c:pt>
                <c:pt idx="1433">
                  <c:v>1.4694177718635799</c:v>
                </c:pt>
                <c:pt idx="1434">
                  <c:v>1.46950593692989</c:v>
                </c:pt>
                <c:pt idx="1435">
                  <c:v>1.4695941072861101</c:v>
                </c:pt>
                <c:pt idx="1436">
                  <c:v>1.4696528910504001</c:v>
                </c:pt>
                <c:pt idx="1437">
                  <c:v>1.4697116771660399</c:v>
                </c:pt>
                <c:pt idx="1438">
                  <c:v>1.4697704656331301</c:v>
                </c:pt>
                <c:pt idx="1439">
                  <c:v>1.4698292564517501</c:v>
                </c:pt>
                <c:pt idx="1440">
                  <c:v>1.4698880496220099</c:v>
                </c:pt>
                <c:pt idx="1441">
                  <c:v>1.4699468451440001</c:v>
                </c:pt>
                <c:pt idx="1442">
                  <c:v>1.4700056430177999</c:v>
                </c:pt>
                <c:pt idx="1443">
                  <c:v>1.4700644432435199</c:v>
                </c:pt>
                <c:pt idx="1444">
                  <c:v>1.4701232458212501</c:v>
                </c:pt>
                <c:pt idx="1445">
                  <c:v>1.4701820507510901</c:v>
                </c:pt>
                <c:pt idx="1446">
                  <c:v>1.4702408580331201</c:v>
                </c:pt>
                <c:pt idx="1447">
                  <c:v>1.47029966766744</c:v>
                </c:pt>
                <c:pt idx="1448">
                  <c:v>1.47035847965414</c:v>
                </c:pt>
                <c:pt idx="1449">
                  <c:v>1.47041729399333</c:v>
                </c:pt>
                <c:pt idx="1450">
                  <c:v>1.4704761106850901</c:v>
                </c:pt>
                <c:pt idx="1451">
                  <c:v>1.47053492972952</c:v>
                </c:pt>
                <c:pt idx="1452">
                  <c:v>1.47059375112671</c:v>
                </c:pt>
                <c:pt idx="1453">
                  <c:v>1.4706525748767501</c:v>
                </c:pt>
                <c:pt idx="1454">
                  <c:v>1.4707114009797499</c:v>
                </c:pt>
                <c:pt idx="1455">
                  <c:v>1.4707702294357901</c:v>
                </c:pt>
                <c:pt idx="1456">
                  <c:v>1.4708290602449601</c:v>
                </c:pt>
                <c:pt idx="1457">
                  <c:v>1.4708878934073699</c:v>
                </c:pt>
                <c:pt idx="1458">
                  <c:v>1.47094672892311</c:v>
                </c:pt>
                <c:pt idx="1459">
                  <c:v>1.4710055667922699</c:v>
                </c:pt>
                <c:pt idx="1460">
                  <c:v>1.4710644070149399</c:v>
                </c:pt>
                <c:pt idx="1461">
                  <c:v>1.4711232495912201</c:v>
                </c:pt>
                <c:pt idx="1462">
                  <c:v>1.47115267205621</c:v>
                </c:pt>
                <c:pt idx="1463">
                  <c:v>1.4711820951096499</c:v>
                </c:pt>
                <c:pt idx="1464">
                  <c:v>1.47121151875156</c:v>
                </c:pt>
                <c:pt idx="1465">
                  <c:v>1.47124094298193</c:v>
                </c:pt>
                <c:pt idx="1466">
                  <c:v>1.4712703678007899</c:v>
                </c:pt>
                <c:pt idx="1467">
                  <c:v>1.47129979320815</c:v>
                </c:pt>
                <c:pt idx="1468">
                  <c:v>1.4713292192040099</c:v>
                </c:pt>
                <c:pt idx="1469">
                  <c:v>1.47135864578839</c:v>
                </c:pt>
                <c:pt idx="1470">
                  <c:v>1.47138807296131</c:v>
                </c:pt>
                <c:pt idx="1471">
                  <c:v>1.4714175007227701</c:v>
                </c:pt>
                <c:pt idx="1472">
                  <c:v>1.4714469290727801</c:v>
                </c:pt>
                <c:pt idx="1473">
                  <c:v>1.4714763580113599</c:v>
                </c:pt>
                <c:pt idx="1474">
                  <c:v>1.47150578753852</c:v>
                </c:pt>
                <c:pt idx="1475">
                  <c:v>1.47153521765428</c:v>
                </c:pt>
                <c:pt idx="1476">
                  <c:v>1.47156464835863</c:v>
                </c:pt>
                <c:pt idx="1477">
                  <c:v>1.4715940796515901</c:v>
                </c:pt>
                <c:pt idx="1478">
                  <c:v>1.4716235115331899</c:v>
                </c:pt>
                <c:pt idx="1479">
                  <c:v>1.4716529440034201</c:v>
                </c:pt>
                <c:pt idx="1480">
                  <c:v>1.4716823770623</c:v>
                </c:pt>
                <c:pt idx="1481">
                  <c:v>1.4717118107098399</c:v>
                </c:pt>
                <c:pt idx="1482">
                  <c:v>1.4717412449460501</c:v>
                </c:pt>
                <c:pt idx="1483">
                  <c:v>1.47177067977095</c:v>
                </c:pt>
                <c:pt idx="1484">
                  <c:v>1.4718001151845499</c:v>
                </c:pt>
                <c:pt idx="1485">
                  <c:v>1.47182955118685</c:v>
                </c:pt>
                <c:pt idx="1486">
                  <c:v>1.4718589877778701</c:v>
                </c:pt>
                <c:pt idx="1487">
                  <c:v>1.4718737063677501</c:v>
                </c:pt>
                <c:pt idx="1488">
                  <c:v>1.4718884251048201</c:v>
                </c:pt>
                <c:pt idx="1489">
                  <c:v>1.47190314398907</c:v>
                </c:pt>
                <c:pt idx="1490">
                  <c:v>1.4719178630205101</c:v>
                </c:pt>
                <c:pt idx="1491">
                  <c:v>1.47193258219914</c:v>
                </c:pt>
                <c:pt idx="1492">
                  <c:v>1.47194730152496</c:v>
                </c:pt>
                <c:pt idx="1493">
                  <c:v>1.47196202099797</c:v>
                </c:pt>
                <c:pt idx="1494">
                  <c:v>1.4719767406181901</c:v>
                </c:pt>
                <c:pt idx="1495">
                  <c:v>1.4719914603855899</c:v>
                </c:pt>
                <c:pt idx="1496">
                  <c:v>1.4720061803002</c:v>
                </c:pt>
                <c:pt idx="1497">
                  <c:v>1.472020900362</c:v>
                </c:pt>
                <c:pt idx="1498">
                  <c:v>1.4720356205709999</c:v>
                </c:pt>
                <c:pt idx="1499">
                  <c:v>1.4720503409272101</c:v>
                </c:pt>
                <c:pt idx="1500">
                  <c:v>1.4720650614306201</c:v>
                </c:pt>
                <c:pt idx="1501">
                  <c:v>1.4720797820812299</c:v>
                </c:pt>
                <c:pt idx="1502">
                  <c:v>1.47209450287905</c:v>
                </c:pt>
                <c:pt idx="1503">
                  <c:v>1.47210922382408</c:v>
                </c:pt>
                <c:pt idx="1504">
                  <c:v>1.4721239449163199</c:v>
                </c:pt>
                <c:pt idx="1505">
                  <c:v>1.47213866615577</c:v>
                </c:pt>
                <c:pt idx="1506">
                  <c:v>1.47215338754243</c:v>
                </c:pt>
                <c:pt idx="1507">
                  <c:v>1.4721681090763099</c:v>
                </c:pt>
                <c:pt idx="1508">
                  <c:v>1.4721828307574001</c:v>
                </c:pt>
                <c:pt idx="1509">
                  <c:v>1.4721975525857101</c:v>
                </c:pt>
                <c:pt idx="1510">
                  <c:v>1.47221227456123</c:v>
                </c:pt>
                <c:pt idx="1511">
                  <c:v>1.47222699668398</c:v>
                </c:pt>
                <c:pt idx="1512">
                  <c:v>1.4722417189539401</c:v>
                </c:pt>
                <c:pt idx="1513">
                  <c:v>1.4722564413711301</c:v>
                </c:pt>
                <c:pt idx="1514">
                  <c:v>1.4722711639355499</c:v>
                </c:pt>
                <c:pt idx="1515">
                  <c:v>1.47228588664719</c:v>
                </c:pt>
                <c:pt idx="1516">
                  <c:v>1.47230060950605</c:v>
                </c:pt>
                <c:pt idx="1517">
                  <c:v>1.4723153325121501</c:v>
                </c:pt>
                <c:pt idx="1518">
                  <c:v>1.4723300556654699</c:v>
                </c:pt>
                <c:pt idx="1519">
                  <c:v>1.47234477896603</c:v>
                </c:pt>
                <c:pt idx="1520">
                  <c:v>1.4723595024138201</c:v>
                </c:pt>
                <c:pt idx="1521">
                  <c:v>1.4723742260088399</c:v>
                </c:pt>
                <c:pt idx="1522">
                  <c:v>1.4723889497511</c:v>
                </c:pt>
                <c:pt idx="1523">
                  <c:v>1.4724036736406001</c:v>
                </c:pt>
                <c:pt idx="1524">
                  <c:v>1.47241839767734</c:v>
                </c:pt>
                <c:pt idx="1525">
                  <c:v>1.47243312186132</c:v>
                </c:pt>
                <c:pt idx="1526">
                  <c:v>1.4724478461925301</c:v>
                </c:pt>
                <c:pt idx="1527">
                  <c:v>1.4724625706709999</c:v>
                </c:pt>
                <c:pt idx="1528">
                  <c:v>1.4724772952967</c:v>
                </c:pt>
                <c:pt idx="1529">
                  <c:v>1.4724920200696601</c:v>
                </c:pt>
                <c:pt idx="1530">
                  <c:v>1.4725067449898599</c:v>
                </c:pt>
                <c:pt idx="1531">
                  <c:v>1.4725214700573099</c:v>
                </c:pt>
                <c:pt idx="1532">
                  <c:v>1.47253619527201</c:v>
                </c:pt>
                <c:pt idx="1533">
                  <c:v>1.47255092063396</c:v>
                </c:pt>
                <c:pt idx="1534">
                  <c:v>1.47256564614317</c:v>
                </c:pt>
                <c:pt idx="1535">
                  <c:v>1.47258037179963</c:v>
                </c:pt>
                <c:pt idx="1536">
                  <c:v>1.4725950976033499</c:v>
                </c:pt>
                <c:pt idx="1537">
                  <c:v>1.4726098235543199</c:v>
                </c:pt>
                <c:pt idx="1538">
                  <c:v>1.4726245496525601</c:v>
                </c:pt>
                <c:pt idx="1539">
                  <c:v>1.47263927589805</c:v>
                </c:pt>
                <c:pt idx="1540">
                  <c:v>1.4726540022908099</c:v>
                </c:pt>
                <c:pt idx="1541">
                  <c:v>1.47266872883084</c:v>
                </c:pt>
                <c:pt idx="1542">
                  <c:v>1.4726834555181201</c:v>
                </c:pt>
                <c:pt idx="1543">
                  <c:v>1.4726981823526799</c:v>
                </c:pt>
                <c:pt idx="1544">
                  <c:v>1.4727129093344999</c:v>
                </c:pt>
                <c:pt idx="1545">
                  <c:v>1.4727276364635999</c:v>
                </c:pt>
                <c:pt idx="1546">
                  <c:v>1.4727423637399599</c:v>
                </c:pt>
                <c:pt idx="1547">
                  <c:v>1.4727570911636001</c:v>
                </c:pt>
                <c:pt idx="1548">
                  <c:v>1.47277181873451</c:v>
                </c:pt>
                <c:pt idx="1549">
                  <c:v>1.4727865464526999</c:v>
                </c:pt>
                <c:pt idx="1550">
                  <c:v>1.47280127431816</c:v>
                </c:pt>
                <c:pt idx="1551">
                  <c:v>1.47281600233091</c:v>
                </c:pt>
                <c:pt idx="1552">
                  <c:v>1.4728307304909301</c:v>
                </c:pt>
                <c:pt idx="1553">
                  <c:v>1.47284545879823</c:v>
                </c:pt>
                <c:pt idx="1554">
                  <c:v>1.47286018725282</c:v>
                </c:pt>
                <c:pt idx="1555">
                  <c:v>1.4728749158547001</c:v>
                </c:pt>
                <c:pt idx="1556">
                  <c:v>1.47288964460385</c:v>
                </c:pt>
                <c:pt idx="1557">
                  <c:v>1.4729043735003</c:v>
                </c:pt>
                <c:pt idx="1558">
                  <c:v>1.47291910254404</c:v>
                </c:pt>
                <c:pt idx="1559">
                  <c:v>1.47293383173506</c:v>
                </c:pt>
                <c:pt idx="1560">
                  <c:v>1.4729485610733799</c:v>
                </c:pt>
                <c:pt idx="1561">
                  <c:v>1.47296329055899</c:v>
                </c:pt>
                <c:pt idx="1562">
                  <c:v>1.4729780201918901</c:v>
                </c:pt>
                <c:pt idx="1563">
                  <c:v>1.4729927499721001</c:v>
                </c:pt>
                <c:pt idx="1564">
                  <c:v>1.4730074798996</c:v>
                </c:pt>
                <c:pt idx="1565">
                  <c:v>1.4730222099743999</c:v>
                </c:pt>
                <c:pt idx="1566">
                  <c:v>1.4730369401965</c:v>
                </c:pt>
                <c:pt idx="1567">
                  <c:v>1.4730516705659</c:v>
                </c:pt>
                <c:pt idx="1568">
                  <c:v>1.5311046369029</c:v>
                </c:pt>
                <c:pt idx="1569">
                  <c:v>1.4873303553338499</c:v>
                </c:pt>
                <c:pt idx="1570">
                  <c:v>1.45536762599772</c:v>
                </c:pt>
                <c:pt idx="1571">
                  <c:v>1.45640093701218</c:v>
                </c:pt>
                <c:pt idx="1572">
                  <c:v>1.3632058410527701</c:v>
                </c:pt>
                <c:pt idx="1573">
                  <c:v>1.30746435421212</c:v>
                </c:pt>
                <c:pt idx="1574">
                  <c:v>1.2402737610491601</c:v>
                </c:pt>
                <c:pt idx="1575">
                  <c:v>1.29014516898095</c:v>
                </c:pt>
                <c:pt idx="1576">
                  <c:v>1.2812560687666701</c:v>
                </c:pt>
                <c:pt idx="1577">
                  <c:v>1.2698657023153299</c:v>
                </c:pt>
                <c:pt idx="1578">
                  <c:v>1.24994150944601</c:v>
                </c:pt>
                <c:pt idx="1579">
                  <c:v>1.2862023126350299</c:v>
                </c:pt>
                <c:pt idx="1580">
                  <c:v>1.4271829481229601</c:v>
                </c:pt>
                <c:pt idx="1581">
                  <c:v>1.39123220965974</c:v>
                </c:pt>
                <c:pt idx="1582">
                  <c:v>1.4098886335912799</c:v>
                </c:pt>
                <c:pt idx="1583">
                  <c:v>1.4286542513043801</c:v>
                </c:pt>
                <c:pt idx="1584">
                  <c:v>1.35823588325759</c:v>
                </c:pt>
                <c:pt idx="1585">
                  <c:v>1.3678929403875499</c:v>
                </c:pt>
                <c:pt idx="1586">
                  <c:v>1.4001888927101001</c:v>
                </c:pt>
                <c:pt idx="1587">
                  <c:v>1.3629578700529399</c:v>
                </c:pt>
                <c:pt idx="1588">
                  <c:v>1.3603818796785401</c:v>
                </c:pt>
                <c:pt idx="1589">
                  <c:v>1.36991815665508</c:v>
                </c:pt>
                <c:pt idx="1590">
                  <c:v>1.3514379607218101</c:v>
                </c:pt>
                <c:pt idx="1591">
                  <c:v>1.3529380568582099</c:v>
                </c:pt>
                <c:pt idx="1592">
                  <c:v>1.2537812266710699</c:v>
                </c:pt>
                <c:pt idx="1593">
                  <c:v>1.2544206550966699</c:v>
                </c:pt>
                <c:pt idx="1594">
                  <c:v>1.19121039828635</c:v>
                </c:pt>
                <c:pt idx="1595">
                  <c:v>1.1560816036408901</c:v>
                </c:pt>
                <c:pt idx="1596">
                  <c:v>1.0922774599359399</c:v>
                </c:pt>
                <c:pt idx="1597">
                  <c:v>1.1673278442081401</c:v>
                </c:pt>
                <c:pt idx="1598">
                  <c:v>1.1382730541657999</c:v>
                </c:pt>
                <c:pt idx="1599">
                  <c:v>1.21181687619546</c:v>
                </c:pt>
                <c:pt idx="1600">
                  <c:v>1.22115998431092</c:v>
                </c:pt>
                <c:pt idx="1601">
                  <c:v>1.1903989643061299</c:v>
                </c:pt>
                <c:pt idx="1602">
                  <c:v>1.20910013203538</c:v>
                </c:pt>
                <c:pt idx="1603">
                  <c:v>1.2522770977503599</c:v>
                </c:pt>
                <c:pt idx="1604">
                  <c:v>1.23024954360093</c:v>
                </c:pt>
                <c:pt idx="1605">
                  <c:v>1.1629671960614001</c:v>
                </c:pt>
                <c:pt idx="1606">
                  <c:v>1.16146696837848</c:v>
                </c:pt>
                <c:pt idx="1607">
                  <c:v>1.16647289101219</c:v>
                </c:pt>
                <c:pt idx="1608">
                  <c:v>1.1564528888784</c:v>
                </c:pt>
                <c:pt idx="1609">
                  <c:v>1.17242350327381</c:v>
                </c:pt>
                <c:pt idx="1610">
                  <c:v>1.18392497784092</c:v>
                </c:pt>
                <c:pt idx="1611">
                  <c:v>1.2029980092339401</c:v>
                </c:pt>
                <c:pt idx="1612">
                  <c:v>1.1892958619087699</c:v>
                </c:pt>
                <c:pt idx="1613">
                  <c:v>1.1807448246616401</c:v>
                </c:pt>
                <c:pt idx="1614">
                  <c:v>1.1378955949746701</c:v>
                </c:pt>
                <c:pt idx="1615">
                  <c:v>1.10206326268892</c:v>
                </c:pt>
                <c:pt idx="1616">
                  <c:v>1.0951312847666099</c:v>
                </c:pt>
                <c:pt idx="1617">
                  <c:v>1.1544983517138001</c:v>
                </c:pt>
                <c:pt idx="1618">
                  <c:v>1.15450989669732</c:v>
                </c:pt>
                <c:pt idx="1619">
                  <c:v>1.1545214417962899</c:v>
                </c:pt>
                <c:pt idx="1620">
                  <c:v>1.1545329870107099</c:v>
                </c:pt>
                <c:pt idx="1621">
                  <c:v>1.1545445323405801</c:v>
                </c:pt>
                <c:pt idx="1622">
                  <c:v>1.1545560777859001</c:v>
                </c:pt>
                <c:pt idx="1623">
                  <c:v>1.1545676233466799</c:v>
                </c:pt>
                <c:pt idx="1624">
                  <c:v>1.1545791690229099</c:v>
                </c:pt>
                <c:pt idx="1625">
                  <c:v>1.1545907148146</c:v>
                </c:pt>
                <c:pt idx="1626">
                  <c:v>1.1546022607217501</c:v>
                </c:pt>
                <c:pt idx="1627">
                  <c:v>1.1546138067443601</c:v>
                </c:pt>
                <c:pt idx="1628">
                  <c:v>1.15462535288242</c:v>
                </c:pt>
                <c:pt idx="1629">
                  <c:v>1.1546368991359499</c:v>
                </c:pt>
                <c:pt idx="1630">
                  <c:v>1.1546484455049399</c:v>
                </c:pt>
                <c:pt idx="1631">
                  <c:v>1.1546599919894001</c:v>
                </c:pt>
                <c:pt idx="1632">
                  <c:v>1.15467153858932</c:v>
                </c:pt>
                <c:pt idx="1633">
                  <c:v>1.1546830853047101</c:v>
                </c:pt>
                <c:pt idx="1634">
                  <c:v>1.15469463213556</c:v>
                </c:pt>
                <c:pt idx="1635">
                  <c:v>1.15470617908188</c:v>
                </c:pt>
                <c:pt idx="1636">
                  <c:v>1.1547177261436701</c:v>
                </c:pt>
                <c:pt idx="1637">
                  <c:v>1.15472927332093</c:v>
                </c:pt>
                <c:pt idx="1638">
                  <c:v>1.15472927332093</c:v>
                </c:pt>
                <c:pt idx="1639">
                  <c:v>1.15472927332093</c:v>
                </c:pt>
                <c:pt idx="1640">
                  <c:v>1.15472927332093</c:v>
                </c:pt>
                <c:pt idx="1641">
                  <c:v>1.15472927332093</c:v>
                </c:pt>
                <c:pt idx="1642">
                  <c:v>1.15472927332093</c:v>
                </c:pt>
                <c:pt idx="1643">
                  <c:v>1.15472927332093</c:v>
                </c:pt>
                <c:pt idx="1644">
                  <c:v>1.15472927332093</c:v>
                </c:pt>
                <c:pt idx="1645">
                  <c:v>1.15472927332093</c:v>
                </c:pt>
                <c:pt idx="1646">
                  <c:v>1.15472927332093</c:v>
                </c:pt>
                <c:pt idx="1647">
                  <c:v>1.15472927332093</c:v>
                </c:pt>
                <c:pt idx="1648">
                  <c:v>1.15472927332093</c:v>
                </c:pt>
                <c:pt idx="1649">
                  <c:v>1.15472927332093</c:v>
                </c:pt>
                <c:pt idx="1650">
                  <c:v>1.15472927332093</c:v>
                </c:pt>
                <c:pt idx="1651">
                  <c:v>1.15472927332093</c:v>
                </c:pt>
                <c:pt idx="1652">
                  <c:v>1.15472927332093</c:v>
                </c:pt>
                <c:pt idx="1653">
                  <c:v>1.15472927332093</c:v>
                </c:pt>
                <c:pt idx="1654">
                  <c:v>1.15472927332093</c:v>
                </c:pt>
                <c:pt idx="1655">
                  <c:v>1.15472927332093</c:v>
                </c:pt>
                <c:pt idx="1656">
                  <c:v>1.15472927332093</c:v>
                </c:pt>
                <c:pt idx="1657">
                  <c:v>1.15472927332093</c:v>
                </c:pt>
                <c:pt idx="1658">
                  <c:v>1.15472927332093</c:v>
                </c:pt>
                <c:pt idx="1659">
                  <c:v>1.15472927332093</c:v>
                </c:pt>
                <c:pt idx="1660">
                  <c:v>1.15472927332093</c:v>
                </c:pt>
                <c:pt idx="1661">
                  <c:v>1.15472927332093</c:v>
                </c:pt>
                <c:pt idx="1662">
                  <c:v>1.15472927332093</c:v>
                </c:pt>
                <c:pt idx="1663">
                  <c:v>1.15472927332093</c:v>
                </c:pt>
                <c:pt idx="1664">
                  <c:v>1.15472927332093</c:v>
                </c:pt>
                <c:pt idx="1665">
                  <c:v>1.15472927332093</c:v>
                </c:pt>
                <c:pt idx="1666">
                  <c:v>1.15472927332093</c:v>
                </c:pt>
                <c:pt idx="1667">
                  <c:v>1.15472927332093</c:v>
                </c:pt>
                <c:pt idx="1668">
                  <c:v>1.1426046159510601</c:v>
                </c:pt>
                <c:pt idx="1669">
                  <c:v>1.17196955458101</c:v>
                </c:pt>
                <c:pt idx="1670">
                  <c:v>1.16950841851639</c:v>
                </c:pt>
                <c:pt idx="1671">
                  <c:v>1.15793028517307</c:v>
                </c:pt>
                <c:pt idx="1672">
                  <c:v>1.1560775967168</c:v>
                </c:pt>
                <c:pt idx="1673">
                  <c:v>1.15341861824435</c:v>
                </c:pt>
                <c:pt idx="1674">
                  <c:v>1.1275820411956701</c:v>
                </c:pt>
                <c:pt idx="1675">
                  <c:v>1.1292734142574701</c:v>
                </c:pt>
                <c:pt idx="1676">
                  <c:v>1.1104145482393699</c:v>
                </c:pt>
                <c:pt idx="1677">
                  <c:v>1.1164107867998601</c:v>
                </c:pt>
                <c:pt idx="1678">
                  <c:v>1.12991935732014</c:v>
                </c:pt>
                <c:pt idx="1679">
                  <c:v>1.1350039944280801</c:v>
                </c:pt>
                <c:pt idx="1680">
                  <c:v>1.12512945967655</c:v>
                </c:pt>
                <c:pt idx="1681">
                  <c:v>1.12029140299995</c:v>
                </c:pt>
                <c:pt idx="1682">
                  <c:v>1.1363115700628399</c:v>
                </c:pt>
                <c:pt idx="1683">
                  <c:v>1.1305163810555201</c:v>
                </c:pt>
                <c:pt idx="1684">
                  <c:v>1.1282553482934099</c:v>
                </c:pt>
                <c:pt idx="1685">
                  <c:v>1.11911647997224</c:v>
                </c:pt>
                <c:pt idx="1686">
                  <c:v>1.11844501008425</c:v>
                </c:pt>
                <c:pt idx="1687">
                  <c:v>1.1160962755630801</c:v>
                </c:pt>
                <c:pt idx="1688">
                  <c:v>1.08360671298144</c:v>
                </c:pt>
                <c:pt idx="1689">
                  <c:v>1.06484948077973</c:v>
                </c:pt>
                <c:pt idx="1690">
                  <c:v>1.06419992259645</c:v>
                </c:pt>
                <c:pt idx="1691">
                  <c:v>1.0537601213557799</c:v>
                </c:pt>
                <c:pt idx="1692">
                  <c:v>1.0541710878031101</c:v>
                </c:pt>
                <c:pt idx="1693">
                  <c:v>1.0640697543175801</c:v>
                </c:pt>
                <c:pt idx="1694">
                  <c:v>1.0755510669666699</c:v>
                </c:pt>
                <c:pt idx="1695">
                  <c:v>1.09748155322212</c:v>
                </c:pt>
                <c:pt idx="1696">
                  <c:v>1.0861665184084</c:v>
                </c:pt>
                <c:pt idx="1697">
                  <c:v>1.0898486229058</c:v>
                </c:pt>
                <c:pt idx="1698">
                  <c:v>1.0387238240052901</c:v>
                </c:pt>
                <c:pt idx="1699">
                  <c:v>1.0376747129430399</c:v>
                </c:pt>
                <c:pt idx="1700">
                  <c:v>1.0165995395231699</c:v>
                </c:pt>
                <c:pt idx="1701">
                  <c:v>1.0317367066666701</c:v>
                </c:pt>
                <c:pt idx="1702">
                  <c:v>1.02842483183827</c:v>
                </c:pt>
                <c:pt idx="1703">
                  <c:v>1.00064707713032</c:v>
                </c:pt>
                <c:pt idx="1704">
                  <c:v>0.99443305878134403</c:v>
                </c:pt>
                <c:pt idx="1705">
                  <c:v>0.95454634879362499</c:v>
                </c:pt>
                <c:pt idx="1706">
                  <c:v>0.98298228452418701</c:v>
                </c:pt>
                <c:pt idx="1707">
                  <c:v>0.93647739264334795</c:v>
                </c:pt>
                <c:pt idx="1708">
                  <c:v>0.92410652628652901</c:v>
                </c:pt>
                <c:pt idx="1709">
                  <c:v>0.94405798618905501</c:v>
                </c:pt>
                <c:pt idx="1710">
                  <c:v>0.95899298353056595</c:v>
                </c:pt>
                <c:pt idx="1711">
                  <c:v>0.94175028968668595</c:v>
                </c:pt>
                <c:pt idx="1712">
                  <c:v>0.97068085858586095</c:v>
                </c:pt>
                <c:pt idx="1713">
                  <c:v>1.1236795755161599</c:v>
                </c:pt>
                <c:pt idx="1714">
                  <c:v>1.1237020491076699</c:v>
                </c:pt>
                <c:pt idx="1715">
                  <c:v>1.1237245231486499</c:v>
                </c:pt>
                <c:pt idx="1716">
                  <c:v>1.1237469976391199</c:v>
                </c:pt>
                <c:pt idx="1717">
                  <c:v>1.1237694725790699</c:v>
                </c:pt>
                <c:pt idx="1718">
                  <c:v>1.1237919479685201</c:v>
                </c:pt>
                <c:pt idx="1719">
                  <c:v>1.1238144238074801</c:v>
                </c:pt>
                <c:pt idx="1720">
                  <c:v>1.12383690009596</c:v>
                </c:pt>
                <c:pt idx="1721">
                  <c:v>1.12385937683396</c:v>
                </c:pt>
                <c:pt idx="1722">
                  <c:v>1.1238818540214901</c:v>
                </c:pt>
                <c:pt idx="1723">
                  <c:v>1.12390433165857</c:v>
                </c:pt>
                <c:pt idx="1724">
                  <c:v>1.12392680974521</c:v>
                </c:pt>
                <c:pt idx="1725">
                  <c:v>1.1239492882813999</c:v>
                </c:pt>
                <c:pt idx="1726">
                  <c:v>1.1239717672671701</c:v>
                </c:pt>
                <c:pt idx="1727">
                  <c:v>1.1239942467025099</c:v>
                </c:pt>
                <c:pt idx="1728">
                  <c:v>1.1240392064723801</c:v>
                </c:pt>
                <c:pt idx="1729">
                  <c:v>1.1240841680406399</c:v>
                </c:pt>
                <c:pt idx="1730">
                  <c:v>1.12412913140736</c:v>
                </c:pt>
                <c:pt idx="1731">
                  <c:v>1.1241740965726199</c:v>
                </c:pt>
                <c:pt idx="1732">
                  <c:v>1.1242190635364799</c:v>
                </c:pt>
                <c:pt idx="1733">
                  <c:v>1.1242640322990201</c:v>
                </c:pt>
                <c:pt idx="1734">
                  <c:v>1.12430900286031</c:v>
                </c:pt>
                <c:pt idx="1735">
                  <c:v>1.1243539752204299</c:v>
                </c:pt>
                <c:pt idx="1736">
                  <c:v>1.12439894937944</c:v>
                </c:pt>
                <c:pt idx="1737">
                  <c:v>1.1244439253374101</c:v>
                </c:pt>
                <c:pt idx="1738">
                  <c:v>1.1244889030944301</c:v>
                </c:pt>
                <c:pt idx="1739">
                  <c:v>1.12453388265055</c:v>
                </c:pt>
                <c:pt idx="1740">
                  <c:v>1.12457886400586</c:v>
                </c:pt>
                <c:pt idx="1741">
                  <c:v>1.12462384716042</c:v>
                </c:pt>
                <c:pt idx="1742">
                  <c:v>1.1246688321142999</c:v>
                </c:pt>
                <c:pt idx="1743">
                  <c:v>1.12471381886759</c:v>
                </c:pt>
                <c:pt idx="1744">
                  <c:v>1.1247588074203401</c:v>
                </c:pt>
                <c:pt idx="1745">
                  <c:v>1.1248037977726399</c:v>
                </c:pt>
                <c:pt idx="1746">
                  <c:v>1.1248487899245501</c:v>
                </c:pt>
                <c:pt idx="1747">
                  <c:v>1.1248937838761499</c:v>
                </c:pt>
                <c:pt idx="1748">
                  <c:v>1.1249387796275001</c:v>
                </c:pt>
                <c:pt idx="1749">
                  <c:v>1.1249837771786899</c:v>
                </c:pt>
                <c:pt idx="1750">
                  <c:v>1.12502877652977</c:v>
                </c:pt>
                <c:pt idx="1751">
                  <c:v>1.1250737776808399</c:v>
                </c:pt>
                <c:pt idx="1752">
                  <c:v>1.1250962791563901</c:v>
                </c:pt>
                <c:pt idx="1753">
                  <c:v>1.1251187810819701</c:v>
                </c:pt>
                <c:pt idx="1754">
                  <c:v>1.12514128345759</c:v>
                </c:pt>
                <c:pt idx="1755">
                  <c:v>1.12516378628326</c:v>
                </c:pt>
                <c:pt idx="1756">
                  <c:v>1.1372255420722199</c:v>
                </c:pt>
                <c:pt idx="1757">
                  <c:v>1.10563341651345</c:v>
                </c:pt>
                <c:pt idx="1758">
                  <c:v>1.08940271795904</c:v>
                </c:pt>
                <c:pt idx="1759">
                  <c:v>1.0960698625929399</c:v>
                </c:pt>
                <c:pt idx="1760">
                  <c:v>1.1490319583534401</c:v>
                </c:pt>
                <c:pt idx="1761">
                  <c:v>1.18547925207241</c:v>
                </c:pt>
                <c:pt idx="1762">
                  <c:v>1.1881110160120101</c:v>
                </c:pt>
                <c:pt idx="1763">
                  <c:v>1.1667487799441101</c:v>
                </c:pt>
                <c:pt idx="1764">
                  <c:v>1.1551046271202701</c:v>
                </c:pt>
                <c:pt idx="1765">
                  <c:v>1.17753675897895</c:v>
                </c:pt>
                <c:pt idx="1766">
                  <c:v>1.19416357801573</c:v>
                </c:pt>
                <c:pt idx="1767">
                  <c:v>1.18964963969083</c:v>
                </c:pt>
                <c:pt idx="1768">
                  <c:v>1.1834872545572299</c:v>
                </c:pt>
                <c:pt idx="1769">
                  <c:v>1.1633916409748499</c:v>
                </c:pt>
                <c:pt idx="1770">
                  <c:v>1.1610881255257199</c:v>
                </c:pt>
                <c:pt idx="1771">
                  <c:v>1.2025621933695001</c:v>
                </c:pt>
                <c:pt idx="1772">
                  <c:v>1.22747928201611</c:v>
                </c:pt>
                <c:pt idx="1773">
                  <c:v>1.22087544347887</c:v>
                </c:pt>
                <c:pt idx="1774">
                  <c:v>1.25618316130428</c:v>
                </c:pt>
                <c:pt idx="1775">
                  <c:v>1.30193335203898</c:v>
                </c:pt>
                <c:pt idx="1776">
                  <c:v>1.3237016776850701</c:v>
                </c:pt>
                <c:pt idx="1777">
                  <c:v>1.3106235051095401</c:v>
                </c:pt>
                <c:pt idx="1778">
                  <c:v>1.32819896631306</c:v>
                </c:pt>
                <c:pt idx="1779">
                  <c:v>1.3796135482990399</c:v>
                </c:pt>
                <c:pt idx="1780">
                  <c:v>1.34513700572704</c:v>
                </c:pt>
                <c:pt idx="1781">
                  <c:v>1.3717841698105</c:v>
                </c:pt>
                <c:pt idx="1782">
                  <c:v>1.3676825351427599</c:v>
                </c:pt>
                <c:pt idx="1783">
                  <c:v>1.38998943729094</c:v>
                </c:pt>
                <c:pt idx="1784">
                  <c:v>1.39570229387821</c:v>
                </c:pt>
                <c:pt idx="1785">
                  <c:v>1.41023155475748</c:v>
                </c:pt>
                <c:pt idx="1786">
                  <c:v>1.4208223937337101</c:v>
                </c:pt>
                <c:pt idx="1787">
                  <c:v>1.4705653857383301</c:v>
                </c:pt>
                <c:pt idx="1788">
                  <c:v>1.43411006982587</c:v>
                </c:pt>
                <c:pt idx="1789">
                  <c:v>1.41275617088617</c:v>
                </c:pt>
                <c:pt idx="1790">
                  <c:v>1.3237666596820501</c:v>
                </c:pt>
                <c:pt idx="1791">
                  <c:v>1.3264274306680099</c:v>
                </c:pt>
                <c:pt idx="1792">
                  <c:v>1.3484593902913999</c:v>
                </c:pt>
                <c:pt idx="1793">
                  <c:v>1.4463710266204599</c:v>
                </c:pt>
                <c:pt idx="1794">
                  <c:v>1.4267148443686899</c:v>
                </c:pt>
                <c:pt idx="1795">
                  <c:v>1.43885618769427</c:v>
                </c:pt>
                <c:pt idx="1796">
                  <c:v>1.3879350672117701</c:v>
                </c:pt>
                <c:pt idx="1797">
                  <c:v>1.4287542375384701</c:v>
                </c:pt>
                <c:pt idx="1798">
                  <c:v>1.4353407945735199</c:v>
                </c:pt>
                <c:pt idx="1799">
                  <c:v>1.47310461087875</c:v>
                </c:pt>
                <c:pt idx="1800">
                  <c:v>1.4879976984947301</c:v>
                </c:pt>
                <c:pt idx="1801">
                  <c:v>1.47104940470888</c:v>
                </c:pt>
                <c:pt idx="1802">
                  <c:v>1.45708914585819</c:v>
                </c:pt>
                <c:pt idx="1803">
                  <c:v>1.4805628519979599</c:v>
                </c:pt>
                <c:pt idx="1804">
                  <c:v>1.5164072786448399</c:v>
                </c:pt>
                <c:pt idx="1805">
                  <c:v>1.5699516196537799</c:v>
                </c:pt>
                <c:pt idx="1806">
                  <c:v>1.5622745562336799</c:v>
                </c:pt>
                <c:pt idx="1807">
                  <c:v>1.6021281801631999</c:v>
                </c:pt>
                <c:pt idx="1808">
                  <c:v>1.6101548423458201</c:v>
                </c:pt>
                <c:pt idx="1809">
                  <c:v>1.60759469614649</c:v>
                </c:pt>
                <c:pt idx="1810">
                  <c:v>1.59523229293312</c:v>
                </c:pt>
                <c:pt idx="1811">
                  <c:v>1.5796149687853001</c:v>
                </c:pt>
                <c:pt idx="1812">
                  <c:v>1.59827022156666</c:v>
                </c:pt>
                <c:pt idx="1813">
                  <c:v>1.6203423333264999</c:v>
                </c:pt>
                <c:pt idx="1814">
                  <c:v>1.6005903602832501</c:v>
                </c:pt>
                <c:pt idx="1815">
                  <c:v>1.6100498493125199</c:v>
                </c:pt>
                <c:pt idx="1816">
                  <c:v>1.64162292685754</c:v>
                </c:pt>
                <c:pt idx="1817">
                  <c:v>1.6478775102088601</c:v>
                </c:pt>
                <c:pt idx="1818">
                  <c:v>1.56879586849394</c:v>
                </c:pt>
                <c:pt idx="1819">
                  <c:v>1.43562078721749</c:v>
                </c:pt>
                <c:pt idx="1820">
                  <c:v>1.3034144689226299</c:v>
                </c:pt>
                <c:pt idx="1821">
                  <c:v>1.30668603923963</c:v>
                </c:pt>
                <c:pt idx="1822">
                  <c:v>1.41149532644704</c:v>
                </c:pt>
                <c:pt idx="1823">
                  <c:v>1.3925954040259101</c:v>
                </c:pt>
                <c:pt idx="1824">
                  <c:v>1.4240819861109399</c:v>
                </c:pt>
                <c:pt idx="1825">
                  <c:v>1.4354888828196899</c:v>
                </c:pt>
                <c:pt idx="1826">
                  <c:v>1.40607571561071</c:v>
                </c:pt>
                <c:pt idx="1827">
                  <c:v>1.34000421773416</c:v>
                </c:pt>
                <c:pt idx="1828">
                  <c:v>1.37874373966886</c:v>
                </c:pt>
                <c:pt idx="1829">
                  <c:v>1.41115800498847</c:v>
                </c:pt>
                <c:pt idx="1830">
                  <c:v>1.3990361577256201</c:v>
                </c:pt>
                <c:pt idx="1831">
                  <c:v>1.36981029239073</c:v>
                </c:pt>
                <c:pt idx="1832">
                  <c:v>1.36187909079779</c:v>
                </c:pt>
                <c:pt idx="1833">
                  <c:v>1.4017957669490799</c:v>
                </c:pt>
                <c:pt idx="1834">
                  <c:v>1.4576012564313201</c:v>
                </c:pt>
                <c:pt idx="1835">
                  <c:v>1.44027037749235</c:v>
                </c:pt>
                <c:pt idx="1836">
                  <c:v>1.4368281312901401</c:v>
                </c:pt>
                <c:pt idx="1837">
                  <c:v>1.4194568791828399</c:v>
                </c:pt>
                <c:pt idx="1838">
                  <c:v>1.42003885650331</c:v>
                </c:pt>
                <c:pt idx="1839">
                  <c:v>1.38384206605104</c:v>
                </c:pt>
                <c:pt idx="1840">
                  <c:v>1.4580298392120401</c:v>
                </c:pt>
                <c:pt idx="1841">
                  <c:v>1.43661138087401</c:v>
                </c:pt>
                <c:pt idx="1842">
                  <c:v>1.46320305753399</c:v>
                </c:pt>
                <c:pt idx="1843">
                  <c:v>1.4837025323700399</c:v>
                </c:pt>
                <c:pt idx="1844">
                  <c:v>1.4684352333119499</c:v>
                </c:pt>
                <c:pt idx="1845">
                  <c:v>1.47770105963415</c:v>
                </c:pt>
                <c:pt idx="1846">
                  <c:v>1.5285487530961599</c:v>
                </c:pt>
                <c:pt idx="1847">
                  <c:v>1.5261183605787401</c:v>
                </c:pt>
                <c:pt idx="1848">
                  <c:v>1.5142298985498299</c:v>
                </c:pt>
                <c:pt idx="1849">
                  <c:v>1.50137408671114</c:v>
                </c:pt>
                <c:pt idx="1850">
                  <c:v>1.5010888256346699</c:v>
                </c:pt>
                <c:pt idx="1851">
                  <c:v>1.52046788237361</c:v>
                </c:pt>
                <c:pt idx="1852">
                  <c:v>1.4728924423341401</c:v>
                </c:pt>
                <c:pt idx="1853">
                  <c:v>1.4706978325950599</c:v>
                </c:pt>
                <c:pt idx="1854">
                  <c:v>1.4546819331981</c:v>
                </c:pt>
                <c:pt idx="1855">
                  <c:v>1.4542600754374799</c:v>
                </c:pt>
                <c:pt idx="1856">
                  <c:v>1.45340206199297</c:v>
                </c:pt>
                <c:pt idx="1857">
                  <c:v>1.51155267849331</c:v>
                </c:pt>
                <c:pt idx="1858">
                  <c:v>1.50552158330612</c:v>
                </c:pt>
                <c:pt idx="1859">
                  <c:v>1.5118598291718399</c:v>
                </c:pt>
                <c:pt idx="1860">
                  <c:v>1.5179223870868199</c:v>
                </c:pt>
                <c:pt idx="1861">
                  <c:v>1.4772572463367599</c:v>
                </c:pt>
                <c:pt idx="1862">
                  <c:v>1.5133170957198401</c:v>
                </c:pt>
                <c:pt idx="1863">
                  <c:v>1.49986370673889</c:v>
                </c:pt>
                <c:pt idx="1864">
                  <c:v>1.5021285009360701</c:v>
                </c:pt>
                <c:pt idx="1865">
                  <c:v>1.4606847755952399</c:v>
                </c:pt>
                <c:pt idx="1866">
                  <c:v>1.37115940569901</c:v>
                </c:pt>
                <c:pt idx="1867">
                  <c:v>1.39818495758534</c:v>
                </c:pt>
                <c:pt idx="1868">
                  <c:v>1.4191717137986899</c:v>
                </c:pt>
                <c:pt idx="1869">
                  <c:v>1.3910863055826199</c:v>
                </c:pt>
                <c:pt idx="1870">
                  <c:v>1.3789977655871</c:v>
                </c:pt>
                <c:pt idx="1871">
                  <c:v>1.3216452485163299</c:v>
                </c:pt>
                <c:pt idx="1872">
                  <c:v>1.3384433596249801</c:v>
                </c:pt>
                <c:pt idx="1873">
                  <c:v>1.3317645272604499</c:v>
                </c:pt>
                <c:pt idx="1874">
                  <c:v>1.3418992553129001</c:v>
                </c:pt>
                <c:pt idx="1875">
                  <c:v>1.3178792586428001</c:v>
                </c:pt>
                <c:pt idx="1876">
                  <c:v>1.32275541189978</c:v>
                </c:pt>
                <c:pt idx="1877">
                  <c:v>1.3981524703780699</c:v>
                </c:pt>
                <c:pt idx="1878">
                  <c:v>1.38556909814466</c:v>
                </c:pt>
                <c:pt idx="1879">
                  <c:v>1.37143629334359</c:v>
                </c:pt>
                <c:pt idx="1880">
                  <c:v>1.3806249165089901</c:v>
                </c:pt>
                <c:pt idx="1881">
                  <c:v>1.40340522763139</c:v>
                </c:pt>
                <c:pt idx="1882">
                  <c:v>1.39161662371928</c:v>
                </c:pt>
                <c:pt idx="1883">
                  <c:v>1.39050333042031</c:v>
                </c:pt>
                <c:pt idx="1884">
                  <c:v>1.3435043178521</c:v>
                </c:pt>
                <c:pt idx="1885">
                  <c:v>1.34269821526139</c:v>
                </c:pt>
                <c:pt idx="1886">
                  <c:v>1.2622705921672299</c:v>
                </c:pt>
                <c:pt idx="1887">
                  <c:v>1.2952158546228001</c:v>
                </c:pt>
                <c:pt idx="1888">
                  <c:v>1.2395215728740201</c:v>
                </c:pt>
                <c:pt idx="1889">
                  <c:v>1.18275148483639</c:v>
                </c:pt>
                <c:pt idx="1890">
                  <c:v>1.2123202719573001</c:v>
                </c:pt>
                <c:pt idx="1891">
                  <c:v>1.1755869677169899</c:v>
                </c:pt>
                <c:pt idx="1892">
                  <c:v>1.2344838747996101</c:v>
                </c:pt>
                <c:pt idx="1893">
                  <c:v>1.2800363297797199</c:v>
                </c:pt>
                <c:pt idx="1894">
                  <c:v>1.3152373288486601</c:v>
                </c:pt>
                <c:pt idx="1895">
                  <c:v>1.2888010585387999</c:v>
                </c:pt>
                <c:pt idx="1896">
                  <c:v>1.30503995187639</c:v>
                </c:pt>
                <c:pt idx="1897">
                  <c:v>1.2882049364971899</c:v>
                </c:pt>
                <c:pt idx="1898">
                  <c:v>1.2418295587832899</c:v>
                </c:pt>
                <c:pt idx="1899">
                  <c:v>1.22990799501897</c:v>
                </c:pt>
                <c:pt idx="1900">
                  <c:v>1.24431021764064</c:v>
                </c:pt>
                <c:pt idx="1901">
                  <c:v>1.2637339001380099</c:v>
                </c:pt>
                <c:pt idx="1902">
                  <c:v>1.3033014085513299</c:v>
                </c:pt>
                <c:pt idx="1903">
                  <c:v>1.30109882917088</c:v>
                </c:pt>
                <c:pt idx="1904">
                  <c:v>1.2907030495258001</c:v>
                </c:pt>
                <c:pt idx="1905">
                  <c:v>1.33627777420456</c:v>
                </c:pt>
                <c:pt idx="1906">
                  <c:v>1.3463132202888399</c:v>
                </c:pt>
                <c:pt idx="1907">
                  <c:v>1.3282860862691701</c:v>
                </c:pt>
                <c:pt idx="1908">
                  <c:v>1.34224637303586</c:v>
                </c:pt>
                <c:pt idx="1909">
                  <c:v>1.34011220130273</c:v>
                </c:pt>
                <c:pt idx="1910">
                  <c:v>1.3296727272545801</c:v>
                </c:pt>
                <c:pt idx="1911">
                  <c:v>1.31825083852747</c:v>
                </c:pt>
                <c:pt idx="1912">
                  <c:v>1.3763988830149101</c:v>
                </c:pt>
                <c:pt idx="1913">
                  <c:v>1.3633368576150999</c:v>
                </c:pt>
                <c:pt idx="1914">
                  <c:v>1.3644411604697699</c:v>
                </c:pt>
                <c:pt idx="1915">
                  <c:v>1.40033960740173</c:v>
                </c:pt>
                <c:pt idx="1916">
                  <c:v>1.3856500449200799</c:v>
                </c:pt>
                <c:pt idx="1917">
                  <c:v>1.37735000115101</c:v>
                </c:pt>
                <c:pt idx="1918">
                  <c:v>1.35477523463215</c:v>
                </c:pt>
                <c:pt idx="1919">
                  <c:v>1.3705041751062299</c:v>
                </c:pt>
                <c:pt idx="1920">
                  <c:v>1.37435529183828</c:v>
                </c:pt>
                <c:pt idx="1921">
                  <c:v>1.330114794994</c:v>
                </c:pt>
                <c:pt idx="1922">
                  <c:v>1.3290640043059601</c:v>
                </c:pt>
                <c:pt idx="1923">
                  <c:v>1.3528675406230799</c:v>
                </c:pt>
                <c:pt idx="1924">
                  <c:v>1.3582925394609699</c:v>
                </c:pt>
                <c:pt idx="1925">
                  <c:v>1.3584419516403199</c:v>
                </c:pt>
                <c:pt idx="1926">
                  <c:v>1.35573865215655</c:v>
                </c:pt>
                <c:pt idx="1927">
                  <c:v>1.3943907611295301</c:v>
                </c:pt>
                <c:pt idx="1928">
                  <c:v>1.38673555585093</c:v>
                </c:pt>
                <c:pt idx="1929">
                  <c:v>1.39701126631979</c:v>
                </c:pt>
                <c:pt idx="1930">
                  <c:v>1.3838933305290499</c:v>
                </c:pt>
                <c:pt idx="1931">
                  <c:v>1.4103395320754599</c:v>
                </c:pt>
                <c:pt idx="1932">
                  <c:v>1.4147256880202099</c:v>
                </c:pt>
                <c:pt idx="1933">
                  <c:v>1.4087979873874099</c:v>
                </c:pt>
                <c:pt idx="1934">
                  <c:v>1.39486497529214</c:v>
                </c:pt>
                <c:pt idx="1935">
                  <c:v>1.3989240323702401</c:v>
                </c:pt>
                <c:pt idx="1936">
                  <c:v>1.37963286996386</c:v>
                </c:pt>
                <c:pt idx="1937">
                  <c:v>1.35591698092918</c:v>
                </c:pt>
                <c:pt idx="1938">
                  <c:v>1.3381680276488199</c:v>
                </c:pt>
                <c:pt idx="1939">
                  <c:v>1.3344345388516801</c:v>
                </c:pt>
                <c:pt idx="1940">
                  <c:v>1.3108283918593899</c:v>
                </c:pt>
                <c:pt idx="1941">
                  <c:v>1.31018608594738</c:v>
                </c:pt>
                <c:pt idx="1942">
                  <c:v>1.3458362493460101</c:v>
                </c:pt>
                <c:pt idx="1943">
                  <c:v>1.34113928083579</c:v>
                </c:pt>
                <c:pt idx="1944">
                  <c:v>1.31044060269746</c:v>
                </c:pt>
                <c:pt idx="1945">
                  <c:v>1.3202820116237199</c:v>
                </c:pt>
                <c:pt idx="1946">
                  <c:v>1.36597697204601</c:v>
                </c:pt>
                <c:pt idx="1947">
                  <c:v>1.3618927008996</c:v>
                </c:pt>
                <c:pt idx="1948">
                  <c:v>1.3777042751570401</c:v>
                </c:pt>
                <c:pt idx="1949">
                  <c:v>1.3795228448002499</c:v>
                </c:pt>
                <c:pt idx="1950">
                  <c:v>1.36285820883506</c:v>
                </c:pt>
                <c:pt idx="1951">
                  <c:v>1.35838803391008</c:v>
                </c:pt>
                <c:pt idx="1952">
                  <c:v>1.34306541688758</c:v>
                </c:pt>
                <c:pt idx="1953">
                  <c:v>1.33906308194525</c:v>
                </c:pt>
                <c:pt idx="1954">
                  <c:v>1.33855423797411</c:v>
                </c:pt>
                <c:pt idx="1955">
                  <c:v>1.3539743827955699</c:v>
                </c:pt>
                <c:pt idx="1956">
                  <c:v>1.3898817834273101</c:v>
                </c:pt>
                <c:pt idx="1957">
                  <c:v>1.3976929190501699</c:v>
                </c:pt>
                <c:pt idx="1958">
                  <c:v>1.3875177145994899</c:v>
                </c:pt>
                <c:pt idx="1959">
                  <c:v>1.3864354507821</c:v>
                </c:pt>
                <c:pt idx="1960">
                  <c:v>1.46257848573905</c:v>
                </c:pt>
                <c:pt idx="1961">
                  <c:v>1.4702131454346099</c:v>
                </c:pt>
                <c:pt idx="1962">
                  <c:v>1.4696544644393501</c:v>
                </c:pt>
                <c:pt idx="1963">
                  <c:v>1.4677733067248599</c:v>
                </c:pt>
                <c:pt idx="1964">
                  <c:v>1.5071389868112299</c:v>
                </c:pt>
                <c:pt idx="1965">
                  <c:v>1.51033412146326</c:v>
                </c:pt>
                <c:pt idx="1966">
                  <c:v>1.5058333257812999</c:v>
                </c:pt>
                <c:pt idx="1967">
                  <c:v>1.5266439423436</c:v>
                </c:pt>
                <c:pt idx="1968">
                  <c:v>1.5367503252419199</c:v>
                </c:pt>
                <c:pt idx="1969">
                  <c:v>1.5332465345003701</c:v>
                </c:pt>
                <c:pt idx="1970">
                  <c:v>1.52683756398615</c:v>
                </c:pt>
                <c:pt idx="1971">
                  <c:v>1.5241197931222601</c:v>
                </c:pt>
                <c:pt idx="1972">
                  <c:v>1.5511271958563799</c:v>
                </c:pt>
                <c:pt idx="1973">
                  <c:v>1.5725637737031199</c:v>
                </c:pt>
                <c:pt idx="1974">
                  <c:v>1.5529381778072999</c:v>
                </c:pt>
                <c:pt idx="1975">
                  <c:v>1.58929246054977</c:v>
                </c:pt>
                <c:pt idx="1976">
                  <c:v>1.5877190610138301</c:v>
                </c:pt>
                <c:pt idx="1977">
                  <c:v>1.6072638826549099</c:v>
                </c:pt>
                <c:pt idx="1978">
                  <c:v>1.6365321579580601</c:v>
                </c:pt>
                <c:pt idx="1979">
                  <c:v>1.6350756443374701</c:v>
                </c:pt>
                <c:pt idx="1980">
                  <c:v>1.58734778627926</c:v>
                </c:pt>
                <c:pt idx="1981">
                  <c:v>1.59641154213892</c:v>
                </c:pt>
                <c:pt idx="1982">
                  <c:v>1.55524008846715</c:v>
                </c:pt>
                <c:pt idx="1983">
                  <c:v>1.54654629637262</c:v>
                </c:pt>
                <c:pt idx="1984">
                  <c:v>1.55754224053983</c:v>
                </c:pt>
                <c:pt idx="1985">
                  <c:v>1.5706411707827701</c:v>
                </c:pt>
                <c:pt idx="1986">
                  <c:v>1.6014414441418201</c:v>
                </c:pt>
                <c:pt idx="1987">
                  <c:v>1.6065820711775201</c:v>
                </c:pt>
                <c:pt idx="1988">
                  <c:v>1.6115785414188799</c:v>
                </c:pt>
                <c:pt idx="1989">
                  <c:v>1.58613171624988</c:v>
                </c:pt>
                <c:pt idx="1990">
                  <c:v>1.5926507176036599</c:v>
                </c:pt>
                <c:pt idx="1991">
                  <c:v>1.59824092162245</c:v>
                </c:pt>
                <c:pt idx="1992">
                  <c:v>1.5575017605303001</c:v>
                </c:pt>
                <c:pt idx="1993">
                  <c:v>1.534310559316</c:v>
                </c:pt>
                <c:pt idx="1994">
                  <c:v>1.50348626017934</c:v>
                </c:pt>
                <c:pt idx="1995">
                  <c:v>1.5153788364973599</c:v>
                </c:pt>
                <c:pt idx="1996">
                  <c:v>1.51478783875113</c:v>
                </c:pt>
                <c:pt idx="1997">
                  <c:v>1.5110160170326301</c:v>
                </c:pt>
                <c:pt idx="1998">
                  <c:v>1.5569660141106001</c:v>
                </c:pt>
                <c:pt idx="1999">
                  <c:v>1.55542461775663</c:v>
                </c:pt>
                <c:pt idx="2000">
                  <c:v>1.5490629310699999</c:v>
                </c:pt>
                <c:pt idx="2001">
                  <c:v>1.5343623238541499</c:v>
                </c:pt>
                <c:pt idx="2002">
                  <c:v>1.49617204561342</c:v>
                </c:pt>
                <c:pt idx="2003">
                  <c:v>1.5196769084500099</c:v>
                </c:pt>
                <c:pt idx="2004">
                  <c:v>1.51528504218459</c:v>
                </c:pt>
                <c:pt idx="2005">
                  <c:v>1.51681548007719</c:v>
                </c:pt>
                <c:pt idx="2006">
                  <c:v>1.5426165113933099</c:v>
                </c:pt>
                <c:pt idx="2007">
                  <c:v>1.5452543856277901</c:v>
                </c:pt>
                <c:pt idx="2008">
                  <c:v>1.5454243636102101</c:v>
                </c:pt>
                <c:pt idx="2009">
                  <c:v>1.5230311645815</c:v>
                </c:pt>
                <c:pt idx="2010">
                  <c:v>1.5274631852704299</c:v>
                </c:pt>
                <c:pt idx="2011">
                  <c:v>1.5134257985977899</c:v>
                </c:pt>
                <c:pt idx="2012">
                  <c:v>1.4784807969081699</c:v>
                </c:pt>
                <c:pt idx="2013">
                  <c:v>1.50052494559007</c:v>
                </c:pt>
                <c:pt idx="2014">
                  <c:v>1.4760813942264099</c:v>
                </c:pt>
                <c:pt idx="2015">
                  <c:v>1.50030388990566</c:v>
                </c:pt>
                <c:pt idx="2016">
                  <c:v>1.49116703921614</c:v>
                </c:pt>
                <c:pt idx="2017">
                  <c:v>1.5131021063630099</c:v>
                </c:pt>
                <c:pt idx="2018">
                  <c:v>1.5132685475947101</c:v>
                </c:pt>
                <c:pt idx="2019">
                  <c:v>1.47136614151181</c:v>
                </c:pt>
                <c:pt idx="2020">
                  <c:v>1.4752064071411499</c:v>
                </c:pt>
                <c:pt idx="2021">
                  <c:v>1.4979393378751999</c:v>
                </c:pt>
                <c:pt idx="2022">
                  <c:v>1.51697814685959</c:v>
                </c:pt>
                <c:pt idx="2023">
                  <c:v>1.5210739878561099</c:v>
                </c:pt>
                <c:pt idx="2024">
                  <c:v>1.5347636537468199</c:v>
                </c:pt>
                <c:pt idx="2025">
                  <c:v>1.54136313745793</c:v>
                </c:pt>
                <c:pt idx="2026">
                  <c:v>1.5441375911053601</c:v>
                </c:pt>
                <c:pt idx="2027">
                  <c:v>1.54861559011956</c:v>
                </c:pt>
                <c:pt idx="2028">
                  <c:v>1.5467572514114201</c:v>
                </c:pt>
                <c:pt idx="2029">
                  <c:v>1.54118892530634</c:v>
                </c:pt>
                <c:pt idx="2030">
                  <c:v>1.56137850022785</c:v>
                </c:pt>
                <c:pt idx="2031">
                  <c:v>1.5623153273279899</c:v>
                </c:pt>
                <c:pt idx="2032">
                  <c:v>1.5585657705424001</c:v>
                </c:pt>
                <c:pt idx="2033">
                  <c:v>1.55451349953899</c:v>
                </c:pt>
                <c:pt idx="2034">
                  <c:v>1.5528035346894999</c:v>
                </c:pt>
                <c:pt idx="2035">
                  <c:v>1.52842451919487</c:v>
                </c:pt>
                <c:pt idx="2036">
                  <c:v>1.5435559219349</c:v>
                </c:pt>
                <c:pt idx="2037">
                  <c:v>1.56624619398734</c:v>
                </c:pt>
                <c:pt idx="2038">
                  <c:v>1.56765581556193</c:v>
                </c:pt>
                <c:pt idx="2039">
                  <c:v>1.5878785755826801</c:v>
                </c:pt>
                <c:pt idx="2040">
                  <c:v>1.5829561519983699</c:v>
                </c:pt>
                <c:pt idx="2041">
                  <c:v>1.57614944054478</c:v>
                </c:pt>
                <c:pt idx="2042">
                  <c:v>1.5648011645728599</c:v>
                </c:pt>
                <c:pt idx="2043">
                  <c:v>1.55744659909937</c:v>
                </c:pt>
                <c:pt idx="2044">
                  <c:v>1.53642107001152</c:v>
                </c:pt>
                <c:pt idx="2045">
                  <c:v>1.53857205950954</c:v>
                </c:pt>
                <c:pt idx="2046">
                  <c:v>1.5258019114156101</c:v>
                </c:pt>
                <c:pt idx="2047">
                  <c:v>1.48994556649734</c:v>
                </c:pt>
                <c:pt idx="2048">
                  <c:v>1.4871146699210001</c:v>
                </c:pt>
                <c:pt idx="2049">
                  <c:v>1.4576697994565599</c:v>
                </c:pt>
                <c:pt idx="2050">
                  <c:v>1.46058513905548</c:v>
                </c:pt>
                <c:pt idx="2051">
                  <c:v>1.4646747774448301</c:v>
                </c:pt>
                <c:pt idx="2052">
                  <c:v>1.44138644848346</c:v>
                </c:pt>
                <c:pt idx="2053">
                  <c:v>1.3913703387210801</c:v>
                </c:pt>
                <c:pt idx="2054">
                  <c:v>1.42114566396971</c:v>
                </c:pt>
                <c:pt idx="2055">
                  <c:v>1.4026707703381101</c:v>
                </c:pt>
                <c:pt idx="2056">
                  <c:v>1.3720925475447401</c:v>
                </c:pt>
                <c:pt idx="2057">
                  <c:v>1.3586460405787999</c:v>
                </c:pt>
                <c:pt idx="2058">
                  <c:v>1.3389456729904099</c:v>
                </c:pt>
                <c:pt idx="2059">
                  <c:v>1.3421591426055799</c:v>
                </c:pt>
                <c:pt idx="2060">
                  <c:v>1.3692707572862199</c:v>
                </c:pt>
                <c:pt idx="2061">
                  <c:v>1.3643413825599799</c:v>
                </c:pt>
                <c:pt idx="2062">
                  <c:v>1.42014294510669</c:v>
                </c:pt>
                <c:pt idx="2063">
                  <c:v>1.4065095728336601</c:v>
                </c:pt>
                <c:pt idx="2064">
                  <c:v>1.40468111038898</c:v>
                </c:pt>
                <c:pt idx="2065">
                  <c:v>1.4084737493870301</c:v>
                </c:pt>
                <c:pt idx="2066">
                  <c:v>1.38340291664794</c:v>
                </c:pt>
                <c:pt idx="2067">
                  <c:v>1.36790880398148</c:v>
                </c:pt>
                <c:pt idx="2068">
                  <c:v>1.37338043919741</c:v>
                </c:pt>
                <c:pt idx="2069">
                  <c:v>1.38752625772114</c:v>
                </c:pt>
                <c:pt idx="2070">
                  <c:v>1.39696143627365</c:v>
                </c:pt>
                <c:pt idx="2071">
                  <c:v>1.40674016632756</c:v>
                </c:pt>
                <c:pt idx="2072">
                  <c:v>1.4006911836123499</c:v>
                </c:pt>
                <c:pt idx="2073">
                  <c:v>1.3810815070417799</c:v>
                </c:pt>
                <c:pt idx="2074">
                  <c:v>1.3520787953939</c:v>
                </c:pt>
                <c:pt idx="2075">
                  <c:v>1.3474817274895601</c:v>
                </c:pt>
                <c:pt idx="2076">
                  <c:v>1.36688546436541</c:v>
                </c:pt>
                <c:pt idx="2077">
                  <c:v>1.39613681330283</c:v>
                </c:pt>
                <c:pt idx="2078">
                  <c:v>1.39613681330283</c:v>
                </c:pt>
                <c:pt idx="2079">
                  <c:v>1.39613681330283</c:v>
                </c:pt>
                <c:pt idx="2080">
                  <c:v>1.39613681330283</c:v>
                </c:pt>
                <c:pt idx="2081">
                  <c:v>1.39613681330283</c:v>
                </c:pt>
                <c:pt idx="2082">
                  <c:v>1.39613681330283</c:v>
                </c:pt>
                <c:pt idx="2083">
                  <c:v>1.39613681330283</c:v>
                </c:pt>
                <c:pt idx="2084">
                  <c:v>1.39613681330283</c:v>
                </c:pt>
                <c:pt idx="2085">
                  <c:v>1.39613681330283</c:v>
                </c:pt>
                <c:pt idx="2086">
                  <c:v>1.39613681330283</c:v>
                </c:pt>
                <c:pt idx="2087">
                  <c:v>1.39613681330283</c:v>
                </c:pt>
                <c:pt idx="2088">
                  <c:v>1.39613681330283</c:v>
                </c:pt>
                <c:pt idx="2089">
                  <c:v>1.39613681330283</c:v>
                </c:pt>
                <c:pt idx="2090">
                  <c:v>1.39613681330283</c:v>
                </c:pt>
                <c:pt idx="2091">
                  <c:v>1.39613681330283</c:v>
                </c:pt>
                <c:pt idx="2092">
                  <c:v>1.39613681330283</c:v>
                </c:pt>
                <c:pt idx="2093">
                  <c:v>1.39613681330283</c:v>
                </c:pt>
                <c:pt idx="2094">
                  <c:v>1.39613681330283</c:v>
                </c:pt>
                <c:pt idx="2095">
                  <c:v>1.39613681330283</c:v>
                </c:pt>
                <c:pt idx="2096">
                  <c:v>1.39613681330283</c:v>
                </c:pt>
                <c:pt idx="2097">
                  <c:v>1.39613681330283</c:v>
                </c:pt>
                <c:pt idx="2098">
                  <c:v>1.39613681330283</c:v>
                </c:pt>
                <c:pt idx="2099">
                  <c:v>1.39613681330283</c:v>
                </c:pt>
                <c:pt idx="2100">
                  <c:v>1.39613681330283</c:v>
                </c:pt>
                <c:pt idx="2101">
                  <c:v>1.39613681330283</c:v>
                </c:pt>
                <c:pt idx="2102">
                  <c:v>1.39613681330283</c:v>
                </c:pt>
                <c:pt idx="2103">
                  <c:v>1.39613681330283</c:v>
                </c:pt>
                <c:pt idx="2104">
                  <c:v>1.39613681330283</c:v>
                </c:pt>
                <c:pt idx="2105">
                  <c:v>1.39613681330283</c:v>
                </c:pt>
                <c:pt idx="2106">
                  <c:v>1.39613681330283</c:v>
                </c:pt>
                <c:pt idx="2107">
                  <c:v>1.39613681330283</c:v>
                </c:pt>
                <c:pt idx="2108">
                  <c:v>1.39613681330283</c:v>
                </c:pt>
                <c:pt idx="2109">
                  <c:v>1.39613681330283</c:v>
                </c:pt>
                <c:pt idx="2110">
                  <c:v>1.39613681330283</c:v>
                </c:pt>
                <c:pt idx="2111">
                  <c:v>1.39613681330283</c:v>
                </c:pt>
                <c:pt idx="2112">
                  <c:v>1.39613681330283</c:v>
                </c:pt>
                <c:pt idx="2113">
                  <c:v>1.39613681330283</c:v>
                </c:pt>
                <c:pt idx="2114">
                  <c:v>1.39613681330283</c:v>
                </c:pt>
                <c:pt idx="2115">
                  <c:v>1.39613681330283</c:v>
                </c:pt>
                <c:pt idx="2116">
                  <c:v>1.39613681330283</c:v>
                </c:pt>
                <c:pt idx="2117">
                  <c:v>1.39613681330283</c:v>
                </c:pt>
                <c:pt idx="2118">
                  <c:v>1.39613681330283</c:v>
                </c:pt>
                <c:pt idx="2119">
                  <c:v>1.39613681330283</c:v>
                </c:pt>
                <c:pt idx="2120">
                  <c:v>1.39613681330283</c:v>
                </c:pt>
                <c:pt idx="2121">
                  <c:v>1.39613681330283</c:v>
                </c:pt>
                <c:pt idx="2122">
                  <c:v>1.39613681330283</c:v>
                </c:pt>
                <c:pt idx="2123">
                  <c:v>1.39613681330283</c:v>
                </c:pt>
                <c:pt idx="2124">
                  <c:v>1.39613681330283</c:v>
                </c:pt>
                <c:pt idx="2125">
                  <c:v>1.39613681330283</c:v>
                </c:pt>
                <c:pt idx="2126">
                  <c:v>1.39613681330283</c:v>
                </c:pt>
                <c:pt idx="2127">
                  <c:v>1.39613681330283</c:v>
                </c:pt>
                <c:pt idx="2128">
                  <c:v>1.39613681330283</c:v>
                </c:pt>
                <c:pt idx="2129">
                  <c:v>1.39613681330283</c:v>
                </c:pt>
                <c:pt idx="2130">
                  <c:v>1.39613681330283</c:v>
                </c:pt>
                <c:pt idx="2131">
                  <c:v>1.39613681330283</c:v>
                </c:pt>
                <c:pt idx="2132">
                  <c:v>1.39613681330283</c:v>
                </c:pt>
                <c:pt idx="2133">
                  <c:v>1.39613681330283</c:v>
                </c:pt>
                <c:pt idx="2134">
                  <c:v>1.39613681330283</c:v>
                </c:pt>
                <c:pt idx="2135">
                  <c:v>1.39613681330283</c:v>
                </c:pt>
                <c:pt idx="2136">
                  <c:v>1.39613681330283</c:v>
                </c:pt>
                <c:pt idx="2137">
                  <c:v>1.39613681330283</c:v>
                </c:pt>
                <c:pt idx="2138">
                  <c:v>1.39613681330283</c:v>
                </c:pt>
                <c:pt idx="2139">
                  <c:v>1.39613681330283</c:v>
                </c:pt>
                <c:pt idx="2140">
                  <c:v>1.39613681330283</c:v>
                </c:pt>
                <c:pt idx="2141">
                  <c:v>1.39613681330283</c:v>
                </c:pt>
                <c:pt idx="2142">
                  <c:v>1.39613681330283</c:v>
                </c:pt>
                <c:pt idx="2143">
                  <c:v>1.39613681330283</c:v>
                </c:pt>
                <c:pt idx="2144">
                  <c:v>1.39613681330283</c:v>
                </c:pt>
                <c:pt idx="2145">
                  <c:v>1.39613681330283</c:v>
                </c:pt>
                <c:pt idx="2146">
                  <c:v>1.39613681330283</c:v>
                </c:pt>
                <c:pt idx="2147">
                  <c:v>1.39613681330283</c:v>
                </c:pt>
                <c:pt idx="2148">
                  <c:v>1.39613681330283</c:v>
                </c:pt>
                <c:pt idx="2149">
                  <c:v>1.39613681330283</c:v>
                </c:pt>
                <c:pt idx="2150">
                  <c:v>1.39613681330283</c:v>
                </c:pt>
                <c:pt idx="2151">
                  <c:v>1.39613681330283</c:v>
                </c:pt>
                <c:pt idx="2152">
                  <c:v>1.39613681330283</c:v>
                </c:pt>
                <c:pt idx="2153">
                  <c:v>1.39613681330283</c:v>
                </c:pt>
                <c:pt idx="2154">
                  <c:v>1.39613681330283</c:v>
                </c:pt>
                <c:pt idx="2155">
                  <c:v>1.39613681330283</c:v>
                </c:pt>
                <c:pt idx="2156">
                  <c:v>1.39613681330283</c:v>
                </c:pt>
                <c:pt idx="2157">
                  <c:v>1.39613681330283</c:v>
                </c:pt>
                <c:pt idx="2158">
                  <c:v>1.39613681330283</c:v>
                </c:pt>
                <c:pt idx="2159">
                  <c:v>1.39613681330283</c:v>
                </c:pt>
                <c:pt idx="2160">
                  <c:v>1.39613681330283</c:v>
                </c:pt>
                <c:pt idx="2161">
                  <c:v>1.39613681330283</c:v>
                </c:pt>
                <c:pt idx="2162">
                  <c:v>1.39613681330283</c:v>
                </c:pt>
                <c:pt idx="2163">
                  <c:v>1.39613681330283</c:v>
                </c:pt>
                <c:pt idx="2164">
                  <c:v>1.39613681330283</c:v>
                </c:pt>
                <c:pt idx="2165">
                  <c:v>1.39613681330283</c:v>
                </c:pt>
                <c:pt idx="2166">
                  <c:v>1.39613681330283</c:v>
                </c:pt>
                <c:pt idx="2167">
                  <c:v>1.39613681330283</c:v>
                </c:pt>
                <c:pt idx="2168">
                  <c:v>1.39613681330283</c:v>
                </c:pt>
                <c:pt idx="2169">
                  <c:v>1.39613681330283</c:v>
                </c:pt>
                <c:pt idx="2170">
                  <c:v>1.39613681330283</c:v>
                </c:pt>
                <c:pt idx="2171">
                  <c:v>1.39613681330283</c:v>
                </c:pt>
                <c:pt idx="2172">
                  <c:v>1.39613681330283</c:v>
                </c:pt>
                <c:pt idx="2173">
                  <c:v>1.39613681330283</c:v>
                </c:pt>
                <c:pt idx="2174">
                  <c:v>1.39613681330283</c:v>
                </c:pt>
                <c:pt idx="2175">
                  <c:v>1.39613681330283</c:v>
                </c:pt>
                <c:pt idx="2176">
                  <c:v>1.39613681330283</c:v>
                </c:pt>
                <c:pt idx="2177">
                  <c:v>1.39613681330283</c:v>
                </c:pt>
                <c:pt idx="2178">
                  <c:v>1.39613681330283</c:v>
                </c:pt>
                <c:pt idx="2179">
                  <c:v>1.39613681330283</c:v>
                </c:pt>
                <c:pt idx="2180">
                  <c:v>1.39613681330283</c:v>
                </c:pt>
                <c:pt idx="2181">
                  <c:v>1.39613681330283</c:v>
                </c:pt>
                <c:pt idx="2182">
                  <c:v>1.39613681330283</c:v>
                </c:pt>
                <c:pt idx="2183">
                  <c:v>1.39613681330283</c:v>
                </c:pt>
                <c:pt idx="2184">
                  <c:v>1.39613681330283</c:v>
                </c:pt>
                <c:pt idx="2185">
                  <c:v>1.39613681330283</c:v>
                </c:pt>
                <c:pt idx="2186">
                  <c:v>1.39613681330283</c:v>
                </c:pt>
                <c:pt idx="2187">
                  <c:v>1.39613681330283</c:v>
                </c:pt>
                <c:pt idx="2188">
                  <c:v>1.39613681330283</c:v>
                </c:pt>
                <c:pt idx="2189">
                  <c:v>1.39613681330283</c:v>
                </c:pt>
                <c:pt idx="2190">
                  <c:v>1.39613681330283</c:v>
                </c:pt>
                <c:pt idx="2191">
                  <c:v>1.39613681330283</c:v>
                </c:pt>
                <c:pt idx="2192">
                  <c:v>1.39613681330283</c:v>
                </c:pt>
                <c:pt idx="2193">
                  <c:v>1.39613681330283</c:v>
                </c:pt>
                <c:pt idx="2194">
                  <c:v>1.39613681330283</c:v>
                </c:pt>
                <c:pt idx="2195">
                  <c:v>1.39613681330283</c:v>
                </c:pt>
                <c:pt idx="2196">
                  <c:v>1.39613681330283</c:v>
                </c:pt>
                <c:pt idx="2197">
                  <c:v>1.39613681330283</c:v>
                </c:pt>
                <c:pt idx="2198">
                  <c:v>1.39613681330283</c:v>
                </c:pt>
                <c:pt idx="2199">
                  <c:v>1.39613681330283</c:v>
                </c:pt>
                <c:pt idx="2200">
                  <c:v>1.39613681330283</c:v>
                </c:pt>
                <c:pt idx="2201">
                  <c:v>1.39613681330283</c:v>
                </c:pt>
                <c:pt idx="2202">
                  <c:v>1.39613681330283</c:v>
                </c:pt>
                <c:pt idx="2203">
                  <c:v>1.39613681330283</c:v>
                </c:pt>
                <c:pt idx="2204">
                  <c:v>1.39613681330283</c:v>
                </c:pt>
                <c:pt idx="2205">
                  <c:v>1.39613681330283</c:v>
                </c:pt>
                <c:pt idx="2206">
                  <c:v>1.39613681330283</c:v>
                </c:pt>
                <c:pt idx="2207">
                  <c:v>1.39613681330283</c:v>
                </c:pt>
                <c:pt idx="2208">
                  <c:v>1.39613681330283</c:v>
                </c:pt>
                <c:pt idx="2209">
                  <c:v>1.39613681330283</c:v>
                </c:pt>
                <c:pt idx="2210">
                  <c:v>1.39613681330283</c:v>
                </c:pt>
                <c:pt idx="2211">
                  <c:v>1.39613681330283</c:v>
                </c:pt>
                <c:pt idx="2212">
                  <c:v>1.39613681330283</c:v>
                </c:pt>
                <c:pt idx="2213">
                  <c:v>1.39613681330283</c:v>
                </c:pt>
                <c:pt idx="2214">
                  <c:v>1.39613681330283</c:v>
                </c:pt>
                <c:pt idx="2215">
                  <c:v>1.39613681330283</c:v>
                </c:pt>
                <c:pt idx="2216">
                  <c:v>1.39613681330283</c:v>
                </c:pt>
                <c:pt idx="2217">
                  <c:v>1.39613681330283</c:v>
                </c:pt>
                <c:pt idx="2218">
                  <c:v>1.39613681330283</c:v>
                </c:pt>
                <c:pt idx="2219">
                  <c:v>1.39613681330283</c:v>
                </c:pt>
                <c:pt idx="2220">
                  <c:v>1.39613681330283</c:v>
                </c:pt>
                <c:pt idx="2221">
                  <c:v>1.39613681330283</c:v>
                </c:pt>
                <c:pt idx="2222">
                  <c:v>1.39613681330283</c:v>
                </c:pt>
                <c:pt idx="2223">
                  <c:v>1.39613681330283</c:v>
                </c:pt>
                <c:pt idx="2224">
                  <c:v>1.39613681330283</c:v>
                </c:pt>
                <c:pt idx="2225">
                  <c:v>1.39613681330283</c:v>
                </c:pt>
                <c:pt idx="2226">
                  <c:v>1.39613681330283</c:v>
                </c:pt>
                <c:pt idx="2227">
                  <c:v>1.39613681330283</c:v>
                </c:pt>
                <c:pt idx="2228">
                  <c:v>1.39613681330283</c:v>
                </c:pt>
                <c:pt idx="2229">
                  <c:v>1.3958575859401701</c:v>
                </c:pt>
                <c:pt idx="2230">
                  <c:v>1.3855282398042199</c:v>
                </c:pt>
                <c:pt idx="2231">
                  <c:v>1.37818494013325</c:v>
                </c:pt>
                <c:pt idx="2232">
                  <c:v>1.37680675519312</c:v>
                </c:pt>
                <c:pt idx="2233">
                  <c:v>1.3524372756262</c:v>
                </c:pt>
                <c:pt idx="2234">
                  <c:v>1.35270776308133</c:v>
                </c:pt>
                <c:pt idx="2235">
                  <c:v>1.347296932029</c:v>
                </c:pt>
                <c:pt idx="2236">
                  <c:v>1.3451412569377601</c:v>
                </c:pt>
                <c:pt idx="2237">
                  <c:v>1.34742799707455</c:v>
                </c:pt>
                <c:pt idx="2238">
                  <c:v>1.35106605266665</c:v>
                </c:pt>
                <c:pt idx="2239">
                  <c:v>1.3507958394561199</c:v>
                </c:pt>
                <c:pt idx="2240">
                  <c:v>1.3320197772876801</c:v>
                </c:pt>
                <c:pt idx="2241">
                  <c:v>1.3296221416885601</c:v>
                </c:pt>
                <c:pt idx="2242">
                  <c:v>1.33081880161608</c:v>
                </c:pt>
                <c:pt idx="2243">
                  <c:v>1.33041955597559</c:v>
                </c:pt>
                <c:pt idx="2244">
                  <c:v>1.34013161873422</c:v>
                </c:pt>
                <c:pt idx="2245">
                  <c:v>1.3320908290218101</c:v>
                </c:pt>
                <c:pt idx="2246">
                  <c:v>1.3307587381927899</c:v>
                </c:pt>
                <c:pt idx="2247">
                  <c:v>1.37560530766989</c:v>
                </c:pt>
                <c:pt idx="2248">
                  <c:v>1.38193309208517</c:v>
                </c:pt>
                <c:pt idx="2249">
                  <c:v>1.3907774638745101</c:v>
                </c:pt>
                <c:pt idx="2250">
                  <c:v>1.3944073930552301</c:v>
                </c:pt>
                <c:pt idx="2251">
                  <c:v>1.40250890000888</c:v>
                </c:pt>
                <c:pt idx="2252">
                  <c:v>1.3956506314878301</c:v>
                </c:pt>
                <c:pt idx="2253">
                  <c:v>1.40487588216197</c:v>
                </c:pt>
                <c:pt idx="2254">
                  <c:v>1.4095260213319201</c:v>
                </c:pt>
                <c:pt idx="2255">
                  <c:v>1.3967134297980199</c:v>
                </c:pt>
                <c:pt idx="2256">
                  <c:v>1.3933752847008001</c:v>
                </c:pt>
                <c:pt idx="2257">
                  <c:v>1.3919958431689401</c:v>
                </c:pt>
                <c:pt idx="2258">
                  <c:v>1.3627778504208301</c:v>
                </c:pt>
                <c:pt idx="2259">
                  <c:v>1.3502539219754599</c:v>
                </c:pt>
                <c:pt idx="2260">
                  <c:v>1.3544532116728001</c:v>
                </c:pt>
                <c:pt idx="2261">
                  <c:v>1.32439789490579</c:v>
                </c:pt>
                <c:pt idx="2262">
                  <c:v>1.34268782983443</c:v>
                </c:pt>
                <c:pt idx="2263">
                  <c:v>1.3495489646448899</c:v>
                </c:pt>
                <c:pt idx="2264">
                  <c:v>1.3569849794400799</c:v>
                </c:pt>
                <c:pt idx="2265">
                  <c:v>1.3644619666768001</c:v>
                </c:pt>
                <c:pt idx="2266">
                  <c:v>1.36761387381982</c:v>
                </c:pt>
                <c:pt idx="2267">
                  <c:v>1.3584645370039601</c:v>
                </c:pt>
                <c:pt idx="2268">
                  <c:v>1.3591573539178401</c:v>
                </c:pt>
                <c:pt idx="2269">
                  <c:v>1.35319065313414</c:v>
                </c:pt>
                <c:pt idx="2270">
                  <c:v>1.3586169476532099</c:v>
                </c:pt>
                <c:pt idx="2271">
                  <c:v>1.3552339914535501</c:v>
                </c:pt>
                <c:pt idx="2272">
                  <c:v>1.3368163615097</c:v>
                </c:pt>
                <c:pt idx="2273">
                  <c:v>1.3265362436896899</c:v>
                </c:pt>
                <c:pt idx="2274">
                  <c:v>1.3327842293974601</c:v>
                </c:pt>
                <c:pt idx="2275">
                  <c:v>1.34319327422906</c:v>
                </c:pt>
                <c:pt idx="2276">
                  <c:v>1.3389084876842701</c:v>
                </c:pt>
                <c:pt idx="2277">
                  <c:v>1.34253692968589</c:v>
                </c:pt>
                <c:pt idx="2278">
                  <c:v>1.3314072985387999</c:v>
                </c:pt>
                <c:pt idx="2279">
                  <c:v>1.31863910254581</c:v>
                </c:pt>
                <c:pt idx="2280">
                  <c:v>1.31865228893683</c:v>
                </c:pt>
                <c:pt idx="2281">
                  <c:v>1.31866547545972</c:v>
                </c:pt>
                <c:pt idx="2282">
                  <c:v>1.3186786621144799</c:v>
                </c:pt>
                <c:pt idx="2283">
                  <c:v>1.3186918489010999</c:v>
                </c:pt>
                <c:pt idx="2284">
                  <c:v>1.31870503581959</c:v>
                </c:pt>
                <c:pt idx="2285">
                  <c:v>1.3187182228699501</c:v>
                </c:pt>
                <c:pt idx="2286">
                  <c:v>1.3187314100521801</c:v>
                </c:pt>
                <c:pt idx="2287">
                  <c:v>1.3187445973662799</c:v>
                </c:pt>
                <c:pt idx="2288">
                  <c:v>1.31875778481225</c:v>
                </c:pt>
                <c:pt idx="2289">
                  <c:v>1.3187709723901</c:v>
                </c:pt>
                <c:pt idx="2290">
                  <c:v>1.31878416009982</c:v>
                </c:pt>
                <c:pt idx="2291">
                  <c:v>1.3187973479414199</c:v>
                </c:pt>
                <c:pt idx="2292">
                  <c:v>1.3188105359149001</c:v>
                </c:pt>
                <c:pt idx="2293">
                  <c:v>1.31882372402026</c:v>
                </c:pt>
                <c:pt idx="2294">
                  <c:v>1.3188369122575001</c:v>
                </c:pt>
                <c:pt idx="2295">
                  <c:v>1.31885010062663</c:v>
                </c:pt>
                <c:pt idx="2296">
                  <c:v>1.31886328912763</c:v>
                </c:pt>
                <c:pt idx="2297">
                  <c:v>1.31887647776052</c:v>
                </c:pt>
                <c:pt idx="2298">
                  <c:v>1.31887647776052</c:v>
                </c:pt>
                <c:pt idx="2299">
                  <c:v>1.31887647776052</c:v>
                </c:pt>
                <c:pt idx="2300">
                  <c:v>1.31887647776052</c:v>
                </c:pt>
                <c:pt idx="2301">
                  <c:v>1.31887647776052</c:v>
                </c:pt>
                <c:pt idx="2302">
                  <c:v>1.31887647776052</c:v>
                </c:pt>
                <c:pt idx="2303">
                  <c:v>1.31887647776052</c:v>
                </c:pt>
                <c:pt idx="2304">
                  <c:v>1.31887647776052</c:v>
                </c:pt>
                <c:pt idx="2305">
                  <c:v>1.31887647776052</c:v>
                </c:pt>
                <c:pt idx="2306">
                  <c:v>1.31887647776052</c:v>
                </c:pt>
                <c:pt idx="2307">
                  <c:v>1.31887647776052</c:v>
                </c:pt>
                <c:pt idx="2308">
                  <c:v>1.31887647776052</c:v>
                </c:pt>
                <c:pt idx="2309">
                  <c:v>1.31887647776052</c:v>
                </c:pt>
                <c:pt idx="2310">
                  <c:v>1.31887647776052</c:v>
                </c:pt>
                <c:pt idx="2311">
                  <c:v>1.31887647776052</c:v>
                </c:pt>
                <c:pt idx="2312">
                  <c:v>1.31887647776052</c:v>
                </c:pt>
                <c:pt idx="2313">
                  <c:v>1.31887647776052</c:v>
                </c:pt>
                <c:pt idx="2314">
                  <c:v>1.31887647776052</c:v>
                </c:pt>
                <c:pt idx="2315">
                  <c:v>1.31887647776052</c:v>
                </c:pt>
                <c:pt idx="2316">
                  <c:v>1.31887647776052</c:v>
                </c:pt>
                <c:pt idx="2317">
                  <c:v>1.31887647776052</c:v>
                </c:pt>
                <c:pt idx="2318">
                  <c:v>1.31887647776052</c:v>
                </c:pt>
                <c:pt idx="2319">
                  <c:v>1.31887647776052</c:v>
                </c:pt>
                <c:pt idx="2320">
                  <c:v>1.31887647776052</c:v>
                </c:pt>
                <c:pt idx="2321">
                  <c:v>1.31887647776052</c:v>
                </c:pt>
                <c:pt idx="2322">
                  <c:v>1.31887647776052</c:v>
                </c:pt>
                <c:pt idx="2323">
                  <c:v>1.31887647776052</c:v>
                </c:pt>
                <c:pt idx="2324">
                  <c:v>1.3188896665253</c:v>
                </c:pt>
                <c:pt idx="2325">
                  <c:v>1.3189028554219699</c:v>
                </c:pt>
                <c:pt idx="2326">
                  <c:v>1.3189160444505199</c:v>
                </c:pt>
                <c:pt idx="2327">
                  <c:v>1.3189292336109699</c:v>
                </c:pt>
                <c:pt idx="2328">
                  <c:v>1.3189424229033</c:v>
                </c:pt>
                <c:pt idx="2329">
                  <c:v>1.3189556123275299</c:v>
                </c:pt>
                <c:pt idx="2330">
                  <c:v>1.3189688018836501</c:v>
                </c:pt>
                <c:pt idx="2331">
                  <c:v>1.3189819915716701</c:v>
                </c:pt>
                <c:pt idx="2332">
                  <c:v>1.3189951813915901</c:v>
                </c:pt>
                <c:pt idx="2333">
                  <c:v>1.3190083713434</c:v>
                </c:pt>
                <c:pt idx="2334">
                  <c:v>1.3190215614271199</c:v>
                </c:pt>
                <c:pt idx="2335">
                  <c:v>1.3190347516427301</c:v>
                </c:pt>
                <c:pt idx="2336">
                  <c:v>1.3190479419902501</c:v>
                </c:pt>
                <c:pt idx="2337">
                  <c:v>1.3190611324696699</c:v>
                </c:pt>
                <c:pt idx="2338">
                  <c:v>1.31907432308099</c:v>
                </c:pt>
                <c:pt idx="2339">
                  <c:v>1.31908751382422</c:v>
                </c:pt>
                <c:pt idx="2340">
                  <c:v>1.3191007046993599</c:v>
                </c:pt>
                <c:pt idx="2341">
                  <c:v>1.3191138957064099</c:v>
                </c:pt>
                <c:pt idx="2342">
                  <c:v>1.3191270868453699</c:v>
                </c:pt>
                <c:pt idx="2343">
                  <c:v>1.31914027811623</c:v>
                </c:pt>
                <c:pt idx="2344">
                  <c:v>1.3191534695190199</c:v>
                </c:pt>
                <c:pt idx="2345">
                  <c:v>1.3191666610537101</c:v>
                </c:pt>
                <c:pt idx="2346">
                  <c:v>1.31917985272032</c:v>
                </c:pt>
                <c:pt idx="2347">
                  <c:v>1.31919304451885</c:v>
                </c:pt>
                <c:pt idx="2348">
                  <c:v>1.31920623644929</c:v>
                </c:pt>
                <c:pt idx="2349">
                  <c:v>1.3192194285116601</c:v>
                </c:pt>
                <c:pt idx="2350">
                  <c:v>1.3192326207059399</c:v>
                </c:pt>
                <c:pt idx="2351">
                  <c:v>1.31924581303215</c:v>
                </c:pt>
                <c:pt idx="2352">
                  <c:v>1.31925900549028</c:v>
                </c:pt>
                <c:pt idx="2353">
                  <c:v>1.3108289404452</c:v>
                </c:pt>
                <c:pt idx="2354">
                  <c:v>1.3045500698204699</c:v>
                </c:pt>
                <c:pt idx="2355">
                  <c:v>1.33691595705271</c:v>
                </c:pt>
                <c:pt idx="2356">
                  <c:v>1.34869418663435</c:v>
                </c:pt>
                <c:pt idx="2357">
                  <c:v>1.35545114450938</c:v>
                </c:pt>
                <c:pt idx="2358">
                  <c:v>1.36088650359887</c:v>
                </c:pt>
                <c:pt idx="2359">
                  <c:v>1.36103620111426</c:v>
                </c:pt>
                <c:pt idx="2360">
                  <c:v>1.3610498114762699</c:v>
                </c:pt>
                <c:pt idx="2361">
                  <c:v>1.3677325660506201</c:v>
                </c:pt>
                <c:pt idx="2362">
                  <c:v>1.3929125225916099</c:v>
                </c:pt>
                <c:pt idx="2363">
                  <c:v>1.3883298403922899</c:v>
                </c:pt>
                <c:pt idx="2364">
                  <c:v>1.3737662603665699</c:v>
                </c:pt>
                <c:pt idx="2365">
                  <c:v>1.37474163441143</c:v>
                </c:pt>
                <c:pt idx="2366">
                  <c:v>1.38561584073963</c:v>
                </c:pt>
                <c:pt idx="2367">
                  <c:v>1.39338914560618</c:v>
                </c:pt>
                <c:pt idx="2368">
                  <c:v>1.39786192476357</c:v>
                </c:pt>
                <c:pt idx="2369">
                  <c:v>1.39396188999348</c:v>
                </c:pt>
                <c:pt idx="2370">
                  <c:v>1.3881211896744099</c:v>
                </c:pt>
                <c:pt idx="2371">
                  <c:v>1.39660261014332</c:v>
                </c:pt>
                <c:pt idx="2372">
                  <c:v>1.36700860083438</c:v>
                </c:pt>
                <c:pt idx="2373">
                  <c:v>1.3488410565292901</c:v>
                </c:pt>
                <c:pt idx="2374">
                  <c:v>1.3371196277480499</c:v>
                </c:pt>
                <c:pt idx="2375">
                  <c:v>1.32695751857717</c:v>
                </c:pt>
                <c:pt idx="2376">
                  <c:v>1.34553492383725</c:v>
                </c:pt>
                <c:pt idx="2377">
                  <c:v>1.3758094596235899</c:v>
                </c:pt>
                <c:pt idx="2378">
                  <c:v>1.3806247927322699</c:v>
                </c:pt>
                <c:pt idx="2379">
                  <c:v>1.37261716893442</c:v>
                </c:pt>
                <c:pt idx="2380">
                  <c:v>1.3792057313453101</c:v>
                </c:pt>
                <c:pt idx="2381">
                  <c:v>1.3895497743303999</c:v>
                </c:pt>
                <c:pt idx="2382">
                  <c:v>1.39594170329232</c:v>
                </c:pt>
                <c:pt idx="2383">
                  <c:v>1.4124138153911701</c:v>
                </c:pt>
                <c:pt idx="2384">
                  <c:v>1.40295064282805</c:v>
                </c:pt>
                <c:pt idx="2385">
                  <c:v>1.4095445108493401</c:v>
                </c:pt>
                <c:pt idx="2386">
                  <c:v>1.4233580470556599</c:v>
                </c:pt>
                <c:pt idx="2387">
                  <c:v>1.4293361508533</c:v>
                </c:pt>
                <c:pt idx="2388">
                  <c:v>1.4256198768610799</c:v>
                </c:pt>
                <c:pt idx="2389">
                  <c:v>1.4297541745039699</c:v>
                </c:pt>
                <c:pt idx="2390">
                  <c:v>1.4213186248744001</c:v>
                </c:pt>
                <c:pt idx="2391">
                  <c:v>1.4106587351878399</c:v>
                </c:pt>
                <c:pt idx="2392">
                  <c:v>1.4380255146504901</c:v>
                </c:pt>
                <c:pt idx="2393">
                  <c:v>1.45283717745139</c:v>
                </c:pt>
                <c:pt idx="2394">
                  <c:v>1.4460088427173701</c:v>
                </c:pt>
                <c:pt idx="2395">
                  <c:v>1.42706612687777</c:v>
                </c:pt>
                <c:pt idx="2396">
                  <c:v>1.41165381270749</c:v>
                </c:pt>
                <c:pt idx="2397">
                  <c:v>1.4075600166506399</c:v>
                </c:pt>
                <c:pt idx="2398">
                  <c:v>1.4186797407821801</c:v>
                </c:pt>
                <c:pt idx="2399">
                  <c:v>1.41640985319693</c:v>
                </c:pt>
                <c:pt idx="2400">
                  <c:v>1.42279786163484</c:v>
                </c:pt>
                <c:pt idx="2401">
                  <c:v>1.4236657683304399</c:v>
                </c:pt>
                <c:pt idx="2402">
                  <c:v>1.4305136006761101</c:v>
                </c:pt>
                <c:pt idx="2403">
                  <c:v>1.4449760931789499</c:v>
                </c:pt>
                <c:pt idx="2404">
                  <c:v>1.4475914999076001</c:v>
                </c:pt>
                <c:pt idx="2405">
                  <c:v>1.46237140912166</c:v>
                </c:pt>
                <c:pt idx="2406">
                  <c:v>1.4596075271584199</c:v>
                </c:pt>
                <c:pt idx="2407">
                  <c:v>1.46808784689121</c:v>
                </c:pt>
                <c:pt idx="2408">
                  <c:v>1.4534216493007599</c:v>
                </c:pt>
                <c:pt idx="2409">
                  <c:v>1.46346479289743</c:v>
                </c:pt>
                <c:pt idx="2410">
                  <c:v>1.4628940416281999</c:v>
                </c:pt>
                <c:pt idx="2411">
                  <c:v>1.46056804010201</c:v>
                </c:pt>
                <c:pt idx="2412">
                  <c:v>1.4620432138225199</c:v>
                </c:pt>
                <c:pt idx="2413">
                  <c:v>1.47287695403694</c:v>
                </c:pt>
                <c:pt idx="2414">
                  <c:v>1.47392269667431</c:v>
                </c:pt>
                <c:pt idx="2415">
                  <c:v>1.46185126978854</c:v>
                </c:pt>
                <c:pt idx="2416">
                  <c:v>1.46522814622176</c:v>
                </c:pt>
                <c:pt idx="2417">
                  <c:v>1.48516990129183</c:v>
                </c:pt>
                <c:pt idx="2418">
                  <c:v>1.4854817869711101</c:v>
                </c:pt>
                <c:pt idx="2419">
                  <c:v>1.4924784061877401</c:v>
                </c:pt>
                <c:pt idx="2420">
                  <c:v>1.4804042558816799</c:v>
                </c:pt>
                <c:pt idx="2421">
                  <c:v>1.48856128333159</c:v>
                </c:pt>
                <c:pt idx="2422">
                  <c:v>1.5022709327510699</c:v>
                </c:pt>
                <c:pt idx="2423">
                  <c:v>1.5185104815341099</c:v>
                </c:pt>
                <c:pt idx="2424">
                  <c:v>1.5098701568941799</c:v>
                </c:pt>
                <c:pt idx="2425">
                  <c:v>1.5240780350705601</c:v>
                </c:pt>
                <c:pt idx="2426">
                  <c:v>1.5196582087688499</c:v>
                </c:pt>
                <c:pt idx="2427">
                  <c:v>1.51054025951624</c:v>
                </c:pt>
                <c:pt idx="2428">
                  <c:v>1.5298751748380499</c:v>
                </c:pt>
                <c:pt idx="2429">
                  <c:v>1.53951338843953</c:v>
                </c:pt>
                <c:pt idx="2430">
                  <c:v>1.5368962156791799</c:v>
                </c:pt>
                <c:pt idx="2431">
                  <c:v>1.53274659589684</c:v>
                </c:pt>
                <c:pt idx="2432">
                  <c:v>1.5378046596632999</c:v>
                </c:pt>
                <c:pt idx="2433">
                  <c:v>1.5654851435372401</c:v>
                </c:pt>
                <c:pt idx="2434">
                  <c:v>1.57832212171425</c:v>
                </c:pt>
                <c:pt idx="2435">
                  <c:v>1.5816365981698499</c:v>
                </c:pt>
                <c:pt idx="2436">
                  <c:v>1.59112641775887</c:v>
                </c:pt>
                <c:pt idx="2437">
                  <c:v>1.59446778323616</c:v>
                </c:pt>
                <c:pt idx="2438">
                  <c:v>1.5841037426451301</c:v>
                </c:pt>
                <c:pt idx="2439">
                  <c:v>1.5967765725862899</c:v>
                </c:pt>
                <c:pt idx="2440">
                  <c:v>1.60300400121937</c:v>
                </c:pt>
                <c:pt idx="2441">
                  <c:v>1.57302782639657</c:v>
                </c:pt>
                <c:pt idx="2442">
                  <c:v>1.5727132208312899</c:v>
                </c:pt>
                <c:pt idx="2443">
                  <c:v>1.58466584130961</c:v>
                </c:pt>
                <c:pt idx="2444">
                  <c:v>1.5922722373478999</c:v>
                </c:pt>
                <c:pt idx="2445">
                  <c:v>1.5921130101241601</c:v>
                </c:pt>
                <c:pt idx="2446">
                  <c:v>1.5637733985439499</c:v>
                </c:pt>
                <c:pt idx="2447">
                  <c:v>1.58034939656852</c:v>
                </c:pt>
                <c:pt idx="2448">
                  <c:v>1.54242101105087</c:v>
                </c:pt>
                <c:pt idx="2449">
                  <c:v>1.53902768482656</c:v>
                </c:pt>
                <c:pt idx="2450">
                  <c:v>1.5462611149452501</c:v>
                </c:pt>
                <c:pt idx="2451">
                  <c:v>1.5507452721785899</c:v>
                </c:pt>
                <c:pt idx="2452">
                  <c:v>1.5629961598288</c:v>
                </c:pt>
                <c:pt idx="2453">
                  <c:v>1.5512893185916801</c:v>
                </c:pt>
                <c:pt idx="2454">
                  <c:v>1.56867927185309</c:v>
                </c:pt>
                <c:pt idx="2455">
                  <c:v>1.58532295892745</c:v>
                </c:pt>
                <c:pt idx="2456">
                  <c:v>1.6024603001134601</c:v>
                </c:pt>
                <c:pt idx="2457">
                  <c:v>1.61385379284727</c:v>
                </c:pt>
                <c:pt idx="2458">
                  <c:v>1.61677486821232</c:v>
                </c:pt>
                <c:pt idx="2459">
                  <c:v>1.6261683301966301</c:v>
                </c:pt>
                <c:pt idx="2460">
                  <c:v>1.6333397325328001</c:v>
                </c:pt>
                <c:pt idx="2461">
                  <c:v>1.61963601217685</c:v>
                </c:pt>
                <c:pt idx="2462">
                  <c:v>1.6209479173467201</c:v>
                </c:pt>
                <c:pt idx="2463">
                  <c:v>1.6183706101581301</c:v>
                </c:pt>
                <c:pt idx="2464">
                  <c:v>1.6115896373015699</c:v>
                </c:pt>
                <c:pt idx="2465">
                  <c:v>1.6161182041823901</c:v>
                </c:pt>
                <c:pt idx="2466">
                  <c:v>1.6277704164345399</c:v>
                </c:pt>
                <c:pt idx="2467">
                  <c:v>1.6010912593091799</c:v>
                </c:pt>
                <c:pt idx="2468">
                  <c:v>1.5626810799983499</c:v>
                </c:pt>
                <c:pt idx="2469">
                  <c:v>1.5659783370771501</c:v>
                </c:pt>
                <c:pt idx="2470">
                  <c:v>1.57789543222231</c:v>
                </c:pt>
                <c:pt idx="2471">
                  <c:v>1.5941635341285201</c:v>
                </c:pt>
                <c:pt idx="2472">
                  <c:v>1.6003967135469599</c:v>
                </c:pt>
                <c:pt idx="2473">
                  <c:v>1.6012129158708699</c:v>
                </c:pt>
                <c:pt idx="2474">
                  <c:v>1.5997878363757501</c:v>
                </c:pt>
                <c:pt idx="2475">
                  <c:v>1.6018835584414</c:v>
                </c:pt>
                <c:pt idx="2476">
                  <c:v>1.6046227793263299</c:v>
                </c:pt>
                <c:pt idx="2477">
                  <c:v>1.58986024975653</c:v>
                </c:pt>
                <c:pt idx="2478">
                  <c:v>1.5413695121389599</c:v>
                </c:pt>
                <c:pt idx="2479">
                  <c:v>1.5597118093334099</c:v>
                </c:pt>
                <c:pt idx="2480">
                  <c:v>1.5715656190843399</c:v>
                </c:pt>
                <c:pt idx="2481">
                  <c:v>1.58272373497984</c:v>
                </c:pt>
                <c:pt idx="2482">
                  <c:v>1.5925366221367201</c:v>
                </c:pt>
                <c:pt idx="2483">
                  <c:v>1.58473319268825</c:v>
                </c:pt>
                <c:pt idx="2484">
                  <c:v>1.5893289189470401</c:v>
                </c:pt>
                <c:pt idx="2485">
                  <c:v>1.6188904368394601</c:v>
                </c:pt>
                <c:pt idx="2486">
                  <c:v>1.6232614410189301</c:v>
                </c:pt>
                <c:pt idx="2487">
                  <c:v>1.6404680122937301</c:v>
                </c:pt>
                <c:pt idx="2488">
                  <c:v>1.65195128837978</c:v>
                </c:pt>
                <c:pt idx="2489">
                  <c:v>1.64782141015883</c:v>
                </c:pt>
                <c:pt idx="2490">
                  <c:v>1.64205403522328</c:v>
                </c:pt>
                <c:pt idx="2491">
                  <c:v>1.6379489001352201</c:v>
                </c:pt>
                <c:pt idx="2492">
                  <c:v>1.66088018473711</c:v>
                </c:pt>
                <c:pt idx="2493">
                  <c:v>1.68064465893548</c:v>
                </c:pt>
                <c:pt idx="2494">
                  <c:v>1.6831656259238901</c:v>
                </c:pt>
                <c:pt idx="2495">
                  <c:v>1.69578936811832</c:v>
                </c:pt>
                <c:pt idx="2496">
                  <c:v>1.6990113679177401</c:v>
                </c:pt>
                <c:pt idx="2497">
                  <c:v>1.714302470229</c:v>
                </c:pt>
                <c:pt idx="2498">
                  <c:v>1.7263025875206</c:v>
                </c:pt>
                <c:pt idx="2499">
                  <c:v>1.71853422587676</c:v>
                </c:pt>
                <c:pt idx="2500">
                  <c:v>1.71595642453794</c:v>
                </c:pt>
                <c:pt idx="2501">
                  <c:v>1.70411632520863</c:v>
                </c:pt>
                <c:pt idx="2502">
                  <c:v>1.7174084325452601</c:v>
                </c:pt>
                <c:pt idx="2503">
                  <c:v>1.7349431726415501</c:v>
                </c:pt>
                <c:pt idx="2504">
                  <c:v>1.7353075107078</c:v>
                </c:pt>
                <c:pt idx="2505">
                  <c:v>1.74018372481289</c:v>
                </c:pt>
                <c:pt idx="2506">
                  <c:v>1.7683921029921099</c:v>
                </c:pt>
                <c:pt idx="2507">
                  <c:v>1.7631046106041599</c:v>
                </c:pt>
                <c:pt idx="2508">
                  <c:v>1.77370086931389</c:v>
                </c:pt>
                <c:pt idx="2509">
                  <c:v>1.7738959764095199</c:v>
                </c:pt>
                <c:pt idx="2510">
                  <c:v>1.7563521452028299</c:v>
                </c:pt>
                <c:pt idx="2511">
                  <c:v>1.77744593446671</c:v>
                </c:pt>
                <c:pt idx="2512">
                  <c:v>1.8053696100971901</c:v>
                </c:pt>
                <c:pt idx="2513">
                  <c:v>1.81351182703872</c:v>
                </c:pt>
                <c:pt idx="2514">
                  <c:v>1.8249550866673401</c:v>
                </c:pt>
                <c:pt idx="2515">
                  <c:v>1.81803850688887</c:v>
                </c:pt>
                <c:pt idx="2516">
                  <c:v>1.8409639724607401</c:v>
                </c:pt>
                <c:pt idx="2517">
                  <c:v>1.82422960995107</c:v>
                </c:pt>
                <c:pt idx="2518">
                  <c:v>1.84376710907365</c:v>
                </c:pt>
                <c:pt idx="2519">
                  <c:v>1.8126258826013899</c:v>
                </c:pt>
                <c:pt idx="2520">
                  <c:v>1.8423710733348799</c:v>
                </c:pt>
                <c:pt idx="2521">
                  <c:v>1.8270978171369301</c:v>
                </c:pt>
                <c:pt idx="2522">
                  <c:v>1.8013540088934701</c:v>
                </c:pt>
                <c:pt idx="2523">
                  <c:v>1.8174040731127199</c:v>
                </c:pt>
                <c:pt idx="2524">
                  <c:v>1.8005203892735</c:v>
                </c:pt>
                <c:pt idx="2525">
                  <c:v>1.80071844651632</c:v>
                </c:pt>
                <c:pt idx="2526">
                  <c:v>1.77840754496398</c:v>
                </c:pt>
                <c:pt idx="2527">
                  <c:v>1.8164832505016599</c:v>
                </c:pt>
                <c:pt idx="2528">
                  <c:v>1.83412130286403</c:v>
                </c:pt>
                <c:pt idx="2529">
                  <c:v>1.83505670472849</c:v>
                </c:pt>
                <c:pt idx="2530">
                  <c:v>1.83415752694318</c:v>
                </c:pt>
                <c:pt idx="2531">
                  <c:v>1.84958279174477</c:v>
                </c:pt>
                <c:pt idx="2532">
                  <c:v>1.8549650776687501</c:v>
                </c:pt>
                <c:pt idx="2533">
                  <c:v>1.8327240463875001</c:v>
                </c:pt>
                <c:pt idx="2534">
                  <c:v>1.83897363538568</c:v>
                </c:pt>
                <c:pt idx="2535">
                  <c:v>1.8218895703129501</c:v>
                </c:pt>
                <c:pt idx="2536">
                  <c:v>1.80459983829068</c:v>
                </c:pt>
                <c:pt idx="2537">
                  <c:v>1.8096707638362699</c:v>
                </c:pt>
                <c:pt idx="2538">
                  <c:v>1.7939447248985301</c:v>
                </c:pt>
                <c:pt idx="2539">
                  <c:v>1.80759664425501</c:v>
                </c:pt>
                <c:pt idx="2540">
                  <c:v>1.80634940257048</c:v>
                </c:pt>
                <c:pt idx="2541">
                  <c:v>1.7964325443503699</c:v>
                </c:pt>
                <c:pt idx="2542">
                  <c:v>1.80507338488869</c:v>
                </c:pt>
                <c:pt idx="2543">
                  <c:v>1.8155608612548899</c:v>
                </c:pt>
                <c:pt idx="2544">
                  <c:v>1.8199363629305201</c:v>
                </c:pt>
                <c:pt idx="2545">
                  <c:v>1.83142016138061</c:v>
                </c:pt>
                <c:pt idx="2546">
                  <c:v>1.8383978721954699</c:v>
                </c:pt>
                <c:pt idx="2547">
                  <c:v>1.8367616980892201</c:v>
                </c:pt>
                <c:pt idx="2548">
                  <c:v>1.8268615525365199</c:v>
                </c:pt>
                <c:pt idx="2549">
                  <c:v>1.8610421321844699</c:v>
                </c:pt>
                <c:pt idx="2550">
                  <c:v>1.88357935240523</c:v>
                </c:pt>
                <c:pt idx="2551">
                  <c:v>1.8896256421264499</c:v>
                </c:pt>
                <c:pt idx="2552">
                  <c:v>1.9064622065977901</c:v>
                </c:pt>
                <c:pt idx="2553">
                  <c:v>1.90114317704139</c:v>
                </c:pt>
                <c:pt idx="2554">
                  <c:v>1.8899454437286101</c:v>
                </c:pt>
                <c:pt idx="2555">
                  <c:v>1.9158565957621301</c:v>
                </c:pt>
                <c:pt idx="2556">
                  <c:v>1.9308194357750399</c:v>
                </c:pt>
                <c:pt idx="2557">
                  <c:v>1.9238877940006001</c:v>
                </c:pt>
                <c:pt idx="2558">
                  <c:v>1.9410296342451501</c:v>
                </c:pt>
                <c:pt idx="2559">
                  <c:v>1.93697288230958</c:v>
                </c:pt>
                <c:pt idx="2560">
                  <c:v>1.9424157761088701</c:v>
                </c:pt>
                <c:pt idx="2561">
                  <c:v>1.9523415207247801</c:v>
                </c:pt>
                <c:pt idx="2562">
                  <c:v>1.9416231657759999</c:v>
                </c:pt>
                <c:pt idx="2563">
                  <c:v>1.94863242540445</c:v>
                </c:pt>
                <c:pt idx="2564">
                  <c:v>1.94631355281822</c:v>
                </c:pt>
                <c:pt idx="2565">
                  <c:v>1.9313464015970501</c:v>
                </c:pt>
                <c:pt idx="2566">
                  <c:v>1.9199707712916401</c:v>
                </c:pt>
                <c:pt idx="2567">
                  <c:v>1.9109661083742899</c:v>
                </c:pt>
                <c:pt idx="2568">
                  <c:v>1.9492045402028599</c:v>
                </c:pt>
                <c:pt idx="2569">
                  <c:v>1.9677414753801801</c:v>
                </c:pt>
                <c:pt idx="2570">
                  <c:v>1.96461276643433</c:v>
                </c:pt>
                <c:pt idx="2571">
                  <c:v>1.97170501852116</c:v>
                </c:pt>
                <c:pt idx="2572">
                  <c:v>1.9817804311658</c:v>
                </c:pt>
                <c:pt idx="2573">
                  <c:v>1.9833856733150499</c:v>
                </c:pt>
                <c:pt idx="2574">
                  <c:v>1.9982808997216399</c:v>
                </c:pt>
                <c:pt idx="2575">
                  <c:v>1.9885093061220001</c:v>
                </c:pt>
                <c:pt idx="2576">
                  <c:v>2.01418096126404</c:v>
                </c:pt>
                <c:pt idx="2577">
                  <c:v>2.0105755773433698</c:v>
                </c:pt>
                <c:pt idx="2578">
                  <c:v>2.0296961510839102</c:v>
                </c:pt>
                <c:pt idx="2579">
                  <c:v>2.0374292934195402</c:v>
                </c:pt>
                <c:pt idx="2580">
                  <c:v>2.0333748091256298</c:v>
                </c:pt>
                <c:pt idx="2581">
                  <c:v>2.0411219671484</c:v>
                </c:pt>
                <c:pt idx="2582">
                  <c:v>2.0384889198107801</c:v>
                </c:pt>
                <c:pt idx="2583">
                  <c:v>2.0407516425117702</c:v>
                </c:pt>
                <c:pt idx="2584">
                  <c:v>2.0532206350475199</c:v>
                </c:pt>
                <c:pt idx="2585">
                  <c:v>2.0719254750328</c:v>
                </c:pt>
                <c:pt idx="2586">
                  <c:v>2.0816842440202099</c:v>
                </c:pt>
                <c:pt idx="2587">
                  <c:v>2.0773335239502</c:v>
                </c:pt>
                <c:pt idx="2588">
                  <c:v>2.08545589802885</c:v>
                </c:pt>
                <c:pt idx="2589">
                  <c:v>2.0614940097605001</c:v>
                </c:pt>
                <c:pt idx="2590">
                  <c:v>2.0808926683923401</c:v>
                </c:pt>
                <c:pt idx="2591">
                  <c:v>2.0736303529796598</c:v>
                </c:pt>
                <c:pt idx="2592">
                  <c:v>2.0979125644130501</c:v>
                </c:pt>
                <c:pt idx="2593">
                  <c:v>2.0960454222307199</c:v>
                </c:pt>
                <c:pt idx="2594">
                  <c:v>2.0801364374759901</c:v>
                </c:pt>
                <c:pt idx="2595">
                  <c:v>2.0420907420345502</c:v>
                </c:pt>
                <c:pt idx="2596">
                  <c:v>2.03414700904804</c:v>
                </c:pt>
                <c:pt idx="2597">
                  <c:v>2.07871517001628</c:v>
                </c:pt>
                <c:pt idx="2598">
                  <c:v>2.07291555469194</c:v>
                </c:pt>
                <c:pt idx="2599">
                  <c:v>2.0648519131841798</c:v>
                </c:pt>
                <c:pt idx="2600">
                  <c:v>2.0838691993046101</c:v>
                </c:pt>
                <c:pt idx="2601">
                  <c:v>2.1109803375875602</c:v>
                </c:pt>
                <c:pt idx="2602">
                  <c:v>2.1139568198635601</c:v>
                </c:pt>
                <c:pt idx="2603">
                  <c:v>2.1211654126193</c:v>
                </c:pt>
                <c:pt idx="2604">
                  <c:v>2.1288228197588501</c:v>
                </c:pt>
                <c:pt idx="2605">
                  <c:v>2.1150067596586202</c:v>
                </c:pt>
                <c:pt idx="2606">
                  <c:v>2.0596147326231602</c:v>
                </c:pt>
                <c:pt idx="2607">
                  <c:v>2.0800255146234501</c:v>
                </c:pt>
                <c:pt idx="2608">
                  <c:v>2.1033426006423799</c:v>
                </c:pt>
                <c:pt idx="2609">
                  <c:v>2.0520420746127099</c:v>
                </c:pt>
                <c:pt idx="2610">
                  <c:v>2.0132789998232798</c:v>
                </c:pt>
                <c:pt idx="2611">
                  <c:v>2.0630271239089102</c:v>
                </c:pt>
                <c:pt idx="2612">
                  <c:v>2.0572712782332099</c:v>
                </c:pt>
                <c:pt idx="2613">
                  <c:v>2.0928826440594199</c:v>
                </c:pt>
                <c:pt idx="2614">
                  <c:v>2.0859970601604698</c:v>
                </c:pt>
                <c:pt idx="2615">
                  <c:v>2.1031230960243898</c:v>
                </c:pt>
                <c:pt idx="2616">
                  <c:v>2.0978863195152901</c:v>
                </c:pt>
                <c:pt idx="2617">
                  <c:v>2.0876276554128599</c:v>
                </c:pt>
                <c:pt idx="2618">
                  <c:v>2.1018443997462199</c:v>
                </c:pt>
                <c:pt idx="2619">
                  <c:v>2.0915663806314599</c:v>
                </c:pt>
                <c:pt idx="2620">
                  <c:v>2.1064374175977498</c:v>
                </c:pt>
                <c:pt idx="2621">
                  <c:v>2.1003498134608898</c:v>
                </c:pt>
                <c:pt idx="2622">
                  <c:v>2.0722261294586501</c:v>
                </c:pt>
                <c:pt idx="2623">
                  <c:v>2.0741118552364601</c:v>
                </c:pt>
                <c:pt idx="2624">
                  <c:v>2.0724733068708199</c:v>
                </c:pt>
                <c:pt idx="2625">
                  <c:v>2.08472162411443</c:v>
                </c:pt>
                <c:pt idx="2626">
                  <c:v>2.1143455183930899</c:v>
                </c:pt>
                <c:pt idx="2627">
                  <c:v>2.13297290241014</c:v>
                </c:pt>
                <c:pt idx="2628">
                  <c:v>2.1274485025928902</c:v>
                </c:pt>
                <c:pt idx="2629">
                  <c:v>2.14342564084737</c:v>
                </c:pt>
                <c:pt idx="2630">
                  <c:v>2.15266380535942</c:v>
                </c:pt>
                <c:pt idx="2631">
                  <c:v>2.1436441440149601</c:v>
                </c:pt>
                <c:pt idx="2632">
                  <c:v>2.1428081227988001</c:v>
                </c:pt>
                <c:pt idx="2633">
                  <c:v>2.1349011608256698</c:v>
                </c:pt>
                <c:pt idx="2634">
                  <c:v>2.1411137232036701</c:v>
                </c:pt>
                <c:pt idx="2635">
                  <c:v>2.1370670182668201</c:v>
                </c:pt>
                <c:pt idx="2636">
                  <c:v>2.09990342281916</c:v>
                </c:pt>
                <c:pt idx="2637">
                  <c:v>2.1171436299205002</c:v>
                </c:pt>
                <c:pt idx="2638">
                  <c:v>2.1086962268371199</c:v>
                </c:pt>
                <c:pt idx="2639">
                  <c:v>2.0969086149291001</c:v>
                </c:pt>
                <c:pt idx="2640">
                  <c:v>2.0791058607883501</c:v>
                </c:pt>
                <c:pt idx="2641">
                  <c:v>2.0340100546678501</c:v>
                </c:pt>
                <c:pt idx="2642">
                  <c:v>2.02955557264813</c:v>
                </c:pt>
                <c:pt idx="2643">
                  <c:v>2.0569748684346099</c:v>
                </c:pt>
                <c:pt idx="2644">
                  <c:v>2.0014571167355601</c:v>
                </c:pt>
                <c:pt idx="2645">
                  <c:v>2.0026780055767599</c:v>
                </c:pt>
                <c:pt idx="2646">
                  <c:v>2.0149143681908401</c:v>
                </c:pt>
                <c:pt idx="2647">
                  <c:v>1.9405841771482799</c:v>
                </c:pt>
                <c:pt idx="2648">
                  <c:v>1.93652835621804</c:v>
                </c:pt>
                <c:pt idx="2649">
                  <c:v>1.89007104095237</c:v>
                </c:pt>
                <c:pt idx="2650">
                  <c:v>1.91598391492382</c:v>
                </c:pt>
                <c:pt idx="2651">
                  <c:v>1.93018135573341</c:v>
                </c:pt>
                <c:pt idx="2652">
                  <c:v>1.9219008777173101</c:v>
                </c:pt>
                <c:pt idx="2653">
                  <c:v>1.92691703900816</c:v>
                </c:pt>
                <c:pt idx="2654">
                  <c:v>1.9504446960544399</c:v>
                </c:pt>
                <c:pt idx="2655">
                  <c:v>1.97308935897564</c:v>
                </c:pt>
                <c:pt idx="2656">
                  <c:v>1.93858002608715</c:v>
                </c:pt>
                <c:pt idx="2657">
                  <c:v>1.93724240586915</c:v>
                </c:pt>
                <c:pt idx="2658">
                  <c:v>1.9496601296907801</c:v>
                </c:pt>
                <c:pt idx="2659">
                  <c:v>1.9340823452545499</c:v>
                </c:pt>
                <c:pt idx="2660">
                  <c:v>1.9333280531399</c:v>
                </c:pt>
                <c:pt idx="2661">
                  <c:v>1.9499740076774299</c:v>
                </c:pt>
                <c:pt idx="2662">
                  <c:v>1.9967928836017701</c:v>
                </c:pt>
                <c:pt idx="2663">
                  <c:v>1.9984102858374799</c:v>
                </c:pt>
                <c:pt idx="2664">
                  <c:v>1.9980305878831699</c:v>
                </c:pt>
                <c:pt idx="2665">
                  <c:v>1.9900584458375199</c:v>
                </c:pt>
                <c:pt idx="2666">
                  <c:v>1.9466950723027201</c:v>
                </c:pt>
                <c:pt idx="2667">
                  <c:v>1.9599520657450999</c:v>
                </c:pt>
                <c:pt idx="2668">
                  <c:v>1.9558557659276901</c:v>
                </c:pt>
                <c:pt idx="2669">
                  <c:v>1.97171775618937</c:v>
                </c:pt>
                <c:pt idx="2670">
                  <c:v>1.98691970008959</c:v>
                </c:pt>
                <c:pt idx="2671">
                  <c:v>1.9893238729267</c:v>
                </c:pt>
                <c:pt idx="2672">
                  <c:v>2.0144092469642998</c:v>
                </c:pt>
                <c:pt idx="2673">
                  <c:v>2.0146308319814699</c:v>
                </c:pt>
                <c:pt idx="2674">
                  <c:v>2.0037719717970899</c:v>
                </c:pt>
                <c:pt idx="2675">
                  <c:v>2.01661615013631</c:v>
                </c:pt>
                <c:pt idx="2676">
                  <c:v>2.01582966983776</c:v>
                </c:pt>
                <c:pt idx="2677">
                  <c:v>2.01201975176176</c:v>
                </c:pt>
                <c:pt idx="2678">
                  <c:v>2.0080158324557602</c:v>
                </c:pt>
                <c:pt idx="2679">
                  <c:v>1.9837389210413701</c:v>
                </c:pt>
                <c:pt idx="2680">
                  <c:v>1.98157664561743</c:v>
                </c:pt>
                <c:pt idx="2681">
                  <c:v>1.99051355628916</c:v>
                </c:pt>
                <c:pt idx="2682">
                  <c:v>2.0086471347869601</c:v>
                </c:pt>
                <c:pt idx="2683">
                  <c:v>2.0269459101848701</c:v>
                </c:pt>
                <c:pt idx="2684">
                  <c:v>2.0360874362398</c:v>
                </c:pt>
                <c:pt idx="2685">
                  <c:v>2.0593191938872999</c:v>
                </c:pt>
                <c:pt idx="2686">
                  <c:v>2.0408059143342498</c:v>
                </c:pt>
                <c:pt idx="2687">
                  <c:v>2.05266299669653</c:v>
                </c:pt>
                <c:pt idx="2688">
                  <c:v>2.0541203874241898</c:v>
                </c:pt>
                <c:pt idx="2689">
                  <c:v>2.0742713084248199</c:v>
                </c:pt>
                <c:pt idx="2690">
                  <c:v>2.07055836278274</c:v>
                </c:pt>
                <c:pt idx="2691">
                  <c:v>2.0759625201095999</c:v>
                </c:pt>
                <c:pt idx="2692">
                  <c:v>2.0635275046141501</c:v>
                </c:pt>
                <c:pt idx="2693">
                  <c:v>2.07077048615534</c:v>
                </c:pt>
                <c:pt idx="2694">
                  <c:v>2.0902564364300602</c:v>
                </c:pt>
                <c:pt idx="2695">
                  <c:v>2.08296144146692</c:v>
                </c:pt>
                <c:pt idx="2696">
                  <c:v>2.09922937032478</c:v>
                </c:pt>
                <c:pt idx="2697">
                  <c:v>2.08119699003369</c:v>
                </c:pt>
                <c:pt idx="2698">
                  <c:v>2.0726848943444498</c:v>
                </c:pt>
                <c:pt idx="2699">
                  <c:v>2.0749855745771701</c:v>
                </c:pt>
                <c:pt idx="2700">
                  <c:v>2.0679513734793602</c:v>
                </c:pt>
                <c:pt idx="2701">
                  <c:v>2.0656973064822601</c:v>
                </c:pt>
                <c:pt idx="2702">
                  <c:v>2.0710887764521799</c:v>
                </c:pt>
                <c:pt idx="2703">
                  <c:v>2.06800285417527</c:v>
                </c:pt>
                <c:pt idx="2704">
                  <c:v>2.0822927538976201</c:v>
                </c:pt>
                <c:pt idx="2705">
                  <c:v>2.0721103423310598</c:v>
                </c:pt>
                <c:pt idx="2706">
                  <c:v>2.0553469696616</c:v>
                </c:pt>
                <c:pt idx="2707">
                  <c:v>2.06769960494927</c:v>
                </c:pt>
                <c:pt idx="2708">
                  <c:v>2.0919123673232201</c:v>
                </c:pt>
                <c:pt idx="2709">
                  <c:v>2.1281233704015898</c:v>
                </c:pt>
                <c:pt idx="2710">
                  <c:v>2.13942370549842</c:v>
                </c:pt>
                <c:pt idx="2711">
                  <c:v>2.1452215437403201</c:v>
                </c:pt>
                <c:pt idx="2712">
                  <c:v>2.1677678221650298</c:v>
                </c:pt>
                <c:pt idx="2713">
                  <c:v>2.1671391694966098</c:v>
                </c:pt>
                <c:pt idx="2714">
                  <c:v>2.1688945522238998</c:v>
                </c:pt>
                <c:pt idx="2715">
                  <c:v>2.1756398142813098</c:v>
                </c:pt>
                <c:pt idx="2716">
                  <c:v>2.1874100256765798</c:v>
                </c:pt>
                <c:pt idx="2717">
                  <c:v>2.19530657586927</c:v>
                </c:pt>
                <c:pt idx="2718">
                  <c:v>2.20630506181437</c:v>
                </c:pt>
                <c:pt idx="2719">
                  <c:v>2.1968400130991901</c:v>
                </c:pt>
                <c:pt idx="2720">
                  <c:v>2.2041115535425502</c:v>
                </c:pt>
                <c:pt idx="2721">
                  <c:v>2.19950496039564</c:v>
                </c:pt>
                <c:pt idx="2722">
                  <c:v>2.2131638861997001</c:v>
                </c:pt>
                <c:pt idx="2723">
                  <c:v>2.2302273797623</c:v>
                </c:pt>
                <c:pt idx="2724">
                  <c:v>2.2282424773943101</c:v>
                </c:pt>
                <c:pt idx="2725">
                  <c:v>2.2126670624773199</c:v>
                </c:pt>
                <c:pt idx="2726">
                  <c:v>2.22176112410411</c:v>
                </c:pt>
                <c:pt idx="2727">
                  <c:v>2.2048979571721601</c:v>
                </c:pt>
                <c:pt idx="2728">
                  <c:v>2.2055814755388798</c:v>
                </c:pt>
                <c:pt idx="2729">
                  <c:v>2.21067636874738</c:v>
                </c:pt>
                <c:pt idx="2730">
                  <c:v>2.21047740787419</c:v>
                </c:pt>
                <c:pt idx="2731">
                  <c:v>2.2003313165720502</c:v>
                </c:pt>
                <c:pt idx="2732">
                  <c:v>2.20827451262487</c:v>
                </c:pt>
                <c:pt idx="2733">
                  <c:v>2.2341334071677101</c:v>
                </c:pt>
                <c:pt idx="2734">
                  <c:v>2.2497946823519501</c:v>
                </c:pt>
                <c:pt idx="2735">
                  <c:v>2.2450926114658398</c:v>
                </c:pt>
                <c:pt idx="2736">
                  <c:v>2.2325425437677402</c:v>
                </c:pt>
                <c:pt idx="2737">
                  <c:v>2.2428345648945101</c:v>
                </c:pt>
                <c:pt idx="2738">
                  <c:v>2.23612848954548</c:v>
                </c:pt>
                <c:pt idx="2739">
                  <c:v>2.21110621174746</c:v>
                </c:pt>
                <c:pt idx="2740">
                  <c:v>2.2144449821271999</c:v>
                </c:pt>
                <c:pt idx="2741">
                  <c:v>2.20162334568069</c:v>
                </c:pt>
                <c:pt idx="2742">
                  <c:v>2.20648893327464</c:v>
                </c:pt>
                <c:pt idx="2743">
                  <c:v>2.2171021450436901</c:v>
                </c:pt>
                <c:pt idx="2744">
                  <c:v>2.20603880533992</c:v>
                </c:pt>
                <c:pt idx="2745">
                  <c:v>2.1471596296254001</c:v>
                </c:pt>
                <c:pt idx="2746">
                  <c:v>2.1658613899994399</c:v>
                </c:pt>
                <c:pt idx="2747">
                  <c:v>2.18234359517733</c:v>
                </c:pt>
                <c:pt idx="2748">
                  <c:v>2.1900036211964098</c:v>
                </c:pt>
                <c:pt idx="2749">
                  <c:v>2.1760094980569602</c:v>
                </c:pt>
                <c:pt idx="2750">
                  <c:v>2.2125882177193001</c:v>
                </c:pt>
                <c:pt idx="2751">
                  <c:v>2.22035440236349</c:v>
                </c:pt>
                <c:pt idx="2752">
                  <c:v>2.2239291729513</c:v>
                </c:pt>
                <c:pt idx="2753">
                  <c:v>2.2279544847543402</c:v>
                </c:pt>
                <c:pt idx="2754">
                  <c:v>2.2241669621302602</c:v>
                </c:pt>
                <c:pt idx="2755">
                  <c:v>2.2319515464977102</c:v>
                </c:pt>
                <c:pt idx="2756">
                  <c:v>2.2272644482500699</c:v>
                </c:pt>
                <c:pt idx="2757">
                  <c:v>2.2408507613843902</c:v>
                </c:pt>
                <c:pt idx="2758">
                  <c:v>2.2536236107242802</c:v>
                </c:pt>
                <c:pt idx="2759">
                  <c:v>2.2736808608597299</c:v>
                </c:pt>
                <c:pt idx="2760">
                  <c:v>2.26208508846935</c:v>
                </c:pt>
                <c:pt idx="2761">
                  <c:v>2.26389475654012</c:v>
                </c:pt>
                <c:pt idx="2762">
                  <c:v>2.2611780828322701</c:v>
                </c:pt>
                <c:pt idx="2763">
                  <c:v>2.2550729020086302</c:v>
                </c:pt>
                <c:pt idx="2764">
                  <c:v>2.2426700010475802</c:v>
                </c:pt>
                <c:pt idx="2765">
                  <c:v>2.2379603940453801</c:v>
                </c:pt>
                <c:pt idx="2766">
                  <c:v>2.2160283821837301</c:v>
                </c:pt>
                <c:pt idx="2767">
                  <c:v>2.2315405808590199</c:v>
                </c:pt>
                <c:pt idx="2768">
                  <c:v>2.2516244460867498</c:v>
                </c:pt>
                <c:pt idx="2769">
                  <c:v>2.2660348425417101</c:v>
                </c:pt>
                <c:pt idx="2770">
                  <c:v>2.2696604982897699</c:v>
                </c:pt>
                <c:pt idx="2771">
                  <c:v>2.2746537513860101</c:v>
                </c:pt>
                <c:pt idx="2772">
                  <c:v>2.2676023247567101</c:v>
                </c:pt>
                <c:pt idx="2773">
                  <c:v>2.26896288615157</c:v>
                </c:pt>
                <c:pt idx="2774">
                  <c:v>2.2362898205909798</c:v>
                </c:pt>
                <c:pt idx="2775">
                  <c:v>2.25708731592248</c:v>
                </c:pt>
                <c:pt idx="2776">
                  <c:v>2.2643099953334298</c:v>
                </c:pt>
                <c:pt idx="2777">
                  <c:v>2.2602342373418298</c:v>
                </c:pt>
                <c:pt idx="2778">
                  <c:v>2.2502892066975302</c:v>
                </c:pt>
                <c:pt idx="2779">
                  <c:v>2.2532370855582999</c:v>
                </c:pt>
                <c:pt idx="2780">
                  <c:v>2.2926912669264299</c:v>
                </c:pt>
                <c:pt idx="2781">
                  <c:v>2.3140362226215099</c:v>
                </c:pt>
                <c:pt idx="2782">
                  <c:v>2.3168362064508798</c:v>
                </c:pt>
                <c:pt idx="2783">
                  <c:v>2.3323821773961702</c:v>
                </c:pt>
                <c:pt idx="2784">
                  <c:v>2.3391694095323898</c:v>
                </c:pt>
                <c:pt idx="2785">
                  <c:v>2.3506547313331998</c:v>
                </c:pt>
                <c:pt idx="2786">
                  <c:v>2.35961072585958</c:v>
                </c:pt>
                <c:pt idx="2787">
                  <c:v>2.3716683366687201</c:v>
                </c:pt>
                <c:pt idx="2788">
                  <c:v>2.3678973840134199</c:v>
                </c:pt>
                <c:pt idx="2789">
                  <c:v>2.3615277400504202</c:v>
                </c:pt>
                <c:pt idx="2790">
                  <c:v>2.3589536748137601</c:v>
                </c:pt>
                <c:pt idx="2791">
                  <c:v>2.3825668010986498</c:v>
                </c:pt>
                <c:pt idx="2792">
                  <c:v>2.3933121773716102</c:v>
                </c:pt>
                <c:pt idx="2793">
                  <c:v>2.39644741632396</c:v>
                </c:pt>
                <c:pt idx="2794">
                  <c:v>2.3933559991569</c:v>
                </c:pt>
                <c:pt idx="2795">
                  <c:v>2.4019960143138599</c:v>
                </c:pt>
                <c:pt idx="2796">
                  <c:v>2.38568646137667</c:v>
                </c:pt>
                <c:pt idx="2797">
                  <c:v>2.3942987895022401</c:v>
                </c:pt>
                <c:pt idx="2798">
                  <c:v>2.3969564611585898</c:v>
                </c:pt>
                <c:pt idx="2799">
                  <c:v>2.3428092147010098</c:v>
                </c:pt>
                <c:pt idx="2800">
                  <c:v>2.3768033764063299</c:v>
                </c:pt>
                <c:pt idx="2801">
                  <c:v>2.3803923495046999</c:v>
                </c:pt>
                <c:pt idx="2802">
                  <c:v>2.4089808616222501</c:v>
                </c:pt>
                <c:pt idx="2803">
                  <c:v>2.4126184227233001</c:v>
                </c:pt>
                <c:pt idx="2804">
                  <c:v>2.4136075962766199</c:v>
                </c:pt>
                <c:pt idx="2805">
                  <c:v>2.40636677348779</c:v>
                </c:pt>
                <c:pt idx="2806">
                  <c:v>2.4463124619276799</c:v>
                </c:pt>
                <c:pt idx="2807">
                  <c:v>2.47346653025508</c:v>
                </c:pt>
                <c:pt idx="2808">
                  <c:v>2.4601098109917001</c:v>
                </c:pt>
                <c:pt idx="2809">
                  <c:v>2.4911071946101999</c:v>
                </c:pt>
                <c:pt idx="2810">
                  <c:v>2.5010716233886399</c:v>
                </c:pt>
                <c:pt idx="2811">
                  <c:v>2.4950690514925098</c:v>
                </c:pt>
                <c:pt idx="2812">
                  <c:v>2.4743599783651198</c:v>
                </c:pt>
                <c:pt idx="2813">
                  <c:v>2.45431766254036</c:v>
                </c:pt>
                <c:pt idx="2814">
                  <c:v>2.44327323305893</c:v>
                </c:pt>
                <c:pt idx="2815">
                  <c:v>2.4769904036751398</c:v>
                </c:pt>
                <c:pt idx="2816">
                  <c:v>2.51067747316513</c:v>
                </c:pt>
                <c:pt idx="2817">
                  <c:v>2.5008858310197799</c:v>
                </c:pt>
                <c:pt idx="2818">
                  <c:v>2.4831295416195398</c:v>
                </c:pt>
                <c:pt idx="2819">
                  <c:v>2.4607813757449599</c:v>
                </c:pt>
                <c:pt idx="2820">
                  <c:v>2.4792372360630499</c:v>
                </c:pt>
                <c:pt idx="2821">
                  <c:v>2.4276691015529401</c:v>
                </c:pt>
                <c:pt idx="2822">
                  <c:v>2.4652979726270101</c:v>
                </c:pt>
                <c:pt idx="2823">
                  <c:v>2.46012084688449</c:v>
                </c:pt>
                <c:pt idx="2824">
                  <c:v>2.4980067079265198</c:v>
                </c:pt>
                <c:pt idx="2825">
                  <c:v>2.5030027213423698</c:v>
                </c:pt>
                <c:pt idx="2826">
                  <c:v>2.4937416112733999</c:v>
                </c:pt>
                <c:pt idx="2827">
                  <c:v>2.4787791616057602</c:v>
                </c:pt>
                <c:pt idx="2828">
                  <c:v>2.4569659049836301</c:v>
                </c:pt>
                <c:pt idx="2829">
                  <c:v>2.4694964310990501</c:v>
                </c:pt>
                <c:pt idx="2830">
                  <c:v>2.47097812895771</c:v>
                </c:pt>
                <c:pt idx="2831">
                  <c:v>2.4741904005253499</c:v>
                </c:pt>
                <c:pt idx="2832">
                  <c:v>2.45786074388189</c:v>
                </c:pt>
                <c:pt idx="2833">
                  <c:v>2.4617933210721001</c:v>
                </c:pt>
                <c:pt idx="2834">
                  <c:v>2.4718866736884899</c:v>
                </c:pt>
                <c:pt idx="2835">
                  <c:v>2.4909202010758902</c:v>
                </c:pt>
                <c:pt idx="2836">
                  <c:v>2.4849419925933098</c:v>
                </c:pt>
                <c:pt idx="2837">
                  <c:v>2.4881724171836801</c:v>
                </c:pt>
                <c:pt idx="2838">
                  <c:v>2.507331344796</c:v>
                </c:pt>
                <c:pt idx="2839">
                  <c:v>2.5048240134511999</c:v>
                </c:pt>
                <c:pt idx="2840">
                  <c:v>2.50006484782564</c:v>
                </c:pt>
                <c:pt idx="2841">
                  <c:v>2.4888145560104298</c:v>
                </c:pt>
                <c:pt idx="2842">
                  <c:v>2.4649219362727299</c:v>
                </c:pt>
                <c:pt idx="2843">
                  <c:v>2.4422446544590199</c:v>
                </c:pt>
                <c:pt idx="2844">
                  <c:v>2.4136703920018499</c:v>
                </c:pt>
                <c:pt idx="2845">
                  <c:v>2.4409448674314702</c:v>
                </c:pt>
                <c:pt idx="2846">
                  <c:v>2.4655984105925302</c:v>
                </c:pt>
                <c:pt idx="2847">
                  <c:v>2.4727486459832502</c:v>
                </c:pt>
                <c:pt idx="2848">
                  <c:v>2.4561812300551602</c:v>
                </c:pt>
                <c:pt idx="2849">
                  <c:v>2.4615848287612798</c:v>
                </c:pt>
                <c:pt idx="2850">
                  <c:v>2.50638567264473</c:v>
                </c:pt>
                <c:pt idx="2851">
                  <c:v>2.49911715419407</c:v>
                </c:pt>
                <c:pt idx="2852">
                  <c:v>2.4783744818142499</c:v>
                </c:pt>
                <c:pt idx="2853">
                  <c:v>2.46623044685336</c:v>
                </c:pt>
                <c:pt idx="2854">
                  <c:v>2.48546704433882</c:v>
                </c:pt>
                <c:pt idx="2855">
                  <c:v>2.4891952449053298</c:v>
                </c:pt>
                <c:pt idx="2856">
                  <c:v>2.5344985983626098</c:v>
                </c:pt>
                <c:pt idx="2857">
                  <c:v>2.5441296930363801</c:v>
                </c:pt>
                <c:pt idx="2858">
                  <c:v>2.54285762818987</c:v>
                </c:pt>
                <c:pt idx="2859">
                  <c:v>2.5553176305680001</c:v>
                </c:pt>
                <c:pt idx="2860">
                  <c:v>2.5558286940941102</c:v>
                </c:pt>
                <c:pt idx="2861">
                  <c:v>2.56017360287407</c:v>
                </c:pt>
                <c:pt idx="2862">
                  <c:v>2.5627337764769398</c:v>
                </c:pt>
                <c:pt idx="2863">
                  <c:v>2.5704219778063702</c:v>
                </c:pt>
                <c:pt idx="2864">
                  <c:v>2.5868726784643399</c:v>
                </c:pt>
                <c:pt idx="2865">
                  <c:v>2.57730124955402</c:v>
                </c:pt>
                <c:pt idx="2866">
                  <c:v>2.55848695043227</c:v>
                </c:pt>
                <c:pt idx="2867">
                  <c:v>2.5856069121068499</c:v>
                </c:pt>
                <c:pt idx="2868">
                  <c:v>2.6008619928882899</c:v>
                </c:pt>
                <c:pt idx="2869">
                  <c:v>2.5883778553224199</c:v>
                </c:pt>
                <c:pt idx="2870">
                  <c:v>2.5943311243896598</c:v>
                </c:pt>
                <c:pt idx="2871">
                  <c:v>2.5777274051935701</c:v>
                </c:pt>
                <c:pt idx="2872">
                  <c:v>2.5418969942613798</c:v>
                </c:pt>
                <c:pt idx="2873">
                  <c:v>2.5571483762269498</c:v>
                </c:pt>
                <c:pt idx="2874">
                  <c:v>2.5579155207398099</c:v>
                </c:pt>
                <c:pt idx="2875">
                  <c:v>2.57249563920803</c:v>
                </c:pt>
                <c:pt idx="2876">
                  <c:v>2.5830428713287801</c:v>
                </c:pt>
                <c:pt idx="2877">
                  <c:v>2.5900429175100901</c:v>
                </c:pt>
                <c:pt idx="2878">
                  <c:v>2.6076811097783299</c:v>
                </c:pt>
                <c:pt idx="2879">
                  <c:v>2.6230925051371199</c:v>
                </c:pt>
                <c:pt idx="2880">
                  <c:v>2.6254795193167899</c:v>
                </c:pt>
                <c:pt idx="2881">
                  <c:v>2.5895367046973501</c:v>
                </c:pt>
                <c:pt idx="2882">
                  <c:v>2.6120915693952602</c:v>
                </c:pt>
                <c:pt idx="2883">
                  <c:v>2.6246557298440498</c:v>
                </c:pt>
                <c:pt idx="2884">
                  <c:v>2.6162830780658499</c:v>
                </c:pt>
                <c:pt idx="2885">
                  <c:v>2.6351464790587098</c:v>
                </c:pt>
                <c:pt idx="2886">
                  <c:v>2.6470309896792599</c:v>
                </c:pt>
                <c:pt idx="2887">
                  <c:v>2.6425575073066998</c:v>
                </c:pt>
                <c:pt idx="2888">
                  <c:v>2.6238217745799002</c:v>
                </c:pt>
                <c:pt idx="2889">
                  <c:v>2.6264718345722202</c:v>
                </c:pt>
                <c:pt idx="2890">
                  <c:v>2.6230836859056201</c:v>
                </c:pt>
                <c:pt idx="2891">
                  <c:v>2.6307168594316099</c:v>
                </c:pt>
                <c:pt idx="2892">
                  <c:v>2.6438967508973601</c:v>
                </c:pt>
                <c:pt idx="2893">
                  <c:v>2.6404861240886999</c:v>
                </c:pt>
                <c:pt idx="2894">
                  <c:v>2.59324782732876</c:v>
                </c:pt>
                <c:pt idx="2895">
                  <c:v>2.6013128280717499</c:v>
                </c:pt>
                <c:pt idx="2896">
                  <c:v>2.5974368719579202</c:v>
                </c:pt>
                <c:pt idx="2897">
                  <c:v>2.60447592588093</c:v>
                </c:pt>
                <c:pt idx="2898">
                  <c:v>2.61257584601042</c:v>
                </c:pt>
                <c:pt idx="2899">
                  <c:v>2.6167820931224899</c:v>
                </c:pt>
                <c:pt idx="2900">
                  <c:v>2.6416676908280898</c:v>
                </c:pt>
                <c:pt idx="2901">
                  <c:v>2.6710166188731899</c:v>
                </c:pt>
                <c:pt idx="2902">
                  <c:v>2.6550172293261398</c:v>
                </c:pt>
                <c:pt idx="2903">
                  <c:v>2.6792044362852998</c:v>
                </c:pt>
                <c:pt idx="2904">
                  <c:v>2.6880726029694002</c:v>
                </c:pt>
                <c:pt idx="2905">
                  <c:v>2.6768095787629602</c:v>
                </c:pt>
                <c:pt idx="2906">
                  <c:v>2.6800485183532698</c:v>
                </c:pt>
                <c:pt idx="2907">
                  <c:v>2.6945475808375599</c:v>
                </c:pt>
                <c:pt idx="2908">
                  <c:v>2.6676290505049902</c:v>
                </c:pt>
                <c:pt idx="2909">
                  <c:v>2.6583190251187299</c:v>
                </c:pt>
                <c:pt idx="2910">
                  <c:v>2.6546239616738099</c:v>
                </c:pt>
                <c:pt idx="2911">
                  <c:v>2.6384573017472199</c:v>
                </c:pt>
                <c:pt idx="2912">
                  <c:v>2.6498290527177502</c:v>
                </c:pt>
                <c:pt idx="2913">
                  <c:v>2.64031616641849</c:v>
                </c:pt>
                <c:pt idx="2914">
                  <c:v>2.58991253080156</c:v>
                </c:pt>
                <c:pt idx="2915">
                  <c:v>2.5883844824083901</c:v>
                </c:pt>
                <c:pt idx="2916">
                  <c:v>2.5832335972884</c:v>
                </c:pt>
                <c:pt idx="2917">
                  <c:v>2.5145454159364999</c:v>
                </c:pt>
                <c:pt idx="2918">
                  <c:v>2.5472596517978299</c:v>
                </c:pt>
                <c:pt idx="2919">
                  <c:v>2.5699557352953502</c:v>
                </c:pt>
                <c:pt idx="2920">
                  <c:v>2.5681824658379999</c:v>
                </c:pt>
                <c:pt idx="2921">
                  <c:v>2.57719678629309</c:v>
                </c:pt>
                <c:pt idx="2922">
                  <c:v>2.5658828924012602</c:v>
                </c:pt>
                <c:pt idx="2923">
                  <c:v>2.60029138198836</c:v>
                </c:pt>
                <c:pt idx="2924">
                  <c:v>2.6057779968043602</c:v>
                </c:pt>
                <c:pt idx="2925">
                  <c:v>2.5828732082124501</c:v>
                </c:pt>
                <c:pt idx="2926">
                  <c:v>2.5519045584459801</c:v>
                </c:pt>
                <c:pt idx="2927">
                  <c:v>2.56188250526951</c:v>
                </c:pt>
                <c:pt idx="2928">
                  <c:v>2.5721556541156398</c:v>
                </c:pt>
                <c:pt idx="2929">
                  <c:v>2.5554623639204301</c:v>
                </c:pt>
                <c:pt idx="2930">
                  <c:v>2.4795906863356301</c:v>
                </c:pt>
                <c:pt idx="2931">
                  <c:v>2.4853185408210599</c:v>
                </c:pt>
                <c:pt idx="2932">
                  <c:v>2.4955332000238402</c:v>
                </c:pt>
                <c:pt idx="2933">
                  <c:v>2.4923139621958099</c:v>
                </c:pt>
                <c:pt idx="2934">
                  <c:v>2.5048004551464098</c:v>
                </c:pt>
                <c:pt idx="2935">
                  <c:v>2.53262878820308</c:v>
                </c:pt>
                <c:pt idx="2936">
                  <c:v>2.53645305767327</c:v>
                </c:pt>
                <c:pt idx="2937">
                  <c:v>2.52760083650199</c:v>
                </c:pt>
                <c:pt idx="2938">
                  <c:v>2.5167574289134</c:v>
                </c:pt>
                <c:pt idx="2939">
                  <c:v>2.5099873514296198</c:v>
                </c:pt>
                <c:pt idx="2940">
                  <c:v>2.5203033994439998</c:v>
                </c:pt>
                <c:pt idx="2941">
                  <c:v>2.5273854519964298</c:v>
                </c:pt>
                <c:pt idx="2942">
                  <c:v>2.5544537501873199</c:v>
                </c:pt>
                <c:pt idx="2943">
                  <c:v>2.5243367404726098</c:v>
                </c:pt>
                <c:pt idx="2944">
                  <c:v>2.4867493664069702</c:v>
                </c:pt>
                <c:pt idx="2945">
                  <c:v>2.4648908394762499</c:v>
                </c:pt>
                <c:pt idx="2946">
                  <c:v>2.3865319596893002</c:v>
                </c:pt>
                <c:pt idx="2947">
                  <c:v>2.4171034340929198</c:v>
                </c:pt>
                <c:pt idx="2948">
                  <c:v>2.34678989519516</c:v>
                </c:pt>
                <c:pt idx="2949">
                  <c:v>2.3538537327797</c:v>
                </c:pt>
                <c:pt idx="2950">
                  <c:v>2.41554823911585</c:v>
                </c:pt>
                <c:pt idx="2951">
                  <c:v>2.4199686923934398</c:v>
                </c:pt>
                <c:pt idx="2952">
                  <c:v>2.4265752069236699</c:v>
                </c:pt>
                <c:pt idx="2953">
                  <c:v>2.45722285178711</c:v>
                </c:pt>
                <c:pt idx="2954">
                  <c:v>2.43911311936944</c:v>
                </c:pt>
                <c:pt idx="2955">
                  <c:v>2.4508940357359998</c:v>
                </c:pt>
                <c:pt idx="2956">
                  <c:v>2.44753631090704</c:v>
                </c:pt>
                <c:pt idx="2957">
                  <c:v>2.4412461425880099</c:v>
                </c:pt>
                <c:pt idx="2958">
                  <c:v>2.39664457556293</c:v>
                </c:pt>
                <c:pt idx="2959">
                  <c:v>2.39455949478219</c:v>
                </c:pt>
                <c:pt idx="2960">
                  <c:v>2.3876871090321599</c:v>
                </c:pt>
                <c:pt idx="2961">
                  <c:v>2.31684443250718</c:v>
                </c:pt>
                <c:pt idx="2962">
                  <c:v>2.3393873288354698</c:v>
                </c:pt>
                <c:pt idx="2963">
                  <c:v>2.34553991751031</c:v>
                </c:pt>
                <c:pt idx="2964">
                  <c:v>2.3188711286482202</c:v>
                </c:pt>
                <c:pt idx="2965">
                  <c:v>2.3423612931814199</c:v>
                </c:pt>
                <c:pt idx="2966">
                  <c:v>2.3412603833736298</c:v>
                </c:pt>
                <c:pt idx="2967">
                  <c:v>2.3921359715043402</c:v>
                </c:pt>
                <c:pt idx="2968">
                  <c:v>2.3986665027065399</c:v>
                </c:pt>
                <c:pt idx="2969">
                  <c:v>2.4232048610292298</c:v>
                </c:pt>
                <c:pt idx="2970">
                  <c:v>2.4240045186333701</c:v>
                </c:pt>
                <c:pt idx="2971">
                  <c:v>2.39789798996769</c:v>
                </c:pt>
                <c:pt idx="2972">
                  <c:v>2.3931741309274499</c:v>
                </c:pt>
                <c:pt idx="2973">
                  <c:v>2.3944425132168399</c:v>
                </c:pt>
                <c:pt idx="2974">
                  <c:v>2.3973876775081</c:v>
                </c:pt>
                <c:pt idx="2975">
                  <c:v>2.3650469177385198</c:v>
                </c:pt>
                <c:pt idx="2976">
                  <c:v>2.3802068684812201</c:v>
                </c:pt>
                <c:pt idx="2977">
                  <c:v>2.3835629601657802</c:v>
                </c:pt>
                <c:pt idx="2978">
                  <c:v>2.40789913798907</c:v>
                </c:pt>
                <c:pt idx="2979">
                  <c:v>2.4079232169804499</c:v>
                </c:pt>
                <c:pt idx="2980">
                  <c:v>2.4079472962126198</c:v>
                </c:pt>
                <c:pt idx="2981">
                  <c:v>2.4079713756855798</c:v>
                </c:pt>
                <c:pt idx="2982">
                  <c:v>2.4079954553993401</c:v>
                </c:pt>
                <c:pt idx="2983">
                  <c:v>2.4080195353538998</c:v>
                </c:pt>
                <c:pt idx="2984">
                  <c:v>2.4080436155492499</c:v>
                </c:pt>
                <c:pt idx="2985">
                  <c:v>2.4080676959854102</c:v>
                </c:pt>
                <c:pt idx="2986">
                  <c:v>2.4080917766623702</c:v>
                </c:pt>
                <c:pt idx="2987">
                  <c:v>2.40811585758013</c:v>
                </c:pt>
                <c:pt idx="2988">
                  <c:v>2.4081399387387101</c:v>
                </c:pt>
                <c:pt idx="2989">
                  <c:v>2.4081640201380998</c:v>
                </c:pt>
                <c:pt idx="2990">
                  <c:v>2.4081881017783</c:v>
                </c:pt>
                <c:pt idx="2991">
                  <c:v>2.40821218365932</c:v>
                </c:pt>
                <c:pt idx="2992">
                  <c:v>2.40823626578115</c:v>
                </c:pt>
                <c:pt idx="2993">
                  <c:v>2.4082603481438101</c:v>
                </c:pt>
                <c:pt idx="2994">
                  <c:v>2.4082844307472899</c:v>
                </c:pt>
                <c:pt idx="2995">
                  <c:v>2.4083085135915998</c:v>
                </c:pt>
                <c:pt idx="2996">
                  <c:v>2.4083325966767402</c:v>
                </c:pt>
                <c:pt idx="2997">
                  <c:v>2.4083566800026999</c:v>
                </c:pt>
                <c:pt idx="2998">
                  <c:v>2.4083807635694998</c:v>
                </c:pt>
                <c:pt idx="2999">
                  <c:v>2.40840484737714</c:v>
                </c:pt>
                <c:pt idx="3000">
                  <c:v>2.4084289314256102</c:v>
                </c:pt>
                <c:pt idx="3001">
                  <c:v>2.40845301571493</c:v>
                </c:pt>
                <c:pt idx="3002">
                  <c:v>2.4084771002450802</c:v>
                </c:pt>
                <c:pt idx="3003">
                  <c:v>2.4085011850160898</c:v>
                </c:pt>
                <c:pt idx="3004">
                  <c:v>2.40852527002794</c:v>
                </c:pt>
                <c:pt idx="3005">
                  <c:v>2.4085493552806398</c:v>
                </c:pt>
                <c:pt idx="3006">
                  <c:v>2.4085734407741901</c:v>
                </c:pt>
                <c:pt idx="3007">
                  <c:v>2.4085975265086002</c:v>
                </c:pt>
                <c:pt idx="3008">
                  <c:v>2.4086216124838602</c:v>
                </c:pt>
                <c:pt idx="3009">
                  <c:v>2.4086456986999898</c:v>
                </c:pt>
                <c:pt idx="3010">
                  <c:v>2.40866978515698</c:v>
                </c:pt>
                <c:pt idx="3011">
                  <c:v>2.4086938718548301</c:v>
                </c:pt>
                <c:pt idx="3012">
                  <c:v>2.4087179587935501</c:v>
                </c:pt>
                <c:pt idx="3013">
                  <c:v>2.4087420459731299</c:v>
                </c:pt>
                <c:pt idx="3014">
                  <c:v>2.4087661333935899</c:v>
                </c:pt>
                <c:pt idx="3015">
                  <c:v>2.4087902210549301</c:v>
                </c:pt>
                <c:pt idx="3016">
                  <c:v>2.4088143089571399</c:v>
                </c:pt>
                <c:pt idx="3017">
                  <c:v>2.4088383971002298</c:v>
                </c:pt>
                <c:pt idx="3018">
                  <c:v>2.4088624854842</c:v>
                </c:pt>
                <c:pt idx="3019">
                  <c:v>2.4088865741090602</c:v>
                </c:pt>
                <c:pt idx="3020">
                  <c:v>2.4089106629748001</c:v>
                </c:pt>
                <c:pt idx="3021">
                  <c:v>2.4089347520814299</c:v>
                </c:pt>
                <c:pt idx="3022">
                  <c:v>2.4089588414289498</c:v>
                </c:pt>
                <c:pt idx="3023">
                  <c:v>2.4089829310173601</c:v>
                </c:pt>
                <c:pt idx="3024">
                  <c:v>2.4090070208466701</c:v>
                </c:pt>
                <c:pt idx="3025">
                  <c:v>2.4090311109168798</c:v>
                </c:pt>
                <c:pt idx="3026">
                  <c:v>2.4090552012279902</c:v>
                </c:pt>
                <c:pt idx="3027">
                  <c:v>2.4090792917799999</c:v>
                </c:pt>
                <c:pt idx="3028">
                  <c:v>2.40910338257292</c:v>
                </c:pt>
                <c:pt idx="3029">
                  <c:v>2.4091274736067501</c:v>
                </c:pt>
                <c:pt idx="3030">
                  <c:v>2.4091515648814799</c:v>
                </c:pt>
                <c:pt idx="3031">
                  <c:v>2.4091756563971298</c:v>
                </c:pt>
                <c:pt idx="3032">
                  <c:v>2.4091997481537</c:v>
                </c:pt>
                <c:pt idx="3033">
                  <c:v>2.4092238401511801</c:v>
                </c:pt>
                <c:pt idx="3034">
                  <c:v>2.4092479323895799</c:v>
                </c:pt>
                <c:pt idx="3035">
                  <c:v>2.4092720248688999</c:v>
                </c:pt>
                <c:pt idx="3036">
                  <c:v>2.4092961175891499</c:v>
                </c:pt>
                <c:pt idx="3037">
                  <c:v>2.4093202105503302</c:v>
                </c:pt>
                <c:pt idx="3038">
                  <c:v>2.4093443037524298</c:v>
                </c:pt>
                <c:pt idx="3039">
                  <c:v>2.40936839719547</c:v>
                </c:pt>
                <c:pt idx="3040">
                  <c:v>2.4093924908794402</c:v>
                </c:pt>
                <c:pt idx="3041">
                  <c:v>2.4094165848043501</c:v>
                </c:pt>
                <c:pt idx="3042">
                  <c:v>2.4094406789702001</c:v>
                </c:pt>
                <c:pt idx="3043">
                  <c:v>2.4094647733769898</c:v>
                </c:pt>
                <c:pt idx="3044">
                  <c:v>2.4094888680247299</c:v>
                </c:pt>
                <c:pt idx="3045">
                  <c:v>2.4095129629134102</c:v>
                </c:pt>
                <c:pt idx="3046">
                  <c:v>2.40953705804304</c:v>
                </c:pt>
                <c:pt idx="3047">
                  <c:v>2.4095611534136201</c:v>
                </c:pt>
                <c:pt idx="3048">
                  <c:v>2.4095852490251501</c:v>
                </c:pt>
                <c:pt idx="3049">
                  <c:v>2.4096093448776399</c:v>
                </c:pt>
                <c:pt idx="3050">
                  <c:v>2.4096334409710898</c:v>
                </c:pt>
                <c:pt idx="3051">
                  <c:v>2.4096575373054998</c:v>
                </c:pt>
                <c:pt idx="3052">
                  <c:v>2.40968163388087</c:v>
                </c:pt>
                <c:pt idx="3053">
                  <c:v>2.4097057306972101</c:v>
                </c:pt>
                <c:pt idx="3054">
                  <c:v>2.40972982775452</c:v>
                </c:pt>
                <c:pt idx="3055">
                  <c:v>2.4097539250527999</c:v>
                </c:pt>
                <c:pt idx="3056">
                  <c:v>2.4097780225920502</c:v>
                </c:pt>
                <c:pt idx="3057">
                  <c:v>2.4098021203722699</c:v>
                </c:pt>
                <c:pt idx="3058">
                  <c:v>2.40982621839348</c:v>
                </c:pt>
                <c:pt idx="3059">
                  <c:v>2.40985031665566</c:v>
                </c:pt>
                <c:pt idx="3060">
                  <c:v>2.4098744151588298</c:v>
                </c:pt>
                <c:pt idx="3061">
                  <c:v>2.4098985139029798</c:v>
                </c:pt>
                <c:pt idx="3062">
                  <c:v>2.4099226128881202</c:v>
                </c:pt>
                <c:pt idx="3063">
                  <c:v>2.4099467121142499</c:v>
                </c:pt>
                <c:pt idx="3064">
                  <c:v>2.4099708115813701</c:v>
                </c:pt>
                <c:pt idx="3065">
                  <c:v>2.4099949112894801</c:v>
                </c:pt>
                <c:pt idx="3066">
                  <c:v>2.4100190112386</c:v>
                </c:pt>
                <c:pt idx="3067">
                  <c:v>2.4100431114287102</c:v>
                </c:pt>
                <c:pt idx="3068">
                  <c:v>2.4100672118598299</c:v>
                </c:pt>
                <c:pt idx="3069">
                  <c:v>2.4100913125319399</c:v>
                </c:pt>
                <c:pt idx="3070">
                  <c:v>2.41011541344507</c:v>
                </c:pt>
                <c:pt idx="3071">
                  <c:v>2.4101395145992002</c:v>
                </c:pt>
                <c:pt idx="3072">
                  <c:v>2.41016361599435</c:v>
                </c:pt>
                <c:pt idx="3073">
                  <c:v>2.4101877176305102</c:v>
                </c:pt>
                <c:pt idx="3074">
                  <c:v>2.41021181950769</c:v>
                </c:pt>
                <c:pt idx="3075">
                  <c:v>2.4102359216258802</c:v>
                </c:pt>
                <c:pt idx="3076">
                  <c:v>2.4102600239851002</c:v>
                </c:pt>
                <c:pt idx="3077">
                  <c:v>2.4102841265853399</c:v>
                </c:pt>
                <c:pt idx="3078">
                  <c:v>2.4103082294266001</c:v>
                </c:pt>
                <c:pt idx="3079">
                  <c:v>2.4103323325088999</c:v>
                </c:pt>
                <c:pt idx="3080">
                  <c:v>2.4103564358322198</c:v>
                </c:pt>
                <c:pt idx="3081">
                  <c:v>2.4103805393965798</c:v>
                </c:pt>
                <c:pt idx="3082">
                  <c:v>2.4104046432019799</c:v>
                </c:pt>
                <c:pt idx="3083">
                  <c:v>2.4104287472484098</c:v>
                </c:pt>
                <c:pt idx="3084">
                  <c:v>2.4104528515358798</c:v>
                </c:pt>
                <c:pt idx="3085">
                  <c:v>2.4104769560644002</c:v>
                </c:pt>
                <c:pt idx="3086">
                  <c:v>2.4105010608339601</c:v>
                </c:pt>
                <c:pt idx="3087">
                  <c:v>2.4105251658445699</c:v>
                </c:pt>
                <c:pt idx="3088">
                  <c:v>2.41054927109623</c:v>
                </c:pt>
                <c:pt idx="3089">
                  <c:v>2.4105733765889399</c:v>
                </c:pt>
                <c:pt idx="3090">
                  <c:v>2.4105974823227001</c:v>
                </c:pt>
                <c:pt idx="3091">
                  <c:v>2.4106215882975199</c:v>
                </c:pt>
                <c:pt idx="3092">
                  <c:v>2.41064569451341</c:v>
                </c:pt>
                <c:pt idx="3093">
                  <c:v>2.41066980097035</c:v>
                </c:pt>
                <c:pt idx="3094">
                  <c:v>2.4106939076683598</c:v>
                </c:pt>
                <c:pt idx="3095">
                  <c:v>2.4107180146074398</c:v>
                </c:pt>
                <c:pt idx="3096">
                  <c:v>2.4107421217875902</c:v>
                </c:pt>
                <c:pt idx="3097">
                  <c:v>2.4107662292088099</c:v>
                </c:pt>
                <c:pt idx="3098">
                  <c:v>2.4107903368710999</c:v>
                </c:pt>
                <c:pt idx="3099">
                  <c:v>2.4108144447744699</c:v>
                </c:pt>
                <c:pt idx="3100">
                  <c:v>2.4108385529189098</c:v>
                </c:pt>
                <c:pt idx="3101">
                  <c:v>2.4108626613044399</c:v>
                </c:pt>
                <c:pt idx="3102">
                  <c:v>2.4108867699310599</c:v>
                </c:pt>
                <c:pt idx="3103">
                  <c:v>2.4109108787987599</c:v>
                </c:pt>
                <c:pt idx="3104">
                  <c:v>2.4109349879075399</c:v>
                </c:pt>
                <c:pt idx="3105">
                  <c:v>2.41095909725742</c:v>
                </c:pt>
                <c:pt idx="3106">
                  <c:v>2.4109832068484001</c:v>
                </c:pt>
                <c:pt idx="3107">
                  <c:v>2.41100731668047</c:v>
                </c:pt>
                <c:pt idx="3108">
                  <c:v>2.4110314267536301</c:v>
                </c:pt>
                <c:pt idx="3109">
                  <c:v>2.4110555370679001</c:v>
                </c:pt>
                <c:pt idx="3110">
                  <c:v>2.4110796476232701</c:v>
                </c:pt>
                <c:pt idx="3111">
                  <c:v>2.4111037584197499</c:v>
                </c:pt>
                <c:pt idx="3112">
                  <c:v>2.4111278694573302</c:v>
                </c:pt>
                <c:pt idx="3113">
                  <c:v>2.41115198073603</c:v>
                </c:pt>
                <c:pt idx="3114">
                  <c:v>2.4111760922558299</c:v>
                </c:pt>
                <c:pt idx="3115">
                  <c:v>2.4112002040167599</c:v>
                </c:pt>
                <c:pt idx="3116">
                  <c:v>2.4112243160187998</c:v>
                </c:pt>
                <c:pt idx="3117">
                  <c:v>2.4112484282619602</c:v>
                </c:pt>
                <c:pt idx="3118">
                  <c:v>2.4112725407462401</c:v>
                </c:pt>
                <c:pt idx="3119">
                  <c:v>2.4112966534716498</c:v>
                </c:pt>
                <c:pt idx="3120">
                  <c:v>2.4113207664381799</c:v>
                </c:pt>
                <c:pt idx="3121">
                  <c:v>2.4113448796458501</c:v>
                </c:pt>
                <c:pt idx="3122">
                  <c:v>2.4113689930946398</c:v>
                </c:pt>
                <c:pt idx="3123">
                  <c:v>2.4113931067845802</c:v>
                </c:pt>
                <c:pt idx="3124">
                  <c:v>2.4114172207156401</c:v>
                </c:pt>
                <c:pt idx="3125">
                  <c:v>2.4114172207156401</c:v>
                </c:pt>
                <c:pt idx="3126">
                  <c:v>2.4114172207156401</c:v>
                </c:pt>
                <c:pt idx="3127">
                  <c:v>2.4114172207156401</c:v>
                </c:pt>
                <c:pt idx="3128">
                  <c:v>2.4114172207156401</c:v>
                </c:pt>
                <c:pt idx="3129">
                  <c:v>2.4114172207156401</c:v>
                </c:pt>
                <c:pt idx="3130">
                  <c:v>2.4114172207156401</c:v>
                </c:pt>
                <c:pt idx="3131">
                  <c:v>2.4114172207156401</c:v>
                </c:pt>
                <c:pt idx="3132">
                  <c:v>2.4114172207156401</c:v>
                </c:pt>
                <c:pt idx="3133">
                  <c:v>2.4114172207156401</c:v>
                </c:pt>
                <c:pt idx="3134">
                  <c:v>2.4114172207156401</c:v>
                </c:pt>
                <c:pt idx="3135">
                  <c:v>2.4114172207156401</c:v>
                </c:pt>
                <c:pt idx="3136">
                  <c:v>2.4114172207156401</c:v>
                </c:pt>
                <c:pt idx="3137">
                  <c:v>2.4114172207156401</c:v>
                </c:pt>
                <c:pt idx="3138">
                  <c:v>2.4114172207156401</c:v>
                </c:pt>
                <c:pt idx="3139">
                  <c:v>2.4114172207156401</c:v>
                </c:pt>
                <c:pt idx="3140">
                  <c:v>2.4114172207156401</c:v>
                </c:pt>
                <c:pt idx="3141">
                  <c:v>2.4114172207156401</c:v>
                </c:pt>
                <c:pt idx="3142">
                  <c:v>2.4114172207156401</c:v>
                </c:pt>
                <c:pt idx="3143">
                  <c:v>2.4114172207156401</c:v>
                </c:pt>
                <c:pt idx="3144">
                  <c:v>2.4114172207156401</c:v>
                </c:pt>
                <c:pt idx="3145">
                  <c:v>2.4114172207156401</c:v>
                </c:pt>
                <c:pt idx="3146">
                  <c:v>2.4114172207156401</c:v>
                </c:pt>
                <c:pt idx="3147">
                  <c:v>2.4114172207156401</c:v>
                </c:pt>
                <c:pt idx="3148">
                  <c:v>2.4114172207156401</c:v>
                </c:pt>
                <c:pt idx="3149">
                  <c:v>2.4114172207156401</c:v>
                </c:pt>
                <c:pt idx="3150">
                  <c:v>2.4114172207156401</c:v>
                </c:pt>
                <c:pt idx="3151">
                  <c:v>2.4114172207156401</c:v>
                </c:pt>
                <c:pt idx="3152">
                  <c:v>2.4114172207156401</c:v>
                </c:pt>
                <c:pt idx="3153">
                  <c:v>2.4114172207156401</c:v>
                </c:pt>
                <c:pt idx="3154">
                  <c:v>2.4114172207156401</c:v>
                </c:pt>
                <c:pt idx="3155">
                  <c:v>2.4114172207156401</c:v>
                </c:pt>
                <c:pt idx="3156">
                  <c:v>2.4114172207156401</c:v>
                </c:pt>
                <c:pt idx="3157">
                  <c:v>2.4114172207156401</c:v>
                </c:pt>
                <c:pt idx="3158">
                  <c:v>2.4114172207156401</c:v>
                </c:pt>
                <c:pt idx="3159">
                  <c:v>2.4114172207156401</c:v>
                </c:pt>
                <c:pt idx="3160">
                  <c:v>2.4114172207156401</c:v>
                </c:pt>
                <c:pt idx="3161">
                  <c:v>2.4114172207156401</c:v>
                </c:pt>
                <c:pt idx="3162">
                  <c:v>2.4114172207156401</c:v>
                </c:pt>
                <c:pt idx="3163">
                  <c:v>2.4114172207156401</c:v>
                </c:pt>
                <c:pt idx="3164">
                  <c:v>2.4114172207156401</c:v>
                </c:pt>
                <c:pt idx="3165">
                  <c:v>2.4114172207156401</c:v>
                </c:pt>
                <c:pt idx="3166">
                  <c:v>2.4114172207156401</c:v>
                </c:pt>
                <c:pt idx="3167">
                  <c:v>2.4114172207156401</c:v>
                </c:pt>
                <c:pt idx="3168">
                  <c:v>2.4114172207156401</c:v>
                </c:pt>
                <c:pt idx="3169">
                  <c:v>2.4114172207156401</c:v>
                </c:pt>
                <c:pt idx="3170">
                  <c:v>2.4114172207156401</c:v>
                </c:pt>
                <c:pt idx="3171">
                  <c:v>2.4114172207156401</c:v>
                </c:pt>
                <c:pt idx="3172">
                  <c:v>2.4114172207156401</c:v>
                </c:pt>
                <c:pt idx="3173">
                  <c:v>2.4114172207156401</c:v>
                </c:pt>
                <c:pt idx="3174">
                  <c:v>2.4114172207156401</c:v>
                </c:pt>
                <c:pt idx="3175">
                  <c:v>2.4114172207156401</c:v>
                </c:pt>
                <c:pt idx="3176">
                  <c:v>2.4114172207156401</c:v>
                </c:pt>
                <c:pt idx="3177">
                  <c:v>2.4114172207156401</c:v>
                </c:pt>
                <c:pt idx="3178">
                  <c:v>2.4114172207156401</c:v>
                </c:pt>
                <c:pt idx="3179">
                  <c:v>2.4114172207156401</c:v>
                </c:pt>
                <c:pt idx="3180">
                  <c:v>2.4114172207156401</c:v>
                </c:pt>
                <c:pt idx="3181">
                  <c:v>2.4114172207156401</c:v>
                </c:pt>
                <c:pt idx="3182">
                  <c:v>2.4114172207156401</c:v>
                </c:pt>
                <c:pt idx="3183">
                  <c:v>2.4114172207156401</c:v>
                </c:pt>
                <c:pt idx="3184">
                  <c:v>2.4114172207156401</c:v>
                </c:pt>
                <c:pt idx="3185">
                  <c:v>2.4114172207156401</c:v>
                </c:pt>
                <c:pt idx="3186">
                  <c:v>2.4114172207156401</c:v>
                </c:pt>
                <c:pt idx="3187">
                  <c:v>2.4114172207156401</c:v>
                </c:pt>
                <c:pt idx="3188">
                  <c:v>2.4114172207156401</c:v>
                </c:pt>
                <c:pt idx="3189">
                  <c:v>2.4114172207156401</c:v>
                </c:pt>
                <c:pt idx="3190">
                  <c:v>2.4114172207156401</c:v>
                </c:pt>
                <c:pt idx="3191">
                  <c:v>2.4114172207156401</c:v>
                </c:pt>
                <c:pt idx="3192">
                  <c:v>2.4114172207156401</c:v>
                </c:pt>
                <c:pt idx="3193">
                  <c:v>2.4114172207156401</c:v>
                </c:pt>
                <c:pt idx="3194">
                  <c:v>2.4114172207156401</c:v>
                </c:pt>
                <c:pt idx="3195">
                  <c:v>2.4114172207156401</c:v>
                </c:pt>
                <c:pt idx="3196">
                  <c:v>2.4114172207156401</c:v>
                </c:pt>
                <c:pt idx="3197">
                  <c:v>2.4114172207156401</c:v>
                </c:pt>
                <c:pt idx="3198">
                  <c:v>2.4114172207156401</c:v>
                </c:pt>
                <c:pt idx="3199">
                  <c:v>2.4114172207156401</c:v>
                </c:pt>
                <c:pt idx="3200">
                  <c:v>2.4114172207156401</c:v>
                </c:pt>
                <c:pt idx="3201">
                  <c:v>2.4114172207156401</c:v>
                </c:pt>
                <c:pt idx="3202">
                  <c:v>2.4114172207156401</c:v>
                </c:pt>
                <c:pt idx="3203">
                  <c:v>2.4114172207156401</c:v>
                </c:pt>
                <c:pt idx="3204">
                  <c:v>2.4114172207156401</c:v>
                </c:pt>
                <c:pt idx="3205">
                  <c:v>2.4114172207156401</c:v>
                </c:pt>
                <c:pt idx="3206">
                  <c:v>2.4114172207156401</c:v>
                </c:pt>
                <c:pt idx="3207">
                  <c:v>2.4114172207156401</c:v>
                </c:pt>
                <c:pt idx="3208">
                  <c:v>2.4114172207156401</c:v>
                </c:pt>
                <c:pt idx="3209">
                  <c:v>2.4114172207156401</c:v>
                </c:pt>
                <c:pt idx="3210">
                  <c:v>2.4114172207156401</c:v>
                </c:pt>
                <c:pt idx="3211">
                  <c:v>2.4114172207156401</c:v>
                </c:pt>
                <c:pt idx="3212">
                  <c:v>2.4114172207156401</c:v>
                </c:pt>
                <c:pt idx="3213">
                  <c:v>2.4114172207156401</c:v>
                </c:pt>
                <c:pt idx="3214">
                  <c:v>2.4114172207156401</c:v>
                </c:pt>
                <c:pt idx="3215">
                  <c:v>2.4114172207156401</c:v>
                </c:pt>
                <c:pt idx="3216">
                  <c:v>2.4114172207156401</c:v>
                </c:pt>
                <c:pt idx="3217">
                  <c:v>2.4114172207156401</c:v>
                </c:pt>
                <c:pt idx="3218">
                  <c:v>2.4114172207156401</c:v>
                </c:pt>
                <c:pt idx="3219">
                  <c:v>2.4114172207156401</c:v>
                </c:pt>
                <c:pt idx="3220">
                  <c:v>2.4114172207156401</c:v>
                </c:pt>
                <c:pt idx="3221">
                  <c:v>2.4114172207156401</c:v>
                </c:pt>
                <c:pt idx="3222">
                  <c:v>2.4114172207156401</c:v>
                </c:pt>
                <c:pt idx="3223">
                  <c:v>2.4114172207156401</c:v>
                </c:pt>
                <c:pt idx="3224">
                  <c:v>2.4114172207156401</c:v>
                </c:pt>
                <c:pt idx="3225">
                  <c:v>2.4114172207156401</c:v>
                </c:pt>
                <c:pt idx="3226">
                  <c:v>2.4114172207156401</c:v>
                </c:pt>
                <c:pt idx="3227">
                  <c:v>2.4114172207156401</c:v>
                </c:pt>
                <c:pt idx="3228">
                  <c:v>2.4114172207156401</c:v>
                </c:pt>
                <c:pt idx="3229">
                  <c:v>2.4114172207156401</c:v>
                </c:pt>
                <c:pt idx="3230">
                  <c:v>2.4114172207156401</c:v>
                </c:pt>
                <c:pt idx="3231">
                  <c:v>2.4114172207156401</c:v>
                </c:pt>
                <c:pt idx="3232">
                  <c:v>2.4114172207156401</c:v>
                </c:pt>
                <c:pt idx="3233">
                  <c:v>2.4114172207156401</c:v>
                </c:pt>
                <c:pt idx="3234">
                  <c:v>2.4114172207156401</c:v>
                </c:pt>
                <c:pt idx="3235">
                  <c:v>2.4114172207156401</c:v>
                </c:pt>
                <c:pt idx="3236">
                  <c:v>2.4114172207156401</c:v>
                </c:pt>
                <c:pt idx="3237">
                  <c:v>2.4114172207156401</c:v>
                </c:pt>
                <c:pt idx="3238">
                  <c:v>2.4114172207156401</c:v>
                </c:pt>
                <c:pt idx="3239">
                  <c:v>2.4114172207156401</c:v>
                </c:pt>
                <c:pt idx="3240">
                  <c:v>2.4114172207156401</c:v>
                </c:pt>
                <c:pt idx="3241">
                  <c:v>2.4114172207156401</c:v>
                </c:pt>
                <c:pt idx="3242">
                  <c:v>2.4114172207156401</c:v>
                </c:pt>
                <c:pt idx="3243">
                  <c:v>2.4114172207156401</c:v>
                </c:pt>
                <c:pt idx="3244">
                  <c:v>2.4114172207156401</c:v>
                </c:pt>
                <c:pt idx="3245">
                  <c:v>2.4114172207156401</c:v>
                </c:pt>
                <c:pt idx="3246">
                  <c:v>2.4114172207156401</c:v>
                </c:pt>
                <c:pt idx="3247">
                  <c:v>2.4114172207156401</c:v>
                </c:pt>
                <c:pt idx="3248">
                  <c:v>2.4114172207156401</c:v>
                </c:pt>
                <c:pt idx="3249">
                  <c:v>2.4114172207156401</c:v>
                </c:pt>
                <c:pt idx="3250">
                  <c:v>2.4114172207156401</c:v>
                </c:pt>
                <c:pt idx="3251">
                  <c:v>2.4114172207156401</c:v>
                </c:pt>
                <c:pt idx="3252">
                  <c:v>2.4114172207156401</c:v>
                </c:pt>
                <c:pt idx="3253">
                  <c:v>2.4114172207156401</c:v>
                </c:pt>
                <c:pt idx="3254">
                  <c:v>2.4114172207156401</c:v>
                </c:pt>
                <c:pt idx="3255">
                  <c:v>2.4114172207156401</c:v>
                </c:pt>
                <c:pt idx="3256">
                  <c:v>2.4114172207156401</c:v>
                </c:pt>
                <c:pt idx="3257">
                  <c:v>2.4114172207156401</c:v>
                </c:pt>
                <c:pt idx="3258">
                  <c:v>2.4114172207156401</c:v>
                </c:pt>
                <c:pt idx="3259">
                  <c:v>2.4114172207156401</c:v>
                </c:pt>
                <c:pt idx="3260">
                  <c:v>2.4114172207156401</c:v>
                </c:pt>
                <c:pt idx="3261">
                  <c:v>2.4114172207156401</c:v>
                </c:pt>
                <c:pt idx="3262">
                  <c:v>2.4114172207156401</c:v>
                </c:pt>
                <c:pt idx="3263">
                  <c:v>2.4114172207156401</c:v>
                </c:pt>
                <c:pt idx="3264">
                  <c:v>2.4114172207156401</c:v>
                </c:pt>
                <c:pt idx="3265">
                  <c:v>2.4114172207156401</c:v>
                </c:pt>
                <c:pt idx="3266">
                  <c:v>2.4114172207156401</c:v>
                </c:pt>
                <c:pt idx="3267">
                  <c:v>2.4114172207156401</c:v>
                </c:pt>
                <c:pt idx="3268">
                  <c:v>2.4114172207156401</c:v>
                </c:pt>
                <c:pt idx="3269">
                  <c:v>2.4114172207156401</c:v>
                </c:pt>
                <c:pt idx="3270">
                  <c:v>2.4114172207156401</c:v>
                </c:pt>
                <c:pt idx="3271">
                  <c:v>2.4114172207156401</c:v>
                </c:pt>
                <c:pt idx="3272">
                  <c:v>2.4114172207156401</c:v>
                </c:pt>
                <c:pt idx="3273">
                  <c:v>2.4114172207156401</c:v>
                </c:pt>
                <c:pt idx="3274">
                  <c:v>2.4114172207156401</c:v>
                </c:pt>
                <c:pt idx="3275">
                  <c:v>2.4114172207156401</c:v>
                </c:pt>
                <c:pt idx="3276">
                  <c:v>2.4114172207156401</c:v>
                </c:pt>
                <c:pt idx="3277">
                  <c:v>2.4114172207156401</c:v>
                </c:pt>
                <c:pt idx="3278">
                  <c:v>2.4114172207156401</c:v>
                </c:pt>
                <c:pt idx="3279">
                  <c:v>2.4114172207156401</c:v>
                </c:pt>
                <c:pt idx="3280">
                  <c:v>2.4114172207156401</c:v>
                </c:pt>
                <c:pt idx="3281">
                  <c:v>2.4114172207156401</c:v>
                </c:pt>
                <c:pt idx="3282">
                  <c:v>2.4114172207156401</c:v>
                </c:pt>
                <c:pt idx="3283">
                  <c:v>2.4114172207156401</c:v>
                </c:pt>
                <c:pt idx="3284">
                  <c:v>2.4114172207156401</c:v>
                </c:pt>
                <c:pt idx="3285">
                  <c:v>2.4114172207156401</c:v>
                </c:pt>
                <c:pt idx="3286">
                  <c:v>2.4114172207156401</c:v>
                </c:pt>
                <c:pt idx="3287">
                  <c:v>2.4114172207156401</c:v>
                </c:pt>
                <c:pt idx="3288">
                  <c:v>2.4114172207156401</c:v>
                </c:pt>
                <c:pt idx="3289">
                  <c:v>2.4114172207156401</c:v>
                </c:pt>
                <c:pt idx="3290">
                  <c:v>2.4114172207156401</c:v>
                </c:pt>
                <c:pt idx="3291">
                  <c:v>2.4114172207156401</c:v>
                </c:pt>
                <c:pt idx="3292">
                  <c:v>2.4114172207156401</c:v>
                </c:pt>
                <c:pt idx="3293">
                  <c:v>2.4114172207156401</c:v>
                </c:pt>
                <c:pt idx="3294">
                  <c:v>2.4114172207156401</c:v>
                </c:pt>
                <c:pt idx="3295">
                  <c:v>2.4114172207156401</c:v>
                </c:pt>
                <c:pt idx="3296">
                  <c:v>2.4114172207156401</c:v>
                </c:pt>
                <c:pt idx="3297">
                  <c:v>2.4114172207156401</c:v>
                </c:pt>
                <c:pt idx="3298">
                  <c:v>2.4114172207156401</c:v>
                </c:pt>
                <c:pt idx="3299">
                  <c:v>2.4114172207156401</c:v>
                </c:pt>
                <c:pt idx="3300">
                  <c:v>2.4114172207156401</c:v>
                </c:pt>
                <c:pt idx="3301">
                  <c:v>2.4114172207156401</c:v>
                </c:pt>
                <c:pt idx="3302">
                  <c:v>2.4114172207156401</c:v>
                </c:pt>
                <c:pt idx="3303">
                  <c:v>2.4114172207156401</c:v>
                </c:pt>
                <c:pt idx="3304">
                  <c:v>2.4114172207156401</c:v>
                </c:pt>
                <c:pt idx="3305">
                  <c:v>2.4094880869390698</c:v>
                </c:pt>
                <c:pt idx="3306">
                  <c:v>2.37720094657409</c:v>
                </c:pt>
                <c:pt idx="3307">
                  <c:v>2.38694747045504</c:v>
                </c:pt>
                <c:pt idx="3308">
                  <c:v>2.3504271741570801</c:v>
                </c:pt>
                <c:pt idx="3309">
                  <c:v>2.40542717003235</c:v>
                </c:pt>
                <c:pt idx="3310">
                  <c:v>2.4044649991643401</c:v>
                </c:pt>
                <c:pt idx="3311">
                  <c:v>2.3775349911736998</c:v>
                </c:pt>
                <c:pt idx="3312">
                  <c:v>2.4058276575686701</c:v>
                </c:pt>
                <c:pt idx="3313">
                  <c:v>2.4269989409552699</c:v>
                </c:pt>
                <c:pt idx="3314">
                  <c:v>2.4687433227397002</c:v>
                </c:pt>
                <c:pt idx="3315">
                  <c:v>2.5235494245045298</c:v>
                </c:pt>
                <c:pt idx="3316">
                  <c:v>2.5068939983027998</c:v>
                </c:pt>
                <c:pt idx="3317">
                  <c:v>2.5046377937043198</c:v>
                </c:pt>
                <c:pt idx="3318">
                  <c:v>2.51039846062984</c:v>
                </c:pt>
                <c:pt idx="3319">
                  <c:v>2.5447909195404699</c:v>
                </c:pt>
                <c:pt idx="3320">
                  <c:v>2.55776935323013</c:v>
                </c:pt>
                <c:pt idx="3321">
                  <c:v>2.5327032135684702</c:v>
                </c:pt>
                <c:pt idx="3322">
                  <c:v>2.45722865780413</c:v>
                </c:pt>
                <c:pt idx="3323">
                  <c:v>2.4962985934632198</c:v>
                </c:pt>
                <c:pt idx="3324">
                  <c:v>2.47632820471551</c:v>
                </c:pt>
                <c:pt idx="3325">
                  <c:v>2.4842524549706</c:v>
                </c:pt>
                <c:pt idx="3326">
                  <c:v>2.4656205615583202</c:v>
                </c:pt>
                <c:pt idx="3327">
                  <c:v>2.4831264675453899</c:v>
                </c:pt>
                <c:pt idx="3328">
                  <c:v>2.4649996443323099</c:v>
                </c:pt>
                <c:pt idx="3329">
                  <c:v>2.4775711425183999</c:v>
                </c:pt>
                <c:pt idx="3330">
                  <c:v>2.5256360226832602</c:v>
                </c:pt>
                <c:pt idx="3331">
                  <c:v>2.5524077645237</c:v>
                </c:pt>
                <c:pt idx="3332">
                  <c:v>2.53377518784268</c:v>
                </c:pt>
                <c:pt idx="3333">
                  <c:v>2.51705227160291</c:v>
                </c:pt>
                <c:pt idx="3334">
                  <c:v>2.4969158534300901</c:v>
                </c:pt>
                <c:pt idx="3335">
                  <c:v>2.4402358635572301</c:v>
                </c:pt>
                <c:pt idx="3336">
                  <c:v>2.3938713821496398</c:v>
                </c:pt>
                <c:pt idx="3337">
                  <c:v>2.3833383480681798</c:v>
                </c:pt>
                <c:pt idx="3338">
                  <c:v>2.3966850428173698</c:v>
                </c:pt>
                <c:pt idx="3339">
                  <c:v>2.42496592632261</c:v>
                </c:pt>
                <c:pt idx="3340">
                  <c:v>2.4288458718047301</c:v>
                </c:pt>
                <c:pt idx="3341">
                  <c:v>2.4232595262995802</c:v>
                </c:pt>
                <c:pt idx="3342">
                  <c:v>2.4564581818098801</c:v>
                </c:pt>
                <c:pt idx="3343">
                  <c:v>2.4598972232644098</c:v>
                </c:pt>
                <c:pt idx="3344">
                  <c:v>2.4490736754820501</c:v>
                </c:pt>
                <c:pt idx="3345">
                  <c:v>2.50123894476982</c:v>
                </c:pt>
                <c:pt idx="3346">
                  <c:v>2.5057411748703999</c:v>
                </c:pt>
                <c:pt idx="3347">
                  <c:v>2.5177687325097802</c:v>
                </c:pt>
                <c:pt idx="3348">
                  <c:v>2.4993890207624601</c:v>
                </c:pt>
                <c:pt idx="3349">
                  <c:v>2.4746450694569102</c:v>
                </c:pt>
                <c:pt idx="3350">
                  <c:v>2.3870426339981399</c:v>
                </c:pt>
                <c:pt idx="3351">
                  <c:v>2.4144936242891202</c:v>
                </c:pt>
                <c:pt idx="3352">
                  <c:v>2.4171495672758398</c:v>
                </c:pt>
                <c:pt idx="3353">
                  <c:v>2.3951776777093001</c:v>
                </c:pt>
                <c:pt idx="3354">
                  <c:v>2.4438237363435702</c:v>
                </c:pt>
                <c:pt idx="3355">
                  <c:v>2.4658425882080302</c:v>
                </c:pt>
                <c:pt idx="3356">
                  <c:v>2.4412088207518301</c:v>
                </c:pt>
                <c:pt idx="3357">
                  <c:v>2.4719924639815098</c:v>
                </c:pt>
                <c:pt idx="3358">
                  <c:v>2.45471323665828</c:v>
                </c:pt>
                <c:pt idx="3359">
                  <c:v>2.4078527609704699</c:v>
                </c:pt>
                <c:pt idx="3360">
                  <c:v>2.3823536002318</c:v>
                </c:pt>
                <c:pt idx="3361">
                  <c:v>2.40739213657023</c:v>
                </c:pt>
                <c:pt idx="3362">
                  <c:v>2.2981206074913101</c:v>
                </c:pt>
                <c:pt idx="3363">
                  <c:v>2.2508023041830598</c:v>
                </c:pt>
                <c:pt idx="3364">
                  <c:v>2.3289276521612599</c:v>
                </c:pt>
                <c:pt idx="3365">
                  <c:v>2.28539999434236</c:v>
                </c:pt>
                <c:pt idx="3366">
                  <c:v>2.2342298884690401</c:v>
                </c:pt>
                <c:pt idx="3367">
                  <c:v>2.2947998607454299</c:v>
                </c:pt>
                <c:pt idx="3368">
                  <c:v>2.37491132388406</c:v>
                </c:pt>
                <c:pt idx="3369">
                  <c:v>2.3875221030138798</c:v>
                </c:pt>
                <c:pt idx="3370">
                  <c:v>2.3524494033206098</c:v>
                </c:pt>
                <c:pt idx="3371">
                  <c:v>2.2858986097006699</c:v>
                </c:pt>
                <c:pt idx="3372">
                  <c:v>2.2706059480017702</c:v>
                </c:pt>
                <c:pt idx="3373">
                  <c:v>2.2097764146548</c:v>
                </c:pt>
                <c:pt idx="3374">
                  <c:v>2.2069258030798999</c:v>
                </c:pt>
                <c:pt idx="3375">
                  <c:v>2.2921352083368101</c:v>
                </c:pt>
                <c:pt idx="3376">
                  <c:v>2.3721536484598502</c:v>
                </c:pt>
                <c:pt idx="3377">
                  <c:v>2.4374115953289799</c:v>
                </c:pt>
                <c:pt idx="3378">
                  <c:v>2.4778726278114398</c:v>
                </c:pt>
                <c:pt idx="3379">
                  <c:v>2.4979433960967099</c:v>
                </c:pt>
                <c:pt idx="3380">
                  <c:v>2.4981931904363202</c:v>
                </c:pt>
                <c:pt idx="3381">
                  <c:v>2.5686422384066301</c:v>
                </c:pt>
                <c:pt idx="3382">
                  <c:v>2.5619637685867702</c:v>
                </c:pt>
                <c:pt idx="3383">
                  <c:v>2.5629885540942099</c:v>
                </c:pt>
                <c:pt idx="3384">
                  <c:v>2.5888747384905599</c:v>
                </c:pt>
                <c:pt idx="3385">
                  <c:v>2.58317921406588</c:v>
                </c:pt>
                <c:pt idx="3386">
                  <c:v>2.56819677462429</c:v>
                </c:pt>
                <c:pt idx="3387">
                  <c:v>2.6300903168927401</c:v>
                </c:pt>
                <c:pt idx="3388">
                  <c:v>2.6156248201498302</c:v>
                </c:pt>
                <c:pt idx="3389">
                  <c:v>2.6373345061570799</c:v>
                </c:pt>
                <c:pt idx="3390">
                  <c:v>2.6064776924350399</c:v>
                </c:pt>
                <c:pt idx="3391">
                  <c:v>2.6317605260516599</c:v>
                </c:pt>
                <c:pt idx="3392">
                  <c:v>2.60070575184425</c:v>
                </c:pt>
                <c:pt idx="3393">
                  <c:v>2.6324343620167499</c:v>
                </c:pt>
                <c:pt idx="3394">
                  <c:v>2.63848896104939</c:v>
                </c:pt>
                <c:pt idx="3395">
                  <c:v>2.66672079293261</c:v>
                </c:pt>
                <c:pt idx="3396">
                  <c:v>2.67178756243919</c:v>
                </c:pt>
                <c:pt idx="3397">
                  <c:v>2.6744593500016198</c:v>
                </c:pt>
                <c:pt idx="3398">
                  <c:v>2.6493194321116098</c:v>
                </c:pt>
                <c:pt idx="3399">
                  <c:v>2.6559427306918901</c:v>
                </c:pt>
                <c:pt idx="3400">
                  <c:v>2.6293833033849698</c:v>
                </c:pt>
                <c:pt idx="3401">
                  <c:v>2.6207063384837999</c:v>
                </c:pt>
                <c:pt idx="3402">
                  <c:v>2.6275201749638599</c:v>
                </c:pt>
                <c:pt idx="3403">
                  <c:v>2.6206097969036999</c:v>
                </c:pt>
                <c:pt idx="3404">
                  <c:v>2.62498621526453</c:v>
                </c:pt>
                <c:pt idx="3405">
                  <c:v>2.63146993121623</c:v>
                </c:pt>
                <c:pt idx="3406">
                  <c:v>2.6261280472558699</c:v>
                </c:pt>
                <c:pt idx="3407">
                  <c:v>2.6336650347514898</c:v>
                </c:pt>
                <c:pt idx="3408">
                  <c:v>2.6749345658460499</c:v>
                </c:pt>
                <c:pt idx="3409">
                  <c:v>2.7395877343025399</c:v>
                </c:pt>
                <c:pt idx="3410">
                  <c:v>2.7293690720536001</c:v>
                </c:pt>
                <c:pt idx="3411">
                  <c:v>2.7426610994345002</c:v>
                </c:pt>
                <c:pt idx="3412">
                  <c:v>2.6951307825813</c:v>
                </c:pt>
                <c:pt idx="3413">
                  <c:v>2.68076573551014</c:v>
                </c:pt>
                <c:pt idx="3414">
                  <c:v>2.6203680834891001</c:v>
                </c:pt>
                <c:pt idx="3415">
                  <c:v>2.6430866747729498</c:v>
                </c:pt>
                <c:pt idx="3416">
                  <c:v>2.5949032046918301</c:v>
                </c:pt>
                <c:pt idx="3417">
                  <c:v>2.60157210592789</c:v>
                </c:pt>
                <c:pt idx="3418">
                  <c:v>2.59967295829057</c:v>
                </c:pt>
                <c:pt idx="3419">
                  <c:v>2.5842568976478999</c:v>
                </c:pt>
                <c:pt idx="3420">
                  <c:v>2.5932242690827398</c:v>
                </c:pt>
                <c:pt idx="3421">
                  <c:v>2.5991108881735601</c:v>
                </c:pt>
                <c:pt idx="3422">
                  <c:v>2.5647246511230199</c:v>
                </c:pt>
                <c:pt idx="3423">
                  <c:v>2.5220732801748502</c:v>
                </c:pt>
                <c:pt idx="3424">
                  <c:v>2.5300682524729998</c:v>
                </c:pt>
                <c:pt idx="3425">
                  <c:v>2.58008770182439</c:v>
                </c:pt>
                <c:pt idx="3426">
                  <c:v>2.5713154036381898</c:v>
                </c:pt>
                <c:pt idx="3427">
                  <c:v>2.5468879073036299</c:v>
                </c:pt>
                <c:pt idx="3428">
                  <c:v>2.5463785297221699</c:v>
                </c:pt>
                <c:pt idx="3429">
                  <c:v>2.5364476534562499</c:v>
                </c:pt>
                <c:pt idx="3430">
                  <c:v>2.55242727367302</c:v>
                </c:pt>
                <c:pt idx="3431">
                  <c:v>2.5590635845845702</c:v>
                </c:pt>
                <c:pt idx="3432">
                  <c:v>2.5355201996063998</c:v>
                </c:pt>
                <c:pt idx="3433">
                  <c:v>2.5218283905285199</c:v>
                </c:pt>
                <c:pt idx="3434">
                  <c:v>2.5382202750669598</c:v>
                </c:pt>
                <c:pt idx="3435">
                  <c:v>2.5488808002222401</c:v>
                </c:pt>
                <c:pt idx="3436">
                  <c:v>2.5679974062238999</c:v>
                </c:pt>
                <c:pt idx="3437">
                  <c:v>2.6193573543483799</c:v>
                </c:pt>
                <c:pt idx="3438">
                  <c:v>2.6266915549405598</c:v>
                </c:pt>
                <c:pt idx="3439">
                  <c:v>2.61434610463234</c:v>
                </c:pt>
                <c:pt idx="3440">
                  <c:v>2.6057187624870499</c:v>
                </c:pt>
                <c:pt idx="3441">
                  <c:v>2.5906055936646202</c:v>
                </c:pt>
                <c:pt idx="3442">
                  <c:v>2.583092837443</c:v>
                </c:pt>
                <c:pt idx="3443">
                  <c:v>2.5626864040271999</c:v>
                </c:pt>
                <c:pt idx="3444">
                  <c:v>2.57678117924935</c:v>
                </c:pt>
                <c:pt idx="3445">
                  <c:v>2.59816846303712</c:v>
                </c:pt>
                <c:pt idx="3446">
                  <c:v>2.6088209537355702</c:v>
                </c:pt>
                <c:pt idx="3447">
                  <c:v>2.58455891886583</c:v>
                </c:pt>
                <c:pt idx="3448">
                  <c:v>2.60420156664921</c:v>
                </c:pt>
                <c:pt idx="3449">
                  <c:v>2.6643586228388099</c:v>
                </c:pt>
                <c:pt idx="3450">
                  <c:v>2.6784797235398501</c:v>
                </c:pt>
                <c:pt idx="3451">
                  <c:v>2.6894614904063698</c:v>
                </c:pt>
                <c:pt idx="3452">
                  <c:v>2.6706352599735199</c:v>
                </c:pt>
                <c:pt idx="3453">
                  <c:v>2.6954721678912699</c:v>
                </c:pt>
                <c:pt idx="3454">
                  <c:v>2.66690016291163</c:v>
                </c:pt>
                <c:pt idx="3455">
                  <c:v>2.6685003030093699</c:v>
                </c:pt>
                <c:pt idx="3456">
                  <c:v>2.6420821500095801</c:v>
                </c:pt>
                <c:pt idx="3457">
                  <c:v>2.6180392024444901</c:v>
                </c:pt>
                <c:pt idx="3458">
                  <c:v>2.62275167300889</c:v>
                </c:pt>
                <c:pt idx="3459">
                  <c:v>2.5789517200696399</c:v>
                </c:pt>
                <c:pt idx="3460">
                  <c:v>2.5590937918251102</c:v>
                </c:pt>
                <c:pt idx="3461">
                  <c:v>2.5445069572117101</c:v>
                </c:pt>
                <c:pt idx="3462">
                  <c:v>2.59514264566022</c:v>
                </c:pt>
                <c:pt idx="3463">
                  <c:v>2.5933260458082601</c:v>
                </c:pt>
                <c:pt idx="3464">
                  <c:v>2.6070706738510401</c:v>
                </c:pt>
                <c:pt idx="3465">
                  <c:v>2.6078527950532</c:v>
                </c:pt>
                <c:pt idx="3466">
                  <c:v>2.6274116910160998</c:v>
                </c:pt>
                <c:pt idx="3467">
                  <c:v>2.6234705734795698</c:v>
                </c:pt>
                <c:pt idx="3468">
                  <c:v>2.5723128972967202</c:v>
                </c:pt>
                <c:pt idx="3469">
                  <c:v>2.4689059188253899</c:v>
                </c:pt>
                <c:pt idx="3470">
                  <c:v>2.4679183564578602</c:v>
                </c:pt>
                <c:pt idx="3471">
                  <c:v>2.4624889360736502</c:v>
                </c:pt>
                <c:pt idx="3472">
                  <c:v>2.3950167392252402</c:v>
                </c:pt>
                <c:pt idx="3473">
                  <c:v>2.4448330874011202</c:v>
                </c:pt>
                <c:pt idx="3474">
                  <c:v>2.4384765213738802</c:v>
                </c:pt>
                <c:pt idx="3475">
                  <c:v>2.4965122625825802</c:v>
                </c:pt>
                <c:pt idx="3476">
                  <c:v>2.5299655269011798</c:v>
                </c:pt>
                <c:pt idx="3477">
                  <c:v>2.5046658716321701</c:v>
                </c:pt>
                <c:pt idx="3478">
                  <c:v>2.5507517236702002</c:v>
                </c:pt>
                <c:pt idx="3479">
                  <c:v>2.5357022885005498</c:v>
                </c:pt>
                <c:pt idx="3480">
                  <c:v>2.5554807663508501</c:v>
                </c:pt>
                <c:pt idx="3481">
                  <c:v>2.56416940095645</c:v>
                </c:pt>
                <c:pt idx="3482">
                  <c:v>2.5403226255275499</c:v>
                </c:pt>
                <c:pt idx="3483">
                  <c:v>2.5644556904700599</c:v>
                </c:pt>
                <c:pt idx="3484">
                  <c:v>2.5377853512891702</c:v>
                </c:pt>
                <c:pt idx="3485">
                  <c:v>2.53981557957021</c:v>
                </c:pt>
                <c:pt idx="3486">
                  <c:v>2.55607039927945</c:v>
                </c:pt>
                <c:pt idx="3487">
                  <c:v>2.5481465810416899</c:v>
                </c:pt>
                <c:pt idx="3488">
                  <c:v>2.5534976888618801</c:v>
                </c:pt>
                <c:pt idx="3489">
                  <c:v>2.5780112666749502</c:v>
                </c:pt>
                <c:pt idx="3490">
                  <c:v>2.5638322047082398</c:v>
                </c:pt>
                <c:pt idx="3491">
                  <c:v>2.5810098804797801</c:v>
                </c:pt>
                <c:pt idx="3492">
                  <c:v>2.5231952591570401</c:v>
                </c:pt>
                <c:pt idx="3493">
                  <c:v>2.5269800520457699</c:v>
                </c:pt>
                <c:pt idx="3494">
                  <c:v>2.5340555961915001</c:v>
                </c:pt>
                <c:pt idx="3495">
                  <c:v>2.5865105470326601</c:v>
                </c:pt>
                <c:pt idx="3496">
                  <c:v>2.60616802719011</c:v>
                </c:pt>
                <c:pt idx="3497">
                  <c:v>2.6046043263738001</c:v>
                </c:pt>
                <c:pt idx="3498">
                  <c:v>2.6189296501688499</c:v>
                </c:pt>
                <c:pt idx="3499">
                  <c:v>2.6168345064487202</c:v>
                </c:pt>
                <c:pt idx="3500">
                  <c:v>2.6165728229980698</c:v>
                </c:pt>
                <c:pt idx="3501">
                  <c:v>2.6492799832855498</c:v>
                </c:pt>
                <c:pt idx="3502">
                  <c:v>2.6548434712504498</c:v>
                </c:pt>
                <c:pt idx="3503">
                  <c:v>2.6365250512988201</c:v>
                </c:pt>
                <c:pt idx="3504">
                  <c:v>2.64838941402967</c:v>
                </c:pt>
                <c:pt idx="3505">
                  <c:v>2.6910284835955398</c:v>
                </c:pt>
                <c:pt idx="3506">
                  <c:v>2.6894138665053902</c:v>
                </c:pt>
                <c:pt idx="3507">
                  <c:v>2.7066261152510198</c:v>
                </c:pt>
                <c:pt idx="3508">
                  <c:v>2.6966115986245902</c:v>
                </c:pt>
                <c:pt idx="3509">
                  <c:v>2.6782746397539401</c:v>
                </c:pt>
                <c:pt idx="3510">
                  <c:v>2.68791642845706</c:v>
                </c:pt>
                <c:pt idx="3511">
                  <c:v>2.6250191840311601</c:v>
                </c:pt>
                <c:pt idx="3512">
                  <c:v>2.6265941955415801</c:v>
                </c:pt>
                <c:pt idx="3513">
                  <c:v>2.5517362609686498</c:v>
                </c:pt>
                <c:pt idx="3514">
                  <c:v>2.5083567445321799</c:v>
                </c:pt>
                <c:pt idx="3515">
                  <c:v>2.49456078243725</c:v>
                </c:pt>
                <c:pt idx="3516">
                  <c:v>2.5339748427997599</c:v>
                </c:pt>
                <c:pt idx="3517">
                  <c:v>2.4594759824214498</c:v>
                </c:pt>
                <c:pt idx="3518">
                  <c:v>2.4860383230315999</c:v>
                </c:pt>
                <c:pt idx="3519">
                  <c:v>2.5200970480571301</c:v>
                </c:pt>
                <c:pt idx="3520">
                  <c:v>2.5125367569129602</c:v>
                </c:pt>
                <c:pt idx="3521">
                  <c:v>2.5085166981019</c:v>
                </c:pt>
                <c:pt idx="3522">
                  <c:v>2.4746517226775202</c:v>
                </c:pt>
                <c:pt idx="3523">
                  <c:v>2.4887572374967899</c:v>
                </c:pt>
                <c:pt idx="3524">
                  <c:v>2.41757878050438</c:v>
                </c:pt>
                <c:pt idx="3525">
                  <c:v>2.3037108199426202</c:v>
                </c:pt>
                <c:pt idx="3526">
                  <c:v>2.3451776147015901</c:v>
                </c:pt>
                <c:pt idx="3527">
                  <c:v>2.34705375679335</c:v>
                </c:pt>
                <c:pt idx="3528">
                  <c:v>2.2996432709061301</c:v>
                </c:pt>
                <c:pt idx="3529">
                  <c:v>2.31758048841919</c:v>
                </c:pt>
                <c:pt idx="3530">
                  <c:v>2.31758048841919</c:v>
                </c:pt>
                <c:pt idx="3531">
                  <c:v>2.31758048841919</c:v>
                </c:pt>
                <c:pt idx="3532">
                  <c:v>2.31758048841919</c:v>
                </c:pt>
                <c:pt idx="3533">
                  <c:v>2.31758048841919</c:v>
                </c:pt>
                <c:pt idx="3534">
                  <c:v>2.31758048841919</c:v>
                </c:pt>
                <c:pt idx="3535">
                  <c:v>2.31758048841919</c:v>
                </c:pt>
                <c:pt idx="3536">
                  <c:v>2.31758048841919</c:v>
                </c:pt>
                <c:pt idx="3537">
                  <c:v>2.31758048841919</c:v>
                </c:pt>
                <c:pt idx="3538">
                  <c:v>2.31758048841919</c:v>
                </c:pt>
                <c:pt idx="3539">
                  <c:v>2.31758048841919</c:v>
                </c:pt>
                <c:pt idx="3540">
                  <c:v>2.31758048841919</c:v>
                </c:pt>
                <c:pt idx="3541">
                  <c:v>2.31758048841919</c:v>
                </c:pt>
                <c:pt idx="3542">
                  <c:v>2.31758048841919</c:v>
                </c:pt>
                <c:pt idx="3543">
                  <c:v>2.31758048841919</c:v>
                </c:pt>
                <c:pt idx="3544">
                  <c:v>2.31758048841919</c:v>
                </c:pt>
                <c:pt idx="3545">
                  <c:v>2.31758048841919</c:v>
                </c:pt>
                <c:pt idx="3546">
                  <c:v>2.31758048841919</c:v>
                </c:pt>
                <c:pt idx="3547">
                  <c:v>2.31758048841919</c:v>
                </c:pt>
                <c:pt idx="3548">
                  <c:v>2.31758048841919</c:v>
                </c:pt>
                <c:pt idx="3549">
                  <c:v>2.31758048841919</c:v>
                </c:pt>
                <c:pt idx="3550">
                  <c:v>2.31758048841919</c:v>
                </c:pt>
                <c:pt idx="3551">
                  <c:v>2.31758048841919</c:v>
                </c:pt>
                <c:pt idx="3552">
                  <c:v>2.31758048841919</c:v>
                </c:pt>
                <c:pt idx="3553">
                  <c:v>2.31758048841919</c:v>
                </c:pt>
                <c:pt idx="3554">
                  <c:v>2.31758048841919</c:v>
                </c:pt>
                <c:pt idx="3555">
                  <c:v>2.31758048841919</c:v>
                </c:pt>
                <c:pt idx="3556">
                  <c:v>2.31758048841919</c:v>
                </c:pt>
                <c:pt idx="3557">
                  <c:v>2.31758048841919</c:v>
                </c:pt>
                <c:pt idx="3558">
                  <c:v>2.31758048841919</c:v>
                </c:pt>
                <c:pt idx="3559">
                  <c:v>2.31758048841919</c:v>
                </c:pt>
                <c:pt idx="3560">
                  <c:v>2.31758048841919</c:v>
                </c:pt>
                <c:pt idx="3561">
                  <c:v>2.31758048841919</c:v>
                </c:pt>
                <c:pt idx="3562">
                  <c:v>2.31758048841919</c:v>
                </c:pt>
                <c:pt idx="3563">
                  <c:v>2.31758048841919</c:v>
                </c:pt>
                <c:pt idx="3564">
                  <c:v>2.31758048841919</c:v>
                </c:pt>
                <c:pt idx="3565">
                  <c:v>2.31758048841919</c:v>
                </c:pt>
                <c:pt idx="3566">
                  <c:v>2.31758048841919</c:v>
                </c:pt>
                <c:pt idx="3567">
                  <c:v>2.31758048841919</c:v>
                </c:pt>
                <c:pt idx="3568">
                  <c:v>2.31758048841919</c:v>
                </c:pt>
                <c:pt idx="3569">
                  <c:v>2.31758048841919</c:v>
                </c:pt>
                <c:pt idx="3570">
                  <c:v>2.31758048841919</c:v>
                </c:pt>
                <c:pt idx="3571">
                  <c:v>2.31758048841919</c:v>
                </c:pt>
                <c:pt idx="3572">
                  <c:v>2.31758048841919</c:v>
                </c:pt>
                <c:pt idx="3573">
                  <c:v>2.31758048841919</c:v>
                </c:pt>
                <c:pt idx="3574">
                  <c:v>2.31758048841919</c:v>
                </c:pt>
                <c:pt idx="3575">
                  <c:v>2.31758048841919</c:v>
                </c:pt>
                <c:pt idx="3576">
                  <c:v>2.31758048841919</c:v>
                </c:pt>
                <c:pt idx="3577">
                  <c:v>2.31758048841919</c:v>
                </c:pt>
                <c:pt idx="3578">
                  <c:v>2.31758048841919</c:v>
                </c:pt>
                <c:pt idx="3579">
                  <c:v>2.31758048841919</c:v>
                </c:pt>
                <c:pt idx="3580">
                  <c:v>2.31758048841919</c:v>
                </c:pt>
                <c:pt idx="3581">
                  <c:v>2.31758048841919</c:v>
                </c:pt>
                <c:pt idx="3582">
                  <c:v>2.31758048841919</c:v>
                </c:pt>
                <c:pt idx="3583">
                  <c:v>2.31758048841919</c:v>
                </c:pt>
                <c:pt idx="3584">
                  <c:v>2.31758048841919</c:v>
                </c:pt>
                <c:pt idx="3585">
                  <c:v>2.31758048841919</c:v>
                </c:pt>
                <c:pt idx="3586">
                  <c:v>2.31758048841919</c:v>
                </c:pt>
                <c:pt idx="3587">
                  <c:v>2.31758048841919</c:v>
                </c:pt>
                <c:pt idx="3588">
                  <c:v>2.31758048841919</c:v>
                </c:pt>
                <c:pt idx="3589">
                  <c:v>2.31758048841919</c:v>
                </c:pt>
                <c:pt idx="3590">
                  <c:v>2.31758048841919</c:v>
                </c:pt>
                <c:pt idx="3591">
                  <c:v>2.31758048841919</c:v>
                </c:pt>
                <c:pt idx="3592">
                  <c:v>2.31758048841919</c:v>
                </c:pt>
                <c:pt idx="3593">
                  <c:v>2.31758048841919</c:v>
                </c:pt>
                <c:pt idx="3594">
                  <c:v>2.31758048841919</c:v>
                </c:pt>
                <c:pt idx="3595">
                  <c:v>2.31758048841919</c:v>
                </c:pt>
                <c:pt idx="3596">
                  <c:v>2.31758048841919</c:v>
                </c:pt>
                <c:pt idx="3597">
                  <c:v>2.31758048841919</c:v>
                </c:pt>
                <c:pt idx="3598">
                  <c:v>2.31758048841919</c:v>
                </c:pt>
                <c:pt idx="3599">
                  <c:v>2.31758048841919</c:v>
                </c:pt>
                <c:pt idx="3600">
                  <c:v>2.31758048841919</c:v>
                </c:pt>
                <c:pt idx="3601">
                  <c:v>2.31758048841919</c:v>
                </c:pt>
                <c:pt idx="3602">
                  <c:v>2.31758048841919</c:v>
                </c:pt>
                <c:pt idx="3603">
                  <c:v>2.31758048841919</c:v>
                </c:pt>
                <c:pt idx="3604">
                  <c:v>2.31758048841919</c:v>
                </c:pt>
                <c:pt idx="3605">
                  <c:v>2.31758048841919</c:v>
                </c:pt>
                <c:pt idx="3606">
                  <c:v>2.31758048841919</c:v>
                </c:pt>
                <c:pt idx="3607">
                  <c:v>2.31758048841919</c:v>
                </c:pt>
                <c:pt idx="3608">
                  <c:v>2.31758048841919</c:v>
                </c:pt>
                <c:pt idx="3609">
                  <c:v>2.31758048841919</c:v>
                </c:pt>
                <c:pt idx="3610">
                  <c:v>2.31758048841919</c:v>
                </c:pt>
                <c:pt idx="3611">
                  <c:v>2.31758048841919</c:v>
                </c:pt>
                <c:pt idx="3612">
                  <c:v>2.31758048841919</c:v>
                </c:pt>
                <c:pt idx="3613">
                  <c:v>2.31758048841919</c:v>
                </c:pt>
                <c:pt idx="3614">
                  <c:v>2.31758048841919</c:v>
                </c:pt>
                <c:pt idx="3615">
                  <c:v>2.31758048841919</c:v>
                </c:pt>
                <c:pt idx="3616">
                  <c:v>2.31758048841919</c:v>
                </c:pt>
                <c:pt idx="3617">
                  <c:v>2.31758048841919</c:v>
                </c:pt>
                <c:pt idx="3618">
                  <c:v>2.31758048841919</c:v>
                </c:pt>
                <c:pt idx="3619">
                  <c:v>2.31758048841919</c:v>
                </c:pt>
                <c:pt idx="3620">
                  <c:v>2.31758048841919</c:v>
                </c:pt>
                <c:pt idx="3621">
                  <c:v>2.31758048841919</c:v>
                </c:pt>
                <c:pt idx="3622">
                  <c:v>2.31758048841919</c:v>
                </c:pt>
                <c:pt idx="3623">
                  <c:v>2.31758048841919</c:v>
                </c:pt>
                <c:pt idx="3624">
                  <c:v>2.31758048841919</c:v>
                </c:pt>
                <c:pt idx="3625">
                  <c:v>2.31758048841919</c:v>
                </c:pt>
                <c:pt idx="3626">
                  <c:v>2.31758048841919</c:v>
                </c:pt>
                <c:pt idx="3627">
                  <c:v>2.31758048841919</c:v>
                </c:pt>
                <c:pt idx="3628">
                  <c:v>2.31758048841919</c:v>
                </c:pt>
                <c:pt idx="3629">
                  <c:v>2.31758048841919</c:v>
                </c:pt>
                <c:pt idx="3630">
                  <c:v>2.31758048841919</c:v>
                </c:pt>
                <c:pt idx="3631">
                  <c:v>2.31758048841919</c:v>
                </c:pt>
                <c:pt idx="3632">
                  <c:v>2.2944046835349998</c:v>
                </c:pt>
                <c:pt idx="3633">
                  <c:v>2.29945237383878</c:v>
                </c:pt>
                <c:pt idx="3634">
                  <c:v>2.2835861524592902</c:v>
                </c:pt>
                <c:pt idx="3635">
                  <c:v>2.2452219050979698</c:v>
                </c:pt>
                <c:pt idx="3636">
                  <c:v>2.2458954716694999</c:v>
                </c:pt>
                <c:pt idx="3637">
                  <c:v>2.2658839413673602</c:v>
                </c:pt>
                <c:pt idx="3638">
                  <c:v>2.2860503084455299</c:v>
                </c:pt>
                <c:pt idx="3639">
                  <c:v>2.3073105763140802</c:v>
                </c:pt>
                <c:pt idx="3640">
                  <c:v>2.2586263231538499</c:v>
                </c:pt>
                <c:pt idx="3641">
                  <c:v>2.2527538947136501</c:v>
                </c:pt>
                <c:pt idx="3642">
                  <c:v>2.2122043246088001</c:v>
                </c:pt>
                <c:pt idx="3643">
                  <c:v>2.2040191686077502</c:v>
                </c:pt>
                <c:pt idx="3644">
                  <c:v>2.1590571775681502</c:v>
                </c:pt>
                <c:pt idx="3645">
                  <c:v>2.19252256382046</c:v>
                </c:pt>
                <c:pt idx="3646">
                  <c:v>2.1335437068536902</c:v>
                </c:pt>
                <c:pt idx="3647">
                  <c:v>2.12266263394873</c:v>
                </c:pt>
                <c:pt idx="3648">
                  <c:v>2.1646913541009201</c:v>
                </c:pt>
                <c:pt idx="3649">
                  <c:v>2.21188162562032</c:v>
                </c:pt>
                <c:pt idx="3650">
                  <c:v>2.1729525090094</c:v>
                </c:pt>
                <c:pt idx="3651">
                  <c:v>2.2194536927022002</c:v>
                </c:pt>
                <c:pt idx="3652">
                  <c:v>2.2088003149772302</c:v>
                </c:pt>
                <c:pt idx="3653">
                  <c:v>2.1756683102525698</c:v>
                </c:pt>
                <c:pt idx="3654">
                  <c:v>2.1852412508176799</c:v>
                </c:pt>
                <c:pt idx="3655">
                  <c:v>2.2320054135851799</c:v>
                </c:pt>
                <c:pt idx="3656">
                  <c:v>2.4281986894393199</c:v>
                </c:pt>
                <c:pt idx="3657">
                  <c:v>2.4131438575647999</c:v>
                </c:pt>
                <c:pt idx="3658">
                  <c:v>2.4201419747517301</c:v>
                </c:pt>
                <c:pt idx="3659">
                  <c:v>2.4678187716543398</c:v>
                </c:pt>
                <c:pt idx="3660">
                  <c:v>2.4779368286181298</c:v>
                </c:pt>
                <c:pt idx="3661">
                  <c:v>2.5341859946277601</c:v>
                </c:pt>
                <c:pt idx="3662">
                  <c:v>2.5498979477944501</c:v>
                </c:pt>
                <c:pt idx="3663">
                  <c:v>2.5300087438016501</c:v>
                </c:pt>
                <c:pt idx="3664">
                  <c:v>2.5353217621636399</c:v>
                </c:pt>
                <c:pt idx="3665">
                  <c:v>2.53303997257769</c:v>
                </c:pt>
                <c:pt idx="3666">
                  <c:v>2.5051765328793301</c:v>
                </c:pt>
                <c:pt idx="3667">
                  <c:v>2.42726554270679</c:v>
                </c:pt>
                <c:pt idx="3668">
                  <c:v>2.5085789383874602</c:v>
                </c:pt>
                <c:pt idx="3669">
                  <c:v>2.51108751732585</c:v>
                </c:pt>
                <c:pt idx="3670">
                  <c:v>2.5316784349679202</c:v>
                </c:pt>
                <c:pt idx="3671">
                  <c:v>2.52003271416707</c:v>
                </c:pt>
                <c:pt idx="3672">
                  <c:v>2.5306168515665699</c:v>
                </c:pt>
                <c:pt idx="3673">
                  <c:v>2.5283392964001599</c:v>
                </c:pt>
                <c:pt idx="3674">
                  <c:v>2.5508415161381199</c:v>
                </c:pt>
                <c:pt idx="3675">
                  <c:v>2.5500762636832799</c:v>
                </c:pt>
                <c:pt idx="3676">
                  <c:v>2.51565023412356</c:v>
                </c:pt>
                <c:pt idx="3677">
                  <c:v>2.4947703371803298</c:v>
                </c:pt>
                <c:pt idx="3678">
                  <c:v>2.54316888172163</c:v>
                </c:pt>
                <c:pt idx="3679">
                  <c:v>2.52078899556248</c:v>
                </c:pt>
                <c:pt idx="3680">
                  <c:v>2.4965894212050799</c:v>
                </c:pt>
                <c:pt idx="3681">
                  <c:v>2.4955907854366002</c:v>
                </c:pt>
                <c:pt idx="3682">
                  <c:v>2.5043253531856302</c:v>
                </c:pt>
                <c:pt idx="3683">
                  <c:v>2.5020714603677598</c:v>
                </c:pt>
                <c:pt idx="3684">
                  <c:v>2.4815544743927398</c:v>
                </c:pt>
                <c:pt idx="3685">
                  <c:v>2.4865175833415298</c:v>
                </c:pt>
                <c:pt idx="3686">
                  <c:v>2.4979555642248998</c:v>
                </c:pt>
                <c:pt idx="3687">
                  <c:v>2.51044534204603</c:v>
                </c:pt>
                <c:pt idx="3688">
                  <c:v>2.4978931153357999</c:v>
                </c:pt>
                <c:pt idx="3689">
                  <c:v>2.4928973291051202</c:v>
                </c:pt>
                <c:pt idx="3690">
                  <c:v>2.4986309929620698</c:v>
                </c:pt>
                <c:pt idx="3691">
                  <c:v>2.56384526187838</c:v>
                </c:pt>
                <c:pt idx="3692">
                  <c:v>2.5535898808308599</c:v>
                </c:pt>
                <c:pt idx="3693">
                  <c:v>2.5520577269023601</c:v>
                </c:pt>
                <c:pt idx="3694">
                  <c:v>2.5415942902220601</c:v>
                </c:pt>
                <c:pt idx="3695">
                  <c:v>2.5586229719665501</c:v>
                </c:pt>
                <c:pt idx="3696">
                  <c:v>2.5537615883198201</c:v>
                </c:pt>
                <c:pt idx="3697">
                  <c:v>2.5611674969259401</c:v>
                </c:pt>
                <c:pt idx="3698">
                  <c:v>2.5883158723933599</c:v>
                </c:pt>
                <c:pt idx="3699">
                  <c:v>2.5712329876355602</c:v>
                </c:pt>
                <c:pt idx="3700">
                  <c:v>2.5614623022825498</c:v>
                </c:pt>
                <c:pt idx="3701">
                  <c:v>2.5550586465268399</c:v>
                </c:pt>
                <c:pt idx="3702">
                  <c:v>2.55173707028636</c:v>
                </c:pt>
                <c:pt idx="3703">
                  <c:v>2.5292817840678401</c:v>
                </c:pt>
                <c:pt idx="3704">
                  <c:v>2.5272583586405801</c:v>
                </c:pt>
                <c:pt idx="3705">
                  <c:v>2.5300383428350899</c:v>
                </c:pt>
                <c:pt idx="3706">
                  <c:v>2.5517966725834702</c:v>
                </c:pt>
                <c:pt idx="3707">
                  <c:v>2.5477137979073299</c:v>
                </c:pt>
                <c:pt idx="3708">
                  <c:v>2.5324275151198901</c:v>
                </c:pt>
                <c:pt idx="3709">
                  <c:v>2.5144472797625399</c:v>
                </c:pt>
                <c:pt idx="3710">
                  <c:v>2.4862854702292001</c:v>
                </c:pt>
                <c:pt idx="3711">
                  <c:v>2.49324706954584</c:v>
                </c:pt>
                <c:pt idx="3712">
                  <c:v>2.4937457189597501</c:v>
                </c:pt>
                <c:pt idx="3713">
                  <c:v>2.5089575678454001</c:v>
                </c:pt>
                <c:pt idx="3714">
                  <c:v>2.50368875695293</c:v>
                </c:pt>
                <c:pt idx="3715">
                  <c:v>2.53122933327941</c:v>
                </c:pt>
                <c:pt idx="3716">
                  <c:v>2.5238887682128999</c:v>
                </c:pt>
                <c:pt idx="3717">
                  <c:v>2.5324699900248202</c:v>
                </c:pt>
                <c:pt idx="3718">
                  <c:v>2.5337362250198399</c:v>
                </c:pt>
                <c:pt idx="3719">
                  <c:v>2.5177736868022098</c:v>
                </c:pt>
                <c:pt idx="3720">
                  <c:v>2.5145005810093699</c:v>
                </c:pt>
                <c:pt idx="3721">
                  <c:v>2.48658962456016</c:v>
                </c:pt>
                <c:pt idx="3722">
                  <c:v>2.48758426040999</c:v>
                </c:pt>
                <c:pt idx="3723">
                  <c:v>2.4895743278183202</c:v>
                </c:pt>
                <c:pt idx="3724">
                  <c:v>2.48559100889381</c:v>
                </c:pt>
                <c:pt idx="3725">
                  <c:v>2.4587466259977502</c:v>
                </c:pt>
                <c:pt idx="3726">
                  <c:v>2.4366179063637698</c:v>
                </c:pt>
                <c:pt idx="3727">
                  <c:v>2.4544052170802302</c:v>
                </c:pt>
                <c:pt idx="3728">
                  <c:v>2.4571050628190201</c:v>
                </c:pt>
                <c:pt idx="3729">
                  <c:v>2.4544022472499201</c:v>
                </c:pt>
                <c:pt idx="3730">
                  <c:v>2.45685664949717</c:v>
                </c:pt>
                <c:pt idx="3731">
                  <c:v>2.49149832825508</c:v>
                </c:pt>
                <c:pt idx="3732">
                  <c:v>2.49872367340702</c:v>
                </c:pt>
                <c:pt idx="3733">
                  <c:v>2.4824819695298701</c:v>
                </c:pt>
                <c:pt idx="3734">
                  <c:v>2.4809924803481498</c:v>
                </c:pt>
                <c:pt idx="3735">
                  <c:v>2.4604002427612599</c:v>
                </c:pt>
                <c:pt idx="3736">
                  <c:v>2.45474132220291</c:v>
                </c:pt>
                <c:pt idx="3737">
                  <c:v>2.48714390765599</c:v>
                </c:pt>
                <c:pt idx="3738">
                  <c:v>2.4854029069206298</c:v>
                </c:pt>
                <c:pt idx="3739">
                  <c:v>2.4876397695368602</c:v>
                </c:pt>
                <c:pt idx="3740">
                  <c:v>2.4858984216981801</c:v>
                </c:pt>
                <c:pt idx="3741">
                  <c:v>2.4816723943813002</c:v>
                </c:pt>
                <c:pt idx="3742">
                  <c:v>2.47522004615591</c:v>
                </c:pt>
                <c:pt idx="3743">
                  <c:v>2.4828932282989902</c:v>
                </c:pt>
                <c:pt idx="3744">
                  <c:v>2.4836380962674802</c:v>
                </c:pt>
                <c:pt idx="3745">
                  <c:v>2.4920824657947902</c:v>
                </c:pt>
                <c:pt idx="3746">
                  <c:v>2.4945745482605801</c:v>
                </c:pt>
                <c:pt idx="3747">
                  <c:v>2.48484570752237</c:v>
                </c:pt>
                <c:pt idx="3748">
                  <c:v>2.4691911795649801</c:v>
                </c:pt>
                <c:pt idx="3749">
                  <c:v>2.4906731428271902</c:v>
                </c:pt>
                <c:pt idx="3750">
                  <c:v>2.5051190470555902</c:v>
                </c:pt>
                <c:pt idx="3751">
                  <c:v>2.5106303089591102</c:v>
                </c:pt>
                <c:pt idx="3752">
                  <c:v>2.5374940532649699</c:v>
                </c:pt>
                <c:pt idx="3753">
                  <c:v>2.5666752348775201</c:v>
                </c:pt>
                <c:pt idx="3754">
                  <c:v>2.5594885442198598</c:v>
                </c:pt>
                <c:pt idx="3755">
                  <c:v>2.54617920378992</c:v>
                </c:pt>
                <c:pt idx="3756">
                  <c:v>2.5441422604268902</c:v>
                </c:pt>
                <c:pt idx="3757">
                  <c:v>2.5469408169133598</c:v>
                </c:pt>
                <c:pt idx="3758">
                  <c:v>2.52478243180621</c:v>
                </c:pt>
                <c:pt idx="3759">
                  <c:v>2.52856960545392</c:v>
                </c:pt>
                <c:pt idx="3760">
                  <c:v>2.4946867727408399</c:v>
                </c:pt>
                <c:pt idx="3761">
                  <c:v>2.4542728470224402</c:v>
                </c:pt>
                <c:pt idx="3762">
                  <c:v>2.44543746477316</c:v>
                </c:pt>
                <c:pt idx="3763">
                  <c:v>2.4359002586605398</c:v>
                </c:pt>
                <c:pt idx="3764">
                  <c:v>2.4517336103418299</c:v>
                </c:pt>
                <c:pt idx="3765">
                  <c:v>2.4568822509235502</c:v>
                </c:pt>
                <c:pt idx="3766">
                  <c:v>2.4509857335213399</c:v>
                </c:pt>
                <c:pt idx="3767">
                  <c:v>2.4561328035617298</c:v>
                </c:pt>
                <c:pt idx="3768">
                  <c:v>2.4541678973188801</c:v>
                </c:pt>
                <c:pt idx="3769">
                  <c:v>2.4468053936269198</c:v>
                </c:pt>
                <c:pt idx="3770">
                  <c:v>2.4514543238748199</c:v>
                </c:pt>
                <c:pt idx="3771">
                  <c:v>2.48013633946415</c:v>
                </c:pt>
                <c:pt idx="3772">
                  <c:v>2.4697197668383999</c:v>
                </c:pt>
                <c:pt idx="3773">
                  <c:v>2.4699667388150899</c:v>
                </c:pt>
                <c:pt idx="3774">
                  <c:v>2.4674967720762702</c:v>
                </c:pt>
                <c:pt idx="3775">
                  <c:v>2.4652760249813999</c:v>
                </c:pt>
                <c:pt idx="3776">
                  <c:v>2.4551683932789801</c:v>
                </c:pt>
                <c:pt idx="3777">
                  <c:v>2.4497670228137598</c:v>
                </c:pt>
                <c:pt idx="3778">
                  <c:v>2.4485421393023601</c:v>
                </c:pt>
                <c:pt idx="3779">
                  <c:v>2.4522149525113099</c:v>
                </c:pt>
                <c:pt idx="3780">
                  <c:v>2.4581002683973399</c:v>
                </c:pt>
                <c:pt idx="3781">
                  <c:v>2.4487594873774299</c:v>
                </c:pt>
                <c:pt idx="3782">
                  <c:v>2.4644315480966399</c:v>
                </c:pt>
                <c:pt idx="3783">
                  <c:v>2.47527504690827</c:v>
                </c:pt>
                <c:pt idx="3784">
                  <c:v>2.50324565493833</c:v>
                </c:pt>
                <c:pt idx="3785">
                  <c:v>2.5095037690756801</c:v>
                </c:pt>
                <c:pt idx="3786">
                  <c:v>2.5049866622913401</c:v>
                </c:pt>
                <c:pt idx="3787">
                  <c:v>2.50248167562905</c:v>
                </c:pt>
                <c:pt idx="3788">
                  <c:v>2.4989782012831698</c:v>
                </c:pt>
                <c:pt idx="3789">
                  <c:v>2.5017270773045799</c:v>
                </c:pt>
                <c:pt idx="3790">
                  <c:v>2.5027277681354998</c:v>
                </c:pt>
                <c:pt idx="3791">
                  <c:v>2.5099856786630999</c:v>
                </c:pt>
                <c:pt idx="3792">
                  <c:v>2.5059697015772402</c:v>
                </c:pt>
                <c:pt idx="3793">
                  <c:v>2.5139888046222798</c:v>
                </c:pt>
                <c:pt idx="3794">
                  <c:v>2.5119776135785901</c:v>
                </c:pt>
                <c:pt idx="3795">
                  <c:v>2.4999201210334099</c:v>
                </c:pt>
                <c:pt idx="3796">
                  <c:v>2.48767051244034</c:v>
                </c:pt>
                <c:pt idx="3797">
                  <c:v>2.4861779101328798</c:v>
                </c:pt>
                <c:pt idx="3798">
                  <c:v>2.4824486432676802</c:v>
                </c:pt>
                <c:pt idx="3799">
                  <c:v>2.4856758265039298</c:v>
                </c:pt>
                <c:pt idx="3800">
                  <c:v>2.4851786913386298</c:v>
                </c:pt>
                <c:pt idx="3801">
                  <c:v>2.4777231552646102</c:v>
                </c:pt>
                <c:pt idx="3802">
                  <c:v>2.4779709275801398</c:v>
                </c:pt>
                <c:pt idx="3803">
                  <c:v>2.4836702607135699</c:v>
                </c:pt>
                <c:pt idx="3804">
                  <c:v>2.4926114736521399</c:v>
                </c:pt>
                <c:pt idx="3805">
                  <c:v>2.5100597539677101</c:v>
                </c:pt>
                <c:pt idx="3806">
                  <c:v>2.5165859093280201</c:v>
                </c:pt>
                <c:pt idx="3807">
                  <c:v>2.5118043961002998</c:v>
                </c:pt>
                <c:pt idx="3808">
                  <c:v>2.51255793741913</c:v>
                </c:pt>
                <c:pt idx="3809">
                  <c:v>2.5165780301190002</c:v>
                </c:pt>
                <c:pt idx="3810">
                  <c:v>2.5173330035280399</c:v>
                </c:pt>
                <c:pt idx="3811">
                  <c:v>2.5138087373231</c:v>
                </c:pt>
                <c:pt idx="3812">
                  <c:v>2.5120490712069699</c:v>
                </c:pt>
                <c:pt idx="3813">
                  <c:v>2.4821556872596102</c:v>
                </c:pt>
                <c:pt idx="3814">
                  <c:v>2.4702413399607601</c:v>
                </c:pt>
                <c:pt idx="3815">
                  <c:v>2.46875919515678</c:v>
                </c:pt>
                <c:pt idx="3816">
                  <c:v>2.4855467576838501</c:v>
                </c:pt>
                <c:pt idx="3817">
                  <c:v>2.49996292887842</c:v>
                </c:pt>
                <c:pt idx="3818">
                  <c:v>2.49921293999975</c:v>
                </c:pt>
                <c:pt idx="3819">
                  <c:v>2.4989630187057501</c:v>
                </c:pt>
                <c:pt idx="3820">
                  <c:v>2.4939650926683399</c:v>
                </c:pt>
                <c:pt idx="3821">
                  <c:v>2.4884783694644699</c:v>
                </c:pt>
                <c:pt idx="3822">
                  <c:v>2.5200820447566699</c:v>
                </c:pt>
                <c:pt idx="3823">
                  <c:v>2.5163019216895299</c:v>
                </c:pt>
                <c:pt idx="3824">
                  <c:v>2.5256122387997899</c:v>
                </c:pt>
                <c:pt idx="3825">
                  <c:v>2.5367249326504999</c:v>
                </c:pt>
                <c:pt idx="3826">
                  <c:v>2.53266617275826</c:v>
                </c:pt>
                <c:pt idx="3827">
                  <c:v>2.5389978381901601</c:v>
                </c:pt>
                <c:pt idx="3828">
                  <c:v>2.5735282087895501</c:v>
                </c:pt>
                <c:pt idx="3829">
                  <c:v>2.5918002590719502</c:v>
                </c:pt>
                <c:pt idx="3830">
                  <c:v>2.5845432183465502</c:v>
                </c:pt>
                <c:pt idx="3831">
                  <c:v>2.6000504776566302</c:v>
                </c:pt>
                <c:pt idx="3832">
                  <c:v>2.6029105331820501</c:v>
                </c:pt>
                <c:pt idx="3833">
                  <c:v>2.5833887041831902</c:v>
                </c:pt>
                <c:pt idx="3834">
                  <c:v>2.5678883719580901</c:v>
                </c:pt>
                <c:pt idx="3835">
                  <c:v>2.5740513040507902</c:v>
                </c:pt>
                <c:pt idx="3836">
                  <c:v>2.5580921859656698</c:v>
                </c:pt>
                <c:pt idx="3837">
                  <c:v>2.5626967519004098</c:v>
                </c:pt>
                <c:pt idx="3838">
                  <c:v>2.5650031789771202</c:v>
                </c:pt>
                <c:pt idx="3839">
                  <c:v>2.5342231408293898</c:v>
                </c:pt>
                <c:pt idx="3840">
                  <c:v>2.5408121209955499</c:v>
                </c:pt>
                <c:pt idx="3841">
                  <c:v>2.52201011130018</c:v>
                </c:pt>
                <c:pt idx="3842">
                  <c:v>2.5194881011888799</c:v>
                </c:pt>
                <c:pt idx="3843">
                  <c:v>2.53536087622637</c:v>
                </c:pt>
                <c:pt idx="3844">
                  <c:v>2.5414457423293202</c:v>
                </c:pt>
                <c:pt idx="3845">
                  <c:v>2.5546612601894298</c:v>
                </c:pt>
                <c:pt idx="3846">
                  <c:v>2.5462308780308098</c:v>
                </c:pt>
                <c:pt idx="3847">
                  <c:v>2.5482678627332298</c:v>
                </c:pt>
                <c:pt idx="3848">
                  <c:v>2.5306848144803702</c:v>
                </c:pt>
                <c:pt idx="3849">
                  <c:v>2.53422777322064</c:v>
                </c:pt>
                <c:pt idx="3850">
                  <c:v>2.5400564970990498</c:v>
                </c:pt>
                <c:pt idx="3851">
                  <c:v>2.5425965535961499</c:v>
                </c:pt>
                <c:pt idx="3852">
                  <c:v>2.5158738638178502</c:v>
                </c:pt>
                <c:pt idx="3853">
                  <c:v>2.5276733122391599</c:v>
                </c:pt>
                <c:pt idx="3854">
                  <c:v>2.5301757088182799</c:v>
                </c:pt>
                <c:pt idx="3855">
                  <c:v>2.5255960907853199</c:v>
                </c:pt>
                <c:pt idx="3856">
                  <c:v>2.5227926791245401</c:v>
                </c:pt>
                <c:pt idx="3857">
                  <c:v>2.52629936094853</c:v>
                </c:pt>
                <c:pt idx="3858">
                  <c:v>2.5285477673797701</c:v>
                </c:pt>
                <c:pt idx="3859">
                  <c:v>2.5343381417670701</c:v>
                </c:pt>
                <c:pt idx="3860">
                  <c:v>2.46968717577059</c:v>
                </c:pt>
                <c:pt idx="3861">
                  <c:v>2.4723791347921802</c:v>
                </c:pt>
                <c:pt idx="3862">
                  <c:v>2.33439565527943</c:v>
                </c:pt>
                <c:pt idx="3863">
                  <c:v>2.1660623845772302</c:v>
                </c:pt>
                <c:pt idx="3864">
                  <c:v>2.17600461092244</c:v>
                </c:pt>
                <c:pt idx="3865">
                  <c:v>2.20840531957908</c:v>
                </c:pt>
                <c:pt idx="3866">
                  <c:v>2.1112134014644002</c:v>
                </c:pt>
                <c:pt idx="3867">
                  <c:v>2.0702347493419699</c:v>
                </c:pt>
                <c:pt idx="3868">
                  <c:v>2.0801511737913199</c:v>
                </c:pt>
                <c:pt idx="3869">
                  <c:v>1.93472780523157</c:v>
                </c:pt>
                <c:pt idx="3870">
                  <c:v>1.9379974952224099</c:v>
                </c:pt>
                <c:pt idx="3871">
                  <c:v>1.94417970723217</c:v>
                </c:pt>
                <c:pt idx="3872">
                  <c:v>1.9402719060206399</c:v>
                </c:pt>
                <c:pt idx="3873">
                  <c:v>1.9629536846020199</c:v>
                </c:pt>
                <c:pt idx="3874">
                  <c:v>1.99669685844033</c:v>
                </c:pt>
                <c:pt idx="3875">
                  <c:v>1.94875616686917</c:v>
                </c:pt>
                <c:pt idx="3876">
                  <c:v>1.97504488756024</c:v>
                </c:pt>
                <c:pt idx="3877">
                  <c:v>1.9833203256391201</c:v>
                </c:pt>
                <c:pt idx="3878">
                  <c:v>1.9775686966947601</c:v>
                </c:pt>
                <c:pt idx="3879">
                  <c:v>1.9566064685097999</c:v>
                </c:pt>
                <c:pt idx="3880">
                  <c:v>1.97538989060749</c:v>
                </c:pt>
                <c:pt idx="3881">
                  <c:v>1.9424008794343499</c:v>
                </c:pt>
                <c:pt idx="3882">
                  <c:v>1.9424008794343499</c:v>
                </c:pt>
                <c:pt idx="3883">
                  <c:v>1.9424008794343499</c:v>
                </c:pt>
                <c:pt idx="3884">
                  <c:v>1.9424008794343499</c:v>
                </c:pt>
                <c:pt idx="3885">
                  <c:v>1.9424008794343499</c:v>
                </c:pt>
                <c:pt idx="3886">
                  <c:v>1.9424008794343499</c:v>
                </c:pt>
                <c:pt idx="3887">
                  <c:v>1.9424008794343499</c:v>
                </c:pt>
                <c:pt idx="3888">
                  <c:v>1.9424008794343499</c:v>
                </c:pt>
                <c:pt idx="3889">
                  <c:v>1.9424008794343499</c:v>
                </c:pt>
                <c:pt idx="3890">
                  <c:v>1.9424008794343499</c:v>
                </c:pt>
                <c:pt idx="3891">
                  <c:v>1.9424008794343499</c:v>
                </c:pt>
                <c:pt idx="3892">
                  <c:v>1.9424008794343499</c:v>
                </c:pt>
                <c:pt idx="3893">
                  <c:v>1.9424008794343499</c:v>
                </c:pt>
                <c:pt idx="3894">
                  <c:v>1.9424008794343499</c:v>
                </c:pt>
                <c:pt idx="3895">
                  <c:v>1.9424008794343499</c:v>
                </c:pt>
                <c:pt idx="3896">
                  <c:v>1.9424008794343499</c:v>
                </c:pt>
                <c:pt idx="3897">
                  <c:v>1.9424008794343499</c:v>
                </c:pt>
                <c:pt idx="3898">
                  <c:v>1.9424008794343499</c:v>
                </c:pt>
                <c:pt idx="3899">
                  <c:v>1.9424008794343499</c:v>
                </c:pt>
                <c:pt idx="3900">
                  <c:v>1.9424008794343499</c:v>
                </c:pt>
                <c:pt idx="3901">
                  <c:v>1.9424008794343499</c:v>
                </c:pt>
                <c:pt idx="3902">
                  <c:v>1.9424008794343499</c:v>
                </c:pt>
                <c:pt idx="3903">
                  <c:v>1.9424008794343499</c:v>
                </c:pt>
                <c:pt idx="3904">
                  <c:v>1.9424008794343499</c:v>
                </c:pt>
                <c:pt idx="3905">
                  <c:v>1.9424008794343499</c:v>
                </c:pt>
                <c:pt idx="3906">
                  <c:v>1.9424008794343499</c:v>
                </c:pt>
                <c:pt idx="3907">
                  <c:v>1.9424008794343499</c:v>
                </c:pt>
                <c:pt idx="3908">
                  <c:v>1.9424008794343499</c:v>
                </c:pt>
                <c:pt idx="3909">
                  <c:v>1.9424008794343499</c:v>
                </c:pt>
                <c:pt idx="3910">
                  <c:v>1.9424008794343499</c:v>
                </c:pt>
                <c:pt idx="3911">
                  <c:v>1.9424008794343499</c:v>
                </c:pt>
                <c:pt idx="3912">
                  <c:v>1.9424008794343499</c:v>
                </c:pt>
                <c:pt idx="3913">
                  <c:v>1.9424008794343499</c:v>
                </c:pt>
                <c:pt idx="3914">
                  <c:v>1.9424008794343499</c:v>
                </c:pt>
                <c:pt idx="3915">
                  <c:v>1.9424008794343499</c:v>
                </c:pt>
                <c:pt idx="3916">
                  <c:v>1.9424008794343499</c:v>
                </c:pt>
                <c:pt idx="3917">
                  <c:v>1.9424008794343499</c:v>
                </c:pt>
                <c:pt idx="3918">
                  <c:v>1.9424008794343499</c:v>
                </c:pt>
                <c:pt idx="3919">
                  <c:v>1.9424008794343499</c:v>
                </c:pt>
                <c:pt idx="3920">
                  <c:v>1.9424008794343499</c:v>
                </c:pt>
                <c:pt idx="3921">
                  <c:v>1.9424008794343499</c:v>
                </c:pt>
                <c:pt idx="3922">
                  <c:v>1.9424008794343499</c:v>
                </c:pt>
                <c:pt idx="3923">
                  <c:v>1.9424008794343499</c:v>
                </c:pt>
                <c:pt idx="3924">
                  <c:v>1.9424008794343499</c:v>
                </c:pt>
                <c:pt idx="3925">
                  <c:v>1.9424008794343499</c:v>
                </c:pt>
                <c:pt idx="3926">
                  <c:v>1.9424008794343499</c:v>
                </c:pt>
                <c:pt idx="3927">
                  <c:v>1.9424008794343499</c:v>
                </c:pt>
                <c:pt idx="3928">
                  <c:v>1.9424008794343499</c:v>
                </c:pt>
                <c:pt idx="3929">
                  <c:v>1.9424008794343499</c:v>
                </c:pt>
                <c:pt idx="3930">
                  <c:v>1.9424008794343499</c:v>
                </c:pt>
                <c:pt idx="3931">
                  <c:v>1.9424008794343499</c:v>
                </c:pt>
                <c:pt idx="3932">
                  <c:v>1.9424008794343499</c:v>
                </c:pt>
                <c:pt idx="3933">
                  <c:v>1.9424008794343499</c:v>
                </c:pt>
                <c:pt idx="3934">
                  <c:v>1.9424008794343499</c:v>
                </c:pt>
                <c:pt idx="3935">
                  <c:v>1.9424008794343499</c:v>
                </c:pt>
                <c:pt idx="3936">
                  <c:v>1.9424008794343499</c:v>
                </c:pt>
                <c:pt idx="3937">
                  <c:v>1.9424008794343499</c:v>
                </c:pt>
                <c:pt idx="3938">
                  <c:v>1.9424008794343499</c:v>
                </c:pt>
                <c:pt idx="3939">
                  <c:v>1.9424008794343499</c:v>
                </c:pt>
                <c:pt idx="3940">
                  <c:v>1.9424008794343499</c:v>
                </c:pt>
                <c:pt idx="3941">
                  <c:v>1.9424008794343499</c:v>
                </c:pt>
                <c:pt idx="3942">
                  <c:v>1.9424008794343499</c:v>
                </c:pt>
                <c:pt idx="3943">
                  <c:v>1.9424008794343499</c:v>
                </c:pt>
                <c:pt idx="3944">
                  <c:v>1.9424008794343499</c:v>
                </c:pt>
                <c:pt idx="3945">
                  <c:v>1.9424008794343499</c:v>
                </c:pt>
                <c:pt idx="3946">
                  <c:v>1.9424008794343499</c:v>
                </c:pt>
                <c:pt idx="3947">
                  <c:v>1.9424008794343499</c:v>
                </c:pt>
                <c:pt idx="3948">
                  <c:v>1.9424008794343499</c:v>
                </c:pt>
                <c:pt idx="3949">
                  <c:v>1.9424008794343499</c:v>
                </c:pt>
                <c:pt idx="3950">
                  <c:v>1.9424008794343499</c:v>
                </c:pt>
                <c:pt idx="3951">
                  <c:v>1.9424008794343499</c:v>
                </c:pt>
                <c:pt idx="3952">
                  <c:v>1.9424008794343499</c:v>
                </c:pt>
                <c:pt idx="3953">
                  <c:v>1.9424008794343499</c:v>
                </c:pt>
                <c:pt idx="3954">
                  <c:v>1.9424008794343499</c:v>
                </c:pt>
                <c:pt idx="3955">
                  <c:v>1.9424008794343499</c:v>
                </c:pt>
                <c:pt idx="3956">
                  <c:v>1.9424008794343499</c:v>
                </c:pt>
                <c:pt idx="3957">
                  <c:v>1.9424008794343499</c:v>
                </c:pt>
                <c:pt idx="3958">
                  <c:v>1.9424008794343499</c:v>
                </c:pt>
                <c:pt idx="3959">
                  <c:v>1.9424008794343499</c:v>
                </c:pt>
                <c:pt idx="3960">
                  <c:v>1.9424008794343499</c:v>
                </c:pt>
                <c:pt idx="3961">
                  <c:v>1.9424008794343499</c:v>
                </c:pt>
                <c:pt idx="3962">
                  <c:v>1.9424008794343499</c:v>
                </c:pt>
                <c:pt idx="3963">
                  <c:v>1.9424008794343499</c:v>
                </c:pt>
                <c:pt idx="3964">
                  <c:v>1.9424008794343499</c:v>
                </c:pt>
                <c:pt idx="3965">
                  <c:v>1.9424008794343499</c:v>
                </c:pt>
                <c:pt idx="3966">
                  <c:v>1.9424008794343499</c:v>
                </c:pt>
                <c:pt idx="3967">
                  <c:v>1.9424008794343499</c:v>
                </c:pt>
                <c:pt idx="3968">
                  <c:v>1.9424008794343499</c:v>
                </c:pt>
                <c:pt idx="3969">
                  <c:v>1.9424008794343499</c:v>
                </c:pt>
                <c:pt idx="3970">
                  <c:v>1.9424008794343499</c:v>
                </c:pt>
                <c:pt idx="3971">
                  <c:v>1.9424008794343499</c:v>
                </c:pt>
                <c:pt idx="3972">
                  <c:v>1.9424008794343499</c:v>
                </c:pt>
                <c:pt idx="3973">
                  <c:v>1.9424008794343499</c:v>
                </c:pt>
                <c:pt idx="3974">
                  <c:v>1.9424008794343499</c:v>
                </c:pt>
                <c:pt idx="3975">
                  <c:v>1.9424008794343499</c:v>
                </c:pt>
                <c:pt idx="3976">
                  <c:v>1.9424008794343499</c:v>
                </c:pt>
                <c:pt idx="3977">
                  <c:v>1.9424008794343499</c:v>
                </c:pt>
                <c:pt idx="3978">
                  <c:v>1.9424008794343499</c:v>
                </c:pt>
                <c:pt idx="3979">
                  <c:v>1.9424008794343499</c:v>
                </c:pt>
                <c:pt idx="3980">
                  <c:v>1.9424008794343499</c:v>
                </c:pt>
                <c:pt idx="3981">
                  <c:v>1.9424008794343499</c:v>
                </c:pt>
                <c:pt idx="3982">
                  <c:v>1.9424008794343499</c:v>
                </c:pt>
                <c:pt idx="3983">
                  <c:v>1.9424008794343499</c:v>
                </c:pt>
                <c:pt idx="3984">
                  <c:v>1.9424008794343499</c:v>
                </c:pt>
                <c:pt idx="3985">
                  <c:v>1.9424008794343499</c:v>
                </c:pt>
                <c:pt idx="3986">
                  <c:v>1.9424008794343499</c:v>
                </c:pt>
                <c:pt idx="3987">
                  <c:v>1.9424008794343499</c:v>
                </c:pt>
                <c:pt idx="3988">
                  <c:v>1.9424008794343499</c:v>
                </c:pt>
                <c:pt idx="3989">
                  <c:v>1.9424008794343499</c:v>
                </c:pt>
                <c:pt idx="3990">
                  <c:v>1.9424008794343499</c:v>
                </c:pt>
                <c:pt idx="3991">
                  <c:v>1.9424008794343499</c:v>
                </c:pt>
                <c:pt idx="3992">
                  <c:v>1.9424008794343499</c:v>
                </c:pt>
                <c:pt idx="3993">
                  <c:v>1.9424008794343499</c:v>
                </c:pt>
                <c:pt idx="3994">
                  <c:v>1.9424008794343499</c:v>
                </c:pt>
                <c:pt idx="3995">
                  <c:v>1.9424008794343499</c:v>
                </c:pt>
                <c:pt idx="3996">
                  <c:v>1.9424008794343499</c:v>
                </c:pt>
                <c:pt idx="3997">
                  <c:v>1.9424008794343499</c:v>
                </c:pt>
                <c:pt idx="3998">
                  <c:v>1.9424008794343499</c:v>
                </c:pt>
                <c:pt idx="3999">
                  <c:v>1.9424008794343499</c:v>
                </c:pt>
                <c:pt idx="4000">
                  <c:v>1.9424008794343499</c:v>
                </c:pt>
                <c:pt idx="4001">
                  <c:v>1.9424008794343499</c:v>
                </c:pt>
                <c:pt idx="4002">
                  <c:v>1.9424008794343499</c:v>
                </c:pt>
                <c:pt idx="4003">
                  <c:v>1.9424008794343499</c:v>
                </c:pt>
                <c:pt idx="4004">
                  <c:v>1.9424008794343499</c:v>
                </c:pt>
                <c:pt idx="4005">
                  <c:v>1.9424008794343499</c:v>
                </c:pt>
                <c:pt idx="4006">
                  <c:v>1.9424008794343499</c:v>
                </c:pt>
                <c:pt idx="4007">
                  <c:v>1.9424008794343499</c:v>
                </c:pt>
                <c:pt idx="4008">
                  <c:v>1.9424008794343499</c:v>
                </c:pt>
                <c:pt idx="4009">
                  <c:v>1.9424008794343499</c:v>
                </c:pt>
                <c:pt idx="4010">
                  <c:v>2.0352476414713099</c:v>
                </c:pt>
                <c:pt idx="4011">
                  <c:v>2.0234432051507798</c:v>
                </c:pt>
                <c:pt idx="4012">
                  <c:v>2.0511643770613399</c:v>
                </c:pt>
                <c:pt idx="4013">
                  <c:v>2.0419341373645699</c:v>
                </c:pt>
                <c:pt idx="4014">
                  <c:v>2.0335622074013702</c:v>
                </c:pt>
                <c:pt idx="4015">
                  <c:v>2.0433233059968998</c:v>
                </c:pt>
                <c:pt idx="4016">
                  <c:v>2.0228900729369301</c:v>
                </c:pt>
                <c:pt idx="4017">
                  <c:v>2.0079206863971999</c:v>
                </c:pt>
                <c:pt idx="4018">
                  <c:v>2.0073183101912799</c:v>
                </c:pt>
                <c:pt idx="4019">
                  <c:v>2.0057124555431201</c:v>
                </c:pt>
                <c:pt idx="4020">
                  <c:v>1.9700107738344601</c:v>
                </c:pt>
                <c:pt idx="4021">
                  <c:v>1.9733597921499799</c:v>
                </c:pt>
                <c:pt idx="4022">
                  <c:v>1.9729651201915499</c:v>
                </c:pt>
                <c:pt idx="4023">
                  <c:v>1.9727678236795301</c:v>
                </c:pt>
                <c:pt idx="4024">
                  <c:v>1.96724407377322</c:v>
                </c:pt>
                <c:pt idx="4025">
                  <c:v>1.9353747197780999</c:v>
                </c:pt>
                <c:pt idx="4026">
                  <c:v>1.9398260816335899</c:v>
                </c:pt>
                <c:pt idx="4027">
                  <c:v>1.94215387293155</c:v>
                </c:pt>
                <c:pt idx="4028">
                  <c:v>1.95302993461996</c:v>
                </c:pt>
                <c:pt idx="4029">
                  <c:v>1.95224872264612</c:v>
                </c:pt>
                <c:pt idx="4030">
                  <c:v>1.94678242622271</c:v>
                </c:pt>
                <c:pt idx="4031">
                  <c:v>1.94717178270795</c:v>
                </c:pt>
                <c:pt idx="4032">
                  <c:v>1.9415249845381</c:v>
                </c:pt>
                <c:pt idx="4033">
                  <c:v>1.9415249845381</c:v>
                </c:pt>
                <c:pt idx="4034">
                  <c:v>1.9415249845381</c:v>
                </c:pt>
                <c:pt idx="4035">
                  <c:v>1.9415249845381</c:v>
                </c:pt>
                <c:pt idx="4036">
                  <c:v>1.9415249845381</c:v>
                </c:pt>
                <c:pt idx="4037">
                  <c:v>1.9415249845381</c:v>
                </c:pt>
                <c:pt idx="4038">
                  <c:v>1.9415249845381</c:v>
                </c:pt>
                <c:pt idx="4039">
                  <c:v>1.9415249845381</c:v>
                </c:pt>
                <c:pt idx="4040">
                  <c:v>1.9415249845381</c:v>
                </c:pt>
                <c:pt idx="4041">
                  <c:v>1.9415249845381</c:v>
                </c:pt>
                <c:pt idx="4042">
                  <c:v>1.9415249845381</c:v>
                </c:pt>
                <c:pt idx="4043">
                  <c:v>1.9415249845381</c:v>
                </c:pt>
                <c:pt idx="4044">
                  <c:v>1.9415249845381</c:v>
                </c:pt>
                <c:pt idx="4045">
                  <c:v>1.9415249845381</c:v>
                </c:pt>
                <c:pt idx="4046">
                  <c:v>1.9415249845381</c:v>
                </c:pt>
                <c:pt idx="4047">
                  <c:v>1.9415249845381</c:v>
                </c:pt>
                <c:pt idx="4048">
                  <c:v>1.9415249845381</c:v>
                </c:pt>
                <c:pt idx="4049">
                  <c:v>1.9415249845381</c:v>
                </c:pt>
                <c:pt idx="4050">
                  <c:v>1.9415249845381</c:v>
                </c:pt>
                <c:pt idx="4051">
                  <c:v>1.9415249845381</c:v>
                </c:pt>
                <c:pt idx="4052">
                  <c:v>1.9415249845381</c:v>
                </c:pt>
                <c:pt idx="4053">
                  <c:v>1.9415249845381</c:v>
                </c:pt>
                <c:pt idx="4054">
                  <c:v>1.9415249845381</c:v>
                </c:pt>
                <c:pt idx="4055">
                  <c:v>1.9415249845381</c:v>
                </c:pt>
                <c:pt idx="4056">
                  <c:v>1.9415249845381</c:v>
                </c:pt>
                <c:pt idx="4057">
                  <c:v>1.9415249845381</c:v>
                </c:pt>
                <c:pt idx="4058">
                  <c:v>1.9388068495597499</c:v>
                </c:pt>
                <c:pt idx="4059">
                  <c:v>1.9442355087385099</c:v>
                </c:pt>
                <c:pt idx="4060">
                  <c:v>1.95376226273133</c:v>
                </c:pt>
                <c:pt idx="4061">
                  <c:v>1.9578651634830699</c:v>
                </c:pt>
                <c:pt idx="4062">
                  <c:v>1.9539494331561</c:v>
                </c:pt>
                <c:pt idx="4063">
                  <c:v>1.9516046938363101</c:v>
                </c:pt>
                <c:pt idx="4064">
                  <c:v>1.94262731224467</c:v>
                </c:pt>
                <c:pt idx="4065">
                  <c:v>1.93155433656487</c:v>
                </c:pt>
                <c:pt idx="4066">
                  <c:v>1.9072167519241501</c:v>
                </c:pt>
                <c:pt idx="4067">
                  <c:v>1.90416520512108</c:v>
                </c:pt>
                <c:pt idx="4068">
                  <c:v>1.9045460381621</c:v>
                </c:pt>
                <c:pt idx="4069">
                  <c:v>1.89940376385906</c:v>
                </c:pt>
                <c:pt idx="4070">
                  <c:v>1.8843984741245801</c:v>
                </c:pt>
                <c:pt idx="4071">
                  <c:v>1.8932551469529599</c:v>
                </c:pt>
                <c:pt idx="4072">
                  <c:v>1.8930658214382701</c:v>
                </c:pt>
                <c:pt idx="4073">
                  <c:v>1.896662646499</c:v>
                </c:pt>
                <c:pt idx="4074">
                  <c:v>1.9014043031152501</c:v>
                </c:pt>
                <c:pt idx="4075">
                  <c:v>1.90178458397587</c:v>
                </c:pt>
                <c:pt idx="4076">
                  <c:v>1.89322655334798</c:v>
                </c:pt>
                <c:pt idx="4077">
                  <c:v>1.8604737339750601</c:v>
                </c:pt>
                <c:pt idx="4078">
                  <c:v>1.8320084858452399</c:v>
                </c:pt>
                <c:pt idx="4079">
                  <c:v>1.8331076909367501</c:v>
                </c:pt>
                <c:pt idx="4080">
                  <c:v>1.8226589770984101</c:v>
                </c:pt>
                <c:pt idx="4081">
                  <c:v>1.81263435272436</c:v>
                </c:pt>
                <c:pt idx="4082">
                  <c:v>1.81082171837164</c:v>
                </c:pt>
                <c:pt idx="4083">
                  <c:v>1.83725971545987</c:v>
                </c:pt>
                <c:pt idx="4084">
                  <c:v>1.83725971545987</c:v>
                </c:pt>
                <c:pt idx="4085">
                  <c:v>1.83725971545987</c:v>
                </c:pt>
                <c:pt idx="4086">
                  <c:v>1.83725971545987</c:v>
                </c:pt>
                <c:pt idx="4087">
                  <c:v>1.83725971545987</c:v>
                </c:pt>
                <c:pt idx="4088">
                  <c:v>1.83725971545987</c:v>
                </c:pt>
                <c:pt idx="4089">
                  <c:v>1.83725971545987</c:v>
                </c:pt>
                <c:pt idx="4090">
                  <c:v>1.83725971545987</c:v>
                </c:pt>
                <c:pt idx="4091">
                  <c:v>1.83725971545987</c:v>
                </c:pt>
                <c:pt idx="4092">
                  <c:v>1.83725971545987</c:v>
                </c:pt>
                <c:pt idx="4093">
                  <c:v>1.83725971545987</c:v>
                </c:pt>
                <c:pt idx="4094">
                  <c:v>1.83725971545987</c:v>
                </c:pt>
                <c:pt idx="4095">
                  <c:v>1.83725971545987</c:v>
                </c:pt>
                <c:pt idx="4096">
                  <c:v>1.83725971545987</c:v>
                </c:pt>
                <c:pt idx="4097">
                  <c:v>1.83725971545987</c:v>
                </c:pt>
                <c:pt idx="4098">
                  <c:v>1.83725971545987</c:v>
                </c:pt>
                <c:pt idx="4099">
                  <c:v>1.83725971545987</c:v>
                </c:pt>
                <c:pt idx="4100">
                  <c:v>1.83725971545987</c:v>
                </c:pt>
                <c:pt idx="4101">
                  <c:v>1.83725971545987</c:v>
                </c:pt>
                <c:pt idx="4102">
                  <c:v>1.83725971545987</c:v>
                </c:pt>
                <c:pt idx="4103">
                  <c:v>1.83725971545987</c:v>
                </c:pt>
                <c:pt idx="4104">
                  <c:v>1.83725971545987</c:v>
                </c:pt>
                <c:pt idx="4105">
                  <c:v>1.83725971545987</c:v>
                </c:pt>
                <c:pt idx="4106">
                  <c:v>1.83725971545987</c:v>
                </c:pt>
                <c:pt idx="4107">
                  <c:v>1.83725971545987</c:v>
                </c:pt>
                <c:pt idx="4108">
                  <c:v>1.83725971545987</c:v>
                </c:pt>
                <c:pt idx="4109">
                  <c:v>1.83725971545987</c:v>
                </c:pt>
                <c:pt idx="4110">
                  <c:v>1.83725971545987</c:v>
                </c:pt>
                <c:pt idx="4111">
                  <c:v>1.83725971545987</c:v>
                </c:pt>
                <c:pt idx="4112">
                  <c:v>1.83725971545987</c:v>
                </c:pt>
                <c:pt idx="4113">
                  <c:v>1.83725971545987</c:v>
                </c:pt>
                <c:pt idx="4114">
                  <c:v>1.83725971545987</c:v>
                </c:pt>
                <c:pt idx="4115">
                  <c:v>1.83725971545987</c:v>
                </c:pt>
                <c:pt idx="4116">
                  <c:v>1.83725971545987</c:v>
                </c:pt>
                <c:pt idx="4117">
                  <c:v>1.83725971545987</c:v>
                </c:pt>
                <c:pt idx="4118">
                  <c:v>1.83725971545987</c:v>
                </c:pt>
                <c:pt idx="4119">
                  <c:v>1.83725971545987</c:v>
                </c:pt>
                <c:pt idx="4120">
                  <c:v>1.83725971545987</c:v>
                </c:pt>
                <c:pt idx="4121">
                  <c:v>1.83725971545987</c:v>
                </c:pt>
                <c:pt idx="4122">
                  <c:v>1.83725971545987</c:v>
                </c:pt>
                <c:pt idx="4123">
                  <c:v>1.83725971545987</c:v>
                </c:pt>
                <c:pt idx="4124">
                  <c:v>1.83725971545987</c:v>
                </c:pt>
                <c:pt idx="4125">
                  <c:v>1.83725971545987</c:v>
                </c:pt>
                <c:pt idx="4126">
                  <c:v>1.83725971545987</c:v>
                </c:pt>
                <c:pt idx="4127">
                  <c:v>1.83725971545987</c:v>
                </c:pt>
                <c:pt idx="4128">
                  <c:v>1.83725971545987</c:v>
                </c:pt>
                <c:pt idx="4129">
                  <c:v>1.83725971545987</c:v>
                </c:pt>
                <c:pt idx="4130">
                  <c:v>1.83725971545987</c:v>
                </c:pt>
                <c:pt idx="4131">
                  <c:v>1.83725971545987</c:v>
                </c:pt>
                <c:pt idx="4132">
                  <c:v>1.83725971545987</c:v>
                </c:pt>
                <c:pt idx="4133">
                  <c:v>1.83725971545987</c:v>
                </c:pt>
                <c:pt idx="4134">
                  <c:v>1.83725971545987</c:v>
                </c:pt>
                <c:pt idx="4135">
                  <c:v>1.83725971545987</c:v>
                </c:pt>
                <c:pt idx="4136">
                  <c:v>1.83725971545987</c:v>
                </c:pt>
                <c:pt idx="4137">
                  <c:v>1.83725971545987</c:v>
                </c:pt>
                <c:pt idx="4138">
                  <c:v>1.83725971545987</c:v>
                </c:pt>
                <c:pt idx="4139">
                  <c:v>1.83725971545987</c:v>
                </c:pt>
                <c:pt idx="4140">
                  <c:v>1.83725971545987</c:v>
                </c:pt>
                <c:pt idx="4141">
                  <c:v>1.83725971545987</c:v>
                </c:pt>
                <c:pt idx="4142">
                  <c:v>1.83725971545987</c:v>
                </c:pt>
                <c:pt idx="4143">
                  <c:v>1.83725971545987</c:v>
                </c:pt>
                <c:pt idx="4144">
                  <c:v>1.83725971545987</c:v>
                </c:pt>
                <c:pt idx="4145">
                  <c:v>1.83725971545987</c:v>
                </c:pt>
                <c:pt idx="4146">
                  <c:v>1.83725971545987</c:v>
                </c:pt>
                <c:pt idx="4147">
                  <c:v>1.83725971545987</c:v>
                </c:pt>
                <c:pt idx="4148">
                  <c:v>1.83725971545987</c:v>
                </c:pt>
                <c:pt idx="4149">
                  <c:v>1.83725971545987</c:v>
                </c:pt>
                <c:pt idx="4150">
                  <c:v>1.83725971545987</c:v>
                </c:pt>
                <c:pt idx="4151">
                  <c:v>1.83725971545987</c:v>
                </c:pt>
                <c:pt idx="4152">
                  <c:v>1.83725971545987</c:v>
                </c:pt>
                <c:pt idx="4153">
                  <c:v>1.83725971545987</c:v>
                </c:pt>
                <c:pt idx="4154">
                  <c:v>1.83725971545987</c:v>
                </c:pt>
                <c:pt idx="4155">
                  <c:v>1.83725971545987</c:v>
                </c:pt>
                <c:pt idx="4156">
                  <c:v>1.83725971545987</c:v>
                </c:pt>
                <c:pt idx="4157">
                  <c:v>1.83725971545987</c:v>
                </c:pt>
                <c:pt idx="4158">
                  <c:v>1.83725971545987</c:v>
                </c:pt>
                <c:pt idx="4159">
                  <c:v>1.83725971545987</c:v>
                </c:pt>
                <c:pt idx="4160">
                  <c:v>1.83725971545987</c:v>
                </c:pt>
                <c:pt idx="4161">
                  <c:v>1.83725971545987</c:v>
                </c:pt>
                <c:pt idx="4162">
                  <c:v>1.83725971545987</c:v>
                </c:pt>
                <c:pt idx="4163">
                  <c:v>1.83725971545987</c:v>
                </c:pt>
                <c:pt idx="4164">
                  <c:v>1.83725971545987</c:v>
                </c:pt>
                <c:pt idx="4165">
                  <c:v>1.83725971545987</c:v>
                </c:pt>
                <c:pt idx="4166">
                  <c:v>1.83725971545987</c:v>
                </c:pt>
                <c:pt idx="4167">
                  <c:v>1.83725971545987</c:v>
                </c:pt>
                <c:pt idx="4168">
                  <c:v>1.83725971545987</c:v>
                </c:pt>
                <c:pt idx="4169">
                  <c:v>1.83725971545987</c:v>
                </c:pt>
                <c:pt idx="4170">
                  <c:v>1.83725971545987</c:v>
                </c:pt>
                <c:pt idx="4171">
                  <c:v>1.83725971545987</c:v>
                </c:pt>
                <c:pt idx="4172">
                  <c:v>1.83725971545987</c:v>
                </c:pt>
                <c:pt idx="4173">
                  <c:v>1.83725971545987</c:v>
                </c:pt>
                <c:pt idx="4174">
                  <c:v>1.83725971545987</c:v>
                </c:pt>
                <c:pt idx="4175">
                  <c:v>1.83725971545987</c:v>
                </c:pt>
                <c:pt idx="4176">
                  <c:v>1.83725971545987</c:v>
                </c:pt>
                <c:pt idx="4177">
                  <c:v>1.83725971545987</c:v>
                </c:pt>
                <c:pt idx="4178">
                  <c:v>1.83725971545987</c:v>
                </c:pt>
                <c:pt idx="4179">
                  <c:v>1.83725971545987</c:v>
                </c:pt>
                <c:pt idx="4180">
                  <c:v>1.83725971545987</c:v>
                </c:pt>
                <c:pt idx="4181">
                  <c:v>1.83725971545987</c:v>
                </c:pt>
                <c:pt idx="4182">
                  <c:v>1.83725971545987</c:v>
                </c:pt>
                <c:pt idx="4183">
                  <c:v>1.83725971545987</c:v>
                </c:pt>
                <c:pt idx="4184">
                  <c:v>1.83725971545987</c:v>
                </c:pt>
                <c:pt idx="4185">
                  <c:v>1.83725971545987</c:v>
                </c:pt>
                <c:pt idx="4186">
                  <c:v>1.83725971545987</c:v>
                </c:pt>
                <c:pt idx="4187">
                  <c:v>1.83725971545987</c:v>
                </c:pt>
                <c:pt idx="4188">
                  <c:v>1.83725971545987</c:v>
                </c:pt>
                <c:pt idx="4189">
                  <c:v>1.83725971545987</c:v>
                </c:pt>
                <c:pt idx="4190">
                  <c:v>1.83725971545987</c:v>
                </c:pt>
                <c:pt idx="4191">
                  <c:v>1.83725971545987</c:v>
                </c:pt>
                <c:pt idx="4192">
                  <c:v>1.83725971545987</c:v>
                </c:pt>
                <c:pt idx="4193">
                  <c:v>1.83725971545987</c:v>
                </c:pt>
                <c:pt idx="4194">
                  <c:v>1.83725971545987</c:v>
                </c:pt>
                <c:pt idx="4195">
                  <c:v>1.83725971545987</c:v>
                </c:pt>
                <c:pt idx="4196">
                  <c:v>1.83725971545987</c:v>
                </c:pt>
                <c:pt idx="4197">
                  <c:v>1.83725971545987</c:v>
                </c:pt>
                <c:pt idx="4198">
                  <c:v>1.83725971545987</c:v>
                </c:pt>
                <c:pt idx="4199">
                  <c:v>1.83725971545987</c:v>
                </c:pt>
                <c:pt idx="4200">
                  <c:v>1.83725971545987</c:v>
                </c:pt>
                <c:pt idx="4201">
                  <c:v>1.83725971545987</c:v>
                </c:pt>
                <c:pt idx="4202">
                  <c:v>1.83725971545987</c:v>
                </c:pt>
                <c:pt idx="4203">
                  <c:v>1.83725971545987</c:v>
                </c:pt>
                <c:pt idx="4204">
                  <c:v>1.8372780880570201</c:v>
                </c:pt>
                <c:pt idx="4205">
                  <c:v>1.8372964608379001</c:v>
                </c:pt>
                <c:pt idx="4206">
                  <c:v>1.83731483380251</c:v>
                </c:pt>
                <c:pt idx="4207">
                  <c:v>1.8373332069508499</c:v>
                </c:pt>
                <c:pt idx="4208">
                  <c:v>1.86307424518023</c:v>
                </c:pt>
                <c:pt idx="4209">
                  <c:v>1.89141160444942</c:v>
                </c:pt>
                <c:pt idx="4210">
                  <c:v>1.8919979420468001</c:v>
                </c:pt>
                <c:pt idx="4211">
                  <c:v>1.89315206079145</c:v>
                </c:pt>
                <c:pt idx="4212">
                  <c:v>1.8956320899910899</c:v>
                </c:pt>
                <c:pt idx="4213">
                  <c:v>1.89640929914798</c:v>
                </c:pt>
                <c:pt idx="4214">
                  <c:v>1.8996521590495199</c:v>
                </c:pt>
                <c:pt idx="4215">
                  <c:v>1.90347045988921</c:v>
                </c:pt>
                <c:pt idx="4216">
                  <c:v>1.8956852657082699</c:v>
                </c:pt>
                <c:pt idx="4217">
                  <c:v>1.8841405424401001</c:v>
                </c:pt>
                <c:pt idx="4218">
                  <c:v>1.8888697352016299</c:v>
                </c:pt>
                <c:pt idx="4219">
                  <c:v>1.89531078099867</c:v>
                </c:pt>
                <c:pt idx="4220">
                  <c:v>1.92072689857186</c:v>
                </c:pt>
                <c:pt idx="4221">
                  <c:v>1.92055403315099</c:v>
                </c:pt>
                <c:pt idx="4222">
                  <c:v>1.91807651844822</c:v>
                </c:pt>
                <c:pt idx="4223">
                  <c:v>1.9129168926136</c:v>
                </c:pt>
                <c:pt idx="4224">
                  <c:v>1.9098753547543399</c:v>
                </c:pt>
                <c:pt idx="4225">
                  <c:v>1.9190618552107099</c:v>
                </c:pt>
                <c:pt idx="4226">
                  <c:v>1.9350092592275101</c:v>
                </c:pt>
                <c:pt idx="4227">
                  <c:v>1.92883657969057</c:v>
                </c:pt>
                <c:pt idx="4228">
                  <c:v>1.92519107855496</c:v>
                </c:pt>
                <c:pt idx="4229">
                  <c:v>1.9238626967107599</c:v>
                </c:pt>
                <c:pt idx="4230">
                  <c:v>1.91866826742964</c:v>
                </c:pt>
                <c:pt idx="4231">
                  <c:v>1.9177089332959201</c:v>
                </c:pt>
                <c:pt idx="4232">
                  <c:v>1.92058549669587</c:v>
                </c:pt>
                <c:pt idx="4233">
                  <c:v>1.91866491119917</c:v>
                </c:pt>
                <c:pt idx="4234">
                  <c:v>1.91847304470805</c:v>
                </c:pt>
                <c:pt idx="4235">
                  <c:v>1.91885673931699</c:v>
                </c:pt>
                <c:pt idx="4236">
                  <c:v>1.9063841705114299</c:v>
                </c:pt>
                <c:pt idx="4237">
                  <c:v>1.8930394813178499</c:v>
                </c:pt>
                <c:pt idx="4238">
                  <c:v>1.88584593128884</c:v>
                </c:pt>
                <c:pt idx="4239">
                  <c:v>1.88339433157817</c:v>
                </c:pt>
                <c:pt idx="4240">
                  <c:v>1.88169927667975</c:v>
                </c:pt>
                <c:pt idx="4241">
                  <c:v>1.8854626752331101</c:v>
                </c:pt>
                <c:pt idx="4242">
                  <c:v>1.87113315890134</c:v>
                </c:pt>
                <c:pt idx="4243">
                  <c:v>1.8750625385350299</c:v>
                </c:pt>
                <c:pt idx="4244">
                  <c:v>1.88256278868917</c:v>
                </c:pt>
                <c:pt idx="4245">
                  <c:v>1.88331581380464</c:v>
                </c:pt>
                <c:pt idx="4246">
                  <c:v>1.89179073496676</c:v>
                </c:pt>
                <c:pt idx="4247">
                  <c:v>1.89197991404026</c:v>
                </c:pt>
                <c:pt idx="4248">
                  <c:v>1.8912231220746401</c:v>
                </c:pt>
                <c:pt idx="4249">
                  <c:v>1.89235785594789</c:v>
                </c:pt>
                <c:pt idx="4250">
                  <c:v>1.8938717422326501</c:v>
                </c:pt>
                <c:pt idx="4251">
                  <c:v>1.90466681116337</c:v>
                </c:pt>
                <c:pt idx="4252">
                  <c:v>1.9082856781045801</c:v>
                </c:pt>
                <c:pt idx="4253">
                  <c:v>1.91458302084233</c:v>
                </c:pt>
                <c:pt idx="4254">
                  <c:v>1.9159232289569199</c:v>
                </c:pt>
                <c:pt idx="4255">
                  <c:v>1.9205214447064201</c:v>
                </c:pt>
                <c:pt idx="4256">
                  <c:v>1.9262830090405301</c:v>
                </c:pt>
                <c:pt idx="4257">
                  <c:v>1.9197336468098001</c:v>
                </c:pt>
                <c:pt idx="4258">
                  <c:v>1.9174299664336301</c:v>
                </c:pt>
                <c:pt idx="4259">
                  <c:v>1.91512905047391</c:v>
                </c:pt>
                <c:pt idx="4260">
                  <c:v>1.91704417952438</c:v>
                </c:pt>
                <c:pt idx="4261">
                  <c:v>1.9204948590475199</c:v>
                </c:pt>
                <c:pt idx="4262">
                  <c:v>1.9151174734421901</c:v>
                </c:pt>
                <c:pt idx="4263">
                  <c:v>1.90400979209622</c:v>
                </c:pt>
                <c:pt idx="4264">
                  <c:v>1.9154338508488</c:v>
                </c:pt>
                <c:pt idx="4265">
                  <c:v>1.91773237146982</c:v>
                </c:pt>
                <c:pt idx="4266">
                  <c:v>1.91984187707844</c:v>
                </c:pt>
                <c:pt idx="4267">
                  <c:v>1.92080179801698</c:v>
                </c:pt>
                <c:pt idx="4268">
                  <c:v>1.92502756197261</c:v>
                </c:pt>
                <c:pt idx="4269">
                  <c:v>1.95120793681544</c:v>
                </c:pt>
                <c:pt idx="4270">
                  <c:v>1.94359822586186</c:v>
                </c:pt>
                <c:pt idx="4271">
                  <c:v>1.92766072040979</c:v>
                </c:pt>
                <c:pt idx="4272">
                  <c:v>1.9209139078883599</c:v>
                </c:pt>
                <c:pt idx="4273">
                  <c:v>1.9251399184857101</c:v>
                </c:pt>
                <c:pt idx="4274">
                  <c:v>1.93130036622487</c:v>
                </c:pt>
                <c:pt idx="4275">
                  <c:v>1.92203012446699</c:v>
                </c:pt>
                <c:pt idx="4276">
                  <c:v>1.8933918756124299</c:v>
                </c:pt>
                <c:pt idx="4277">
                  <c:v>1.8861969864851</c:v>
                </c:pt>
                <c:pt idx="4278">
                  <c:v>1.8927986759377999</c:v>
                </c:pt>
                <c:pt idx="4279">
                  <c:v>1.89431291487855</c:v>
                </c:pt>
                <c:pt idx="4280">
                  <c:v>1.9037844794529499</c:v>
                </c:pt>
                <c:pt idx="4281">
                  <c:v>1.9035941010049999</c:v>
                </c:pt>
                <c:pt idx="4282">
                  <c:v>1.89864475634239</c:v>
                </c:pt>
                <c:pt idx="4283">
                  <c:v>1.89560692473224</c:v>
                </c:pt>
                <c:pt idx="4284">
                  <c:v>1.89845033511934</c:v>
                </c:pt>
                <c:pt idx="4285">
                  <c:v>1.8952229695496301</c:v>
                </c:pt>
                <c:pt idx="4286">
                  <c:v>1.8743755168845899</c:v>
                </c:pt>
                <c:pt idx="4287">
                  <c:v>1.87343832912615</c:v>
                </c:pt>
                <c:pt idx="4288">
                  <c:v>1.8498330061791599</c:v>
                </c:pt>
                <c:pt idx="4289">
                  <c:v>1.8496480228785399</c:v>
                </c:pt>
                <c:pt idx="4290">
                  <c:v>1.8511277412968401</c:v>
                </c:pt>
                <c:pt idx="4291">
                  <c:v>1.84261255368688</c:v>
                </c:pt>
                <c:pt idx="4292">
                  <c:v>1.8330309684077</c:v>
                </c:pt>
                <c:pt idx="4293">
                  <c:v>1.8024193512352999</c:v>
                </c:pt>
                <c:pt idx="4294">
                  <c:v>1.8083673350943701</c:v>
                </c:pt>
                <c:pt idx="4295">
                  <c:v>1.82554682477777</c:v>
                </c:pt>
                <c:pt idx="4296">
                  <c:v>1.82664215287264</c:v>
                </c:pt>
                <c:pt idx="4297">
                  <c:v>1.84052463323447</c:v>
                </c:pt>
                <c:pt idx="4298">
                  <c:v>1.83242632484824</c:v>
                </c:pt>
                <c:pt idx="4299">
                  <c:v>1.83847333172023</c:v>
                </c:pt>
                <c:pt idx="4300">
                  <c:v>1.8482172403783499</c:v>
                </c:pt>
                <c:pt idx="4301">
                  <c:v>1.8428574103812601</c:v>
                </c:pt>
                <c:pt idx="4302">
                  <c:v>1.8266402651699001</c:v>
                </c:pt>
                <c:pt idx="4303">
                  <c:v>1.82718825724945</c:v>
                </c:pt>
                <c:pt idx="4304">
                  <c:v>1.8228030054320501</c:v>
                </c:pt>
                <c:pt idx="4305">
                  <c:v>1.82098020242662</c:v>
                </c:pt>
                <c:pt idx="4306">
                  <c:v>1.8036808905035699</c:v>
                </c:pt>
                <c:pt idx="4307">
                  <c:v>1.8092723012641301</c:v>
                </c:pt>
                <c:pt idx="4308">
                  <c:v>1.8177758810800699</c:v>
                </c:pt>
                <c:pt idx="4309">
                  <c:v>1.83050031224763</c:v>
                </c:pt>
                <c:pt idx="4310">
                  <c:v>1.81658850987455</c:v>
                </c:pt>
                <c:pt idx="4311">
                  <c:v>1.81313699170579</c:v>
                </c:pt>
                <c:pt idx="4312">
                  <c:v>1.8145875012991499</c:v>
                </c:pt>
                <c:pt idx="4313">
                  <c:v>1.80388143504149</c:v>
                </c:pt>
                <c:pt idx="4314">
                  <c:v>1.77375661507629</c:v>
                </c:pt>
                <c:pt idx="4315">
                  <c:v>1.77517562036835</c:v>
                </c:pt>
                <c:pt idx="4316">
                  <c:v>1.78902199020723</c:v>
                </c:pt>
                <c:pt idx="4317">
                  <c:v>1.7915266209935199</c:v>
                </c:pt>
                <c:pt idx="4318">
                  <c:v>1.7877644150894301</c:v>
                </c:pt>
                <c:pt idx="4319">
                  <c:v>1.78544032134982</c:v>
                </c:pt>
                <c:pt idx="4320">
                  <c:v>1.79365334682802</c:v>
                </c:pt>
                <c:pt idx="4321">
                  <c:v>1.8036978055702599</c:v>
                </c:pt>
                <c:pt idx="4322">
                  <c:v>1.8065837220591701</c:v>
                </c:pt>
                <c:pt idx="4323">
                  <c:v>1.8100162311310899</c:v>
                </c:pt>
                <c:pt idx="4324">
                  <c:v>1.8006041467292</c:v>
                </c:pt>
                <c:pt idx="4325">
                  <c:v>1.78673949479939</c:v>
                </c:pt>
                <c:pt idx="4326">
                  <c:v>1.7826299939613499</c:v>
                </c:pt>
                <c:pt idx="4327">
                  <c:v>1.7722907399963801</c:v>
                </c:pt>
                <c:pt idx="4328">
                  <c:v>1.7682144712943799</c:v>
                </c:pt>
                <c:pt idx="4329">
                  <c:v>1.76202572064485</c:v>
                </c:pt>
                <c:pt idx="4330">
                  <c:v>1.78898471417072</c:v>
                </c:pt>
                <c:pt idx="4331">
                  <c:v>1.8034754903554999</c:v>
                </c:pt>
                <c:pt idx="4332">
                  <c:v>1.80870556927753</c:v>
                </c:pt>
                <c:pt idx="4333">
                  <c:v>1.80870556927753</c:v>
                </c:pt>
                <c:pt idx="4334">
                  <c:v>1.80870556927753</c:v>
                </c:pt>
                <c:pt idx="4335">
                  <c:v>1.80870556927753</c:v>
                </c:pt>
                <c:pt idx="4336">
                  <c:v>1.80870556927753</c:v>
                </c:pt>
                <c:pt idx="4337">
                  <c:v>1.80870556927753</c:v>
                </c:pt>
                <c:pt idx="4338">
                  <c:v>1.80870556927753</c:v>
                </c:pt>
                <c:pt idx="4339">
                  <c:v>1.80870556927753</c:v>
                </c:pt>
                <c:pt idx="4340">
                  <c:v>1.80870556927753</c:v>
                </c:pt>
                <c:pt idx="4341">
                  <c:v>1.80870556927753</c:v>
                </c:pt>
                <c:pt idx="4342">
                  <c:v>1.80870556927753</c:v>
                </c:pt>
                <c:pt idx="4343">
                  <c:v>1.80870556927753</c:v>
                </c:pt>
                <c:pt idx="4344">
                  <c:v>1.80870556927753</c:v>
                </c:pt>
                <c:pt idx="4345">
                  <c:v>1.80870556927753</c:v>
                </c:pt>
                <c:pt idx="4346">
                  <c:v>1.80870556927753</c:v>
                </c:pt>
                <c:pt idx="4347">
                  <c:v>1.80870556927753</c:v>
                </c:pt>
                <c:pt idx="4348">
                  <c:v>1.80870556927753</c:v>
                </c:pt>
                <c:pt idx="4349">
                  <c:v>1.80870556927753</c:v>
                </c:pt>
                <c:pt idx="4350">
                  <c:v>1.80870556927753</c:v>
                </c:pt>
                <c:pt idx="4351">
                  <c:v>1.80870556927753</c:v>
                </c:pt>
                <c:pt idx="4352">
                  <c:v>1.80870556927753</c:v>
                </c:pt>
                <c:pt idx="4353">
                  <c:v>1.80870556927753</c:v>
                </c:pt>
                <c:pt idx="4354">
                  <c:v>1.80870556927753</c:v>
                </c:pt>
                <c:pt idx="4355">
                  <c:v>1.8087236563332301</c:v>
                </c:pt>
                <c:pt idx="4356">
                  <c:v>1.8087417435697899</c:v>
                </c:pt>
                <c:pt idx="4357">
                  <c:v>1.8087598309872299</c:v>
                </c:pt>
                <c:pt idx="4358">
                  <c:v>1.8087779185855399</c:v>
                </c:pt>
                <c:pt idx="4359">
                  <c:v>1.8087960063647199</c:v>
                </c:pt>
                <c:pt idx="4360">
                  <c:v>1.8088140943247899</c:v>
                </c:pt>
                <c:pt idx="4361">
                  <c:v>1.8088321824657301</c:v>
                </c:pt>
                <c:pt idx="4362">
                  <c:v>1.80885027078755</c:v>
                </c:pt>
                <c:pt idx="4363">
                  <c:v>1.8088683592902599</c:v>
                </c:pt>
                <c:pt idx="4364">
                  <c:v>1.80888644797385</c:v>
                </c:pt>
                <c:pt idx="4365">
                  <c:v>1.8089045368383301</c:v>
                </c:pt>
                <c:pt idx="4366">
                  <c:v>1.8089226258836999</c:v>
                </c:pt>
                <c:pt idx="4367">
                  <c:v>1.8089407151099599</c:v>
                </c:pt>
                <c:pt idx="4368">
                  <c:v>1.8089588045171101</c:v>
                </c:pt>
                <c:pt idx="4369">
                  <c:v>1.80897689410516</c:v>
                </c:pt>
                <c:pt idx="4370">
                  <c:v>1.8089949838741</c:v>
                </c:pt>
                <c:pt idx="4371">
                  <c:v>1.8090130738239401</c:v>
                </c:pt>
                <c:pt idx="4372">
                  <c:v>1.8090311639546801</c:v>
                </c:pt>
                <c:pt idx="4373">
                  <c:v>1.8090492542663199</c:v>
                </c:pt>
                <c:pt idx="4374">
                  <c:v>1.8090673447588601</c:v>
                </c:pt>
                <c:pt idx="4375">
                  <c:v>1.80908543543231</c:v>
                </c:pt>
                <c:pt idx="4376">
                  <c:v>1.8091035262866599</c:v>
                </c:pt>
                <c:pt idx="4377">
                  <c:v>1.80912161732192</c:v>
                </c:pt>
                <c:pt idx="4378">
                  <c:v>1.8091397085381</c:v>
                </c:pt>
                <c:pt idx="4379">
                  <c:v>1.80915779993518</c:v>
                </c:pt>
                <c:pt idx="4380">
                  <c:v>1.8091758915131799</c:v>
                </c:pt>
                <c:pt idx="4381">
                  <c:v>1.8091939832721</c:v>
                </c:pt>
                <c:pt idx="4382">
                  <c:v>1.8092120752119301</c:v>
                </c:pt>
                <c:pt idx="4383">
                  <c:v>1.8092301673326801</c:v>
                </c:pt>
                <c:pt idx="4384">
                  <c:v>1.80924825963436</c:v>
                </c:pt>
                <c:pt idx="4385">
                  <c:v>1.8092663521169501</c:v>
                </c:pt>
                <c:pt idx="4386">
                  <c:v>1.8092844447804699</c:v>
                </c:pt>
                <c:pt idx="4387">
                  <c:v>1.8093025376249201</c:v>
                </c:pt>
                <c:pt idx="4388">
                  <c:v>1.8093206306503</c:v>
                </c:pt>
                <c:pt idx="4389">
                  <c:v>1.8093387238566101</c:v>
                </c:pt>
                <c:pt idx="4390">
                  <c:v>1.8093568172438499</c:v>
                </c:pt>
                <c:pt idx="4391">
                  <c:v>1.8093749108120201</c:v>
                </c:pt>
                <c:pt idx="4392">
                  <c:v>1.8093930045611299</c:v>
                </c:pt>
                <c:pt idx="4393">
                  <c:v>1.80941109849117</c:v>
                </c:pt>
                <c:pt idx="4394">
                  <c:v>1.80942919260216</c:v>
                </c:pt>
                <c:pt idx="4395">
                  <c:v>1.8094472868940801</c:v>
                </c:pt>
                <c:pt idx="4396">
                  <c:v>1.8094653813669499</c:v>
                </c:pt>
                <c:pt idx="4397">
                  <c:v>1.8094834760207701</c:v>
                </c:pt>
                <c:pt idx="4398">
                  <c:v>1.80950157085553</c:v>
                </c:pt>
                <c:pt idx="4399">
                  <c:v>1.80951966587123</c:v>
                </c:pt>
                <c:pt idx="4400">
                  <c:v>1.80953776106789</c:v>
                </c:pt>
                <c:pt idx="4401">
                  <c:v>1.8095558564455001</c:v>
                </c:pt>
                <c:pt idx="4402">
                  <c:v>1.8095739520040699</c:v>
                </c:pt>
                <c:pt idx="4403">
                  <c:v>1.8095739520040699</c:v>
                </c:pt>
                <c:pt idx="4404">
                  <c:v>1.8095739520040699</c:v>
                </c:pt>
                <c:pt idx="4405">
                  <c:v>1.8095739520040699</c:v>
                </c:pt>
                <c:pt idx="4406">
                  <c:v>1.8095739520040699</c:v>
                </c:pt>
                <c:pt idx="4407">
                  <c:v>1.8095739520040699</c:v>
                </c:pt>
                <c:pt idx="4408">
                  <c:v>1.8095739520040699</c:v>
                </c:pt>
                <c:pt idx="4409">
                  <c:v>1.8095739520040699</c:v>
                </c:pt>
                <c:pt idx="4410">
                  <c:v>1.8095739520040699</c:v>
                </c:pt>
                <c:pt idx="4411">
                  <c:v>1.8095739520040699</c:v>
                </c:pt>
                <c:pt idx="4412">
                  <c:v>1.8095739520040699</c:v>
                </c:pt>
                <c:pt idx="4413">
                  <c:v>1.8095739520040699</c:v>
                </c:pt>
                <c:pt idx="4414">
                  <c:v>1.8095739520040699</c:v>
                </c:pt>
                <c:pt idx="4415">
                  <c:v>1.8095739520040699</c:v>
                </c:pt>
                <c:pt idx="4416">
                  <c:v>1.8095739520040699</c:v>
                </c:pt>
                <c:pt idx="4417">
                  <c:v>1.8095739520040699</c:v>
                </c:pt>
                <c:pt idx="4418">
                  <c:v>1.8095739520040699</c:v>
                </c:pt>
                <c:pt idx="4419">
                  <c:v>1.8095739520040699</c:v>
                </c:pt>
                <c:pt idx="4420">
                  <c:v>1.8095739520040699</c:v>
                </c:pt>
                <c:pt idx="4421">
                  <c:v>1.8095739520040699</c:v>
                </c:pt>
                <c:pt idx="4422">
                  <c:v>1.8095739520040699</c:v>
                </c:pt>
                <c:pt idx="4423">
                  <c:v>1.8095739520040699</c:v>
                </c:pt>
                <c:pt idx="4424">
                  <c:v>1.8095739520040699</c:v>
                </c:pt>
                <c:pt idx="4425">
                  <c:v>1.8095739520040699</c:v>
                </c:pt>
                <c:pt idx="4426">
                  <c:v>1.8095739520040699</c:v>
                </c:pt>
                <c:pt idx="4427">
                  <c:v>1.8095739520040699</c:v>
                </c:pt>
                <c:pt idx="4428">
                  <c:v>1.8095739520040699</c:v>
                </c:pt>
                <c:pt idx="4429">
                  <c:v>1.8095739520040699</c:v>
                </c:pt>
                <c:pt idx="4430">
                  <c:v>1.8095739520040699</c:v>
                </c:pt>
                <c:pt idx="4431">
                  <c:v>1.8095739520040699</c:v>
                </c:pt>
                <c:pt idx="4432">
                  <c:v>1.8095739520040699</c:v>
                </c:pt>
                <c:pt idx="4433">
                  <c:v>1.8095739520040699</c:v>
                </c:pt>
                <c:pt idx="4434">
                  <c:v>1.8095739520040699</c:v>
                </c:pt>
                <c:pt idx="4435">
                  <c:v>1.8095739520040699</c:v>
                </c:pt>
                <c:pt idx="4436">
                  <c:v>1.8095739520040699</c:v>
                </c:pt>
                <c:pt idx="4437">
                  <c:v>1.8095739520040699</c:v>
                </c:pt>
                <c:pt idx="4438">
                  <c:v>1.8095739520040699</c:v>
                </c:pt>
                <c:pt idx="4439">
                  <c:v>1.8095739520040699</c:v>
                </c:pt>
                <c:pt idx="4440">
                  <c:v>1.8095739520040699</c:v>
                </c:pt>
                <c:pt idx="4441">
                  <c:v>1.8095739520040699</c:v>
                </c:pt>
                <c:pt idx="4442">
                  <c:v>1.8095739520040699</c:v>
                </c:pt>
                <c:pt idx="4443">
                  <c:v>1.8095739520040699</c:v>
                </c:pt>
                <c:pt idx="4444">
                  <c:v>1.8095739520040699</c:v>
                </c:pt>
                <c:pt idx="4445">
                  <c:v>1.8095739520040699</c:v>
                </c:pt>
                <c:pt idx="4446">
                  <c:v>1.8095739520040699</c:v>
                </c:pt>
                <c:pt idx="4447">
                  <c:v>1.8095739520040699</c:v>
                </c:pt>
                <c:pt idx="4448">
                  <c:v>1.8095739520040699</c:v>
                </c:pt>
                <c:pt idx="4449">
                  <c:v>1.8095739520040699</c:v>
                </c:pt>
                <c:pt idx="4450">
                  <c:v>1.8095739520040699</c:v>
                </c:pt>
                <c:pt idx="4451">
                  <c:v>1.8095739520040699</c:v>
                </c:pt>
                <c:pt idx="4452">
                  <c:v>1.8095739520040699</c:v>
                </c:pt>
                <c:pt idx="4453">
                  <c:v>1.8095739520040699</c:v>
                </c:pt>
                <c:pt idx="4454">
                  <c:v>1.8095920477435901</c:v>
                </c:pt>
                <c:pt idx="4455">
                  <c:v>1.8096101436640699</c:v>
                </c:pt>
                <c:pt idx="4456">
                  <c:v>1.8096282397654999</c:v>
                </c:pt>
                <c:pt idx="4457">
                  <c:v>1.8096463360479</c:v>
                </c:pt>
                <c:pt idx="4458">
                  <c:v>1.8096644325112601</c:v>
                </c:pt>
                <c:pt idx="4459">
                  <c:v>1.80968252915559</c:v>
                </c:pt>
                <c:pt idx="4460">
                  <c:v>1.8097006259808801</c:v>
                </c:pt>
                <c:pt idx="4461">
                  <c:v>1.8097187229871401</c:v>
                </c:pt>
                <c:pt idx="4462">
                  <c:v>1.80973682017437</c:v>
                </c:pt>
                <c:pt idx="4463">
                  <c:v>1.80975491754257</c:v>
                </c:pt>
                <c:pt idx="4464">
                  <c:v>1.8097730150917499</c:v>
                </c:pt>
                <c:pt idx="4465">
                  <c:v>1.8097911128219</c:v>
                </c:pt>
                <c:pt idx="4466">
                  <c:v>1.8098092107330299</c:v>
                </c:pt>
                <c:pt idx="4467">
                  <c:v>1.80982730882513</c:v>
                </c:pt>
                <c:pt idx="4468">
                  <c:v>1.8098454070982199</c:v>
                </c:pt>
                <c:pt idx="4469">
                  <c:v>1.80986350555229</c:v>
                </c:pt>
                <c:pt idx="4470">
                  <c:v>1.80988160418735</c:v>
                </c:pt>
                <c:pt idx="4471">
                  <c:v>1.8098997030033901</c:v>
                </c:pt>
                <c:pt idx="4472">
                  <c:v>1.8099178020004201</c:v>
                </c:pt>
                <c:pt idx="4473">
                  <c:v>1.8099359011784399</c:v>
                </c:pt>
                <c:pt idx="4474">
                  <c:v>1.8099540005374499</c:v>
                </c:pt>
                <c:pt idx="4475">
                  <c:v>1.80997210007746</c:v>
                </c:pt>
                <c:pt idx="4476">
                  <c:v>1.80999019979846</c:v>
                </c:pt>
                <c:pt idx="4477">
                  <c:v>1.8100082997004601</c:v>
                </c:pt>
                <c:pt idx="4478">
                  <c:v>1.81002639978345</c:v>
                </c:pt>
                <c:pt idx="4479">
                  <c:v>1.8100445000474501</c:v>
                </c:pt>
                <c:pt idx="4480">
                  <c:v>1.81006260049245</c:v>
                </c:pt>
                <c:pt idx="4481">
                  <c:v>1.8100807011184601</c:v>
                </c:pt>
                <c:pt idx="4482">
                  <c:v>1.81009880192547</c:v>
                </c:pt>
                <c:pt idx="4483">
                  <c:v>1.81011690291349</c:v>
                </c:pt>
                <c:pt idx="4484">
                  <c:v>1.8101350040825199</c:v>
                </c:pt>
                <c:pt idx="4485">
                  <c:v>1.8101531054325599</c:v>
                </c:pt>
                <c:pt idx="4486">
                  <c:v>1.81017120696361</c:v>
                </c:pt>
                <c:pt idx="4487">
                  <c:v>1.81018930867568</c:v>
                </c:pt>
                <c:pt idx="4488">
                  <c:v>1.81020741056877</c:v>
                </c:pt>
                <c:pt idx="4489">
                  <c:v>1.8102255126428799</c:v>
                </c:pt>
                <c:pt idx="4490">
                  <c:v>1.8102436148979999</c:v>
                </c:pt>
                <c:pt idx="4491">
                  <c:v>1.81026171733415</c:v>
                </c:pt>
                <c:pt idx="4492">
                  <c:v>1.8102798199513299</c:v>
                </c:pt>
                <c:pt idx="4493">
                  <c:v>1.8102979227495299</c:v>
                </c:pt>
                <c:pt idx="4494">
                  <c:v>1.8103160257287501</c:v>
                </c:pt>
                <c:pt idx="4495">
                  <c:v>1.81033412888901</c:v>
                </c:pt>
                <c:pt idx="4496">
                  <c:v>1.8103522322303001</c:v>
                </c:pt>
                <c:pt idx="4497">
                  <c:v>1.81037033575262</c:v>
                </c:pt>
                <c:pt idx="4498">
                  <c:v>1.8103884394559799</c:v>
                </c:pt>
                <c:pt idx="4499">
                  <c:v>1.81040654334037</c:v>
                </c:pt>
                <c:pt idx="4500">
                  <c:v>1.8104246474058101</c:v>
                </c:pt>
                <c:pt idx="4501">
                  <c:v>1.8104427516522801</c:v>
                </c:pt>
                <c:pt idx="4502">
                  <c:v>1.8104608560797999</c:v>
                </c:pt>
                <c:pt idx="4503">
                  <c:v>1.81047896068836</c:v>
                </c:pt>
                <c:pt idx="4504">
                  <c:v>1.81049706547797</c:v>
                </c:pt>
                <c:pt idx="4505">
                  <c:v>1.81051517044862</c:v>
                </c:pt>
                <c:pt idx="4506">
                  <c:v>1.8105332756003301</c:v>
                </c:pt>
                <c:pt idx="4507">
                  <c:v>1.81055138093308</c:v>
                </c:pt>
                <c:pt idx="4508">
                  <c:v>1.81056948644689</c:v>
                </c:pt>
                <c:pt idx="4509">
                  <c:v>1.81058759214176</c:v>
                </c:pt>
                <c:pt idx="4510">
                  <c:v>1.8106056980176799</c:v>
                </c:pt>
                <c:pt idx="4511">
                  <c:v>1.8106238040746601</c:v>
                </c:pt>
                <c:pt idx="4512">
                  <c:v>1.8106419103127001</c:v>
                </c:pt>
                <c:pt idx="4513">
                  <c:v>1.8106600167318001</c:v>
                </c:pt>
                <c:pt idx="4514">
                  <c:v>1.81067812333197</c:v>
                </c:pt>
                <c:pt idx="4515">
                  <c:v>1.8106962301131999</c:v>
                </c:pt>
                <c:pt idx="4516">
                  <c:v>1.8107143370754999</c:v>
                </c:pt>
                <c:pt idx="4517">
                  <c:v>1.8107324442188699</c:v>
                </c:pt>
                <c:pt idx="4518">
                  <c:v>1.81075055154332</c:v>
                </c:pt>
                <c:pt idx="4519">
                  <c:v>1.8107686590488301</c:v>
                </c:pt>
                <c:pt idx="4520">
                  <c:v>1.8107867667354201</c:v>
                </c:pt>
                <c:pt idx="4521">
                  <c:v>1.81080487460309</c:v>
                </c:pt>
                <c:pt idx="4522">
                  <c:v>1.8108229826518401</c:v>
                </c:pt>
                <c:pt idx="4523">
                  <c:v>1.8108410908816599</c:v>
                </c:pt>
                <c:pt idx="4524">
                  <c:v>1.81085919929257</c:v>
                </c:pt>
                <c:pt idx="4525">
                  <c:v>1.8108773078845699</c:v>
                </c:pt>
                <c:pt idx="4526">
                  <c:v>1.8108954166576401</c:v>
                </c:pt>
                <c:pt idx="4527">
                  <c:v>1.8109135256118101</c:v>
                </c:pt>
                <c:pt idx="4528">
                  <c:v>1.8109316347470701</c:v>
                </c:pt>
                <c:pt idx="4529">
                  <c:v>1.8109497440634199</c:v>
                </c:pt>
                <c:pt idx="4530">
                  <c:v>1.81096785356086</c:v>
                </c:pt>
                <c:pt idx="4531">
                  <c:v>1.8109859632393901</c:v>
                </c:pt>
                <c:pt idx="4532">
                  <c:v>1.81100407309902</c:v>
                </c:pt>
                <c:pt idx="4533">
                  <c:v>1.8110221831397599</c:v>
                </c:pt>
                <c:pt idx="4534">
                  <c:v>1.8110402933615899</c:v>
                </c:pt>
                <c:pt idx="4535">
                  <c:v>1.8110584037645201</c:v>
                </c:pt>
                <c:pt idx="4536">
                  <c:v>1.8110765143485601</c:v>
                </c:pt>
                <c:pt idx="4537">
                  <c:v>1.8110946251136999</c:v>
                </c:pt>
                <c:pt idx="4538">
                  <c:v>1.8111127360599499</c:v>
                </c:pt>
                <c:pt idx="4539">
                  <c:v>1.81113084718731</c:v>
                </c:pt>
                <c:pt idx="4540">
                  <c:v>1.8111489584957901</c:v>
                </c:pt>
                <c:pt idx="4541">
                  <c:v>1.8111670699853699</c:v>
                </c:pt>
                <c:pt idx="4542">
                  <c:v>1.81118518165607</c:v>
                </c:pt>
                <c:pt idx="4543">
                  <c:v>1.8112032935078901</c:v>
                </c:pt>
                <c:pt idx="4544">
                  <c:v>1.81122140554082</c:v>
                </c:pt>
                <c:pt idx="4545">
                  <c:v>1.8112395177548799</c:v>
                </c:pt>
                <c:pt idx="4546">
                  <c:v>1.81125763015006</c:v>
                </c:pt>
                <c:pt idx="4547">
                  <c:v>1.8112757427263599</c:v>
                </c:pt>
                <c:pt idx="4548">
                  <c:v>1.8112938554837801</c:v>
                </c:pt>
                <c:pt idx="4549">
                  <c:v>1.81131196842234</c:v>
                </c:pt>
                <c:pt idx="4550">
                  <c:v>1.8113300815420199</c:v>
                </c:pt>
                <c:pt idx="4551">
                  <c:v>1.81134819484284</c:v>
                </c:pt>
                <c:pt idx="4552">
                  <c:v>1.81136630832479</c:v>
                </c:pt>
                <c:pt idx="4553">
                  <c:v>1.8113844219878701</c:v>
                </c:pt>
                <c:pt idx="4554">
                  <c:v>1.81140253583209</c:v>
                </c:pt>
                <c:pt idx="4555">
                  <c:v>1.8114206498574501</c:v>
                </c:pt>
                <c:pt idx="4556">
                  <c:v>1.81143876406395</c:v>
                </c:pt>
                <c:pt idx="4557">
                  <c:v>1.8114568784515901</c:v>
                </c:pt>
                <c:pt idx="4558">
                  <c:v>1.81147499302037</c:v>
                </c:pt>
                <c:pt idx="4559">
                  <c:v>1.8114931077703</c:v>
                </c:pt>
                <c:pt idx="4560">
                  <c:v>1.8115112227013801</c:v>
                </c:pt>
                <c:pt idx="4561">
                  <c:v>1.81442775576993</c:v>
                </c:pt>
                <c:pt idx="4562">
                  <c:v>1.8246066954797999</c:v>
                </c:pt>
                <c:pt idx="4563">
                  <c:v>1.8220704921730799</c:v>
                </c:pt>
                <c:pt idx="4564">
                  <c:v>1.81206732517105</c:v>
                </c:pt>
                <c:pt idx="4565">
                  <c:v>1.8037499361485201</c:v>
                </c:pt>
                <c:pt idx="4566">
                  <c:v>1.80430909862873</c:v>
                </c:pt>
                <c:pt idx="4567">
                  <c:v>1.80432714171971</c:v>
                </c:pt>
                <c:pt idx="4568">
                  <c:v>1.8115624935580099</c:v>
                </c:pt>
                <c:pt idx="4569">
                  <c:v>1.81447910917264</c:v>
                </c:pt>
                <c:pt idx="4570">
                  <c:v>1.81377146232006</c:v>
                </c:pt>
                <c:pt idx="4571">
                  <c:v>1.8243094745161399</c:v>
                </c:pt>
                <c:pt idx="4572">
                  <c:v>1.8237804247685301</c:v>
                </c:pt>
                <c:pt idx="4573">
                  <c:v>1.82525768691259</c:v>
                </c:pt>
                <c:pt idx="4574">
                  <c:v>1.8312992898562701</c:v>
                </c:pt>
                <c:pt idx="4575">
                  <c:v>1.8412066190143901</c:v>
                </c:pt>
                <c:pt idx="4576">
                  <c:v>1.86184654521355</c:v>
                </c:pt>
                <c:pt idx="4577">
                  <c:v>1.8674507033146399</c:v>
                </c:pt>
                <c:pt idx="4578">
                  <c:v>1.86504169190736</c:v>
                </c:pt>
                <c:pt idx="4579">
                  <c:v>1.86487383815509</c:v>
                </c:pt>
                <c:pt idx="4580">
                  <c:v>1.8611627392171599</c:v>
                </c:pt>
                <c:pt idx="4581">
                  <c:v>1.85913407183141</c:v>
                </c:pt>
                <c:pt idx="4582">
                  <c:v>1.8712370346390399</c:v>
                </c:pt>
                <c:pt idx="4583">
                  <c:v>1.89371059142505</c:v>
                </c:pt>
                <c:pt idx="4584">
                  <c:v>1.9024405972515199</c:v>
                </c:pt>
                <c:pt idx="4585">
                  <c:v>1.9155864617785301</c:v>
                </c:pt>
                <c:pt idx="4586">
                  <c:v>1.9163718522278601</c:v>
                </c:pt>
                <c:pt idx="4587">
                  <c:v>1.9200321224656101</c:v>
                </c:pt>
                <c:pt idx="4588">
                  <c:v>1.9500038238973001</c:v>
                </c:pt>
                <c:pt idx="4589">
                  <c:v>1.95743333846635</c:v>
                </c:pt>
                <c:pt idx="4590">
                  <c:v>1.9746783261782399</c:v>
                </c:pt>
                <c:pt idx="4591">
                  <c:v>1.9851638680902499</c:v>
                </c:pt>
                <c:pt idx="4592">
                  <c:v>1.9790297117378499</c:v>
                </c:pt>
                <c:pt idx="4593">
                  <c:v>1.95510324252294</c:v>
                </c:pt>
                <c:pt idx="4594">
                  <c:v>1.9631387168497101</c:v>
                </c:pt>
                <c:pt idx="4595">
                  <c:v>1.9606062679049701</c:v>
                </c:pt>
                <c:pt idx="4596">
                  <c:v>1.9643510258766701</c:v>
                </c:pt>
                <c:pt idx="4597">
                  <c:v>1.98499635515863</c:v>
                </c:pt>
                <c:pt idx="4598">
                  <c:v>1.9852147047577</c:v>
                </c:pt>
                <c:pt idx="4599">
                  <c:v>1.9886094219028401</c:v>
                </c:pt>
                <c:pt idx="4600">
                  <c:v>1.9872372814017201</c:v>
                </c:pt>
                <c:pt idx="4601">
                  <c:v>1.99341758934688</c:v>
                </c:pt>
                <c:pt idx="4602">
                  <c:v>1.9994177762908201</c:v>
                </c:pt>
                <c:pt idx="4603">
                  <c:v>1.97924365092804</c:v>
                </c:pt>
                <c:pt idx="4604">
                  <c:v>1.9673879814589801</c:v>
                </c:pt>
                <c:pt idx="4605">
                  <c:v>1.9685880881276701</c:v>
                </c:pt>
                <c:pt idx="4606">
                  <c:v>1.975497832317</c:v>
                </c:pt>
                <c:pt idx="4607">
                  <c:v>1.9865803751563</c:v>
                </c:pt>
                <c:pt idx="4608">
                  <c:v>1.9995130133985699</c:v>
                </c:pt>
                <c:pt idx="4609">
                  <c:v>1.9943342746938699</c:v>
                </c:pt>
                <c:pt idx="4610">
                  <c:v>1.99674741916624</c:v>
                </c:pt>
                <c:pt idx="4611">
                  <c:v>2.0179329092836</c:v>
                </c:pt>
                <c:pt idx="4612">
                  <c:v>2.0316750323958201</c:v>
                </c:pt>
                <c:pt idx="4613">
                  <c:v>2.03799354174657</c:v>
                </c:pt>
                <c:pt idx="4614">
                  <c:v>2.02741635526491</c:v>
                </c:pt>
                <c:pt idx="4615">
                  <c:v>2.0282475959705599</c:v>
                </c:pt>
                <c:pt idx="4616">
                  <c:v>2.02137183662022</c:v>
                </c:pt>
                <c:pt idx="4617">
                  <c:v>2.0217963247059099</c:v>
                </c:pt>
                <c:pt idx="4618">
                  <c:v>2.00442909427669</c:v>
                </c:pt>
                <c:pt idx="4619">
                  <c:v>1.9864092767191399</c:v>
                </c:pt>
                <c:pt idx="4620">
                  <c:v>1.9902033184376799</c:v>
                </c:pt>
                <c:pt idx="4621">
                  <c:v>1.99281048478483</c:v>
                </c:pt>
                <c:pt idx="4622">
                  <c:v>2.0095700209618701</c:v>
                </c:pt>
                <c:pt idx="4623">
                  <c:v>2.0128054286956201</c:v>
                </c:pt>
                <c:pt idx="4624">
                  <c:v>1.9904834164913801</c:v>
                </c:pt>
                <c:pt idx="4625">
                  <c:v>1.98632330615092</c:v>
                </c:pt>
                <c:pt idx="4626">
                  <c:v>1.9847541107390601</c:v>
                </c:pt>
                <c:pt idx="4627">
                  <c:v>1.99251449931205</c:v>
                </c:pt>
                <c:pt idx="4628">
                  <c:v>1.9941284360564899</c:v>
                </c:pt>
                <c:pt idx="4629">
                  <c:v>1.98996070762513</c:v>
                </c:pt>
                <c:pt idx="4630">
                  <c:v>1.9925675561521199</c:v>
                </c:pt>
                <c:pt idx="4631">
                  <c:v>1.9997607250298299</c:v>
                </c:pt>
                <c:pt idx="4632">
                  <c:v>2.0053800526671601</c:v>
                </c:pt>
                <c:pt idx="4633">
                  <c:v>2.0027931123992202</c:v>
                </c:pt>
                <c:pt idx="4634">
                  <c:v>2.0052164920652298</c:v>
                </c:pt>
                <c:pt idx="4635">
                  <c:v>1.9982182865079201</c:v>
                </c:pt>
                <c:pt idx="4636">
                  <c:v>2.00862900378063</c:v>
                </c:pt>
                <c:pt idx="4637">
                  <c:v>2.0076447755687701</c:v>
                </c:pt>
                <c:pt idx="4638">
                  <c:v>2.0098732612696502</c:v>
                </c:pt>
                <c:pt idx="4639">
                  <c:v>2.0117022459374101</c:v>
                </c:pt>
                <c:pt idx="4640">
                  <c:v>2.0163492781255199</c:v>
                </c:pt>
                <c:pt idx="4641">
                  <c:v>2.01818415596862</c:v>
                </c:pt>
                <c:pt idx="4642">
                  <c:v>2.0256716191872601</c:v>
                </c:pt>
                <c:pt idx="4643">
                  <c:v>2.03683306980898</c:v>
                </c:pt>
                <c:pt idx="4644">
                  <c:v>2.0737201167032202</c:v>
                </c:pt>
                <c:pt idx="4645">
                  <c:v>2.0733261098810498</c:v>
                </c:pt>
                <c:pt idx="4646">
                  <c:v>2.0723101800872099</c:v>
                </c:pt>
                <c:pt idx="4647">
                  <c:v>2.0706730550449399</c:v>
                </c:pt>
                <c:pt idx="4648">
                  <c:v>2.0700725598589802</c:v>
                </c:pt>
                <c:pt idx="4649">
                  <c:v>2.0744404129602798</c:v>
                </c:pt>
                <c:pt idx="4650">
                  <c:v>2.08400358326403</c:v>
                </c:pt>
                <c:pt idx="4651">
                  <c:v>2.0890260318996901</c:v>
                </c:pt>
                <c:pt idx="4652">
                  <c:v>2.0712902008888698</c:v>
                </c:pt>
                <c:pt idx="4653">
                  <c:v>2.0671683333891</c:v>
                </c:pt>
                <c:pt idx="4654">
                  <c:v>2.0882741220729999</c:v>
                </c:pt>
                <c:pt idx="4655">
                  <c:v>2.0928892078827799</c:v>
                </c:pt>
                <c:pt idx="4656">
                  <c:v>2.10923467259635</c:v>
                </c:pt>
                <c:pt idx="4657">
                  <c:v>2.1271842596601398</c:v>
                </c:pt>
                <c:pt idx="4658">
                  <c:v>2.1195476681679599</c:v>
                </c:pt>
                <c:pt idx="4659">
                  <c:v>2.1204166827119102</c:v>
                </c:pt>
                <c:pt idx="4660">
                  <c:v>2.1195897202056502</c:v>
                </c:pt>
                <c:pt idx="4661">
                  <c:v>2.12406205451529</c:v>
                </c:pt>
                <c:pt idx="4662">
                  <c:v>2.1291810440666699</c:v>
                </c:pt>
                <c:pt idx="4663">
                  <c:v>2.1355898790093102</c:v>
                </c:pt>
                <c:pt idx="4664">
                  <c:v>2.1304858191984799</c:v>
                </c:pt>
                <c:pt idx="4665">
                  <c:v>2.1362594357684999</c:v>
                </c:pt>
                <c:pt idx="4666">
                  <c:v>2.1471757214852798</c:v>
                </c:pt>
                <c:pt idx="4667">
                  <c:v>2.1671659274523098</c:v>
                </c:pt>
                <c:pt idx="4668">
                  <c:v>2.1713052143737399</c:v>
                </c:pt>
                <c:pt idx="4669">
                  <c:v>2.1700241442972601</c:v>
                </c:pt>
                <c:pt idx="4670">
                  <c:v>2.15116663448332</c:v>
                </c:pt>
                <c:pt idx="4671">
                  <c:v>2.1511881461496598</c:v>
                </c:pt>
                <c:pt idx="4672">
                  <c:v>2.1763785593410798</c:v>
                </c:pt>
                <c:pt idx="4673">
                  <c:v>2.1796648909656802</c:v>
                </c:pt>
                <c:pt idx="4674">
                  <c:v>2.1857897493092899</c:v>
                </c:pt>
                <c:pt idx="4675">
                  <c:v>2.2057022939255</c:v>
                </c:pt>
                <c:pt idx="4676">
                  <c:v>2.2163117219592801</c:v>
                </c:pt>
                <c:pt idx="4677">
                  <c:v>2.2116796304603898</c:v>
                </c:pt>
                <c:pt idx="4678">
                  <c:v>2.2170097783698002</c:v>
                </c:pt>
                <c:pt idx="4679">
                  <c:v>2.2354331296280501</c:v>
                </c:pt>
                <c:pt idx="4680">
                  <c:v>2.24283241328712</c:v>
                </c:pt>
                <c:pt idx="4681">
                  <c:v>2.2509290382990899</c:v>
                </c:pt>
                <c:pt idx="4682">
                  <c:v>2.2518519192047899</c:v>
                </c:pt>
                <c:pt idx="4683">
                  <c:v>2.2417411040875601</c:v>
                </c:pt>
                <c:pt idx="4684">
                  <c:v>2.23997012861533</c:v>
                </c:pt>
                <c:pt idx="4685">
                  <c:v>2.2529843550625901</c:v>
                </c:pt>
                <c:pt idx="4686">
                  <c:v>2.2548092723901898</c:v>
                </c:pt>
                <c:pt idx="4687">
                  <c:v>2.2496457591564099</c:v>
                </c:pt>
                <c:pt idx="4688">
                  <c:v>2.2654157759281</c:v>
                </c:pt>
                <c:pt idx="4689">
                  <c:v>2.28786604626755</c:v>
                </c:pt>
                <c:pt idx="4690">
                  <c:v>2.2938373766483098</c:v>
                </c:pt>
                <c:pt idx="4691">
                  <c:v>2.3046413506923198</c:v>
                </c:pt>
                <c:pt idx="4692">
                  <c:v>2.3237929203165701</c:v>
                </c:pt>
                <c:pt idx="4693">
                  <c:v>2.3196333309892099</c:v>
                </c:pt>
                <c:pt idx="4694">
                  <c:v>2.3235999039852002</c:v>
                </c:pt>
                <c:pt idx="4695">
                  <c:v>2.2985282610211999</c:v>
                </c:pt>
                <c:pt idx="4696">
                  <c:v>2.2962527180427901</c:v>
                </c:pt>
                <c:pt idx="4697">
                  <c:v>2.3224529615556602</c:v>
                </c:pt>
                <c:pt idx="4698">
                  <c:v>2.34082356448156</c:v>
                </c:pt>
                <c:pt idx="4699">
                  <c:v>2.3567645729556799</c:v>
                </c:pt>
                <c:pt idx="4700">
                  <c:v>2.3711644044964402</c:v>
                </c:pt>
                <c:pt idx="4701">
                  <c:v>2.3728479312236299</c:v>
                </c:pt>
                <c:pt idx="4702">
                  <c:v>2.3814139122553502</c:v>
                </c:pt>
                <c:pt idx="4703">
                  <c:v>2.3683399498770701</c:v>
                </c:pt>
                <c:pt idx="4704">
                  <c:v>2.3539167595823201</c:v>
                </c:pt>
                <c:pt idx="4705">
                  <c:v>2.38359964992065</c:v>
                </c:pt>
                <c:pt idx="4706">
                  <c:v>2.39125100479689</c:v>
                </c:pt>
                <c:pt idx="4707">
                  <c:v>2.3991660456227701</c:v>
                </c:pt>
                <c:pt idx="4708">
                  <c:v>2.4042282859790398</c:v>
                </c:pt>
                <c:pt idx="4709">
                  <c:v>2.4004055630043299</c:v>
                </c:pt>
                <c:pt idx="4710">
                  <c:v>2.3845868903441301</c:v>
                </c:pt>
                <c:pt idx="4711">
                  <c:v>2.37507238865166</c:v>
                </c:pt>
                <c:pt idx="4712">
                  <c:v>2.4016969501284402</c:v>
                </c:pt>
                <c:pt idx="4713">
                  <c:v>2.4163713184937299</c:v>
                </c:pt>
                <c:pt idx="4714">
                  <c:v>2.4185702163935598</c:v>
                </c:pt>
                <c:pt idx="4715">
                  <c:v>2.4183525450740802</c:v>
                </c:pt>
                <c:pt idx="4716">
                  <c:v>2.4094288241827599</c:v>
                </c:pt>
                <c:pt idx="4717">
                  <c:v>2.3928278595841399</c:v>
                </c:pt>
                <c:pt idx="4718">
                  <c:v>2.3954838985082798</c:v>
                </c:pt>
                <c:pt idx="4719">
                  <c:v>2.3885609500415899</c:v>
                </c:pt>
                <c:pt idx="4720">
                  <c:v>2.3864351307960501</c:v>
                </c:pt>
                <c:pt idx="4721">
                  <c:v>2.3933796570266699</c:v>
                </c:pt>
                <c:pt idx="4722">
                  <c:v>2.4046524752112601</c:v>
                </c:pt>
                <c:pt idx="4723">
                  <c:v>2.41573792312199</c:v>
                </c:pt>
                <c:pt idx="4724">
                  <c:v>2.45997008449435</c:v>
                </c:pt>
                <c:pt idx="4725">
                  <c:v>2.4777064688035599</c:v>
                </c:pt>
                <c:pt idx="4726">
                  <c:v>2.4814478055714502</c:v>
                </c:pt>
                <c:pt idx="4727">
                  <c:v>2.5129870071802598</c:v>
                </c:pt>
                <c:pt idx="4728">
                  <c:v>2.5308543448013099</c:v>
                </c:pt>
                <c:pt idx="4729">
                  <c:v>2.5268302863930798</c:v>
                </c:pt>
                <c:pt idx="4730">
                  <c:v>2.5296350680109798</c:v>
                </c:pt>
                <c:pt idx="4731">
                  <c:v>2.5190358970760101</c:v>
                </c:pt>
                <c:pt idx="4732">
                  <c:v>2.5225877376908898</c:v>
                </c:pt>
                <c:pt idx="4733">
                  <c:v>2.55767693312217</c:v>
                </c:pt>
                <c:pt idx="4734">
                  <c:v>2.56639861146411</c:v>
                </c:pt>
                <c:pt idx="4735">
                  <c:v>2.55307900267062</c:v>
                </c:pt>
                <c:pt idx="4736">
                  <c:v>2.54289221744996</c:v>
                </c:pt>
                <c:pt idx="4737">
                  <c:v>2.4501020804352098</c:v>
                </c:pt>
                <c:pt idx="4738">
                  <c:v>2.4481664997916699</c:v>
                </c:pt>
                <c:pt idx="4739">
                  <c:v>2.4467220815567901</c:v>
                </c:pt>
                <c:pt idx="4740">
                  <c:v>2.4430764656552699</c:v>
                </c:pt>
                <c:pt idx="4741">
                  <c:v>2.4760824287062699</c:v>
                </c:pt>
                <c:pt idx="4742">
                  <c:v>2.4966586736888199</c:v>
                </c:pt>
                <c:pt idx="4743">
                  <c:v>2.4919399887955498</c:v>
                </c:pt>
                <c:pt idx="4744">
                  <c:v>2.5019326681506202</c:v>
                </c:pt>
                <c:pt idx="4745">
                  <c:v>2.5019576874773</c:v>
                </c:pt>
                <c:pt idx="4746">
                  <c:v>2.4909740932292799</c:v>
                </c:pt>
                <c:pt idx="4747">
                  <c:v>2.5131686723999498</c:v>
                </c:pt>
                <c:pt idx="4748">
                  <c:v>2.52148726070559</c:v>
                </c:pt>
                <c:pt idx="4749">
                  <c:v>2.52554685519533</c:v>
                </c:pt>
                <c:pt idx="4750">
                  <c:v>2.5258246653494001</c:v>
                </c:pt>
                <c:pt idx="4751">
                  <c:v>2.5230715164641699</c:v>
                </c:pt>
                <c:pt idx="4752">
                  <c:v>2.52006906135958</c:v>
                </c:pt>
                <c:pt idx="4753">
                  <c:v>2.5457989664760601</c:v>
                </c:pt>
                <c:pt idx="4754">
                  <c:v>2.5478610636389001</c:v>
                </c:pt>
                <c:pt idx="4755">
                  <c:v>2.56266413641865</c:v>
                </c:pt>
                <c:pt idx="4756">
                  <c:v>2.5965169296607402</c:v>
                </c:pt>
                <c:pt idx="4757">
                  <c:v>2.6100447828642701</c:v>
                </c:pt>
                <c:pt idx="4758">
                  <c:v>2.6241651251395601</c:v>
                </c:pt>
                <c:pt idx="4759">
                  <c:v>2.6328511117037801</c:v>
                </c:pt>
                <c:pt idx="4760">
                  <c:v>2.5999668013186001</c:v>
                </c:pt>
                <c:pt idx="4761">
                  <c:v>2.6262524656799302</c:v>
                </c:pt>
                <c:pt idx="4762">
                  <c:v>2.6362584875741701</c:v>
                </c:pt>
                <c:pt idx="4763">
                  <c:v>2.6273215713012901</c:v>
                </c:pt>
                <c:pt idx="4764">
                  <c:v>2.6181522190174502</c:v>
                </c:pt>
                <c:pt idx="4765">
                  <c:v>2.6095384982168799</c:v>
                </c:pt>
                <c:pt idx="4766">
                  <c:v>2.58451302401898</c:v>
                </c:pt>
                <c:pt idx="4767">
                  <c:v>2.5933262134308901</c:v>
                </c:pt>
                <c:pt idx="4768">
                  <c:v>2.5930928140716798</c:v>
                </c:pt>
                <c:pt idx="4769">
                  <c:v>2.61023315757269</c:v>
                </c:pt>
                <c:pt idx="4770">
                  <c:v>2.63792773137454</c:v>
                </c:pt>
                <c:pt idx="4771">
                  <c:v>2.6358437684667502</c:v>
                </c:pt>
                <c:pt idx="4772">
                  <c:v>2.6348157893970501</c:v>
                </c:pt>
                <c:pt idx="4773">
                  <c:v>2.6353691007128202</c:v>
                </c:pt>
                <c:pt idx="4774">
                  <c:v>2.6335506960333301</c:v>
                </c:pt>
                <c:pt idx="4775">
                  <c:v>2.6401609082803801</c:v>
                </c:pt>
                <c:pt idx="4776">
                  <c:v>2.6634207258823301</c:v>
                </c:pt>
                <c:pt idx="4777">
                  <c:v>2.6727693326301698</c:v>
                </c:pt>
                <c:pt idx="4778">
                  <c:v>2.6800125375216002</c:v>
                </c:pt>
                <c:pt idx="4779">
                  <c:v>2.6950474078570998</c:v>
                </c:pt>
                <c:pt idx="4780">
                  <c:v>2.70504603374025</c:v>
                </c:pt>
                <c:pt idx="4781">
                  <c:v>2.7029090473735899</c:v>
                </c:pt>
                <c:pt idx="4782">
                  <c:v>2.7178020762246198</c:v>
                </c:pt>
                <c:pt idx="4783">
                  <c:v>2.70967584801671</c:v>
                </c:pt>
                <c:pt idx="4784">
                  <c:v>2.7275868053721002</c:v>
                </c:pt>
                <c:pt idx="4785">
                  <c:v>2.70715718019986</c:v>
                </c:pt>
                <c:pt idx="4786">
                  <c:v>2.69175345584453</c:v>
                </c:pt>
                <c:pt idx="4787">
                  <c:v>2.6971638802907698</c:v>
                </c:pt>
                <c:pt idx="4788">
                  <c:v>2.7028548960781902</c:v>
                </c:pt>
                <c:pt idx="4789">
                  <c:v>2.6947733599389099</c:v>
                </c:pt>
                <c:pt idx="4790">
                  <c:v>2.6907581476326001</c:v>
                </c:pt>
                <c:pt idx="4791">
                  <c:v>2.64746384903719</c:v>
                </c:pt>
                <c:pt idx="4792">
                  <c:v>2.65357949052847</c:v>
                </c:pt>
                <c:pt idx="4793">
                  <c:v>2.6644857022345398</c:v>
                </c:pt>
                <c:pt idx="4794">
                  <c:v>2.6687755242151399</c:v>
                </c:pt>
                <c:pt idx="4795">
                  <c:v>2.6642652935792199</c:v>
                </c:pt>
                <c:pt idx="4796">
                  <c:v>2.6637590831734399</c:v>
                </c:pt>
                <c:pt idx="4797">
                  <c:v>2.6446066553654202</c:v>
                </c:pt>
                <c:pt idx="4798">
                  <c:v>2.65018677540824</c:v>
                </c:pt>
                <c:pt idx="4799">
                  <c:v>2.6708847341241801</c:v>
                </c:pt>
                <c:pt idx="4800">
                  <c:v>2.6853342205357902</c:v>
                </c:pt>
                <c:pt idx="4801">
                  <c:v>2.7154368171479999</c:v>
                </c:pt>
                <c:pt idx="4802">
                  <c:v>2.72686880614819</c:v>
                </c:pt>
                <c:pt idx="4803">
                  <c:v>2.7388942975832999</c:v>
                </c:pt>
                <c:pt idx="4804">
                  <c:v>2.7298833353442502</c:v>
                </c:pt>
                <c:pt idx="4805">
                  <c:v>2.7449249925219998</c:v>
                </c:pt>
                <c:pt idx="4806">
                  <c:v>2.7496188142592102</c:v>
                </c:pt>
                <c:pt idx="4807">
                  <c:v>2.7501962342102102</c:v>
                </c:pt>
                <c:pt idx="4808">
                  <c:v>2.7543490305238598</c:v>
                </c:pt>
                <c:pt idx="4809">
                  <c:v>2.7543765740141701</c:v>
                </c:pt>
                <c:pt idx="4810">
                  <c:v>2.7480690516596802</c:v>
                </c:pt>
                <c:pt idx="4811">
                  <c:v>2.7535926704535099</c:v>
                </c:pt>
                <c:pt idx="4812">
                  <c:v>2.7638084992609002</c:v>
                </c:pt>
                <c:pt idx="4813">
                  <c:v>2.76742908839493</c:v>
                </c:pt>
                <c:pt idx="4814">
                  <c:v>2.7815706510366298</c:v>
                </c:pt>
                <c:pt idx="4815">
                  <c:v>2.8024602466259099</c:v>
                </c:pt>
                <c:pt idx="4816">
                  <c:v>2.8181820486094802</c:v>
                </c:pt>
                <c:pt idx="4817">
                  <c:v>2.79932841070428</c:v>
                </c:pt>
                <c:pt idx="4818">
                  <c:v>2.7968370084187599</c:v>
                </c:pt>
                <c:pt idx="4819">
                  <c:v>2.7993821300964199</c:v>
                </c:pt>
                <c:pt idx="4820">
                  <c:v>2.7977304946396599</c:v>
                </c:pt>
                <c:pt idx="4821">
                  <c:v>2.7778945854326702</c:v>
                </c:pt>
                <c:pt idx="4822">
                  <c:v>2.7809780484225</c:v>
                </c:pt>
                <c:pt idx="4823">
                  <c:v>2.7860116186901398</c:v>
                </c:pt>
                <c:pt idx="4824">
                  <c:v>2.78659668113007</c:v>
                </c:pt>
                <c:pt idx="4825">
                  <c:v>2.7891324841099001</c:v>
                </c:pt>
                <c:pt idx="4826">
                  <c:v>2.7473233881730899</c:v>
                </c:pt>
                <c:pt idx="4827">
                  <c:v>2.6717994682322099</c:v>
                </c:pt>
                <c:pt idx="4828">
                  <c:v>2.6565969292579701</c:v>
                </c:pt>
                <c:pt idx="4829">
                  <c:v>2.6993947057883201</c:v>
                </c:pt>
                <c:pt idx="4830">
                  <c:v>2.65002277661945</c:v>
                </c:pt>
                <c:pt idx="4831">
                  <c:v>2.6153339784735001</c:v>
                </c:pt>
                <c:pt idx="4832">
                  <c:v>2.5690687203942999</c:v>
                </c:pt>
                <c:pt idx="4833">
                  <c:v>2.60711662814334</c:v>
                </c:pt>
                <c:pt idx="4834">
                  <c:v>2.62930319064884</c:v>
                </c:pt>
                <c:pt idx="4835">
                  <c:v>2.6224932953850599</c:v>
                </c:pt>
                <c:pt idx="4836">
                  <c:v>2.5999660779777001</c:v>
                </c:pt>
                <c:pt idx="4837">
                  <c:v>2.5971321149527098</c:v>
                </c:pt>
                <c:pt idx="4838">
                  <c:v>2.5976775126968499</c:v>
                </c:pt>
                <c:pt idx="4839">
                  <c:v>2.6257584066091</c:v>
                </c:pt>
                <c:pt idx="4840">
                  <c:v>2.64337724551745</c:v>
                </c:pt>
                <c:pt idx="4841">
                  <c:v>2.63150848168508</c:v>
                </c:pt>
                <c:pt idx="4842">
                  <c:v>2.6460080934191601</c:v>
                </c:pt>
                <c:pt idx="4843">
                  <c:v>2.6492097632122</c:v>
                </c:pt>
                <c:pt idx="4844">
                  <c:v>2.6479116504282199</c:v>
                </c:pt>
                <c:pt idx="4845">
                  <c:v>2.6585297761464401</c:v>
                </c:pt>
                <c:pt idx="4846">
                  <c:v>2.66998803948163</c:v>
                </c:pt>
                <c:pt idx="4847">
                  <c:v>2.6692137429501801</c:v>
                </c:pt>
                <c:pt idx="4848">
                  <c:v>2.64495059002676</c:v>
                </c:pt>
                <c:pt idx="4849">
                  <c:v>2.62328844469444</c:v>
                </c:pt>
                <c:pt idx="4850">
                  <c:v>2.6007543969545202</c:v>
                </c:pt>
                <c:pt idx="4851">
                  <c:v>2.6161248554405199</c:v>
                </c:pt>
                <c:pt idx="4852">
                  <c:v>2.6268771285963801</c:v>
                </c:pt>
                <c:pt idx="4853">
                  <c:v>2.6324198393377198</c:v>
                </c:pt>
                <c:pt idx="4854">
                  <c:v>2.6224429681466299</c:v>
                </c:pt>
                <c:pt idx="4855">
                  <c:v>2.62509163554446</c:v>
                </c:pt>
                <c:pt idx="4856">
                  <c:v>2.6261679231150299</c:v>
                </c:pt>
                <c:pt idx="4857">
                  <c:v>2.65035492968692</c:v>
                </c:pt>
                <c:pt idx="4858">
                  <c:v>2.6607178174619999</c:v>
                </c:pt>
                <c:pt idx="4859">
                  <c:v>2.6618087117671601</c:v>
                </c:pt>
                <c:pt idx="4860">
                  <c:v>2.65784261678662</c:v>
                </c:pt>
                <c:pt idx="4861">
                  <c:v>2.66371644896972</c:v>
                </c:pt>
                <c:pt idx="4862">
                  <c:v>2.6656076876484902</c:v>
                </c:pt>
                <c:pt idx="4863">
                  <c:v>2.65283942682465</c:v>
                </c:pt>
                <c:pt idx="4864">
                  <c:v>2.6791290655444899</c:v>
                </c:pt>
                <c:pt idx="4865">
                  <c:v>2.6826387246203498</c:v>
                </c:pt>
                <c:pt idx="4866">
                  <c:v>2.6832020787525201</c:v>
                </c:pt>
                <c:pt idx="4867">
                  <c:v>2.6797407480709299</c:v>
                </c:pt>
                <c:pt idx="4868">
                  <c:v>2.67360414175785</c:v>
                </c:pt>
                <c:pt idx="4869">
                  <c:v>2.6792454464969602</c:v>
                </c:pt>
                <c:pt idx="4870">
                  <c:v>2.6891854471034602</c:v>
                </c:pt>
                <c:pt idx="4871">
                  <c:v>2.7161041934289698</c:v>
                </c:pt>
                <c:pt idx="4872">
                  <c:v>2.7384034088570202</c:v>
                </c:pt>
                <c:pt idx="4873">
                  <c:v>2.74965824686742</c:v>
                </c:pt>
                <c:pt idx="4874">
                  <c:v>2.75023567509926</c:v>
                </c:pt>
                <c:pt idx="4875">
                  <c:v>2.7411873997281901</c:v>
                </c:pt>
                <c:pt idx="4876">
                  <c:v>2.7247676872038098</c:v>
                </c:pt>
                <c:pt idx="4877">
                  <c:v>2.7258848419555699</c:v>
                </c:pt>
                <c:pt idx="4878">
                  <c:v>2.7261846892881798</c:v>
                </c:pt>
                <c:pt idx="4879">
                  <c:v>2.7057655659654198</c:v>
                </c:pt>
                <c:pt idx="4880">
                  <c:v>2.7022751283853199</c:v>
                </c:pt>
                <c:pt idx="4881">
                  <c:v>2.7071662463677</c:v>
                </c:pt>
                <c:pt idx="4882">
                  <c:v>2.7150441001446302</c:v>
                </c:pt>
                <c:pt idx="4883">
                  <c:v>2.7191438167358402</c:v>
                </c:pt>
                <c:pt idx="4884">
                  <c:v>2.7178114362656398</c:v>
                </c:pt>
                <c:pt idx="4885">
                  <c:v>2.70424955719868</c:v>
                </c:pt>
                <c:pt idx="4886">
                  <c:v>2.69318917650974</c:v>
                </c:pt>
                <c:pt idx="4887">
                  <c:v>2.6657455788011002</c:v>
                </c:pt>
                <c:pt idx="4888">
                  <c:v>2.6335167147534002</c:v>
                </c:pt>
                <c:pt idx="4889">
                  <c:v>2.6411802483933302</c:v>
                </c:pt>
                <c:pt idx="4890">
                  <c:v>2.6552049155123001</c:v>
                </c:pt>
                <c:pt idx="4891">
                  <c:v>2.6385036765937202</c:v>
                </c:pt>
                <c:pt idx="4892">
                  <c:v>2.63404460538028</c:v>
                </c:pt>
                <c:pt idx="4893">
                  <c:v>2.6482947866953901</c:v>
                </c:pt>
                <c:pt idx="4894">
                  <c:v>2.66262206149141</c:v>
                </c:pt>
                <c:pt idx="4895">
                  <c:v>2.67223412713339</c:v>
                </c:pt>
                <c:pt idx="4896">
                  <c:v>2.6701230621729599</c:v>
                </c:pt>
                <c:pt idx="4897">
                  <c:v>2.6797622064273998</c:v>
                </c:pt>
                <c:pt idx="4898">
                  <c:v>2.6862204333448898</c:v>
                </c:pt>
                <c:pt idx="4899">
                  <c:v>2.6679809966024801</c:v>
                </c:pt>
                <c:pt idx="4900">
                  <c:v>2.6784128022992002</c:v>
                </c:pt>
                <c:pt idx="4901">
                  <c:v>2.67897526898768</c:v>
                </c:pt>
                <c:pt idx="4902">
                  <c:v>2.6760551859444801</c:v>
                </c:pt>
                <c:pt idx="4903">
                  <c:v>2.68384250653558</c:v>
                </c:pt>
                <c:pt idx="4904">
                  <c:v>2.6999723999998602</c:v>
                </c:pt>
                <c:pt idx="4905">
                  <c:v>2.6964894356038598</c:v>
                </c:pt>
                <c:pt idx="4906">
                  <c:v>2.6838429001508799</c:v>
                </c:pt>
                <c:pt idx="4907">
                  <c:v>2.6849432757399398</c:v>
                </c:pt>
                <c:pt idx="4908">
                  <c:v>2.6830906648796802</c:v>
                </c:pt>
                <c:pt idx="4909">
                  <c:v>2.65628658913753</c:v>
                </c:pt>
                <c:pt idx="4910">
                  <c:v>2.6289534001353099</c:v>
                </c:pt>
                <c:pt idx="4911">
                  <c:v>2.6176751900487298</c:v>
                </c:pt>
                <c:pt idx="4912">
                  <c:v>2.61717783176262</c:v>
                </c:pt>
                <c:pt idx="4913">
                  <c:v>2.5326691595750002</c:v>
                </c:pt>
                <c:pt idx="4914">
                  <c:v>2.5461176328123498</c:v>
                </c:pt>
                <c:pt idx="4915">
                  <c:v>2.5746596114761702</c:v>
                </c:pt>
                <c:pt idx="4916">
                  <c:v>2.56052473020917</c:v>
                </c:pt>
                <c:pt idx="4917">
                  <c:v>2.5554292859960501</c:v>
                </c:pt>
                <c:pt idx="4918">
                  <c:v>2.5580102695749098</c:v>
                </c:pt>
                <c:pt idx="4919">
                  <c:v>2.5498502168149599</c:v>
                </c:pt>
                <c:pt idx="4920">
                  <c:v>2.5350865840596</c:v>
                </c:pt>
                <c:pt idx="4921">
                  <c:v>2.5447452639448702</c:v>
                </c:pt>
                <c:pt idx="4922">
                  <c:v>2.5768345017232201</c:v>
                </c:pt>
                <c:pt idx="4923">
                  <c:v>2.5915482267280598</c:v>
                </c:pt>
                <c:pt idx="4924">
                  <c:v>2.58457696199816</c:v>
                </c:pt>
                <c:pt idx="4925">
                  <c:v>2.5815013154133801</c:v>
                </c:pt>
                <c:pt idx="4926">
                  <c:v>2.5750733771380001</c:v>
                </c:pt>
                <c:pt idx="4927">
                  <c:v>2.55681610689409</c:v>
                </c:pt>
                <c:pt idx="4928">
                  <c:v>2.5489155451237901</c:v>
                </c:pt>
                <c:pt idx="4929">
                  <c:v>2.5234518788279998</c:v>
                </c:pt>
                <c:pt idx="4930">
                  <c:v>2.5262529104135001</c:v>
                </c:pt>
                <c:pt idx="4931">
                  <c:v>2.5502775755915299</c:v>
                </c:pt>
                <c:pt idx="4932">
                  <c:v>2.5704502712144599</c:v>
                </c:pt>
                <c:pt idx="4933">
                  <c:v>2.5751027862053602</c:v>
                </c:pt>
                <c:pt idx="4934">
                  <c:v>2.57950621196977</c:v>
                </c:pt>
                <c:pt idx="4935">
                  <c:v>2.5795320070318901</c:v>
                </c:pt>
                <c:pt idx="4936">
                  <c:v>2.5795578023519599</c:v>
                </c:pt>
                <c:pt idx="4937">
                  <c:v>2.5795835979299899</c:v>
                </c:pt>
                <c:pt idx="4938">
                  <c:v>2.5796093937659701</c:v>
                </c:pt>
                <c:pt idx="4939">
                  <c:v>2.5796351898598999</c:v>
                </c:pt>
                <c:pt idx="4940">
                  <c:v>2.5796609862117998</c:v>
                </c:pt>
                <c:pt idx="4941">
                  <c:v>2.5796867828216601</c:v>
                </c:pt>
                <c:pt idx="4942">
                  <c:v>2.57971257968949</c:v>
                </c:pt>
                <c:pt idx="4943">
                  <c:v>2.5797383768152899</c:v>
                </c:pt>
                <c:pt idx="4944">
                  <c:v>2.57976417419906</c:v>
                </c:pt>
                <c:pt idx="4945">
                  <c:v>2.5797899718408002</c:v>
                </c:pt>
                <c:pt idx="4946">
                  <c:v>2.5798157697405202</c:v>
                </c:pt>
                <c:pt idx="4947">
                  <c:v>2.5798415678982201</c:v>
                </c:pt>
                <c:pt idx="4948">
                  <c:v>2.5798673663138998</c:v>
                </c:pt>
                <c:pt idx="4949">
                  <c:v>2.5798931649875598</c:v>
                </c:pt>
                <c:pt idx="4950">
                  <c:v>2.5799189639192099</c:v>
                </c:pt>
                <c:pt idx="4951">
                  <c:v>2.5799447631088501</c:v>
                </c:pt>
                <c:pt idx="4952">
                  <c:v>2.5799705625564799</c:v>
                </c:pt>
                <c:pt idx="4953">
                  <c:v>2.57999636226211</c:v>
                </c:pt>
                <c:pt idx="4954">
                  <c:v>2.5800221622257302</c:v>
                </c:pt>
                <c:pt idx="4955">
                  <c:v>2.5800479624473498</c:v>
                </c:pt>
                <c:pt idx="4956">
                  <c:v>2.5800737629269799</c:v>
                </c:pt>
                <c:pt idx="4957">
                  <c:v>2.5800995636646098</c:v>
                </c:pt>
                <c:pt idx="4958">
                  <c:v>2.58012536466024</c:v>
                </c:pt>
                <c:pt idx="4959">
                  <c:v>2.58015116591389</c:v>
                </c:pt>
                <c:pt idx="4960">
                  <c:v>2.5801769674255501</c:v>
                </c:pt>
                <c:pt idx="4961">
                  <c:v>2.5771065568343099</c:v>
                </c:pt>
                <c:pt idx="4962">
                  <c:v>2.5779054598669302</c:v>
                </c:pt>
                <c:pt idx="4963">
                  <c:v>2.57303321854778</c:v>
                </c:pt>
                <c:pt idx="4964">
                  <c:v>2.58695332826013</c:v>
                </c:pt>
                <c:pt idx="4965">
                  <c:v>2.5714574778238499</c:v>
                </c:pt>
                <c:pt idx="4966">
                  <c:v>2.5647974029562799</c:v>
                </c:pt>
                <c:pt idx="4967">
                  <c:v>2.58098127456894</c:v>
                </c:pt>
                <c:pt idx="4968">
                  <c:v>2.59313769637216</c:v>
                </c:pt>
                <c:pt idx="4969">
                  <c:v>2.5856435284296402</c:v>
                </c:pt>
                <c:pt idx="4970">
                  <c:v>2.5799809691023801</c:v>
                </c:pt>
                <c:pt idx="4971">
                  <c:v>2.5794907727182501</c:v>
                </c:pt>
                <c:pt idx="4972">
                  <c:v>2.5823540074759701</c:v>
                </c:pt>
                <c:pt idx="4973">
                  <c:v>2.5880610098324901</c:v>
                </c:pt>
                <c:pt idx="4974">
                  <c:v>2.5940394307651999</c:v>
                </c:pt>
                <c:pt idx="4975">
                  <c:v>2.5899149080702899</c:v>
                </c:pt>
                <c:pt idx="4976">
                  <c:v>2.5870919008204898</c:v>
                </c:pt>
                <c:pt idx="4977">
                  <c:v>2.5646100722023601</c:v>
                </c:pt>
                <c:pt idx="4978">
                  <c:v>2.56181464722366</c:v>
                </c:pt>
                <c:pt idx="4979">
                  <c:v>2.5743931571415302</c:v>
                </c:pt>
                <c:pt idx="4980">
                  <c:v>2.5772507335459598</c:v>
                </c:pt>
                <c:pt idx="4981">
                  <c:v>2.5832041827404502</c:v>
                </c:pt>
                <c:pt idx="4982">
                  <c:v>2.5855548985467398</c:v>
                </c:pt>
                <c:pt idx="4983">
                  <c:v>2.5811853107682001</c:v>
                </c:pt>
                <c:pt idx="4984">
                  <c:v>2.5608197586662298</c:v>
                </c:pt>
                <c:pt idx="4985">
                  <c:v>2.54445612040836</c:v>
                </c:pt>
                <c:pt idx="4986">
                  <c:v>2.5495704772103802</c:v>
                </c:pt>
                <c:pt idx="4987">
                  <c:v>2.5409274332926399</c:v>
                </c:pt>
                <c:pt idx="4988">
                  <c:v>2.55492794345008</c:v>
                </c:pt>
                <c:pt idx="4989">
                  <c:v>2.5546979999351702</c:v>
                </c:pt>
                <c:pt idx="4990">
                  <c:v>2.5703072047147701</c:v>
                </c:pt>
                <c:pt idx="4991">
                  <c:v>2.5677626005821002</c:v>
                </c:pt>
                <c:pt idx="4992">
                  <c:v>2.56984248828857</c:v>
                </c:pt>
                <c:pt idx="4993">
                  <c:v>2.5834883519013898</c:v>
                </c:pt>
                <c:pt idx="4994">
                  <c:v>2.5814473961033899</c:v>
                </c:pt>
                <c:pt idx="4995">
                  <c:v>2.5915408554221502</c:v>
                </c:pt>
                <c:pt idx="4996">
                  <c:v>2.5822372237511901</c:v>
                </c:pt>
                <c:pt idx="4997">
                  <c:v>2.5814883749563</c:v>
                </c:pt>
                <c:pt idx="4998">
                  <c:v>2.5822886363525299</c:v>
                </c:pt>
                <c:pt idx="4999">
                  <c:v>2.59806641992065</c:v>
                </c:pt>
                <c:pt idx="5000">
                  <c:v>2.6032885334246898</c:v>
                </c:pt>
                <c:pt idx="5001">
                  <c:v>2.6043558817233898</c:v>
                </c:pt>
                <c:pt idx="5002">
                  <c:v>2.60438192528221</c:v>
                </c:pt>
                <c:pt idx="5003">
                  <c:v>2.6085749801819098</c:v>
                </c:pt>
                <c:pt idx="5004">
                  <c:v>2.5929496160506198</c:v>
                </c:pt>
                <c:pt idx="5005">
                  <c:v>2.60205086920296</c:v>
                </c:pt>
                <c:pt idx="5006">
                  <c:v>2.6075411965369799</c:v>
                </c:pt>
                <c:pt idx="5007">
                  <c:v>2.61043556726514</c:v>
                </c:pt>
                <c:pt idx="5008">
                  <c:v>2.6112448022909902</c:v>
                </c:pt>
                <c:pt idx="5009">
                  <c:v>2.6196268981063402</c:v>
                </c:pt>
                <c:pt idx="5010">
                  <c:v>2.6372045945926401</c:v>
                </c:pt>
                <c:pt idx="5011">
                  <c:v>2.6567462806385702</c:v>
                </c:pt>
                <c:pt idx="5012">
                  <c:v>2.6533190779365401</c:v>
                </c:pt>
                <c:pt idx="5013">
                  <c:v>2.6652855469780401</c:v>
                </c:pt>
                <c:pt idx="5014">
                  <c:v>2.6725084708103499</c:v>
                </c:pt>
                <c:pt idx="5015">
                  <c:v>2.6912427551907299</c:v>
                </c:pt>
                <c:pt idx="5016">
                  <c:v>2.6850798092813402</c:v>
                </c:pt>
                <c:pt idx="5017">
                  <c:v>2.6958469793165598</c:v>
                </c:pt>
                <c:pt idx="5018">
                  <c:v>2.70234397053671</c:v>
                </c:pt>
                <c:pt idx="5019">
                  <c:v>2.7066947443292801</c:v>
                </c:pt>
                <c:pt idx="5020">
                  <c:v>2.69887239651817</c:v>
                </c:pt>
                <c:pt idx="5021">
                  <c:v>2.6878340084164098</c:v>
                </c:pt>
                <c:pt idx="5022">
                  <c:v>2.6964619555834202</c:v>
                </c:pt>
                <c:pt idx="5023">
                  <c:v>2.69433175063851</c:v>
                </c:pt>
                <c:pt idx="5024">
                  <c:v>2.6719957404257202</c:v>
                </c:pt>
                <c:pt idx="5025">
                  <c:v>2.6784352501601401</c:v>
                </c:pt>
                <c:pt idx="5026">
                  <c:v>2.6784620345126502</c:v>
                </c:pt>
                <c:pt idx="5027">
                  <c:v>2.6739354336743202</c:v>
                </c:pt>
                <c:pt idx="5028">
                  <c:v>2.6408053736510899</c:v>
                </c:pt>
                <c:pt idx="5029">
                  <c:v>2.63528609042016</c:v>
                </c:pt>
                <c:pt idx="5030">
                  <c:v>2.6529688600868799</c:v>
                </c:pt>
                <c:pt idx="5031">
                  <c:v>2.6577707337236398</c:v>
                </c:pt>
                <c:pt idx="5032">
                  <c:v>2.6588604197244701</c:v>
                </c:pt>
                <c:pt idx="5033">
                  <c:v>2.6426679597683398</c:v>
                </c:pt>
                <c:pt idx="5034">
                  <c:v>2.6440157204278298</c:v>
                </c:pt>
                <c:pt idx="5035">
                  <c:v>2.65038779831406</c:v>
                </c:pt>
                <c:pt idx="5036">
                  <c:v>2.6586305043668101</c:v>
                </c:pt>
                <c:pt idx="5037">
                  <c:v>2.66397435168059</c:v>
                </c:pt>
                <c:pt idx="5038">
                  <c:v>2.6621362093779299</c:v>
                </c:pt>
                <c:pt idx="5039">
                  <c:v>2.6626952579819001</c:v>
                </c:pt>
                <c:pt idx="5040">
                  <c:v>2.6488758695929699</c:v>
                </c:pt>
                <c:pt idx="5041">
                  <c:v>2.6406908431559302</c:v>
                </c:pt>
                <c:pt idx="5042">
                  <c:v>2.64098131914868</c:v>
                </c:pt>
                <c:pt idx="5043">
                  <c:v>2.6457614953363402</c:v>
                </c:pt>
                <c:pt idx="5044">
                  <c:v>2.6383798207643498</c:v>
                </c:pt>
                <c:pt idx="5045">
                  <c:v>2.5961921274303301</c:v>
                </c:pt>
                <c:pt idx="5046">
                  <c:v>2.5858333208418798</c:v>
                </c:pt>
                <c:pt idx="5047">
                  <c:v>2.6057700957455698</c:v>
                </c:pt>
                <c:pt idx="5048">
                  <c:v>2.60996538559972</c:v>
                </c:pt>
                <c:pt idx="5049">
                  <c:v>2.6084255060222201</c:v>
                </c:pt>
                <c:pt idx="5050">
                  <c:v>2.58367154797007</c:v>
                </c:pt>
                <c:pt idx="5051">
                  <c:v>2.58395575184035</c:v>
                </c:pt>
                <c:pt idx="5052">
                  <c:v>2.5974181613074299</c:v>
                </c:pt>
                <c:pt idx="5053">
                  <c:v>2.6049766481568399</c:v>
                </c:pt>
                <c:pt idx="5054">
                  <c:v>2.6130781255326099</c:v>
                </c:pt>
                <c:pt idx="5055">
                  <c:v>2.6138881797515201</c:v>
                </c:pt>
                <c:pt idx="5056">
                  <c:v>2.6316887582556299</c:v>
                </c:pt>
                <c:pt idx="5057">
                  <c:v>2.6280307108816499</c:v>
                </c:pt>
                <c:pt idx="5058">
                  <c:v>2.6404087355299102</c:v>
                </c:pt>
                <c:pt idx="5059">
                  <c:v>2.6391149352494998</c:v>
                </c:pt>
                <c:pt idx="5060">
                  <c:v>2.6528647240621499</c:v>
                </c:pt>
                <c:pt idx="5061">
                  <c:v>2.6574011227402901</c:v>
                </c:pt>
                <c:pt idx="5062">
                  <c:v>2.6526443747305901</c:v>
                </c:pt>
                <c:pt idx="5063">
                  <c:v>2.6571803966113801</c:v>
                </c:pt>
                <c:pt idx="5064">
                  <c:v>2.6614584570499198</c:v>
                </c:pt>
                <c:pt idx="5065">
                  <c:v>2.6652111134743599</c:v>
                </c:pt>
                <c:pt idx="5066">
                  <c:v>2.6481804144592598</c:v>
                </c:pt>
                <c:pt idx="5067">
                  <c:v>2.6490013503877399</c:v>
                </c:pt>
                <c:pt idx="5068">
                  <c:v>2.6535311426969099</c:v>
                </c:pt>
                <c:pt idx="5069">
                  <c:v>2.6580686809509202</c:v>
                </c:pt>
                <c:pt idx="5070">
                  <c:v>2.6759043218001</c:v>
                </c:pt>
                <c:pt idx="5071">
                  <c:v>2.6826208416478199</c:v>
                </c:pt>
                <c:pt idx="5072">
                  <c:v>2.6877446474553599</c:v>
                </c:pt>
                <c:pt idx="5073">
                  <c:v>2.6901904950845501</c:v>
                </c:pt>
                <c:pt idx="5074">
                  <c:v>2.69129347318753</c:v>
                </c:pt>
                <c:pt idx="5075">
                  <c:v>2.6999325252364699</c:v>
                </c:pt>
                <c:pt idx="5076">
                  <c:v>2.71021926815762</c:v>
                </c:pt>
                <c:pt idx="5077">
                  <c:v>2.7086202387894001</c:v>
                </c:pt>
                <c:pt idx="5078">
                  <c:v>2.71650232368428</c:v>
                </c:pt>
                <c:pt idx="5079">
                  <c:v>2.7227774440519901</c:v>
                </c:pt>
                <c:pt idx="5080">
                  <c:v>2.7287947822033498</c:v>
                </c:pt>
                <c:pt idx="5081">
                  <c:v>2.7473778746701498</c:v>
                </c:pt>
                <c:pt idx="5082">
                  <c:v>2.7465811350865001</c:v>
                </c:pt>
                <c:pt idx="5083">
                  <c:v>2.7449606522168</c:v>
                </c:pt>
                <c:pt idx="5084">
                  <c:v>2.7458115900189801</c:v>
                </c:pt>
                <c:pt idx="5085">
                  <c:v>2.7312862467077799</c:v>
                </c:pt>
                <c:pt idx="5086">
                  <c:v>2.7436043476804399</c:v>
                </c:pt>
                <c:pt idx="5087">
                  <c:v>2.7395163772023898</c:v>
                </c:pt>
                <c:pt idx="5088">
                  <c:v>2.7329689330608802</c:v>
                </c:pt>
                <c:pt idx="5089">
                  <c:v>2.7354559347899601</c:v>
                </c:pt>
                <c:pt idx="5090">
                  <c:v>2.7486134778363001</c:v>
                </c:pt>
                <c:pt idx="5091">
                  <c:v>2.7879461367041398</c:v>
                </c:pt>
                <c:pt idx="5092">
                  <c:v>2.8094412014181298</c:v>
                </c:pt>
                <c:pt idx="5093">
                  <c:v>2.8134025135121301</c:v>
                </c:pt>
                <c:pt idx="5094">
                  <c:v>2.8286230211102299</c:v>
                </c:pt>
                <c:pt idx="5095">
                  <c:v>2.8518460161135399</c:v>
                </c:pt>
                <c:pt idx="5096">
                  <c:v>2.8615708110284901</c:v>
                </c:pt>
                <c:pt idx="5097">
                  <c:v>2.8770519091161502</c:v>
                </c:pt>
                <c:pt idx="5098">
                  <c:v>2.8750667432988601</c:v>
                </c:pt>
                <c:pt idx="5099">
                  <c:v>2.86560777371341</c:v>
                </c:pt>
                <c:pt idx="5100">
                  <c:v>2.86592299056852</c:v>
                </c:pt>
                <c:pt idx="5101">
                  <c:v>2.8685309804899402</c:v>
                </c:pt>
                <c:pt idx="5102">
                  <c:v>2.8705676374860798</c:v>
                </c:pt>
                <c:pt idx="5103">
                  <c:v>2.8872456354598799</c:v>
                </c:pt>
                <c:pt idx="5104">
                  <c:v>2.9005558378393501</c:v>
                </c:pt>
                <c:pt idx="5105">
                  <c:v>2.8915931203004201</c:v>
                </c:pt>
                <c:pt idx="5106">
                  <c:v>2.8907545582955398</c:v>
                </c:pt>
                <c:pt idx="5107">
                  <c:v>2.8988775786043499</c:v>
                </c:pt>
                <c:pt idx="5108">
                  <c:v>2.90180544495874</c:v>
                </c:pt>
                <c:pt idx="5109">
                  <c:v>2.9241783649393698</c:v>
                </c:pt>
                <c:pt idx="5110">
                  <c:v>2.9367815736922598</c:v>
                </c:pt>
                <c:pt idx="5111">
                  <c:v>2.9285879531016601</c:v>
                </c:pt>
                <c:pt idx="5112">
                  <c:v>2.9350601324780099</c:v>
                </c:pt>
                <c:pt idx="5113">
                  <c:v>2.9512323138079699</c:v>
                </c:pt>
                <c:pt idx="5114">
                  <c:v>2.9618862624608102</c:v>
                </c:pt>
                <c:pt idx="5115">
                  <c:v>2.95688067467725</c:v>
                </c:pt>
                <c:pt idx="5116">
                  <c:v>2.9604585002936101</c:v>
                </c:pt>
                <c:pt idx="5117">
                  <c:v>2.95486323372806</c:v>
                </c:pt>
                <c:pt idx="5118">
                  <c:v>2.9548927823603899</c:v>
                </c:pt>
                <c:pt idx="5119">
                  <c:v>2.9555133098446902</c:v>
                </c:pt>
                <c:pt idx="5120">
                  <c:v>2.9259877318793399</c:v>
                </c:pt>
                <c:pt idx="5121">
                  <c:v>2.90231649112844</c:v>
                </c:pt>
                <c:pt idx="5122">
                  <c:v>2.9261445095205998</c:v>
                </c:pt>
                <c:pt idx="5123">
                  <c:v>2.9074464461047702</c:v>
                </c:pt>
                <c:pt idx="5124">
                  <c:v>2.86880648283603</c:v>
                </c:pt>
                <c:pt idx="5125">
                  <c:v>2.8424421512587701</c:v>
                </c:pt>
                <c:pt idx="5126">
                  <c:v>2.8464499946920401</c:v>
                </c:pt>
                <c:pt idx="5127">
                  <c:v>2.8718118641447501</c:v>
                </c:pt>
                <c:pt idx="5128">
                  <c:v>2.8675328644671798</c:v>
                </c:pt>
                <c:pt idx="5129">
                  <c:v>2.8701423193738398</c:v>
                </c:pt>
                <c:pt idx="5130">
                  <c:v>2.8569683661279202</c:v>
                </c:pt>
                <c:pt idx="5131">
                  <c:v>2.8584254199946399</c:v>
                </c:pt>
                <c:pt idx="5132">
                  <c:v>2.8567389489968402</c:v>
                </c:pt>
                <c:pt idx="5133">
                  <c:v>2.8696228416568199</c:v>
                </c:pt>
                <c:pt idx="5134">
                  <c:v>2.87653863270521</c:v>
                </c:pt>
                <c:pt idx="5135">
                  <c:v>2.8601711278851201</c:v>
                </c:pt>
                <c:pt idx="5136">
                  <c:v>2.8387484461372599</c:v>
                </c:pt>
                <c:pt idx="5137">
                  <c:v>2.84019620784479</c:v>
                </c:pt>
                <c:pt idx="5138">
                  <c:v>2.8439168648770701</c:v>
                </c:pt>
                <c:pt idx="5139">
                  <c:v>2.8339915950186501</c:v>
                </c:pt>
                <c:pt idx="5140">
                  <c:v>2.8428053088791501</c:v>
                </c:pt>
                <c:pt idx="5141">
                  <c:v>2.8598905687855201</c:v>
                </c:pt>
                <c:pt idx="5142">
                  <c:v>2.87479059864889</c:v>
                </c:pt>
                <c:pt idx="5143">
                  <c:v>2.8820063230514998</c:v>
                </c:pt>
                <c:pt idx="5144">
                  <c:v>2.8872227544962201</c:v>
                </c:pt>
                <c:pt idx="5145">
                  <c:v>2.8843644039692702</c:v>
                </c:pt>
                <c:pt idx="5146">
                  <c:v>2.9034300526795098</c:v>
                </c:pt>
                <c:pt idx="5147">
                  <c:v>2.9252348123751299</c:v>
                </c:pt>
                <c:pt idx="5148">
                  <c:v>2.9357949100477998</c:v>
                </c:pt>
                <c:pt idx="5149">
                  <c:v>2.9278976217397799</c:v>
                </c:pt>
                <c:pt idx="5150">
                  <c:v>2.9074316173638102</c:v>
                </c:pt>
                <c:pt idx="5151">
                  <c:v>2.9109496096208201</c:v>
                </c:pt>
                <c:pt idx="5152">
                  <c:v>2.8949684962640099</c:v>
                </c:pt>
                <c:pt idx="5153">
                  <c:v>2.89354996170084</c:v>
                </c:pt>
                <c:pt idx="5154">
                  <c:v>2.8909747022349199</c:v>
                </c:pt>
                <c:pt idx="5155">
                  <c:v>2.89505097656507</c:v>
                </c:pt>
                <c:pt idx="5156">
                  <c:v>2.90521260549282</c:v>
                </c:pt>
                <c:pt idx="5157">
                  <c:v>2.90204592375283</c:v>
                </c:pt>
                <c:pt idx="5158">
                  <c:v>2.9102006727985801</c:v>
                </c:pt>
                <c:pt idx="5159">
                  <c:v>2.8916044904993901</c:v>
                </c:pt>
                <c:pt idx="5160">
                  <c:v>2.82830726820236</c:v>
                </c:pt>
                <c:pt idx="5161">
                  <c:v>2.8192849680168002</c:v>
                </c:pt>
                <c:pt idx="5162">
                  <c:v>2.8204408748536798</c:v>
                </c:pt>
                <c:pt idx="5163">
                  <c:v>2.8145461534252401</c:v>
                </c:pt>
                <c:pt idx="5164">
                  <c:v>2.83005430273061</c:v>
                </c:pt>
                <c:pt idx="5165">
                  <c:v>2.8391387770423799</c:v>
                </c:pt>
                <c:pt idx="5166">
                  <c:v>2.8124792639259502</c:v>
                </c:pt>
                <c:pt idx="5167">
                  <c:v>2.7961950089878198</c:v>
                </c:pt>
                <c:pt idx="5168">
                  <c:v>2.8205498675161</c:v>
                </c:pt>
                <c:pt idx="5169">
                  <c:v>2.8329884924318498</c:v>
                </c:pt>
                <c:pt idx="5170">
                  <c:v>2.8364164085076902</c:v>
                </c:pt>
                <c:pt idx="5171">
                  <c:v>2.8588524622989899</c:v>
                </c:pt>
                <c:pt idx="5172">
                  <c:v>2.8645987557482102</c:v>
                </c:pt>
                <c:pt idx="5173">
                  <c:v>2.85775236472197</c:v>
                </c:pt>
                <c:pt idx="5174">
                  <c:v>2.8632106717385901</c:v>
                </c:pt>
                <c:pt idx="5175">
                  <c:v>2.8709699726590001</c:v>
                </c:pt>
                <c:pt idx="5176">
                  <c:v>2.8862148232138201</c:v>
                </c:pt>
                <c:pt idx="5177">
                  <c:v>2.8836460920211602</c:v>
                </c:pt>
                <c:pt idx="5178">
                  <c:v>2.88511675152809</c:v>
                </c:pt>
                <c:pt idx="5179">
                  <c:v>2.8822604859440699</c:v>
                </c:pt>
                <c:pt idx="5180">
                  <c:v>2.8920889942011399</c:v>
                </c:pt>
                <c:pt idx="5181">
                  <c:v>2.9033970621684699</c:v>
                </c:pt>
                <c:pt idx="5182">
                  <c:v>2.9101039093820802</c:v>
                </c:pt>
                <c:pt idx="5183">
                  <c:v>2.9078049272936699</c:v>
                </c:pt>
                <c:pt idx="5184">
                  <c:v>2.9209191275157602</c:v>
                </c:pt>
                <c:pt idx="5185">
                  <c:v>2.9396422191231402</c:v>
                </c:pt>
                <c:pt idx="5186">
                  <c:v>2.9446690073178399</c:v>
                </c:pt>
                <c:pt idx="5187">
                  <c:v>2.9505877920225498</c:v>
                </c:pt>
                <c:pt idx="5188">
                  <c:v>2.9290780070186999</c:v>
                </c:pt>
                <c:pt idx="5189">
                  <c:v>2.9326221914072002</c:v>
                </c:pt>
                <c:pt idx="5190">
                  <c:v>2.9476078908052901</c:v>
                </c:pt>
                <c:pt idx="5191">
                  <c:v>2.94704784530603</c:v>
                </c:pt>
                <c:pt idx="5192">
                  <c:v>2.9479614301380801</c:v>
                </c:pt>
                <c:pt idx="5193">
                  <c:v>2.9364938601748398</c:v>
                </c:pt>
                <c:pt idx="5194">
                  <c:v>2.9444517585359198</c:v>
                </c:pt>
                <c:pt idx="5195">
                  <c:v>2.9609701329012998</c:v>
                </c:pt>
                <c:pt idx="5196">
                  <c:v>2.9562621903899902</c:v>
                </c:pt>
                <c:pt idx="5197">
                  <c:v>2.9497879761930399</c:v>
                </c:pt>
                <c:pt idx="5198">
                  <c:v>2.9530622408466098</c:v>
                </c:pt>
                <c:pt idx="5199">
                  <c:v>2.91263481876942</c:v>
                </c:pt>
                <c:pt idx="5200">
                  <c:v>2.9158678434182499</c:v>
                </c:pt>
                <c:pt idx="5201">
                  <c:v>2.9158970020966901</c:v>
                </c:pt>
                <c:pt idx="5202">
                  <c:v>2.89697283055308</c:v>
                </c:pt>
                <c:pt idx="5203">
                  <c:v>2.90163695681027</c:v>
                </c:pt>
                <c:pt idx="5204">
                  <c:v>2.9109512114416298</c:v>
                </c:pt>
                <c:pt idx="5205">
                  <c:v>2.9028296575617101</c:v>
                </c:pt>
                <c:pt idx="5206">
                  <c:v>2.9092449111049201</c:v>
                </c:pt>
                <c:pt idx="5207">
                  <c:v>2.9159652668495699</c:v>
                </c:pt>
                <c:pt idx="5208">
                  <c:v>2.9311574458898599</c:v>
                </c:pt>
                <c:pt idx="5209">
                  <c:v>2.9326523361872598</c:v>
                </c:pt>
                <c:pt idx="5210">
                  <c:v>2.9356143150468101</c:v>
                </c:pt>
                <c:pt idx="5211">
                  <c:v>2.9435698298405901</c:v>
                </c:pt>
                <c:pt idx="5212">
                  <c:v>2.9377121258791998</c:v>
                </c:pt>
                <c:pt idx="5213">
                  <c:v>2.9506674363543302</c:v>
                </c:pt>
                <c:pt idx="5214">
                  <c:v>2.9595489453377599</c:v>
                </c:pt>
                <c:pt idx="5215">
                  <c:v>2.9373819237371799</c:v>
                </c:pt>
                <c:pt idx="5216">
                  <c:v>2.9068625255495499</c:v>
                </c:pt>
                <c:pt idx="5217">
                  <c:v>2.9031126728915901</c:v>
                </c:pt>
                <c:pt idx="5218">
                  <c:v>2.9112704195024199</c:v>
                </c:pt>
                <c:pt idx="5219">
                  <c:v>2.9095527699549102</c:v>
                </c:pt>
                <c:pt idx="5220">
                  <c:v>2.9124914182525599</c:v>
                </c:pt>
                <c:pt idx="5221">
                  <c:v>2.9180542768614299</c:v>
                </c:pt>
                <c:pt idx="5222">
                  <c:v>2.9341327559269299</c:v>
                </c:pt>
                <c:pt idx="5223">
                  <c:v>2.93826988311279</c:v>
                </c:pt>
                <c:pt idx="5224">
                  <c:v>2.9306597641155299</c:v>
                </c:pt>
                <c:pt idx="5225">
                  <c:v>2.9336197304772802</c:v>
                </c:pt>
                <c:pt idx="5226">
                  <c:v>2.9377561342972598</c:v>
                </c:pt>
                <c:pt idx="5227">
                  <c:v>2.9416045948331901</c:v>
                </c:pt>
                <c:pt idx="5228">
                  <c:v>2.9584011570696802</c:v>
                </c:pt>
                <c:pt idx="5229">
                  <c:v>2.95961410154408</c:v>
                </c:pt>
                <c:pt idx="5230">
                  <c:v>2.9605315819155602</c:v>
                </c:pt>
                <c:pt idx="5231">
                  <c:v>2.96648225039521</c:v>
                </c:pt>
                <c:pt idx="5232">
                  <c:v>2.9843108087200898</c:v>
                </c:pt>
                <c:pt idx="5233">
                  <c:v>2.99389044641608</c:v>
                </c:pt>
                <c:pt idx="5234">
                  <c:v>2.99631549767768</c:v>
                </c:pt>
                <c:pt idx="5235">
                  <c:v>3.0062333019749898</c:v>
                </c:pt>
                <c:pt idx="5236">
                  <c:v>3.0264051274312398</c:v>
                </c:pt>
                <c:pt idx="5237">
                  <c:v>3.0406594955814401</c:v>
                </c:pt>
                <c:pt idx="5238">
                  <c:v>3.0476834190162401</c:v>
                </c:pt>
                <c:pt idx="5239">
                  <c:v>3.0440566757476102</c:v>
                </c:pt>
                <c:pt idx="5240">
                  <c:v>3.03860781429802</c:v>
                </c:pt>
                <c:pt idx="5241">
                  <c:v>3.0471463022562002</c:v>
                </c:pt>
                <c:pt idx="5242">
                  <c:v>3.0718586587674901</c:v>
                </c:pt>
                <c:pt idx="5243">
                  <c:v>3.0725037490858398</c:v>
                </c:pt>
                <c:pt idx="5244">
                  <c:v>3.0571719553779002</c:v>
                </c:pt>
                <c:pt idx="5245">
                  <c:v>3.06056541624837</c:v>
                </c:pt>
                <c:pt idx="5246">
                  <c:v>3.0403962901552899</c:v>
                </c:pt>
                <c:pt idx="5247">
                  <c:v>3.03343378265083</c:v>
                </c:pt>
                <c:pt idx="5248">
                  <c:v>3.0437777918496698</c:v>
                </c:pt>
                <c:pt idx="5249">
                  <c:v>3.0465476296402598</c:v>
                </c:pt>
                <c:pt idx="5250">
                  <c:v>3.0295174283905699</c:v>
                </c:pt>
                <c:pt idx="5251">
                  <c:v>3.0056145358805599</c:v>
                </c:pt>
                <c:pt idx="5252">
                  <c:v>3.0384057904670199</c:v>
                </c:pt>
                <c:pt idx="5253">
                  <c:v>3.07823929038004</c:v>
                </c:pt>
                <c:pt idx="5254">
                  <c:v>3.0810404881342901</c:v>
                </c:pt>
                <c:pt idx="5255">
                  <c:v>3.0900063159547599</c:v>
                </c:pt>
                <c:pt idx="5256">
                  <c:v>3.1190832753878999</c:v>
                </c:pt>
                <c:pt idx="5257">
                  <c:v>3.12784789939173</c:v>
                </c:pt>
                <c:pt idx="5258">
                  <c:v>3.1235001908115798</c:v>
                </c:pt>
                <c:pt idx="5259">
                  <c:v>3.1191585255463501</c:v>
                </c:pt>
                <c:pt idx="5260">
                  <c:v>3.1550600401753899</c:v>
                </c:pt>
                <c:pt idx="5261">
                  <c:v>3.1560381087878402</c:v>
                </c:pt>
                <c:pt idx="5262">
                  <c:v>3.1750058978216602</c:v>
                </c:pt>
                <c:pt idx="5263">
                  <c:v>3.1747201472908602</c:v>
                </c:pt>
                <c:pt idx="5264">
                  <c:v>3.1677675101682898</c:v>
                </c:pt>
                <c:pt idx="5265">
                  <c:v>3.17001662510051</c:v>
                </c:pt>
                <c:pt idx="5266">
                  <c:v>3.1516622288411802</c:v>
                </c:pt>
                <c:pt idx="5267">
                  <c:v>3.1516937454634602</c:v>
                </c:pt>
                <c:pt idx="5268">
                  <c:v>3.1753629654919</c:v>
                </c:pt>
                <c:pt idx="5269">
                  <c:v>3.1607880494802898</c:v>
                </c:pt>
                <c:pt idx="5270">
                  <c:v>3.1336368801352501</c:v>
                </c:pt>
                <c:pt idx="5271">
                  <c:v>3.1132995767831702</c:v>
                </c:pt>
                <c:pt idx="5272">
                  <c:v>3.10305682117556</c:v>
                </c:pt>
                <c:pt idx="5273">
                  <c:v>3.0900550130948301</c:v>
                </c:pt>
                <c:pt idx="5274">
                  <c:v>3.0919399466528201</c:v>
                </c:pt>
                <c:pt idx="5275">
                  <c:v>3.1148512216575202</c:v>
                </c:pt>
                <c:pt idx="5276">
                  <c:v>3.13948969482083</c:v>
                </c:pt>
                <c:pt idx="5277">
                  <c:v>3.1523929974665399</c:v>
                </c:pt>
                <c:pt idx="5278">
                  <c:v>3.1565226322932198</c:v>
                </c:pt>
                <c:pt idx="5279">
                  <c:v>3.1379307139890198</c:v>
                </c:pt>
                <c:pt idx="5280">
                  <c:v>3.1436103685813399</c:v>
                </c:pt>
                <c:pt idx="5281">
                  <c:v>3.15401571890134</c:v>
                </c:pt>
                <c:pt idx="5282">
                  <c:v>3.1795947863816298</c:v>
                </c:pt>
                <c:pt idx="5283">
                  <c:v>3.1898012856459101</c:v>
                </c:pt>
                <c:pt idx="5284">
                  <c:v>3.2032303490584799</c:v>
                </c:pt>
                <c:pt idx="5285">
                  <c:v>3.20902819599028</c:v>
                </c:pt>
                <c:pt idx="5286">
                  <c:v>3.2170828567622198</c:v>
                </c:pt>
                <c:pt idx="5287">
                  <c:v>3.21872356901916</c:v>
                </c:pt>
                <c:pt idx="5288">
                  <c:v>3.2039496278373698</c:v>
                </c:pt>
                <c:pt idx="5289">
                  <c:v>3.2100691716265399</c:v>
                </c:pt>
                <c:pt idx="5290">
                  <c:v>3.2489431092949301</c:v>
                </c:pt>
                <c:pt idx="5291">
                  <c:v>3.2668447858271499</c:v>
                </c:pt>
                <c:pt idx="5292">
                  <c:v>3.2881119453828802</c:v>
                </c:pt>
                <c:pt idx="5293">
                  <c:v>3.2865007705296501</c:v>
                </c:pt>
                <c:pt idx="5294">
                  <c:v>3.2891628361537699</c:v>
                </c:pt>
                <c:pt idx="5295">
                  <c:v>3.3089307047990602</c:v>
                </c:pt>
                <c:pt idx="5296">
                  <c:v>3.31624344165667</c:v>
                </c:pt>
                <c:pt idx="5297">
                  <c:v>3.31362360933776</c:v>
                </c:pt>
                <c:pt idx="5298">
                  <c:v>3.3086863101598398</c:v>
                </c:pt>
                <c:pt idx="5299">
                  <c:v>3.3004476812475501</c:v>
                </c:pt>
                <c:pt idx="5300">
                  <c:v>3.2935497455937401</c:v>
                </c:pt>
                <c:pt idx="5301">
                  <c:v>3.3163081743357901</c:v>
                </c:pt>
                <c:pt idx="5302">
                  <c:v>3.33988712545532</c:v>
                </c:pt>
                <c:pt idx="5303">
                  <c:v>3.35027417441548</c:v>
                </c:pt>
                <c:pt idx="5304">
                  <c:v>3.3328862514502702</c:v>
                </c:pt>
                <c:pt idx="5305">
                  <c:v>3.3309198485619098</c:v>
                </c:pt>
                <c:pt idx="5306">
                  <c:v>3.3472746650183498</c:v>
                </c:pt>
                <c:pt idx="5307">
                  <c:v>3.3630403286905901</c:v>
                </c:pt>
                <c:pt idx="5308">
                  <c:v>3.36139243892953</c:v>
                </c:pt>
                <c:pt idx="5309">
                  <c:v>3.3019294066848599</c:v>
                </c:pt>
                <c:pt idx="5310">
                  <c:v>3.2398861531332601</c:v>
                </c:pt>
                <c:pt idx="5311">
                  <c:v>3.2606538233748399</c:v>
                </c:pt>
                <c:pt idx="5312">
                  <c:v>3.2805764182356598</c:v>
                </c:pt>
                <c:pt idx="5313">
                  <c:v>3.2796250510743699</c:v>
                </c:pt>
                <c:pt idx="5314">
                  <c:v>3.28752894744746</c:v>
                </c:pt>
                <c:pt idx="5315">
                  <c:v>3.3026844558952</c:v>
                </c:pt>
                <c:pt idx="5316">
                  <c:v>3.3080017778691899</c:v>
                </c:pt>
                <c:pt idx="5317">
                  <c:v>3.3103504591314699</c:v>
                </c:pt>
                <c:pt idx="5318">
                  <c:v>3.2898593897894499</c:v>
                </c:pt>
                <c:pt idx="5319">
                  <c:v>3.2530458632177002</c:v>
                </c:pt>
                <c:pt idx="5320">
                  <c:v>3.2192467166988701</c:v>
                </c:pt>
                <c:pt idx="5321">
                  <c:v>3.2196008338377098</c:v>
                </c:pt>
                <c:pt idx="5322">
                  <c:v>3.2305796726810998</c:v>
                </c:pt>
                <c:pt idx="5323">
                  <c:v>3.2076748628017899</c:v>
                </c:pt>
                <c:pt idx="5324">
                  <c:v>3.1512518619651</c:v>
                </c:pt>
                <c:pt idx="5325">
                  <c:v>3.1657791330487601</c:v>
                </c:pt>
                <c:pt idx="5326">
                  <c:v>3.1930364913843099</c:v>
                </c:pt>
                <c:pt idx="5327">
                  <c:v>3.2016896202759599</c:v>
                </c:pt>
                <c:pt idx="5328">
                  <c:v>3.2100460301848801</c:v>
                </c:pt>
                <c:pt idx="5329">
                  <c:v>3.2351164896806299</c:v>
                </c:pt>
                <c:pt idx="5330">
                  <c:v>3.24388365536766</c:v>
                </c:pt>
                <c:pt idx="5331">
                  <c:v>3.2400234338177798</c:v>
                </c:pt>
                <c:pt idx="5332">
                  <c:v>3.2147836512683399</c:v>
                </c:pt>
                <c:pt idx="5333">
                  <c:v>3.2305682389960602</c:v>
                </c:pt>
                <c:pt idx="5334">
                  <c:v>3.24578421540174</c:v>
                </c:pt>
                <c:pt idx="5335">
                  <c:v>3.2409479969207902</c:v>
                </c:pt>
                <c:pt idx="5336">
                  <c:v>3.2575092411850499</c:v>
                </c:pt>
                <c:pt idx="5337">
                  <c:v>3.2927229160822602</c:v>
                </c:pt>
                <c:pt idx="5338">
                  <c:v>3.30098765060163</c:v>
                </c:pt>
                <c:pt idx="5339">
                  <c:v>3.32445767279741</c:v>
                </c:pt>
                <c:pt idx="5340">
                  <c:v>3.38399870971721</c:v>
                </c:pt>
                <c:pt idx="5341">
                  <c:v>3.3894469476398501</c:v>
                </c:pt>
                <c:pt idx="5342">
                  <c:v>3.41761325177474</c:v>
                </c:pt>
                <c:pt idx="5343">
                  <c:v>3.3978252710469601</c:v>
                </c:pt>
                <c:pt idx="5344">
                  <c:v>3.3958205541370501</c:v>
                </c:pt>
                <c:pt idx="5345">
                  <c:v>3.4060419740049999</c:v>
                </c:pt>
                <c:pt idx="5346">
                  <c:v>3.4224250358999599</c:v>
                </c:pt>
                <c:pt idx="5347">
                  <c:v>3.4385446578190502</c:v>
                </c:pt>
                <c:pt idx="5348">
                  <c:v>3.4330773718131198</c:v>
                </c:pt>
                <c:pt idx="5349">
                  <c:v>3.4228124704714</c:v>
                </c:pt>
                <c:pt idx="5350">
                  <c:v>3.43722251097208</c:v>
                </c:pt>
                <c:pt idx="5351">
                  <c:v>3.4534118289987599</c:v>
                </c:pt>
                <c:pt idx="5352">
                  <c:v>3.46173455150665</c:v>
                </c:pt>
                <c:pt idx="5353">
                  <c:v>3.4472298837358402</c:v>
                </c:pt>
                <c:pt idx="5354">
                  <c:v>3.44381712615094</c:v>
                </c:pt>
                <c:pt idx="5355">
                  <c:v>3.4672695207800301</c:v>
                </c:pt>
                <c:pt idx="5356">
                  <c:v>3.4815199985104299</c:v>
                </c:pt>
                <c:pt idx="5357">
                  <c:v>3.4895623097069901</c:v>
                </c:pt>
                <c:pt idx="5358">
                  <c:v>3.4895972053300901</c:v>
                </c:pt>
                <c:pt idx="5359">
                  <c:v>3.4868404235378798</c:v>
                </c:pt>
                <c:pt idx="5360">
                  <c:v>3.45688846429969</c:v>
                </c:pt>
                <c:pt idx="5361">
                  <c:v>3.4182058823841701</c:v>
                </c:pt>
                <c:pt idx="5362">
                  <c:v>3.4233673732665699</c:v>
                </c:pt>
                <c:pt idx="5363">
                  <c:v>3.4429148009679298</c:v>
                </c:pt>
                <c:pt idx="5364">
                  <c:v>3.4308990283125498</c:v>
                </c:pt>
                <c:pt idx="5365">
                  <c:v>3.4401967646792699</c:v>
                </c:pt>
                <c:pt idx="5366">
                  <c:v>3.4526158749997702</c:v>
                </c:pt>
                <c:pt idx="5367">
                  <c:v>3.46956821894601</c:v>
                </c:pt>
                <c:pt idx="5368">
                  <c:v>3.4876446693667198</c:v>
                </c:pt>
                <c:pt idx="5369">
                  <c:v>3.4929110128174701</c:v>
                </c:pt>
                <c:pt idx="5370">
                  <c:v>3.4793235889776102</c:v>
                </c:pt>
                <c:pt idx="5371">
                  <c:v>3.4758790586245198</c:v>
                </c:pt>
                <c:pt idx="5372">
                  <c:v>3.4477591970402499</c:v>
                </c:pt>
                <c:pt idx="5373">
                  <c:v>3.4502071060701498</c:v>
                </c:pt>
                <c:pt idx="5374">
                  <c:v>3.4733579957518801</c:v>
                </c:pt>
                <c:pt idx="5375">
                  <c:v>3.48971751191187</c:v>
                </c:pt>
                <c:pt idx="5376">
                  <c:v>3.5169722056799002</c:v>
                </c:pt>
                <c:pt idx="5377">
                  <c:v>3.5367024197537602</c:v>
                </c:pt>
                <c:pt idx="5378">
                  <c:v>3.5218836366149899</c:v>
                </c:pt>
                <c:pt idx="5379">
                  <c:v>3.5272016809062801</c:v>
                </c:pt>
                <c:pt idx="5380">
                  <c:v>3.5304114344359099</c:v>
                </c:pt>
                <c:pt idx="5381">
                  <c:v>3.5311528208371401</c:v>
                </c:pt>
                <c:pt idx="5382">
                  <c:v>3.5343661699041</c:v>
                </c:pt>
                <c:pt idx="5383">
                  <c:v>3.5181434291842399</c:v>
                </c:pt>
                <c:pt idx="5384">
                  <c:v>3.5224003827335602</c:v>
                </c:pt>
                <c:pt idx="5385">
                  <c:v>3.5210266465842901</c:v>
                </c:pt>
                <c:pt idx="5386">
                  <c:v>3.5217660621800699</c:v>
                </c:pt>
                <c:pt idx="5387">
                  <c:v>3.5122925114728099</c:v>
                </c:pt>
                <c:pt idx="5388">
                  <c:v>3.5168936146628398</c:v>
                </c:pt>
                <c:pt idx="5389">
                  <c:v>3.53169973678057</c:v>
                </c:pt>
                <c:pt idx="5390">
                  <c:v>3.54904038248816</c:v>
                </c:pt>
                <c:pt idx="5391">
                  <c:v>3.5575935698099599</c:v>
                </c:pt>
                <c:pt idx="5392">
                  <c:v>3.56154249867244</c:v>
                </c:pt>
                <c:pt idx="5393">
                  <c:v>3.5519619493510199</c:v>
                </c:pt>
                <c:pt idx="5394">
                  <c:v>3.5559046271148</c:v>
                </c:pt>
                <c:pt idx="5395">
                  <c:v>3.5754976616101999</c:v>
                </c:pt>
                <c:pt idx="5396">
                  <c:v>3.59198070583022</c:v>
                </c:pt>
                <c:pt idx="5397">
                  <c:v>3.5898614372137798</c:v>
                </c:pt>
                <c:pt idx="5398">
                  <c:v>3.5956411141276998</c:v>
                </c:pt>
                <c:pt idx="5399">
                  <c:v>3.6107787632181698</c:v>
                </c:pt>
                <c:pt idx="5400">
                  <c:v>3.6176753506559201</c:v>
                </c:pt>
                <c:pt idx="5401">
                  <c:v>3.61662622480423</c:v>
                </c:pt>
                <c:pt idx="5402">
                  <c:v>3.54432986657039</c:v>
                </c:pt>
                <c:pt idx="5403">
                  <c:v>3.5142385060032102</c:v>
                </c:pt>
                <c:pt idx="5404">
                  <c:v>3.53535907942429</c:v>
                </c:pt>
                <c:pt idx="5405">
                  <c:v>3.5498894052407199</c:v>
                </c:pt>
                <c:pt idx="5406">
                  <c:v>3.5516998488374001</c:v>
                </c:pt>
                <c:pt idx="5407">
                  <c:v>3.5062736077707699</c:v>
                </c:pt>
                <c:pt idx="5408">
                  <c:v>3.5168274913301598</c:v>
                </c:pt>
                <c:pt idx="5409">
                  <c:v>3.5488657897761802</c:v>
                </c:pt>
                <c:pt idx="5410">
                  <c:v>3.5613223086982901</c:v>
                </c:pt>
                <c:pt idx="5411">
                  <c:v>3.5474687649174501</c:v>
                </c:pt>
                <c:pt idx="5412">
                  <c:v>3.5542444302584499</c:v>
                </c:pt>
                <c:pt idx="5413">
                  <c:v>3.5421955416398698</c:v>
                </c:pt>
                <c:pt idx="5414">
                  <c:v>3.5163729361413201</c:v>
                </c:pt>
                <c:pt idx="5415">
                  <c:v>3.4443224546797802</c:v>
                </c:pt>
                <c:pt idx="5416">
                  <c:v>3.4323017693129501</c:v>
                </c:pt>
                <c:pt idx="5417">
                  <c:v>3.4546460538311701</c:v>
                </c:pt>
                <c:pt idx="5418">
                  <c:v>3.4550260648970901</c:v>
                </c:pt>
                <c:pt idx="5419">
                  <c:v>3.42707490403208</c:v>
                </c:pt>
                <c:pt idx="5420">
                  <c:v>3.4308789571755498</c:v>
                </c:pt>
                <c:pt idx="5421">
                  <c:v>3.4624773523711401</c:v>
                </c:pt>
                <c:pt idx="5422">
                  <c:v>3.4001873848019799</c:v>
                </c:pt>
                <c:pt idx="5423">
                  <c:v>3.41144200504568</c:v>
                </c:pt>
                <c:pt idx="5424">
                  <c:v>3.4425202417116401</c:v>
                </c:pt>
                <c:pt idx="5425">
                  <c:v>3.45770175597759</c:v>
                </c:pt>
                <c:pt idx="5426">
                  <c:v>3.4598109540487401</c:v>
                </c:pt>
                <c:pt idx="5427">
                  <c:v>3.4480821949145102</c:v>
                </c:pt>
                <c:pt idx="5428">
                  <c:v>3.4653570867110299</c:v>
                </c:pt>
                <c:pt idx="5429">
                  <c:v>3.4692036330772802</c:v>
                </c:pt>
                <c:pt idx="5430">
                  <c:v>3.4234448371569899</c:v>
                </c:pt>
                <c:pt idx="5431">
                  <c:v>3.4337494061168399</c:v>
                </c:pt>
                <c:pt idx="5432">
                  <c:v>3.4921574835148799</c:v>
                </c:pt>
                <c:pt idx="5433">
                  <c:v>3.4918431893413699</c:v>
                </c:pt>
                <c:pt idx="5434">
                  <c:v>3.4604515190691898</c:v>
                </c:pt>
                <c:pt idx="5435">
                  <c:v>3.4843632390659498</c:v>
                </c:pt>
                <c:pt idx="5436">
                  <c:v>3.4722028113616199</c:v>
                </c:pt>
                <c:pt idx="5437">
                  <c:v>3.4257100157174798</c:v>
                </c:pt>
                <c:pt idx="5438">
                  <c:v>3.4356788318632199</c:v>
                </c:pt>
                <c:pt idx="5439">
                  <c:v>3.4590758047082102</c:v>
                </c:pt>
                <c:pt idx="5440">
                  <c:v>3.52033603720959</c:v>
                </c:pt>
                <c:pt idx="5441">
                  <c:v>3.5626152730164802</c:v>
                </c:pt>
                <c:pt idx="5442">
                  <c:v>3.6157338667371599</c:v>
                </c:pt>
                <c:pt idx="5443">
                  <c:v>3.62408621196932</c:v>
                </c:pt>
                <c:pt idx="5444">
                  <c:v>3.6241224528314402</c:v>
                </c:pt>
                <c:pt idx="5445">
                  <c:v>3.6364807103955901</c:v>
                </c:pt>
                <c:pt idx="5446">
                  <c:v>3.6732455303776899</c:v>
                </c:pt>
                <c:pt idx="5447">
                  <c:v>3.67585353470426</c:v>
                </c:pt>
                <c:pt idx="5448">
                  <c:v>3.6788309760673701</c:v>
                </c:pt>
                <c:pt idx="5449">
                  <c:v>3.7215422036995101</c:v>
                </c:pt>
                <c:pt idx="5450">
                  <c:v>3.7271617324271</c:v>
                </c:pt>
                <c:pt idx="5451">
                  <c:v>3.7301807334303598</c:v>
                </c:pt>
                <c:pt idx="5452">
                  <c:v>3.73879745092459</c:v>
                </c:pt>
                <c:pt idx="5453">
                  <c:v>3.7522945097224301</c:v>
                </c:pt>
                <c:pt idx="5454">
                  <c:v>3.7733448819219699</c:v>
                </c:pt>
                <c:pt idx="5455">
                  <c:v>3.7756466222999401</c:v>
                </c:pt>
                <c:pt idx="5456">
                  <c:v>3.7590715336280498</c:v>
                </c:pt>
                <c:pt idx="5457">
                  <c:v>3.7068580300259502</c:v>
                </c:pt>
                <c:pt idx="5458">
                  <c:v>3.6905849232741401</c:v>
                </c:pt>
                <c:pt idx="5459">
                  <c:v>3.7577904747269599</c:v>
                </c:pt>
                <c:pt idx="5460">
                  <c:v>3.7950301783314999</c:v>
                </c:pt>
                <c:pt idx="5461">
                  <c:v>3.8129047704714498</c:v>
                </c:pt>
                <c:pt idx="5462">
                  <c:v>3.8007416042536399</c:v>
                </c:pt>
                <c:pt idx="5463">
                  <c:v>3.7962187217445802</c:v>
                </c:pt>
                <c:pt idx="5464">
                  <c:v>3.7985344151648399</c:v>
                </c:pt>
                <c:pt idx="5465">
                  <c:v>3.8042702021317401</c:v>
                </c:pt>
                <c:pt idx="5466">
                  <c:v>3.80050397463163</c:v>
                </c:pt>
                <c:pt idx="5467">
                  <c:v>3.7929409717221199</c:v>
                </c:pt>
                <c:pt idx="5468">
                  <c:v>3.8255981934886401</c:v>
                </c:pt>
                <c:pt idx="5469">
                  <c:v>3.8493551582702099</c:v>
                </c:pt>
                <c:pt idx="5470">
                  <c:v>3.8817282351512601</c:v>
                </c:pt>
                <c:pt idx="5471">
                  <c:v>3.8872014719628201</c:v>
                </c:pt>
                <c:pt idx="5472">
                  <c:v>3.88724034397754</c:v>
                </c:pt>
                <c:pt idx="5473">
                  <c:v>3.8896115605873698</c:v>
                </c:pt>
                <c:pt idx="5474">
                  <c:v>3.9063757864134998</c:v>
                </c:pt>
                <c:pt idx="5475">
                  <c:v>3.9263373666820698</c:v>
                </c:pt>
                <c:pt idx="5476">
                  <c:v>3.94600831688915</c:v>
                </c:pt>
                <c:pt idx="5477">
                  <c:v>3.9551235961011599</c:v>
                </c:pt>
                <c:pt idx="5478">
                  <c:v>3.9721701788003601</c:v>
                </c:pt>
                <c:pt idx="5479">
                  <c:v>3.9726071175200302</c:v>
                </c:pt>
                <c:pt idx="5480">
                  <c:v>3.98655096850253</c:v>
                </c:pt>
                <c:pt idx="5481">
                  <c:v>3.98659083401221</c:v>
                </c:pt>
                <c:pt idx="5482">
                  <c:v>4.0009824269229899</c:v>
                </c:pt>
                <c:pt idx="5483">
                  <c:v>4.0106247945718803</c:v>
                </c:pt>
                <c:pt idx="5484">
                  <c:v>3.9769756525454198</c:v>
                </c:pt>
                <c:pt idx="5485">
                  <c:v>3.9873555589985599</c:v>
                </c:pt>
                <c:pt idx="5486">
                  <c:v>4.0069334747932501</c:v>
                </c:pt>
                <c:pt idx="5487">
                  <c:v>3.9769215430670499</c:v>
                </c:pt>
                <c:pt idx="5488">
                  <c:v>3.9288405616113602</c:v>
                </c:pt>
                <c:pt idx="5489">
                  <c:v>3.9516671252743301</c:v>
                </c:pt>
                <c:pt idx="5490">
                  <c:v>3.9730456444220601</c:v>
                </c:pt>
                <c:pt idx="5491">
                  <c:v>3.9448767508031102</c:v>
                </c:pt>
                <c:pt idx="5492">
                  <c:v>3.9425492735201302</c:v>
                </c:pt>
                <c:pt idx="5493">
                  <c:v>3.9993614085515601</c:v>
                </c:pt>
                <c:pt idx="5494">
                  <c:v>4.0497933559133896</c:v>
                </c:pt>
                <c:pt idx="5495">
                  <c:v>4.05590854388082</c:v>
                </c:pt>
                <c:pt idx="5496">
                  <c:v>4.0620329657820804</c:v>
                </c:pt>
                <c:pt idx="5497">
                  <c:v>4.0864457839064299</c:v>
                </c:pt>
                <c:pt idx="5498">
                  <c:v>4.1347067086143703</c:v>
                </c:pt>
                <c:pt idx="5499">
                  <c:v>4.1301998783019798</c:v>
                </c:pt>
                <c:pt idx="5500">
                  <c:v>4.1314802402642501</c:v>
                </c:pt>
                <c:pt idx="5501">
                  <c:v>4.1331741471627597</c:v>
                </c:pt>
                <c:pt idx="5502">
                  <c:v>4.1195760042186</c:v>
                </c:pt>
                <c:pt idx="5503">
                  <c:v>4.1072584719659799</c:v>
                </c:pt>
                <c:pt idx="5504">
                  <c:v>4.1376932572432503</c:v>
                </c:pt>
                <c:pt idx="5505">
                  <c:v>4.1679397949536998</c:v>
                </c:pt>
                <c:pt idx="5506">
                  <c:v>4.1717326201671101</c:v>
                </c:pt>
                <c:pt idx="5507">
                  <c:v>4.1659339118250696</c:v>
                </c:pt>
                <c:pt idx="5508">
                  <c:v>4.1863886473321399</c:v>
                </c:pt>
                <c:pt idx="5509">
                  <c:v>4.1382870417742899</c:v>
                </c:pt>
                <c:pt idx="5510">
                  <c:v>4.0986008690436702</c:v>
                </c:pt>
                <c:pt idx="5511">
                  <c:v>4.0707713691428697</c:v>
                </c:pt>
                <c:pt idx="5512">
                  <c:v>4.1229179503815896</c:v>
                </c:pt>
                <c:pt idx="5513">
                  <c:v>4.1757325293259697</c:v>
                </c:pt>
                <c:pt idx="5514">
                  <c:v>4.1682579680984801</c:v>
                </c:pt>
                <c:pt idx="5515">
                  <c:v>4.1728847344430697</c:v>
                </c:pt>
                <c:pt idx="5516">
                  <c:v>4.2167417530020703</c:v>
                </c:pt>
                <c:pt idx="5517">
                  <c:v>4.2416626967623099</c:v>
                </c:pt>
                <c:pt idx="5518">
                  <c:v>4.2790317451207898</c:v>
                </c:pt>
                <c:pt idx="5519">
                  <c:v>4.2747955036931202</c:v>
                </c:pt>
                <c:pt idx="5520">
                  <c:v>4.2795405267022204</c:v>
                </c:pt>
                <c:pt idx="5521">
                  <c:v>4.3103960138997399</c:v>
                </c:pt>
                <c:pt idx="5522">
                  <c:v>4.3238013455029698</c:v>
                </c:pt>
                <c:pt idx="5523">
                  <c:v>4.34330168957118</c:v>
                </c:pt>
                <c:pt idx="5524">
                  <c:v>4.3555063673188803</c:v>
                </c:pt>
                <c:pt idx="5525">
                  <c:v>4.34727446028465</c:v>
                </c:pt>
                <c:pt idx="5526">
                  <c:v>4.2838477259090899</c:v>
                </c:pt>
                <c:pt idx="5527">
                  <c:v>4.2671835582553097</c:v>
                </c:pt>
                <c:pt idx="5528">
                  <c:v>4.2766140339190502</c:v>
                </c:pt>
                <c:pt idx="5529">
                  <c:v>4.29162494917811</c:v>
                </c:pt>
                <c:pt idx="5530">
                  <c:v>4.1818022667286403</c:v>
                </c:pt>
                <c:pt idx="5531">
                  <c:v>4.2119530610717497</c:v>
                </c:pt>
                <c:pt idx="5532">
                  <c:v>4.2183131101939697</c:v>
                </c:pt>
                <c:pt idx="5533">
                  <c:v>4.1943109085969699</c:v>
                </c:pt>
                <c:pt idx="5534">
                  <c:v>4.1905779718883203</c:v>
                </c:pt>
                <c:pt idx="5535">
                  <c:v>4.2342018885756696</c:v>
                </c:pt>
                <c:pt idx="5536">
                  <c:v>4.28505465325747</c:v>
                </c:pt>
                <c:pt idx="5537">
                  <c:v>4.2576731540231503</c:v>
                </c:pt>
                <c:pt idx="5538">
                  <c:v>4.2606961019625098</c:v>
                </c:pt>
                <c:pt idx="5539">
                  <c:v>4.2722425883988304</c:v>
                </c:pt>
                <c:pt idx="5540">
                  <c:v>4.2710036380481897</c:v>
                </c:pt>
                <c:pt idx="5541">
                  <c:v>4.2492642295305298</c:v>
                </c:pt>
                <c:pt idx="5542">
                  <c:v>4.2378337087530902</c:v>
                </c:pt>
                <c:pt idx="5543">
                  <c:v>4.2306717697852996</c:v>
                </c:pt>
                <c:pt idx="5544">
                  <c:v>4.2455214276972404</c:v>
                </c:pt>
                <c:pt idx="5545">
                  <c:v>4.2510830607675203</c:v>
                </c:pt>
                <c:pt idx="5546">
                  <c:v>4.3403983158742498</c:v>
                </c:pt>
                <c:pt idx="5547">
                  <c:v>4.4038115352691696</c:v>
                </c:pt>
                <c:pt idx="5548">
                  <c:v>4.4311592049032003</c:v>
                </c:pt>
                <c:pt idx="5549">
                  <c:v>4.4449401100304504</c:v>
                </c:pt>
                <c:pt idx="5550">
                  <c:v>4.4227598588813901</c:v>
                </c:pt>
                <c:pt idx="5551">
                  <c:v>4.4869341044337601</c:v>
                </c:pt>
                <c:pt idx="5552">
                  <c:v>4.4968502288045604</c:v>
                </c:pt>
                <c:pt idx="5553">
                  <c:v>4.5036404726500603</c:v>
                </c:pt>
                <c:pt idx="5554">
                  <c:v>4.4919760438258898</c:v>
                </c:pt>
                <c:pt idx="5555">
                  <c:v>4.48393540670744</c:v>
                </c:pt>
                <c:pt idx="5556">
                  <c:v>4.4467635821858398</c:v>
                </c:pt>
                <c:pt idx="5557">
                  <c:v>4.3685450107751898</c:v>
                </c:pt>
                <c:pt idx="5558">
                  <c:v>4.3956736752921</c:v>
                </c:pt>
                <c:pt idx="5559">
                  <c:v>4.4449491771921297</c:v>
                </c:pt>
                <c:pt idx="5560">
                  <c:v>4.4632179183103897</c:v>
                </c:pt>
                <c:pt idx="5561">
                  <c:v>4.4570140454039304</c:v>
                </c:pt>
                <c:pt idx="5562">
                  <c:v>4.4619613309943302</c:v>
                </c:pt>
                <c:pt idx="5563">
                  <c:v>4.5641848650874097</c:v>
                </c:pt>
                <c:pt idx="5564">
                  <c:v>4.5747281321257702</c:v>
                </c:pt>
                <c:pt idx="5565">
                  <c:v>4.5528151843728804</c:v>
                </c:pt>
                <c:pt idx="5566">
                  <c:v>4.5414786745638001</c:v>
                </c:pt>
                <c:pt idx="5567">
                  <c:v>4.56741051779556</c:v>
                </c:pt>
                <c:pt idx="5568">
                  <c:v>4.59212020869683</c:v>
                </c:pt>
                <c:pt idx="5569">
                  <c:v>4.56736868077195</c:v>
                </c:pt>
                <c:pt idx="5570">
                  <c:v>4.58385688170954</c:v>
                </c:pt>
                <c:pt idx="5571">
                  <c:v>4.5550244219235898</c:v>
                </c:pt>
                <c:pt idx="5572">
                  <c:v>4.5527924599568399</c:v>
                </c:pt>
                <c:pt idx="5573">
                  <c:v>4.5387243312555796</c:v>
                </c:pt>
                <c:pt idx="5574">
                  <c:v>4.5010983065494701</c:v>
                </c:pt>
                <c:pt idx="5575">
                  <c:v>4.4745868375238897</c:v>
                </c:pt>
                <c:pt idx="5576">
                  <c:v>4.4227263760769899</c:v>
                </c:pt>
                <c:pt idx="5577">
                  <c:v>4.4563833237989403</c:v>
                </c:pt>
                <c:pt idx="5578">
                  <c:v>4.5397622557872097</c:v>
                </c:pt>
                <c:pt idx="5579">
                  <c:v>4.5847512997420701</c:v>
                </c:pt>
                <c:pt idx="5580">
                  <c:v>4.5183182534087996</c:v>
                </c:pt>
                <c:pt idx="5581">
                  <c:v>4.3692589342288501</c:v>
                </c:pt>
                <c:pt idx="5582">
                  <c:v>4.2958990767231402</c:v>
                </c:pt>
                <c:pt idx="5583">
                  <c:v>4.3831487869713897</c:v>
                </c:pt>
                <c:pt idx="5584">
                  <c:v>4.1872658676816403</c:v>
                </c:pt>
                <c:pt idx="5585">
                  <c:v>4.1672088641754499</c:v>
                </c:pt>
                <c:pt idx="5586">
                  <c:v>4.2530950388660997</c:v>
                </c:pt>
                <c:pt idx="5587">
                  <c:v>4.2765295925302498</c:v>
                </c:pt>
                <c:pt idx="5588">
                  <c:v>4.2680192986411196</c:v>
                </c:pt>
                <c:pt idx="5589">
                  <c:v>4.2424538630422601</c:v>
                </c:pt>
                <c:pt idx="5590">
                  <c:v>4.2382538337178497</c:v>
                </c:pt>
                <c:pt idx="5591">
                  <c:v>4.28957908764417</c:v>
                </c:pt>
                <c:pt idx="5592">
                  <c:v>4.2754663724458197</c:v>
                </c:pt>
                <c:pt idx="5593">
                  <c:v>4.3084302181773797</c:v>
                </c:pt>
                <c:pt idx="5594">
                  <c:v>4.3416482151595304</c:v>
                </c:pt>
                <c:pt idx="5595">
                  <c:v>4.3534140818226099</c:v>
                </c:pt>
                <c:pt idx="5596">
                  <c:v>4.3147122306351999</c:v>
                </c:pt>
                <c:pt idx="5597">
                  <c:v>4.3285624568955496</c:v>
                </c:pt>
                <c:pt idx="5598">
                  <c:v>4.2576173182270196</c:v>
                </c:pt>
                <c:pt idx="5599">
                  <c:v>4.2551053240092704</c:v>
                </c:pt>
                <c:pt idx="5600">
                  <c:v>4.3006775020294103</c:v>
                </c:pt>
                <c:pt idx="5601">
                  <c:v>4.3471678258263502</c:v>
                </c:pt>
                <c:pt idx="5602">
                  <c:v>4.3789456226331396</c:v>
                </c:pt>
                <c:pt idx="5603">
                  <c:v>4.3619115241611004</c:v>
                </c:pt>
                <c:pt idx="5604">
                  <c:v>4.3964142443172101</c:v>
                </c:pt>
                <c:pt idx="5605">
                  <c:v>4.4223970525011298</c:v>
                </c:pt>
                <c:pt idx="5606">
                  <c:v>4.4339395088081499</c:v>
                </c:pt>
                <c:pt idx="5607">
                  <c:v>4.4508328183367096</c:v>
                </c:pt>
                <c:pt idx="5608">
                  <c:v>4.5176398189399496</c:v>
                </c:pt>
                <c:pt idx="5609">
                  <c:v>4.5181367593200301</c:v>
                </c:pt>
                <c:pt idx="5610">
                  <c:v>4.4892658654279796</c:v>
                </c:pt>
                <c:pt idx="5611">
                  <c:v>4.4839236390481201</c:v>
                </c:pt>
                <c:pt idx="5612">
                  <c:v>4.5175979055773698</c:v>
                </c:pt>
                <c:pt idx="5613">
                  <c:v>4.5302923556920396</c:v>
                </c:pt>
                <c:pt idx="5614">
                  <c:v>4.5253543370243401</c:v>
                </c:pt>
                <c:pt idx="5615">
                  <c:v>4.53037748033843</c:v>
                </c:pt>
                <c:pt idx="5616">
                  <c:v>4.5965662953261797</c:v>
                </c:pt>
                <c:pt idx="5617">
                  <c:v>4.6457955203491199</c:v>
                </c:pt>
                <c:pt idx="5618">
                  <c:v>4.6430545009921103</c:v>
                </c:pt>
                <c:pt idx="5619">
                  <c:v>4.6533156514393097</c:v>
                </c:pt>
                <c:pt idx="5620">
                  <c:v>4.6556888424215401</c:v>
                </c:pt>
                <c:pt idx="5621">
                  <c:v>4.7064824076923601</c:v>
                </c:pt>
                <c:pt idx="5622">
                  <c:v>4.6975871559418199</c:v>
                </c:pt>
                <c:pt idx="5623">
                  <c:v>4.68542040520793</c:v>
                </c:pt>
                <c:pt idx="5624">
                  <c:v>4.6840616332904199</c:v>
                </c:pt>
                <c:pt idx="5625">
                  <c:v>4.6611565719036303</c:v>
                </c:pt>
                <c:pt idx="5626">
                  <c:v>4.6612031834693504</c:v>
                </c:pt>
                <c:pt idx="5627">
                  <c:v>4.7185825946578603</c:v>
                </c:pt>
                <c:pt idx="5628">
                  <c:v>4.7205172135216698</c:v>
                </c:pt>
                <c:pt idx="5629">
                  <c:v>4.7385023841051801</c:v>
                </c:pt>
                <c:pt idx="5630">
                  <c:v>4.7413928705594897</c:v>
                </c:pt>
                <c:pt idx="5631">
                  <c:v>4.7376471701917504</c:v>
                </c:pt>
                <c:pt idx="5632">
                  <c:v>4.7258504287379699</c:v>
                </c:pt>
                <c:pt idx="5633">
                  <c:v>4.69045380902672</c:v>
                </c:pt>
                <c:pt idx="5634">
                  <c:v>4.6647032176151697</c:v>
                </c:pt>
                <c:pt idx="5635">
                  <c:v>4.67547868204786</c:v>
                </c:pt>
                <c:pt idx="5636">
                  <c:v>4.7059160482679898</c:v>
                </c:pt>
                <c:pt idx="5637">
                  <c:v>4.7106690234767399</c:v>
                </c:pt>
                <c:pt idx="5638">
                  <c:v>4.7239060034327096</c:v>
                </c:pt>
                <c:pt idx="5639">
                  <c:v>4.7130882586848504</c:v>
                </c:pt>
                <c:pt idx="5640">
                  <c:v>4.6952256541844299</c:v>
                </c:pt>
                <c:pt idx="5641">
                  <c:v>4.6586498463383403</c:v>
                </c:pt>
                <c:pt idx="5642">
                  <c:v>4.6405276984360802</c:v>
                </c:pt>
                <c:pt idx="5643">
                  <c:v>4.6085544625938599</c:v>
                </c:pt>
                <c:pt idx="5644">
                  <c:v>4.6777288650773903</c:v>
                </c:pt>
                <c:pt idx="5645">
                  <c:v>4.6833889170041303</c:v>
                </c:pt>
                <c:pt idx="5646">
                  <c:v>4.68952415648541</c:v>
                </c:pt>
                <c:pt idx="5647">
                  <c:v>4.7608518189055502</c:v>
                </c:pt>
                <c:pt idx="5648">
                  <c:v>4.7847036865182702</c:v>
                </c:pt>
                <c:pt idx="5649">
                  <c:v>4.7790098891313102</c:v>
                </c:pt>
                <c:pt idx="5650">
                  <c:v>4.7675880554962902</c:v>
                </c:pt>
                <c:pt idx="5651">
                  <c:v>4.7385534442383097</c:v>
                </c:pt>
                <c:pt idx="5652">
                  <c:v>4.7641890183716402</c:v>
                </c:pt>
                <c:pt idx="5653">
                  <c:v>4.7613781468507996</c:v>
                </c:pt>
                <c:pt idx="5654">
                  <c:v>4.7409518346008097</c:v>
                </c:pt>
                <c:pt idx="5655">
                  <c:v>4.7746600021448202</c:v>
                </c:pt>
                <c:pt idx="5656">
                  <c:v>4.7885542627510702</c:v>
                </c:pt>
                <c:pt idx="5657">
                  <c:v>4.8115872087548999</c:v>
                </c:pt>
                <c:pt idx="5658">
                  <c:v>4.8082672135808604</c:v>
                </c:pt>
                <c:pt idx="5659">
                  <c:v>4.8073536428102797</c:v>
                </c:pt>
                <c:pt idx="5660">
                  <c:v>4.8497064284034304</c:v>
                </c:pt>
                <c:pt idx="5661">
                  <c:v>4.9050415787515202</c:v>
                </c:pt>
                <c:pt idx="5662">
                  <c:v>4.9139197040090599</c:v>
                </c:pt>
                <c:pt idx="5663">
                  <c:v>4.9110204913836899</c:v>
                </c:pt>
                <c:pt idx="5664">
                  <c:v>4.8830767847877201</c:v>
                </c:pt>
                <c:pt idx="5665">
                  <c:v>4.8552920778822797</c:v>
                </c:pt>
                <c:pt idx="5666">
                  <c:v>4.8257233491279798</c:v>
                </c:pt>
                <c:pt idx="5667">
                  <c:v>4.8248064616916402</c:v>
                </c:pt>
                <c:pt idx="5668">
                  <c:v>4.8311269581564602</c:v>
                </c:pt>
                <c:pt idx="5669">
                  <c:v>4.8398712979507197</c:v>
                </c:pt>
                <c:pt idx="5670">
                  <c:v>4.7958768678523498</c:v>
                </c:pt>
                <c:pt idx="5671">
                  <c:v>4.7997615281153099</c:v>
                </c:pt>
                <c:pt idx="5672">
                  <c:v>4.8271681664408499</c:v>
                </c:pt>
                <c:pt idx="5673">
                  <c:v>4.8204584026894901</c:v>
                </c:pt>
                <c:pt idx="5674">
                  <c:v>4.8243629739956697</c:v>
                </c:pt>
                <c:pt idx="5675">
                  <c:v>4.74866871893368</c:v>
                </c:pt>
                <c:pt idx="5676">
                  <c:v>4.7192744595634801</c:v>
                </c:pt>
                <c:pt idx="5677">
                  <c:v>4.6221045984410702</c:v>
                </c:pt>
                <c:pt idx="5678">
                  <c:v>4.6586654458147398</c:v>
                </c:pt>
                <c:pt idx="5679">
                  <c:v>4.6745514949849696</c:v>
                </c:pt>
                <c:pt idx="5680">
                  <c:v>4.6446811109320096</c:v>
                </c:pt>
                <c:pt idx="5681">
                  <c:v>4.6280067057437702</c:v>
                </c:pt>
                <c:pt idx="5682">
                  <c:v>4.7099687045024901</c:v>
                </c:pt>
                <c:pt idx="5683">
                  <c:v>4.7213197290803404</c:v>
                </c:pt>
                <c:pt idx="5684">
                  <c:v>4.7534719164353696</c:v>
                </c:pt>
                <c:pt idx="5685">
                  <c:v>4.74258646574674</c:v>
                </c:pt>
                <c:pt idx="5686">
                  <c:v>4.7374170464990701</c:v>
                </c:pt>
                <c:pt idx="5687">
                  <c:v>4.7294108116904896</c:v>
                </c:pt>
                <c:pt idx="5688">
                  <c:v>4.7176345787693803</c:v>
                </c:pt>
                <c:pt idx="5689">
                  <c:v>4.7351370030566198</c:v>
                </c:pt>
                <c:pt idx="5690">
                  <c:v>4.7479692243349003</c:v>
                </c:pt>
                <c:pt idx="5691">
                  <c:v>4.7252264517503404</c:v>
                </c:pt>
                <c:pt idx="5692">
                  <c:v>4.6851092791749798</c:v>
                </c:pt>
                <c:pt idx="5693">
                  <c:v>4.6031667178821998</c:v>
                </c:pt>
                <c:pt idx="5694">
                  <c:v>4.5940064161136203</c:v>
                </c:pt>
                <c:pt idx="5695">
                  <c:v>4.6170223882583503</c:v>
                </c:pt>
                <c:pt idx="5696">
                  <c:v>4.6147600472881001</c:v>
                </c:pt>
                <c:pt idx="5697">
                  <c:v>4.5963471546994201</c:v>
                </c:pt>
                <c:pt idx="5698">
                  <c:v>4.5784673642676399</c:v>
                </c:pt>
                <c:pt idx="5699">
                  <c:v>4.4416169747496799</c:v>
                </c:pt>
                <c:pt idx="5700">
                  <c:v>4.4425497143143797</c:v>
                </c:pt>
                <c:pt idx="5701">
                  <c:v>4.4741362427831604</c:v>
                </c:pt>
                <c:pt idx="5702">
                  <c:v>4.5005783879779999</c:v>
                </c:pt>
                <c:pt idx="5703">
                  <c:v>4.5186257073137899</c:v>
                </c:pt>
                <c:pt idx="5704">
                  <c:v>4.5457826478147503</c:v>
                </c:pt>
                <c:pt idx="5705">
                  <c:v>4.5953771365024103</c:v>
                </c:pt>
                <c:pt idx="5706">
                  <c:v>4.6183999759562901</c:v>
                </c:pt>
                <c:pt idx="5707">
                  <c:v>4.6226027199344104</c:v>
                </c:pt>
                <c:pt idx="5708">
                  <c:v>4.5995359323619303</c:v>
                </c:pt>
                <c:pt idx="5709">
                  <c:v>4.5834835519579897</c:v>
                </c:pt>
                <c:pt idx="5710">
                  <c:v>4.62203064862996</c:v>
                </c:pt>
                <c:pt idx="5711">
                  <c:v>4.6451870221795897</c:v>
                </c:pt>
                <c:pt idx="5712">
                  <c:v>4.6336205064943696</c:v>
                </c:pt>
                <c:pt idx="5713">
                  <c:v>4.6396905493578702</c:v>
                </c:pt>
                <c:pt idx="5714">
                  <c:v>4.6685030276693897</c:v>
                </c:pt>
                <c:pt idx="5715">
                  <c:v>4.6662154611858302</c:v>
                </c:pt>
                <c:pt idx="5716">
                  <c:v>4.62146645491306</c:v>
                </c:pt>
                <c:pt idx="5717">
                  <c:v>4.5840787912928098</c:v>
                </c:pt>
                <c:pt idx="5718">
                  <c:v>4.5717476193442304</c:v>
                </c:pt>
                <c:pt idx="5719">
                  <c:v>4.5996809972984298</c:v>
                </c:pt>
                <c:pt idx="5720">
                  <c:v>4.56384948232947</c:v>
                </c:pt>
                <c:pt idx="5721">
                  <c:v>4.4908735291070201</c:v>
                </c:pt>
                <c:pt idx="5722">
                  <c:v>4.5169655043111403</c:v>
                </c:pt>
                <c:pt idx="5723">
                  <c:v>4.4912639705916098</c:v>
                </c:pt>
                <c:pt idx="5724">
                  <c:v>4.3430971722017899</c:v>
                </c:pt>
                <c:pt idx="5725">
                  <c:v>4.30188118003759</c:v>
                </c:pt>
                <c:pt idx="5726">
                  <c:v>4.3178411592155301</c:v>
                </c:pt>
                <c:pt idx="5727">
                  <c:v>4.2971587000628899</c:v>
                </c:pt>
                <c:pt idx="5728">
                  <c:v>4.0006977213455501</c:v>
                </c:pt>
                <c:pt idx="5729">
                  <c:v>3.9703324256405401</c:v>
                </c:pt>
                <c:pt idx="5730">
                  <c:v>4.10893673061965</c:v>
                </c:pt>
                <c:pt idx="5731">
                  <c:v>4.0641904096232002</c:v>
                </c:pt>
                <c:pt idx="5732">
                  <c:v>4.0642310515273001</c:v>
                </c:pt>
                <c:pt idx="5733">
                  <c:v>4.0642716938378101</c:v>
                </c:pt>
                <c:pt idx="5734">
                  <c:v>4.0643123365547504</c:v>
                </c:pt>
                <c:pt idx="5735">
                  <c:v>4.0643529796781204</c:v>
                </c:pt>
                <c:pt idx="5736">
                  <c:v>4.0643936232079199</c:v>
                </c:pt>
                <c:pt idx="5737">
                  <c:v>4.0644342671441498</c:v>
                </c:pt>
                <c:pt idx="5738">
                  <c:v>4.0644749114868199</c:v>
                </c:pt>
                <c:pt idx="5739">
                  <c:v>4.0645155562359303</c:v>
                </c:pt>
                <c:pt idx="5740">
                  <c:v>4.0645562013915004</c:v>
                </c:pt>
                <c:pt idx="5741">
                  <c:v>4.0645968469535099</c:v>
                </c:pt>
                <c:pt idx="5742">
                  <c:v>4.06463749292198</c:v>
                </c:pt>
                <c:pt idx="5743">
                  <c:v>4.0646781392969098</c:v>
                </c:pt>
                <c:pt idx="5744">
                  <c:v>4.0647187860783003</c:v>
                </c:pt>
                <c:pt idx="5745">
                  <c:v>4.0647594332661603</c:v>
                </c:pt>
                <c:pt idx="5746">
                  <c:v>4.0648000808604996</c:v>
                </c:pt>
                <c:pt idx="5747">
                  <c:v>4.0648407288613102</c:v>
                </c:pt>
                <c:pt idx="5748">
                  <c:v>4.0648813772685903</c:v>
                </c:pt>
                <c:pt idx="5749">
                  <c:v>4.0649220260823702</c:v>
                </c:pt>
                <c:pt idx="5750">
                  <c:v>4.0649626753026302</c:v>
                </c:pt>
                <c:pt idx="5751">
                  <c:v>4.0650033249293802</c:v>
                </c:pt>
                <c:pt idx="5752">
                  <c:v>4.0650439749626299</c:v>
                </c:pt>
                <c:pt idx="5753">
                  <c:v>4.0650846254023802</c:v>
                </c:pt>
                <c:pt idx="5754">
                  <c:v>4.0651252762486303</c:v>
                </c:pt>
                <c:pt idx="5755">
                  <c:v>4.0651659275013996</c:v>
                </c:pt>
                <c:pt idx="5756">
                  <c:v>4.0652065791606704</c:v>
                </c:pt>
                <c:pt idx="5757">
                  <c:v>4.0652472312264702</c:v>
                </c:pt>
                <c:pt idx="5758">
                  <c:v>4.0652878836987796</c:v>
                </c:pt>
                <c:pt idx="5759">
                  <c:v>4.0653285365776197</c:v>
                </c:pt>
                <c:pt idx="5760">
                  <c:v>4.06536918986298</c:v>
                </c:pt>
                <c:pt idx="5761">
                  <c:v>4.06540984355488</c:v>
                </c:pt>
                <c:pt idx="5762">
                  <c:v>4.0654504976533197</c:v>
                </c:pt>
                <c:pt idx="5763">
                  <c:v>4.0654911521582902</c:v>
                </c:pt>
                <c:pt idx="5764">
                  <c:v>4.0655318070698199</c:v>
                </c:pt>
                <c:pt idx="5765">
                  <c:v>4.0655724623878902</c:v>
                </c:pt>
                <c:pt idx="5766">
                  <c:v>4.0656131181125099</c:v>
                </c:pt>
                <c:pt idx="5767">
                  <c:v>4.0656537742436898</c:v>
                </c:pt>
                <c:pt idx="5768">
                  <c:v>4.0656944307814298</c:v>
                </c:pt>
                <c:pt idx="5769">
                  <c:v>4.0657350877257397</c:v>
                </c:pt>
                <c:pt idx="5770">
                  <c:v>4.0657757450766203</c:v>
                </c:pt>
                <c:pt idx="5771">
                  <c:v>4.06581640283407</c:v>
                </c:pt>
                <c:pt idx="5772">
                  <c:v>4.0658570609981002</c:v>
                </c:pt>
                <c:pt idx="5773">
                  <c:v>4.06589771956871</c:v>
                </c:pt>
                <c:pt idx="5774">
                  <c:v>4.0659383785458996</c:v>
                </c:pt>
                <c:pt idx="5775">
                  <c:v>4.0659790379296901</c:v>
                </c:pt>
                <c:pt idx="5776">
                  <c:v>4.06601969772007</c:v>
                </c:pt>
                <c:pt idx="5777">
                  <c:v>4.06606035791705</c:v>
                </c:pt>
                <c:pt idx="5778">
                  <c:v>4.0661010185206301</c:v>
                </c:pt>
                <c:pt idx="5779">
                  <c:v>4.0661416795308103</c:v>
                </c:pt>
                <c:pt idx="5780">
                  <c:v>4.0661823409476101</c:v>
                </c:pt>
                <c:pt idx="5781">
                  <c:v>4.0662230027710198</c:v>
                </c:pt>
                <c:pt idx="5782">
                  <c:v>4.0662636650010402</c:v>
                </c:pt>
                <c:pt idx="5783">
                  <c:v>4.06630432763769</c:v>
                </c:pt>
                <c:pt idx="5784">
                  <c:v>4.0663449906809701</c:v>
                </c:pt>
                <c:pt idx="5785">
                  <c:v>4.0663856541308796</c:v>
                </c:pt>
                <c:pt idx="5786">
                  <c:v>4.0664263179874203</c:v>
                </c:pt>
                <c:pt idx="5787">
                  <c:v>4.0664669822506001</c:v>
                </c:pt>
                <c:pt idx="5788">
                  <c:v>4.06650764692042</c:v>
                </c:pt>
                <c:pt idx="5789">
                  <c:v>4.0665483119968897</c:v>
                </c:pt>
                <c:pt idx="5790">
                  <c:v>4.0665889774800101</c:v>
                </c:pt>
                <c:pt idx="5791">
                  <c:v>4.0666296433697902</c:v>
                </c:pt>
                <c:pt idx="5792">
                  <c:v>4.06667030966622</c:v>
                </c:pt>
                <c:pt idx="5793">
                  <c:v>4.0667109763693201</c:v>
                </c:pt>
                <c:pt idx="5794">
                  <c:v>4.0667516434790798</c:v>
                </c:pt>
                <c:pt idx="5795">
                  <c:v>4.0667923109955204</c:v>
                </c:pt>
                <c:pt idx="5796">
                  <c:v>4.0668329789186304</c:v>
                </c:pt>
                <c:pt idx="5797">
                  <c:v>4.0668736472484204</c:v>
                </c:pt>
                <c:pt idx="5798">
                  <c:v>4.0669143159848904</c:v>
                </c:pt>
                <c:pt idx="5799">
                  <c:v>4.0669549851280502</c:v>
                </c:pt>
                <c:pt idx="5800">
                  <c:v>4.0669956546778998</c:v>
                </c:pt>
                <c:pt idx="5801">
                  <c:v>4.0670363246344499</c:v>
                </c:pt>
                <c:pt idx="5802">
                  <c:v>4.0670769949976897</c:v>
                </c:pt>
                <c:pt idx="5803">
                  <c:v>4.0671176657676504</c:v>
                </c:pt>
                <c:pt idx="5804">
                  <c:v>4.0671583369443001</c:v>
                </c:pt>
                <c:pt idx="5805">
                  <c:v>4.0671990085276697</c:v>
                </c:pt>
                <c:pt idx="5806">
                  <c:v>4.0672396805177602</c:v>
                </c:pt>
                <c:pt idx="5807">
                  <c:v>4.06728035291456</c:v>
                </c:pt>
                <c:pt idx="5808">
                  <c:v>4.0673210257180896</c:v>
                </c:pt>
                <c:pt idx="5809">
                  <c:v>4.0673616989283499</c:v>
                </c:pt>
                <c:pt idx="5810">
                  <c:v>4.0674023725453399</c:v>
                </c:pt>
                <c:pt idx="5811">
                  <c:v>4.0674430465690703</c:v>
                </c:pt>
                <c:pt idx="5812">
                  <c:v>4.0674837209995296</c:v>
                </c:pt>
                <c:pt idx="5813">
                  <c:v>4.06752439583674</c:v>
                </c:pt>
                <c:pt idx="5814">
                  <c:v>4.0675650710806996</c:v>
                </c:pt>
                <c:pt idx="5815">
                  <c:v>4.0676057467314104</c:v>
                </c:pt>
                <c:pt idx="5816">
                  <c:v>4.0676464227888802</c:v>
                </c:pt>
                <c:pt idx="5817">
                  <c:v>4.06768709925311</c:v>
                </c:pt>
                <c:pt idx="5818">
                  <c:v>4.0677277761240997</c:v>
                </c:pt>
                <c:pt idx="5819">
                  <c:v>4.0677684534018601</c:v>
                </c:pt>
                <c:pt idx="5820">
                  <c:v>4.0678091310864</c:v>
                </c:pt>
                <c:pt idx="5821">
                  <c:v>4.0678498091777104</c:v>
                </c:pt>
                <c:pt idx="5822">
                  <c:v>4.0678904876758004</c:v>
                </c:pt>
                <c:pt idx="5823">
                  <c:v>4.0679311665806797</c:v>
                </c:pt>
                <c:pt idx="5824">
                  <c:v>4.0679718458923402</c:v>
                </c:pt>
                <c:pt idx="5825">
                  <c:v>4.0680125256107997</c:v>
                </c:pt>
                <c:pt idx="5826">
                  <c:v>4.0680532057360601</c:v>
                </c:pt>
                <c:pt idx="5827">
                  <c:v>4.0680938862681204</c:v>
                </c:pt>
                <c:pt idx="5828">
                  <c:v>4.0681345672069797</c:v>
                </c:pt>
                <c:pt idx="5829">
                  <c:v>4.0681752485526497</c:v>
                </c:pt>
                <c:pt idx="5830">
                  <c:v>4.0682159303051399</c:v>
                </c:pt>
                <c:pt idx="5831">
                  <c:v>4.0682566124644399</c:v>
                </c:pt>
                <c:pt idx="5832">
                  <c:v>4.0682972950305603</c:v>
                </c:pt>
                <c:pt idx="5833">
                  <c:v>4.0683379780035196</c:v>
                </c:pt>
                <c:pt idx="5834">
                  <c:v>4.0683786613833002</c:v>
                </c:pt>
                <c:pt idx="5835">
                  <c:v>4.06841934516991</c:v>
                </c:pt>
                <c:pt idx="5836">
                  <c:v>4.0684600293633597</c:v>
                </c:pt>
                <c:pt idx="5837">
                  <c:v>4.06850071396366</c:v>
                </c:pt>
                <c:pt idx="5838">
                  <c:v>4.0685413989708001</c:v>
                </c:pt>
                <c:pt idx="5839">
                  <c:v>4.06858208438479</c:v>
                </c:pt>
                <c:pt idx="5840">
                  <c:v>4.0686227702056303</c:v>
                </c:pt>
                <c:pt idx="5841">
                  <c:v>4.0686634564333302</c:v>
                </c:pt>
                <c:pt idx="5842">
                  <c:v>4.0687041430679001</c:v>
                </c:pt>
                <c:pt idx="5843">
                  <c:v>4.0687448301093303</c:v>
                </c:pt>
                <c:pt idx="5844">
                  <c:v>4.0687855175576297</c:v>
                </c:pt>
                <c:pt idx="5845">
                  <c:v>4.0688262054128099</c:v>
                </c:pt>
                <c:pt idx="5846">
                  <c:v>4.0688668936748602</c:v>
                </c:pt>
                <c:pt idx="5847">
                  <c:v>4.0689075823438001</c:v>
                </c:pt>
                <c:pt idx="5848">
                  <c:v>4.0689482714196199</c:v>
                </c:pt>
                <c:pt idx="5849">
                  <c:v>4.0689889609023302</c:v>
                </c:pt>
                <c:pt idx="5850">
                  <c:v>4.0690296507919497</c:v>
                </c:pt>
                <c:pt idx="5851">
                  <c:v>4.0690703410884499</c:v>
                </c:pt>
                <c:pt idx="5852">
                  <c:v>4.0691110317918699</c:v>
                </c:pt>
                <c:pt idx="5853">
                  <c:v>4.0691517229021796</c:v>
                </c:pt>
                <c:pt idx="5854">
                  <c:v>4.06919241441941</c:v>
                </c:pt>
                <c:pt idx="5855">
                  <c:v>4.0692331063435603</c:v>
                </c:pt>
                <c:pt idx="5856">
                  <c:v>4.0692737986746197</c:v>
                </c:pt>
                <c:pt idx="5857">
                  <c:v>4.0693144914126096</c:v>
                </c:pt>
                <c:pt idx="5858">
                  <c:v>4.0693551845575202</c:v>
                </c:pt>
                <c:pt idx="5859">
                  <c:v>4.0693958781093702</c:v>
                </c:pt>
                <c:pt idx="5860">
                  <c:v>4.0694365720681498</c:v>
                </c:pt>
                <c:pt idx="5861">
                  <c:v>4.0694772664338696</c:v>
                </c:pt>
                <c:pt idx="5862">
                  <c:v>4.0695179612065298</c:v>
                </c:pt>
                <c:pt idx="5863">
                  <c:v>4.0695586563861497</c:v>
                </c:pt>
                <c:pt idx="5864">
                  <c:v>4.0695993519727098</c:v>
                </c:pt>
                <c:pt idx="5865">
                  <c:v>4.0696400479662298</c:v>
                </c:pt>
                <c:pt idx="5866">
                  <c:v>4.0696807443667096</c:v>
                </c:pt>
                <c:pt idx="5867">
                  <c:v>4.06972144117415</c:v>
                </c:pt>
                <c:pt idx="5868">
                  <c:v>4.0697621383885698</c:v>
                </c:pt>
                <c:pt idx="5869">
                  <c:v>4.0698028360099503</c:v>
                </c:pt>
                <c:pt idx="5870">
                  <c:v>4.0698435340383101</c:v>
                </c:pt>
                <c:pt idx="5871">
                  <c:v>4.0698842324736502</c:v>
                </c:pt>
                <c:pt idx="5872">
                  <c:v>4.0699249313159802</c:v>
                </c:pt>
                <c:pt idx="5873">
                  <c:v>4.0699656305652896</c:v>
                </c:pt>
                <c:pt idx="5874">
                  <c:v>4.0700063302215996</c:v>
                </c:pt>
                <c:pt idx="5875">
                  <c:v>4.0700470302848997</c:v>
                </c:pt>
                <c:pt idx="5876">
                  <c:v>4.0700877307552004</c:v>
                </c:pt>
                <c:pt idx="5877">
                  <c:v>4.0701284316325097</c:v>
                </c:pt>
                <c:pt idx="5878">
                  <c:v>4.0701691329168197</c:v>
                </c:pt>
                <c:pt idx="5879">
                  <c:v>4.0702098346081597</c:v>
                </c:pt>
                <c:pt idx="5880">
                  <c:v>4.0702505367065003</c:v>
                </c:pt>
                <c:pt idx="5881">
                  <c:v>4.07029123921187</c:v>
                </c:pt>
                <c:pt idx="5882">
                  <c:v>4.0703319421242599</c:v>
                </c:pt>
                <c:pt idx="5883">
                  <c:v>4.0703726454436797</c:v>
                </c:pt>
                <c:pt idx="5884">
                  <c:v>4.0704133491701402</c:v>
                </c:pt>
                <c:pt idx="5885">
                  <c:v>4.0704540533036297</c:v>
                </c:pt>
                <c:pt idx="5886">
                  <c:v>4.0704947578441599</c:v>
                </c:pt>
                <c:pt idx="5887">
                  <c:v>4.0705354627917396</c:v>
                </c:pt>
                <c:pt idx="5888">
                  <c:v>4.0705761681463697</c:v>
                </c:pt>
                <c:pt idx="5889">
                  <c:v>4.0706168739080502</c:v>
                </c:pt>
                <c:pt idx="5890">
                  <c:v>4.0706575800767899</c:v>
                </c:pt>
                <c:pt idx="5891">
                  <c:v>4.0706982866525898</c:v>
                </c:pt>
                <c:pt idx="5892">
                  <c:v>4.0707389936354597</c:v>
                </c:pt>
                <c:pt idx="5893">
                  <c:v>4.0707797010254003</c:v>
                </c:pt>
                <c:pt idx="5894">
                  <c:v>4.07082040882241</c:v>
                </c:pt>
                <c:pt idx="5895">
                  <c:v>4.0708611170265003</c:v>
                </c:pt>
                <c:pt idx="5896">
                  <c:v>4.0709018256376703</c:v>
                </c:pt>
                <c:pt idx="5897">
                  <c:v>4.07094253465592</c:v>
                </c:pt>
                <c:pt idx="5898">
                  <c:v>4.0709832440812699</c:v>
                </c:pt>
                <c:pt idx="5899">
                  <c:v>4.0710239539137101</c:v>
                </c:pt>
                <c:pt idx="5900">
                  <c:v>4.0710646641532504</c:v>
                </c:pt>
                <c:pt idx="5901">
                  <c:v>4.07110537479989</c:v>
                </c:pt>
                <c:pt idx="5902">
                  <c:v>4.0711460858536404</c:v>
                </c:pt>
                <c:pt idx="5903">
                  <c:v>4.0711867973144997</c:v>
                </c:pt>
                <c:pt idx="5904">
                  <c:v>4.0712275091824699</c:v>
                </c:pt>
                <c:pt idx="5905">
                  <c:v>4.0712682214575597</c:v>
                </c:pt>
                <c:pt idx="5906">
                  <c:v>4.0713089341397799</c:v>
                </c:pt>
                <c:pt idx="5907">
                  <c:v>4.0713496472291197</c:v>
                </c:pt>
                <c:pt idx="5908">
                  <c:v>4.0713903607255899</c:v>
                </c:pt>
                <c:pt idx="5909">
                  <c:v>4.0714310746292002</c:v>
                </c:pt>
                <c:pt idx="5910">
                  <c:v>4.0714717889399497</c:v>
                </c:pt>
                <c:pt idx="5911">
                  <c:v>4.0715125036578401</c:v>
                </c:pt>
                <c:pt idx="5912">
                  <c:v>4.0715532187828698</c:v>
                </c:pt>
                <c:pt idx="5913">
                  <c:v>4.07159393431506</c:v>
                </c:pt>
                <c:pt idx="5914">
                  <c:v>4.0716346502544001</c:v>
                </c:pt>
                <c:pt idx="5915">
                  <c:v>4.0716753666009096</c:v>
                </c:pt>
                <c:pt idx="5916">
                  <c:v>4.0717160833545698</c:v>
                </c:pt>
                <c:pt idx="5917">
                  <c:v>4.0717568005154101</c:v>
                </c:pt>
                <c:pt idx="5918">
                  <c:v>4.0717975180834101</c:v>
                </c:pt>
                <c:pt idx="5919">
                  <c:v>4.0718382360585901</c:v>
                </c:pt>
                <c:pt idx="5920">
                  <c:v>4.0718789544409502</c:v>
                </c:pt>
                <c:pt idx="5921">
                  <c:v>4.0719196732305001</c:v>
                </c:pt>
                <c:pt idx="5922">
                  <c:v>4.0719603924272301</c:v>
                </c:pt>
                <c:pt idx="5923">
                  <c:v>4.0720011120311597</c:v>
                </c:pt>
                <c:pt idx="5924">
                  <c:v>4.07204183204228</c:v>
                </c:pt>
                <c:pt idx="5925">
                  <c:v>4.0720825524605999</c:v>
                </c:pt>
                <c:pt idx="5926">
                  <c:v>4.0721232732861203</c:v>
                </c:pt>
                <c:pt idx="5927">
                  <c:v>4.0721639945188599</c:v>
                </c:pt>
                <c:pt idx="5928">
                  <c:v>4.0722047161588</c:v>
                </c:pt>
                <c:pt idx="5929">
                  <c:v>4.0722454382059601</c:v>
                </c:pt>
                <c:pt idx="5930">
                  <c:v>4.0722861606603402</c:v>
                </c:pt>
                <c:pt idx="5931">
                  <c:v>4.0723268835219502</c:v>
                </c:pt>
                <c:pt idx="5932">
                  <c:v>4.0723676067907899</c:v>
                </c:pt>
                <c:pt idx="5933">
                  <c:v>4.0724083304668497</c:v>
                </c:pt>
                <c:pt idx="5934">
                  <c:v>4.0724490545501597</c:v>
                </c:pt>
                <c:pt idx="5935">
                  <c:v>4.0724897790407102</c:v>
                </c:pt>
                <c:pt idx="5936">
                  <c:v>4.0725305039385002</c:v>
                </c:pt>
                <c:pt idx="5937">
                  <c:v>4.0725712292435396</c:v>
                </c:pt>
                <c:pt idx="5938">
                  <c:v>4.0726119549558302</c:v>
                </c:pt>
                <c:pt idx="5939">
                  <c:v>4.0726526810753798</c:v>
                </c:pt>
                <c:pt idx="5940">
                  <c:v>4.0726934076021903</c:v>
                </c:pt>
                <c:pt idx="5941">
                  <c:v>4.0727341345362698</c:v>
                </c:pt>
                <c:pt idx="5942">
                  <c:v>4.0727748618776101</c:v>
                </c:pt>
                <c:pt idx="5943">
                  <c:v>4.0728155896262299</c:v>
                </c:pt>
                <c:pt idx="5944">
                  <c:v>4.0728563177821302</c:v>
                </c:pt>
                <c:pt idx="5945">
                  <c:v>4.07289704634531</c:v>
                </c:pt>
                <c:pt idx="5946">
                  <c:v>4.0729377753157703</c:v>
                </c:pt>
                <c:pt idx="5947">
                  <c:v>4.0729785046935199</c:v>
                </c:pt>
                <c:pt idx="5948">
                  <c:v>4.0730192344785703</c:v>
                </c:pt>
                <c:pt idx="5949">
                  <c:v>4.0730599646709198</c:v>
                </c:pt>
                <c:pt idx="5950">
                  <c:v>4.0731006952705604</c:v>
                </c:pt>
                <c:pt idx="5951">
                  <c:v>4.0731414262775099</c:v>
                </c:pt>
                <c:pt idx="5952">
                  <c:v>4.0731821576917797</c:v>
                </c:pt>
                <c:pt idx="5953">
                  <c:v>4.0732228895133602</c:v>
                </c:pt>
                <c:pt idx="5954">
                  <c:v>4.0732636217422504</c:v>
                </c:pt>
                <c:pt idx="5955">
                  <c:v>4.0733043543784699</c:v>
                </c:pt>
                <c:pt idx="5956">
                  <c:v>4.0733450874220098</c:v>
                </c:pt>
                <c:pt idx="5957">
                  <c:v>4.0733858208728897</c:v>
                </c:pt>
                <c:pt idx="5958">
                  <c:v>4.0734265547310997</c:v>
                </c:pt>
                <c:pt idx="5959">
                  <c:v>4.0734672889966399</c:v>
                </c:pt>
                <c:pt idx="5960">
                  <c:v>4.0735080236695298</c:v>
                </c:pt>
                <c:pt idx="5961">
                  <c:v>4.0735487587497703</c:v>
                </c:pt>
                <c:pt idx="5962">
                  <c:v>4.0735894942373596</c:v>
                </c:pt>
                <c:pt idx="5963">
                  <c:v>4.0736302301323004</c:v>
                </c:pt>
                <c:pt idx="5964">
                  <c:v>4.0736709664345998</c:v>
                </c:pt>
                <c:pt idx="5965">
                  <c:v>4.0737117031442702</c:v>
                </c:pt>
                <c:pt idx="5966">
                  <c:v>4.0737524402613001</c:v>
                </c:pt>
                <c:pt idx="5967">
                  <c:v>4.0737931777857002</c:v>
                </c:pt>
                <c:pt idx="5968">
                  <c:v>4.0738339157174801</c:v>
                </c:pt>
                <c:pt idx="5969">
                  <c:v>4.07387465405664</c:v>
                </c:pt>
                <c:pt idx="5970">
                  <c:v>4.0739153928031797</c:v>
                </c:pt>
                <c:pt idx="5971">
                  <c:v>4.0906591850676</c:v>
                </c:pt>
                <c:pt idx="5972">
                  <c:v>4.0628836092009903</c:v>
                </c:pt>
                <c:pt idx="5973">
                  <c:v>4.0946147301888498</c:v>
                </c:pt>
                <c:pt idx="5974">
                  <c:v>4.1413342842603003</c:v>
                </c:pt>
                <c:pt idx="5975">
                  <c:v>4.1736781050203797</c:v>
                </c:pt>
                <c:pt idx="5976">
                  <c:v>4.1670419568333896</c:v>
                </c:pt>
                <c:pt idx="5977">
                  <c:v>4.1620831769047602</c:v>
                </c:pt>
                <c:pt idx="5978">
                  <c:v>4.1342388404512702</c:v>
                </c:pt>
                <c:pt idx="5979">
                  <c:v>4.14296208440462</c:v>
                </c:pt>
                <c:pt idx="5980">
                  <c:v>4.1363747746904203</c:v>
                </c:pt>
                <c:pt idx="5981">
                  <c:v>4.1401388757353903</c:v>
                </c:pt>
                <c:pt idx="5982">
                  <c:v>4.1687472353667197</c:v>
                </c:pt>
                <c:pt idx="5983">
                  <c:v>4.2125607688104196</c:v>
                </c:pt>
                <c:pt idx="5984">
                  <c:v>4.2092328458030597</c:v>
                </c:pt>
                <c:pt idx="5985">
                  <c:v>4.1772847685034202</c:v>
                </c:pt>
                <c:pt idx="5986">
                  <c:v>4.0925276605504797</c:v>
                </c:pt>
                <c:pt idx="5987">
                  <c:v>4.0659671560335102</c:v>
                </c:pt>
                <c:pt idx="5988">
                  <c:v>4.1196785821647097</c:v>
                </c:pt>
                <c:pt idx="5989">
                  <c:v>4.1296070075477296</c:v>
                </c:pt>
                <c:pt idx="5990">
                  <c:v>4.0867003907393098</c:v>
                </c:pt>
                <c:pt idx="5991">
                  <c:v>4.0973666787591396</c:v>
                </c:pt>
                <c:pt idx="5992">
                  <c:v>4.0818376590466396</c:v>
                </c:pt>
                <c:pt idx="5993">
                  <c:v>4.0867766826140901</c:v>
                </c:pt>
                <c:pt idx="5994">
                  <c:v>4.0430890398769401</c:v>
                </c:pt>
                <c:pt idx="5995">
                  <c:v>4.0225097166639703</c:v>
                </c:pt>
                <c:pt idx="5996">
                  <c:v>4.0567412743527802</c:v>
                </c:pt>
                <c:pt idx="5997">
                  <c:v>4.0539421228734804</c:v>
                </c:pt>
                <c:pt idx="5998">
                  <c:v>4.0620905465404498</c:v>
                </c:pt>
                <c:pt idx="5999">
                  <c:v>4.0954403099275503</c:v>
                </c:pt>
                <c:pt idx="6000">
                  <c:v>4.0848331195248404</c:v>
                </c:pt>
                <c:pt idx="6001">
                  <c:v>4.0726194684974599</c:v>
                </c:pt>
                <c:pt idx="6002">
                  <c:v>4.0551479309776104</c:v>
                </c:pt>
                <c:pt idx="6003">
                  <c:v>4.0669484114567496</c:v>
                </c:pt>
                <c:pt idx="6004">
                  <c:v>4.0759363674460696</c:v>
                </c:pt>
                <c:pt idx="6005">
                  <c:v>4.0152456749347998</c:v>
                </c:pt>
                <c:pt idx="6006">
                  <c:v>4.0164904010940301</c:v>
                </c:pt>
                <c:pt idx="6007">
                  <c:v>4.0233585996799004</c:v>
                </c:pt>
                <c:pt idx="6008">
                  <c:v>4.0205824822461196</c:v>
                </c:pt>
                <c:pt idx="6009">
                  <c:v>4.0487667654466604</c:v>
                </c:pt>
                <c:pt idx="6010">
                  <c:v>4.0691320622768599</c:v>
                </c:pt>
                <c:pt idx="6011">
                  <c:v>4.0651850041764499</c:v>
                </c:pt>
                <c:pt idx="6012">
                  <c:v>4.0124595546722901</c:v>
                </c:pt>
                <c:pt idx="6013">
                  <c:v>4.0041537633941102</c:v>
                </c:pt>
                <c:pt idx="6014">
                  <c:v>3.9506182275775301</c:v>
                </c:pt>
                <c:pt idx="6015">
                  <c:v>3.9570577352884899</c:v>
                </c:pt>
                <c:pt idx="6016">
                  <c:v>3.9927899666381399</c:v>
                </c:pt>
                <c:pt idx="6017">
                  <c:v>4.0076830732137001</c:v>
                </c:pt>
                <c:pt idx="6018">
                  <c:v>3.9965817911008998</c:v>
                </c:pt>
                <c:pt idx="6019">
                  <c:v>3.9807153613902302</c:v>
                </c:pt>
                <c:pt idx="6020">
                  <c:v>4.0134766488144704</c:v>
                </c:pt>
                <c:pt idx="6021">
                  <c:v>4.0709897691919803</c:v>
                </c:pt>
                <c:pt idx="6022">
                  <c:v>4.05889892957748</c:v>
                </c:pt>
                <c:pt idx="6023">
                  <c:v>4.0509028986862097</c:v>
                </c:pt>
                <c:pt idx="6024">
                  <c:v>4.0457582520048803</c:v>
                </c:pt>
                <c:pt idx="6025">
                  <c:v>3.9944984949519799</c:v>
                </c:pt>
                <c:pt idx="6026">
                  <c:v>4.0050040259937001</c:v>
                </c:pt>
                <c:pt idx="6027">
                  <c:v>3.98269615356892</c:v>
                </c:pt>
                <c:pt idx="6028">
                  <c:v>3.9772398598385301</c:v>
                </c:pt>
                <c:pt idx="6029">
                  <c:v>3.9948590324176099</c:v>
                </c:pt>
                <c:pt idx="6030">
                  <c:v>4.0293346658673803</c:v>
                </c:pt>
                <c:pt idx="6031">
                  <c:v>4.0491589924234397</c:v>
                </c:pt>
                <c:pt idx="6032">
                  <c:v>4.0492399756032897</c:v>
                </c:pt>
                <c:pt idx="6033">
                  <c:v>4.0764508682393501</c:v>
                </c:pt>
                <c:pt idx="6034">
                  <c:v>4.0838700088195399</c:v>
                </c:pt>
                <c:pt idx="6035">
                  <c:v>4.0868103952258901</c:v>
                </c:pt>
                <c:pt idx="6036">
                  <c:v>4.0860747693547497</c:v>
                </c:pt>
                <c:pt idx="6037">
                  <c:v>4.0636830796186896</c:v>
                </c:pt>
                <c:pt idx="6038">
                  <c:v>4.0828636637544902</c:v>
                </c:pt>
                <c:pt idx="6039">
                  <c:v>4.0960104847517798</c:v>
                </c:pt>
                <c:pt idx="6040">
                  <c:v>4.10182681964013</c:v>
                </c:pt>
                <c:pt idx="6041">
                  <c:v>4.1585140662875499</c:v>
                </c:pt>
                <c:pt idx="6042">
                  <c:v>4.1735678872075104</c:v>
                </c:pt>
                <c:pt idx="6043">
                  <c:v>4.1769902128750198</c:v>
                </c:pt>
                <c:pt idx="6044">
                  <c:v>4.1816684419134402</c:v>
                </c:pt>
                <c:pt idx="6045">
                  <c:v>4.2001514164267002</c:v>
                </c:pt>
                <c:pt idx="6046">
                  <c:v>4.2296364793700203</c:v>
                </c:pt>
                <c:pt idx="6047">
                  <c:v>4.2237995810284898</c:v>
                </c:pt>
                <c:pt idx="6048">
                  <c:v>4.21290217810943</c:v>
                </c:pt>
                <c:pt idx="6049">
                  <c:v>4.2180419187667297</c:v>
                </c:pt>
                <c:pt idx="6050">
                  <c:v>4.1632917346611302</c:v>
                </c:pt>
                <c:pt idx="6051">
                  <c:v>4.1692036089243496</c:v>
                </c:pt>
                <c:pt idx="6052">
                  <c:v>4.17012083371832</c:v>
                </c:pt>
                <c:pt idx="6053">
                  <c:v>4.1731233207185898</c:v>
                </c:pt>
                <c:pt idx="6054">
                  <c:v>4.1560969775700602</c:v>
                </c:pt>
                <c:pt idx="6055">
                  <c:v>4.1046444969877403</c:v>
                </c:pt>
                <c:pt idx="6056">
                  <c:v>4.1309963146584003</c:v>
                </c:pt>
                <c:pt idx="6057">
                  <c:v>4.1402084364400897</c:v>
                </c:pt>
                <c:pt idx="6058">
                  <c:v>4.1345363508821702</c:v>
                </c:pt>
                <c:pt idx="6059">
                  <c:v>4.1110935297726696</c:v>
                </c:pt>
                <c:pt idx="6060">
                  <c:v>4.1132724093434501</c:v>
                </c:pt>
                <c:pt idx="6061">
                  <c:v>4.1051692626970402</c:v>
                </c:pt>
                <c:pt idx="6062">
                  <c:v>4.1065239685537298</c:v>
                </c:pt>
                <c:pt idx="6063">
                  <c:v>4.1210199981627298</c:v>
                </c:pt>
                <c:pt idx="6064">
                  <c:v>4.1124894867665303</c:v>
                </c:pt>
                <c:pt idx="6065">
                  <c:v>4.0862929287358298</c:v>
                </c:pt>
                <c:pt idx="6066">
                  <c:v>4.08805003469518</c:v>
                </c:pt>
                <c:pt idx="6067">
                  <c:v>4.0938959462447997</c:v>
                </c:pt>
                <c:pt idx="6068">
                  <c:v>4.0911530359608097</c:v>
                </c:pt>
                <c:pt idx="6069">
                  <c:v>4.1223685336251998</c:v>
                </c:pt>
                <c:pt idx="6070">
                  <c:v>4.1352715471354404</c:v>
                </c:pt>
                <c:pt idx="6071">
                  <c:v>4.14945552854212</c:v>
                </c:pt>
                <c:pt idx="6072">
                  <c:v>4.1354718634109302</c:v>
                </c:pt>
                <c:pt idx="6073">
                  <c:v>4.1314604557034196</c:v>
                </c:pt>
                <c:pt idx="6074">
                  <c:v>4.1105139511930098</c:v>
                </c:pt>
                <c:pt idx="6075">
                  <c:v>4.0983057247579602</c:v>
                </c:pt>
                <c:pt idx="6076">
                  <c:v>4.0922812153425703</c:v>
                </c:pt>
                <c:pt idx="6077">
                  <c:v>4.0568011372055501</c:v>
                </c:pt>
                <c:pt idx="6078">
                  <c:v>4.0508376395338601</c:v>
                </c:pt>
                <c:pt idx="6079">
                  <c:v>4.0732387716804803</c:v>
                </c:pt>
                <c:pt idx="6080">
                  <c:v>4.0823220941413201</c:v>
                </c:pt>
                <c:pt idx="6081">
                  <c:v>4.0522353803074997</c:v>
                </c:pt>
                <c:pt idx="6082">
                  <c:v>4.0288539821631302</c:v>
                </c:pt>
                <c:pt idx="6083">
                  <c:v>3.97257089203231</c:v>
                </c:pt>
                <c:pt idx="6084">
                  <c:v>3.9734845833374801</c:v>
                </c:pt>
                <c:pt idx="6085">
                  <c:v>4.0049943160833399</c:v>
                </c:pt>
                <c:pt idx="6086">
                  <c:v>4.0231369403352</c:v>
                </c:pt>
                <c:pt idx="6087">
                  <c:v>4.0325108494061803</c:v>
                </c:pt>
                <c:pt idx="6088">
                  <c:v>4.03827733992083</c:v>
                </c:pt>
                <c:pt idx="6089">
                  <c:v>4.0646472909505098</c:v>
                </c:pt>
                <c:pt idx="6090">
                  <c:v>4.0907829730313301</c:v>
                </c:pt>
                <c:pt idx="6091">
                  <c:v>4.1142231594667997</c:v>
                </c:pt>
                <c:pt idx="6092">
                  <c:v>4.1098209406861699</c:v>
                </c:pt>
                <c:pt idx="6093">
                  <c:v>4.1235066444186499</c:v>
                </c:pt>
                <c:pt idx="6094">
                  <c:v>4.1203315443024504</c:v>
                </c:pt>
                <c:pt idx="6095">
                  <c:v>4.1365244472715599</c:v>
                </c:pt>
                <c:pt idx="6096">
                  <c:v>4.1709816959173303</c:v>
                </c:pt>
                <c:pt idx="6097">
                  <c:v>4.1619306656371897</c:v>
                </c:pt>
                <c:pt idx="6098">
                  <c:v>4.1757898947537599</c:v>
                </c:pt>
                <c:pt idx="6099">
                  <c:v>4.1729921155242797</c:v>
                </c:pt>
                <c:pt idx="6100">
                  <c:v>4.1418198644213096</c:v>
                </c:pt>
                <c:pt idx="6101">
                  <c:v>4.13531720723417</c:v>
                </c:pt>
                <c:pt idx="6102">
                  <c:v>4.1184864662007197</c:v>
                </c:pt>
                <c:pt idx="6103">
                  <c:v>4.1548527016972798</c:v>
                </c:pt>
                <c:pt idx="6104">
                  <c:v>4.1761670960569797</c:v>
                </c:pt>
                <c:pt idx="6105">
                  <c:v>4.1934146661637</c:v>
                </c:pt>
                <c:pt idx="6106">
                  <c:v>4.15579973660821</c:v>
                </c:pt>
                <c:pt idx="6107">
                  <c:v>4.1309896121806604</c:v>
                </c:pt>
                <c:pt idx="6108">
                  <c:v>4.1558994795421098</c:v>
                </c:pt>
                <c:pt idx="6109">
                  <c:v>4.1801283735078396</c:v>
                </c:pt>
                <c:pt idx="6110">
                  <c:v>4.1652053152144202</c:v>
                </c:pt>
                <c:pt idx="6111">
                  <c:v>4.1678293945630003</c:v>
                </c:pt>
                <c:pt idx="6112">
                  <c:v>4.142530670138</c:v>
                </c:pt>
                <c:pt idx="6113">
                  <c:v>4.0863165289442298</c:v>
                </c:pt>
                <c:pt idx="6114">
                  <c:v>4.0815355386053698</c:v>
                </c:pt>
                <c:pt idx="6115">
                  <c:v>4.0694133780557102</c:v>
                </c:pt>
                <c:pt idx="6116">
                  <c:v>4.0699424017948598</c:v>
                </c:pt>
                <c:pt idx="6117">
                  <c:v>4.0680295288660098</c:v>
                </c:pt>
                <c:pt idx="6118">
                  <c:v>4.0152671858766196</c:v>
                </c:pt>
                <c:pt idx="6119">
                  <c:v>4.0173952774851296</c:v>
                </c:pt>
                <c:pt idx="6120">
                  <c:v>3.9781453256241002</c:v>
                </c:pt>
                <c:pt idx="6121">
                  <c:v>3.94763295097657</c:v>
                </c:pt>
                <c:pt idx="6122">
                  <c:v>3.9374875342925599</c:v>
                </c:pt>
                <c:pt idx="6123">
                  <c:v>3.93878690517887</c:v>
                </c:pt>
                <c:pt idx="6124">
                  <c:v>3.9326030097377398</c:v>
                </c:pt>
                <c:pt idx="6125">
                  <c:v>3.9390131526436098</c:v>
                </c:pt>
                <c:pt idx="6126">
                  <c:v>3.9706434282593399</c:v>
                </c:pt>
                <c:pt idx="6127">
                  <c:v>4.0096748531591304</c:v>
                </c:pt>
                <c:pt idx="6128">
                  <c:v>4.0109980458606698</c:v>
                </c:pt>
                <c:pt idx="6129">
                  <c:v>4.0151293738479099</c:v>
                </c:pt>
                <c:pt idx="6130">
                  <c:v>4.0152498277291304</c:v>
                </c:pt>
                <c:pt idx="6131">
                  <c:v>3.9920818362231301</c:v>
                </c:pt>
                <c:pt idx="6132">
                  <c:v>3.9195457092589501</c:v>
                </c:pt>
                <c:pt idx="6133">
                  <c:v>3.8769402473993102</c:v>
                </c:pt>
                <c:pt idx="6134">
                  <c:v>3.87705655560673</c:v>
                </c:pt>
                <c:pt idx="6135">
                  <c:v>3.8771728673034001</c:v>
                </c:pt>
                <c:pt idx="6136">
                  <c:v>3.8772891824894198</c:v>
                </c:pt>
                <c:pt idx="6137">
                  <c:v>3.87740550116489</c:v>
                </c:pt>
                <c:pt idx="6138">
                  <c:v>3.8775218233299298</c:v>
                </c:pt>
                <c:pt idx="6139">
                  <c:v>3.8776381489846301</c:v>
                </c:pt>
                <c:pt idx="6140">
                  <c:v>3.87775447812909</c:v>
                </c:pt>
                <c:pt idx="6141">
                  <c:v>3.8778708107634401</c:v>
                </c:pt>
                <c:pt idx="6142">
                  <c:v>3.8779871468877598</c:v>
                </c:pt>
                <c:pt idx="6143">
                  <c:v>3.87810348650217</c:v>
                </c:pt>
                <c:pt idx="6144">
                  <c:v>3.8782198296067598</c:v>
                </c:pt>
                <c:pt idx="6145">
                  <c:v>3.8783361762016502</c:v>
                </c:pt>
                <c:pt idx="6146">
                  <c:v>3.87845252628694</c:v>
                </c:pt>
                <c:pt idx="6147">
                  <c:v>3.8785688798627298</c:v>
                </c:pt>
                <c:pt idx="6148">
                  <c:v>3.8786852369291198</c:v>
                </c:pt>
                <c:pt idx="6149">
                  <c:v>3.87880159748623</c:v>
                </c:pt>
                <c:pt idx="6150">
                  <c:v>3.87891796153415</c:v>
                </c:pt>
                <c:pt idx="6151">
                  <c:v>3.8790343290729998</c:v>
                </c:pt>
                <c:pt idx="6152">
                  <c:v>3.87915070010287</c:v>
                </c:pt>
                <c:pt idx="6153">
                  <c:v>3.8792670746238702</c:v>
                </c:pt>
                <c:pt idx="6154">
                  <c:v>3.8793834526361102</c:v>
                </c:pt>
                <c:pt idx="6155">
                  <c:v>3.8794998341396898</c:v>
                </c:pt>
                <c:pt idx="6156">
                  <c:v>3.8796162191347201</c:v>
                </c:pt>
                <c:pt idx="6157">
                  <c:v>3.8797326076212899</c:v>
                </c:pt>
                <c:pt idx="6158">
                  <c:v>3.87984899959952</c:v>
                </c:pt>
                <c:pt idx="6159">
                  <c:v>3.8799653950695099</c:v>
                </c:pt>
                <c:pt idx="6160">
                  <c:v>3.8800817940313599</c:v>
                </c:pt>
                <c:pt idx="6161">
                  <c:v>3.8801981964851802</c:v>
                </c:pt>
                <c:pt idx="6162">
                  <c:v>3.8803146024310702</c:v>
                </c:pt>
                <c:pt idx="6163">
                  <c:v>3.8804310118691498</c:v>
                </c:pt>
                <c:pt idx="6164">
                  <c:v>3.8805474247995</c:v>
                </c:pt>
                <c:pt idx="6165">
                  <c:v>3.8806638412222498</c:v>
                </c:pt>
                <c:pt idx="6166">
                  <c:v>3.8807802611374802</c:v>
                </c:pt>
                <c:pt idx="6167">
                  <c:v>3.8808966845453199</c:v>
                </c:pt>
                <c:pt idx="6168">
                  <c:v>3.8810131114458502</c:v>
                </c:pt>
                <c:pt idx="6169">
                  <c:v>3.8811295418391998</c:v>
                </c:pt>
                <c:pt idx="6170">
                  <c:v>3.88124597572545</c:v>
                </c:pt>
                <c:pt idx="6171">
                  <c:v>3.88136241310472</c:v>
                </c:pt>
                <c:pt idx="6172">
                  <c:v>3.8814788539771201</c:v>
                </c:pt>
                <c:pt idx="6173">
                  <c:v>3.88159529834273</c:v>
                </c:pt>
                <c:pt idx="6174">
                  <c:v>3.8817117462016801</c:v>
                </c:pt>
                <c:pt idx="6175">
                  <c:v>3.88182819755407</c:v>
                </c:pt>
                <c:pt idx="6176">
                  <c:v>3.8819446524000001</c:v>
                </c:pt>
                <c:pt idx="6177">
                  <c:v>3.8820611107395702</c:v>
                </c:pt>
                <c:pt idx="6178">
                  <c:v>3.88217757257289</c:v>
                </c:pt>
                <c:pt idx="6179">
                  <c:v>3.8822940379000701</c:v>
                </c:pt>
                <c:pt idx="6180">
                  <c:v>3.8824105067211998</c:v>
                </c:pt>
                <c:pt idx="6181">
                  <c:v>3.8825269790364101</c:v>
                </c:pt>
                <c:pt idx="6182">
                  <c:v>3.90166783704306</c:v>
                </c:pt>
                <c:pt idx="6183">
                  <c:v>3.8935913846203798</c:v>
                </c:pt>
                <c:pt idx="6184">
                  <c:v>3.9049996073773201</c:v>
                </c:pt>
                <c:pt idx="6185">
                  <c:v>3.9090217569729102</c:v>
                </c:pt>
                <c:pt idx="6186">
                  <c:v>3.9126571472068998</c:v>
                </c:pt>
                <c:pt idx="6187">
                  <c:v>3.9053404783416199</c:v>
                </c:pt>
                <c:pt idx="6188">
                  <c:v>3.9058481726038101</c:v>
                </c:pt>
                <c:pt idx="6189">
                  <c:v>3.90635593286625</c:v>
                </c:pt>
                <c:pt idx="6190">
                  <c:v>3.9385052421937399</c:v>
                </c:pt>
                <c:pt idx="6191">
                  <c:v>3.9543774183197802</c:v>
                </c:pt>
                <c:pt idx="6192">
                  <c:v>3.9517279854495002</c:v>
                </c:pt>
                <c:pt idx="6193">
                  <c:v>3.9727906956119501</c:v>
                </c:pt>
                <c:pt idx="6194">
                  <c:v>3.9677452514285201</c:v>
                </c:pt>
                <c:pt idx="6195">
                  <c:v>3.9857191374174898</c:v>
                </c:pt>
                <c:pt idx="6196">
                  <c:v>4.0189201778321797</c:v>
                </c:pt>
                <c:pt idx="6197">
                  <c:v>4.0379296702733196</c:v>
                </c:pt>
                <c:pt idx="6198">
                  <c:v>4.0336090855261304</c:v>
                </c:pt>
                <c:pt idx="6199">
                  <c:v>3.9881503111322498</c:v>
                </c:pt>
                <c:pt idx="6200">
                  <c:v>3.9946509961393999</c:v>
                </c:pt>
                <c:pt idx="6201">
                  <c:v>4.0047574631596303</c:v>
                </c:pt>
                <c:pt idx="6202">
                  <c:v>4.00567855737616</c:v>
                </c:pt>
                <c:pt idx="6203">
                  <c:v>3.9985885063295998</c:v>
                </c:pt>
                <c:pt idx="6204">
                  <c:v>3.9891118515696</c:v>
                </c:pt>
                <c:pt idx="6205">
                  <c:v>4.0179531302564504</c:v>
                </c:pt>
                <c:pt idx="6206">
                  <c:v>4.0216898266675898</c:v>
                </c:pt>
                <c:pt idx="6207">
                  <c:v>3.9988868453503801</c:v>
                </c:pt>
                <c:pt idx="6208">
                  <c:v>4.0245996877659804</c:v>
                </c:pt>
                <c:pt idx="6209">
                  <c:v>4.0448434241954496</c:v>
                </c:pt>
                <c:pt idx="6210">
                  <c:v>4.0554813624010801</c:v>
                </c:pt>
                <c:pt idx="6211">
                  <c:v>4.0657417302479502</c:v>
                </c:pt>
                <c:pt idx="6212">
                  <c:v>4.0841595402859801</c:v>
                </c:pt>
                <c:pt idx="6213">
                  <c:v>4.0920419681987301</c:v>
                </c:pt>
                <c:pt idx="6214">
                  <c:v>4.1154893686765099</c:v>
                </c:pt>
                <c:pt idx="6215">
                  <c:v>4.1987457186048402</c:v>
                </c:pt>
                <c:pt idx="6216">
                  <c:v>4.2387597653031399</c:v>
                </c:pt>
                <c:pt idx="6217">
                  <c:v>4.2545703392277199</c:v>
                </c:pt>
                <c:pt idx="6218">
                  <c:v>4.21342864404739</c:v>
                </c:pt>
                <c:pt idx="6219">
                  <c:v>4.2211392184659999</c:v>
                </c:pt>
                <c:pt idx="6220">
                  <c:v>4.2546128524684299</c:v>
                </c:pt>
                <c:pt idx="6221">
                  <c:v>4.2683552519818999</c:v>
                </c:pt>
                <c:pt idx="6222">
                  <c:v>4.2761663420930303</c:v>
                </c:pt>
                <c:pt idx="6223">
                  <c:v>4.2707356108385701</c:v>
                </c:pt>
                <c:pt idx="6224">
                  <c:v>4.2559161582689597</c:v>
                </c:pt>
                <c:pt idx="6225">
                  <c:v>4.2922191230989997</c:v>
                </c:pt>
                <c:pt idx="6226">
                  <c:v>4.2876264486372797</c:v>
                </c:pt>
                <c:pt idx="6227">
                  <c:v>4.2946152797485597</c:v>
                </c:pt>
                <c:pt idx="6228">
                  <c:v>4.3020879103353202</c:v>
                </c:pt>
                <c:pt idx="6229">
                  <c:v>4.3117245872544698</c:v>
                </c:pt>
                <c:pt idx="6230">
                  <c:v>4.2980995375587501</c:v>
                </c:pt>
                <c:pt idx="6231">
                  <c:v>4.2660357150085604</c:v>
                </c:pt>
                <c:pt idx="6232">
                  <c:v>4.2546880600066403</c:v>
                </c:pt>
                <c:pt idx="6233">
                  <c:v>4.3195295060411398</c:v>
                </c:pt>
                <c:pt idx="6234">
                  <c:v>4.3421638406527903</c:v>
                </c:pt>
                <c:pt idx="6235">
                  <c:v>4.3471139074311402</c:v>
                </c:pt>
                <c:pt idx="6236">
                  <c:v>4.3546778856300703</c:v>
                </c:pt>
                <c:pt idx="6237">
                  <c:v>4.3557230083226202</c:v>
                </c:pt>
                <c:pt idx="6238">
                  <c:v>4.3689644062679198</c:v>
                </c:pt>
                <c:pt idx="6239">
                  <c:v>4.3472943428128303</c:v>
                </c:pt>
                <c:pt idx="6240">
                  <c:v>4.3426862108094504</c:v>
                </c:pt>
                <c:pt idx="6241">
                  <c:v>4.3341745458362597</c:v>
                </c:pt>
                <c:pt idx="6242">
                  <c:v>4.2957737593601601</c:v>
                </c:pt>
                <c:pt idx="6243">
                  <c:v>4.2929385486789799</c:v>
                </c:pt>
                <c:pt idx="6244">
                  <c:v>4.3270244807554903</c:v>
                </c:pt>
                <c:pt idx="6245">
                  <c:v>4.3215724299097404</c:v>
                </c:pt>
                <c:pt idx="6246">
                  <c:v>4.3061876320592596</c:v>
                </c:pt>
                <c:pt idx="6247">
                  <c:v>4.2568387217958596</c:v>
                </c:pt>
                <c:pt idx="6248">
                  <c:v>4.2723336147432001</c:v>
                </c:pt>
                <c:pt idx="6249">
                  <c:v>4.2938661761615</c:v>
                </c:pt>
                <c:pt idx="6250">
                  <c:v>4.2850208118386099</c:v>
                </c:pt>
                <c:pt idx="6251">
                  <c:v>4.3143303541915898</c:v>
                </c:pt>
                <c:pt idx="6252">
                  <c:v>4.3196801238307803</c:v>
                </c:pt>
                <c:pt idx="6253">
                  <c:v>4.3077578066890103</c:v>
                </c:pt>
                <c:pt idx="6254">
                  <c:v>4.3100839959046198</c:v>
                </c:pt>
                <c:pt idx="6255">
                  <c:v>4.3348238780411199</c:v>
                </c:pt>
                <c:pt idx="6256">
                  <c:v>4.3336968238328204</c:v>
                </c:pt>
                <c:pt idx="6257">
                  <c:v>4.31393516631615</c:v>
                </c:pt>
                <c:pt idx="6258">
                  <c:v>4.3197158394390103</c:v>
                </c:pt>
                <c:pt idx="6259">
                  <c:v>4.2499092314736799</c:v>
                </c:pt>
                <c:pt idx="6260">
                  <c:v>4.1905804986022996</c:v>
                </c:pt>
                <c:pt idx="6261">
                  <c:v>4.0579067200165504</c:v>
                </c:pt>
                <c:pt idx="6262">
                  <c:v>4.1160971023815902</c:v>
                </c:pt>
                <c:pt idx="6263">
                  <c:v>4.1376654511980702</c:v>
                </c:pt>
                <c:pt idx="6264">
                  <c:v>4.1638982501586703</c:v>
                </c:pt>
                <c:pt idx="6265">
                  <c:v>4.1782220601392099</c:v>
                </c:pt>
                <c:pt idx="6266">
                  <c:v>4.1487238123946302</c:v>
                </c:pt>
                <c:pt idx="6267">
                  <c:v>4.1845687861337204</c:v>
                </c:pt>
                <c:pt idx="6268">
                  <c:v>4.1675794368620096</c:v>
                </c:pt>
                <c:pt idx="6269">
                  <c:v>4.1373228101504003</c:v>
                </c:pt>
                <c:pt idx="6270">
                  <c:v>4.0779108545966398</c:v>
                </c:pt>
                <c:pt idx="6271">
                  <c:v>4.0772583888599003</c:v>
                </c:pt>
                <c:pt idx="6272">
                  <c:v>4.0814987375843099</c:v>
                </c:pt>
                <c:pt idx="6273">
                  <c:v>4.1343133312486602</c:v>
                </c:pt>
                <c:pt idx="6274">
                  <c:v>4.1278638024519099</c:v>
                </c:pt>
                <c:pt idx="6275">
                  <c:v>4.13174399442621</c:v>
                </c:pt>
                <c:pt idx="6276">
                  <c:v>4.0984421378311398</c:v>
                </c:pt>
                <c:pt idx="6277">
                  <c:v>4.0600807194210402</c:v>
                </c:pt>
                <c:pt idx="6278">
                  <c:v>4.0301985253261003</c:v>
                </c:pt>
                <c:pt idx="6279">
                  <c:v>4.0448684479582901</c:v>
                </c:pt>
                <c:pt idx="6280">
                  <c:v>4.0446257558514098</c:v>
                </c:pt>
                <c:pt idx="6281">
                  <c:v>4.0492366292130804</c:v>
                </c:pt>
                <c:pt idx="6282">
                  <c:v>4.0907008122962196</c:v>
                </c:pt>
                <c:pt idx="6283">
                  <c:v>4.0912735104099403</c:v>
                </c:pt>
                <c:pt idx="6284">
                  <c:v>4.0988014536691004</c:v>
                </c:pt>
                <c:pt idx="6285">
                  <c:v>4.1264273754668297</c:v>
                </c:pt>
                <c:pt idx="6286">
                  <c:v>4.0845028733320898</c:v>
                </c:pt>
                <c:pt idx="6287">
                  <c:v>4.0977366626416796</c:v>
                </c:pt>
                <c:pt idx="6288">
                  <c:v>4.0909344197816901</c:v>
                </c:pt>
                <c:pt idx="6289">
                  <c:v>4.0955980850202502</c:v>
                </c:pt>
                <c:pt idx="6290">
                  <c:v>4.1162398993687503</c:v>
                </c:pt>
                <c:pt idx="6291">
                  <c:v>4.09788146941756</c:v>
                </c:pt>
                <c:pt idx="6292">
                  <c:v>4.0918985624722097</c:v>
                </c:pt>
                <c:pt idx="6293">
                  <c:v>4.14271994261812</c:v>
                </c:pt>
                <c:pt idx="6294">
                  <c:v>4.17097329262677</c:v>
                </c:pt>
                <c:pt idx="6295">
                  <c:v>4.1685541281170497</c:v>
                </c:pt>
                <c:pt idx="6296">
                  <c:v>4.1857285711248897</c:v>
                </c:pt>
                <c:pt idx="6297">
                  <c:v>4.1251192214149999</c:v>
                </c:pt>
                <c:pt idx="6298">
                  <c:v>4.0579622804903703</c:v>
                </c:pt>
                <c:pt idx="6299">
                  <c:v>4.0556086623676801</c:v>
                </c:pt>
                <c:pt idx="6300">
                  <c:v>4.0256782704394096</c:v>
                </c:pt>
                <c:pt idx="6301">
                  <c:v>4.0575616423412901</c:v>
                </c:pt>
                <c:pt idx="6302">
                  <c:v>4.0548025004244996</c:v>
                </c:pt>
                <c:pt idx="6303">
                  <c:v>4.0565055174746796</c:v>
                </c:pt>
                <c:pt idx="6304">
                  <c:v>4.0367097705494004</c:v>
                </c:pt>
                <c:pt idx="6305">
                  <c:v>3.9637260578978699</c:v>
                </c:pt>
                <c:pt idx="6306">
                  <c:v>3.9879840613722002</c:v>
                </c:pt>
                <c:pt idx="6307">
                  <c:v>4.00800374136029</c:v>
                </c:pt>
                <c:pt idx="6308">
                  <c:v>3.9948574890886301</c:v>
                </c:pt>
                <c:pt idx="6309">
                  <c:v>4.0017286439698596</c:v>
                </c:pt>
                <c:pt idx="6310">
                  <c:v>3.9097689197314298</c:v>
                </c:pt>
                <c:pt idx="6311">
                  <c:v>3.9458169891713601</c:v>
                </c:pt>
                <c:pt idx="6312">
                  <c:v>3.9837757486071799</c:v>
                </c:pt>
                <c:pt idx="6313">
                  <c:v>3.9707089641517501</c:v>
                </c:pt>
                <c:pt idx="6314">
                  <c:v>4.0104954679725502</c:v>
                </c:pt>
                <c:pt idx="6315">
                  <c:v>4.0314302543153699</c:v>
                </c:pt>
                <c:pt idx="6316">
                  <c:v>4.0532806062937601</c:v>
                </c:pt>
                <c:pt idx="6317">
                  <c:v>4.0387698617232299</c:v>
                </c:pt>
                <c:pt idx="6318">
                  <c:v>4.0521785776641499</c:v>
                </c:pt>
                <c:pt idx="6319">
                  <c:v>4.0749518212706199</c:v>
                </c:pt>
                <c:pt idx="6320">
                  <c:v>4.0681059022108901</c:v>
                </c:pt>
                <c:pt idx="6321">
                  <c:v>4.0706281278702603</c:v>
                </c:pt>
                <c:pt idx="6322">
                  <c:v>4.0690812891816597</c:v>
                </c:pt>
                <c:pt idx="6323">
                  <c:v>4.1078189430546797</c:v>
                </c:pt>
                <c:pt idx="6324">
                  <c:v>4.12104612005131</c:v>
                </c:pt>
                <c:pt idx="6325">
                  <c:v>4.11865591330168</c:v>
                </c:pt>
                <c:pt idx="6326">
                  <c:v>4.1277993294292097</c:v>
                </c:pt>
                <c:pt idx="6327">
                  <c:v>4.13902694360526</c:v>
                </c:pt>
                <c:pt idx="6328">
                  <c:v>4.15566583191855</c:v>
                </c:pt>
                <c:pt idx="6329">
                  <c:v>4.1752805746452104</c:v>
                </c:pt>
                <c:pt idx="6330">
                  <c:v>4.1807919450037403</c:v>
                </c:pt>
                <c:pt idx="6331">
                  <c:v>4.2381524104891897</c:v>
                </c:pt>
                <c:pt idx="6332">
                  <c:v>4.25137544600992</c:v>
                </c:pt>
                <c:pt idx="6333">
                  <c:v>4.2285030461103803</c:v>
                </c:pt>
                <c:pt idx="6334">
                  <c:v>4.2260505143436404</c:v>
                </c:pt>
                <c:pt idx="6335">
                  <c:v>4.2197959595824104</c:v>
                </c:pt>
                <c:pt idx="6336">
                  <c:v>4.1916077225724004</c:v>
                </c:pt>
                <c:pt idx="6337">
                  <c:v>4.2004939309442504</c:v>
                </c:pt>
                <c:pt idx="6338">
                  <c:v>4.2102390768640401</c:v>
                </c:pt>
                <c:pt idx="6339">
                  <c:v>4.24316314644512</c:v>
                </c:pt>
                <c:pt idx="6340">
                  <c:v>4.0552758823205304</c:v>
                </c:pt>
                <c:pt idx="6341">
                  <c:v>4.1165916536612199</c:v>
                </c:pt>
                <c:pt idx="6342">
                  <c:v>3.9544802743400398</c:v>
                </c:pt>
                <c:pt idx="6343">
                  <c:v>3.9687954929331499</c:v>
                </c:pt>
                <c:pt idx="6344">
                  <c:v>3.9768124598288699</c:v>
                </c:pt>
                <c:pt idx="6345">
                  <c:v>3.8571899410372201</c:v>
                </c:pt>
                <c:pt idx="6346">
                  <c:v>3.8499384239480698</c:v>
                </c:pt>
                <c:pt idx="6347">
                  <c:v>3.8650301825699498</c:v>
                </c:pt>
                <c:pt idx="6348">
                  <c:v>3.8743835556117698</c:v>
                </c:pt>
                <c:pt idx="6349">
                  <c:v>3.9186290158168502</c:v>
                </c:pt>
                <c:pt idx="6350">
                  <c:v>3.9308551383462</c:v>
                </c:pt>
                <c:pt idx="6351">
                  <c:v>3.9187481045200898</c:v>
                </c:pt>
                <c:pt idx="6352">
                  <c:v>3.9294070993643899</c:v>
                </c:pt>
                <c:pt idx="6353">
                  <c:v>3.9455962566137699</c:v>
                </c:pt>
                <c:pt idx="6354">
                  <c:v>3.9523826821751502</c:v>
                </c:pt>
                <c:pt idx="6355">
                  <c:v>3.9275617189310901</c:v>
                </c:pt>
                <c:pt idx="6356">
                  <c:v>3.9186068782119201</c:v>
                </c:pt>
                <c:pt idx="6357">
                  <c:v>3.8606898685519502</c:v>
                </c:pt>
                <c:pt idx="6358">
                  <c:v>3.8596088753887599</c:v>
                </c:pt>
                <c:pt idx="6359">
                  <c:v>3.8577562631285698</c:v>
                </c:pt>
                <c:pt idx="6360">
                  <c:v>3.8308291244119301</c:v>
                </c:pt>
                <c:pt idx="6361">
                  <c:v>3.8190301707087499</c:v>
                </c:pt>
                <c:pt idx="6362">
                  <c:v>3.8790653249922902</c:v>
                </c:pt>
                <c:pt idx="6363">
                  <c:v>3.8931075414687601</c:v>
                </c:pt>
                <c:pt idx="6364">
                  <c:v>3.9145974950976701</c:v>
                </c:pt>
                <c:pt idx="6365">
                  <c:v>3.94599256700835</c:v>
                </c:pt>
                <c:pt idx="6366">
                  <c:v>3.9460714868596898</c:v>
                </c:pt>
                <c:pt idx="6367">
                  <c:v>3.9461504082894199</c:v>
                </c:pt>
                <c:pt idx="6368">
                  <c:v>3.94622933129759</c:v>
                </c:pt>
                <c:pt idx="6369">
                  <c:v>3.9463082558842202</c:v>
                </c:pt>
                <c:pt idx="6370">
                  <c:v>3.9463871820493299</c:v>
                </c:pt>
                <c:pt idx="6371">
                  <c:v>3.9464661097929699</c:v>
                </c:pt>
                <c:pt idx="6372">
                  <c:v>3.9465450391151702</c:v>
                </c:pt>
                <c:pt idx="6373">
                  <c:v>3.94662397001595</c:v>
                </c:pt>
                <c:pt idx="6374">
                  <c:v>3.9467029024953502</c:v>
                </c:pt>
                <c:pt idx="6375">
                  <c:v>3.9467818365534</c:v>
                </c:pt>
                <c:pt idx="6376">
                  <c:v>3.9468607721901301</c:v>
                </c:pt>
                <c:pt idx="6377">
                  <c:v>3.9469397094055698</c:v>
                </c:pt>
                <c:pt idx="6378">
                  <c:v>3.94701864819976</c:v>
                </c:pt>
                <c:pt idx="6379">
                  <c:v>3.94709758857273</c:v>
                </c:pt>
                <c:pt idx="6380">
                  <c:v>3.9471765305245001</c:v>
                </c:pt>
                <c:pt idx="6381">
                  <c:v>3.94725547405511</c:v>
                </c:pt>
                <c:pt idx="6382">
                  <c:v>3.9473344191645898</c:v>
                </c:pt>
                <c:pt idx="6383">
                  <c:v>3.9474133658529702</c:v>
                </c:pt>
                <c:pt idx="6384">
                  <c:v>3.9474923141202898</c:v>
                </c:pt>
                <c:pt idx="6385">
                  <c:v>3.9475712639665699</c:v>
                </c:pt>
                <c:pt idx="6386">
                  <c:v>3.94765021539185</c:v>
                </c:pt>
                <c:pt idx="6387">
                  <c:v>3.9477291683961599</c:v>
                </c:pt>
                <c:pt idx="6388">
                  <c:v>3.94788707756289</c:v>
                </c:pt>
                <c:pt idx="6389">
                  <c:v>3.948044993046</c:v>
                </c:pt>
                <c:pt idx="6390">
                  <c:v>3.9482029148457198</c:v>
                </c:pt>
                <c:pt idx="6391">
                  <c:v>3.9483608429623098</c:v>
                </c:pt>
                <c:pt idx="6392">
                  <c:v>3.9485187773960302</c:v>
                </c:pt>
                <c:pt idx="6393">
                  <c:v>3.9486767181471198</c:v>
                </c:pt>
                <c:pt idx="6394">
                  <c:v>3.9488346652158501</c:v>
                </c:pt>
                <c:pt idx="6395">
                  <c:v>3.94899261860246</c:v>
                </c:pt>
                <c:pt idx="6396">
                  <c:v>3.9491505783071998</c:v>
                </c:pt>
                <c:pt idx="6397">
                  <c:v>3.9493085443303402</c:v>
                </c:pt>
                <c:pt idx="6398">
                  <c:v>3.9494665166721101</c:v>
                </c:pt>
                <c:pt idx="6399">
                  <c:v>3.9496244953327801</c:v>
                </c:pt>
                <c:pt idx="6400">
                  <c:v>3.94978248031259</c:v>
                </c:pt>
                <c:pt idx="6401">
                  <c:v>3.9499404716118001</c:v>
                </c:pt>
                <c:pt idx="6402">
                  <c:v>3.95009846923067</c:v>
                </c:pt>
                <c:pt idx="6403">
                  <c:v>3.9502564731694401</c:v>
                </c:pt>
                <c:pt idx="6404">
                  <c:v>3.9504144834283599</c:v>
                </c:pt>
                <c:pt idx="6405">
                  <c:v>3.9505725000076999</c:v>
                </c:pt>
                <c:pt idx="6406">
                  <c:v>3.9507305229076999</c:v>
                </c:pt>
                <c:pt idx="6407">
                  <c:v>3.9508885521286201</c:v>
                </c:pt>
                <c:pt idx="6408">
                  <c:v>3.9510465876706999</c:v>
                </c:pt>
                <c:pt idx="6409">
                  <c:v>3.9512046295342098</c:v>
                </c:pt>
                <c:pt idx="6410">
                  <c:v>3.95136267771939</c:v>
                </c:pt>
                <c:pt idx="6411">
                  <c:v>3.9515207322264998</c:v>
                </c:pt>
                <c:pt idx="6412">
                  <c:v>3.9516787930557902</c:v>
                </c:pt>
                <c:pt idx="6413">
                  <c:v>3.9518368602075098</c:v>
                </c:pt>
                <c:pt idx="6414">
                  <c:v>3.9519949336819198</c:v>
                </c:pt>
                <c:pt idx="6415">
                  <c:v>3.9521530134792702</c:v>
                </c:pt>
                <c:pt idx="6416">
                  <c:v>3.9523110995997999</c:v>
                </c:pt>
                <c:pt idx="6417">
                  <c:v>3.95246919204379</c:v>
                </c:pt>
                <c:pt idx="6418">
                  <c:v>3.9526272908114701</c:v>
                </c:pt>
                <c:pt idx="6419">
                  <c:v>3.9527853959031001</c:v>
                </c:pt>
                <c:pt idx="6420">
                  <c:v>3.9529435073189401</c:v>
                </c:pt>
                <c:pt idx="6421">
                  <c:v>3.9531016250592299</c:v>
                </c:pt>
                <c:pt idx="6422">
                  <c:v>3.9532597491242298</c:v>
                </c:pt>
                <c:pt idx="6423">
                  <c:v>3.9534178795142001</c:v>
                </c:pt>
                <c:pt idx="6424">
                  <c:v>3.95357601622938</c:v>
                </c:pt>
                <c:pt idx="6425">
                  <c:v>3.9537341592700299</c:v>
                </c:pt>
                <c:pt idx="6426">
                  <c:v>3.9538923086364002</c:v>
                </c:pt>
                <c:pt idx="6427">
                  <c:v>3.9540504643287502</c:v>
                </c:pt>
                <c:pt idx="6428">
                  <c:v>3.9542086263473202</c:v>
                </c:pt>
                <c:pt idx="6429">
                  <c:v>3.95436679469237</c:v>
                </c:pt>
                <c:pt idx="6430">
                  <c:v>3.9545249693641602</c:v>
                </c:pt>
                <c:pt idx="6431">
                  <c:v>3.95468315036294</c:v>
                </c:pt>
                <c:pt idx="6432">
                  <c:v>3.9548413376889502</c:v>
                </c:pt>
                <c:pt idx="6433">
                  <c:v>3.9549995313424602</c:v>
                </c:pt>
                <c:pt idx="6434">
                  <c:v>3.9551577313237098</c:v>
                </c:pt>
                <c:pt idx="6435">
                  <c:v>3.9553159376329701</c:v>
                </c:pt>
                <c:pt idx="6436">
                  <c:v>3.95547415027047</c:v>
                </c:pt>
                <c:pt idx="6437">
                  <c:v>3.9556323692364801</c:v>
                </c:pt>
                <c:pt idx="6438">
                  <c:v>3.9557905945312499</c:v>
                </c:pt>
                <c:pt idx="6439">
                  <c:v>3.95594882615503</c:v>
                </c:pt>
                <c:pt idx="6440">
                  <c:v>3.95610706410808</c:v>
                </c:pt>
                <c:pt idx="6441">
                  <c:v>3.9562653083906398</c:v>
                </c:pt>
                <c:pt idx="6442">
                  <c:v>3.9564235590029799</c:v>
                </c:pt>
                <c:pt idx="6443">
                  <c:v>3.9565818159453401</c:v>
                </c:pt>
                <c:pt idx="6444">
                  <c:v>3.9567400792179801</c:v>
                </c:pt>
                <c:pt idx="6445">
                  <c:v>3.95689834882115</c:v>
                </c:pt>
                <c:pt idx="6446">
                  <c:v>3.9570566247550998</c:v>
                </c:pt>
                <c:pt idx="6447">
                  <c:v>3.9572149070200902</c:v>
                </c:pt>
                <c:pt idx="6448">
                  <c:v>3.9573731956163698</c:v>
                </c:pt>
                <c:pt idx="6449">
                  <c:v>3.9575314905441901</c:v>
                </c:pt>
                <c:pt idx="6450">
                  <c:v>3.9576897918038201</c:v>
                </c:pt>
                <c:pt idx="6451">
                  <c:v>3.9578480993954899</c:v>
                </c:pt>
                <c:pt idx="6452">
                  <c:v>3.9580064133194699</c:v>
                </c:pt>
                <c:pt idx="6453">
                  <c:v>3.958164733576</c:v>
                </c:pt>
                <c:pt idx="6454">
                  <c:v>3.9583230601653399</c:v>
                </c:pt>
                <c:pt idx="6455">
                  <c:v>3.9584813930877498</c:v>
                </c:pt>
                <c:pt idx="6456">
                  <c:v>3.9586397323434701</c:v>
                </c:pt>
                <c:pt idx="6457">
                  <c:v>3.9587980779327698</c:v>
                </c:pt>
                <c:pt idx="6458">
                  <c:v>3.9589564298558799</c:v>
                </c:pt>
                <c:pt idx="6459">
                  <c:v>3.9591147881130802</c:v>
                </c:pt>
                <c:pt idx="6460">
                  <c:v>3.9592731527046001</c:v>
                </c:pt>
                <c:pt idx="6461">
                  <c:v>3.9594315236307098</c:v>
                </c:pt>
                <c:pt idx="6462">
                  <c:v>3.9595899008916602</c:v>
                </c:pt>
                <c:pt idx="6463">
                  <c:v>3.9597482844876901</c:v>
                </c:pt>
                <c:pt idx="6464">
                  <c:v>3.9599066744190701</c:v>
                </c:pt>
                <c:pt idx="6465">
                  <c:v>3.9600650706860501</c:v>
                </c:pt>
                <c:pt idx="6466">
                  <c:v>3.9602234732888801</c:v>
                </c:pt>
                <c:pt idx="6467">
                  <c:v>3.9603818822278098</c:v>
                </c:pt>
                <c:pt idx="6468">
                  <c:v>3.9605402975030999</c:v>
                </c:pt>
                <c:pt idx="6469">
                  <c:v>3.9606987191149998</c:v>
                </c:pt>
                <c:pt idx="6470">
                  <c:v>3.9608571470637601</c:v>
                </c:pt>
                <c:pt idx="6471">
                  <c:v>3.9610155813496499</c:v>
                </c:pt>
                <c:pt idx="6472">
                  <c:v>3.9611740219729001</c:v>
                </c:pt>
                <c:pt idx="6473">
                  <c:v>3.9613324689337799</c:v>
                </c:pt>
                <c:pt idx="6474">
                  <c:v>3.9614909222325401</c:v>
                </c:pt>
                <c:pt idx="6475">
                  <c:v>3.9616493818694298</c:v>
                </c:pt>
                <c:pt idx="6476">
                  <c:v>3.9618078478447001</c:v>
                </c:pt>
                <c:pt idx="6477">
                  <c:v>3.9619663201586199</c:v>
                </c:pt>
                <c:pt idx="6478">
                  <c:v>3.9621247988114199</c:v>
                </c:pt>
                <c:pt idx="6479">
                  <c:v>3.9622832838033699</c:v>
                </c:pt>
                <c:pt idx="6480">
                  <c:v>3.9624417751347298</c:v>
                </c:pt>
                <c:pt idx="6481">
                  <c:v>3.9626002728057301</c:v>
                </c:pt>
                <c:pt idx="6482">
                  <c:v>3.9627587768166399</c:v>
                </c:pt>
                <c:pt idx="6483">
                  <c:v>3.9629172871677198</c:v>
                </c:pt>
                <c:pt idx="6484">
                  <c:v>3.9630758038592</c:v>
                </c:pt>
                <c:pt idx="6485">
                  <c:v>3.9632343268913601</c:v>
                </c:pt>
                <c:pt idx="6486">
                  <c:v>3.9633928562644298</c:v>
                </c:pt>
                <c:pt idx="6487">
                  <c:v>3.9635513919786902</c:v>
                </c:pt>
                <c:pt idx="6488">
                  <c:v>3.9637099340343598</c:v>
                </c:pt>
                <c:pt idx="6489">
                  <c:v>3.9638684824317298</c:v>
                </c:pt>
                <c:pt idx="6490">
                  <c:v>3.9640270371710198</c:v>
                </c:pt>
                <c:pt idx="6491">
                  <c:v>3.9641855982525098</c:v>
                </c:pt>
                <c:pt idx="6492">
                  <c:v>3.9643441656764402</c:v>
                </c:pt>
                <c:pt idx="6493">
                  <c:v>3.9645027394430699</c:v>
                </c:pt>
                <c:pt idx="6494">
                  <c:v>3.9646613195526501</c:v>
                </c:pt>
                <c:pt idx="6495">
                  <c:v>3.9648199060054301</c:v>
                </c:pt>
                <c:pt idx="6496">
                  <c:v>3.9649784988016701</c:v>
                </c:pt>
                <c:pt idx="6497">
                  <c:v>3.9651370979416201</c:v>
                </c:pt>
                <c:pt idx="6498">
                  <c:v>3.9652957034255398</c:v>
                </c:pt>
                <c:pt idx="6499">
                  <c:v>3.9654543152536799</c:v>
                </c:pt>
                <c:pt idx="6500">
                  <c:v>3.9656129334262902</c:v>
                </c:pt>
                <c:pt idx="6501">
                  <c:v>3.9657715579436199</c:v>
                </c:pt>
                <c:pt idx="6502">
                  <c:v>3.9659301888059399</c:v>
                </c:pt>
                <c:pt idx="6503">
                  <c:v>3.9660888260134901</c:v>
                </c:pt>
                <c:pt idx="6504">
                  <c:v>3.9662474695665302</c:v>
                </c:pt>
                <c:pt idx="6505">
                  <c:v>3.96640611946532</c:v>
                </c:pt>
                <c:pt idx="6506">
                  <c:v>3.9665647757100899</c:v>
                </c:pt>
                <c:pt idx="6507">
                  <c:v>3.9667234383011198</c:v>
                </c:pt>
                <c:pt idx="6508">
                  <c:v>3.9668821072386602</c:v>
                </c:pt>
                <c:pt idx="6509">
                  <c:v>3.9670407825229499</c:v>
                </c:pt>
                <c:pt idx="6510">
                  <c:v>3.9671994641542501</c:v>
                </c:pt>
                <c:pt idx="6511">
                  <c:v>3.9673581521328098</c:v>
                </c:pt>
                <c:pt idx="6512">
                  <c:v>3.9675168464589001</c:v>
                </c:pt>
                <c:pt idx="6513">
                  <c:v>3.9676755471327598</c:v>
                </c:pt>
                <c:pt idx="6514">
                  <c:v>3.9678342541546399</c:v>
                </c:pt>
                <c:pt idx="6515">
                  <c:v>3.9679929675248098</c:v>
                </c:pt>
                <c:pt idx="6516">
                  <c:v>3.9681516872435099</c:v>
                </c:pt>
                <c:pt idx="6517">
                  <c:v>3.9683104133109999</c:v>
                </c:pt>
                <c:pt idx="6518">
                  <c:v>3.9684691457275298</c:v>
                </c:pt>
                <c:pt idx="6519">
                  <c:v>3.96862788449336</c:v>
                </c:pt>
                <c:pt idx="6520">
                  <c:v>3.96878662960874</c:v>
                </c:pt>
                <c:pt idx="6521">
                  <c:v>3.9689453810739299</c:v>
                </c:pt>
                <c:pt idx="6522">
                  <c:v>3.9691041388891701</c:v>
                </c:pt>
                <c:pt idx="6523">
                  <c:v>3.96926290305472</c:v>
                </c:pt>
                <c:pt idx="6524">
                  <c:v>3.9694216735708499</c:v>
                </c:pt>
                <c:pt idx="6525">
                  <c:v>3.9695804504377898</c:v>
                </c:pt>
                <c:pt idx="6526">
                  <c:v>3.9697392336558099</c:v>
                </c:pt>
                <c:pt idx="6527">
                  <c:v>3.96989802322515</c:v>
                </c:pt>
                <c:pt idx="6528">
                  <c:v>3.9700568191460799</c:v>
                </c:pt>
                <c:pt idx="6529">
                  <c:v>3.9702156214188502</c:v>
                </c:pt>
                <c:pt idx="6530">
                  <c:v>3.97037443004371</c:v>
                </c:pt>
                <c:pt idx="6531">
                  <c:v>3.9705332450209099</c:v>
                </c:pt>
                <c:pt idx="6532">
                  <c:v>3.9706920663507099</c:v>
                </c:pt>
                <c:pt idx="6533">
                  <c:v>3.9708508940333598</c:v>
                </c:pt>
                <c:pt idx="6534">
                  <c:v>3.9710097280691201</c:v>
                </c:pt>
                <c:pt idx="6535">
                  <c:v>3.9711685684582498</c:v>
                </c:pt>
                <c:pt idx="6536">
                  <c:v>3.9713274152009901</c:v>
                </c:pt>
                <c:pt idx="6537">
                  <c:v>3.97148626829759</c:v>
                </c:pt>
                <c:pt idx="6538">
                  <c:v>3.9716451277483298</c:v>
                </c:pt>
                <c:pt idx="6539">
                  <c:v>3.9718039935534399</c:v>
                </c:pt>
                <c:pt idx="6540">
                  <c:v>3.9719628657131798</c:v>
                </c:pt>
                <c:pt idx="6541">
                  <c:v>3.9721217442278101</c:v>
                </c:pt>
                <c:pt idx="6542">
                  <c:v>3.9722806290975798</c:v>
                </c:pt>
                <c:pt idx="6543">
                  <c:v>3.9724395203227401</c:v>
                </c:pt>
                <c:pt idx="6544">
                  <c:v>3.9725984179035501</c:v>
                </c:pt>
                <c:pt idx="6545">
                  <c:v>3.9727573218402701</c:v>
                </c:pt>
                <c:pt idx="6546">
                  <c:v>3.9729162321331399</c:v>
                </c:pt>
                <c:pt idx="6547">
                  <c:v>3.9730751487824301</c:v>
                </c:pt>
                <c:pt idx="6548">
                  <c:v>3.9732340717883798</c:v>
                </c:pt>
                <c:pt idx="6549">
                  <c:v>3.9733930011512499</c:v>
                </c:pt>
                <c:pt idx="6550">
                  <c:v>3.9735519368713001</c:v>
                </c:pt>
                <c:pt idx="6551">
                  <c:v>3.9737108789487698</c:v>
                </c:pt>
                <c:pt idx="6552">
                  <c:v>3.9738698273839299</c:v>
                </c:pt>
                <c:pt idx="6553">
                  <c:v>3.9740287821770299</c:v>
                </c:pt>
                <c:pt idx="6554">
                  <c:v>3.9741877433283102</c:v>
                </c:pt>
                <c:pt idx="6555">
                  <c:v>3.9743467108380499</c:v>
                </c:pt>
                <c:pt idx="6556">
                  <c:v>3.9745056847064801</c:v>
                </c:pt>
                <c:pt idx="6557">
                  <c:v>4.0203714803079897</c:v>
                </c:pt>
                <c:pt idx="6558">
                  <c:v>4.0635502700065</c:v>
                </c:pt>
                <c:pt idx="6559">
                  <c:v>4.0486776760182801</c:v>
                </c:pt>
                <c:pt idx="6560">
                  <c:v>4.0735365569490298</c:v>
                </c:pt>
                <c:pt idx="6561">
                  <c:v>4.0635156570189404</c:v>
                </c:pt>
                <c:pt idx="6562">
                  <c:v>4.0527067053712704</c:v>
                </c:pt>
                <c:pt idx="6563">
                  <c:v>4.0419265055349802</c:v>
                </c:pt>
                <c:pt idx="6564">
                  <c:v>4.05704331066568</c:v>
                </c:pt>
                <c:pt idx="6565">
                  <c:v>4.0993988428290304</c:v>
                </c:pt>
                <c:pt idx="6566">
                  <c:v>4.1155504742697797</c:v>
                </c:pt>
                <c:pt idx="6567">
                  <c:v>4.0971951191545299</c:v>
                </c:pt>
                <c:pt idx="6568">
                  <c:v>4.0830188240422602</c:v>
                </c:pt>
                <c:pt idx="6569">
                  <c:v>4.0333693151418997</c:v>
                </c:pt>
                <c:pt idx="6570">
                  <c:v>4.0371606822981398</c:v>
                </c:pt>
                <c:pt idx="6571">
                  <c:v>4.04781878649941</c:v>
                </c:pt>
                <c:pt idx="6572">
                  <c:v>4.0552667730665597</c:v>
                </c:pt>
                <c:pt idx="6573">
                  <c:v>4.0274476430033301</c:v>
                </c:pt>
                <c:pt idx="6574">
                  <c:v>4.0429130419524597</c:v>
                </c:pt>
                <c:pt idx="6575">
                  <c:v>4.0487348367328702</c:v>
                </c:pt>
                <c:pt idx="6576">
                  <c:v>4.0768330564998001</c:v>
                </c:pt>
                <c:pt idx="6577">
                  <c:v>4.0790345463503099</c:v>
                </c:pt>
                <c:pt idx="6578">
                  <c:v>4.0734870593672703</c:v>
                </c:pt>
                <c:pt idx="6579">
                  <c:v>4.0993129673236597</c:v>
                </c:pt>
                <c:pt idx="6580">
                  <c:v>4.1089053596672001</c:v>
                </c:pt>
                <c:pt idx="6581">
                  <c:v>4.1045499199859501</c:v>
                </c:pt>
                <c:pt idx="6582">
                  <c:v>4.13878186631863</c:v>
                </c:pt>
                <c:pt idx="6583">
                  <c:v>4.1993736328415396</c:v>
                </c:pt>
                <c:pt idx="6584">
                  <c:v>4.1953422341540101</c:v>
                </c:pt>
                <c:pt idx="6585">
                  <c:v>4.1741138024491899</c:v>
                </c:pt>
                <c:pt idx="6586">
                  <c:v>4.1863856970283901</c:v>
                </c:pt>
                <c:pt idx="6587">
                  <c:v>4.1597602839952899</c:v>
                </c:pt>
                <c:pt idx="6588">
                  <c:v>4.0684119481587597</c:v>
                </c:pt>
                <c:pt idx="6589">
                  <c:v>4.12675297549535</c:v>
                </c:pt>
                <c:pt idx="6590">
                  <c:v>4.1520912387648901</c:v>
                </c:pt>
                <c:pt idx="6591">
                  <c:v>4.1705265238650098</c:v>
                </c:pt>
                <c:pt idx="6592">
                  <c:v>4.1602670286162997</c:v>
                </c:pt>
                <c:pt idx="6593">
                  <c:v>4.1313115700971297</c:v>
                </c:pt>
                <c:pt idx="6594">
                  <c:v>4.1694848890048304</c:v>
                </c:pt>
                <c:pt idx="6595">
                  <c:v>4.1804923291118001</c:v>
                </c:pt>
                <c:pt idx="6596">
                  <c:v>4.1768971057087603</c:v>
                </c:pt>
                <c:pt idx="6597">
                  <c:v>4.1595212137490201</c:v>
                </c:pt>
                <c:pt idx="6598">
                  <c:v>4.1800692485449398</c:v>
                </c:pt>
                <c:pt idx="6599">
                  <c:v>4.2149310260778003</c:v>
                </c:pt>
                <c:pt idx="6600">
                  <c:v>4.2319593474231603</c:v>
                </c:pt>
                <c:pt idx="6601">
                  <c:v>4.24482450383932</c:v>
                </c:pt>
                <c:pt idx="6602">
                  <c:v>4.2505125686744698</c:v>
                </c:pt>
                <c:pt idx="6603">
                  <c:v>4.2549331017458902</c:v>
                </c:pt>
                <c:pt idx="6604">
                  <c:v>4.2504228726580404</c:v>
                </c:pt>
                <c:pt idx="6605">
                  <c:v>4.2858713994160098</c:v>
                </c:pt>
                <c:pt idx="6606">
                  <c:v>4.2877571828317498</c:v>
                </c:pt>
                <c:pt idx="6607">
                  <c:v>4.2772093001619798</c:v>
                </c:pt>
                <c:pt idx="6608">
                  <c:v>4.2739586210938603</c:v>
                </c:pt>
                <c:pt idx="6609">
                  <c:v>4.23181738908987</c:v>
                </c:pt>
                <c:pt idx="6610">
                  <c:v>4.2649948374203399</c:v>
                </c:pt>
                <c:pt idx="6611">
                  <c:v>4.2835049150147402</c:v>
                </c:pt>
                <c:pt idx="6612">
                  <c:v>4.2781076988218203</c:v>
                </c:pt>
                <c:pt idx="6613">
                  <c:v>4.2744285262008397</c:v>
                </c:pt>
                <c:pt idx="6614">
                  <c:v>4.27588183189975</c:v>
                </c:pt>
                <c:pt idx="6615">
                  <c:v>4.2760528671730196</c:v>
                </c:pt>
                <c:pt idx="6616">
                  <c:v>4.2950385419032697</c:v>
                </c:pt>
                <c:pt idx="6617">
                  <c:v>4.3312886671969304</c:v>
                </c:pt>
                <c:pt idx="6618">
                  <c:v>4.3505195888792896</c:v>
                </c:pt>
                <c:pt idx="6619">
                  <c:v>4.3280709078006696</c:v>
                </c:pt>
                <c:pt idx="6620">
                  <c:v>4.3295424519093197</c:v>
                </c:pt>
                <c:pt idx="6621">
                  <c:v>4.3128304180449497</c:v>
                </c:pt>
                <c:pt idx="6622">
                  <c:v>4.3449178763552103</c:v>
                </c:pt>
                <c:pt idx="6623">
                  <c:v>4.3850649175327296</c:v>
                </c:pt>
                <c:pt idx="6624">
                  <c:v>4.3777857097696202</c:v>
                </c:pt>
                <c:pt idx="6625">
                  <c:v>4.3783985997689898</c:v>
                </c:pt>
                <c:pt idx="6626">
                  <c:v>4.3847034937526601</c:v>
                </c:pt>
                <c:pt idx="6627">
                  <c:v>4.3756710045555298</c:v>
                </c:pt>
                <c:pt idx="6628">
                  <c:v>4.3727830616925196</c:v>
                </c:pt>
                <c:pt idx="6629">
                  <c:v>4.3685851899532997</c:v>
                </c:pt>
                <c:pt idx="6630">
                  <c:v>4.3687599333609004</c:v>
                </c:pt>
                <c:pt idx="6631">
                  <c:v>4.3396639922047102</c:v>
                </c:pt>
                <c:pt idx="6632">
                  <c:v>4.3129316620127298</c:v>
                </c:pt>
                <c:pt idx="6633">
                  <c:v>4.3363940102540797</c:v>
                </c:pt>
                <c:pt idx="6634">
                  <c:v>4.3699576998934502</c:v>
                </c:pt>
                <c:pt idx="6635">
                  <c:v>4.4155800582803399</c:v>
                </c:pt>
                <c:pt idx="6636">
                  <c:v>4.4254709576108899</c:v>
                </c:pt>
                <c:pt idx="6637">
                  <c:v>4.4004227919908097</c:v>
                </c:pt>
                <c:pt idx="6638">
                  <c:v>4.4146801618368601</c:v>
                </c:pt>
                <c:pt idx="6639">
                  <c:v>4.42324464135082</c:v>
                </c:pt>
                <c:pt idx="6640">
                  <c:v>4.3990937256090499</c:v>
                </c:pt>
                <c:pt idx="6641">
                  <c:v>4.4041086924562398</c:v>
                </c:pt>
                <c:pt idx="6642">
                  <c:v>4.3879896546418502</c:v>
                </c:pt>
                <c:pt idx="6643">
                  <c:v>4.3837771845734004</c:v>
                </c:pt>
                <c:pt idx="6644">
                  <c:v>4.3971038672144998</c:v>
                </c:pt>
                <c:pt idx="6645">
                  <c:v>4.4236623745724701</c:v>
                </c:pt>
                <c:pt idx="6646">
                  <c:v>4.4654217473884401</c:v>
                </c:pt>
                <c:pt idx="6647">
                  <c:v>4.4955186899658397</c:v>
                </c:pt>
                <c:pt idx="6648">
                  <c:v>4.5046895480933697</c:v>
                </c:pt>
                <c:pt idx="6649">
                  <c:v>4.5008155150820102</c:v>
                </c:pt>
                <c:pt idx="6650">
                  <c:v>4.5063965263207102</c:v>
                </c:pt>
                <c:pt idx="6651">
                  <c:v>4.5119844580133401</c:v>
                </c:pt>
                <c:pt idx="6652">
                  <c:v>4.5117137389458604</c:v>
                </c:pt>
                <c:pt idx="6653">
                  <c:v>4.5186617781038398</c:v>
                </c:pt>
                <c:pt idx="6654">
                  <c:v>4.54459889671016</c:v>
                </c:pt>
                <c:pt idx="6655">
                  <c:v>4.5720482740462902</c:v>
                </c:pt>
                <c:pt idx="6656">
                  <c:v>4.5886905297638201</c:v>
                </c:pt>
                <c:pt idx="6657">
                  <c:v>4.59896919655049</c:v>
                </c:pt>
                <c:pt idx="6658">
                  <c:v>4.5954739799611097</c:v>
                </c:pt>
                <c:pt idx="6659">
                  <c:v>4.5933600619303201</c:v>
                </c:pt>
                <c:pt idx="6660">
                  <c:v>4.5843570762089403</c:v>
                </c:pt>
                <c:pt idx="6661">
                  <c:v>4.5597849222804596</c:v>
                </c:pt>
                <c:pt idx="6662">
                  <c:v>4.5535836147861604</c:v>
                </c:pt>
                <c:pt idx="6663">
                  <c:v>4.5892837103260797</c:v>
                </c:pt>
                <c:pt idx="6664">
                  <c:v>4.5981869207241202</c:v>
                </c:pt>
                <c:pt idx="6665">
                  <c:v>4.5749200949052602</c:v>
                </c:pt>
                <c:pt idx="6666">
                  <c:v>4.59752020017409</c:v>
                </c:pt>
                <c:pt idx="6667">
                  <c:v>4.6073588934024601</c:v>
                </c:pt>
                <c:pt idx="6668">
                  <c:v>4.6291977745571904</c:v>
                </c:pt>
                <c:pt idx="6669">
                  <c:v>4.6261425040259798</c:v>
                </c:pt>
                <c:pt idx="6670">
                  <c:v>4.5990333089523903</c:v>
                </c:pt>
                <c:pt idx="6671">
                  <c:v>4.6493467333523197</c:v>
                </c:pt>
                <c:pt idx="6672">
                  <c:v>4.6681300941550701</c:v>
                </c:pt>
                <c:pt idx="6673">
                  <c:v>4.6795203315848104</c:v>
                </c:pt>
                <c:pt idx="6674">
                  <c:v>4.7096564425202097</c:v>
                </c:pt>
                <c:pt idx="6675">
                  <c:v>4.71596738215319</c:v>
                </c:pt>
                <c:pt idx="6676">
                  <c:v>4.6996501350109403</c:v>
                </c:pt>
                <c:pt idx="6677">
                  <c:v>4.7195766515833899</c:v>
                </c:pt>
                <c:pt idx="6678">
                  <c:v>4.6338691395906304</c:v>
                </c:pt>
                <c:pt idx="6679">
                  <c:v>4.6108851486582596</c:v>
                </c:pt>
                <c:pt idx="6680">
                  <c:v>4.6179859117872004</c:v>
                </c:pt>
                <c:pt idx="6681">
                  <c:v>4.6264830058648903</c:v>
                </c:pt>
                <c:pt idx="6682">
                  <c:v>4.6618293360297001</c:v>
                </c:pt>
                <c:pt idx="6683">
                  <c:v>4.6587525286679199</c:v>
                </c:pt>
                <c:pt idx="6684">
                  <c:v>4.6673246333206597</c:v>
                </c:pt>
                <c:pt idx="6685">
                  <c:v>4.6782461729626403</c:v>
                </c:pt>
                <c:pt idx="6686">
                  <c:v>4.6835793735998097</c:v>
                </c:pt>
                <c:pt idx="6687">
                  <c:v>4.6748679159649198</c:v>
                </c:pt>
                <c:pt idx="6688">
                  <c:v>4.66009533335047</c:v>
                </c:pt>
                <c:pt idx="6689">
                  <c:v>4.6323211651636997</c:v>
                </c:pt>
                <c:pt idx="6690">
                  <c:v>4.6389917076415399</c:v>
                </c:pt>
                <c:pt idx="6691">
                  <c:v>4.65634153662812</c:v>
                </c:pt>
                <c:pt idx="6692">
                  <c:v>4.67189371736045</c:v>
                </c:pt>
                <c:pt idx="6693">
                  <c:v>4.7038494703872002</c:v>
                </c:pt>
                <c:pt idx="6694">
                  <c:v>4.7106230136245602</c:v>
                </c:pt>
                <c:pt idx="6695">
                  <c:v>4.7112825008464698</c:v>
                </c:pt>
                <c:pt idx="6696">
                  <c:v>4.7576415206547997</c:v>
                </c:pt>
                <c:pt idx="6697">
                  <c:v>4.7735320433337796</c:v>
                </c:pt>
                <c:pt idx="6698">
                  <c:v>4.78517946151951</c:v>
                </c:pt>
                <c:pt idx="6699">
                  <c:v>4.7738864379903303</c:v>
                </c:pt>
                <c:pt idx="6700">
                  <c:v>4.7545044590520904</c:v>
                </c:pt>
                <c:pt idx="6701">
                  <c:v>4.75992459413541</c:v>
                </c:pt>
                <c:pt idx="6702">
                  <c:v>4.7805826668739497</c:v>
                </c:pt>
                <c:pt idx="6703">
                  <c:v>4.7707346665802</c:v>
                </c:pt>
                <c:pt idx="6704">
                  <c:v>4.7675859817002504</c:v>
                </c:pt>
                <c:pt idx="6705">
                  <c:v>4.7382176520529802</c:v>
                </c:pt>
                <c:pt idx="6706">
                  <c:v>4.7421977548807002</c:v>
                </c:pt>
                <c:pt idx="6707">
                  <c:v>4.73479992638309</c:v>
                </c:pt>
                <c:pt idx="6708">
                  <c:v>4.7652920379089903</c:v>
                </c:pt>
                <c:pt idx="6709">
                  <c:v>4.7854968761497299</c:v>
                </c:pt>
                <c:pt idx="6710">
                  <c:v>4.7794671500857797</c:v>
                </c:pt>
                <c:pt idx="6711">
                  <c:v>4.7724891280466499</c:v>
                </c:pt>
                <c:pt idx="6712">
                  <c:v>4.77983876130385</c:v>
                </c:pt>
                <c:pt idx="6713">
                  <c:v>4.7967593905188597</c:v>
                </c:pt>
                <c:pt idx="6714">
                  <c:v>4.7931138533820699</c:v>
                </c:pt>
                <c:pt idx="6715">
                  <c:v>4.8000159373309401</c:v>
                </c:pt>
                <c:pt idx="6716">
                  <c:v>4.7838878837815102</c:v>
                </c:pt>
                <c:pt idx="6717">
                  <c:v>4.8003444581017201</c:v>
                </c:pt>
                <c:pt idx="6718">
                  <c:v>4.8024566096632801</c:v>
                </c:pt>
                <c:pt idx="6719">
                  <c:v>4.8204177973834197</c:v>
                </c:pt>
                <c:pt idx="6720">
                  <c:v>4.83362574214825</c:v>
                </c:pt>
                <c:pt idx="6721">
                  <c:v>4.8367192626232303</c:v>
                </c:pt>
                <c:pt idx="6722">
                  <c:v>4.8045067123341596</c:v>
                </c:pt>
                <c:pt idx="6723">
                  <c:v>4.8138274553560798</c:v>
                </c:pt>
                <c:pt idx="6724">
                  <c:v>4.7846556609766298</c:v>
                </c:pt>
                <c:pt idx="6725">
                  <c:v>4.7819762538064801</c:v>
                </c:pt>
                <c:pt idx="6726">
                  <c:v>4.7946006711165303</c:v>
                </c:pt>
                <c:pt idx="6727">
                  <c:v>4.7923951548078101</c:v>
                </c:pt>
                <c:pt idx="6728">
                  <c:v>4.8179865449344899</c:v>
                </c:pt>
                <c:pt idx="6729">
                  <c:v>4.8812948881349296</c:v>
                </c:pt>
                <c:pt idx="6730">
                  <c:v>4.89564589510604</c:v>
                </c:pt>
                <c:pt idx="6731">
                  <c:v>4.88702955833066</c:v>
                </c:pt>
                <c:pt idx="6732">
                  <c:v>4.8969990986296503</c:v>
                </c:pt>
                <c:pt idx="6733">
                  <c:v>4.89033917985551</c:v>
                </c:pt>
                <c:pt idx="6734">
                  <c:v>4.8924909290946497</c:v>
                </c:pt>
                <c:pt idx="6735">
                  <c:v>4.9195953288418401</c:v>
                </c:pt>
                <c:pt idx="6736">
                  <c:v>4.9232358293851801</c:v>
                </c:pt>
                <c:pt idx="6737">
                  <c:v>4.9219557880695399</c:v>
                </c:pt>
                <c:pt idx="6738">
                  <c:v>4.93544194692885</c:v>
                </c:pt>
                <c:pt idx="6739">
                  <c:v>4.8946751964472197</c:v>
                </c:pt>
                <c:pt idx="6740">
                  <c:v>4.9095550090444098</c:v>
                </c:pt>
                <c:pt idx="6741">
                  <c:v>4.8925679487131202</c:v>
                </c:pt>
                <c:pt idx="6742">
                  <c:v>4.8477520263029099</c:v>
                </c:pt>
                <c:pt idx="6743">
                  <c:v>4.8498850371944799</c:v>
                </c:pt>
                <c:pt idx="6744">
                  <c:v>4.8631737221964002</c:v>
                </c:pt>
                <c:pt idx="6745">
                  <c:v>4.9056778605283897</c:v>
                </c:pt>
                <c:pt idx="6746">
                  <c:v>4.9142137400057102</c:v>
                </c:pt>
                <c:pt idx="6747">
                  <c:v>4.9306272138973304</c:v>
                </c:pt>
                <c:pt idx="6748">
                  <c:v>4.9766792720751303</c:v>
                </c:pt>
                <c:pt idx="6749">
                  <c:v>4.9888223694990002</c:v>
                </c:pt>
                <c:pt idx="6750">
                  <c:v>4.9920152158154796</c:v>
                </c:pt>
                <c:pt idx="6751">
                  <c:v>4.9642596112155397</c:v>
                </c:pt>
                <c:pt idx="6752">
                  <c:v>5.0116186479065403</c:v>
                </c:pt>
                <c:pt idx="6753">
                  <c:v>5.0178330550299401</c:v>
                </c:pt>
                <c:pt idx="6754">
                  <c:v>5.0110088020751</c:v>
                </c:pt>
                <c:pt idx="6755">
                  <c:v>4.9896619045782602</c:v>
                </c:pt>
                <c:pt idx="6756">
                  <c:v>4.9863687277212403</c:v>
                </c:pt>
                <c:pt idx="6757">
                  <c:v>5.0065136573812303</c:v>
                </c:pt>
                <c:pt idx="6758">
                  <c:v>5.0132223856821199</c:v>
                </c:pt>
                <c:pt idx="6759">
                  <c:v>4.9788316801163397</c:v>
                </c:pt>
                <c:pt idx="6760">
                  <c:v>4.9959588610959402</c:v>
                </c:pt>
                <c:pt idx="6761">
                  <c:v>5.0011546583114797</c:v>
                </c:pt>
                <c:pt idx="6762">
                  <c:v>4.96284581362882</c:v>
                </c:pt>
                <c:pt idx="6763">
                  <c:v>4.9640368966240898</c:v>
                </c:pt>
                <c:pt idx="6764">
                  <c:v>4.9557965953756904</c:v>
                </c:pt>
                <c:pt idx="6765">
                  <c:v>4.9847384474926901</c:v>
                </c:pt>
                <c:pt idx="6766">
                  <c:v>5.0158432154050399</c:v>
                </c:pt>
                <c:pt idx="6767">
                  <c:v>5.0456373241045496</c:v>
                </c:pt>
                <c:pt idx="6768">
                  <c:v>5.07560840980973</c:v>
                </c:pt>
                <c:pt idx="6769">
                  <c:v>5.05347875714296</c:v>
                </c:pt>
                <c:pt idx="6770">
                  <c:v>5.0890552475932402</c:v>
                </c:pt>
                <c:pt idx="6771">
                  <c:v>5.0607601004166201</c:v>
                </c:pt>
                <c:pt idx="6772">
                  <c:v>5.0827237992524301</c:v>
                </c:pt>
                <c:pt idx="6773">
                  <c:v>5.11088208910029</c:v>
                </c:pt>
                <c:pt idx="6774">
                  <c:v>5.1095532597571198</c:v>
                </c:pt>
                <c:pt idx="6775">
                  <c:v>5.1281520336226398</c:v>
                </c:pt>
                <c:pt idx="6776">
                  <c:v>5.1288699749073503</c:v>
                </c:pt>
                <c:pt idx="6777">
                  <c:v>5.1408715306486297</c:v>
                </c:pt>
                <c:pt idx="6778">
                  <c:v>5.1199995922342003</c:v>
                </c:pt>
                <c:pt idx="6779">
                  <c:v>5.1283963915654596</c:v>
                </c:pt>
                <c:pt idx="6780">
                  <c:v>5.1378326409259403</c:v>
                </c:pt>
                <c:pt idx="6781">
                  <c:v>5.1755443325103396</c:v>
                </c:pt>
                <c:pt idx="6782">
                  <c:v>5.1964535316136802</c:v>
                </c:pt>
                <c:pt idx="6783">
                  <c:v>5.2138096864092702</c:v>
                </c:pt>
                <c:pt idx="6784">
                  <c:v>5.2463438588524696</c:v>
                </c:pt>
                <c:pt idx="6785">
                  <c:v>5.2570464003245201</c:v>
                </c:pt>
                <c:pt idx="6786">
                  <c:v>5.2335999733790803</c:v>
                </c:pt>
                <c:pt idx="6787">
                  <c:v>5.2510801972901602</c:v>
                </c:pt>
                <c:pt idx="6788">
                  <c:v>5.24551405228104</c:v>
                </c:pt>
                <c:pt idx="6789">
                  <c:v>5.24415021862744</c:v>
                </c:pt>
                <c:pt idx="6790">
                  <c:v>5.2438355696143297</c:v>
                </c:pt>
                <c:pt idx="6791">
                  <c:v>5.2414234052523003</c:v>
                </c:pt>
                <c:pt idx="6792">
                  <c:v>5.2589297594258397</c:v>
                </c:pt>
                <c:pt idx="6793">
                  <c:v>5.2701838691110101</c:v>
                </c:pt>
                <c:pt idx="6794">
                  <c:v>5.2645974742097597</c:v>
                </c:pt>
                <c:pt idx="6795">
                  <c:v>5.2674403568458299</c:v>
                </c:pt>
                <c:pt idx="6796">
                  <c:v>5.2223510673912301</c:v>
                </c:pt>
                <c:pt idx="6797">
                  <c:v>5.2596386540123996</c:v>
                </c:pt>
                <c:pt idx="6798">
                  <c:v>5.2824654857708202</c:v>
                </c:pt>
                <c:pt idx="6799">
                  <c:v>5.3249365082764104</c:v>
                </c:pt>
                <c:pt idx="6800">
                  <c:v>5.3549691501830896</c:v>
                </c:pt>
                <c:pt idx="6801">
                  <c:v>5.3798162070399398</c:v>
                </c:pt>
                <c:pt idx="6802">
                  <c:v>5.3525943370323201</c:v>
                </c:pt>
                <c:pt idx="6803">
                  <c:v>5.2923241247973403</c:v>
                </c:pt>
                <c:pt idx="6804">
                  <c:v>5.2909481205248898</c:v>
                </c:pt>
                <c:pt idx="6805">
                  <c:v>5.2922179480738096</c:v>
                </c:pt>
                <c:pt idx="6806">
                  <c:v>5.2723192085890602</c:v>
                </c:pt>
                <c:pt idx="6807">
                  <c:v>5.2577676075733502</c:v>
                </c:pt>
                <c:pt idx="6808">
                  <c:v>5.3037204964635398</c:v>
                </c:pt>
                <c:pt idx="6809">
                  <c:v>5.3437105490068797</c:v>
                </c:pt>
                <c:pt idx="6810">
                  <c:v>5.3481992658680397</c:v>
                </c:pt>
                <c:pt idx="6811">
                  <c:v>5.0665630925274296</c:v>
                </c:pt>
                <c:pt idx="6812">
                  <c:v>5.01407349888885</c:v>
                </c:pt>
                <c:pt idx="6813">
                  <c:v>5.0774513879147998</c:v>
                </c:pt>
                <c:pt idx="6814">
                  <c:v>4.8979127068381398</c:v>
                </c:pt>
                <c:pt idx="6815">
                  <c:v>4.9622712798059903</c:v>
                </c:pt>
                <c:pt idx="6816">
                  <c:v>4.9352269013310499</c:v>
                </c:pt>
                <c:pt idx="6817">
                  <c:v>4.9769295686473001</c:v>
                </c:pt>
                <c:pt idx="6818">
                  <c:v>5.01151922914939</c:v>
                </c:pt>
                <c:pt idx="6819">
                  <c:v>4.9551396378214596</c:v>
                </c:pt>
                <c:pt idx="6820">
                  <c:v>4.9311072105780296</c:v>
                </c:pt>
                <c:pt idx="6821">
                  <c:v>4.8603458221062299</c:v>
                </c:pt>
                <c:pt idx="6822">
                  <c:v>4.7439405396667897</c:v>
                </c:pt>
                <c:pt idx="6823">
                  <c:v>4.6976871194050398</c:v>
                </c:pt>
                <c:pt idx="6824">
                  <c:v>4.7585221676013303</c:v>
                </c:pt>
                <c:pt idx="6825">
                  <c:v>4.7187885075018601</c:v>
                </c:pt>
                <c:pt idx="6826">
                  <c:v>4.8261409460475297</c:v>
                </c:pt>
                <c:pt idx="6827">
                  <c:v>4.9093918773668497</c:v>
                </c:pt>
                <c:pt idx="6828">
                  <c:v>4.98180540755801</c:v>
                </c:pt>
                <c:pt idx="6829">
                  <c:v>4.9915199281027496</c:v>
                </c:pt>
                <c:pt idx="6830">
                  <c:v>4.96281868851616</c:v>
                </c:pt>
                <c:pt idx="6831">
                  <c:v>4.8970613408933197</c:v>
                </c:pt>
                <c:pt idx="6832">
                  <c:v>4.9129767902512196</c:v>
                </c:pt>
                <c:pt idx="6833">
                  <c:v>4.9721781605737503</c:v>
                </c:pt>
                <c:pt idx="6834">
                  <c:v>5.0136958482145397</c:v>
                </c:pt>
                <c:pt idx="6835">
                  <c:v>5.0345026859846298</c:v>
                </c:pt>
                <c:pt idx="6836">
                  <c:v>5.0744766373113501</c:v>
                </c:pt>
                <c:pt idx="6837">
                  <c:v>5.0731572733856503</c:v>
                </c:pt>
                <c:pt idx="6838">
                  <c:v>5.08756504004206</c:v>
                </c:pt>
                <c:pt idx="6839">
                  <c:v>5.1142238808518803</c:v>
                </c:pt>
                <c:pt idx="6840">
                  <c:v>5.1737534468249997</c:v>
                </c:pt>
                <c:pt idx="6841">
                  <c:v>5.1843079038565199</c:v>
                </c:pt>
                <c:pt idx="6842">
                  <c:v>5.2135474004342699</c:v>
                </c:pt>
                <c:pt idx="6843">
                  <c:v>5.2247043918712004</c:v>
                </c:pt>
                <c:pt idx="6844">
                  <c:v>5.1946100945740197</c:v>
                </c:pt>
                <c:pt idx="6845">
                  <c:v>5.2010514110913002</c:v>
                </c:pt>
                <c:pt idx="6846">
                  <c:v>5.2147821868165796</c:v>
                </c:pt>
                <c:pt idx="6847">
                  <c:v>5.2311566028831802</c:v>
                </c:pt>
                <c:pt idx="6848">
                  <c:v>5.2836774151761299</c:v>
                </c:pt>
                <c:pt idx="6849">
                  <c:v>5.3145340912807599</c:v>
                </c:pt>
                <c:pt idx="6850">
                  <c:v>5.3227184737813298</c:v>
                </c:pt>
                <c:pt idx="6851">
                  <c:v>5.3133504892674797</c:v>
                </c:pt>
                <c:pt idx="6852">
                  <c:v>5.3518191468097696</c:v>
                </c:pt>
                <c:pt idx="6853">
                  <c:v>5.3525684014903199</c:v>
                </c:pt>
                <c:pt idx="6854">
                  <c:v>5.2901574539289502</c:v>
                </c:pt>
                <c:pt idx="6855">
                  <c:v>5.2914270917178898</c:v>
                </c:pt>
                <c:pt idx="6856">
                  <c:v>5.3038090311125101</c:v>
                </c:pt>
                <c:pt idx="6857">
                  <c:v>5.2886401372835303</c:v>
                </c:pt>
                <c:pt idx="6858">
                  <c:v>5.2835630427517399</c:v>
                </c:pt>
                <c:pt idx="6859">
                  <c:v>5.3102450361176299</c:v>
                </c:pt>
                <c:pt idx="6860">
                  <c:v>5.3354687000391898</c:v>
                </c:pt>
                <c:pt idx="6861">
                  <c:v>5.3058568487539697</c:v>
                </c:pt>
                <c:pt idx="6862">
                  <c:v>5.3252232262519197</c:v>
                </c:pt>
                <c:pt idx="6863">
                  <c:v>5.36809127322325</c:v>
                </c:pt>
                <c:pt idx="6864">
                  <c:v>5.3329302753836396</c:v>
                </c:pt>
                <c:pt idx="6865">
                  <c:v>5.3934590340092399</c:v>
                </c:pt>
                <c:pt idx="6866">
                  <c:v>5.4503600268180401</c:v>
                </c:pt>
                <c:pt idx="6867">
                  <c:v>5.4746141289373798</c:v>
                </c:pt>
                <c:pt idx="6868">
                  <c:v>5.4962388547466796</c:v>
                </c:pt>
                <c:pt idx="6869">
                  <c:v>5.5113535115972399</c:v>
                </c:pt>
                <c:pt idx="6870">
                  <c:v>5.49344161268455</c:v>
                </c:pt>
                <c:pt idx="6871">
                  <c:v>5.46624907670176</c:v>
                </c:pt>
                <c:pt idx="6872">
                  <c:v>5.5107990066768799</c:v>
                </c:pt>
                <c:pt idx="6873">
                  <c:v>5.5408328612632696</c:v>
                </c:pt>
                <c:pt idx="6874">
                  <c:v>5.5300282371838003</c:v>
                </c:pt>
                <c:pt idx="6875">
                  <c:v>5.46283839410202</c:v>
                </c:pt>
                <c:pt idx="6876">
                  <c:v>5.5319432997874101</c:v>
                </c:pt>
                <c:pt idx="6877">
                  <c:v>5.5388582289121402</c:v>
                </c:pt>
                <c:pt idx="6878">
                  <c:v>5.54412014422961</c:v>
                </c:pt>
                <c:pt idx="6879">
                  <c:v>5.5970664916070003</c:v>
                </c:pt>
                <c:pt idx="6880">
                  <c:v>5.5855925052992097</c:v>
                </c:pt>
                <c:pt idx="6881">
                  <c:v>5.6534574542385903</c:v>
                </c:pt>
                <c:pt idx="6882">
                  <c:v>5.6339530260214703</c:v>
                </c:pt>
                <c:pt idx="6883">
                  <c:v>5.6793063478809396</c:v>
                </c:pt>
                <c:pt idx="6884">
                  <c:v>5.69606030160719</c:v>
                </c:pt>
                <c:pt idx="6885">
                  <c:v>5.6490678041189302</c:v>
                </c:pt>
                <c:pt idx="6886">
                  <c:v>5.6086769693194798</c:v>
                </c:pt>
                <c:pt idx="6887">
                  <c:v>5.6386833911053502</c:v>
                </c:pt>
                <c:pt idx="6888">
                  <c:v>5.6446040086659997</c:v>
                </c:pt>
                <c:pt idx="6889">
                  <c:v>5.6189210604265698</c:v>
                </c:pt>
                <c:pt idx="6890">
                  <c:v>5.6163925459493802</c:v>
                </c:pt>
                <c:pt idx="6891">
                  <c:v>5.6599195881804896</c:v>
                </c:pt>
                <c:pt idx="6892">
                  <c:v>5.6964260695242501</c:v>
                </c:pt>
                <c:pt idx="6893">
                  <c:v>5.6955716056138304</c:v>
                </c:pt>
                <c:pt idx="6894">
                  <c:v>5.6861739124645601</c:v>
                </c:pt>
                <c:pt idx="6895">
                  <c:v>5.7001050385500998</c:v>
                </c:pt>
                <c:pt idx="6896">
                  <c:v>5.6963999702750403</c:v>
                </c:pt>
                <c:pt idx="6897">
                  <c:v>5.7086472302111302</c:v>
                </c:pt>
                <c:pt idx="6898">
                  <c:v>5.70151142117337</c:v>
                </c:pt>
                <c:pt idx="6899">
                  <c:v>5.5837752103261398</c:v>
                </c:pt>
                <c:pt idx="6900">
                  <c:v>5.6158819177855204</c:v>
                </c:pt>
                <c:pt idx="6901">
                  <c:v>5.6268328875252003</c:v>
                </c:pt>
                <c:pt idx="6902">
                  <c:v>5.57591004989309</c:v>
                </c:pt>
                <c:pt idx="6903">
                  <c:v>5.5410606120812602</c:v>
                </c:pt>
                <c:pt idx="6904">
                  <c:v>5.5640560136213999</c:v>
                </c:pt>
                <c:pt idx="6905">
                  <c:v>5.6160799373487604</c:v>
                </c:pt>
                <c:pt idx="6906">
                  <c:v>5.6348938051388799</c:v>
                </c:pt>
                <c:pt idx="6907">
                  <c:v>5.61601691089166</c:v>
                </c:pt>
                <c:pt idx="6908">
                  <c:v>5.4944301447708597</c:v>
                </c:pt>
                <c:pt idx="6909">
                  <c:v>5.5754729894062303</c:v>
                </c:pt>
                <c:pt idx="6910">
                  <c:v>5.6499055538147998</c:v>
                </c:pt>
                <c:pt idx="6911">
                  <c:v>5.69143235963534</c:v>
                </c:pt>
                <c:pt idx="6912">
                  <c:v>5.71619009039975</c:v>
                </c:pt>
                <c:pt idx="6913">
                  <c:v>5.7301947561212296</c:v>
                </c:pt>
                <c:pt idx="6914">
                  <c:v>5.7213129542492496</c:v>
                </c:pt>
                <c:pt idx="6915">
                  <c:v>5.7101563939884601</c:v>
                </c:pt>
                <c:pt idx="6916">
                  <c:v>5.7578361998782599</c:v>
                </c:pt>
                <c:pt idx="6917">
                  <c:v>5.7869132726876504</c:v>
                </c:pt>
                <c:pt idx="6918">
                  <c:v>5.7883600010058203</c:v>
                </c:pt>
                <c:pt idx="6919">
                  <c:v>5.7880705830057702</c:v>
                </c:pt>
                <c:pt idx="6920">
                  <c:v>5.8497135347147804</c:v>
                </c:pt>
                <c:pt idx="6921">
                  <c:v>5.89329390054841</c:v>
                </c:pt>
                <c:pt idx="6922">
                  <c:v>5.8882846007329404</c:v>
                </c:pt>
                <c:pt idx="6923">
                  <c:v>5.8709141611607798</c:v>
                </c:pt>
                <c:pt idx="6924">
                  <c:v>5.7062350189402196</c:v>
                </c:pt>
                <c:pt idx="6925">
                  <c:v>5.6574467095282799</c:v>
                </c:pt>
                <c:pt idx="6926">
                  <c:v>5.7001604321852204</c:v>
                </c:pt>
                <c:pt idx="6927">
                  <c:v>5.7437666594914401</c:v>
                </c:pt>
                <c:pt idx="6928">
                  <c:v>5.7090168712015101</c:v>
                </c:pt>
                <c:pt idx="6929">
                  <c:v>5.5505916530256698</c:v>
                </c:pt>
                <c:pt idx="6930">
                  <c:v>5.6363482940649199</c:v>
                </c:pt>
                <c:pt idx="6931">
                  <c:v>5.6851027068085802</c:v>
                </c:pt>
                <c:pt idx="6932">
                  <c:v>5.6757222873423396</c:v>
                </c:pt>
                <c:pt idx="6933">
                  <c:v>5.6913305236325398</c:v>
                </c:pt>
                <c:pt idx="6934">
                  <c:v>5.7126730130961603</c:v>
                </c:pt>
                <c:pt idx="6935">
                  <c:v>5.7660865057686097</c:v>
                </c:pt>
                <c:pt idx="6936">
                  <c:v>5.7698344619973598</c:v>
                </c:pt>
                <c:pt idx="6937">
                  <c:v>5.77127692061286</c:v>
                </c:pt>
                <c:pt idx="6938">
                  <c:v>5.7115442044845199</c:v>
                </c:pt>
                <c:pt idx="6939">
                  <c:v>5.6889836048767997</c:v>
                </c:pt>
                <c:pt idx="6940">
                  <c:v>5.7791539950141004</c:v>
                </c:pt>
                <c:pt idx="6941">
                  <c:v>5.8389682388624902</c:v>
                </c:pt>
                <c:pt idx="6942">
                  <c:v>5.8702067189404099</c:v>
                </c:pt>
                <c:pt idx="6943">
                  <c:v>5.8863497874174904</c:v>
                </c:pt>
                <c:pt idx="6944">
                  <c:v>5.8948849946092503</c:v>
                </c:pt>
                <c:pt idx="6945">
                  <c:v>5.9152223478406496</c:v>
                </c:pt>
                <c:pt idx="6946">
                  <c:v>5.8687878524101</c:v>
                </c:pt>
                <c:pt idx="6947">
                  <c:v>5.9852832912804397</c:v>
                </c:pt>
                <c:pt idx="6948">
                  <c:v>6.0173045568888002</c:v>
                </c:pt>
                <c:pt idx="6949">
                  <c:v>6.0145967698381897</c:v>
                </c:pt>
                <c:pt idx="6950">
                  <c:v>6.0233179351544601</c:v>
                </c:pt>
                <c:pt idx="6951">
                  <c:v>6.1181851926331401</c:v>
                </c:pt>
                <c:pt idx="6952">
                  <c:v>6.1013601833533997</c:v>
                </c:pt>
                <c:pt idx="6953">
                  <c:v>6.1437646366277097</c:v>
                </c:pt>
                <c:pt idx="6954">
                  <c:v>6.1465293307141904</c:v>
                </c:pt>
                <c:pt idx="6955">
                  <c:v>6.1419194337161498</c:v>
                </c:pt>
                <c:pt idx="6956">
                  <c:v>6.1717077429696801</c:v>
                </c:pt>
                <c:pt idx="6957">
                  <c:v>6.2065778917174503</c:v>
                </c:pt>
                <c:pt idx="6958">
                  <c:v>6.1249613924413699</c:v>
                </c:pt>
                <c:pt idx="6959">
                  <c:v>6.2232670227900497</c:v>
                </c:pt>
                <c:pt idx="6960">
                  <c:v>6.2049083850728204</c:v>
                </c:pt>
                <c:pt idx="6961">
                  <c:v>6.21080304803864</c:v>
                </c:pt>
                <c:pt idx="6962">
                  <c:v>6.2440308443456498</c:v>
                </c:pt>
                <c:pt idx="6963">
                  <c:v>6.28805126179829</c:v>
                </c:pt>
                <c:pt idx="6964">
                  <c:v>6.3229499463012697</c:v>
                </c:pt>
                <c:pt idx="6965">
                  <c:v>6.3055618339489401</c:v>
                </c:pt>
                <c:pt idx="6966">
                  <c:v>6.2976798816565003</c:v>
                </c:pt>
                <c:pt idx="6967">
                  <c:v>6.3074412854730699</c:v>
                </c:pt>
                <c:pt idx="6968">
                  <c:v>6.2446822446826102</c:v>
                </c:pt>
                <c:pt idx="6969">
                  <c:v>6.2649774619778302</c:v>
                </c:pt>
                <c:pt idx="6970">
                  <c:v>6.2458692807188001</c:v>
                </c:pt>
                <c:pt idx="6971">
                  <c:v>6.2037096630739503</c:v>
                </c:pt>
                <c:pt idx="6972">
                  <c:v>6.2660569451878398</c:v>
                </c:pt>
                <c:pt idx="6973">
                  <c:v>6.3321638459595704</c:v>
                </c:pt>
                <c:pt idx="6974">
                  <c:v>6.3761723846889904</c:v>
                </c:pt>
                <c:pt idx="6975">
                  <c:v>6.3924316242699497</c:v>
                </c:pt>
                <c:pt idx="6976">
                  <c:v>6.3767701667904797</c:v>
                </c:pt>
                <c:pt idx="6977">
                  <c:v>6.4153496262995704</c:v>
                </c:pt>
                <c:pt idx="6978">
                  <c:v>6.4637855159781301</c:v>
                </c:pt>
                <c:pt idx="6979">
                  <c:v>6.4880247116630496</c:v>
                </c:pt>
                <c:pt idx="6980">
                  <c:v>6.5104083969182804</c:v>
                </c:pt>
                <c:pt idx="6981">
                  <c:v>6.4885985287886099</c:v>
                </c:pt>
                <c:pt idx="6982">
                  <c:v>6.4714037426873201</c:v>
                </c:pt>
                <c:pt idx="6983">
                  <c:v>6.5060257527107002</c:v>
                </c:pt>
                <c:pt idx="6984">
                  <c:v>6.5362787724607996</c:v>
                </c:pt>
                <c:pt idx="6985">
                  <c:v>6.5457563766808704</c:v>
                </c:pt>
                <c:pt idx="6986">
                  <c:v>6.5526294208763796</c:v>
                </c:pt>
                <c:pt idx="6987">
                  <c:v>6.5332991640848004</c:v>
                </c:pt>
                <c:pt idx="6988">
                  <c:v>6.5192525708820197</c:v>
                </c:pt>
                <c:pt idx="6989">
                  <c:v>6.5450036185369997</c:v>
                </c:pt>
                <c:pt idx="6990">
                  <c:v>6.5499123712509002</c:v>
                </c:pt>
                <c:pt idx="6991">
                  <c:v>6.47426088336295</c:v>
                </c:pt>
                <c:pt idx="6992">
                  <c:v>6.4609886485520596</c:v>
                </c:pt>
                <c:pt idx="6993">
                  <c:v>6.4897400480381204</c:v>
                </c:pt>
                <c:pt idx="6994">
                  <c:v>6.50628888516062</c:v>
                </c:pt>
                <c:pt idx="6995">
                  <c:v>6.5196267773751897</c:v>
                </c:pt>
                <c:pt idx="6996">
                  <c:v>6.5179968706808502</c:v>
                </c:pt>
                <c:pt idx="6997">
                  <c:v>6.4635715968106702</c:v>
                </c:pt>
                <c:pt idx="6998">
                  <c:v>6.4735901327857199</c:v>
                </c:pt>
                <c:pt idx="6999">
                  <c:v>6.4952119238292303</c:v>
                </c:pt>
                <c:pt idx="7000">
                  <c:v>6.5227516223862603</c:v>
                </c:pt>
                <c:pt idx="7001">
                  <c:v>6.5210557069644404</c:v>
                </c:pt>
                <c:pt idx="7002">
                  <c:v>6.4854507428044199</c:v>
                </c:pt>
                <c:pt idx="7003">
                  <c:v>6.4733878044228002</c:v>
                </c:pt>
                <c:pt idx="7004">
                  <c:v>6.4995402911526696</c:v>
                </c:pt>
                <c:pt idx="7005">
                  <c:v>6.5218987097542298</c:v>
                </c:pt>
                <c:pt idx="7006">
                  <c:v>6.5267249147994502</c:v>
                </c:pt>
                <c:pt idx="7007">
                  <c:v>6.5139325339664396</c:v>
                </c:pt>
                <c:pt idx="7008">
                  <c:v>6.4523107321951203</c:v>
                </c:pt>
                <c:pt idx="7009">
                  <c:v>6.3512675461289501</c:v>
                </c:pt>
                <c:pt idx="7010">
                  <c:v>6.2962655691794698</c:v>
                </c:pt>
                <c:pt idx="7011">
                  <c:v>6.3047025650421702</c:v>
                </c:pt>
                <c:pt idx="7012">
                  <c:v>6.4064604644419498</c:v>
                </c:pt>
                <c:pt idx="7013">
                  <c:v>6.4201702898358599</c:v>
                </c:pt>
                <c:pt idx="7014">
                  <c:v>6.3851161600533501</c:v>
                </c:pt>
                <c:pt idx="7015">
                  <c:v>6.3751553788436697</c:v>
                </c:pt>
                <c:pt idx="7016">
                  <c:v>6.4117487707182299</c:v>
                </c:pt>
                <c:pt idx="7017">
                  <c:v>6.4331640116124298</c:v>
                </c:pt>
                <c:pt idx="7018">
                  <c:v>6.3639431668474797</c:v>
                </c:pt>
                <c:pt idx="7019">
                  <c:v>6.3699252734243199</c:v>
                </c:pt>
                <c:pt idx="7020">
                  <c:v>6.3740020255993102</c:v>
                </c:pt>
                <c:pt idx="7021">
                  <c:v>6.3022307627910603</c:v>
                </c:pt>
                <c:pt idx="7022">
                  <c:v>6.3188686520048298</c:v>
                </c:pt>
                <c:pt idx="7023">
                  <c:v>6.3582983923933396</c:v>
                </c:pt>
                <c:pt idx="7024">
                  <c:v>6.3413853186695697</c:v>
                </c:pt>
                <c:pt idx="7025">
                  <c:v>6.3080930457465598</c:v>
                </c:pt>
                <c:pt idx="7026">
                  <c:v>6.2951614550027797</c:v>
                </c:pt>
                <c:pt idx="7027">
                  <c:v>6.3238044396230402</c:v>
                </c:pt>
                <c:pt idx="7028">
                  <c:v>6.4126538919997502</c:v>
                </c:pt>
                <c:pt idx="7029">
                  <c:v>6.4354188133163399</c:v>
                </c:pt>
                <c:pt idx="7030">
                  <c:v>6.4299487073250203</c:v>
                </c:pt>
                <c:pt idx="7031">
                  <c:v>6.4328421842433201</c:v>
                </c:pt>
                <c:pt idx="7032">
                  <c:v>6.4215847104208903</c:v>
                </c:pt>
                <c:pt idx="7033">
                  <c:v>6.4103469371776596</c:v>
                </c:pt>
                <c:pt idx="7034">
                  <c:v>6.4734888545088598</c:v>
                </c:pt>
                <c:pt idx="7035">
                  <c:v>6.5579678840601998</c:v>
                </c:pt>
                <c:pt idx="7036">
                  <c:v>6.5838718572022303</c:v>
                </c:pt>
                <c:pt idx="7037">
                  <c:v>6.5512816915090797</c:v>
                </c:pt>
                <c:pt idx="7038">
                  <c:v>6.5614361781309203</c:v>
                </c:pt>
                <c:pt idx="7039">
                  <c:v>6.5860415637989096</c:v>
                </c:pt>
                <c:pt idx="7040">
                  <c:v>6.5560750746836298</c:v>
                </c:pt>
                <c:pt idx="7041">
                  <c:v>6.5531248409000202</c:v>
                </c:pt>
                <c:pt idx="7042">
                  <c:v>6.5547631221102503</c:v>
                </c:pt>
                <c:pt idx="7043">
                  <c:v>6.5531244313297199</c:v>
                </c:pt>
                <c:pt idx="7044">
                  <c:v>6.5239630276103</c:v>
                </c:pt>
                <c:pt idx="7045">
                  <c:v>6.5334227740003303</c:v>
                </c:pt>
                <c:pt idx="7046">
                  <c:v>6.5905902232728399</c:v>
                </c:pt>
                <c:pt idx="7047">
                  <c:v>6.6508941238157799</c:v>
                </c:pt>
                <c:pt idx="7048">
                  <c:v>6.6618680991200803</c:v>
                </c:pt>
                <c:pt idx="7049">
                  <c:v>6.65953644528539</c:v>
                </c:pt>
                <c:pt idx="7050">
                  <c:v>6.6811799387325701</c:v>
                </c:pt>
                <c:pt idx="7051">
                  <c:v>6.7002213015579501</c:v>
                </c:pt>
                <c:pt idx="7052">
                  <c:v>6.7494679281243997</c:v>
                </c:pt>
                <c:pt idx="7053">
                  <c:v>6.75318013548487</c:v>
                </c:pt>
                <c:pt idx="7054">
                  <c:v>6.7339335720987403</c:v>
                </c:pt>
                <c:pt idx="7055">
                  <c:v>6.7208024016331498</c:v>
                </c:pt>
                <c:pt idx="7056">
                  <c:v>6.7446612501589502</c:v>
                </c:pt>
                <c:pt idx="7057">
                  <c:v>6.7598367379718001</c:v>
                </c:pt>
                <c:pt idx="7058">
                  <c:v>6.7256995624450502</c:v>
                </c:pt>
                <c:pt idx="7059">
                  <c:v>6.6910622096984502</c:v>
                </c:pt>
                <c:pt idx="7060">
                  <c:v>6.6539268144346302</c:v>
                </c:pt>
                <c:pt idx="7061">
                  <c:v>6.6489363693237999</c:v>
                </c:pt>
                <c:pt idx="7062">
                  <c:v>6.5475400896916103</c:v>
                </c:pt>
                <c:pt idx="7063">
                  <c:v>6.52757009241805</c:v>
                </c:pt>
                <c:pt idx="7064">
                  <c:v>6.5905611438098903</c:v>
                </c:pt>
                <c:pt idx="7065">
                  <c:v>6.4861007496805003</c:v>
                </c:pt>
                <c:pt idx="7066">
                  <c:v>6.4909653252427599</c:v>
                </c:pt>
                <c:pt idx="7067">
                  <c:v>6.4640278191430003</c:v>
                </c:pt>
                <c:pt idx="7068">
                  <c:v>6.4436661315126997</c:v>
                </c:pt>
                <c:pt idx="7069">
                  <c:v>6.4021044849644397</c:v>
                </c:pt>
                <c:pt idx="7070">
                  <c:v>6.3761759618003397</c:v>
                </c:pt>
                <c:pt idx="7071">
                  <c:v>6.38223332896405</c:v>
                </c:pt>
                <c:pt idx="7072">
                  <c:v>6.3940404606226302</c:v>
                </c:pt>
                <c:pt idx="7073">
                  <c:v>6.42696976899484</c:v>
                </c:pt>
                <c:pt idx="7074">
                  <c:v>6.4742079967969497</c:v>
                </c:pt>
                <c:pt idx="7075">
                  <c:v>6.5101398511791704</c:v>
                </c:pt>
                <c:pt idx="7076">
                  <c:v>6.5007652497934796</c:v>
                </c:pt>
                <c:pt idx="7077">
                  <c:v>6.43874794931045</c:v>
                </c:pt>
                <c:pt idx="7078">
                  <c:v>6.4500801457012296</c:v>
                </c:pt>
                <c:pt idx="7079">
                  <c:v>6.5078728638067203</c:v>
                </c:pt>
                <c:pt idx="7080">
                  <c:v>6.5408027004975802</c:v>
                </c:pt>
                <c:pt idx="7081">
                  <c:v>6.52876762352866</c:v>
                </c:pt>
                <c:pt idx="7082">
                  <c:v>6.5618031877037204</c:v>
                </c:pt>
                <c:pt idx="7083">
                  <c:v>6.5352935028254002</c:v>
                </c:pt>
                <c:pt idx="7084">
                  <c:v>6.5409138552378296</c:v>
                </c:pt>
                <c:pt idx="7085">
                  <c:v>6.6040990830794204</c:v>
                </c:pt>
                <c:pt idx="7086">
                  <c:v>6.6474219730644197</c:v>
                </c:pt>
                <c:pt idx="7087">
                  <c:v>6.6444971073962797</c:v>
                </c:pt>
                <c:pt idx="7088">
                  <c:v>6.6375868304045804</c:v>
                </c:pt>
                <c:pt idx="7089">
                  <c:v>6.6081159448775901</c:v>
                </c:pt>
                <c:pt idx="7090">
                  <c:v>6.5708461709484798</c:v>
                </c:pt>
                <c:pt idx="7091">
                  <c:v>6.5193307369682403</c:v>
                </c:pt>
                <c:pt idx="7092">
                  <c:v>6.4193242034631499</c:v>
                </c:pt>
                <c:pt idx="7093">
                  <c:v>6.4351157410036697</c:v>
                </c:pt>
                <c:pt idx="7094">
                  <c:v>6.4644598687826402</c:v>
                </c:pt>
                <c:pt idx="7095">
                  <c:v>6.3943851238050398</c:v>
                </c:pt>
                <c:pt idx="7096">
                  <c:v>6.3474503369963102</c:v>
                </c:pt>
                <c:pt idx="7097">
                  <c:v>6.3859158860385099</c:v>
                </c:pt>
                <c:pt idx="7098">
                  <c:v>6.4310004521939401</c:v>
                </c:pt>
                <c:pt idx="7099">
                  <c:v>6.5310668192300803</c:v>
                </c:pt>
                <c:pt idx="7100">
                  <c:v>6.5314586832392303</c:v>
                </c:pt>
                <c:pt idx="7101">
                  <c:v>6.5468729257316696</c:v>
                </c:pt>
                <c:pt idx="7102">
                  <c:v>6.5230423082820099</c:v>
                </c:pt>
                <c:pt idx="7103">
                  <c:v>6.5371320796679004</c:v>
                </c:pt>
                <c:pt idx="7104">
                  <c:v>6.5662876887432198</c:v>
                </c:pt>
                <c:pt idx="7105">
                  <c:v>6.6119890510568702</c:v>
                </c:pt>
                <c:pt idx="7106">
                  <c:v>6.5634570514221204</c:v>
                </c:pt>
                <c:pt idx="7107">
                  <c:v>6.6065133296794398</c:v>
                </c:pt>
                <c:pt idx="7108">
                  <c:v>6.6042671151473504</c:v>
                </c:pt>
                <c:pt idx="7109">
                  <c:v>6.6099467848663798</c:v>
                </c:pt>
                <c:pt idx="7110">
                  <c:v>6.6209192965292596</c:v>
                </c:pt>
                <c:pt idx="7111">
                  <c:v>6.6762701818482402</c:v>
                </c:pt>
                <c:pt idx="7112">
                  <c:v>6.7567860002413296</c:v>
                </c:pt>
                <c:pt idx="7113">
                  <c:v>6.7450291926009101</c:v>
                </c:pt>
                <c:pt idx="7114">
                  <c:v>6.77915904031547</c:v>
                </c:pt>
                <c:pt idx="7115">
                  <c:v>6.7985474351707804</c:v>
                </c:pt>
                <c:pt idx="7116">
                  <c:v>6.8390667778843897</c:v>
                </c:pt>
                <c:pt idx="7117">
                  <c:v>6.7957070945125997</c:v>
                </c:pt>
                <c:pt idx="7118">
                  <c:v>6.8416460744715097</c:v>
                </c:pt>
                <c:pt idx="7119">
                  <c:v>6.91252552780304</c:v>
                </c:pt>
                <c:pt idx="7120">
                  <c:v>6.9240003201791902</c:v>
                </c:pt>
                <c:pt idx="7121">
                  <c:v>6.9701141623115799</c:v>
                </c:pt>
                <c:pt idx="7122">
                  <c:v>6.9684413349126304</c:v>
                </c:pt>
                <c:pt idx="7123">
                  <c:v>6.9570130911233798</c:v>
                </c:pt>
                <c:pt idx="7124">
                  <c:v>6.9323852647808</c:v>
                </c:pt>
                <c:pt idx="7125">
                  <c:v>6.9210161529465601</c:v>
                </c:pt>
                <c:pt idx="7126">
                  <c:v>6.92973663329927</c:v>
                </c:pt>
                <c:pt idx="7127">
                  <c:v>6.9246086281906303</c:v>
                </c:pt>
                <c:pt idx="7128">
                  <c:v>6.95203007835826</c:v>
                </c:pt>
                <c:pt idx="7129">
                  <c:v>6.9885977565704298</c:v>
                </c:pt>
                <c:pt idx="7130">
                  <c:v>7.00788628637856</c:v>
                </c:pt>
                <c:pt idx="7131">
                  <c:v>7.0034012391552798</c:v>
                </c:pt>
                <c:pt idx="7132">
                  <c:v>6.9772085185208397</c:v>
                </c:pt>
                <c:pt idx="7133">
                  <c:v>6.9455319918467504</c:v>
                </c:pt>
                <c:pt idx="7134">
                  <c:v>6.9890110221157196</c:v>
                </c:pt>
                <c:pt idx="7135">
                  <c:v>6.9908281649814601</c:v>
                </c:pt>
                <c:pt idx="7136">
                  <c:v>6.9807613724238902</c:v>
                </c:pt>
                <c:pt idx="7137">
                  <c:v>6.9874629033414202</c:v>
                </c:pt>
                <c:pt idx="7138">
                  <c:v>7.0416856154713496</c:v>
                </c:pt>
                <c:pt idx="7139">
                  <c:v>7.0892874102319396</c:v>
                </c:pt>
                <c:pt idx="7140">
                  <c:v>7.0968020548867798</c:v>
                </c:pt>
                <c:pt idx="7141">
                  <c:v>7.1043246650649596</c:v>
                </c:pt>
                <c:pt idx="7142">
                  <c:v>7.1594542244658701</c:v>
                </c:pt>
                <c:pt idx="7143">
                  <c:v>7.18279404523763</c:v>
                </c:pt>
                <c:pt idx="7144">
                  <c:v>7.2133927478703397</c:v>
                </c:pt>
                <c:pt idx="7145">
                  <c:v>7.2448431402510503</c:v>
                </c:pt>
                <c:pt idx="7146">
                  <c:v>7.2119515523943099</c:v>
                </c:pt>
                <c:pt idx="7147">
                  <c:v>7.2570983691122999</c:v>
                </c:pt>
                <c:pt idx="7148">
                  <c:v>7.2778536704479597</c:v>
                </c:pt>
                <c:pt idx="7149">
                  <c:v>7.2746514148329604</c:v>
                </c:pt>
                <c:pt idx="7150">
                  <c:v>7.2525364745318699</c:v>
                </c:pt>
                <c:pt idx="7151">
                  <c:v>7.2471695975407204</c:v>
                </c:pt>
                <c:pt idx="7152">
                  <c:v>7.2526774464348502</c:v>
                </c:pt>
                <c:pt idx="7153">
                  <c:v>7.2422335909119804</c:v>
                </c:pt>
                <c:pt idx="7154">
                  <c:v>7.1883513729955997</c:v>
                </c:pt>
                <c:pt idx="7155">
                  <c:v>7.1542785874875996</c:v>
                </c:pt>
                <c:pt idx="7156">
                  <c:v>7.1797478192590596</c:v>
                </c:pt>
                <c:pt idx="7157">
                  <c:v>7.1909482258570998</c:v>
                </c:pt>
                <c:pt idx="7158">
                  <c:v>7.1568631312665403</c:v>
                </c:pt>
                <c:pt idx="7159">
                  <c:v>7.1537141114887799</c:v>
                </c:pt>
                <c:pt idx="7160">
                  <c:v>7.1977809904155503</c:v>
                </c:pt>
                <c:pt idx="7161">
                  <c:v>7.2457182118117203</c:v>
                </c:pt>
                <c:pt idx="7162">
                  <c:v>7.2896272641752997</c:v>
                </c:pt>
                <c:pt idx="7163">
                  <c:v>7.2798591636412997</c:v>
                </c:pt>
                <c:pt idx="7164">
                  <c:v>7.2897597721038503</c:v>
                </c:pt>
                <c:pt idx="7165">
                  <c:v>7.2916551096445996</c:v>
                </c:pt>
                <c:pt idx="7166">
                  <c:v>7.2848009538415299</c:v>
                </c:pt>
                <c:pt idx="7167">
                  <c:v>7.2502709973203201</c:v>
                </c:pt>
                <c:pt idx="7168">
                  <c:v>7.2340303902863301</c:v>
                </c:pt>
                <c:pt idx="7169">
                  <c:v>7.2670175688660299</c:v>
                </c:pt>
                <c:pt idx="7170">
                  <c:v>7.2878012391129898</c:v>
                </c:pt>
                <c:pt idx="7171">
                  <c:v>7.3020853295416499</c:v>
                </c:pt>
                <c:pt idx="7172">
                  <c:v>7.2740453218762102</c:v>
                </c:pt>
                <c:pt idx="7173">
                  <c:v>7.2555692467586503</c:v>
                </c:pt>
                <c:pt idx="7174">
                  <c:v>7.2465723408926701</c:v>
                </c:pt>
                <c:pt idx="7175">
                  <c:v>7.1455551224606202</c:v>
                </c:pt>
                <c:pt idx="7176">
                  <c:v>7.0809593041535797</c:v>
                </c:pt>
                <c:pt idx="7177">
                  <c:v>6.9525107023762303</c:v>
                </c:pt>
                <c:pt idx="7178">
                  <c:v>6.9974239215135796</c:v>
                </c:pt>
                <c:pt idx="7179">
                  <c:v>7.0482252191837702</c:v>
                </c:pt>
                <c:pt idx="7180">
                  <c:v>7.0141118091229204</c:v>
                </c:pt>
                <c:pt idx="7181">
                  <c:v>6.9619268172630502</c:v>
                </c:pt>
                <c:pt idx="7182">
                  <c:v>6.8516498964775998</c:v>
                </c:pt>
                <c:pt idx="7183">
                  <c:v>6.9103000195914497</c:v>
                </c:pt>
                <c:pt idx="7184">
                  <c:v>6.9114056675945799</c:v>
                </c:pt>
                <c:pt idx="7185">
                  <c:v>6.9830078303108598</c:v>
                </c:pt>
                <c:pt idx="7186">
                  <c:v>7.0294448323824303</c:v>
                </c:pt>
                <c:pt idx="7187">
                  <c:v>6.9791843018308901</c:v>
                </c:pt>
                <c:pt idx="7188">
                  <c:v>6.9195122760502397</c:v>
                </c:pt>
                <c:pt idx="7189">
                  <c:v>6.9253938614848796</c:v>
                </c:pt>
                <c:pt idx="7190">
                  <c:v>6.8661817439691903</c:v>
                </c:pt>
                <c:pt idx="7191">
                  <c:v>6.8795707983699304</c:v>
                </c:pt>
                <c:pt idx="7192">
                  <c:v>6.9562780127717501</c:v>
                </c:pt>
                <c:pt idx="7193">
                  <c:v>6.9907115889349702</c:v>
                </c:pt>
                <c:pt idx="7194">
                  <c:v>6.97847784365434</c:v>
                </c:pt>
                <c:pt idx="7195">
                  <c:v>6.9976686577243896</c:v>
                </c:pt>
                <c:pt idx="7196">
                  <c:v>6.9945197068284104</c:v>
                </c:pt>
                <c:pt idx="7197">
                  <c:v>6.98717546113624</c:v>
                </c:pt>
                <c:pt idx="7198">
                  <c:v>6.9896209725476401</c:v>
                </c:pt>
                <c:pt idx="7199">
                  <c:v>6.9641088559978401</c:v>
                </c:pt>
                <c:pt idx="7200">
                  <c:v>6.9512252546142399</c:v>
                </c:pt>
                <c:pt idx="7201">
                  <c:v>6.9460118356732803</c:v>
                </c:pt>
                <c:pt idx="7202">
                  <c:v>6.8748152143576302</c:v>
                </c:pt>
                <c:pt idx="7203">
                  <c:v>6.8497221388252303</c:v>
                </c:pt>
                <c:pt idx="7204">
                  <c:v>6.8904779855512297</c:v>
                </c:pt>
                <c:pt idx="7205">
                  <c:v>6.9445682377378102</c:v>
                </c:pt>
                <c:pt idx="7206">
                  <c:v>6.9351930706168696</c:v>
                </c:pt>
                <c:pt idx="7207">
                  <c:v>6.9653611604740497</c:v>
                </c:pt>
                <c:pt idx="7208">
                  <c:v>7.0311838234405304</c:v>
                </c:pt>
                <c:pt idx="7209">
                  <c:v>7.0491133421903003</c:v>
                </c:pt>
                <c:pt idx="7210">
                  <c:v>7.0734327832208601</c:v>
                </c:pt>
                <c:pt idx="7211">
                  <c:v>7.1027875292712297</c:v>
                </c:pt>
                <c:pt idx="7212">
                  <c:v>7.1059837836593998</c:v>
                </c:pt>
                <c:pt idx="7213">
                  <c:v>7.1702929369015198</c:v>
                </c:pt>
                <c:pt idx="7214">
                  <c:v>7.1849920374221599</c:v>
                </c:pt>
                <c:pt idx="7215">
                  <c:v>7.1925362790614598</c:v>
                </c:pt>
                <c:pt idx="7216">
                  <c:v>7.1936151595033202</c:v>
                </c:pt>
                <c:pt idx="7217">
                  <c:v>7.1601648490116299</c:v>
                </c:pt>
                <c:pt idx="7218">
                  <c:v>7.1691150550728899</c:v>
                </c:pt>
                <c:pt idx="7219">
                  <c:v>7.1909808559908601</c:v>
                </c:pt>
                <c:pt idx="7220">
                  <c:v>7.1899022088624696</c:v>
                </c:pt>
                <c:pt idx="7221">
                  <c:v>7.1859477626475901</c:v>
                </c:pt>
                <c:pt idx="7222">
                  <c:v>7.1963673869034297</c:v>
                </c:pt>
                <c:pt idx="7223">
                  <c:v>7.20536284613706</c:v>
                </c:pt>
                <c:pt idx="7224">
                  <c:v>7.2258981302485497</c:v>
                </c:pt>
                <c:pt idx="7225">
                  <c:v>7.2269820149680903</c:v>
                </c:pt>
                <c:pt idx="7226">
                  <c:v>7.2114440036358998</c:v>
                </c:pt>
                <c:pt idx="7227">
                  <c:v>7.2118045758360898</c:v>
                </c:pt>
                <c:pt idx="7228">
                  <c:v>7.2092804442345502</c:v>
                </c:pt>
                <c:pt idx="7229">
                  <c:v>7.1649433695024998</c:v>
                </c:pt>
                <c:pt idx="7230">
                  <c:v>7.2262036353117498</c:v>
                </c:pt>
                <c:pt idx="7231">
                  <c:v>7.2583602414888899</c:v>
                </c:pt>
                <c:pt idx="7232">
                  <c:v>7.2558198154043696</c:v>
                </c:pt>
                <c:pt idx="7233">
                  <c:v>7.2757733198967296</c:v>
                </c:pt>
                <c:pt idx="7234">
                  <c:v>7.2878511036077596</c:v>
                </c:pt>
                <c:pt idx="7235">
                  <c:v>7.2992201513293899</c:v>
                </c:pt>
                <c:pt idx="7236">
                  <c:v>7.3127967008108596</c:v>
                </c:pt>
                <c:pt idx="7237">
                  <c:v>7.3183544263034799</c:v>
                </c:pt>
                <c:pt idx="7238">
                  <c:v>7.3078159959295999</c:v>
                </c:pt>
                <c:pt idx="7239">
                  <c:v>7.2768308561068604</c:v>
                </c:pt>
                <c:pt idx="7240">
                  <c:v>7.25689233956113</c:v>
                </c:pt>
                <c:pt idx="7241">
                  <c:v>7.3008691071388698</c:v>
                </c:pt>
                <c:pt idx="7242">
                  <c:v>7.33197080953527</c:v>
                </c:pt>
                <c:pt idx="7243">
                  <c:v>7.3617386110219902</c:v>
                </c:pt>
                <c:pt idx="7244">
                  <c:v>7.3769037925606904</c:v>
                </c:pt>
                <c:pt idx="7245">
                  <c:v>7.3448880301009796</c:v>
                </c:pt>
                <c:pt idx="7246">
                  <c:v>7.3666288986700801</c:v>
                </c:pt>
                <c:pt idx="7247">
                  <c:v>7.39653741199868</c:v>
                </c:pt>
                <c:pt idx="7248">
                  <c:v>7.4080760103614001</c:v>
                </c:pt>
                <c:pt idx="7249">
                  <c:v>7.42852230015</c:v>
                </c:pt>
                <c:pt idx="7250">
                  <c:v>7.4594249529186198</c:v>
                </c:pt>
                <c:pt idx="7251">
                  <c:v>7.4971696431803903</c:v>
                </c:pt>
                <c:pt idx="7252">
                  <c:v>7.4713793796078498</c:v>
                </c:pt>
                <c:pt idx="7253">
                  <c:v>7.4815404555641098</c:v>
                </c:pt>
                <c:pt idx="7254">
                  <c:v>7.4902190424925701</c:v>
                </c:pt>
                <c:pt idx="7255">
                  <c:v>7.49740965277336</c:v>
                </c:pt>
                <c:pt idx="7256">
                  <c:v>7.5046071660400298</c:v>
                </c:pt>
                <c:pt idx="7257">
                  <c:v>7.5043069817533903</c:v>
                </c:pt>
                <c:pt idx="7258">
                  <c:v>7.4244611554675304</c:v>
                </c:pt>
                <c:pt idx="7259">
                  <c:v>7.3937238862838903</c:v>
                </c:pt>
                <c:pt idx="7260">
                  <c:v>7.4377165434072801</c:v>
                </c:pt>
                <c:pt idx="7261">
                  <c:v>7.4648642087907202</c:v>
                </c:pt>
                <c:pt idx="7262">
                  <c:v>7.3816309728627001</c:v>
                </c:pt>
                <c:pt idx="7263">
                  <c:v>7.3628078138818998</c:v>
                </c:pt>
                <c:pt idx="7264">
                  <c:v>7.3867369392770197</c:v>
                </c:pt>
                <c:pt idx="7265">
                  <c:v>7.3996637289207499</c:v>
                </c:pt>
                <c:pt idx="7266">
                  <c:v>7.4377719971246901</c:v>
                </c:pt>
                <c:pt idx="7267">
                  <c:v>7.4411189945234</c:v>
                </c:pt>
                <c:pt idx="7268">
                  <c:v>7.4176794696906496</c:v>
                </c:pt>
                <c:pt idx="7269">
                  <c:v>7.3683519012172098</c:v>
                </c:pt>
                <c:pt idx="7270">
                  <c:v>7.3502994390592296</c:v>
                </c:pt>
                <c:pt idx="7271">
                  <c:v>7.3499319240872696</c:v>
                </c:pt>
                <c:pt idx="7272">
                  <c:v>7.3458894615290298</c:v>
                </c:pt>
                <c:pt idx="7273">
                  <c:v>7.3168731981559896</c:v>
                </c:pt>
                <c:pt idx="7274">
                  <c:v>7.2104126931228203</c:v>
                </c:pt>
                <c:pt idx="7275">
                  <c:v>7.1300165915945</c:v>
                </c:pt>
                <c:pt idx="7276">
                  <c:v>7.1531891455171799</c:v>
                </c:pt>
                <c:pt idx="7277">
                  <c:v>7.2000425344203203</c:v>
                </c:pt>
                <c:pt idx="7278">
                  <c:v>7.17952241319722</c:v>
                </c:pt>
                <c:pt idx="7279">
                  <c:v>7.1439837772518899</c:v>
                </c:pt>
                <c:pt idx="7280">
                  <c:v>7.15862894399526</c:v>
                </c:pt>
                <c:pt idx="7281">
                  <c:v>7.2098131409448296</c:v>
                </c:pt>
                <c:pt idx="7282">
                  <c:v>7.2058477437173103</c:v>
                </c:pt>
                <c:pt idx="7283">
                  <c:v>7.2119006558220304</c:v>
                </c:pt>
                <c:pt idx="7284">
                  <c:v>7.2309400735534002</c:v>
                </c:pt>
                <c:pt idx="7285">
                  <c:v>7.3259546261198896</c:v>
                </c:pt>
                <c:pt idx="7286">
                  <c:v>7.34309735994501</c:v>
                </c:pt>
                <c:pt idx="7287">
                  <c:v>7.3426567741034097</c:v>
                </c:pt>
                <c:pt idx="7288">
                  <c:v>7.3583700595999897</c:v>
                </c:pt>
                <c:pt idx="7289">
                  <c:v>7.3800036675752203</c:v>
                </c:pt>
                <c:pt idx="7290">
                  <c:v>7.3441368497508002</c:v>
                </c:pt>
                <c:pt idx="7291">
                  <c:v>7.3605877162942397</c:v>
                </c:pt>
                <c:pt idx="7292">
                  <c:v>7.3800196678652599</c:v>
                </c:pt>
                <c:pt idx="7293">
                  <c:v>7.3840048784859098</c:v>
                </c:pt>
                <c:pt idx="7294">
                  <c:v>7.40202185038941</c:v>
                </c:pt>
                <c:pt idx="7295">
                  <c:v>7.4171219749642097</c:v>
                </c:pt>
                <c:pt idx="7296">
                  <c:v>7.4248357818181701</c:v>
                </c:pt>
                <c:pt idx="7297">
                  <c:v>7.4147380051549003</c:v>
                </c:pt>
                <c:pt idx="7298">
                  <c:v>7.39723922346273</c:v>
                </c:pt>
                <c:pt idx="7299">
                  <c:v>7.4234254503137898</c:v>
                </c:pt>
                <c:pt idx="7300">
                  <c:v>7.4289187851470198</c:v>
                </c:pt>
                <c:pt idx="7301">
                  <c:v>7.4284730500199103</c:v>
                </c:pt>
                <c:pt idx="7302">
                  <c:v>7.4205988685868904</c:v>
                </c:pt>
                <c:pt idx="7303">
                  <c:v>7.38972917729357</c:v>
                </c:pt>
                <c:pt idx="7304">
                  <c:v>7.3848519560365604</c:v>
                </c:pt>
                <c:pt idx="7305">
                  <c:v>7.4420107101762802</c:v>
                </c:pt>
                <c:pt idx="7306">
                  <c:v>7.4862162537947299</c:v>
                </c:pt>
                <c:pt idx="7307">
                  <c:v>7.5284385134661296</c:v>
                </c:pt>
                <c:pt idx="7308">
                  <c:v>7.5340095579661002</c:v>
                </c:pt>
                <c:pt idx="7309">
                  <c:v>7.4763743848476496</c:v>
                </c:pt>
                <c:pt idx="7310">
                  <c:v>7.4707671040590196</c:v>
                </c:pt>
                <c:pt idx="7311">
                  <c:v>7.4778643328078704</c:v>
                </c:pt>
                <c:pt idx="7312">
                  <c:v>7.4401011179271901</c:v>
                </c:pt>
                <c:pt idx="7313">
                  <c:v>7.4293129713062003</c:v>
                </c:pt>
                <c:pt idx="7314">
                  <c:v>7.3605918263216203</c:v>
                </c:pt>
                <c:pt idx="7315">
                  <c:v>7.4021791701403297</c:v>
                </c:pt>
                <c:pt idx="7316">
                  <c:v>7.4018090611818304</c:v>
                </c:pt>
                <c:pt idx="7317">
                  <c:v>7.4280854833490197</c:v>
                </c:pt>
                <c:pt idx="7318">
                  <c:v>7.4321709303648698</c:v>
                </c:pt>
                <c:pt idx="7319">
                  <c:v>7.3775444740266902</c:v>
                </c:pt>
                <c:pt idx="7320">
                  <c:v>7.2982358709308999</c:v>
                </c:pt>
                <c:pt idx="7321">
                  <c:v>7.28838325250514</c:v>
                </c:pt>
                <c:pt idx="7322">
                  <c:v>7.22606757569622</c:v>
                </c:pt>
                <c:pt idx="7323">
                  <c:v>7.2553331493777904</c:v>
                </c:pt>
                <c:pt idx="7324">
                  <c:v>7.2600491159248897</c:v>
                </c:pt>
                <c:pt idx="7325">
                  <c:v>7.3112324621921596</c:v>
                </c:pt>
                <c:pt idx="7326">
                  <c:v>7.2794286009816203</c:v>
                </c:pt>
                <c:pt idx="7327">
                  <c:v>7.2470351437072598</c:v>
                </c:pt>
                <c:pt idx="7328">
                  <c:v>7.2169599478608699</c:v>
                </c:pt>
                <c:pt idx="7329">
                  <c:v>7.2476320276392796</c:v>
                </c:pt>
                <c:pt idx="7330">
                  <c:v>7.2581410940793596</c:v>
                </c:pt>
                <c:pt idx="7331">
                  <c:v>7.2425360907270901</c:v>
                </c:pt>
                <c:pt idx="7332">
                  <c:v>7.2182735948231498</c:v>
                </c:pt>
                <c:pt idx="7333">
                  <c:v>7.1688284206986097</c:v>
                </c:pt>
                <c:pt idx="7334">
                  <c:v>7.1197219460168304</c:v>
                </c:pt>
                <c:pt idx="7335">
                  <c:v>7.2211779837475696</c:v>
                </c:pt>
                <c:pt idx="7336">
                  <c:v>7.2432025765979997</c:v>
                </c:pt>
                <c:pt idx="7337">
                  <c:v>7.2638457039412998</c:v>
                </c:pt>
                <c:pt idx="7338">
                  <c:v>7.28236851048635</c:v>
                </c:pt>
                <c:pt idx="7339">
                  <c:v>7.3286115505279401</c:v>
                </c:pt>
                <c:pt idx="7340">
                  <c:v>7.3494980934469503</c:v>
                </c:pt>
                <c:pt idx="7341">
                  <c:v>7.3520704177796601</c:v>
                </c:pt>
                <c:pt idx="7342">
                  <c:v>7.34582115792454</c:v>
                </c:pt>
                <c:pt idx="7343">
                  <c:v>7.3359042993613501</c:v>
                </c:pt>
                <c:pt idx="7344">
                  <c:v>7.3487421318852304</c:v>
                </c:pt>
                <c:pt idx="7345">
                  <c:v>7.3241238457434097</c:v>
                </c:pt>
                <c:pt idx="7346">
                  <c:v>7.2988556184756002</c:v>
                </c:pt>
                <c:pt idx="7347">
                  <c:v>7.3028699890657602</c:v>
                </c:pt>
                <c:pt idx="7348">
                  <c:v>7.30469570656303</c:v>
                </c:pt>
                <c:pt idx="7349">
                  <c:v>7.3152875153375403</c:v>
                </c:pt>
                <c:pt idx="7350">
                  <c:v>7.3529612460415299</c:v>
                </c:pt>
                <c:pt idx="7351">
                  <c:v>7.3731818894681398</c:v>
                </c:pt>
                <c:pt idx="7352">
                  <c:v>7.4200015944662701</c:v>
                </c:pt>
                <c:pt idx="7353">
                  <c:v>7.4144365932704197</c:v>
                </c:pt>
                <c:pt idx="7354">
                  <c:v>7.4140658714407603</c:v>
                </c:pt>
                <c:pt idx="7355">
                  <c:v>7.4300061130643504</c:v>
                </c:pt>
                <c:pt idx="7356">
                  <c:v>7.4162606017551802</c:v>
                </c:pt>
                <c:pt idx="7357">
                  <c:v>7.4062486499428104</c:v>
                </c:pt>
                <c:pt idx="7358">
                  <c:v>7.4073595872403102</c:v>
                </c:pt>
                <c:pt idx="7359">
                  <c:v>7.3982485349480003</c:v>
                </c:pt>
                <c:pt idx="7360">
                  <c:v>7.3928478135174904</c:v>
                </c:pt>
                <c:pt idx="7361">
                  <c:v>7.4347652606201402</c:v>
                </c:pt>
                <c:pt idx="7362">
                  <c:v>7.4821247153302801</c:v>
                </c:pt>
                <c:pt idx="7363">
                  <c:v>7.5238001499946803</c:v>
                </c:pt>
                <c:pt idx="7364">
                  <c:v>7.5529172565751503</c:v>
                </c:pt>
                <c:pt idx="7365">
                  <c:v>7.5285213338364203</c:v>
                </c:pt>
                <c:pt idx="7366">
                  <c:v>7.54786963366438</c:v>
                </c:pt>
                <c:pt idx="7367">
                  <c:v>7.5514171323922001</c:v>
                </c:pt>
                <c:pt idx="7368">
                  <c:v>7.5670485658562496</c:v>
                </c:pt>
                <c:pt idx="7369">
                  <c:v>7.5562276864070803</c:v>
                </c:pt>
                <c:pt idx="7370">
                  <c:v>7.5620459817256096</c:v>
                </c:pt>
                <c:pt idx="7371">
                  <c:v>7.5799680307023003</c:v>
                </c:pt>
                <c:pt idx="7372">
                  <c:v>7.6039965293596197</c:v>
                </c:pt>
                <c:pt idx="7373">
                  <c:v>7.6151744042577798</c:v>
                </c:pt>
                <c:pt idx="7374">
                  <c:v>7.6073307746214001</c:v>
                </c:pt>
                <c:pt idx="7375">
                  <c:v>7.6131884193178596</c:v>
                </c:pt>
                <c:pt idx="7376">
                  <c:v>7.6403675019748203</c:v>
                </c:pt>
                <c:pt idx="7377">
                  <c:v>7.6569470994541096</c:v>
                </c:pt>
                <c:pt idx="7378">
                  <c:v>7.6750940640798104</c:v>
                </c:pt>
                <c:pt idx="7379">
                  <c:v>7.7032616592949896</c:v>
                </c:pt>
                <c:pt idx="7380">
                  <c:v>7.7446281744054</c:v>
                </c:pt>
                <c:pt idx="7381">
                  <c:v>7.7312299676636798</c:v>
                </c:pt>
                <c:pt idx="7382">
                  <c:v>7.7317711537614198</c:v>
                </c:pt>
                <c:pt idx="7383">
                  <c:v>7.7044780015886403</c:v>
                </c:pt>
                <c:pt idx="7384">
                  <c:v>7.7088695540495404</c:v>
                </c:pt>
                <c:pt idx="7385">
                  <c:v>7.6878243401669897</c:v>
                </c:pt>
                <c:pt idx="7386">
                  <c:v>7.6729868391904699</c:v>
                </c:pt>
                <c:pt idx="7387">
                  <c:v>7.7118888824651597</c:v>
                </c:pt>
                <c:pt idx="7388">
                  <c:v>7.7178270369046604</c:v>
                </c:pt>
                <c:pt idx="7389">
                  <c:v>7.7554128545743799</c:v>
                </c:pt>
                <c:pt idx="7390">
                  <c:v>7.7474247793341702</c:v>
                </c:pt>
                <c:pt idx="7391">
                  <c:v>7.7208511123410499</c:v>
                </c:pt>
                <c:pt idx="7392">
                  <c:v>7.6712060396887001</c:v>
                </c:pt>
                <c:pt idx="7393">
                  <c:v>7.6886196773987896</c:v>
                </c:pt>
                <c:pt idx="7394">
                  <c:v>7.7053039820987497</c:v>
                </c:pt>
                <c:pt idx="7395">
                  <c:v>7.7382056301023097</c:v>
                </c:pt>
                <c:pt idx="7396">
                  <c:v>7.7642833830757496</c:v>
                </c:pt>
                <c:pt idx="7397">
                  <c:v>7.7461926027931902</c:v>
                </c:pt>
                <c:pt idx="7398">
                  <c:v>7.7444109784945496</c:v>
                </c:pt>
                <c:pt idx="7399">
                  <c:v>7.7604419092200301</c:v>
                </c:pt>
                <c:pt idx="7400">
                  <c:v>7.7772820681630401</c:v>
                </c:pt>
                <c:pt idx="7401">
                  <c:v>7.7863814881827897</c:v>
                </c:pt>
                <c:pt idx="7402">
                  <c:v>7.7915983637798698</c:v>
                </c:pt>
                <c:pt idx="7403">
                  <c:v>7.7820146977924196</c:v>
                </c:pt>
                <c:pt idx="7404">
                  <c:v>7.7856722447003799</c:v>
                </c:pt>
                <c:pt idx="7405">
                  <c:v>7.7978957501245603</c:v>
                </c:pt>
                <c:pt idx="7406">
                  <c:v>7.8179363422023798</c:v>
                </c:pt>
                <c:pt idx="7407">
                  <c:v>7.8177018041121196</c:v>
                </c:pt>
                <c:pt idx="7408">
                  <c:v>7.8205943537796401</c:v>
                </c:pt>
                <c:pt idx="7409">
                  <c:v>7.7663976349079498</c:v>
                </c:pt>
                <c:pt idx="7410">
                  <c:v>7.7653880032154099</c:v>
                </c:pt>
                <c:pt idx="7411">
                  <c:v>7.7643785027749903</c:v>
                </c:pt>
                <c:pt idx="7412">
                  <c:v>7.7493932522646398</c:v>
                </c:pt>
                <c:pt idx="7413">
                  <c:v>7.6708918986191899</c:v>
                </c:pt>
                <c:pt idx="7414">
                  <c:v>7.6721959502419601</c:v>
                </c:pt>
                <c:pt idx="7415">
                  <c:v>7.6896118350490097</c:v>
                </c:pt>
                <c:pt idx="7416">
                  <c:v>7.7009155644465297</c:v>
                </c:pt>
                <c:pt idx="7417">
                  <c:v>7.7014546285360401</c:v>
                </c:pt>
                <c:pt idx="7418">
                  <c:v>7.6734983482344497</c:v>
                </c:pt>
                <c:pt idx="7419">
                  <c:v>7.6686640442750704</c:v>
                </c:pt>
                <c:pt idx="7420">
                  <c:v>7.6968080413175599</c:v>
                </c:pt>
                <c:pt idx="7421">
                  <c:v>7.7158191571796104</c:v>
                </c:pt>
                <c:pt idx="7422">
                  <c:v>7.7387351400764404</c:v>
                </c:pt>
                <c:pt idx="7423">
                  <c:v>7.7656659383638997</c:v>
                </c:pt>
                <c:pt idx="7424">
                  <c:v>7.7825950901095302</c:v>
                </c:pt>
                <c:pt idx="7425">
                  <c:v>7.77621336213564</c:v>
                </c:pt>
                <c:pt idx="7426">
                  <c:v>7.7675040031700497</c:v>
                </c:pt>
                <c:pt idx="7427">
                  <c:v>7.7347251362766798</c:v>
                </c:pt>
                <c:pt idx="7428">
                  <c:v>7.6533558278430398</c:v>
                </c:pt>
                <c:pt idx="7429">
                  <c:v>7.62029333066676</c:v>
                </c:pt>
                <c:pt idx="7430">
                  <c:v>7.6315713647961498</c:v>
                </c:pt>
                <c:pt idx="7431">
                  <c:v>7.6161555906392602</c:v>
                </c:pt>
                <c:pt idx="7432">
                  <c:v>7.54441140497544</c:v>
                </c:pt>
                <c:pt idx="7433">
                  <c:v>7.5759470446482302</c:v>
                </c:pt>
                <c:pt idx="7434">
                  <c:v>7.5962505827278903</c:v>
                </c:pt>
                <c:pt idx="7435">
                  <c:v>7.5831850317256002</c:v>
                </c:pt>
                <c:pt idx="7436">
                  <c:v>7.5997163750947596</c:v>
                </c:pt>
                <c:pt idx="7437">
                  <c:v>7.6079240687798597</c:v>
                </c:pt>
                <c:pt idx="7438">
                  <c:v>7.6343996445392204</c:v>
                </c:pt>
                <c:pt idx="7439">
                  <c:v>7.6594404753733096</c:v>
                </c:pt>
                <c:pt idx="7440">
                  <c:v>7.6592872865638002</c:v>
                </c:pt>
                <c:pt idx="7441">
                  <c:v>7.6392199538729999</c:v>
                </c:pt>
                <c:pt idx="7442">
                  <c:v>7.6352475594969897</c:v>
                </c:pt>
                <c:pt idx="7443">
                  <c:v>7.5938645177245103</c:v>
                </c:pt>
                <c:pt idx="7444">
                  <c:v>7.5753354883012696</c:v>
                </c:pt>
                <c:pt idx="7445">
                  <c:v>7.5750324748817404</c:v>
                </c:pt>
                <c:pt idx="7446">
                  <c:v>7.5618519183754396</c:v>
                </c:pt>
                <c:pt idx="7447">
                  <c:v>7.5418886293109297</c:v>
                </c:pt>
                <c:pt idx="7448">
                  <c:v>7.5453578980804101</c:v>
                </c:pt>
                <c:pt idx="7449">
                  <c:v>7.5827828732548896</c:v>
                </c:pt>
                <c:pt idx="7450">
                  <c:v>7.58475439680194</c:v>
                </c:pt>
                <c:pt idx="7451">
                  <c:v>7.58445100662607</c:v>
                </c:pt>
                <c:pt idx="7452">
                  <c:v>7.5583604951632699</c:v>
                </c:pt>
                <c:pt idx="7453">
                  <c:v>7.4492177696131101</c:v>
                </c:pt>
                <c:pt idx="7454">
                  <c:v>7.4027346507307303</c:v>
                </c:pt>
                <c:pt idx="7455">
                  <c:v>7.4875699898281001</c:v>
                </c:pt>
                <c:pt idx="7456">
                  <c:v>7.4640590200600396</c:v>
                </c:pt>
                <c:pt idx="7457">
                  <c:v>7.4525643691691501</c:v>
                </c:pt>
                <c:pt idx="7458">
                  <c:v>7.3807216486503604</c:v>
                </c:pt>
                <c:pt idx="7459">
                  <c:v>7.4047828012249601</c:v>
                </c:pt>
                <c:pt idx="7460">
                  <c:v>7.4355866976780502</c:v>
                </c:pt>
                <c:pt idx="7461">
                  <c:v>7.4449555369171296</c:v>
                </c:pt>
                <c:pt idx="7462">
                  <c:v>7.44838021646411</c:v>
                </c:pt>
                <c:pt idx="7463">
                  <c:v>7.4525513093853304</c:v>
                </c:pt>
                <c:pt idx="7464">
                  <c:v>7.45150795220201</c:v>
                </c:pt>
                <c:pt idx="7465">
                  <c:v>7.5532955508291</c:v>
                </c:pt>
                <c:pt idx="7466">
                  <c:v>7.5960472036467896</c:v>
                </c:pt>
                <c:pt idx="7467">
                  <c:v>7.6360024119379704</c:v>
                </c:pt>
                <c:pt idx="7468">
                  <c:v>7.6654773812480501</c:v>
                </c:pt>
                <c:pt idx="7469">
                  <c:v>7.6965992194159201</c:v>
                </c:pt>
                <c:pt idx="7470">
                  <c:v>7.6970610153690799</c:v>
                </c:pt>
                <c:pt idx="7471">
                  <c:v>7.6852075414054104</c:v>
                </c:pt>
                <c:pt idx="7472">
                  <c:v>7.6925853406451603</c:v>
                </c:pt>
                <c:pt idx="7473">
                  <c:v>7.6938161542996601</c:v>
                </c:pt>
                <c:pt idx="7474">
                  <c:v>7.7088960339620902</c:v>
                </c:pt>
                <c:pt idx="7475">
                  <c:v>7.8188248914063898</c:v>
                </c:pt>
                <c:pt idx="7476">
                  <c:v>7.8748076776288602</c:v>
                </c:pt>
                <c:pt idx="7477">
                  <c:v>7.8634679545730801</c:v>
                </c:pt>
                <c:pt idx="7478">
                  <c:v>7.8639397626503502</c:v>
                </c:pt>
                <c:pt idx="7479">
                  <c:v>7.9139544195408096</c:v>
                </c:pt>
                <c:pt idx="7480">
                  <c:v>7.9239260021094298</c:v>
                </c:pt>
                <c:pt idx="7481">
                  <c:v>7.9727373862824198</c:v>
                </c:pt>
                <c:pt idx="7482">
                  <c:v>8.0122821637183907</c:v>
                </c:pt>
                <c:pt idx="7483">
                  <c:v>8.0232589902826792</c:v>
                </c:pt>
                <c:pt idx="7484">
                  <c:v>8.0454834176857606</c:v>
                </c:pt>
                <c:pt idx="7485">
                  <c:v>8.04282840815792</c:v>
                </c:pt>
                <c:pt idx="7486">
                  <c:v>8.0176543552403903</c:v>
                </c:pt>
                <c:pt idx="7487">
                  <c:v>8.0302420725781207</c:v>
                </c:pt>
                <c:pt idx="7488">
                  <c:v>8.0637281820207694</c:v>
                </c:pt>
                <c:pt idx="7489">
                  <c:v>8.0981603013579999</c:v>
                </c:pt>
                <c:pt idx="7490">
                  <c:v>8.1011566206694994</c:v>
                </c:pt>
                <c:pt idx="7491">
                  <c:v>8.1017237016329506</c:v>
                </c:pt>
                <c:pt idx="7492">
                  <c:v>8.1274061657671197</c:v>
                </c:pt>
                <c:pt idx="7493">
                  <c:v>8.1352897497479209</c:v>
                </c:pt>
                <c:pt idx="7494">
                  <c:v>8.1326051041304996</c:v>
                </c:pt>
                <c:pt idx="7495">
                  <c:v>8.1234152603628296</c:v>
                </c:pt>
                <c:pt idx="7496">
                  <c:v>8.1239838994310603</c:v>
                </c:pt>
                <c:pt idx="7497">
                  <c:v>8.1570485139017403</c:v>
                </c:pt>
                <c:pt idx="7498">
                  <c:v>8.1918791110560996</c:v>
                </c:pt>
                <c:pt idx="7499">
                  <c:v>8.1637809657051807</c:v>
                </c:pt>
                <c:pt idx="7500">
                  <c:v>8.1692506989521991</c:v>
                </c:pt>
                <c:pt idx="7501">
                  <c:v>8.18125949747966</c:v>
                </c:pt>
                <c:pt idx="7502">
                  <c:v>8.2096484679359207</c:v>
                </c:pt>
                <c:pt idx="7503">
                  <c:v>8.2496294559747696</c:v>
                </c:pt>
                <c:pt idx="7504">
                  <c:v>8.2584565594926609</c:v>
                </c:pt>
                <c:pt idx="7505">
                  <c:v>8.2640723099531108</c:v>
                </c:pt>
                <c:pt idx="7506">
                  <c:v>8.3019217611327001</c:v>
                </c:pt>
                <c:pt idx="7507">
                  <c:v>8.2594159217156999</c:v>
                </c:pt>
                <c:pt idx="7508">
                  <c:v>8.2328206024477808</c:v>
                </c:pt>
                <c:pt idx="7509">
                  <c:v>8.2301860998549898</c:v>
                </c:pt>
                <c:pt idx="7510">
                  <c:v>8.1600649142842308</c:v>
                </c:pt>
                <c:pt idx="7511">
                  <c:v>8.1084933040259504</c:v>
                </c:pt>
                <c:pt idx="7512">
                  <c:v>8.1553603953232194</c:v>
                </c:pt>
                <c:pt idx="7513">
                  <c:v>8.1633526485106405</c:v>
                </c:pt>
                <c:pt idx="7514">
                  <c:v>8.1770670809601391</c:v>
                </c:pt>
                <c:pt idx="7515">
                  <c:v>8.1425598578784797</c:v>
                </c:pt>
                <c:pt idx="7516">
                  <c:v>8.1375114707666008</c:v>
                </c:pt>
                <c:pt idx="7517">
                  <c:v>8.1723400198614797</c:v>
                </c:pt>
                <c:pt idx="7518">
                  <c:v>8.1615525310352695</c:v>
                </c:pt>
                <c:pt idx="7519">
                  <c:v>8.1662862315032694</c:v>
                </c:pt>
                <c:pt idx="7520">
                  <c:v>8.1563233623008298</c:v>
                </c:pt>
                <c:pt idx="7521">
                  <c:v>8.1447413831263606</c:v>
                </c:pt>
                <c:pt idx="7522">
                  <c:v>8.1608679710649596</c:v>
                </c:pt>
                <c:pt idx="7523">
                  <c:v>8.1778425764447693</c:v>
                </c:pt>
                <c:pt idx="7524">
                  <c:v>8.2046659000955096</c:v>
                </c:pt>
                <c:pt idx="7525">
                  <c:v>8.2455251362779904</c:v>
                </c:pt>
                <c:pt idx="7526">
                  <c:v>8.2626758285614397</c:v>
                </c:pt>
                <c:pt idx="7527">
                  <c:v>8.2682944481248608</c:v>
                </c:pt>
                <c:pt idx="7528">
                  <c:v>8.2606876172325894</c:v>
                </c:pt>
                <c:pt idx="7529">
                  <c:v>8.1952629713041105</c:v>
                </c:pt>
                <c:pt idx="7530">
                  <c:v>8.1278979096799908</c:v>
                </c:pt>
                <c:pt idx="7531">
                  <c:v>8.0984749192469501</c:v>
                </c:pt>
                <c:pt idx="7532">
                  <c:v>8.0877849323535393</c:v>
                </c:pt>
                <c:pt idx="7533">
                  <c:v>8.0965197400804794</c:v>
                </c:pt>
                <c:pt idx="7534">
                  <c:v>8.1319824965420402</c:v>
                </c:pt>
                <c:pt idx="7535">
                  <c:v>8.1196218831472908</c:v>
                </c:pt>
                <c:pt idx="7536">
                  <c:v>8.0812972678588402</c:v>
                </c:pt>
                <c:pt idx="7537">
                  <c:v>8.0827519013670504</c:v>
                </c:pt>
                <c:pt idx="7538">
                  <c:v>8.1060302268429894</c:v>
                </c:pt>
                <c:pt idx="7539">
                  <c:v>8.1196483576240901</c:v>
                </c:pt>
                <c:pt idx="7540">
                  <c:v>8.1706397493099594</c:v>
                </c:pt>
                <c:pt idx="7541">
                  <c:v>8.2195001750108396</c:v>
                </c:pt>
                <c:pt idx="7542">
                  <c:v>8.2374186853923597</c:v>
                </c:pt>
                <c:pt idx="7543">
                  <c:v>8.2372539370186608</c:v>
                </c:pt>
                <c:pt idx="7544">
                  <c:v>8.2428552696958306</c:v>
                </c:pt>
                <c:pt idx="7545">
                  <c:v>8.27318897708831</c:v>
                </c:pt>
                <c:pt idx="7546">
                  <c:v>8.2043560447989297</c:v>
                </c:pt>
                <c:pt idx="7547">
                  <c:v>8.2123963137228397</c:v>
                </c:pt>
                <c:pt idx="7548">
                  <c:v>8.2426179321573407</c:v>
                </c:pt>
                <c:pt idx="7549">
                  <c:v>8.2482229123511992</c:v>
                </c:pt>
                <c:pt idx="7550">
                  <c:v>8.2645543937176598</c:v>
                </c:pt>
                <c:pt idx="7551">
                  <c:v>8.3222409833858109</c:v>
                </c:pt>
                <c:pt idx="7552">
                  <c:v>8.3229067626644806</c:v>
                </c:pt>
                <c:pt idx="7553">
                  <c:v>8.3418829900833593</c:v>
                </c:pt>
                <c:pt idx="7554">
                  <c:v>8.3550631652076905</c:v>
                </c:pt>
                <c:pt idx="7555">
                  <c:v>8.3807967597565298</c:v>
                </c:pt>
                <c:pt idx="7556">
                  <c:v>8.3789529844693806</c:v>
                </c:pt>
                <c:pt idx="7557">
                  <c:v>8.3846506724988199</c:v>
                </c:pt>
                <c:pt idx="7558">
                  <c:v>8.3786137240146203</c:v>
                </c:pt>
                <c:pt idx="7559">
                  <c:v>8.3290123307684496</c:v>
                </c:pt>
                <c:pt idx="7560">
                  <c:v>8.3746553183410608</c:v>
                </c:pt>
                <c:pt idx="7561">
                  <c:v>8.3627633077890202</c:v>
                </c:pt>
                <c:pt idx="7562">
                  <c:v>8.3257998939685898</c:v>
                </c:pt>
                <c:pt idx="7563">
                  <c:v>8.3489456176738202</c:v>
                </c:pt>
                <c:pt idx="7564">
                  <c:v>8.2218746653728303</c:v>
                </c:pt>
                <c:pt idx="7565">
                  <c:v>8.1312696065604193</c:v>
                </c:pt>
                <c:pt idx="7566">
                  <c:v>8.1376119968535399</c:v>
                </c:pt>
                <c:pt idx="7567">
                  <c:v>8.1358217222142297</c:v>
                </c:pt>
                <c:pt idx="7568">
                  <c:v>7.9631795852688398</c:v>
                </c:pt>
                <c:pt idx="7569">
                  <c:v>7.9861135424744196</c:v>
                </c:pt>
                <c:pt idx="7570">
                  <c:v>8.0442524490636291</c:v>
                </c:pt>
                <c:pt idx="7571">
                  <c:v>8.0127189794632994</c:v>
                </c:pt>
                <c:pt idx="7572">
                  <c:v>7.9997383747165696</c:v>
                </c:pt>
                <c:pt idx="7573">
                  <c:v>7.98517885087458</c:v>
                </c:pt>
                <c:pt idx="7574">
                  <c:v>8.0081761659651001</c:v>
                </c:pt>
                <c:pt idx="7575">
                  <c:v>8.0480568832716095</c:v>
                </c:pt>
                <c:pt idx="7576">
                  <c:v>8.0301901969907501</c:v>
                </c:pt>
                <c:pt idx="7577">
                  <c:v>7.9553488243548003</c:v>
                </c:pt>
                <c:pt idx="7578">
                  <c:v>7.9711004150270197</c:v>
                </c:pt>
                <c:pt idx="7579">
                  <c:v>7.9605785624791796</c:v>
                </c:pt>
                <c:pt idx="7580">
                  <c:v>7.9015110695455899</c:v>
                </c:pt>
                <c:pt idx="7581">
                  <c:v>7.8081152087035601</c:v>
                </c:pt>
                <c:pt idx="7582">
                  <c:v>7.8095206694411203</c:v>
                </c:pt>
                <c:pt idx="7583">
                  <c:v>7.8468501782410502</c:v>
                </c:pt>
                <c:pt idx="7584">
                  <c:v>7.8843581220930501</c:v>
                </c:pt>
                <c:pt idx="7585">
                  <c:v>7.9267759687899098</c:v>
                </c:pt>
                <c:pt idx="7586">
                  <c:v>7.9163126245111002</c:v>
                </c:pt>
                <c:pt idx="7587">
                  <c:v>7.9486111800191104</c:v>
                </c:pt>
                <c:pt idx="7588">
                  <c:v>8.0215794306516894</c:v>
                </c:pt>
                <c:pt idx="7589">
                  <c:v>8.0302427364367901</c:v>
                </c:pt>
                <c:pt idx="7590">
                  <c:v>8.0437335442339997</c:v>
                </c:pt>
                <c:pt idx="7591">
                  <c:v>8.0122021087406008</c:v>
                </c:pt>
                <c:pt idx="7592">
                  <c:v>8.0312711497594105</c:v>
                </c:pt>
                <c:pt idx="7593">
                  <c:v>8.0367324141412499</c:v>
                </c:pt>
                <c:pt idx="7594">
                  <c:v>7.9996027103879097</c:v>
                </c:pt>
                <c:pt idx="7595">
                  <c:v>7.9946429567074704</c:v>
                </c:pt>
                <c:pt idx="7596">
                  <c:v>8.0328573500405298</c:v>
                </c:pt>
                <c:pt idx="7597">
                  <c:v>8.0391229787735696</c:v>
                </c:pt>
                <c:pt idx="7598">
                  <c:v>8.0244917749521996</c:v>
                </c:pt>
                <c:pt idx="7599">
                  <c:v>8.0090847507442895</c:v>
                </c:pt>
                <c:pt idx="7600">
                  <c:v>8.08501087418135</c:v>
                </c:pt>
                <c:pt idx="7601">
                  <c:v>8.1091042065864105</c:v>
                </c:pt>
                <c:pt idx="7602">
                  <c:v>8.1089420245022694</c:v>
                </c:pt>
                <c:pt idx="7603">
                  <c:v>8.1006709036372797</c:v>
                </c:pt>
                <c:pt idx="7604">
                  <c:v>8.0770169445986593</c:v>
                </c:pt>
                <c:pt idx="7605">
                  <c:v>8.0138546720919006</c:v>
                </c:pt>
                <c:pt idx="7606">
                  <c:v>7.9567960268266003</c:v>
                </c:pt>
                <c:pt idx="7607">
                  <c:v>7.9701634441516704</c:v>
                </c:pt>
                <c:pt idx="7608">
                  <c:v>7.8592187690090798</c:v>
                </c:pt>
                <c:pt idx="7609">
                  <c:v>7.8708504127872096</c:v>
                </c:pt>
                <c:pt idx="7610">
                  <c:v>7.8683317406551199</c:v>
                </c:pt>
                <c:pt idx="7611">
                  <c:v>7.8044408869210002</c:v>
                </c:pt>
                <c:pt idx="7612">
                  <c:v>7.8050652421919597</c:v>
                </c:pt>
                <c:pt idx="7613">
                  <c:v>7.80568964741133</c:v>
                </c:pt>
                <c:pt idx="7614">
                  <c:v>7.80631410258313</c:v>
                </c:pt>
                <c:pt idx="7615">
                  <c:v>7.8069386077113299</c:v>
                </c:pt>
                <c:pt idx="7616">
                  <c:v>7.8075631627999504</c:v>
                </c:pt>
                <c:pt idx="7617">
                  <c:v>7.8081877678529796</c:v>
                </c:pt>
                <c:pt idx="7618">
                  <c:v>7.8088124228744</c:v>
                </c:pt>
                <c:pt idx="7619">
                  <c:v>7.8094371278682404</c:v>
                </c:pt>
                <c:pt idx="7620">
                  <c:v>7.81006188283847</c:v>
                </c:pt>
                <c:pt idx="7621">
                  <c:v>7.8106866877890901</c:v>
                </c:pt>
                <c:pt idx="7622">
                  <c:v>7.8113115427241198</c:v>
                </c:pt>
                <c:pt idx="7623">
                  <c:v>7.8119364476475397</c:v>
                </c:pt>
                <c:pt idx="7624">
                  <c:v>7.8125614025633503</c:v>
                </c:pt>
                <c:pt idx="7625">
                  <c:v>7.8131864074755502</c:v>
                </c:pt>
                <c:pt idx="7626">
                  <c:v>7.8138114623881503</c:v>
                </c:pt>
                <c:pt idx="7627">
                  <c:v>7.8144365673051404</c:v>
                </c:pt>
                <c:pt idx="7628">
                  <c:v>7.8150617222305296</c:v>
                </c:pt>
                <c:pt idx="7629">
                  <c:v>7.8156869271683096</c:v>
                </c:pt>
                <c:pt idx="7630">
                  <c:v>7.8161558683839401</c:v>
                </c:pt>
                <c:pt idx="7631">
                  <c:v>7.8166248377360397</c:v>
                </c:pt>
                <c:pt idx="7632">
                  <c:v>7.8170938352263102</c:v>
                </c:pt>
                <c:pt idx="7633">
                  <c:v>7.8175628608564196</c:v>
                </c:pt>
                <c:pt idx="7634">
                  <c:v>7.8180319146280697</c:v>
                </c:pt>
                <c:pt idx="7635">
                  <c:v>7.81850099654294</c:v>
                </c:pt>
                <c:pt idx="7636">
                  <c:v>7.8189701066027402</c:v>
                </c:pt>
                <c:pt idx="7637">
                  <c:v>7.8194392448091303</c:v>
                </c:pt>
                <c:pt idx="7638">
                  <c:v>7.8199084111638202</c:v>
                </c:pt>
                <c:pt idx="7639">
                  <c:v>7.8203776056684902</c:v>
                </c:pt>
                <c:pt idx="7640">
                  <c:v>7.8208468283248296</c:v>
                </c:pt>
                <c:pt idx="7641">
                  <c:v>7.8213160791345304</c:v>
                </c:pt>
                <c:pt idx="7642">
                  <c:v>7.8217853580992802</c:v>
                </c:pt>
                <c:pt idx="7643">
                  <c:v>7.8222546652207603</c:v>
                </c:pt>
                <c:pt idx="7644">
                  <c:v>7.8227240005006804</c:v>
                </c:pt>
                <c:pt idx="7645">
                  <c:v>7.8231933639407103</c:v>
                </c:pt>
                <c:pt idx="7646">
                  <c:v>7.8236627555425402</c:v>
                </c:pt>
                <c:pt idx="7647">
                  <c:v>7.8241321753078701</c:v>
                </c:pt>
                <c:pt idx="7648">
                  <c:v>7.8246016232383901</c:v>
                </c:pt>
                <c:pt idx="7649">
                  <c:v>7.8250710993357897</c:v>
                </c:pt>
                <c:pt idx="7650">
                  <c:v>7.8255406036017501</c:v>
                </c:pt>
                <c:pt idx="7651">
                  <c:v>7.8260101360379597</c:v>
                </c:pt>
                <c:pt idx="7652">
                  <c:v>7.8264796966461301</c:v>
                </c:pt>
                <c:pt idx="7653">
                  <c:v>7.8271058150218602</c:v>
                </c:pt>
                <c:pt idx="7654">
                  <c:v>7.8277319834870598</c:v>
                </c:pt>
                <c:pt idx="7655">
                  <c:v>7.8283582020457398</c:v>
                </c:pt>
                <c:pt idx="7656">
                  <c:v>7.8289844707018998</c:v>
                </c:pt>
                <c:pt idx="7657">
                  <c:v>7.82647919567128</c:v>
                </c:pt>
                <c:pt idx="7658">
                  <c:v>7.8208441306503902</c:v>
                </c:pt>
                <c:pt idx="7659">
                  <c:v>7.8167772917024596</c:v>
                </c:pt>
                <c:pt idx="7660">
                  <c:v>7.8510147762401097</c:v>
                </c:pt>
                <c:pt idx="7661">
                  <c:v>7.8500726544669597</c:v>
                </c:pt>
                <c:pt idx="7662">
                  <c:v>7.82479542051958</c:v>
                </c:pt>
                <c:pt idx="7663">
                  <c:v>7.8066418951439696</c:v>
                </c:pt>
                <c:pt idx="7664">
                  <c:v>7.7697945453988897</c:v>
                </c:pt>
                <c:pt idx="7665">
                  <c:v>7.7214664233265102</c:v>
                </c:pt>
                <c:pt idx="7666">
                  <c:v>7.7251727272097099</c:v>
                </c:pt>
                <c:pt idx="7667">
                  <c:v>7.7373785001186999</c:v>
                </c:pt>
                <c:pt idx="7668">
                  <c:v>7.6521125890473902</c:v>
                </c:pt>
                <c:pt idx="7669">
                  <c:v>7.61140335007366</c:v>
                </c:pt>
                <c:pt idx="7670">
                  <c:v>7.5914614732964703</c:v>
                </c:pt>
                <c:pt idx="7671">
                  <c:v>7.5609437981738097</c:v>
                </c:pt>
                <c:pt idx="7672">
                  <c:v>7.5441585029418698</c:v>
                </c:pt>
                <c:pt idx="7673">
                  <c:v>7.4127392618206196</c:v>
                </c:pt>
                <c:pt idx="7674">
                  <c:v>7.4444657858612198</c:v>
                </c:pt>
                <c:pt idx="7675">
                  <c:v>7.4934503707321802</c:v>
                </c:pt>
                <c:pt idx="7676">
                  <c:v>7.47606556587208</c:v>
                </c:pt>
                <c:pt idx="7677">
                  <c:v>7.4968490281452098</c:v>
                </c:pt>
                <c:pt idx="7678">
                  <c:v>7.4974487760674604</c:v>
                </c:pt>
                <c:pt idx="7679">
                  <c:v>7.4980485719695498</c:v>
                </c:pt>
                <c:pt idx="7680">
                  <c:v>7.4986484158553104</c:v>
                </c:pt>
                <c:pt idx="7681">
                  <c:v>7.4992483077285801</c:v>
                </c:pt>
                <c:pt idx="7682">
                  <c:v>7.4998482475931896</c:v>
                </c:pt>
                <c:pt idx="7683">
                  <c:v>7.5004482354529998</c:v>
                </c:pt>
                <c:pt idx="7684">
                  <c:v>7.5010482713118396</c:v>
                </c:pt>
                <c:pt idx="7685">
                  <c:v>7.5016483551735504</c:v>
                </c:pt>
                <c:pt idx="7686">
                  <c:v>7.5022484870419603</c:v>
                </c:pt>
                <c:pt idx="7687">
                  <c:v>7.5028486669209196</c:v>
                </c:pt>
                <c:pt idx="7688">
                  <c:v>7.5034488948142801</c:v>
                </c:pt>
                <c:pt idx="7689">
                  <c:v>7.5040491707258603</c:v>
                </c:pt>
                <c:pt idx="7690">
                  <c:v>7.5046494946595201</c:v>
                </c:pt>
                <c:pt idx="7691">
                  <c:v>7.5052498666191001</c:v>
                </c:pt>
                <c:pt idx="7692">
                  <c:v>7.50585028660843</c:v>
                </c:pt>
                <c:pt idx="7693">
                  <c:v>7.5064507546313601</c:v>
                </c:pt>
                <c:pt idx="7694">
                  <c:v>7.5070512706917203</c:v>
                </c:pt>
                <c:pt idx="7695">
                  <c:v>7.5075016937679697</c:v>
                </c:pt>
                <c:pt idx="7696">
                  <c:v>7.5079521438695904</c:v>
                </c:pt>
                <c:pt idx="7697">
                  <c:v>7.5084026209982202</c:v>
                </c:pt>
                <c:pt idx="7698">
                  <c:v>7.50885312515548</c:v>
                </c:pt>
                <c:pt idx="7699">
                  <c:v>7.5093036563429898</c:v>
                </c:pt>
                <c:pt idx="7700">
                  <c:v>7.5097542145623697</c:v>
                </c:pt>
                <c:pt idx="7701">
                  <c:v>7.5102047998152504</c:v>
                </c:pt>
                <c:pt idx="7702">
                  <c:v>7.5106554121032296</c:v>
                </c:pt>
                <c:pt idx="7703">
                  <c:v>7.5111060514279604</c:v>
                </c:pt>
                <c:pt idx="7704">
                  <c:v>7.5115567177910503</c:v>
                </c:pt>
                <c:pt idx="7705">
                  <c:v>7.5120074111941104</c:v>
                </c:pt>
                <c:pt idx="7706">
                  <c:v>7.5124581316387804</c:v>
                </c:pt>
                <c:pt idx="7707">
                  <c:v>7.5129088791266803</c:v>
                </c:pt>
                <c:pt idx="7708">
                  <c:v>7.51335965365943</c:v>
                </c:pt>
                <c:pt idx="7709">
                  <c:v>7.5138104552386498</c:v>
                </c:pt>
                <c:pt idx="7710">
                  <c:v>7.5142612838659604</c:v>
                </c:pt>
                <c:pt idx="7711">
                  <c:v>7.5147121395429899</c:v>
                </c:pt>
                <c:pt idx="7712">
                  <c:v>7.5151630222713699</c:v>
                </c:pt>
                <c:pt idx="7713">
                  <c:v>7.5156139320527</c:v>
                </c:pt>
                <c:pt idx="7714">
                  <c:v>7.5160648688886296</c:v>
                </c:pt>
                <c:pt idx="7715">
                  <c:v>7.51651583278076</c:v>
                </c:pt>
                <c:pt idx="7716">
                  <c:v>7.51681649341407</c:v>
                </c:pt>
                <c:pt idx="7717">
                  <c:v>7.5171171660738096</c:v>
                </c:pt>
                <c:pt idx="7718">
                  <c:v>7.5174178507604497</c:v>
                </c:pt>
                <c:pt idx="7719">
                  <c:v>7.5177185474744803</c:v>
                </c:pt>
                <c:pt idx="7720">
                  <c:v>7.5112533095236502</c:v>
                </c:pt>
                <c:pt idx="7721">
                  <c:v>7.4709929917846001</c:v>
                </c:pt>
                <c:pt idx="7722">
                  <c:v>7.4937048104796302</c:v>
                </c:pt>
                <c:pt idx="7723">
                  <c:v>7.5119894502172002</c:v>
                </c:pt>
                <c:pt idx="7724">
                  <c:v>7.4709739878190096</c:v>
                </c:pt>
                <c:pt idx="7725">
                  <c:v>7.4406418334284696</c:v>
                </c:pt>
                <c:pt idx="7726">
                  <c:v>7.4573088711353499</c:v>
                </c:pt>
                <c:pt idx="7727">
                  <c:v>7.4919107842974197</c:v>
                </c:pt>
                <c:pt idx="7728">
                  <c:v>7.4967056071993703</c:v>
                </c:pt>
                <c:pt idx="7729">
                  <c:v>7.4865100875735697</c:v>
                </c:pt>
                <c:pt idx="7730">
                  <c:v>7.5257394004324603</c:v>
                </c:pt>
                <c:pt idx="7731">
                  <c:v>7.5456073524495997</c:v>
                </c:pt>
                <c:pt idx="7732">
                  <c:v>7.59344650306413</c:v>
                </c:pt>
                <c:pt idx="7733">
                  <c:v>7.6355141966911102</c:v>
                </c:pt>
                <c:pt idx="7734">
                  <c:v>7.6443713931592701</c:v>
                </c:pt>
                <c:pt idx="7735">
                  <c:v>7.6929895952197596</c:v>
                </c:pt>
                <c:pt idx="7736">
                  <c:v>7.7088371537859199</c:v>
                </c:pt>
                <c:pt idx="7737">
                  <c:v>7.7008199631459799</c:v>
                </c:pt>
                <c:pt idx="7738">
                  <c:v>7.6874205364100998</c:v>
                </c:pt>
                <c:pt idx="7739">
                  <c:v>7.6602070677112097</c:v>
                </c:pt>
                <c:pt idx="7740">
                  <c:v>7.6599006594284997</c:v>
                </c:pt>
                <c:pt idx="7741">
                  <c:v>7.6496363925448696</c:v>
                </c:pt>
                <c:pt idx="7742">
                  <c:v>7.6485654434499102</c:v>
                </c:pt>
                <c:pt idx="7743">
                  <c:v>7.6314326568565898</c:v>
                </c:pt>
                <c:pt idx="7744">
                  <c:v>7.6318905428160004</c:v>
                </c:pt>
                <c:pt idx="7745">
                  <c:v>7.7002722820796299</c:v>
                </c:pt>
                <c:pt idx="7746">
                  <c:v>7.6953441078190998</c:v>
                </c:pt>
                <c:pt idx="7747">
                  <c:v>7.71658325755668</c:v>
                </c:pt>
                <c:pt idx="7748">
                  <c:v>7.70392806101429</c:v>
                </c:pt>
                <c:pt idx="7749">
                  <c:v>7.6427588722098303</c:v>
                </c:pt>
                <c:pt idx="7750">
                  <c:v>7.6371032306444002</c:v>
                </c:pt>
                <c:pt idx="7751">
                  <c:v>7.6673461594377503</c:v>
                </c:pt>
                <c:pt idx="7752">
                  <c:v>7.63406987710579</c:v>
                </c:pt>
                <c:pt idx="7753">
                  <c:v>7.5841430601095201</c:v>
                </c:pt>
                <c:pt idx="7754">
                  <c:v>7.6361702815018697</c:v>
                </c:pt>
                <c:pt idx="7755">
                  <c:v>7.6465554730847103</c:v>
                </c:pt>
                <c:pt idx="7756">
                  <c:v>7.7027576558118804</c:v>
                </c:pt>
                <c:pt idx="7757">
                  <c:v>7.7532107184574501</c:v>
                </c:pt>
                <c:pt idx="7758">
                  <c:v>7.7683294793584396</c:v>
                </c:pt>
                <c:pt idx="7759">
                  <c:v>7.7430824085505296</c:v>
                </c:pt>
                <c:pt idx="7760">
                  <c:v>7.7124972330367596</c:v>
                </c:pt>
                <c:pt idx="7761">
                  <c:v>7.67432037173322</c:v>
                </c:pt>
                <c:pt idx="7762">
                  <c:v>7.71384312164765</c:v>
                </c:pt>
                <c:pt idx="7763">
                  <c:v>7.7543407980363002</c:v>
                </c:pt>
                <c:pt idx="7764">
                  <c:v>7.79039848274717</c:v>
                </c:pt>
                <c:pt idx="7765">
                  <c:v>7.8601225491677598</c:v>
                </c:pt>
                <c:pt idx="7766">
                  <c:v>7.86680365333455</c:v>
                </c:pt>
                <c:pt idx="7767">
                  <c:v>7.9238379798212204</c:v>
                </c:pt>
                <c:pt idx="7768">
                  <c:v>7.9456285342657296</c:v>
                </c:pt>
                <c:pt idx="7769">
                  <c:v>7.9452312528390197</c:v>
                </c:pt>
                <c:pt idx="7770">
                  <c:v>7.9639025462831903</c:v>
                </c:pt>
                <c:pt idx="7771">
                  <c:v>7.9921744003224999</c:v>
                </c:pt>
                <c:pt idx="7772">
                  <c:v>8.0517160996048993</c:v>
                </c:pt>
                <c:pt idx="7773">
                  <c:v>8.0295738803309895</c:v>
                </c:pt>
                <c:pt idx="7774">
                  <c:v>8.0323842311891003</c:v>
                </c:pt>
                <c:pt idx="7775">
                  <c:v>8.0472441420167993</c:v>
                </c:pt>
                <c:pt idx="7776">
                  <c:v>8.0298620946700403</c:v>
                </c:pt>
                <c:pt idx="7777">
                  <c:v>8.0189414822212903</c:v>
                </c:pt>
                <c:pt idx="7778">
                  <c:v>8.0641683121810193</c:v>
                </c:pt>
                <c:pt idx="7779">
                  <c:v>8.1177143897738997</c:v>
                </c:pt>
                <c:pt idx="7780">
                  <c:v>8.1456393272747292</c:v>
                </c:pt>
                <c:pt idx="7781">
                  <c:v>8.1443360249823602</c:v>
                </c:pt>
                <c:pt idx="7782">
                  <c:v>8.1471050992308598</c:v>
                </c:pt>
                <c:pt idx="7783">
                  <c:v>8.1352103257859802</c:v>
                </c:pt>
                <c:pt idx="7784">
                  <c:v>8.1249599607754899</c:v>
                </c:pt>
                <c:pt idx="7785">
                  <c:v>8.1512848310484003</c:v>
                </c:pt>
                <c:pt idx="7786">
                  <c:v>8.1247116424991805</c:v>
                </c:pt>
                <c:pt idx="7787">
                  <c:v>8.0616638801533895</c:v>
                </c:pt>
                <c:pt idx="7788">
                  <c:v>8.08375283918501</c:v>
                </c:pt>
                <c:pt idx="7789">
                  <c:v>8.1236865782105792</c:v>
                </c:pt>
                <c:pt idx="7790">
                  <c:v>8.1142631017798603</c:v>
                </c:pt>
                <c:pt idx="7791">
                  <c:v>8.08781060406805</c:v>
                </c:pt>
                <c:pt idx="7792">
                  <c:v>8.0832814301297802</c:v>
                </c:pt>
                <c:pt idx="7793">
                  <c:v>8.1175545433935294</c:v>
                </c:pt>
                <c:pt idx="7794">
                  <c:v>8.1885019701027897</c:v>
                </c:pt>
                <c:pt idx="7795">
                  <c:v>8.2313278354064199</c:v>
                </c:pt>
                <c:pt idx="7796">
                  <c:v>8.2521530948299997</c:v>
                </c:pt>
                <c:pt idx="7797">
                  <c:v>8.2548763053512904</c:v>
                </c:pt>
                <c:pt idx="7798">
                  <c:v>8.2757611424038302</c:v>
                </c:pt>
                <c:pt idx="7799">
                  <c:v>8.3115951881504397</c:v>
                </c:pt>
                <c:pt idx="7800">
                  <c:v>8.2943901861109701</c:v>
                </c:pt>
                <c:pt idx="7801">
                  <c:v>8.3120572372073909</c:v>
                </c:pt>
                <c:pt idx="7802">
                  <c:v>8.3372427706361307</c:v>
                </c:pt>
                <c:pt idx="7803">
                  <c:v>8.3758442046641708</c:v>
                </c:pt>
                <c:pt idx="7804">
                  <c:v>8.3685572202061103</c:v>
                </c:pt>
                <c:pt idx="7805">
                  <c:v>8.3411920380960396</c:v>
                </c:pt>
                <c:pt idx="7806">
                  <c:v>8.3439446314686094</c:v>
                </c:pt>
                <c:pt idx="7807">
                  <c:v>8.3533732889021692</c:v>
                </c:pt>
                <c:pt idx="7808">
                  <c:v>8.3970614312031309</c:v>
                </c:pt>
                <c:pt idx="7809">
                  <c:v>8.4292221764846396</c:v>
                </c:pt>
                <c:pt idx="7810">
                  <c:v>8.4252604420616901</c:v>
                </c:pt>
                <c:pt idx="7811">
                  <c:v>8.3673789028247292</c:v>
                </c:pt>
                <c:pt idx="7812">
                  <c:v>8.3283032433485396</c:v>
                </c:pt>
                <c:pt idx="7813">
                  <c:v>8.3210576195268207</c:v>
                </c:pt>
                <c:pt idx="7814">
                  <c:v>8.3728978084964698</c:v>
                </c:pt>
                <c:pt idx="7815">
                  <c:v>8.4066405866647091</c:v>
                </c:pt>
                <c:pt idx="7816">
                  <c:v>8.4321127076423092</c:v>
                </c:pt>
                <c:pt idx="7817">
                  <c:v>8.4972929388723806</c:v>
                </c:pt>
                <c:pt idx="7818">
                  <c:v>8.5588133397498201</c:v>
                </c:pt>
                <c:pt idx="7819">
                  <c:v>8.5668586242891802</c:v>
                </c:pt>
                <c:pt idx="7820">
                  <c:v>8.5723414138087293</c:v>
                </c:pt>
                <c:pt idx="7821">
                  <c:v>8.49467600059962</c:v>
                </c:pt>
                <c:pt idx="7822">
                  <c:v>8.5417365056429393</c:v>
                </c:pt>
                <c:pt idx="7823">
                  <c:v>8.6035786779437995</c:v>
                </c:pt>
                <c:pt idx="7824">
                  <c:v>8.6417785672738692</c:v>
                </c:pt>
                <c:pt idx="7825">
                  <c:v>8.6360749934194594</c:v>
                </c:pt>
                <c:pt idx="7826">
                  <c:v>8.6519653714073605</c:v>
                </c:pt>
                <c:pt idx="7827">
                  <c:v>8.7137404041591999</c:v>
                </c:pt>
                <c:pt idx="7828">
                  <c:v>8.7489439153920099</c:v>
                </c:pt>
                <c:pt idx="7829">
                  <c:v>8.7029244703970399</c:v>
                </c:pt>
                <c:pt idx="7830">
                  <c:v>8.7067537571640194</c:v>
                </c:pt>
                <c:pt idx="7831">
                  <c:v>8.6992659489328599</c:v>
                </c:pt>
                <c:pt idx="7832">
                  <c:v>8.7178823780635799</c:v>
                </c:pt>
                <c:pt idx="7833">
                  <c:v>8.7531026228709496</c:v>
                </c:pt>
                <c:pt idx="7834">
                  <c:v>8.7630811598610308</c:v>
                </c:pt>
                <c:pt idx="7835">
                  <c:v>8.7275030503519897</c:v>
                </c:pt>
                <c:pt idx="7836">
                  <c:v>8.7479254074898201</c:v>
                </c:pt>
                <c:pt idx="7837">
                  <c:v>8.8550000144774899</c:v>
                </c:pt>
                <c:pt idx="7838">
                  <c:v>8.8668657144968908</c:v>
                </c:pt>
                <c:pt idx="7839">
                  <c:v>8.8564914816109308</c:v>
                </c:pt>
                <c:pt idx="7840">
                  <c:v>8.8673849661333097</c:v>
                </c:pt>
                <c:pt idx="7841">
                  <c:v>8.8641040336958401</c:v>
                </c:pt>
                <c:pt idx="7842">
                  <c:v>8.9104632977920701</c:v>
                </c:pt>
                <c:pt idx="7843">
                  <c:v>8.9463724648821703</c:v>
                </c:pt>
                <c:pt idx="7844">
                  <c:v>8.9546925912745099</c:v>
                </c:pt>
                <c:pt idx="7845">
                  <c:v>8.9236198079827904</c:v>
                </c:pt>
                <c:pt idx="7846">
                  <c:v>8.9917070271177</c:v>
                </c:pt>
                <c:pt idx="7847">
                  <c:v>8.9685983400580103</c:v>
                </c:pt>
                <c:pt idx="7848">
                  <c:v>9.0128135298744994</c:v>
                </c:pt>
                <c:pt idx="7849">
                  <c:v>9.0329121040461207</c:v>
                </c:pt>
                <c:pt idx="7850">
                  <c:v>9.0476357507757097</c:v>
                </c:pt>
                <c:pt idx="7851">
                  <c:v>9.0298119083466908</c:v>
                </c:pt>
                <c:pt idx="7852">
                  <c:v>9.0616871443831499</c:v>
                </c:pt>
                <c:pt idx="7853">
                  <c:v>9.1081735994338295</c:v>
                </c:pt>
                <c:pt idx="7854">
                  <c:v>9.1120901140815906</c:v>
                </c:pt>
                <c:pt idx="7855">
                  <c:v>9.0914056695226293</c:v>
                </c:pt>
                <c:pt idx="7856">
                  <c:v>9.1407720023081307</c:v>
                </c:pt>
                <c:pt idx="7857">
                  <c:v>9.1227646814635808</c:v>
                </c:pt>
                <c:pt idx="7858">
                  <c:v>9.1467575525758296</c:v>
                </c:pt>
                <c:pt idx="7859">
                  <c:v>9.1634961188970401</c:v>
                </c:pt>
                <c:pt idx="7860">
                  <c:v>9.1472767307666007</c:v>
                </c:pt>
                <c:pt idx="7861">
                  <c:v>9.1530395151069808</c:v>
                </c:pt>
                <c:pt idx="7862">
                  <c:v>9.1359233312137302</c:v>
                </c:pt>
                <c:pt idx="7863">
                  <c:v>9.12432070858309</c:v>
                </c:pt>
                <c:pt idx="7864">
                  <c:v>8.9384582957492498</c:v>
                </c:pt>
                <c:pt idx="7865">
                  <c:v>8.8985033871672492</c:v>
                </c:pt>
                <c:pt idx="7866">
                  <c:v>8.94860196123701</c:v>
                </c:pt>
                <c:pt idx="7867">
                  <c:v>9.0079311922399992</c:v>
                </c:pt>
                <c:pt idx="7868">
                  <c:v>9.0136061888911101</c:v>
                </c:pt>
                <c:pt idx="7869">
                  <c:v>9.0814786434934707</c:v>
                </c:pt>
                <c:pt idx="7870">
                  <c:v>9.1489540298146199</c:v>
                </c:pt>
                <c:pt idx="7871">
                  <c:v>9.1400795444056993</c:v>
                </c:pt>
                <c:pt idx="7872">
                  <c:v>9.1440097786097905</c:v>
                </c:pt>
                <c:pt idx="7873">
                  <c:v>9.1598289155267896</c:v>
                </c:pt>
                <c:pt idx="7874">
                  <c:v>9.1692635393097799</c:v>
                </c:pt>
                <c:pt idx="7875">
                  <c:v>9.1851263652327901</c:v>
                </c:pt>
                <c:pt idx="7876">
                  <c:v>9.2386756519420992</c:v>
                </c:pt>
                <c:pt idx="7877">
                  <c:v>9.2463437527332104</c:v>
                </c:pt>
                <c:pt idx="7878">
                  <c:v>9.3039484743127403</c:v>
                </c:pt>
                <c:pt idx="7879">
                  <c:v>9.30422759276696</c:v>
                </c:pt>
                <c:pt idx="7880">
                  <c:v>9.2542638905938102</c:v>
                </c:pt>
                <c:pt idx="7881">
                  <c:v>9.2562998286497393</c:v>
                </c:pt>
                <c:pt idx="7882">
                  <c:v>9.3481223229499406</c:v>
                </c:pt>
                <c:pt idx="7883">
                  <c:v>9.4287031373737697</c:v>
                </c:pt>
                <c:pt idx="7884">
                  <c:v>9.4307774520639995</c:v>
                </c:pt>
                <c:pt idx="7885">
                  <c:v>9.4168199014349394</c:v>
                </c:pt>
                <c:pt idx="7886">
                  <c:v>9.46126729136971</c:v>
                </c:pt>
                <c:pt idx="7887">
                  <c:v>9.4709177840069092</c:v>
                </c:pt>
                <c:pt idx="7888">
                  <c:v>9.4455357243457705</c:v>
                </c:pt>
                <c:pt idx="7889">
                  <c:v>9.4702830279435606</c:v>
                </c:pt>
                <c:pt idx="7890">
                  <c:v>9.4988832826879399</c:v>
                </c:pt>
                <c:pt idx="7891">
                  <c:v>9.4629775038793902</c:v>
                </c:pt>
                <c:pt idx="7892">
                  <c:v>9.4347778309178292</c:v>
                </c:pt>
                <c:pt idx="7893">
                  <c:v>9.4113795818971493</c:v>
                </c:pt>
                <c:pt idx="7894">
                  <c:v>9.4821531563530197</c:v>
                </c:pt>
                <c:pt idx="7895">
                  <c:v>9.5582000246669701</c:v>
                </c:pt>
                <c:pt idx="7896">
                  <c:v>9.5755959487118592</c:v>
                </c:pt>
                <c:pt idx="7897">
                  <c:v>9.5777025798205795</c:v>
                </c:pt>
                <c:pt idx="7898">
                  <c:v>9.6190782549653999</c:v>
                </c:pt>
                <c:pt idx="7899">
                  <c:v>9.6413945165169199</c:v>
                </c:pt>
                <c:pt idx="7900">
                  <c:v>9.6772605041183599</c:v>
                </c:pt>
                <c:pt idx="7901">
                  <c:v>9.7180985434457501</c:v>
                </c:pt>
                <c:pt idx="7902">
                  <c:v>9.7455035813382604</c:v>
                </c:pt>
                <c:pt idx="7903">
                  <c:v>9.7700622503632299</c:v>
                </c:pt>
                <c:pt idx="7904">
                  <c:v>9.7712346578332792</c:v>
                </c:pt>
                <c:pt idx="7905">
                  <c:v>9.7528647366765497</c:v>
                </c:pt>
                <c:pt idx="7906">
                  <c:v>9.6350501306575005</c:v>
                </c:pt>
                <c:pt idx="7907">
                  <c:v>9.5947756211113493</c:v>
                </c:pt>
                <c:pt idx="7908">
                  <c:v>9.6765231094032202</c:v>
                </c:pt>
                <c:pt idx="7909">
                  <c:v>9.7599347386062796</c:v>
                </c:pt>
                <c:pt idx="7910">
                  <c:v>9.7445140417192793</c:v>
                </c:pt>
                <c:pt idx="7911">
                  <c:v>9.7719935713169299</c:v>
                </c:pt>
                <c:pt idx="7912">
                  <c:v>9.8435245642589706</c:v>
                </c:pt>
                <c:pt idx="7913">
                  <c:v>9.84273708229383</c:v>
                </c:pt>
                <c:pt idx="7914">
                  <c:v>9.85277667411777</c:v>
                </c:pt>
                <c:pt idx="7915">
                  <c:v>9.8795762266713698</c:v>
                </c:pt>
                <c:pt idx="7916">
                  <c:v>9.8916293096679109</c:v>
                </c:pt>
                <c:pt idx="7917">
                  <c:v>9.8265423888102905</c:v>
                </c:pt>
                <c:pt idx="7918">
                  <c:v>9.7913633670583504</c:v>
                </c:pt>
                <c:pt idx="7919">
                  <c:v>9.7328110141233495</c:v>
                </c:pt>
                <c:pt idx="7920">
                  <c:v>9.7038072373012501</c:v>
                </c:pt>
                <c:pt idx="7921">
                  <c:v>9.7272904508155307</c:v>
                </c:pt>
                <c:pt idx="7922">
                  <c:v>9.63604846638688</c:v>
                </c:pt>
                <c:pt idx="7923">
                  <c:v>9.4936276700536801</c:v>
                </c:pt>
                <c:pt idx="7924">
                  <c:v>9.5718551620549199</c:v>
                </c:pt>
                <c:pt idx="7925">
                  <c:v>9.6334979092985602</c:v>
                </c:pt>
                <c:pt idx="7926">
                  <c:v>9.6955376358344392</c:v>
                </c:pt>
                <c:pt idx="7927">
                  <c:v>9.7414944842282996</c:v>
                </c:pt>
                <c:pt idx="7928">
                  <c:v>9.7535739373887296</c:v>
                </c:pt>
                <c:pt idx="7929">
                  <c:v>9.7763973004022198</c:v>
                </c:pt>
                <c:pt idx="7930">
                  <c:v>9.8100281071156097</c:v>
                </c:pt>
                <c:pt idx="7931">
                  <c:v>9.8741856909361392</c:v>
                </c:pt>
                <c:pt idx="7932">
                  <c:v>9.9061780525747807</c:v>
                </c:pt>
                <c:pt idx="7933">
                  <c:v>9.8907244148127607</c:v>
                </c:pt>
                <c:pt idx="7934">
                  <c:v>9.9257375792412006</c:v>
                </c:pt>
                <c:pt idx="7935">
                  <c:v>9.9876741817356596</c:v>
                </c:pt>
                <c:pt idx="7936">
                  <c:v>9.9511192942305104</c:v>
                </c:pt>
                <c:pt idx="7937">
                  <c:v>10.0062484951205</c:v>
                </c:pt>
                <c:pt idx="7938">
                  <c:v>10.0656856111815</c:v>
                </c:pt>
                <c:pt idx="7939">
                  <c:v>10.1073575496118</c:v>
                </c:pt>
                <c:pt idx="7940">
                  <c:v>10.1582986316619</c:v>
                </c:pt>
                <c:pt idx="7941">
                  <c:v>10.1790215608704</c:v>
                </c:pt>
                <c:pt idx="7942">
                  <c:v>10.191643547605899</c:v>
                </c:pt>
                <c:pt idx="7943">
                  <c:v>10.1502654748026</c:v>
                </c:pt>
                <c:pt idx="7944">
                  <c:v>10.109055396975</c:v>
                </c:pt>
                <c:pt idx="7945">
                  <c:v>10.1214895351132</c:v>
                </c:pt>
                <c:pt idx="7946">
                  <c:v>10.1724006274749</c:v>
                </c:pt>
                <c:pt idx="7947">
                  <c:v>10.207291961627099</c:v>
                </c:pt>
                <c:pt idx="7948">
                  <c:v>10.232095681093799</c:v>
                </c:pt>
                <c:pt idx="7949">
                  <c:v>10.210915243034</c:v>
                </c:pt>
                <c:pt idx="7950">
                  <c:v>10.209179387442701</c:v>
                </c:pt>
                <c:pt idx="7951">
                  <c:v>10.144146914744701</c:v>
                </c:pt>
                <c:pt idx="7952">
                  <c:v>10.1069178955675</c:v>
                </c:pt>
                <c:pt idx="7953">
                  <c:v>10.1011569523671</c:v>
                </c:pt>
                <c:pt idx="7954">
                  <c:v>9.9852966821234599</c:v>
                </c:pt>
                <c:pt idx="7955">
                  <c:v>9.9536432916411304</c:v>
                </c:pt>
                <c:pt idx="7956">
                  <c:v>9.9857935594731302</c:v>
                </c:pt>
                <c:pt idx="7957">
                  <c:v>10.0160505139583</c:v>
                </c:pt>
                <c:pt idx="7958">
                  <c:v>10.0774489036089</c:v>
                </c:pt>
                <c:pt idx="7959">
                  <c:v>10.0908519106507</c:v>
                </c:pt>
                <c:pt idx="7960">
                  <c:v>10.103263658500801</c:v>
                </c:pt>
                <c:pt idx="7961">
                  <c:v>10.045978153557099</c:v>
                </c:pt>
                <c:pt idx="7962">
                  <c:v>10.0392473481942</c:v>
                </c:pt>
                <c:pt idx="7963">
                  <c:v>10.039548525614601</c:v>
                </c:pt>
                <c:pt idx="7964">
                  <c:v>10.0167587504615</c:v>
                </c:pt>
                <c:pt idx="7965">
                  <c:v>9.9469419419708007</c:v>
                </c:pt>
                <c:pt idx="7966">
                  <c:v>9.9920015889679306</c:v>
                </c:pt>
                <c:pt idx="7967">
                  <c:v>10.1901429804771</c:v>
                </c:pt>
                <c:pt idx="7968">
                  <c:v>10.293369128869299</c:v>
                </c:pt>
                <c:pt idx="7969">
                  <c:v>10.290589919204599</c:v>
                </c:pt>
                <c:pt idx="7970">
                  <c:v>10.3804267691992</c:v>
                </c:pt>
                <c:pt idx="7971">
                  <c:v>10.4201838037252</c:v>
                </c:pt>
                <c:pt idx="7972">
                  <c:v>10.4569670525524</c:v>
                </c:pt>
                <c:pt idx="7973">
                  <c:v>10.5346623177529</c:v>
                </c:pt>
                <c:pt idx="7974">
                  <c:v>10.5665823445757</c:v>
                </c:pt>
                <c:pt idx="7975">
                  <c:v>10.5595027344048</c:v>
                </c:pt>
                <c:pt idx="7976">
                  <c:v>10.6136729834323</c:v>
                </c:pt>
                <c:pt idx="7977">
                  <c:v>10.650077881765499</c:v>
                </c:pt>
                <c:pt idx="7978">
                  <c:v>10.600342018057599</c:v>
                </c:pt>
                <c:pt idx="7979">
                  <c:v>10.6345811227759</c:v>
                </c:pt>
                <c:pt idx="7980">
                  <c:v>10.6944538144972</c:v>
                </c:pt>
                <c:pt idx="7981">
                  <c:v>10.820969203122701</c:v>
                </c:pt>
                <c:pt idx="7982">
                  <c:v>10.8483462552066</c:v>
                </c:pt>
                <c:pt idx="7983">
                  <c:v>10.927864633257199</c:v>
                </c:pt>
                <c:pt idx="7984">
                  <c:v>10.9555121307794</c:v>
                </c:pt>
                <c:pt idx="7985">
                  <c:v>10.8912032745717</c:v>
                </c:pt>
                <c:pt idx="7986">
                  <c:v>10.8404502673122</c:v>
                </c:pt>
                <c:pt idx="7987">
                  <c:v>10.9145989471406</c:v>
                </c:pt>
                <c:pt idx="7988">
                  <c:v>11.0165413013069</c:v>
                </c:pt>
                <c:pt idx="7989">
                  <c:v>11.0940977520681</c:v>
                </c:pt>
                <c:pt idx="7990">
                  <c:v>11.1211673505831</c:v>
                </c:pt>
                <c:pt idx="7991">
                  <c:v>11.1216121972772</c:v>
                </c:pt>
                <c:pt idx="7992">
                  <c:v>11.0842435802943</c:v>
                </c:pt>
                <c:pt idx="7993">
                  <c:v>11.064735311592999</c:v>
                </c:pt>
                <c:pt idx="7994">
                  <c:v>11.0496872715692</c:v>
                </c:pt>
                <c:pt idx="7995">
                  <c:v>10.9727814481591</c:v>
                </c:pt>
                <c:pt idx="7996">
                  <c:v>11.0193060414993</c:v>
                </c:pt>
                <c:pt idx="7997">
                  <c:v>11.124430221135199</c:v>
                </c:pt>
                <c:pt idx="7998">
                  <c:v>11.192734222693</c:v>
                </c:pt>
                <c:pt idx="7999">
                  <c:v>11.2737696184653</c:v>
                </c:pt>
                <c:pt idx="8000">
                  <c:v>11.2911312236777</c:v>
                </c:pt>
                <c:pt idx="8001">
                  <c:v>11.2881955295596</c:v>
                </c:pt>
                <c:pt idx="8002">
                  <c:v>11.2999352529103</c:v>
                </c:pt>
                <c:pt idx="8003">
                  <c:v>11.225807677651201</c:v>
                </c:pt>
                <c:pt idx="8004">
                  <c:v>11.3284115598249</c:v>
                </c:pt>
                <c:pt idx="8005">
                  <c:v>11.4206248299219</c:v>
                </c:pt>
                <c:pt idx="8006">
                  <c:v>11.4302181547791</c:v>
                </c:pt>
                <c:pt idx="8007">
                  <c:v>11.500399694249399</c:v>
                </c:pt>
                <c:pt idx="8008">
                  <c:v>11.6250640269351</c:v>
                </c:pt>
                <c:pt idx="8009">
                  <c:v>11.576703760582999</c:v>
                </c:pt>
                <c:pt idx="8010">
                  <c:v>11.3317407090091</c:v>
                </c:pt>
                <c:pt idx="8011">
                  <c:v>11.176949130923999</c:v>
                </c:pt>
                <c:pt idx="8012">
                  <c:v>11.3014603442425</c:v>
                </c:pt>
                <c:pt idx="8013">
                  <c:v>11.4635232855789</c:v>
                </c:pt>
                <c:pt idx="8014">
                  <c:v>11.4433474845963</c:v>
                </c:pt>
                <c:pt idx="8015">
                  <c:v>11.4186298540296</c:v>
                </c:pt>
                <c:pt idx="8016">
                  <c:v>11.363135312939001</c:v>
                </c:pt>
                <c:pt idx="8017">
                  <c:v>11.3204099241624</c:v>
                </c:pt>
                <c:pt idx="8018">
                  <c:v>11.1057749520002</c:v>
                </c:pt>
                <c:pt idx="8019">
                  <c:v>11.1806278751767</c:v>
                </c:pt>
                <c:pt idx="8020">
                  <c:v>11.235860176880101</c:v>
                </c:pt>
                <c:pt idx="8021">
                  <c:v>11.2655228477471</c:v>
                </c:pt>
                <c:pt idx="8022">
                  <c:v>11.340325919456101</c:v>
                </c:pt>
                <c:pt idx="8023">
                  <c:v>11.3555219561882</c:v>
                </c:pt>
                <c:pt idx="8024">
                  <c:v>11.343485102914601</c:v>
                </c:pt>
                <c:pt idx="8025">
                  <c:v>11.424477586549401</c:v>
                </c:pt>
                <c:pt idx="8026">
                  <c:v>11.443213729791401</c:v>
                </c:pt>
                <c:pt idx="8027">
                  <c:v>11.4917329560057</c:v>
                </c:pt>
                <c:pt idx="8028">
                  <c:v>11.578380622494</c:v>
                </c:pt>
                <c:pt idx="8029">
                  <c:v>11.6274729563333</c:v>
                </c:pt>
                <c:pt idx="8030">
                  <c:v>11.6163105822953</c:v>
                </c:pt>
                <c:pt idx="8031">
                  <c:v>11.603997293078001</c:v>
                </c:pt>
                <c:pt idx="8032">
                  <c:v>11.7239826250885</c:v>
                </c:pt>
                <c:pt idx="8033">
                  <c:v>11.7572787357437</c:v>
                </c:pt>
                <c:pt idx="8034">
                  <c:v>11.663690797007201</c:v>
                </c:pt>
                <c:pt idx="8035">
                  <c:v>11.788958836167</c:v>
                </c:pt>
                <c:pt idx="8036">
                  <c:v>11.881384273442601</c:v>
                </c:pt>
                <c:pt idx="8037">
                  <c:v>11.902057882078401</c:v>
                </c:pt>
                <c:pt idx="8038">
                  <c:v>11.8727788196885</c:v>
                </c:pt>
                <c:pt idx="8039">
                  <c:v>11.910059345182299</c:v>
                </c:pt>
                <c:pt idx="8040">
                  <c:v>11.8795695932586</c:v>
                </c:pt>
                <c:pt idx="8041">
                  <c:v>11.8954882165136</c:v>
                </c:pt>
                <c:pt idx="8042">
                  <c:v>11.9280818542268</c:v>
                </c:pt>
                <c:pt idx="8043">
                  <c:v>11.9357158266135</c:v>
                </c:pt>
                <c:pt idx="8044">
                  <c:v>11.9445482563252</c:v>
                </c:pt>
                <c:pt idx="8045">
                  <c:v>11.886497751799499</c:v>
                </c:pt>
                <c:pt idx="8046">
                  <c:v>11.875086713957799</c:v>
                </c:pt>
                <c:pt idx="8047">
                  <c:v>11.936124659667501</c:v>
                </c:pt>
                <c:pt idx="8048">
                  <c:v>11.9747977035648</c:v>
                </c:pt>
                <c:pt idx="8049">
                  <c:v>12.071075077101501</c:v>
                </c:pt>
                <c:pt idx="8050">
                  <c:v>12.104149822812699</c:v>
                </c:pt>
                <c:pt idx="8051">
                  <c:v>12.1518401731146</c:v>
                </c:pt>
                <c:pt idx="8052">
                  <c:v>12.104934070046401</c:v>
                </c:pt>
                <c:pt idx="8053">
                  <c:v>11.8838979739274</c:v>
                </c:pt>
                <c:pt idx="8054">
                  <c:v>11.739389774564399</c:v>
                </c:pt>
                <c:pt idx="8055">
                  <c:v>11.8326005293744</c:v>
                </c:pt>
                <c:pt idx="8056">
                  <c:v>11.650851785243299</c:v>
                </c:pt>
                <c:pt idx="8057">
                  <c:v>11.368202120933301</c:v>
                </c:pt>
                <c:pt idx="8058">
                  <c:v>11.585789509527901</c:v>
                </c:pt>
                <c:pt idx="8059">
                  <c:v>11.6951593624979</c:v>
                </c:pt>
                <c:pt idx="8060">
                  <c:v>11.744746838194899</c:v>
                </c:pt>
                <c:pt idx="8061">
                  <c:v>11.762833748325701</c:v>
                </c:pt>
                <c:pt idx="8062">
                  <c:v>11.6997849594347</c:v>
                </c:pt>
                <c:pt idx="8063">
                  <c:v>11.762261811118</c:v>
                </c:pt>
                <c:pt idx="8064">
                  <c:v>11.9027032171428</c:v>
                </c:pt>
                <c:pt idx="8065">
                  <c:v>12.003162032295499</c:v>
                </c:pt>
                <c:pt idx="8066">
                  <c:v>12.036050696264001</c:v>
                </c:pt>
                <c:pt idx="8067">
                  <c:v>11.9956095659245</c:v>
                </c:pt>
                <c:pt idx="8068">
                  <c:v>12.0068854389165</c:v>
                </c:pt>
                <c:pt idx="8069">
                  <c:v>11.901705122471601</c:v>
                </c:pt>
                <c:pt idx="8070">
                  <c:v>11.928364941945899</c:v>
                </c:pt>
                <c:pt idx="8071">
                  <c:v>12.027966789211201</c:v>
                </c:pt>
                <c:pt idx="8072">
                  <c:v>12.0105262373668</c:v>
                </c:pt>
                <c:pt idx="8073">
                  <c:v>12.056766763380701</c:v>
                </c:pt>
                <c:pt idx="8074">
                  <c:v>12.0790717818929</c:v>
                </c:pt>
                <c:pt idx="8075">
                  <c:v>12.1279920226096</c:v>
                </c:pt>
                <c:pt idx="8076">
                  <c:v>12.155280004660399</c:v>
                </c:pt>
                <c:pt idx="8077">
                  <c:v>12.2093710006812</c:v>
                </c:pt>
                <c:pt idx="8078">
                  <c:v>12.2441677080331</c:v>
                </c:pt>
                <c:pt idx="8079">
                  <c:v>12.254575250585001</c:v>
                </c:pt>
                <c:pt idx="8080">
                  <c:v>12.304206280349799</c:v>
                </c:pt>
                <c:pt idx="8081">
                  <c:v>12.378646728345901</c:v>
                </c:pt>
                <c:pt idx="8082">
                  <c:v>12.359459825917</c:v>
                </c:pt>
                <c:pt idx="8083">
                  <c:v>12.382324826594999</c:v>
                </c:pt>
                <c:pt idx="8084">
                  <c:v>12.373038082975</c:v>
                </c:pt>
                <c:pt idx="8085">
                  <c:v>12.2808589492568</c:v>
                </c:pt>
                <c:pt idx="8086">
                  <c:v>12.313403225472401</c:v>
                </c:pt>
                <c:pt idx="8087">
                  <c:v>12.3842052940188</c:v>
                </c:pt>
                <c:pt idx="8088">
                  <c:v>12.3352876831075</c:v>
                </c:pt>
                <c:pt idx="8089">
                  <c:v>12.235988617258499</c:v>
                </c:pt>
                <c:pt idx="8090">
                  <c:v>12.310016348392899</c:v>
                </c:pt>
                <c:pt idx="8091">
                  <c:v>12.326881070790201</c:v>
                </c:pt>
                <c:pt idx="8092">
                  <c:v>12.2229654633634</c:v>
                </c:pt>
                <c:pt idx="8093">
                  <c:v>12.2384886295019</c:v>
                </c:pt>
                <c:pt idx="8094">
                  <c:v>12.296866220264601</c:v>
                </c:pt>
                <c:pt idx="8095">
                  <c:v>12.334617599560801</c:v>
                </c:pt>
                <c:pt idx="8096">
                  <c:v>12.3490491021523</c:v>
                </c:pt>
                <c:pt idx="8097">
                  <c:v>12.3252154373852</c:v>
                </c:pt>
                <c:pt idx="8098">
                  <c:v>12.211453698898101</c:v>
                </c:pt>
                <c:pt idx="8099">
                  <c:v>12.1414820692034</c:v>
                </c:pt>
                <c:pt idx="8100">
                  <c:v>12.2115384207427</c:v>
                </c:pt>
                <c:pt idx="8101">
                  <c:v>12.087835536540601</c:v>
                </c:pt>
                <c:pt idx="8102">
                  <c:v>12.0826377672599</c:v>
                </c:pt>
                <c:pt idx="8103">
                  <c:v>12.176519862711499</c:v>
                </c:pt>
                <c:pt idx="8104">
                  <c:v>12.258954902181999</c:v>
                </c:pt>
                <c:pt idx="8105">
                  <c:v>12.3407221313796</c:v>
                </c:pt>
                <c:pt idx="8106">
                  <c:v>12.262605360287999</c:v>
                </c:pt>
                <c:pt idx="8107">
                  <c:v>12.276952608559499</c:v>
                </c:pt>
                <c:pt idx="8108">
                  <c:v>12.336741367763199</c:v>
                </c:pt>
                <c:pt idx="8109">
                  <c:v>12.423962129233299</c:v>
                </c:pt>
                <c:pt idx="8110">
                  <c:v>12.442225353563201</c:v>
                </c:pt>
                <c:pt idx="8111">
                  <c:v>12.446828976944101</c:v>
                </c:pt>
                <c:pt idx="8112">
                  <c:v>12.4698556105514</c:v>
                </c:pt>
                <c:pt idx="8113">
                  <c:v>12.506641684602499</c:v>
                </c:pt>
                <c:pt idx="8114">
                  <c:v>12.5873095234682</c:v>
                </c:pt>
                <c:pt idx="8115">
                  <c:v>12.654651629418799</c:v>
                </c:pt>
                <c:pt idx="8116">
                  <c:v>12.7426014582432</c:v>
                </c:pt>
                <c:pt idx="8117">
                  <c:v>12.809500115899001</c:v>
                </c:pt>
                <c:pt idx="8118">
                  <c:v>12.7448121403137</c:v>
                </c:pt>
                <c:pt idx="8119">
                  <c:v>12.8104479228363</c:v>
                </c:pt>
                <c:pt idx="8120">
                  <c:v>12.9251014317457</c:v>
                </c:pt>
                <c:pt idx="8121">
                  <c:v>12.923162666531001</c:v>
                </c:pt>
                <c:pt idx="8122">
                  <c:v>13.011686330796699</c:v>
                </c:pt>
                <c:pt idx="8123">
                  <c:v>13.031854444609399</c:v>
                </c:pt>
                <c:pt idx="8124">
                  <c:v>13.068995229776601</c:v>
                </c:pt>
                <c:pt idx="8125">
                  <c:v>13.0997073685665</c:v>
                </c:pt>
                <c:pt idx="8126">
                  <c:v>13.1593110370935</c:v>
                </c:pt>
                <c:pt idx="8127">
                  <c:v>13.1849716936158</c:v>
                </c:pt>
                <c:pt idx="8128">
                  <c:v>13.2001344110635</c:v>
                </c:pt>
                <c:pt idx="8129">
                  <c:v>13.2153145656362</c:v>
                </c:pt>
                <c:pt idx="8130">
                  <c:v>13.226547583017</c:v>
                </c:pt>
                <c:pt idx="8131">
                  <c:v>13.180915993855599</c:v>
                </c:pt>
                <c:pt idx="8132">
                  <c:v>13.198710230447301</c:v>
                </c:pt>
                <c:pt idx="8133">
                  <c:v>13.273282943249299</c:v>
                </c:pt>
                <c:pt idx="8134">
                  <c:v>13.3257124108752</c:v>
                </c:pt>
                <c:pt idx="8135">
                  <c:v>13.447642679434701</c:v>
                </c:pt>
                <c:pt idx="8136">
                  <c:v>13.609686773721901</c:v>
                </c:pt>
                <c:pt idx="8137">
                  <c:v>13.4211926119058</c:v>
                </c:pt>
                <c:pt idx="8138">
                  <c:v>13.408442478924499</c:v>
                </c:pt>
                <c:pt idx="8139">
                  <c:v>13.4721325806994</c:v>
                </c:pt>
                <c:pt idx="8140">
                  <c:v>13.455292414973499</c:v>
                </c:pt>
                <c:pt idx="8141">
                  <c:v>13.328139901651999</c:v>
                </c:pt>
                <c:pt idx="8142">
                  <c:v>13.3567954024406</c:v>
                </c:pt>
                <c:pt idx="8143">
                  <c:v>13.413561782901001</c:v>
                </c:pt>
                <c:pt idx="8144">
                  <c:v>13.3941121183157</c:v>
                </c:pt>
                <c:pt idx="8145">
                  <c:v>13.3170959736354</c:v>
                </c:pt>
                <c:pt idx="8146">
                  <c:v>13.3483911491735</c:v>
                </c:pt>
                <c:pt idx="8147">
                  <c:v>13.450506341464701</c:v>
                </c:pt>
                <c:pt idx="8148">
                  <c:v>13.5466774618061</c:v>
                </c:pt>
                <c:pt idx="8149">
                  <c:v>13.612378847495901</c:v>
                </c:pt>
                <c:pt idx="8150">
                  <c:v>13.6116982285535</c:v>
                </c:pt>
                <c:pt idx="8151">
                  <c:v>13.619184662579199</c:v>
                </c:pt>
                <c:pt idx="8152">
                  <c:v>13.554493535432</c:v>
                </c:pt>
                <c:pt idx="8153">
                  <c:v>13.5375504185127</c:v>
                </c:pt>
                <c:pt idx="8154">
                  <c:v>13.3841699722709</c:v>
                </c:pt>
                <c:pt idx="8155">
                  <c:v>13.399829451138499</c:v>
                </c:pt>
                <c:pt idx="8156">
                  <c:v>13.4289070810475</c:v>
                </c:pt>
                <c:pt idx="8157">
                  <c:v>13.2633286567381</c:v>
                </c:pt>
                <c:pt idx="8158">
                  <c:v>13.3345527316248</c:v>
                </c:pt>
                <c:pt idx="8159">
                  <c:v>13.2701468419311</c:v>
                </c:pt>
                <c:pt idx="8160">
                  <c:v>13.1330662250539</c:v>
                </c:pt>
                <c:pt idx="8161">
                  <c:v>13.1523718324048</c:v>
                </c:pt>
                <c:pt idx="8162">
                  <c:v>13.2637724218252</c:v>
                </c:pt>
                <c:pt idx="8163">
                  <c:v>13.301839448675899</c:v>
                </c:pt>
                <c:pt idx="8164">
                  <c:v>13.2828178182643</c:v>
                </c:pt>
                <c:pt idx="8165">
                  <c:v>13.213348681074701</c:v>
                </c:pt>
                <c:pt idx="8166">
                  <c:v>13.20898827601</c:v>
                </c:pt>
                <c:pt idx="8167">
                  <c:v>13.2085920063617</c:v>
                </c:pt>
                <c:pt idx="8168">
                  <c:v>13.228008636611101</c:v>
                </c:pt>
                <c:pt idx="8169">
                  <c:v>13.214383787715301</c:v>
                </c:pt>
                <c:pt idx="8170">
                  <c:v>13.339524002185</c:v>
                </c:pt>
                <c:pt idx="8171">
                  <c:v>13.3911479600735</c:v>
                </c:pt>
                <c:pt idx="8172">
                  <c:v>13.452345506251</c:v>
                </c:pt>
                <c:pt idx="8173">
                  <c:v>13.5057513179108</c:v>
                </c:pt>
                <c:pt idx="8174">
                  <c:v>13.5175013215574</c:v>
                </c:pt>
                <c:pt idx="8175">
                  <c:v>13.5211510469142</c:v>
                </c:pt>
                <c:pt idx="8176">
                  <c:v>13.5897032827221</c:v>
                </c:pt>
                <c:pt idx="8177">
                  <c:v>13.6288416281763</c:v>
                </c:pt>
                <c:pt idx="8178">
                  <c:v>13.688535954507699</c:v>
                </c:pt>
                <c:pt idx="8179">
                  <c:v>13.7662868387293</c:v>
                </c:pt>
                <c:pt idx="8180">
                  <c:v>13.771518027728</c:v>
                </c:pt>
                <c:pt idx="8181">
                  <c:v>13.798785633423</c:v>
                </c:pt>
                <c:pt idx="8182">
                  <c:v>13.8178279575971</c:v>
                </c:pt>
                <c:pt idx="8183">
                  <c:v>13.881113609642901</c:v>
                </c:pt>
                <c:pt idx="8184">
                  <c:v>13.9696751144724</c:v>
                </c:pt>
                <c:pt idx="8185">
                  <c:v>14.002922941244799</c:v>
                </c:pt>
                <c:pt idx="8186">
                  <c:v>13.9858393752565</c:v>
                </c:pt>
                <c:pt idx="8187">
                  <c:v>14.0484959356577</c:v>
                </c:pt>
                <c:pt idx="8188">
                  <c:v>14.0524295145197</c:v>
                </c:pt>
                <c:pt idx="8189">
                  <c:v>14.047932737075</c:v>
                </c:pt>
                <c:pt idx="8190">
                  <c:v>14.1094626824634</c:v>
                </c:pt>
                <c:pt idx="8191">
                  <c:v>14.116235224551</c:v>
                </c:pt>
                <c:pt idx="8192">
                  <c:v>14.1724178407447</c:v>
                </c:pt>
                <c:pt idx="8193">
                  <c:v>13.249509990955399</c:v>
                </c:pt>
                <c:pt idx="8194">
                  <c:v>13.538084318558401</c:v>
                </c:pt>
                <c:pt idx="8195">
                  <c:v>13.7111010361496</c:v>
                </c:pt>
                <c:pt idx="8196">
                  <c:v>13.628560207912001</c:v>
                </c:pt>
                <c:pt idx="8197">
                  <c:v>13.561507691689</c:v>
                </c:pt>
                <c:pt idx="8198">
                  <c:v>13.258950455087399</c:v>
                </c:pt>
                <c:pt idx="8199">
                  <c:v>13.3237867228128</c:v>
                </c:pt>
                <c:pt idx="8200">
                  <c:v>13.3929371759042</c:v>
                </c:pt>
                <c:pt idx="8201">
                  <c:v>13.3392314978289</c:v>
                </c:pt>
                <c:pt idx="8202">
                  <c:v>13.237719946130399</c:v>
                </c:pt>
                <c:pt idx="8203">
                  <c:v>12.9000257103046</c:v>
                </c:pt>
                <c:pt idx="8204">
                  <c:v>12.807016524933299</c:v>
                </c:pt>
                <c:pt idx="8205">
                  <c:v>12.983625282812101</c:v>
                </c:pt>
                <c:pt idx="8206">
                  <c:v>12.9666167336916</c:v>
                </c:pt>
                <c:pt idx="8207">
                  <c:v>12.947037142423801</c:v>
                </c:pt>
                <c:pt idx="8208">
                  <c:v>12.988338190908101</c:v>
                </c:pt>
                <c:pt idx="8209">
                  <c:v>13.044058161747101</c:v>
                </c:pt>
                <c:pt idx="8210">
                  <c:v>13.152193403908001</c:v>
                </c:pt>
                <c:pt idx="8211">
                  <c:v>13.275692499970701</c:v>
                </c:pt>
                <c:pt idx="8212">
                  <c:v>13.2901630047956</c:v>
                </c:pt>
                <c:pt idx="8213">
                  <c:v>13.367113048593399</c:v>
                </c:pt>
                <c:pt idx="8214">
                  <c:v>13.3041539461345</c:v>
                </c:pt>
                <c:pt idx="8215">
                  <c:v>13.2228655655236</c:v>
                </c:pt>
                <c:pt idx="8216">
                  <c:v>13.196287605736901</c:v>
                </c:pt>
                <c:pt idx="8217">
                  <c:v>13.233105248157001</c:v>
                </c:pt>
                <c:pt idx="8218">
                  <c:v>13.223709743430801</c:v>
                </c:pt>
                <c:pt idx="8219">
                  <c:v>13.227412382158899</c:v>
                </c:pt>
                <c:pt idx="8220">
                  <c:v>13.2522799174374</c:v>
                </c:pt>
                <c:pt idx="8221">
                  <c:v>13.4388720186749</c:v>
                </c:pt>
                <c:pt idx="8222">
                  <c:v>13.6200280134866</c:v>
                </c:pt>
                <c:pt idx="8223">
                  <c:v>13.7001137782059</c:v>
                </c:pt>
                <c:pt idx="8224">
                  <c:v>13.817660754423001</c:v>
                </c:pt>
                <c:pt idx="8225">
                  <c:v>13.802184974377999</c:v>
                </c:pt>
                <c:pt idx="8226">
                  <c:v>13.9109461919761</c:v>
                </c:pt>
                <c:pt idx="8227">
                  <c:v>14.1137677874551</c:v>
                </c:pt>
                <c:pt idx="8228">
                  <c:v>14.1346561637805</c:v>
                </c:pt>
                <c:pt idx="8229">
                  <c:v>14.101863761480599</c:v>
                </c:pt>
                <c:pt idx="8230">
                  <c:v>14.0465844555356</c:v>
                </c:pt>
                <c:pt idx="8231">
                  <c:v>14.0252336471632</c:v>
                </c:pt>
                <c:pt idx="8232">
                  <c:v>13.9436067873367</c:v>
                </c:pt>
                <c:pt idx="8233">
                  <c:v>14.0618485728933</c:v>
                </c:pt>
                <c:pt idx="8234">
                  <c:v>14.102346696783201</c:v>
                </c:pt>
                <c:pt idx="8235">
                  <c:v>14.1528330979577</c:v>
                </c:pt>
                <c:pt idx="8236">
                  <c:v>14.095938708903899</c:v>
                </c:pt>
                <c:pt idx="8237">
                  <c:v>14.1449925756109</c:v>
                </c:pt>
                <c:pt idx="8238">
                  <c:v>14.1786576579408</c:v>
                </c:pt>
                <c:pt idx="8239">
                  <c:v>14.158665750643101</c:v>
                </c:pt>
                <c:pt idx="8240">
                  <c:v>14.198168428087399</c:v>
                </c:pt>
                <c:pt idx="8241">
                  <c:v>14.271856922229199</c:v>
                </c:pt>
                <c:pt idx="8242">
                  <c:v>14.287413246274401</c:v>
                </c:pt>
                <c:pt idx="8243">
                  <c:v>14.2701254762465</c:v>
                </c:pt>
                <c:pt idx="8244">
                  <c:v>14.335625352182401</c:v>
                </c:pt>
                <c:pt idx="8245">
                  <c:v>14.344083371140201</c:v>
                </c:pt>
                <c:pt idx="8246">
                  <c:v>14.249268980057</c:v>
                </c:pt>
                <c:pt idx="8247">
                  <c:v>14.2519763411632</c:v>
                </c:pt>
                <c:pt idx="8248">
                  <c:v>14.163471568084599</c:v>
                </c:pt>
                <c:pt idx="8249">
                  <c:v>14.1675789748393</c:v>
                </c:pt>
                <c:pt idx="8250">
                  <c:v>14.214190309666501</c:v>
                </c:pt>
                <c:pt idx="8251">
                  <c:v>14.2026768155157</c:v>
                </c:pt>
                <c:pt idx="8252">
                  <c:v>14.191172647295099</c:v>
                </c:pt>
                <c:pt idx="8253">
                  <c:v>14.3088174685412</c:v>
                </c:pt>
                <c:pt idx="8254">
                  <c:v>14.3415846605442</c:v>
                </c:pt>
                <c:pt idx="8255">
                  <c:v>14.365821938620501</c:v>
                </c:pt>
                <c:pt idx="8256">
                  <c:v>14.328327143360699</c:v>
                </c:pt>
                <c:pt idx="8257">
                  <c:v>14.295228707659501</c:v>
                </c:pt>
                <c:pt idx="8258">
                  <c:v>14.303662892597</c:v>
                </c:pt>
                <c:pt idx="8259">
                  <c:v>14.4208098916874</c:v>
                </c:pt>
                <c:pt idx="8260">
                  <c:v>14.328516708380601</c:v>
                </c:pt>
                <c:pt idx="8261">
                  <c:v>14.254008421497</c:v>
                </c:pt>
                <c:pt idx="8262">
                  <c:v>14.272538632445</c:v>
                </c:pt>
                <c:pt idx="8263">
                  <c:v>14.3381923101542</c:v>
                </c:pt>
                <c:pt idx="8264">
                  <c:v>14.1575310870463</c:v>
                </c:pt>
                <c:pt idx="8265">
                  <c:v>14.0527653570021</c:v>
                </c:pt>
                <c:pt idx="8266">
                  <c:v>14.1412977787513</c:v>
                </c:pt>
                <c:pt idx="8267">
                  <c:v>14.2289738249795</c:v>
                </c:pt>
                <c:pt idx="8268">
                  <c:v>14.224705132832</c:v>
                </c:pt>
                <c:pt idx="8269">
                  <c:v>14.0810356109904</c:v>
                </c:pt>
                <c:pt idx="8270">
                  <c:v>14.148624581923199</c:v>
                </c:pt>
                <c:pt idx="8271">
                  <c:v>14.0354355852678</c:v>
                </c:pt>
                <c:pt idx="8272">
                  <c:v>13.8936776858566</c:v>
                </c:pt>
                <c:pt idx="8273">
                  <c:v>13.795032574286999</c:v>
                </c:pt>
                <c:pt idx="8274">
                  <c:v>13.7453704570196</c:v>
                </c:pt>
                <c:pt idx="8275">
                  <c:v>13.922685735915101</c:v>
                </c:pt>
                <c:pt idx="8276">
                  <c:v>13.974199673137999</c:v>
                </c:pt>
                <c:pt idx="8277">
                  <c:v>13.900136414870399</c:v>
                </c:pt>
                <c:pt idx="8278">
                  <c:v>13.8681661011162</c:v>
                </c:pt>
                <c:pt idx="8279">
                  <c:v>13.8986760665386</c:v>
                </c:pt>
                <c:pt idx="8280">
                  <c:v>14.014035077890901</c:v>
                </c:pt>
                <c:pt idx="8281">
                  <c:v>14.096717884850399</c:v>
                </c:pt>
                <c:pt idx="8282">
                  <c:v>14.1263209924086</c:v>
                </c:pt>
                <c:pt idx="8283">
                  <c:v>14.2562831455388</c:v>
                </c:pt>
                <c:pt idx="8284">
                  <c:v>14.2562831455388</c:v>
                </c:pt>
                <c:pt idx="8285">
                  <c:v>14.2277705792477</c:v>
                </c:pt>
                <c:pt idx="8286">
                  <c:v>14.0840700963973</c:v>
                </c:pt>
                <c:pt idx="8287">
                  <c:v>13.944637802442999</c:v>
                </c:pt>
                <c:pt idx="8288">
                  <c:v>13.9836827882898</c:v>
                </c:pt>
                <c:pt idx="8289">
                  <c:v>13.9710974737804</c:v>
                </c:pt>
                <c:pt idx="8290">
                  <c:v>13.919404413127401</c:v>
                </c:pt>
                <c:pt idx="8291">
                  <c:v>14.0836533852023</c:v>
                </c:pt>
                <c:pt idx="8292">
                  <c:v>14.062527905124499</c:v>
                </c:pt>
                <c:pt idx="8293">
                  <c:v>14.2650283069583</c:v>
                </c:pt>
                <c:pt idx="8294">
                  <c:v>14.277866832434499</c:v>
                </c:pt>
                <c:pt idx="8295">
                  <c:v>14.3049947794162</c:v>
                </c:pt>
                <c:pt idx="8296">
                  <c:v>14.4594887230339</c:v>
                </c:pt>
                <c:pt idx="8297">
                  <c:v>14.559259195222801</c:v>
                </c:pt>
                <c:pt idx="8298">
                  <c:v>14.551979565625199</c:v>
                </c:pt>
                <c:pt idx="8299">
                  <c:v>14.610187483887699</c:v>
                </c:pt>
                <c:pt idx="8300">
                  <c:v>14.573662015178</c:v>
                </c:pt>
                <c:pt idx="8301">
                  <c:v>14.660666777408601</c:v>
                </c:pt>
                <c:pt idx="8302">
                  <c:v>14.767249824880301</c:v>
                </c:pt>
                <c:pt idx="8303">
                  <c:v>14.8583637562998</c:v>
                </c:pt>
                <c:pt idx="8304">
                  <c:v>14.8475171507577</c:v>
                </c:pt>
                <c:pt idx="8305">
                  <c:v>14.848556476958301</c:v>
                </c:pt>
                <c:pt idx="8306">
                  <c:v>14.901565823581</c:v>
                </c:pt>
                <c:pt idx="8307">
                  <c:v>15.0709966269952</c:v>
                </c:pt>
                <c:pt idx="8308">
                  <c:v>15.1820698721361</c:v>
                </c:pt>
                <c:pt idx="8309">
                  <c:v>15.1831326170272</c:v>
                </c:pt>
                <c:pt idx="8310">
                  <c:v>15.276812545274201</c:v>
                </c:pt>
                <c:pt idx="8311">
                  <c:v>15.369542797424</c:v>
                </c:pt>
                <c:pt idx="8312">
                  <c:v>15.3783034368186</c:v>
                </c:pt>
                <c:pt idx="8313">
                  <c:v>15.468574077992701</c:v>
                </c:pt>
                <c:pt idx="8314">
                  <c:v>15.5098751707809</c:v>
                </c:pt>
                <c:pt idx="8315">
                  <c:v>15.37447396054</c:v>
                </c:pt>
                <c:pt idx="8316">
                  <c:v>15.4677970174805</c:v>
                </c:pt>
                <c:pt idx="8317">
                  <c:v>15.536938070148601</c:v>
                </c:pt>
                <c:pt idx="8318">
                  <c:v>15.5426867372346</c:v>
                </c:pt>
                <c:pt idx="8319">
                  <c:v>15.4582899482514</c:v>
                </c:pt>
                <c:pt idx="8320">
                  <c:v>15.5181135303511</c:v>
                </c:pt>
                <c:pt idx="8321">
                  <c:v>15.5579950821241</c:v>
                </c:pt>
                <c:pt idx="8322">
                  <c:v>15.6620780692236</c:v>
                </c:pt>
                <c:pt idx="8323">
                  <c:v>15.6227662532698</c:v>
                </c:pt>
                <c:pt idx="8324">
                  <c:v>15.6663537711164</c:v>
                </c:pt>
                <c:pt idx="8325">
                  <c:v>15.60039842174</c:v>
                </c:pt>
                <c:pt idx="8326">
                  <c:v>15.681364489548899</c:v>
                </c:pt>
                <c:pt idx="8327">
                  <c:v>15.6043689899052</c:v>
                </c:pt>
                <c:pt idx="8328">
                  <c:v>15.398235275548499</c:v>
                </c:pt>
                <c:pt idx="8329">
                  <c:v>15.5197273518726</c:v>
                </c:pt>
                <c:pt idx="8330">
                  <c:v>15.4342136541638</c:v>
                </c:pt>
                <c:pt idx="8331">
                  <c:v>15.443319840219701</c:v>
                </c:pt>
                <c:pt idx="8332">
                  <c:v>15.4416210750373</c:v>
                </c:pt>
                <c:pt idx="8333">
                  <c:v>15.433745848289</c:v>
                </c:pt>
                <c:pt idx="8334">
                  <c:v>15.402724019134</c:v>
                </c:pt>
                <c:pt idx="8335">
                  <c:v>15.348660457826799</c:v>
                </c:pt>
                <c:pt idx="8336">
                  <c:v>15.422180541419801</c:v>
                </c:pt>
                <c:pt idx="8337">
                  <c:v>15.417399665452001</c:v>
                </c:pt>
                <c:pt idx="8338">
                  <c:v>15.2908228141986</c:v>
                </c:pt>
                <c:pt idx="8339">
                  <c:v>15.252442848935001</c:v>
                </c:pt>
                <c:pt idx="8340">
                  <c:v>15.3727846230131</c:v>
                </c:pt>
                <c:pt idx="8341">
                  <c:v>15.521746906010099</c:v>
                </c:pt>
                <c:pt idx="8342">
                  <c:v>15.628691742192499</c:v>
                </c:pt>
                <c:pt idx="8343">
                  <c:v>15.5818056669659</c:v>
                </c:pt>
                <c:pt idx="8344">
                  <c:v>15.591154750366099</c:v>
                </c:pt>
                <c:pt idx="8345">
                  <c:v>15.659755831267701</c:v>
                </c:pt>
                <c:pt idx="8346">
                  <c:v>15.7427525371734</c:v>
                </c:pt>
                <c:pt idx="8347">
                  <c:v>15.6970985548156</c:v>
                </c:pt>
                <c:pt idx="8348">
                  <c:v>15.6531466788621</c:v>
                </c:pt>
                <c:pt idx="8349">
                  <c:v>15.6578426228658</c:v>
                </c:pt>
                <c:pt idx="8350">
                  <c:v>15.448027531719401</c:v>
                </c:pt>
                <c:pt idx="8351">
                  <c:v>15.4789235867828</c:v>
                </c:pt>
                <c:pt idx="8352">
                  <c:v>15.310203319686901</c:v>
                </c:pt>
                <c:pt idx="8353">
                  <c:v>15.2290592420925</c:v>
                </c:pt>
                <c:pt idx="8354">
                  <c:v>15.2062156532294</c:v>
                </c:pt>
                <c:pt idx="8355">
                  <c:v>15.3187416490633</c:v>
                </c:pt>
                <c:pt idx="8356">
                  <c:v>15.277381046610801</c:v>
                </c:pt>
                <c:pt idx="8357">
                  <c:v>15.1200240218307</c:v>
                </c:pt>
                <c:pt idx="8358">
                  <c:v>14.931023721557899</c:v>
                </c:pt>
                <c:pt idx="8359">
                  <c:v>14.8742858314159</c:v>
                </c:pt>
                <c:pt idx="8360">
                  <c:v>14.6838949727738</c:v>
                </c:pt>
                <c:pt idx="8361">
                  <c:v>14.688300141265699</c:v>
                </c:pt>
                <c:pt idx="8362">
                  <c:v>14.512040539570499</c:v>
                </c:pt>
                <c:pt idx="8363">
                  <c:v>14.838561451710801</c:v>
                </c:pt>
                <c:pt idx="8364">
                  <c:v>14.8519161570173</c:v>
                </c:pt>
                <c:pt idx="8365">
                  <c:v>14.926027218640799</c:v>
                </c:pt>
                <c:pt idx="8366">
                  <c:v>14.9945376835744</c:v>
                </c:pt>
                <c:pt idx="8367">
                  <c:v>15.0078828221128</c:v>
                </c:pt>
                <c:pt idx="8368">
                  <c:v>14.9582067299716</c:v>
                </c:pt>
                <c:pt idx="8369">
                  <c:v>15.0493022089571</c:v>
                </c:pt>
                <c:pt idx="8370">
                  <c:v>14.787293857499201</c:v>
                </c:pt>
                <c:pt idx="8371">
                  <c:v>14.9645935108506</c:v>
                </c:pt>
                <c:pt idx="8372">
                  <c:v>15.1574871212055</c:v>
                </c:pt>
                <c:pt idx="8373">
                  <c:v>15.1967450128494</c:v>
                </c:pt>
                <c:pt idx="8374">
                  <c:v>15.161640531869701</c:v>
                </c:pt>
                <c:pt idx="8375">
                  <c:v>15.191812196528099</c:v>
                </c:pt>
                <c:pt idx="8376">
                  <c:v>15.1020285864466</c:v>
                </c:pt>
                <c:pt idx="8377">
                  <c:v>15.154734666213299</c:v>
                </c:pt>
                <c:pt idx="8378">
                  <c:v>15.197016375932099</c:v>
                </c:pt>
                <c:pt idx="8379">
                  <c:v>15.2713297860104</c:v>
                </c:pt>
                <c:pt idx="8380">
                  <c:v>15.257432875905099</c:v>
                </c:pt>
                <c:pt idx="8381">
                  <c:v>15.194724826785199</c:v>
                </c:pt>
                <c:pt idx="8382">
                  <c:v>15.284221756014899</c:v>
                </c:pt>
                <c:pt idx="8383">
                  <c:v>15.377302666508999</c:v>
                </c:pt>
                <c:pt idx="8384">
                  <c:v>15.398677117215501</c:v>
                </c:pt>
                <c:pt idx="8385">
                  <c:v>15.3985231304443</c:v>
                </c:pt>
                <c:pt idx="8386">
                  <c:v>15.401602835070401</c:v>
                </c:pt>
                <c:pt idx="8387">
                  <c:v>15.4970927726478</c:v>
                </c:pt>
                <c:pt idx="8388">
                  <c:v>15.6257186426608</c:v>
                </c:pt>
                <c:pt idx="8389">
                  <c:v>15.6975969484171</c:v>
                </c:pt>
                <c:pt idx="8390">
                  <c:v>15.7556780571262</c:v>
                </c:pt>
                <c:pt idx="8391">
                  <c:v>15.821851904966101</c:v>
                </c:pt>
                <c:pt idx="8392">
                  <c:v>15.8614065347286</c:v>
                </c:pt>
                <c:pt idx="8393">
                  <c:v>15.823339159045201</c:v>
                </c:pt>
                <c:pt idx="8394">
                  <c:v>15.8992911870086</c:v>
                </c:pt>
                <c:pt idx="8395">
                  <c:v>16.008996296199001</c:v>
                </c:pt>
                <c:pt idx="8396">
                  <c:v>16.068229582494901</c:v>
                </c:pt>
                <c:pt idx="8397">
                  <c:v>16.058588644745399</c:v>
                </c:pt>
                <c:pt idx="8398">
                  <c:v>16.063406221338798</c:v>
                </c:pt>
                <c:pt idx="8399">
                  <c:v>16.0987457150258</c:v>
                </c:pt>
                <c:pt idx="8400">
                  <c:v>16.110014837026299</c:v>
                </c:pt>
                <c:pt idx="8401">
                  <c:v>16.095515823673001</c:v>
                </c:pt>
                <c:pt idx="8402">
                  <c:v>16.127706855320302</c:v>
                </c:pt>
                <c:pt idx="8403">
                  <c:v>16.163187810402</c:v>
                </c:pt>
                <c:pt idx="8404">
                  <c:v>16.0581270896344</c:v>
                </c:pt>
                <c:pt idx="8405">
                  <c:v>16.059732902343399</c:v>
                </c:pt>
                <c:pt idx="8406">
                  <c:v>16.167333112789098</c:v>
                </c:pt>
                <c:pt idx="8407">
                  <c:v>16.189482359153601</c:v>
                </c:pt>
                <c:pt idx="8408">
                  <c:v>16.274800931186299</c:v>
                </c:pt>
                <c:pt idx="8409">
                  <c:v>16.2499004857616</c:v>
                </c:pt>
                <c:pt idx="8410">
                  <c:v>16.023539371995</c:v>
                </c:pt>
                <c:pt idx="8411">
                  <c:v>16.1432352111038</c:v>
                </c:pt>
                <c:pt idx="8412">
                  <c:v>16.2396103253141</c:v>
                </c:pt>
                <c:pt idx="8413">
                  <c:v>16.258610669394699</c:v>
                </c:pt>
                <c:pt idx="8414">
                  <c:v>16.189836746263101</c:v>
                </c:pt>
                <c:pt idx="8415">
                  <c:v>16.0679272755638</c:v>
                </c:pt>
                <c:pt idx="8416">
                  <c:v>16.126896568665099</c:v>
                </c:pt>
                <c:pt idx="8417">
                  <c:v>16.124800072111199</c:v>
                </c:pt>
                <c:pt idx="8418">
                  <c:v>16.109804008044101</c:v>
                </c:pt>
                <c:pt idx="8419">
                  <c:v>16.1093207139239</c:v>
                </c:pt>
                <c:pt idx="8420">
                  <c:v>15.959020751662999</c:v>
                </c:pt>
                <c:pt idx="8421">
                  <c:v>15.787780458997601</c:v>
                </c:pt>
                <c:pt idx="8422">
                  <c:v>15.722576925702</c:v>
                </c:pt>
                <c:pt idx="8423">
                  <c:v>15.8541748945701</c:v>
                </c:pt>
                <c:pt idx="8424">
                  <c:v>15.866382609238901</c:v>
                </c:pt>
                <c:pt idx="8425">
                  <c:v>15.7786415134098</c:v>
                </c:pt>
                <c:pt idx="8426">
                  <c:v>15.7229429088675</c:v>
                </c:pt>
                <c:pt idx="8427">
                  <c:v>15.6611517432356</c:v>
                </c:pt>
                <c:pt idx="8428">
                  <c:v>15.516599312645599</c:v>
                </c:pt>
                <c:pt idx="8429">
                  <c:v>15.680609767380201</c:v>
                </c:pt>
                <c:pt idx="8430">
                  <c:v>15.799782401612299</c:v>
                </c:pt>
                <c:pt idx="8431">
                  <c:v>15.858241596498299</c:v>
                </c:pt>
                <c:pt idx="8432">
                  <c:v>15.8772714864141</c:v>
                </c:pt>
                <c:pt idx="8433">
                  <c:v>15.7947096746847</c:v>
                </c:pt>
                <c:pt idx="8434">
                  <c:v>15.731530835986</c:v>
                </c:pt>
                <c:pt idx="8435">
                  <c:v>15.6324221917193</c:v>
                </c:pt>
                <c:pt idx="8436">
                  <c:v>15.549570354103199</c:v>
                </c:pt>
                <c:pt idx="8437">
                  <c:v>15.524691041536601</c:v>
                </c:pt>
                <c:pt idx="8438">
                  <c:v>15.5883422748069</c:v>
                </c:pt>
                <c:pt idx="8439">
                  <c:v>15.5571655902573</c:v>
                </c:pt>
                <c:pt idx="8440">
                  <c:v>15.4373754152123</c:v>
                </c:pt>
                <c:pt idx="8441">
                  <c:v>15.2953515613923</c:v>
                </c:pt>
                <c:pt idx="8442">
                  <c:v>15.257113182488901</c:v>
                </c:pt>
                <c:pt idx="8443">
                  <c:v>15.363912974766301</c:v>
                </c:pt>
                <c:pt idx="8444">
                  <c:v>15.282484236</c:v>
                </c:pt>
                <c:pt idx="8445">
                  <c:v>15.073114201966799</c:v>
                </c:pt>
                <c:pt idx="8446">
                  <c:v>15.067084956285999</c:v>
                </c:pt>
                <c:pt idx="8447">
                  <c:v>15.0038031994696</c:v>
                </c:pt>
                <c:pt idx="8448">
                  <c:v>14.9032777180332</c:v>
                </c:pt>
                <c:pt idx="8449">
                  <c:v>14.678387257268099</c:v>
                </c:pt>
                <c:pt idx="8450">
                  <c:v>14.933937979417101</c:v>
                </c:pt>
                <c:pt idx="8451">
                  <c:v>15.1580963884882</c:v>
                </c:pt>
                <c:pt idx="8452">
                  <c:v>15.1521847308966</c:v>
                </c:pt>
                <c:pt idx="8453">
                  <c:v>15.153851471216999</c:v>
                </c:pt>
                <c:pt idx="8454">
                  <c:v>15.1555183948789</c:v>
                </c:pt>
                <c:pt idx="8455">
                  <c:v>15.157185501902299</c:v>
                </c:pt>
                <c:pt idx="8456">
                  <c:v>15.158852792307499</c:v>
                </c:pt>
                <c:pt idx="8457">
                  <c:v>15.1605202661147</c:v>
                </c:pt>
                <c:pt idx="8458">
                  <c:v>15.162187923344</c:v>
                </c:pt>
                <c:pt idx="8459">
                  <c:v>15.1638557640155</c:v>
                </c:pt>
                <c:pt idx="8460">
                  <c:v>15.165523788149599</c:v>
                </c:pt>
                <c:pt idx="8461">
                  <c:v>15.1671919957663</c:v>
                </c:pt>
                <c:pt idx="8462">
                  <c:v>15.1688603868858</c:v>
                </c:pt>
                <c:pt idx="8463">
                  <c:v>15.170528961528399</c:v>
                </c:pt>
                <c:pt idx="8464">
                  <c:v>15.1721977197141</c:v>
                </c:pt>
                <c:pt idx="8465">
                  <c:v>15.1738666614633</c:v>
                </c:pt>
                <c:pt idx="8466">
                  <c:v>15.1755357867961</c:v>
                </c:pt>
                <c:pt idx="8467">
                  <c:v>15.177205095732599</c:v>
                </c:pt>
                <c:pt idx="8468">
                  <c:v>15.1788745882931</c:v>
                </c:pt>
                <c:pt idx="8469">
                  <c:v>15.180544264497801</c:v>
                </c:pt>
                <c:pt idx="8470">
                  <c:v>15.182214124366901</c:v>
                </c:pt>
                <c:pt idx="8471">
                  <c:v>15.183884167920599</c:v>
                </c:pt>
                <c:pt idx="8472">
                  <c:v>15.185402556337401</c:v>
                </c:pt>
                <c:pt idx="8473">
                  <c:v>15.1869210965931</c:v>
                </c:pt>
                <c:pt idx="8474">
                  <c:v>15.1884397887027</c:v>
                </c:pt>
                <c:pt idx="8475">
                  <c:v>15.1899586326816</c:v>
                </c:pt>
                <c:pt idx="8476">
                  <c:v>15.079071934663</c:v>
                </c:pt>
                <c:pt idx="8477">
                  <c:v>15.0066923893766</c:v>
                </c:pt>
                <c:pt idx="8478">
                  <c:v>15.0832265205625</c:v>
                </c:pt>
                <c:pt idx="8479">
                  <c:v>15.0802098752583</c:v>
                </c:pt>
                <c:pt idx="8480">
                  <c:v>14.983696532056699</c:v>
                </c:pt>
                <c:pt idx="8481">
                  <c:v>14.9102764190496</c:v>
                </c:pt>
                <c:pt idx="8482">
                  <c:v>14.899839225556301</c:v>
                </c:pt>
                <c:pt idx="8483">
                  <c:v>14.7493508493782</c:v>
                </c:pt>
                <c:pt idx="8484">
                  <c:v>14.6638046144518</c:v>
                </c:pt>
                <c:pt idx="8485">
                  <c:v>14.631544244300001</c:v>
                </c:pt>
                <c:pt idx="8486">
                  <c:v>14.7705439146208</c:v>
                </c:pt>
                <c:pt idx="8487">
                  <c:v>14.724755228485501</c:v>
                </c:pt>
                <c:pt idx="8488">
                  <c:v>14.7306451305769</c:v>
                </c:pt>
                <c:pt idx="8489">
                  <c:v>14.586284808297201</c:v>
                </c:pt>
                <c:pt idx="8490">
                  <c:v>14.5512777247573</c:v>
                </c:pt>
                <c:pt idx="8491">
                  <c:v>14.772457146173601</c:v>
                </c:pt>
                <c:pt idx="8492">
                  <c:v>15.006157418226101</c:v>
                </c:pt>
                <c:pt idx="8493">
                  <c:v>14.9974538469235</c:v>
                </c:pt>
                <c:pt idx="8494">
                  <c:v>15.1402296075462</c:v>
                </c:pt>
                <c:pt idx="8495">
                  <c:v>15.2207756290584</c:v>
                </c:pt>
                <c:pt idx="8496">
                  <c:v>15.2226021221339</c:v>
                </c:pt>
                <c:pt idx="8497">
                  <c:v>15.224428834388499</c:v>
                </c:pt>
                <c:pt idx="8498">
                  <c:v>15.226255765848601</c:v>
                </c:pt>
                <c:pt idx="8499">
                  <c:v>15.228082916540499</c:v>
                </c:pt>
                <c:pt idx="8500">
                  <c:v>15.229910286490499</c:v>
                </c:pt>
                <c:pt idx="8501">
                  <c:v>15.2317378757249</c:v>
                </c:pt>
                <c:pt idx="8502">
                  <c:v>15.233565684269999</c:v>
                </c:pt>
                <c:pt idx="8503">
                  <c:v>15.235393712152099</c:v>
                </c:pt>
                <c:pt idx="8504">
                  <c:v>15.237221959397599</c:v>
                </c:pt>
                <c:pt idx="8505">
                  <c:v>15.2390504260327</c:v>
                </c:pt>
                <c:pt idx="8506">
                  <c:v>15.2408791120838</c:v>
                </c:pt>
                <c:pt idx="8507">
                  <c:v>15.2427080175773</c:v>
                </c:pt>
                <c:pt idx="8508">
                  <c:v>15.2445371425394</c:v>
                </c:pt>
                <c:pt idx="8509">
                  <c:v>15.2463664869965</c:v>
                </c:pt>
                <c:pt idx="8510">
                  <c:v>15.248196050974901</c:v>
                </c:pt>
                <c:pt idx="8511">
                  <c:v>15.250025834501001</c:v>
                </c:pt>
                <c:pt idx="8512">
                  <c:v>15.2518558376012</c:v>
                </c:pt>
                <c:pt idx="8513">
                  <c:v>15.2536860603017</c:v>
                </c:pt>
                <c:pt idx="8514">
                  <c:v>15.2555165026289</c:v>
                </c:pt>
                <c:pt idx="8515">
                  <c:v>15.2375149931558</c:v>
                </c:pt>
                <c:pt idx="8516">
                  <c:v>15.210392216468</c:v>
                </c:pt>
                <c:pt idx="8517">
                  <c:v>15.268495914734901</c:v>
                </c:pt>
                <c:pt idx="8518">
                  <c:v>15.2550596383299</c:v>
                </c:pt>
                <c:pt idx="8519">
                  <c:v>15.147053816090599</c:v>
                </c:pt>
                <c:pt idx="8520">
                  <c:v>14.980739165189901</c:v>
                </c:pt>
                <c:pt idx="8521">
                  <c:v>14.973548410390601</c:v>
                </c:pt>
                <c:pt idx="8522">
                  <c:v>14.9304245909687</c:v>
                </c:pt>
                <c:pt idx="8523">
                  <c:v>14.750065061909799</c:v>
                </c:pt>
                <c:pt idx="8524">
                  <c:v>14.7016848485067</c:v>
                </c:pt>
                <c:pt idx="8525">
                  <c:v>14.750494442203699</c:v>
                </c:pt>
                <c:pt idx="8526">
                  <c:v>14.834867270413101</c:v>
                </c:pt>
                <c:pt idx="8527">
                  <c:v>14.872251135934601</c:v>
                </c:pt>
                <c:pt idx="8528">
                  <c:v>14.798187325277601</c:v>
                </c:pt>
                <c:pt idx="8529">
                  <c:v>14.697855615212299</c:v>
                </c:pt>
                <c:pt idx="8530">
                  <c:v>14.7334244258011</c:v>
                </c:pt>
                <c:pt idx="8531">
                  <c:v>14.8132795861889</c:v>
                </c:pt>
                <c:pt idx="8532">
                  <c:v>14.7750613248565</c:v>
                </c:pt>
                <c:pt idx="8533">
                  <c:v>14.7193593436618</c:v>
                </c:pt>
                <c:pt idx="8534">
                  <c:v>14.6933060776235</c:v>
                </c:pt>
                <c:pt idx="8535">
                  <c:v>14.5100805508356</c:v>
                </c:pt>
                <c:pt idx="8536">
                  <c:v>14.5337319821334</c:v>
                </c:pt>
                <c:pt idx="8537">
                  <c:v>14.5356213672911</c:v>
                </c:pt>
                <c:pt idx="8538">
                  <c:v>14.5375109980689</c:v>
                </c:pt>
                <c:pt idx="8539">
                  <c:v>14.5394008744986</c:v>
                </c:pt>
                <c:pt idx="8540">
                  <c:v>14.5412909966123</c:v>
                </c:pt>
                <c:pt idx="8541">
                  <c:v>14.543181364441899</c:v>
                </c:pt>
                <c:pt idx="8542">
                  <c:v>14.5450719780192</c:v>
                </c:pt>
                <c:pt idx="8543">
                  <c:v>14.5469628373764</c:v>
                </c:pt>
                <c:pt idx="8544">
                  <c:v>14.5488539425452</c:v>
                </c:pt>
                <c:pt idx="8545">
                  <c:v>14.550745293557799</c:v>
                </c:pt>
                <c:pt idx="8546">
                  <c:v>14.5526368904459</c:v>
                </c:pt>
                <c:pt idx="8547">
                  <c:v>14.5545287332417</c:v>
                </c:pt>
                <c:pt idx="8548">
                  <c:v>14.556420821976999</c:v>
                </c:pt>
                <c:pt idx="8549">
                  <c:v>14.5583131566839</c:v>
                </c:pt>
                <c:pt idx="8550">
                  <c:v>14.560205737394201</c:v>
                </c:pt>
                <c:pt idx="8551">
                  <c:v>14.562098564140101</c:v>
                </c:pt>
                <c:pt idx="8552">
                  <c:v>14.563700394982201</c:v>
                </c:pt>
                <c:pt idx="8553">
                  <c:v>14.565302402025599</c:v>
                </c:pt>
                <c:pt idx="8554">
                  <c:v>14.5669045852898</c:v>
                </c:pt>
                <c:pt idx="8555">
                  <c:v>14.568506944794199</c:v>
                </c:pt>
                <c:pt idx="8556">
                  <c:v>14.5701094805581</c:v>
                </c:pt>
                <c:pt idx="8557">
                  <c:v>14.571712192601</c:v>
                </c:pt>
                <c:pt idx="8558">
                  <c:v>14.5733150809422</c:v>
                </c:pt>
                <c:pt idx="8559">
                  <c:v>14.574918145601099</c:v>
                </c:pt>
                <c:pt idx="8560">
                  <c:v>14.576521386597101</c:v>
                </c:pt>
                <c:pt idx="8561">
                  <c:v>14.578124803949599</c:v>
                </c:pt>
                <c:pt idx="8562">
                  <c:v>14.5797283976781</c:v>
                </c:pt>
                <c:pt idx="8563">
                  <c:v>14.581332167801801</c:v>
                </c:pt>
                <c:pt idx="8564">
                  <c:v>14.582936114340299</c:v>
                </c:pt>
                <c:pt idx="8565">
                  <c:v>14.584540237312901</c:v>
                </c:pt>
                <c:pt idx="8566">
                  <c:v>14.586144536739001</c:v>
                </c:pt>
                <c:pt idx="8567">
                  <c:v>14.587749012638</c:v>
                </c:pt>
                <c:pt idx="8568">
                  <c:v>14.5893536650294</c:v>
                </c:pt>
                <c:pt idx="8569">
                  <c:v>14.590958493932501</c:v>
                </c:pt>
                <c:pt idx="8570">
                  <c:v>14.5925634993669</c:v>
                </c:pt>
                <c:pt idx="8571">
                  <c:v>14.5941686813518</c:v>
                </c:pt>
                <c:pt idx="8572">
                  <c:v>14.5957740399068</c:v>
                </c:pt>
                <c:pt idx="8573">
                  <c:v>14.5975255327916</c:v>
                </c:pt>
                <c:pt idx="8574">
                  <c:v>14.599277235855499</c:v>
                </c:pt>
                <c:pt idx="8575">
                  <c:v>14.6010291491238</c:v>
                </c:pt>
                <c:pt idx="8576">
                  <c:v>14.6027812726217</c:v>
                </c:pt>
                <c:pt idx="8577">
                  <c:v>14.6045336063744</c:v>
                </c:pt>
                <c:pt idx="8578">
                  <c:v>14.6062861504072</c:v>
                </c:pt>
                <c:pt idx="8579">
                  <c:v>14.6080389047452</c:v>
                </c:pt>
                <c:pt idx="8580">
                  <c:v>14.609791869413799</c:v>
                </c:pt>
                <c:pt idx="8581">
                  <c:v>14.611545044438101</c:v>
                </c:pt>
                <c:pt idx="8582">
                  <c:v>14.6132984298434</c:v>
                </c:pt>
                <c:pt idx="8583">
                  <c:v>14.615052025655</c:v>
                </c:pt>
                <c:pt idx="8584">
                  <c:v>14.6168058318981</c:v>
                </c:pt>
                <c:pt idx="8585">
                  <c:v>14.618559848597901</c:v>
                </c:pt>
                <c:pt idx="8586">
                  <c:v>14.620314075779699</c:v>
                </c:pt>
                <c:pt idx="8587">
                  <c:v>14.6220685134688</c:v>
                </c:pt>
                <c:pt idx="8588">
                  <c:v>14.6238231616904</c:v>
                </c:pt>
                <c:pt idx="8589">
                  <c:v>14.6255780204699</c:v>
                </c:pt>
                <c:pt idx="8590">
                  <c:v>14.6273330898323</c:v>
                </c:pt>
                <c:pt idx="8591">
                  <c:v>14.6290883698031</c:v>
                </c:pt>
                <c:pt idx="8592">
                  <c:v>14.6308438604075</c:v>
                </c:pt>
                <c:pt idx="8593">
                  <c:v>14.6325995616707</c:v>
                </c:pt>
                <c:pt idx="8594">
                  <c:v>14.634355473618101</c:v>
                </c:pt>
                <c:pt idx="8595">
                  <c:v>14.636111596274899</c:v>
                </c:pt>
                <c:pt idx="8596">
                  <c:v>14.6378679296665</c:v>
                </c:pt>
                <c:pt idx="8597">
                  <c:v>14.639624473818101</c:v>
                </c:pt>
                <c:pt idx="8598">
                  <c:v>14.6164938671494</c:v>
                </c:pt>
                <c:pt idx="8599">
                  <c:v>14.6767138218821</c:v>
                </c:pt>
                <c:pt idx="8600">
                  <c:v>14.697554755509101</c:v>
                </c:pt>
                <c:pt idx="8601">
                  <c:v>14.762517947528501</c:v>
                </c:pt>
                <c:pt idx="8602">
                  <c:v>14.8691033271097</c:v>
                </c:pt>
                <c:pt idx="8603">
                  <c:v>14.806950475202299</c:v>
                </c:pt>
                <c:pt idx="8604">
                  <c:v>14.844263990399799</c:v>
                </c:pt>
                <c:pt idx="8605">
                  <c:v>14.908391210838399</c:v>
                </c:pt>
                <c:pt idx="8606">
                  <c:v>14.953414552295101</c:v>
                </c:pt>
                <c:pt idx="8607">
                  <c:v>14.9955831813326</c:v>
                </c:pt>
                <c:pt idx="8608">
                  <c:v>15.007879559541299</c:v>
                </c:pt>
                <c:pt idx="8609">
                  <c:v>14.958653714585999</c:v>
                </c:pt>
                <c:pt idx="8610">
                  <c:v>14.946985964688601</c:v>
                </c:pt>
                <c:pt idx="8611">
                  <c:v>14.9682106847585</c:v>
                </c:pt>
                <c:pt idx="8612">
                  <c:v>14.8367897949463</c:v>
                </c:pt>
                <c:pt idx="8613">
                  <c:v>14.8177987040088</c:v>
                </c:pt>
                <c:pt idx="8614">
                  <c:v>14.942564569096501</c:v>
                </c:pt>
                <c:pt idx="8615">
                  <c:v>15.011599217405699</c:v>
                </c:pt>
                <c:pt idx="8616">
                  <c:v>14.984878570798699</c:v>
                </c:pt>
                <c:pt idx="8617">
                  <c:v>14.967196414085199</c:v>
                </c:pt>
                <c:pt idx="8618">
                  <c:v>14.971985916937699</c:v>
                </c:pt>
                <c:pt idx="8619">
                  <c:v>15.0681060665245</c:v>
                </c:pt>
                <c:pt idx="8620">
                  <c:v>15.0744346710724</c:v>
                </c:pt>
                <c:pt idx="8621">
                  <c:v>14.978259777870999</c:v>
                </c:pt>
                <c:pt idx="8622">
                  <c:v>15.1687832422455</c:v>
                </c:pt>
                <c:pt idx="8623">
                  <c:v>15.1948735494221</c:v>
                </c:pt>
                <c:pt idx="8624">
                  <c:v>15.2210087319271</c:v>
                </c:pt>
                <c:pt idx="8625">
                  <c:v>15.219791051228601</c:v>
                </c:pt>
                <c:pt idx="8626">
                  <c:v>15.245969091836701</c:v>
                </c:pt>
                <c:pt idx="8627">
                  <c:v>15.180716344123599</c:v>
                </c:pt>
                <c:pt idx="8628">
                  <c:v>15.042875439718999</c:v>
                </c:pt>
                <c:pt idx="8629">
                  <c:v>14.9589361947654</c:v>
                </c:pt>
                <c:pt idx="8630">
                  <c:v>14.873969437179101</c:v>
                </c:pt>
                <c:pt idx="8631">
                  <c:v>14.765686939676399</c:v>
                </c:pt>
                <c:pt idx="8632">
                  <c:v>14.8649123559111</c:v>
                </c:pt>
                <c:pt idx="8633">
                  <c:v>14.842912285624299</c:v>
                </c:pt>
                <c:pt idx="8634">
                  <c:v>14.8981279193268</c:v>
                </c:pt>
                <c:pt idx="8635">
                  <c:v>14.9341813888916</c:v>
                </c:pt>
                <c:pt idx="8636">
                  <c:v>14.963004358972199</c:v>
                </c:pt>
                <c:pt idx="8637">
                  <c:v>15.093631387026001</c:v>
                </c:pt>
                <c:pt idx="8638">
                  <c:v>15.214833247063799</c:v>
                </c:pt>
                <c:pt idx="8639">
                  <c:v>15.333965391388301</c:v>
                </c:pt>
                <c:pt idx="8640">
                  <c:v>15.392694478837299</c:v>
                </c:pt>
                <c:pt idx="8641">
                  <c:v>15.3546745234746</c:v>
                </c:pt>
                <c:pt idx="8642">
                  <c:v>15.4595469504699</c:v>
                </c:pt>
                <c:pt idx="8643">
                  <c:v>15.4012644584667</c:v>
                </c:pt>
                <c:pt idx="8644">
                  <c:v>15.466411807126001</c:v>
                </c:pt>
                <c:pt idx="8645">
                  <c:v>15.4792489289259</c:v>
                </c:pt>
                <c:pt idx="8646">
                  <c:v>15.405412911534899</c:v>
                </c:pt>
                <c:pt idx="8647">
                  <c:v>15.3165236790354</c:v>
                </c:pt>
                <c:pt idx="8648">
                  <c:v>15.3031983034346</c:v>
                </c:pt>
                <c:pt idx="8649">
                  <c:v>15.3082483588747</c:v>
                </c:pt>
                <c:pt idx="8650">
                  <c:v>15.2765602847719</c:v>
                </c:pt>
                <c:pt idx="8651">
                  <c:v>15.260214365267201</c:v>
                </c:pt>
                <c:pt idx="8652">
                  <c:v>15.2728803431903</c:v>
                </c:pt>
                <c:pt idx="8653">
                  <c:v>15.273338529600601</c:v>
                </c:pt>
                <c:pt idx="8654">
                  <c:v>15.223394712608799</c:v>
                </c:pt>
                <c:pt idx="8655">
                  <c:v>15.054871733140301</c:v>
                </c:pt>
                <c:pt idx="8656">
                  <c:v>15.0748947125453</c:v>
                </c:pt>
                <c:pt idx="8657">
                  <c:v>15.076854448858001</c:v>
                </c:pt>
                <c:pt idx="8658">
                  <c:v>15.040820766725201</c:v>
                </c:pt>
                <c:pt idx="8659">
                  <c:v>15.028938518319499</c:v>
                </c:pt>
                <c:pt idx="8660">
                  <c:v>14.902845724150801</c:v>
                </c:pt>
                <c:pt idx="8661">
                  <c:v>14.740553734214799</c:v>
                </c:pt>
                <c:pt idx="8662">
                  <c:v>14.8645217911195</c:v>
                </c:pt>
                <c:pt idx="8663">
                  <c:v>14.818590418785</c:v>
                </c:pt>
                <c:pt idx="8664">
                  <c:v>14.823184181814799</c:v>
                </c:pt>
                <c:pt idx="8665">
                  <c:v>14.6617597060748</c:v>
                </c:pt>
                <c:pt idx="8666">
                  <c:v>14.6604401477013</c:v>
                </c:pt>
                <c:pt idx="8667">
                  <c:v>14.478797294271301</c:v>
                </c:pt>
                <c:pt idx="8668">
                  <c:v>14.491972999809001</c:v>
                </c:pt>
                <c:pt idx="8669">
                  <c:v>14.5153050763387</c:v>
                </c:pt>
                <c:pt idx="8670">
                  <c:v>14.2382079024314</c:v>
                </c:pt>
                <c:pt idx="8671">
                  <c:v>14.3465606645689</c:v>
                </c:pt>
                <c:pt idx="8672">
                  <c:v>14.428479525963599</c:v>
                </c:pt>
                <c:pt idx="8673">
                  <c:v>14.3333958458875</c:v>
                </c:pt>
                <c:pt idx="8674">
                  <c:v>14.1343049775881</c:v>
                </c:pt>
                <c:pt idx="8675">
                  <c:v>13.9351526204539</c:v>
                </c:pt>
                <c:pt idx="8676">
                  <c:v>14.151286837597199</c:v>
                </c:pt>
                <c:pt idx="8677">
                  <c:v>14.169825023354401</c:v>
                </c:pt>
                <c:pt idx="8678">
                  <c:v>14.106202508999599</c:v>
                </c:pt>
                <c:pt idx="8679">
                  <c:v>14.340506532674</c:v>
                </c:pt>
                <c:pt idx="8680">
                  <c:v>14.405469027267101</c:v>
                </c:pt>
                <c:pt idx="8681">
                  <c:v>14.2848952515088</c:v>
                </c:pt>
                <c:pt idx="8682">
                  <c:v>14.235326664986101</c:v>
                </c:pt>
                <c:pt idx="8683">
                  <c:v>14.198741875457101</c:v>
                </c:pt>
                <c:pt idx="8684">
                  <c:v>14.2005877119009</c:v>
                </c:pt>
                <c:pt idx="8685">
                  <c:v>14.2024337883034</c:v>
                </c:pt>
                <c:pt idx="8686">
                  <c:v>14.204280104695901</c:v>
                </c:pt>
                <c:pt idx="8687">
                  <c:v>14.206126661109501</c:v>
                </c:pt>
                <c:pt idx="8688">
                  <c:v>14.2079734575755</c:v>
                </c:pt>
                <c:pt idx="8689">
                  <c:v>14.2098204941249</c:v>
                </c:pt>
                <c:pt idx="8690">
                  <c:v>14.2116677707892</c:v>
                </c:pt>
                <c:pt idx="8691">
                  <c:v>14.2135152875994</c:v>
                </c:pt>
                <c:pt idx="8692">
                  <c:v>14.2153630445868</c:v>
                </c:pt>
                <c:pt idx="8693">
                  <c:v>14.217211041782599</c:v>
                </c:pt>
                <c:pt idx="8694">
                  <c:v>14.219059279218</c:v>
                </c:pt>
                <c:pt idx="8695">
                  <c:v>14.2209077569243</c:v>
                </c:pt>
                <c:pt idx="8696">
                  <c:v>14.2227564749327</c:v>
                </c:pt>
                <c:pt idx="8697">
                  <c:v>14.2246054332744</c:v>
                </c:pt>
                <c:pt idx="8698">
                  <c:v>14.226454631980801</c:v>
                </c:pt>
                <c:pt idx="8699">
                  <c:v>14.228304071082899</c:v>
                </c:pt>
                <c:pt idx="8700">
                  <c:v>14.2301537506122</c:v>
                </c:pt>
                <c:pt idx="8701">
                  <c:v>14.232003670599701</c:v>
                </c:pt>
                <c:pt idx="8702">
                  <c:v>14.2338538310769</c:v>
                </c:pt>
                <c:pt idx="8703">
                  <c:v>14.235704232074999</c:v>
                </c:pt>
                <c:pt idx="8704">
                  <c:v>14.237554873625101</c:v>
                </c:pt>
                <c:pt idx="8705">
                  <c:v>14.2394057557587</c:v>
                </c:pt>
                <c:pt idx="8706">
                  <c:v>14.241256878506899</c:v>
                </c:pt>
                <c:pt idx="8707">
                  <c:v>14.243108241901201</c:v>
                </c:pt>
                <c:pt idx="8708">
                  <c:v>14.2449598459726</c:v>
                </c:pt>
                <c:pt idx="8709">
                  <c:v>14.246811690752599</c:v>
                </c:pt>
                <c:pt idx="8710">
                  <c:v>14.2486637762724</c:v>
                </c:pt>
                <c:pt idx="8711">
                  <c:v>14.250516102563299</c:v>
                </c:pt>
                <c:pt idx="8712">
                  <c:v>14.252368669656599</c:v>
                </c:pt>
                <c:pt idx="8713">
                  <c:v>14.2542214775837</c:v>
                </c:pt>
                <c:pt idx="8714">
                  <c:v>14.2560745263758</c:v>
                </c:pt>
                <c:pt idx="8715">
                  <c:v>14.2579278160642</c:v>
                </c:pt>
                <c:pt idx="8716">
                  <c:v>14.259781346680301</c:v>
                </c:pt>
                <c:pt idx="8717">
                  <c:v>14.261635118255301</c:v>
                </c:pt>
                <c:pt idx="8718">
                  <c:v>14.2634891308207</c:v>
                </c:pt>
                <c:pt idx="8719">
                  <c:v>14.2653433844077</c:v>
                </c:pt>
                <c:pt idx="8720">
                  <c:v>14.2671978790477</c:v>
                </c:pt>
                <c:pt idx="8721">
                  <c:v>14.269052614772001</c:v>
                </c:pt>
                <c:pt idx="8722">
                  <c:v>14.2709075916119</c:v>
                </c:pt>
                <c:pt idx="8723">
                  <c:v>14.2730482277506</c:v>
                </c:pt>
                <c:pt idx="8724">
                  <c:v>14.2751891849848</c:v>
                </c:pt>
                <c:pt idx="8725">
                  <c:v>14.2773304633625</c:v>
                </c:pt>
                <c:pt idx="8726">
                  <c:v>14.279472062932101</c:v>
                </c:pt>
                <c:pt idx="8727">
                  <c:v>14.281613983741501</c:v>
                </c:pt>
                <c:pt idx="8728">
                  <c:v>14.283756225839101</c:v>
                </c:pt>
                <c:pt idx="8729">
                  <c:v>14.285898789272901</c:v>
                </c:pt>
                <c:pt idx="8730">
                  <c:v>14.2880416740913</c:v>
                </c:pt>
                <c:pt idx="8731">
                  <c:v>14.2901848803424</c:v>
                </c:pt>
                <c:pt idx="8732">
                  <c:v>14.2923284080745</c:v>
                </c:pt>
                <c:pt idx="8733">
                  <c:v>14.2944722573357</c:v>
                </c:pt>
                <c:pt idx="8734">
                  <c:v>14.2966164281743</c:v>
                </c:pt>
                <c:pt idx="8735">
                  <c:v>14.2987609206385</c:v>
                </c:pt>
                <c:pt idx="8736">
                  <c:v>14.300905734776601</c:v>
                </c:pt>
                <c:pt idx="8737">
                  <c:v>14.303050870636801</c:v>
                </c:pt>
                <c:pt idx="8738">
                  <c:v>14.3051963282674</c:v>
                </c:pt>
                <c:pt idx="8739">
                  <c:v>14.3073421077167</c:v>
                </c:pt>
                <c:pt idx="8740">
                  <c:v>14.3094882090328</c:v>
                </c:pt>
                <c:pt idx="8741">
                  <c:v>14.3116346322642</c:v>
                </c:pt>
                <c:pt idx="8742">
                  <c:v>14.313208912073801</c:v>
                </c:pt>
                <c:pt idx="8743">
                  <c:v>14.314783365054099</c:v>
                </c:pt>
                <c:pt idx="8744">
                  <c:v>14.3163579912242</c:v>
                </c:pt>
                <c:pt idx="8745">
                  <c:v>14.317932790603299</c:v>
                </c:pt>
                <c:pt idx="8746">
                  <c:v>14.319507763210201</c:v>
                </c:pt>
                <c:pt idx="8747">
                  <c:v>14.3210829090642</c:v>
                </c:pt>
                <c:pt idx="8748">
                  <c:v>14.322658228184199</c:v>
                </c:pt>
                <c:pt idx="8749">
                  <c:v>14.3242337205893</c:v>
                </c:pt>
                <c:pt idx="8750">
                  <c:v>14.3258093862986</c:v>
                </c:pt>
                <c:pt idx="8751">
                  <c:v>14.327385225331099</c:v>
                </c:pt>
                <c:pt idx="8752">
                  <c:v>14.3289612377058</c:v>
                </c:pt>
                <c:pt idx="8753">
                  <c:v>14.330537423441999</c:v>
                </c:pt>
                <c:pt idx="8754">
                  <c:v>14.332113782558601</c:v>
                </c:pt>
                <c:pt idx="8755">
                  <c:v>14.333690315074699</c:v>
                </c:pt>
                <c:pt idx="8756">
                  <c:v>14.335267021009299</c:v>
                </c:pt>
                <c:pt idx="8757">
                  <c:v>14.3368439003816</c:v>
                </c:pt>
                <c:pt idx="8758">
                  <c:v>14.338420953210701</c:v>
                </c:pt>
                <c:pt idx="8759">
                  <c:v>14.339998179515501</c:v>
                </c:pt>
                <c:pt idx="8760">
                  <c:v>14.3415755793153</c:v>
                </c:pt>
                <c:pt idx="8761">
                  <c:v>14.343153152629</c:v>
                </c:pt>
                <c:pt idx="8762">
                  <c:v>14.344730899475801</c:v>
                </c:pt>
                <c:pt idx="8763">
                  <c:v>14.3465957144927</c:v>
                </c:pt>
                <c:pt idx="8764">
                  <c:v>14.348460771935599</c:v>
                </c:pt>
                <c:pt idx="8765">
                  <c:v>14.3503260718359</c:v>
                </c:pt>
                <c:pt idx="8766">
                  <c:v>14.352191614225299</c:v>
                </c:pt>
                <c:pt idx="8767">
                  <c:v>14.354057399135099</c:v>
                </c:pt>
                <c:pt idx="8768">
                  <c:v>14.355923426597</c:v>
                </c:pt>
                <c:pt idx="8769">
                  <c:v>14.3577896966425</c:v>
                </c:pt>
                <c:pt idx="8770">
                  <c:v>14.359656209302999</c:v>
                </c:pt>
                <c:pt idx="8771">
                  <c:v>14.361522964610201</c:v>
                </c:pt>
                <c:pt idx="8772">
                  <c:v>14.363389962595599</c:v>
                </c:pt>
                <c:pt idx="8773">
                  <c:v>14.365257203290801</c:v>
                </c:pt>
                <c:pt idx="8774">
                  <c:v>14.3671246867272</c:v>
                </c:pt>
                <c:pt idx="8775">
                  <c:v>14.3689924129365</c:v>
                </c:pt>
                <c:pt idx="8776">
                  <c:v>14.3708603819502</c:v>
                </c:pt>
                <c:pt idx="8777">
                  <c:v>14.372728593799801</c:v>
                </c:pt>
                <c:pt idx="8778">
                  <c:v>14.374597048517</c:v>
                </c:pt>
                <c:pt idx="8779">
                  <c:v>14.376465746133301</c:v>
                </c:pt>
                <c:pt idx="8780">
                  <c:v>14.378334686680301</c:v>
                </c:pt>
                <c:pt idx="8781">
                  <c:v>14.3802038701896</c:v>
                </c:pt>
                <c:pt idx="8782">
                  <c:v>14.382073296692701</c:v>
                </c:pt>
                <c:pt idx="8783">
                  <c:v>14.3839429662213</c:v>
                </c:pt>
                <c:pt idx="8784">
                  <c:v>14.385812878806901</c:v>
                </c:pt>
                <c:pt idx="8785">
                  <c:v>14.3866760275796</c:v>
                </c:pt>
                <c:pt idx="8786">
                  <c:v>14.3875392281413</c:v>
                </c:pt>
                <c:pt idx="8787">
                  <c:v>14.388402480494999</c:v>
                </c:pt>
                <c:pt idx="8788">
                  <c:v>14.389265784643801</c:v>
                </c:pt>
                <c:pt idx="8789">
                  <c:v>14.390129140590901</c:v>
                </c:pt>
                <c:pt idx="8790">
                  <c:v>14.3909925483393</c:v>
                </c:pt>
                <c:pt idx="8791">
                  <c:v>14.3918560078922</c:v>
                </c:pt>
                <c:pt idx="8792">
                  <c:v>14.392719519252701</c:v>
                </c:pt>
                <c:pt idx="8793">
                  <c:v>14.393583082423801</c:v>
                </c:pt>
                <c:pt idx="8794">
                  <c:v>14.394446697408799</c:v>
                </c:pt>
                <c:pt idx="8795">
                  <c:v>14.3953103642106</c:v>
                </c:pt>
                <c:pt idx="8796">
                  <c:v>14.3961740828325</c:v>
                </c:pt>
                <c:pt idx="8797">
                  <c:v>14.3970378532774</c:v>
                </c:pt>
                <c:pt idx="8798">
                  <c:v>14.397901675548599</c:v>
                </c:pt>
                <c:pt idx="8799">
                  <c:v>14.3987655496492</c:v>
                </c:pt>
                <c:pt idx="8800">
                  <c:v>14.399629475582101</c:v>
                </c:pt>
                <c:pt idx="8801">
                  <c:v>14.4004934533507</c:v>
                </c:pt>
                <c:pt idx="8802">
                  <c:v>14.4013574829579</c:v>
                </c:pt>
                <c:pt idx="8803">
                  <c:v>14.402221564406901</c:v>
                </c:pt>
                <c:pt idx="8804">
                  <c:v>14.4030856977007</c:v>
                </c:pt>
                <c:pt idx="8805">
                  <c:v>14.403661821128599</c:v>
                </c:pt>
                <c:pt idx="8806">
                  <c:v>14.4042379676015</c:v>
                </c:pt>
                <c:pt idx="8807">
                  <c:v>14.4048141371202</c:v>
                </c:pt>
                <c:pt idx="8808">
                  <c:v>14.4053903296857</c:v>
                </c:pt>
                <c:pt idx="8809">
                  <c:v>14.405966545298799</c:v>
                </c:pt>
                <c:pt idx="8810">
                  <c:v>14.406542783960701</c:v>
                </c:pt>
                <c:pt idx="8811">
                  <c:v>14.407119045671999</c:v>
                </c:pt>
                <c:pt idx="8812">
                  <c:v>14.4076953304338</c:v>
                </c:pt>
                <c:pt idx="8813">
                  <c:v>14.408271638247101</c:v>
                </c:pt>
                <c:pt idx="8814">
                  <c:v>14.4088479691126</c:v>
                </c:pt>
                <c:pt idx="8815">
                  <c:v>14.4094243230314</c:v>
                </c:pt>
                <c:pt idx="8816">
                  <c:v>14.4100007000043</c:v>
                </c:pt>
                <c:pt idx="8817">
                  <c:v>14.410577100032301</c:v>
                </c:pt>
                <c:pt idx="8818">
                  <c:v>14.411153523116299</c:v>
                </c:pt>
                <c:pt idx="8819">
                  <c:v>14.4117299692572</c:v>
                </c:pt>
                <c:pt idx="8820">
                  <c:v>14.412306438456</c:v>
                </c:pt>
                <c:pt idx="8821">
                  <c:v>14.412882930713501</c:v>
                </c:pt>
                <c:pt idx="8822">
                  <c:v>14.4134594460307</c:v>
                </c:pt>
                <c:pt idx="8823">
                  <c:v>14.414035984408599</c:v>
                </c:pt>
                <c:pt idx="8824">
                  <c:v>14.414612545848</c:v>
                </c:pt>
                <c:pt idx="8825">
                  <c:v>14.4151891303498</c:v>
                </c:pt>
                <c:pt idx="8826">
                  <c:v>14.415765737915001</c:v>
                </c:pt>
                <c:pt idx="8827">
                  <c:v>14.4163423685445</c:v>
                </c:pt>
                <c:pt idx="8828">
                  <c:v>14.4169190222393</c:v>
                </c:pt>
                <c:pt idx="8829">
                  <c:v>14.417495699000201</c:v>
                </c:pt>
                <c:pt idx="8830">
                  <c:v>14.4180723988281</c:v>
                </c:pt>
                <c:pt idx="8831">
                  <c:v>14.4186491217241</c:v>
                </c:pt>
                <c:pt idx="8832">
                  <c:v>14.419225867688899</c:v>
                </c:pt>
                <c:pt idx="8833">
                  <c:v>14.4198026367237</c:v>
                </c:pt>
                <c:pt idx="8834">
                  <c:v>14.420379428829101</c:v>
                </c:pt>
                <c:pt idx="8835">
                  <c:v>14.4209562440063</c:v>
                </c:pt>
                <c:pt idx="8836">
                  <c:v>14.421533082256</c:v>
                </c:pt>
                <c:pt idx="8837">
                  <c:v>14.422109943579301</c:v>
                </c:pt>
                <c:pt idx="8838">
                  <c:v>14.422686827977101</c:v>
                </c:pt>
                <c:pt idx="8839">
                  <c:v>14.423263735450201</c:v>
                </c:pt>
                <c:pt idx="8840">
                  <c:v>14.423840665999601</c:v>
                </c:pt>
                <c:pt idx="8841">
                  <c:v>14.424417619626199</c:v>
                </c:pt>
                <c:pt idx="8842">
                  <c:v>14.424994596331</c:v>
                </c:pt>
                <c:pt idx="8843">
                  <c:v>14.425571596114899</c:v>
                </c:pt>
                <c:pt idx="8844">
                  <c:v>14.426148618978701</c:v>
                </c:pt>
                <c:pt idx="8845">
                  <c:v>14.426725664923501</c:v>
                </c:pt>
                <c:pt idx="8846">
                  <c:v>14.4273027339501</c:v>
                </c:pt>
                <c:pt idx="8847">
                  <c:v>14.4280240990868</c:v>
                </c:pt>
                <c:pt idx="8848">
                  <c:v>14.428745500291701</c:v>
                </c:pt>
                <c:pt idx="8849">
                  <c:v>14.429466937566801</c:v>
                </c:pt>
                <c:pt idx="8850">
                  <c:v>14.430188410913599</c:v>
                </c:pt>
                <c:pt idx="8851">
                  <c:v>14.413593694241101</c:v>
                </c:pt>
                <c:pt idx="8852">
                  <c:v>14.4402588425754</c:v>
                </c:pt>
                <c:pt idx="8853">
                  <c:v>14.4539770884759</c:v>
                </c:pt>
                <c:pt idx="8854">
                  <c:v>14.3968838789764</c:v>
                </c:pt>
                <c:pt idx="8855">
                  <c:v>14.3673702670245</c:v>
                </c:pt>
                <c:pt idx="8856">
                  <c:v>14.208610825573899</c:v>
                </c:pt>
                <c:pt idx="8857">
                  <c:v>14.2860477545733</c:v>
                </c:pt>
                <c:pt idx="8858">
                  <c:v>14.2953336856137</c:v>
                </c:pt>
                <c:pt idx="8859">
                  <c:v>14.260310118084</c:v>
                </c:pt>
                <c:pt idx="8860">
                  <c:v>14.380809738581799</c:v>
                </c:pt>
                <c:pt idx="8861">
                  <c:v>14.3714622122517</c:v>
                </c:pt>
                <c:pt idx="8862">
                  <c:v>14.446912388866</c:v>
                </c:pt>
                <c:pt idx="8863">
                  <c:v>14.486641397935401</c:v>
                </c:pt>
                <c:pt idx="8864">
                  <c:v>14.487365730005299</c:v>
                </c:pt>
                <c:pt idx="8865">
                  <c:v>14.4707052594158</c:v>
                </c:pt>
                <c:pt idx="8866">
                  <c:v>14.488793640990099</c:v>
                </c:pt>
                <c:pt idx="8867">
                  <c:v>14.5721042044258</c:v>
                </c:pt>
                <c:pt idx="8868">
                  <c:v>14.6407388152286</c:v>
                </c:pt>
                <c:pt idx="8869">
                  <c:v>14.690663734588499</c:v>
                </c:pt>
                <c:pt idx="8870">
                  <c:v>14.701094105840101</c:v>
                </c:pt>
                <c:pt idx="8871">
                  <c:v>14.7262329767611</c:v>
                </c:pt>
                <c:pt idx="8872">
                  <c:v>14.758777951639701</c:v>
                </c:pt>
                <c:pt idx="8873">
                  <c:v>14.745642639262799</c:v>
                </c:pt>
                <c:pt idx="8874">
                  <c:v>14.7177733746746</c:v>
                </c:pt>
                <c:pt idx="8875">
                  <c:v>14.728222993770601</c:v>
                </c:pt>
                <c:pt idx="8876">
                  <c:v>14.810848324765599</c:v>
                </c:pt>
                <c:pt idx="8877">
                  <c:v>14.899861523197499</c:v>
                </c:pt>
                <c:pt idx="8878">
                  <c:v>14.9581199817532</c:v>
                </c:pt>
                <c:pt idx="8879">
                  <c:v>15.0031439228983</c:v>
                </c:pt>
                <c:pt idx="8880">
                  <c:v>14.9492826362151</c:v>
                </c:pt>
                <c:pt idx="8881">
                  <c:v>14.779010306988599</c:v>
                </c:pt>
                <c:pt idx="8882">
                  <c:v>14.858964752749401</c:v>
                </c:pt>
                <c:pt idx="8883">
                  <c:v>14.8071069657623</c:v>
                </c:pt>
                <c:pt idx="8884">
                  <c:v>14.758391583844899</c:v>
                </c:pt>
                <c:pt idx="8885">
                  <c:v>14.793959307562</c:v>
                </c:pt>
                <c:pt idx="8886">
                  <c:v>14.8680770436929</c:v>
                </c:pt>
                <c:pt idx="8887">
                  <c:v>14.9098563401856</c:v>
                </c:pt>
                <c:pt idx="8888">
                  <c:v>15.0054285193262</c:v>
                </c:pt>
                <c:pt idx="8889">
                  <c:v>15.0193835678492</c:v>
                </c:pt>
                <c:pt idx="8890">
                  <c:v>15.0348535329241</c:v>
                </c:pt>
                <c:pt idx="8891">
                  <c:v>15.0879265658953</c:v>
                </c:pt>
                <c:pt idx="8892">
                  <c:v>15.133642983390001</c:v>
                </c:pt>
                <c:pt idx="8893">
                  <c:v>15.055402049165901</c:v>
                </c:pt>
                <c:pt idx="8894">
                  <c:v>15.006170884465099</c:v>
                </c:pt>
                <c:pt idx="8895">
                  <c:v>15.0756494556602</c:v>
                </c:pt>
                <c:pt idx="8896">
                  <c:v>15.172585881660099</c:v>
                </c:pt>
                <c:pt idx="8897">
                  <c:v>14.983383735715799</c:v>
                </c:pt>
                <c:pt idx="8898">
                  <c:v>15.0033116360843</c:v>
                </c:pt>
                <c:pt idx="8899">
                  <c:v>15.036769021032701</c:v>
                </c:pt>
                <c:pt idx="8900">
                  <c:v>15.148492214859001</c:v>
                </c:pt>
                <c:pt idx="8901">
                  <c:v>15.209540638484899</c:v>
                </c:pt>
                <c:pt idx="8902">
                  <c:v>15.386427596110501</c:v>
                </c:pt>
                <c:pt idx="8903">
                  <c:v>15.411507473092099</c:v>
                </c:pt>
                <c:pt idx="8904">
                  <c:v>15.4135109690636</c:v>
                </c:pt>
                <c:pt idx="8905">
                  <c:v>15.4956649825287</c:v>
                </c:pt>
                <c:pt idx="8906">
                  <c:v>15.6015003743594</c:v>
                </c:pt>
                <c:pt idx="8907">
                  <c:v>15.6550135206435</c:v>
                </c:pt>
                <c:pt idx="8908">
                  <c:v>15.613214634543301</c:v>
                </c:pt>
                <c:pt idx="8909">
                  <c:v>15.6745745680571</c:v>
                </c:pt>
                <c:pt idx="8910">
                  <c:v>15.6734773478373</c:v>
                </c:pt>
                <c:pt idx="8911">
                  <c:v>15.792909245227801</c:v>
                </c:pt>
                <c:pt idx="8912">
                  <c:v>15.9385198684688</c:v>
                </c:pt>
                <c:pt idx="8913">
                  <c:v>15.860739891510701</c:v>
                </c:pt>
                <c:pt idx="8914">
                  <c:v>15.7928559247751</c:v>
                </c:pt>
                <c:pt idx="8915">
                  <c:v>15.9053010589595</c:v>
                </c:pt>
                <c:pt idx="8916">
                  <c:v>15.989917260593099</c:v>
                </c:pt>
                <c:pt idx="8917">
                  <c:v>16.0462017693504</c:v>
                </c:pt>
                <c:pt idx="8918">
                  <c:v>15.918153079231001</c:v>
                </c:pt>
                <c:pt idx="8919">
                  <c:v>15.9534913790669</c:v>
                </c:pt>
                <c:pt idx="8920">
                  <c:v>15.9905034790663</c:v>
                </c:pt>
                <c:pt idx="8921">
                  <c:v>15.8501068585201</c:v>
                </c:pt>
                <c:pt idx="8922">
                  <c:v>15.7648332836213</c:v>
                </c:pt>
                <c:pt idx="8923">
                  <c:v>15.7935252801975</c:v>
                </c:pt>
                <c:pt idx="8924">
                  <c:v>15.815952086095299</c:v>
                </c:pt>
                <c:pt idx="8925">
                  <c:v>15.9111641176536</c:v>
                </c:pt>
                <c:pt idx="8926">
                  <c:v>15.943304669171299</c:v>
                </c:pt>
                <c:pt idx="8927">
                  <c:v>15.956378179</c:v>
                </c:pt>
                <c:pt idx="8928">
                  <c:v>16.017331543643799</c:v>
                </c:pt>
                <c:pt idx="8929">
                  <c:v>16.024058822892101</c:v>
                </c:pt>
                <c:pt idx="8930">
                  <c:v>15.9442590099541</c:v>
                </c:pt>
                <c:pt idx="8931">
                  <c:v>15.981249690857201</c:v>
                </c:pt>
                <c:pt idx="8932">
                  <c:v>16.0641923767528</c:v>
                </c:pt>
                <c:pt idx="8933">
                  <c:v>16.128288504335998</c:v>
                </c:pt>
                <c:pt idx="8934">
                  <c:v>16.102321959844001</c:v>
                </c:pt>
                <c:pt idx="8935">
                  <c:v>16.086058614664601</c:v>
                </c:pt>
                <c:pt idx="8936">
                  <c:v>16.148633382675602</c:v>
                </c:pt>
                <c:pt idx="8937">
                  <c:v>16.235674516608299</c:v>
                </c:pt>
                <c:pt idx="8938">
                  <c:v>16.1949229735716</c:v>
                </c:pt>
                <c:pt idx="8939">
                  <c:v>16.301647515967399</c:v>
                </c:pt>
                <c:pt idx="8940">
                  <c:v>16.262360545453902</c:v>
                </c:pt>
                <c:pt idx="8941">
                  <c:v>16.402054222539402</c:v>
                </c:pt>
                <c:pt idx="8942">
                  <c:v>16.510143759865901</c:v>
                </c:pt>
                <c:pt idx="8943">
                  <c:v>16.498421557796402</c:v>
                </c:pt>
                <c:pt idx="8944">
                  <c:v>16.427313360882302</c:v>
                </c:pt>
                <c:pt idx="8945">
                  <c:v>16.5372120872666</c:v>
                </c:pt>
                <c:pt idx="8946">
                  <c:v>16.470897866796701</c:v>
                </c:pt>
                <c:pt idx="8947">
                  <c:v>16.579441083738899</c:v>
                </c:pt>
                <c:pt idx="8948">
                  <c:v>16.643935109554601</c:v>
                </c:pt>
                <c:pt idx="8949">
                  <c:v>16.580521716787199</c:v>
                </c:pt>
                <c:pt idx="8950">
                  <c:v>16.618491111518601</c:v>
                </c:pt>
                <c:pt idx="8951">
                  <c:v>16.6897844383871</c:v>
                </c:pt>
                <c:pt idx="8952">
                  <c:v>16.751369742964702</c:v>
                </c:pt>
                <c:pt idx="8953">
                  <c:v>16.717531976083901</c:v>
                </c:pt>
                <c:pt idx="8954">
                  <c:v>16.772365480965501</c:v>
                </c:pt>
                <c:pt idx="8955">
                  <c:v>16.8424739686759</c:v>
                </c:pt>
                <c:pt idx="8956">
                  <c:v>16.9364549734211</c:v>
                </c:pt>
                <c:pt idx="8957">
                  <c:v>17.0241858101834</c:v>
                </c:pt>
                <c:pt idx="8958">
                  <c:v>17.045976768020498</c:v>
                </c:pt>
                <c:pt idx="8959">
                  <c:v>17.0541588368691</c:v>
                </c:pt>
                <c:pt idx="8960">
                  <c:v>17.156142706713599</c:v>
                </c:pt>
                <c:pt idx="8961">
                  <c:v>17.219277311874301</c:v>
                </c:pt>
                <c:pt idx="8962">
                  <c:v>17.094954129682598</c:v>
                </c:pt>
                <c:pt idx="8963">
                  <c:v>16.894601267282699</c:v>
                </c:pt>
                <c:pt idx="8964">
                  <c:v>17.024351805015399</c:v>
                </c:pt>
                <c:pt idx="8965">
                  <c:v>17.182337789765999</c:v>
                </c:pt>
                <c:pt idx="8966">
                  <c:v>17.135601830977802</c:v>
                </c:pt>
                <c:pt idx="8967">
                  <c:v>17.1301184383919</c:v>
                </c:pt>
                <c:pt idx="8968">
                  <c:v>17.0766724688641</c:v>
                </c:pt>
                <c:pt idx="8969">
                  <c:v>17.0490082594646</c:v>
                </c:pt>
                <c:pt idx="8970">
                  <c:v>17.012864361954499</c:v>
                </c:pt>
                <c:pt idx="8971">
                  <c:v>16.884927621952599</c:v>
                </c:pt>
                <c:pt idx="8972">
                  <c:v>16.960572097698901</c:v>
                </c:pt>
                <c:pt idx="8973">
                  <c:v>17.150191293751199</c:v>
                </c:pt>
                <c:pt idx="8974">
                  <c:v>17.179003615124699</c:v>
                </c:pt>
                <c:pt idx="8975">
                  <c:v>17.2078643411981</c:v>
                </c:pt>
                <c:pt idx="8976">
                  <c:v>17.279449056857501</c:v>
                </c:pt>
                <c:pt idx="8977">
                  <c:v>17.460192093992202</c:v>
                </c:pt>
                <c:pt idx="8978">
                  <c:v>17.569492896500599</c:v>
                </c:pt>
                <c:pt idx="8979">
                  <c:v>17.545949776019299</c:v>
                </c:pt>
                <c:pt idx="8980">
                  <c:v>17.664560396505198</c:v>
                </c:pt>
                <c:pt idx="8981">
                  <c:v>17.803403841221701</c:v>
                </c:pt>
                <c:pt idx="8982">
                  <c:v>17.831177151214</c:v>
                </c:pt>
                <c:pt idx="8983">
                  <c:v>17.766271666383599</c:v>
                </c:pt>
                <c:pt idx="8984">
                  <c:v>17.856169001015498</c:v>
                </c:pt>
                <c:pt idx="8985">
                  <c:v>17.903666410558198</c:v>
                </c:pt>
                <c:pt idx="8986">
                  <c:v>17.877885130927002</c:v>
                </c:pt>
                <c:pt idx="8987">
                  <c:v>17.909350208757498</c:v>
                </c:pt>
                <c:pt idx="8988">
                  <c:v>17.921170379895202</c:v>
                </c:pt>
                <c:pt idx="8989">
                  <c:v>17.759162999661001</c:v>
                </c:pt>
                <c:pt idx="8990">
                  <c:v>17.328680888549201</c:v>
                </c:pt>
                <c:pt idx="8991">
                  <c:v>17.224015655982399</c:v>
                </c:pt>
                <c:pt idx="8992">
                  <c:v>17.540248583426202</c:v>
                </c:pt>
                <c:pt idx="8993">
                  <c:v>17.743013857050599</c:v>
                </c:pt>
                <c:pt idx="8994">
                  <c:v>17.817711945388801</c:v>
                </c:pt>
                <c:pt idx="8995">
                  <c:v>17.7501828171158</c:v>
                </c:pt>
                <c:pt idx="8996">
                  <c:v>17.780535629732999</c:v>
                </c:pt>
                <c:pt idx="8997">
                  <c:v>17.794937863593098</c:v>
                </c:pt>
                <c:pt idx="8998">
                  <c:v>17.786218344040002</c:v>
                </c:pt>
                <c:pt idx="8999">
                  <c:v>17.825525886580301</c:v>
                </c:pt>
                <c:pt idx="9000">
                  <c:v>17.920179429038001</c:v>
                </c:pt>
                <c:pt idx="9001">
                  <c:v>18.128232712209201</c:v>
                </c:pt>
                <c:pt idx="9002">
                  <c:v>18.083093412755801</c:v>
                </c:pt>
                <c:pt idx="9003">
                  <c:v>18.057957912911998</c:v>
                </c:pt>
                <c:pt idx="9004">
                  <c:v>18.105089183064699</c:v>
                </c:pt>
                <c:pt idx="9005">
                  <c:v>18.165017028260699</c:v>
                </c:pt>
                <c:pt idx="9006">
                  <c:v>18.2814547874118</c:v>
                </c:pt>
                <c:pt idx="9007">
                  <c:v>18.345622693715601</c:v>
                </c:pt>
                <c:pt idx="9008">
                  <c:v>18.314618591363299</c:v>
                </c:pt>
                <c:pt idx="9009">
                  <c:v>18.199419640423599</c:v>
                </c:pt>
                <c:pt idx="9010">
                  <c:v>18.106784594453799</c:v>
                </c:pt>
                <c:pt idx="9011">
                  <c:v>18.356839289703199</c:v>
                </c:pt>
                <c:pt idx="9012">
                  <c:v>18.522234411703501</c:v>
                </c:pt>
                <c:pt idx="9013">
                  <c:v>18.6020652420179</c:v>
                </c:pt>
                <c:pt idx="9014">
                  <c:v>18.691541175832</c:v>
                </c:pt>
                <c:pt idx="9015">
                  <c:v>18.768176494652899</c:v>
                </c:pt>
                <c:pt idx="9016">
                  <c:v>18.835741930033699</c:v>
                </c:pt>
                <c:pt idx="9017">
                  <c:v>18.820673336489701</c:v>
                </c:pt>
                <c:pt idx="9018">
                  <c:v>18.598589391119098</c:v>
                </c:pt>
                <c:pt idx="9019">
                  <c:v>18.7789957082129</c:v>
                </c:pt>
                <c:pt idx="9020">
                  <c:v>18.9104486781704</c:v>
                </c:pt>
                <c:pt idx="9021">
                  <c:v>18.929359126848599</c:v>
                </c:pt>
                <c:pt idx="9022">
                  <c:v>18.838498203039698</c:v>
                </c:pt>
                <c:pt idx="9023">
                  <c:v>18.893129847828501</c:v>
                </c:pt>
                <c:pt idx="9024">
                  <c:v>18.964923741250299</c:v>
                </c:pt>
                <c:pt idx="9025">
                  <c:v>18.968716725998501</c:v>
                </c:pt>
                <c:pt idx="9026">
                  <c:v>18.938366779236901</c:v>
                </c:pt>
                <c:pt idx="9027">
                  <c:v>18.9629866560499</c:v>
                </c:pt>
                <c:pt idx="9028">
                  <c:v>19.069179381323799</c:v>
                </c:pt>
                <c:pt idx="9029">
                  <c:v>19.032947940499302</c:v>
                </c:pt>
                <c:pt idx="9030">
                  <c:v>19.053884183233901</c:v>
                </c:pt>
                <c:pt idx="9031">
                  <c:v>18.966236315991001</c:v>
                </c:pt>
                <c:pt idx="9032">
                  <c:v>18.970029563254201</c:v>
                </c:pt>
                <c:pt idx="9033">
                  <c:v>18.763256241014702</c:v>
                </c:pt>
                <c:pt idx="9034">
                  <c:v>18.7801431716316</c:v>
                </c:pt>
                <c:pt idx="9035">
                  <c:v>18.8627758015868</c:v>
                </c:pt>
                <c:pt idx="9036">
                  <c:v>18.806187474182</c:v>
                </c:pt>
                <c:pt idx="9037">
                  <c:v>18.8343967553933</c:v>
                </c:pt>
                <c:pt idx="9038">
                  <c:v>18.7797770048027</c:v>
                </c:pt>
                <c:pt idx="9039">
                  <c:v>18.710291829884898</c:v>
                </c:pt>
                <c:pt idx="9040">
                  <c:v>18.584932874624698</c:v>
                </c:pt>
                <c:pt idx="9041">
                  <c:v>18.334036280817202</c:v>
                </c:pt>
                <c:pt idx="9042">
                  <c:v>18.592546192376801</c:v>
                </c:pt>
                <c:pt idx="9043">
                  <c:v>18.6074202293306</c:v>
                </c:pt>
                <c:pt idx="9044">
                  <c:v>18.5050794180693</c:v>
                </c:pt>
                <c:pt idx="9045">
                  <c:v>18.6531200534139</c:v>
                </c:pt>
                <c:pt idx="9046">
                  <c:v>18.696022229536698</c:v>
                </c:pt>
                <c:pt idx="9047">
                  <c:v>18.641803765071099</c:v>
                </c:pt>
                <c:pt idx="9048">
                  <c:v>18.729420242766899</c:v>
                </c:pt>
                <c:pt idx="9049">
                  <c:v>18.901730909000399</c:v>
                </c:pt>
                <c:pt idx="9050">
                  <c:v>19.066175967908698</c:v>
                </c:pt>
                <c:pt idx="9051">
                  <c:v>19.062362732715101</c:v>
                </c:pt>
                <c:pt idx="9052">
                  <c:v>19.0032694082437</c:v>
                </c:pt>
                <c:pt idx="9053">
                  <c:v>19.0526779087051</c:v>
                </c:pt>
                <c:pt idx="9054">
                  <c:v>19.081256925568201</c:v>
                </c:pt>
                <c:pt idx="9055">
                  <c:v>19.182387587273698</c:v>
                </c:pt>
                <c:pt idx="9056">
                  <c:v>19.353110836800401</c:v>
                </c:pt>
                <c:pt idx="9057">
                  <c:v>19.3802051919719</c:v>
                </c:pt>
                <c:pt idx="9058">
                  <c:v>19.420903622875102</c:v>
                </c:pt>
                <c:pt idx="9059">
                  <c:v>19.3548725505573</c:v>
                </c:pt>
                <c:pt idx="9060">
                  <c:v>19.3490660887921</c:v>
                </c:pt>
                <c:pt idx="9061">
                  <c:v>19.412918006885199</c:v>
                </c:pt>
                <c:pt idx="9062">
                  <c:v>19.4517438428989</c:v>
                </c:pt>
                <c:pt idx="9063">
                  <c:v>19.539276690192001</c:v>
                </c:pt>
                <c:pt idx="9064">
                  <c:v>19.5607698945512</c:v>
                </c:pt>
                <c:pt idx="9065">
                  <c:v>19.3534257336689</c:v>
                </c:pt>
                <c:pt idx="9066">
                  <c:v>19.515994509831799</c:v>
                </c:pt>
                <c:pt idx="9067">
                  <c:v>19.490623716969001</c:v>
                </c:pt>
                <c:pt idx="9068">
                  <c:v>19.467234968508599</c:v>
                </c:pt>
                <c:pt idx="9069">
                  <c:v>19.486702203477101</c:v>
                </c:pt>
                <c:pt idx="9070">
                  <c:v>19.309373213425499</c:v>
                </c:pt>
                <c:pt idx="9071">
                  <c:v>19.346061022531</c:v>
                </c:pt>
                <c:pt idx="9072">
                  <c:v>19.320911143201698</c:v>
                </c:pt>
                <c:pt idx="9073">
                  <c:v>19.297726049829802</c:v>
                </c:pt>
                <c:pt idx="9074">
                  <c:v>19.1819396935309</c:v>
                </c:pt>
                <c:pt idx="9075">
                  <c:v>19.1761851116228</c:v>
                </c:pt>
                <c:pt idx="9076">
                  <c:v>19.246945234684699</c:v>
                </c:pt>
                <c:pt idx="9077">
                  <c:v>19.358385047593501</c:v>
                </c:pt>
                <c:pt idx="9078">
                  <c:v>19.509186867114298</c:v>
                </c:pt>
                <c:pt idx="9079">
                  <c:v>19.549961067666501</c:v>
                </c:pt>
                <c:pt idx="9080">
                  <c:v>19.526305614774699</c:v>
                </c:pt>
                <c:pt idx="9081">
                  <c:v>19.432384084767602</c:v>
                </c:pt>
                <c:pt idx="9082">
                  <c:v>19.428303284109798</c:v>
                </c:pt>
                <c:pt idx="9083">
                  <c:v>19.459194286331499</c:v>
                </c:pt>
                <c:pt idx="9084">
                  <c:v>19.5251609549622</c:v>
                </c:pt>
                <c:pt idx="9085">
                  <c:v>19.632354088604899</c:v>
                </c:pt>
                <c:pt idx="9086">
                  <c:v>19.712650416827302</c:v>
                </c:pt>
                <c:pt idx="9087">
                  <c:v>19.842556783074201</c:v>
                </c:pt>
                <c:pt idx="9088">
                  <c:v>20.0030830674493</c:v>
                </c:pt>
                <c:pt idx="9089">
                  <c:v>20.074894135661399</c:v>
                </c:pt>
                <c:pt idx="9090">
                  <c:v>20.0546184925844</c:v>
                </c:pt>
                <c:pt idx="9091">
                  <c:v>19.932084773594699</c:v>
                </c:pt>
                <c:pt idx="9092">
                  <c:v>19.886041657767699</c:v>
                </c:pt>
                <c:pt idx="9093">
                  <c:v>19.997204630634599</c:v>
                </c:pt>
                <c:pt idx="9094">
                  <c:v>20.070994315721698</c:v>
                </c:pt>
                <c:pt idx="9095">
                  <c:v>20.006566423968199</c:v>
                </c:pt>
                <c:pt idx="9096">
                  <c:v>19.9483473156745</c:v>
                </c:pt>
                <c:pt idx="9097">
                  <c:v>19.912240807033101</c:v>
                </c:pt>
                <c:pt idx="9098">
                  <c:v>19.9401179441629</c:v>
                </c:pt>
                <c:pt idx="9099">
                  <c:v>19.948093991340599</c:v>
                </c:pt>
                <c:pt idx="9100">
                  <c:v>19.985995369924201</c:v>
                </c:pt>
                <c:pt idx="9101">
                  <c:v>19.9580149764063</c:v>
                </c:pt>
                <c:pt idx="9102">
                  <c:v>19.7085397892012</c:v>
                </c:pt>
                <c:pt idx="9103">
                  <c:v>19.868178961493701</c:v>
                </c:pt>
                <c:pt idx="9104">
                  <c:v>19.953612131028098</c:v>
                </c:pt>
                <c:pt idx="9105">
                  <c:v>19.977556465585401</c:v>
                </c:pt>
                <c:pt idx="9106">
                  <c:v>20.083437514852999</c:v>
                </c:pt>
                <c:pt idx="9107">
                  <c:v>20.2179965462025</c:v>
                </c:pt>
                <c:pt idx="9108">
                  <c:v>20.1472335582908</c:v>
                </c:pt>
                <c:pt idx="9109">
                  <c:v>20.135145218155799</c:v>
                </c:pt>
                <c:pt idx="9110">
                  <c:v>20.183469566679399</c:v>
                </c:pt>
                <c:pt idx="9111">
                  <c:v>20.118882464066001</c:v>
                </c:pt>
                <c:pt idx="9112">
                  <c:v>20.1349775700373</c:v>
                </c:pt>
                <c:pt idx="9113">
                  <c:v>20.207463489289399</c:v>
                </c:pt>
                <c:pt idx="9114">
                  <c:v>20.118550649936498</c:v>
                </c:pt>
                <c:pt idx="9115">
                  <c:v>20.1044676644816</c:v>
                </c:pt>
                <c:pt idx="9116">
                  <c:v>20.148697493343398</c:v>
                </c:pt>
                <c:pt idx="9117">
                  <c:v>20.2111584555728</c:v>
                </c:pt>
                <c:pt idx="9118">
                  <c:v>20.3021086686229</c:v>
                </c:pt>
                <c:pt idx="9119">
                  <c:v>20.2799793701741</c:v>
                </c:pt>
                <c:pt idx="9120">
                  <c:v>20.1483623040616</c:v>
                </c:pt>
                <c:pt idx="9121">
                  <c:v>20.150578623915099</c:v>
                </c:pt>
                <c:pt idx="9122">
                  <c:v>19.933153880563101</c:v>
                </c:pt>
                <c:pt idx="9123">
                  <c:v>19.909433427445201</c:v>
                </c:pt>
                <c:pt idx="9124">
                  <c:v>19.634882340480701</c:v>
                </c:pt>
                <c:pt idx="9125">
                  <c:v>19.511378930559101</c:v>
                </c:pt>
                <c:pt idx="9126">
                  <c:v>19.800342452520699</c:v>
                </c:pt>
                <c:pt idx="9127">
                  <c:v>19.8361810723597</c:v>
                </c:pt>
                <c:pt idx="9128">
                  <c:v>19.842330288492199</c:v>
                </c:pt>
                <c:pt idx="9129">
                  <c:v>19.747285526410302</c:v>
                </c:pt>
                <c:pt idx="9130">
                  <c:v>19.6171509147912</c:v>
                </c:pt>
                <c:pt idx="9131">
                  <c:v>19.801748304899402</c:v>
                </c:pt>
                <c:pt idx="9132">
                  <c:v>19.794025623060499</c:v>
                </c:pt>
                <c:pt idx="9133">
                  <c:v>19.831832212000599</c:v>
                </c:pt>
                <c:pt idx="9134">
                  <c:v>19.830047347101502</c:v>
                </c:pt>
                <c:pt idx="9135">
                  <c:v>19.818347619166701</c:v>
                </c:pt>
                <c:pt idx="9136">
                  <c:v>19.911692036453001</c:v>
                </c:pt>
                <c:pt idx="9137">
                  <c:v>20.021405459573799</c:v>
                </c:pt>
                <c:pt idx="9138">
                  <c:v>20.103693436012701</c:v>
                </c:pt>
                <c:pt idx="9139">
                  <c:v>20.2426099576555</c:v>
                </c:pt>
                <c:pt idx="9140">
                  <c:v>20.291394647653501</c:v>
                </c:pt>
                <c:pt idx="9141">
                  <c:v>20.453928718781199</c:v>
                </c:pt>
                <c:pt idx="9142">
                  <c:v>20.5543575087904</c:v>
                </c:pt>
                <c:pt idx="9143">
                  <c:v>20.6696674544147</c:v>
                </c:pt>
                <c:pt idx="9144">
                  <c:v>20.773222488361299</c:v>
                </c:pt>
                <c:pt idx="9145">
                  <c:v>20.800435409821102</c:v>
                </c:pt>
                <c:pt idx="9146">
                  <c:v>20.754882456273599</c:v>
                </c:pt>
                <c:pt idx="9147">
                  <c:v>20.765467446326301</c:v>
                </c:pt>
                <c:pt idx="9148">
                  <c:v>20.580862440728399</c:v>
                </c:pt>
                <c:pt idx="9149">
                  <c:v>20.642810836675</c:v>
                </c:pt>
                <c:pt idx="9150">
                  <c:v>20.669852918871101</c:v>
                </c:pt>
                <c:pt idx="9151">
                  <c:v>20.595648146892302</c:v>
                </c:pt>
                <c:pt idx="9152">
                  <c:v>20.5381862885625</c:v>
                </c:pt>
                <c:pt idx="9153">
                  <c:v>20.4398083762403</c:v>
                </c:pt>
                <c:pt idx="9154">
                  <c:v>20.6117071646845</c:v>
                </c:pt>
                <c:pt idx="9155">
                  <c:v>20.686115427549002</c:v>
                </c:pt>
                <c:pt idx="9156">
                  <c:v>20.7111456272163</c:v>
                </c:pt>
                <c:pt idx="9157">
                  <c:v>20.715494967798001</c:v>
                </c:pt>
                <c:pt idx="9158">
                  <c:v>20.823422696580199</c:v>
                </c:pt>
                <c:pt idx="9159">
                  <c:v>20.931912728829399</c:v>
                </c:pt>
                <c:pt idx="9160">
                  <c:v>21.0242224639636</c:v>
                </c:pt>
                <c:pt idx="9161">
                  <c:v>20.976076994521101</c:v>
                </c:pt>
                <c:pt idx="9162">
                  <c:v>20.982579578389402</c:v>
                </c:pt>
                <c:pt idx="9163">
                  <c:v>21.045317491328799</c:v>
                </c:pt>
                <c:pt idx="9164">
                  <c:v>21.005120934920299</c:v>
                </c:pt>
                <c:pt idx="9165">
                  <c:v>20.9187898878778</c:v>
                </c:pt>
                <c:pt idx="9166">
                  <c:v>20.889294394135899</c:v>
                </c:pt>
                <c:pt idx="9167">
                  <c:v>20.761660805387699</c:v>
                </c:pt>
                <c:pt idx="9168">
                  <c:v>20.369057799557901</c:v>
                </c:pt>
                <c:pt idx="9169">
                  <c:v>20.615319708354502</c:v>
                </c:pt>
                <c:pt idx="9170">
                  <c:v>20.5821290436241</c:v>
                </c:pt>
                <c:pt idx="9171">
                  <c:v>20.5407589642464</c:v>
                </c:pt>
                <c:pt idx="9172">
                  <c:v>20.591905454067302</c:v>
                </c:pt>
                <c:pt idx="9173">
                  <c:v>20.550515724104699</c:v>
                </c:pt>
                <c:pt idx="9174">
                  <c:v>20.367410629002901</c:v>
                </c:pt>
                <c:pt idx="9175">
                  <c:v>20.251112714311301</c:v>
                </c:pt>
                <c:pt idx="9176">
                  <c:v>20.540501114998801</c:v>
                </c:pt>
                <c:pt idx="9177">
                  <c:v>20.527971409318699</c:v>
                </c:pt>
                <c:pt idx="9178">
                  <c:v>20.445654243967301</c:v>
                </c:pt>
                <c:pt idx="9179">
                  <c:v>20.496563923034799</c:v>
                </c:pt>
                <c:pt idx="9180">
                  <c:v>20.529153459672401</c:v>
                </c:pt>
                <c:pt idx="9181">
                  <c:v>20.7219222106587</c:v>
                </c:pt>
                <c:pt idx="9182">
                  <c:v>20.6844155314574</c:v>
                </c:pt>
                <c:pt idx="9183">
                  <c:v>20.727645959918199</c:v>
                </c:pt>
                <c:pt idx="9184">
                  <c:v>20.482023355293101</c:v>
                </c:pt>
                <c:pt idx="9185">
                  <c:v>20.493288468138601</c:v>
                </c:pt>
                <c:pt idx="9186">
                  <c:v>20.2586403151784</c:v>
                </c:pt>
                <c:pt idx="9187">
                  <c:v>20.375127496990601</c:v>
                </c:pt>
                <c:pt idx="9188">
                  <c:v>20.0929319811573</c:v>
                </c:pt>
                <c:pt idx="9189">
                  <c:v>19.937211758303398</c:v>
                </c:pt>
                <c:pt idx="9190">
                  <c:v>19.826560233044798</c:v>
                </c:pt>
                <c:pt idx="9191">
                  <c:v>19.9782334188276</c:v>
                </c:pt>
                <c:pt idx="9192">
                  <c:v>19.843380343250502</c:v>
                </c:pt>
                <c:pt idx="9193">
                  <c:v>19.7193592161052</c:v>
                </c:pt>
                <c:pt idx="9194">
                  <c:v>19.732176799595599</c:v>
                </c:pt>
                <c:pt idx="9195">
                  <c:v>19.6384489597975</c:v>
                </c:pt>
                <c:pt idx="9196">
                  <c:v>19.503925584422898</c:v>
                </c:pt>
                <c:pt idx="9197">
                  <c:v>19.210391504377402</c:v>
                </c:pt>
                <c:pt idx="9198">
                  <c:v>19.1614050060412</c:v>
                </c:pt>
                <c:pt idx="9199">
                  <c:v>19.4267904653749</c:v>
                </c:pt>
                <c:pt idx="9200">
                  <c:v>19.7483038475768</c:v>
                </c:pt>
                <c:pt idx="9201">
                  <c:v>19.745341601999701</c:v>
                </c:pt>
                <c:pt idx="9202">
                  <c:v>19.878622657813199</c:v>
                </c:pt>
                <c:pt idx="9203">
                  <c:v>19.994912600361399</c:v>
                </c:pt>
                <c:pt idx="9204">
                  <c:v>19.7939637287278</c:v>
                </c:pt>
                <c:pt idx="9205">
                  <c:v>19.824446432870001</c:v>
                </c:pt>
                <c:pt idx="9206">
                  <c:v>19.9085020857454</c:v>
                </c:pt>
                <c:pt idx="9207">
                  <c:v>19.8854082233259</c:v>
                </c:pt>
                <c:pt idx="9208">
                  <c:v>19.876260935543201</c:v>
                </c:pt>
                <c:pt idx="9209">
                  <c:v>19.8412787162966</c:v>
                </c:pt>
                <c:pt idx="9210">
                  <c:v>19.808342193627599</c:v>
                </c:pt>
                <c:pt idx="9211">
                  <c:v>19.8804445592124</c:v>
                </c:pt>
                <c:pt idx="9212">
                  <c:v>19.9925702665263</c:v>
                </c:pt>
                <c:pt idx="9213">
                  <c:v>19.935391515564099</c:v>
                </c:pt>
                <c:pt idx="9214">
                  <c:v>19.790660573161102</c:v>
                </c:pt>
                <c:pt idx="9215">
                  <c:v>19.8468660491889</c:v>
                </c:pt>
                <c:pt idx="9216">
                  <c:v>20.0104042254342</c:v>
                </c:pt>
                <c:pt idx="9217">
                  <c:v>19.9031484587858</c:v>
                </c:pt>
                <c:pt idx="9218">
                  <c:v>19.784525693971499</c:v>
                </c:pt>
                <c:pt idx="9219">
                  <c:v>19.751683381319499</c:v>
                </c:pt>
                <c:pt idx="9220">
                  <c:v>19.570757961546601</c:v>
                </c:pt>
                <c:pt idx="9221">
                  <c:v>19.7829049778498</c:v>
                </c:pt>
                <c:pt idx="9222">
                  <c:v>19.910306885907101</c:v>
                </c:pt>
                <c:pt idx="9223">
                  <c:v>20.0703857532698</c:v>
                </c:pt>
                <c:pt idx="9224">
                  <c:v>20.083230800151899</c:v>
                </c:pt>
                <c:pt idx="9225">
                  <c:v>20.0659592216638</c:v>
                </c:pt>
                <c:pt idx="9226">
                  <c:v>20.104887182553799</c:v>
                </c:pt>
                <c:pt idx="9227">
                  <c:v>20.077343487113701</c:v>
                </c:pt>
                <c:pt idx="9228">
                  <c:v>20.0498375265364</c:v>
                </c:pt>
                <c:pt idx="9229">
                  <c:v>20.072493842941402</c:v>
                </c:pt>
                <c:pt idx="9230">
                  <c:v>20.1834947338928</c:v>
                </c:pt>
                <c:pt idx="9231">
                  <c:v>20.1558433461074</c:v>
                </c:pt>
                <c:pt idx="9232">
                  <c:v>20.164510358746199</c:v>
                </c:pt>
                <c:pt idx="9233">
                  <c:v>20.179230451308101</c:v>
                </c:pt>
                <c:pt idx="9234">
                  <c:v>20.080957599010201</c:v>
                </c:pt>
                <c:pt idx="9235">
                  <c:v>19.973122856703501</c:v>
                </c:pt>
                <c:pt idx="9236">
                  <c:v>19.769996197250901</c:v>
                </c:pt>
                <c:pt idx="9237">
                  <c:v>19.821991287249599</c:v>
                </c:pt>
                <c:pt idx="9238">
                  <c:v>20.028734656375601</c:v>
                </c:pt>
                <c:pt idx="9239">
                  <c:v>20.0133125306902</c:v>
                </c:pt>
                <c:pt idx="9240">
                  <c:v>20.029923580090699</c:v>
                </c:pt>
                <c:pt idx="9241">
                  <c:v>20.066578340242302</c:v>
                </c:pt>
                <c:pt idx="9242">
                  <c:v>20.157479940123601</c:v>
                </c:pt>
                <c:pt idx="9243">
                  <c:v>20.192352380420001</c:v>
                </c:pt>
                <c:pt idx="9244">
                  <c:v>20.2898814424174</c:v>
                </c:pt>
                <c:pt idx="9245">
                  <c:v>20.481215024419399</c:v>
                </c:pt>
                <c:pt idx="9246">
                  <c:v>20.623559468839101</c:v>
                </c:pt>
                <c:pt idx="9247">
                  <c:v>20.583343527874899</c:v>
                </c:pt>
                <c:pt idx="9248">
                  <c:v>20.642006056929301</c:v>
                </c:pt>
                <c:pt idx="9249">
                  <c:v>20.690514771163102</c:v>
                </c:pt>
                <c:pt idx="9250">
                  <c:v>20.751551789737999</c:v>
                </c:pt>
                <c:pt idx="9251">
                  <c:v>20.866722902171102</c:v>
                </c:pt>
                <c:pt idx="9252">
                  <c:v>20.7363058840325</c:v>
                </c:pt>
                <c:pt idx="9253">
                  <c:v>20.7580790052107</c:v>
                </c:pt>
                <c:pt idx="9254">
                  <c:v>20.723828174852098</c:v>
                </c:pt>
                <c:pt idx="9255">
                  <c:v>20.778746319515498</c:v>
                </c:pt>
                <c:pt idx="9256">
                  <c:v>20.7216047671368</c:v>
                </c:pt>
                <c:pt idx="9257">
                  <c:v>20.751651094049201</c:v>
                </c:pt>
                <c:pt idx="9258">
                  <c:v>20.725711530181599</c:v>
                </c:pt>
                <c:pt idx="9259">
                  <c:v>20.822086088797001</c:v>
                </c:pt>
                <c:pt idx="9260">
                  <c:v>20.843949279190198</c:v>
                </c:pt>
                <c:pt idx="9261">
                  <c:v>20.8116411578075</c:v>
                </c:pt>
                <c:pt idx="9262">
                  <c:v>20.758571472855099</c:v>
                </c:pt>
                <c:pt idx="9263">
                  <c:v>20.780367972901502</c:v>
                </c:pt>
                <c:pt idx="9264">
                  <c:v>20.7564705497327</c:v>
                </c:pt>
                <c:pt idx="9265">
                  <c:v>20.842609902514099</c:v>
                </c:pt>
                <c:pt idx="9266">
                  <c:v>21.0103929122293</c:v>
                </c:pt>
                <c:pt idx="9267">
                  <c:v>21.0534642176994</c:v>
                </c:pt>
                <c:pt idx="9268">
                  <c:v>21.0507272673511</c:v>
                </c:pt>
                <c:pt idx="9269">
                  <c:v>21.2185015636719</c:v>
                </c:pt>
                <c:pt idx="9270">
                  <c:v>21.122381751588499</c:v>
                </c:pt>
                <c:pt idx="9271">
                  <c:v>20.988677075100899</c:v>
                </c:pt>
                <c:pt idx="9272">
                  <c:v>20.9229825158559</c:v>
                </c:pt>
                <c:pt idx="9273">
                  <c:v>20.685925123951201</c:v>
                </c:pt>
                <c:pt idx="9274">
                  <c:v>20.569463365503399</c:v>
                </c:pt>
                <c:pt idx="9275">
                  <c:v>20.463942018438299</c:v>
                </c:pt>
                <c:pt idx="9276">
                  <c:v>20.5820189638847</c:v>
                </c:pt>
                <c:pt idx="9277">
                  <c:v>20.587576109004999</c:v>
                </c:pt>
                <c:pt idx="9278">
                  <c:v>20.418140357627902</c:v>
                </c:pt>
                <c:pt idx="9279">
                  <c:v>20.217430037912401</c:v>
                </c:pt>
                <c:pt idx="9280">
                  <c:v>20.160214710905102</c:v>
                </c:pt>
                <c:pt idx="9281">
                  <c:v>20.2079944197699</c:v>
                </c:pt>
                <c:pt idx="9282">
                  <c:v>20.268012163196602</c:v>
                </c:pt>
                <c:pt idx="9283">
                  <c:v>20.058643597550802</c:v>
                </c:pt>
                <c:pt idx="9284">
                  <c:v>20.092141532358699</c:v>
                </c:pt>
                <c:pt idx="9285">
                  <c:v>20.0392992001286</c:v>
                </c:pt>
                <c:pt idx="9286">
                  <c:v>19.842312888991401</c:v>
                </c:pt>
                <c:pt idx="9287">
                  <c:v>19.6532156471593</c:v>
                </c:pt>
                <c:pt idx="9288">
                  <c:v>19.7542331755857</c:v>
                </c:pt>
                <c:pt idx="9289">
                  <c:v>20.0612139591343</c:v>
                </c:pt>
                <c:pt idx="9290">
                  <c:v>19.8975144532277</c:v>
                </c:pt>
                <c:pt idx="9291">
                  <c:v>19.8843820936886</c:v>
                </c:pt>
                <c:pt idx="9292">
                  <c:v>19.8871659071817</c:v>
                </c:pt>
                <c:pt idx="9293">
                  <c:v>19.889950110408702</c:v>
                </c:pt>
                <c:pt idx="9294">
                  <c:v>19.8927347034242</c:v>
                </c:pt>
                <c:pt idx="9295">
                  <c:v>19.8955196862827</c:v>
                </c:pt>
                <c:pt idx="9296">
                  <c:v>19.898305059038702</c:v>
                </c:pt>
                <c:pt idx="9297">
                  <c:v>19.901090821747001</c:v>
                </c:pt>
                <c:pt idx="9298">
                  <c:v>19.903876974462101</c:v>
                </c:pt>
                <c:pt idx="9299">
                  <c:v>19.906663517238499</c:v>
                </c:pt>
                <c:pt idx="9300">
                  <c:v>19.909450450130901</c:v>
                </c:pt>
                <c:pt idx="9301">
                  <c:v>19.912237773193901</c:v>
                </c:pt>
                <c:pt idx="9302">
                  <c:v>19.9150254864822</c:v>
                </c:pt>
                <c:pt idx="9303">
                  <c:v>19.917813590050301</c:v>
                </c:pt>
                <c:pt idx="9304">
                  <c:v>19.9206020839529</c:v>
                </c:pt>
                <c:pt idx="9305">
                  <c:v>19.9233909682446</c:v>
                </c:pt>
                <c:pt idx="9306">
                  <c:v>19.926180242980202</c:v>
                </c:pt>
                <c:pt idx="9307">
                  <c:v>19.928969908214199</c:v>
                </c:pt>
                <c:pt idx="9308">
                  <c:v>19.931959253700398</c:v>
                </c:pt>
                <c:pt idx="9309">
                  <c:v>19.9349490475885</c:v>
                </c:pt>
                <c:pt idx="9310">
                  <c:v>19.9379392899456</c:v>
                </c:pt>
                <c:pt idx="9311">
                  <c:v>19.940929980839101</c:v>
                </c:pt>
                <c:pt idx="9312">
                  <c:v>19.943921120336299</c:v>
                </c:pt>
                <c:pt idx="9313">
                  <c:v>19.9469127085043</c:v>
                </c:pt>
                <c:pt idx="9314">
                  <c:v>19.949904745410599</c:v>
                </c:pt>
                <c:pt idx="9315">
                  <c:v>19.9528972311224</c:v>
                </c:pt>
                <c:pt idx="9316">
                  <c:v>19.9558901657071</c:v>
                </c:pt>
                <c:pt idx="9317">
                  <c:v>19.958883549231899</c:v>
                </c:pt>
                <c:pt idx="9318">
                  <c:v>19.9618773817643</c:v>
                </c:pt>
                <c:pt idx="9319">
                  <c:v>19.9648716633716</c:v>
                </c:pt>
                <c:pt idx="9320">
                  <c:v>19.967866394121099</c:v>
                </c:pt>
                <c:pt idx="9321">
                  <c:v>19.9708615740802</c:v>
                </c:pt>
                <c:pt idx="9322">
                  <c:v>19.9738572033163</c:v>
                </c:pt>
                <c:pt idx="9323">
                  <c:v>19.976853281896801</c:v>
                </c:pt>
                <c:pt idx="9324">
                  <c:v>19.9798498098891</c:v>
                </c:pt>
                <c:pt idx="9325">
                  <c:v>19.9828467873606</c:v>
                </c:pt>
                <c:pt idx="9326">
                  <c:v>19.985844214378702</c:v>
                </c:pt>
                <c:pt idx="9327">
                  <c:v>19.988842091010898</c:v>
                </c:pt>
                <c:pt idx="9328">
                  <c:v>19.9918404173245</c:v>
                </c:pt>
                <c:pt idx="9329">
                  <c:v>19.994839193387101</c:v>
                </c:pt>
                <c:pt idx="9330">
                  <c:v>19.997838419266099</c:v>
                </c:pt>
                <c:pt idx="9331">
                  <c:v>19.999838203108101</c:v>
                </c:pt>
                <c:pt idx="9332">
                  <c:v>20.001838186928399</c:v>
                </c:pt>
                <c:pt idx="9333">
                  <c:v>20.003838370747101</c:v>
                </c:pt>
                <c:pt idx="9334">
                  <c:v>20.005838754584101</c:v>
                </c:pt>
                <c:pt idx="9335">
                  <c:v>20.0078393384596</c:v>
                </c:pt>
                <c:pt idx="9336">
                  <c:v>20.009840122393399</c:v>
                </c:pt>
                <c:pt idx="9337">
                  <c:v>20.011841106405701</c:v>
                </c:pt>
                <c:pt idx="9338">
                  <c:v>20.013842290516301</c:v>
                </c:pt>
                <c:pt idx="9339">
                  <c:v>20.015843674745401</c:v>
                </c:pt>
                <c:pt idx="9340">
                  <c:v>20.0178452591128</c:v>
                </c:pt>
                <c:pt idx="9341">
                  <c:v>20.019847043638801</c:v>
                </c:pt>
                <c:pt idx="9342">
                  <c:v>20.021849028343102</c:v>
                </c:pt>
                <c:pt idx="9343">
                  <c:v>20.023851213245901</c:v>
                </c:pt>
                <c:pt idx="9344">
                  <c:v>20.025853598367299</c:v>
                </c:pt>
                <c:pt idx="9345">
                  <c:v>20.027856183727099</c:v>
                </c:pt>
                <c:pt idx="9346">
                  <c:v>20.029858969345501</c:v>
                </c:pt>
                <c:pt idx="9347">
                  <c:v>20.031861955242402</c:v>
                </c:pt>
                <c:pt idx="9348">
                  <c:v>20.0338651414379</c:v>
                </c:pt>
                <c:pt idx="9349">
                  <c:v>20.0358685279521</c:v>
                </c:pt>
                <c:pt idx="9350">
                  <c:v>20.037872114804902</c:v>
                </c:pt>
                <c:pt idx="9351">
                  <c:v>20.040477038179802</c:v>
                </c:pt>
                <c:pt idx="9352">
                  <c:v>20.043082300194801</c:v>
                </c:pt>
                <c:pt idx="9353">
                  <c:v>20.0456879008938</c:v>
                </c:pt>
                <c:pt idx="9354">
                  <c:v>20.048293840320898</c:v>
                </c:pt>
                <c:pt idx="9355">
                  <c:v>20.050900118520101</c:v>
                </c:pt>
                <c:pt idx="9356">
                  <c:v>20.053506735535599</c:v>
                </c:pt>
                <c:pt idx="9357">
                  <c:v>20.056113691411198</c:v>
                </c:pt>
                <c:pt idx="9358">
                  <c:v>20.058720986191101</c:v>
                </c:pt>
                <c:pt idx="9359">
                  <c:v>20.061328619919301</c:v>
                </c:pt>
                <c:pt idx="9360">
                  <c:v>20.063936592639799</c:v>
                </c:pt>
                <c:pt idx="9361">
                  <c:v>20.066544904396899</c:v>
                </c:pt>
                <c:pt idx="9362">
                  <c:v>20.0691535552345</c:v>
                </c:pt>
                <c:pt idx="9363">
                  <c:v>20.071762545196599</c:v>
                </c:pt>
                <c:pt idx="9364">
                  <c:v>20.0743718743275</c:v>
                </c:pt>
                <c:pt idx="9365">
                  <c:v>20.076981542671199</c:v>
                </c:pt>
                <c:pt idx="9366">
                  <c:v>20.079591550271701</c:v>
                </c:pt>
                <c:pt idx="9367">
                  <c:v>20.082201897173299</c:v>
                </c:pt>
                <c:pt idx="9368">
                  <c:v>20.0848125834199</c:v>
                </c:pt>
                <c:pt idx="9369">
                  <c:v>20.087423609055701</c:v>
                </c:pt>
                <c:pt idx="9370">
                  <c:v>20.090034974124901</c:v>
                </c:pt>
                <c:pt idx="9371">
                  <c:v>20.092646678671599</c:v>
                </c:pt>
                <c:pt idx="9372">
                  <c:v>20.0948568698062</c:v>
                </c:pt>
                <c:pt idx="9373">
                  <c:v>20.097067304061898</c:v>
                </c:pt>
                <c:pt idx="9374">
                  <c:v>20.099277981465299</c:v>
                </c:pt>
                <c:pt idx="9375">
                  <c:v>20.1014889020433</c:v>
                </c:pt>
                <c:pt idx="9376">
                  <c:v>20.2966743592821</c:v>
                </c:pt>
                <c:pt idx="9377">
                  <c:v>20.4511320511563</c:v>
                </c:pt>
                <c:pt idx="9378">
                  <c:v>20.475877920938199</c:v>
                </c:pt>
                <c:pt idx="9379">
                  <c:v>20.490415794261999</c:v>
                </c:pt>
                <c:pt idx="9380">
                  <c:v>20.504963989476</c:v>
                </c:pt>
                <c:pt idx="9381">
                  <c:v>20.505169039115898</c:v>
                </c:pt>
                <c:pt idx="9382">
                  <c:v>20.3966966948989</c:v>
                </c:pt>
                <c:pt idx="9383">
                  <c:v>20.378543634840501</c:v>
                </c:pt>
                <c:pt idx="9384">
                  <c:v>20.360406731005501</c:v>
                </c:pt>
                <c:pt idx="9385">
                  <c:v>20.285276830168101</c:v>
                </c:pt>
                <c:pt idx="9386">
                  <c:v>20.267222933789199</c:v>
                </c:pt>
                <c:pt idx="9387">
                  <c:v>20.3120134964729</c:v>
                </c:pt>
                <c:pt idx="9388">
                  <c:v>20.407683080041298</c:v>
                </c:pt>
                <c:pt idx="9389">
                  <c:v>20.440539449800099</c:v>
                </c:pt>
                <c:pt idx="9390">
                  <c:v>20.328320888220698</c:v>
                </c:pt>
                <c:pt idx="9391">
                  <c:v>20.1882587573009</c:v>
                </c:pt>
                <c:pt idx="9392">
                  <c:v>20.198554769267101</c:v>
                </c:pt>
                <c:pt idx="9393">
                  <c:v>20.188657477430201</c:v>
                </c:pt>
                <c:pt idx="9394">
                  <c:v>20.238523461399399</c:v>
                </c:pt>
                <c:pt idx="9395">
                  <c:v>20.217677782234201</c:v>
                </c:pt>
                <c:pt idx="9396">
                  <c:v>20.1867447352274</c:v>
                </c:pt>
                <c:pt idx="9397">
                  <c:v>20.2951475544555</c:v>
                </c:pt>
                <c:pt idx="9398">
                  <c:v>20.349335598425899</c:v>
                </c:pt>
                <c:pt idx="9399">
                  <c:v>20.169650965091801</c:v>
                </c:pt>
                <c:pt idx="9400">
                  <c:v>19.955247575332901</c:v>
                </c:pt>
                <c:pt idx="9401">
                  <c:v>19.904760798967299</c:v>
                </c:pt>
                <c:pt idx="9402">
                  <c:v>19.9081446083031</c:v>
                </c:pt>
                <c:pt idx="9403">
                  <c:v>19.899584106121601</c:v>
                </c:pt>
                <c:pt idx="9404">
                  <c:v>19.777599655551001</c:v>
                </c:pt>
                <c:pt idx="9405">
                  <c:v>19.782939607458001</c:v>
                </c:pt>
                <c:pt idx="9406">
                  <c:v>19.7546500038194</c:v>
                </c:pt>
                <c:pt idx="9407">
                  <c:v>19.584167374286402</c:v>
                </c:pt>
                <c:pt idx="9408">
                  <c:v>19.450407511120002</c:v>
                </c:pt>
                <c:pt idx="9409">
                  <c:v>19.235869516272398</c:v>
                </c:pt>
                <c:pt idx="9410">
                  <c:v>19.371867113752401</c:v>
                </c:pt>
                <c:pt idx="9411">
                  <c:v>19.2453688214996</c:v>
                </c:pt>
                <c:pt idx="9412">
                  <c:v>19.402603484771301</c:v>
                </c:pt>
                <c:pt idx="9413">
                  <c:v>19.741566967650201</c:v>
                </c:pt>
                <c:pt idx="9414">
                  <c:v>19.7330780938541</c:v>
                </c:pt>
                <c:pt idx="9415">
                  <c:v>19.572648168951101</c:v>
                </c:pt>
                <c:pt idx="9416">
                  <c:v>19.4702832190275</c:v>
                </c:pt>
                <c:pt idx="9417">
                  <c:v>19.532004016831799</c:v>
                </c:pt>
                <c:pt idx="9418">
                  <c:v>19.533371257113</c:v>
                </c:pt>
                <c:pt idx="9419">
                  <c:v>19.534738593101</c:v>
                </c:pt>
                <c:pt idx="9420">
                  <c:v>19.5361060248025</c:v>
                </c:pt>
                <c:pt idx="9421">
                  <c:v>19.537473552224199</c:v>
                </c:pt>
                <c:pt idx="9422">
                  <c:v>19.538841175372902</c:v>
                </c:pt>
                <c:pt idx="9423">
                  <c:v>19.540208894255201</c:v>
                </c:pt>
                <c:pt idx="9424">
                  <c:v>19.541576708877798</c:v>
                </c:pt>
                <c:pt idx="9425">
                  <c:v>19.5429446192474</c:v>
                </c:pt>
                <c:pt idx="9426">
                  <c:v>19.544312625370701</c:v>
                </c:pt>
                <c:pt idx="9427">
                  <c:v>19.545680727254499</c:v>
                </c:pt>
                <c:pt idx="9428">
                  <c:v>19.5470489249054</c:v>
                </c:pt>
                <c:pt idx="9429">
                  <c:v>19.548417218330201</c:v>
                </c:pt>
                <c:pt idx="9430">
                  <c:v>19.549785607535402</c:v>
                </c:pt>
                <c:pt idx="9431">
                  <c:v>19.551154092528002</c:v>
                </c:pt>
                <c:pt idx="9432">
                  <c:v>19.5525226733144</c:v>
                </c:pt>
                <c:pt idx="9433">
                  <c:v>19.553891349901601</c:v>
                </c:pt>
                <c:pt idx="9434">
                  <c:v>19.555260122296101</c:v>
                </c:pt>
                <c:pt idx="9435">
                  <c:v>19.556628990504599</c:v>
                </c:pt>
                <c:pt idx="9436">
                  <c:v>19.557997954533999</c:v>
                </c:pt>
                <c:pt idx="9437">
                  <c:v>19.559562594370298</c:v>
                </c:pt>
                <c:pt idx="9438">
                  <c:v>19.561127359377899</c:v>
                </c:pt>
                <c:pt idx="9439">
                  <c:v>19.562692249566599</c:v>
                </c:pt>
                <c:pt idx="9440">
                  <c:v>19.564257264946601</c:v>
                </c:pt>
                <c:pt idx="9441">
                  <c:v>19.5579967026218</c:v>
                </c:pt>
                <c:pt idx="9442">
                  <c:v>19.676909322573799</c:v>
                </c:pt>
                <c:pt idx="9443">
                  <c:v>19.5505835647228</c:v>
                </c:pt>
                <c:pt idx="9444">
                  <c:v>19.583428545111602</c:v>
                </c:pt>
                <c:pt idx="9445">
                  <c:v>19.438119505306801</c:v>
                </c:pt>
                <c:pt idx="9446">
                  <c:v>19.361922076846099</c:v>
                </c:pt>
                <c:pt idx="9447">
                  <c:v>19.328619570873901</c:v>
                </c:pt>
                <c:pt idx="9448">
                  <c:v>18.887540472266501</c:v>
                </c:pt>
                <c:pt idx="9449">
                  <c:v>18.9419365888267</c:v>
                </c:pt>
                <c:pt idx="9450">
                  <c:v>19.1423422779364</c:v>
                </c:pt>
                <c:pt idx="9451">
                  <c:v>19.071132764662501</c:v>
                </c:pt>
                <c:pt idx="9452">
                  <c:v>18.8991111471253</c:v>
                </c:pt>
                <c:pt idx="9453">
                  <c:v>18.620916231039601</c:v>
                </c:pt>
                <c:pt idx="9454">
                  <c:v>18.5684052472681</c:v>
                </c:pt>
                <c:pt idx="9455">
                  <c:v>18.4083455940366</c:v>
                </c:pt>
                <c:pt idx="9456">
                  <c:v>18.461361629347401</c:v>
                </c:pt>
                <c:pt idx="9457">
                  <c:v>18.7914507752802</c:v>
                </c:pt>
                <c:pt idx="9458">
                  <c:v>18.7425930032644</c:v>
                </c:pt>
                <c:pt idx="9459">
                  <c:v>18.603897815040298</c:v>
                </c:pt>
                <c:pt idx="9460">
                  <c:v>18.734125099745501</c:v>
                </c:pt>
                <c:pt idx="9461">
                  <c:v>18.846529850344002</c:v>
                </c:pt>
                <c:pt idx="9462">
                  <c:v>18.848414503329099</c:v>
                </c:pt>
                <c:pt idx="9463">
                  <c:v>18.850299344779401</c:v>
                </c:pt>
                <c:pt idx="9464">
                  <c:v>18.8521843747139</c:v>
                </c:pt>
                <c:pt idx="9465">
                  <c:v>18.854069593151301</c:v>
                </c:pt>
                <c:pt idx="9466">
                  <c:v>18.855955000110701</c:v>
                </c:pt>
                <c:pt idx="9467">
                  <c:v>18.8578405956107</c:v>
                </c:pt>
                <c:pt idx="9468">
                  <c:v>18.859726379670199</c:v>
                </c:pt>
                <c:pt idx="9469">
                  <c:v>18.8616123523082</c:v>
                </c:pt>
                <c:pt idx="9470">
                  <c:v>18.863498513543401</c:v>
                </c:pt>
                <c:pt idx="9471">
                  <c:v>18.865384863394802</c:v>
                </c:pt>
                <c:pt idx="9472">
                  <c:v>18.867271401881101</c:v>
                </c:pt>
                <c:pt idx="9473">
                  <c:v>18.869158129021301</c:v>
                </c:pt>
                <c:pt idx="9474">
                  <c:v>18.871045044834201</c:v>
                </c:pt>
                <c:pt idx="9475">
                  <c:v>18.872932149338698</c:v>
                </c:pt>
                <c:pt idx="9476">
                  <c:v>18.874819442553601</c:v>
                </c:pt>
                <c:pt idx="9477">
                  <c:v>18.876706924497899</c:v>
                </c:pt>
                <c:pt idx="9478">
                  <c:v>18.8785945951903</c:v>
                </c:pt>
                <c:pt idx="9479">
                  <c:v>18.879916096812</c:v>
                </c:pt>
                <c:pt idx="9480">
                  <c:v>18.8812376909388</c:v>
                </c:pt>
                <c:pt idx="9481">
                  <c:v>18.882559377577099</c:v>
                </c:pt>
                <c:pt idx="9482">
                  <c:v>18.883881156733601</c:v>
                </c:pt>
                <c:pt idx="9483">
                  <c:v>18.885203028414502</c:v>
                </c:pt>
                <c:pt idx="9484">
                  <c:v>18.886524992626502</c:v>
                </c:pt>
                <c:pt idx="9485">
                  <c:v>18.887847049375999</c:v>
                </c:pt>
                <c:pt idx="9486">
                  <c:v>18.889169198669499</c:v>
                </c:pt>
                <c:pt idx="9487">
                  <c:v>18.890491440513401</c:v>
                </c:pt>
                <c:pt idx="9488">
                  <c:v>18.891813774914201</c:v>
                </c:pt>
                <c:pt idx="9489">
                  <c:v>18.893136201878502</c:v>
                </c:pt>
                <c:pt idx="9490">
                  <c:v>18.894458721412601</c:v>
                </c:pt>
                <c:pt idx="9491">
                  <c:v>18.8957813335231</c:v>
                </c:pt>
                <c:pt idx="9492">
                  <c:v>18.897104038216401</c:v>
                </c:pt>
                <c:pt idx="9493">
                  <c:v>18.898426835499102</c:v>
                </c:pt>
                <c:pt idx="9494">
                  <c:v>18.8997497253776</c:v>
                </c:pt>
                <c:pt idx="9495">
                  <c:v>18.9010727078584</c:v>
                </c:pt>
                <c:pt idx="9496">
                  <c:v>18.902395782947899</c:v>
                </c:pt>
                <c:pt idx="9497">
                  <c:v>18.903718950652699</c:v>
                </c:pt>
                <c:pt idx="9498">
                  <c:v>18.9050422109793</c:v>
                </c:pt>
                <c:pt idx="9499">
                  <c:v>18.906365563933999</c:v>
                </c:pt>
                <c:pt idx="9500">
                  <c:v>18.907689009523502</c:v>
                </c:pt>
                <c:pt idx="9501">
                  <c:v>18.909012547754202</c:v>
                </c:pt>
                <c:pt idx="9502">
                  <c:v>18.910336178632502</c:v>
                </c:pt>
                <c:pt idx="9503">
                  <c:v>19.089417062244198</c:v>
                </c:pt>
                <c:pt idx="9504">
                  <c:v>19.132750038975502</c:v>
                </c:pt>
                <c:pt idx="9505">
                  <c:v>19.304370806825101</c:v>
                </c:pt>
                <c:pt idx="9506">
                  <c:v>19.379078721847499</c:v>
                </c:pt>
                <c:pt idx="9507">
                  <c:v>19.405628059696401</c:v>
                </c:pt>
                <c:pt idx="9508">
                  <c:v>19.3914619512129</c:v>
                </c:pt>
                <c:pt idx="9509">
                  <c:v>19.354036429647</c:v>
                </c:pt>
                <c:pt idx="9510">
                  <c:v>19.5315129437069</c:v>
                </c:pt>
                <c:pt idx="9511">
                  <c:v>19.507489182786099</c:v>
                </c:pt>
                <c:pt idx="9512">
                  <c:v>19.495199464601001</c:v>
                </c:pt>
                <c:pt idx="9513">
                  <c:v>19.636929564708598</c:v>
                </c:pt>
                <c:pt idx="9514">
                  <c:v>19.587248132909899</c:v>
                </c:pt>
                <c:pt idx="9515">
                  <c:v>19.600371589159</c:v>
                </c:pt>
                <c:pt idx="9516">
                  <c:v>19.629184135395001</c:v>
                </c:pt>
                <c:pt idx="9517">
                  <c:v>19.7090749148261</c:v>
                </c:pt>
                <c:pt idx="9518">
                  <c:v>19.805058109661299</c:v>
                </c:pt>
                <c:pt idx="9519">
                  <c:v>19.818327498594702</c:v>
                </c:pt>
                <c:pt idx="9520">
                  <c:v>19.645709866082001</c:v>
                </c:pt>
                <c:pt idx="9521">
                  <c:v>19.9048367792156</c:v>
                </c:pt>
                <c:pt idx="9522">
                  <c:v>19.984257077964699</c:v>
                </c:pt>
                <c:pt idx="9523">
                  <c:v>19.964072978315901</c:v>
                </c:pt>
                <c:pt idx="9524">
                  <c:v>20.083657775456</c:v>
                </c:pt>
                <c:pt idx="9525">
                  <c:v>20.135674449094498</c:v>
                </c:pt>
                <c:pt idx="9526">
                  <c:v>20.1958801156973</c:v>
                </c:pt>
                <c:pt idx="9527">
                  <c:v>20.256265797243199</c:v>
                </c:pt>
                <c:pt idx="9528">
                  <c:v>20.343165177513399</c:v>
                </c:pt>
                <c:pt idx="9529">
                  <c:v>20.336858796308299</c:v>
                </c:pt>
                <c:pt idx="9530">
                  <c:v>20.2654764219333</c:v>
                </c:pt>
                <c:pt idx="9531">
                  <c:v>20.3990259115538</c:v>
                </c:pt>
                <c:pt idx="9532">
                  <c:v>20.433500265344399</c:v>
                </c:pt>
                <c:pt idx="9533">
                  <c:v>20.508899881323501</c:v>
                </c:pt>
                <c:pt idx="9534">
                  <c:v>20.615341071707601</c:v>
                </c:pt>
                <c:pt idx="9535">
                  <c:v>20.664611736868899</c:v>
                </c:pt>
                <c:pt idx="9536">
                  <c:v>20.680936780141099</c:v>
                </c:pt>
                <c:pt idx="9537">
                  <c:v>20.705547094909399</c:v>
                </c:pt>
                <c:pt idx="9538">
                  <c:v>20.8999721821306</c:v>
                </c:pt>
                <c:pt idx="9539">
                  <c:v>21.146382854157999</c:v>
                </c:pt>
                <c:pt idx="9540">
                  <c:v>21.082732241766902</c:v>
                </c:pt>
                <c:pt idx="9541">
                  <c:v>21.1497753302958</c:v>
                </c:pt>
                <c:pt idx="9542">
                  <c:v>21.2952857845682</c:v>
                </c:pt>
                <c:pt idx="9543">
                  <c:v>21.262916950175601</c:v>
                </c:pt>
                <c:pt idx="9544">
                  <c:v>21.137040481830599</c:v>
                </c:pt>
                <c:pt idx="9545">
                  <c:v>21.132390332924601</c:v>
                </c:pt>
                <c:pt idx="9546">
                  <c:v>21.334838632314</c:v>
                </c:pt>
                <c:pt idx="9547">
                  <c:v>21.289608774413502</c:v>
                </c:pt>
                <c:pt idx="9548">
                  <c:v>21.123124033797598</c:v>
                </c:pt>
                <c:pt idx="9549">
                  <c:v>21.010749013937801</c:v>
                </c:pt>
                <c:pt idx="9550">
                  <c:v>21.132191143238401</c:v>
                </c:pt>
                <c:pt idx="9551">
                  <c:v>21.292373152104101</c:v>
                </c:pt>
                <c:pt idx="9552">
                  <c:v>21.423960018184101</c:v>
                </c:pt>
                <c:pt idx="9553">
                  <c:v>21.3721140349401</c:v>
                </c:pt>
                <c:pt idx="9554">
                  <c:v>21.465723894413099</c:v>
                </c:pt>
                <c:pt idx="9555">
                  <c:v>21.488906876219101</c:v>
                </c:pt>
                <c:pt idx="9556">
                  <c:v>21.580879397649301</c:v>
                </c:pt>
                <c:pt idx="9557">
                  <c:v>21.660297033832698</c:v>
                </c:pt>
                <c:pt idx="9558">
                  <c:v>21.828814144755899</c:v>
                </c:pt>
                <c:pt idx="9559">
                  <c:v>21.8720351967625</c:v>
                </c:pt>
                <c:pt idx="9560">
                  <c:v>21.871816476410501</c:v>
                </c:pt>
                <c:pt idx="9561">
                  <c:v>22.015951746990101</c:v>
                </c:pt>
                <c:pt idx="9562">
                  <c:v>22.048755515093099</c:v>
                </c:pt>
                <c:pt idx="9563">
                  <c:v>22.086017911913601</c:v>
                </c:pt>
                <c:pt idx="9564">
                  <c:v>21.928986324559901</c:v>
                </c:pt>
                <c:pt idx="9565">
                  <c:v>21.944117325123798</c:v>
                </c:pt>
                <c:pt idx="9566">
                  <c:v>21.9614531778107</c:v>
                </c:pt>
                <c:pt idx="9567">
                  <c:v>21.9788027258212</c:v>
                </c:pt>
                <c:pt idx="9568">
                  <c:v>22.0357278248811</c:v>
                </c:pt>
                <c:pt idx="9569">
                  <c:v>21.949568129085801</c:v>
                </c:pt>
                <c:pt idx="9570">
                  <c:v>22.032756992294999</c:v>
                </c:pt>
                <c:pt idx="9571">
                  <c:v>22.252864234648001</c:v>
                </c:pt>
                <c:pt idx="9572">
                  <c:v>22.383933604990101</c:v>
                </c:pt>
                <c:pt idx="9573">
                  <c:v>22.4799606801555</c:v>
                </c:pt>
                <c:pt idx="9574">
                  <c:v>22.448263935596501</c:v>
                </c:pt>
                <c:pt idx="9575">
                  <c:v>22.4278360154151</c:v>
                </c:pt>
                <c:pt idx="9576">
                  <c:v>22.358085445407202</c:v>
                </c:pt>
                <c:pt idx="9577">
                  <c:v>22.3310321620182</c:v>
                </c:pt>
                <c:pt idx="9578">
                  <c:v>22.3174102323994</c:v>
                </c:pt>
                <c:pt idx="9579">
                  <c:v>22.3328092454597</c:v>
                </c:pt>
                <c:pt idx="9580">
                  <c:v>22.506781829481898</c:v>
                </c:pt>
                <c:pt idx="9581">
                  <c:v>22.560573038054301</c:v>
                </c:pt>
                <c:pt idx="9582">
                  <c:v>22.738575959324599</c:v>
                </c:pt>
                <c:pt idx="9583">
                  <c:v>22.745170146352802</c:v>
                </c:pt>
                <c:pt idx="9584">
                  <c:v>22.676707184212301</c:v>
                </c:pt>
                <c:pt idx="9585">
                  <c:v>22.7399751972562</c:v>
                </c:pt>
                <c:pt idx="9586">
                  <c:v>22.857995668529998</c:v>
                </c:pt>
                <c:pt idx="9587">
                  <c:v>23.047488452622101</c:v>
                </c:pt>
                <c:pt idx="9588">
                  <c:v>23.0587817219639</c:v>
                </c:pt>
                <c:pt idx="9589">
                  <c:v>22.954786616397801</c:v>
                </c:pt>
                <c:pt idx="9590">
                  <c:v>22.959148025854901</c:v>
                </c:pt>
                <c:pt idx="9591">
                  <c:v>23.0117244748341</c:v>
                </c:pt>
                <c:pt idx="9592">
                  <c:v>23.1219506350686</c:v>
                </c:pt>
                <c:pt idx="9593">
                  <c:v>22.952929175926201</c:v>
                </c:pt>
                <c:pt idx="9594">
                  <c:v>22.837935000754801</c:v>
                </c:pt>
                <c:pt idx="9595">
                  <c:v>22.8354228279048</c:v>
                </c:pt>
                <c:pt idx="9596">
                  <c:v>22.832910931393702</c:v>
                </c:pt>
                <c:pt idx="9597">
                  <c:v>22.330358561793702</c:v>
                </c:pt>
                <c:pt idx="9598">
                  <c:v>22.658391529066499</c:v>
                </c:pt>
                <c:pt idx="9599">
                  <c:v>22.7578618678791</c:v>
                </c:pt>
                <c:pt idx="9600">
                  <c:v>22.7326006412057</c:v>
                </c:pt>
                <c:pt idx="9601">
                  <c:v>22.666448773339798</c:v>
                </c:pt>
                <c:pt idx="9602">
                  <c:v>22.620662546817702</c:v>
                </c:pt>
                <c:pt idx="9603">
                  <c:v>22.794389235177199</c:v>
                </c:pt>
                <c:pt idx="9604">
                  <c:v>22.978567900197501</c:v>
                </c:pt>
                <c:pt idx="9605">
                  <c:v>23.0700226004402</c:v>
                </c:pt>
                <c:pt idx="9606">
                  <c:v>23.106473236148901</c:v>
                </c:pt>
                <c:pt idx="9607">
                  <c:v>23.094457870066101</c:v>
                </c:pt>
                <c:pt idx="9608">
                  <c:v>23.1217093303528</c:v>
                </c:pt>
                <c:pt idx="9609">
                  <c:v>23.1166225543001</c:v>
                </c:pt>
                <c:pt idx="9610">
                  <c:v>23.125406870870801</c:v>
                </c:pt>
                <c:pt idx="9611">
                  <c:v>23.155007391665499</c:v>
                </c:pt>
                <c:pt idx="9612">
                  <c:v>23.284212332911</c:v>
                </c:pt>
                <c:pt idx="9613">
                  <c:v>23.3885256041624</c:v>
                </c:pt>
                <c:pt idx="9614">
                  <c:v>23.4675788207045</c:v>
                </c:pt>
                <c:pt idx="9615">
                  <c:v>23.321610480439698</c:v>
                </c:pt>
                <c:pt idx="9616">
                  <c:v>23.430755617488199</c:v>
                </c:pt>
                <c:pt idx="9617">
                  <c:v>23.280330166423902</c:v>
                </c:pt>
                <c:pt idx="9618">
                  <c:v>23.242616031554299</c:v>
                </c:pt>
                <c:pt idx="9619">
                  <c:v>23.1236138374727</c:v>
                </c:pt>
                <c:pt idx="9620">
                  <c:v>23.056092885067301</c:v>
                </c:pt>
                <c:pt idx="9621">
                  <c:v>23.2147188041166</c:v>
                </c:pt>
                <c:pt idx="9622">
                  <c:v>23.244433644185801</c:v>
                </c:pt>
                <c:pt idx="9623">
                  <c:v>23.241876756484999</c:v>
                </c:pt>
                <c:pt idx="9624">
                  <c:v>23.290452278905999</c:v>
                </c:pt>
                <c:pt idx="9625">
                  <c:v>23.4113297262335</c:v>
                </c:pt>
                <c:pt idx="9626">
                  <c:v>23.352567288620701</c:v>
                </c:pt>
                <c:pt idx="9627">
                  <c:v>23.256588237064499</c:v>
                </c:pt>
                <c:pt idx="9628">
                  <c:v>23.274960941771798</c:v>
                </c:pt>
                <c:pt idx="9629">
                  <c:v>23.279383184350699</c:v>
                </c:pt>
                <c:pt idx="9630">
                  <c:v>23.118522646546801</c:v>
                </c:pt>
                <c:pt idx="9631">
                  <c:v>22.995763291293699</c:v>
                </c:pt>
                <c:pt idx="9632">
                  <c:v>23.048423589230701</c:v>
                </c:pt>
                <c:pt idx="9633">
                  <c:v>22.949084883561099</c:v>
                </c:pt>
                <c:pt idx="9634">
                  <c:v>22.769852530620501</c:v>
                </c:pt>
                <c:pt idx="9635">
                  <c:v>22.560142188813501</c:v>
                </c:pt>
                <c:pt idx="9636">
                  <c:v>22.7516777959965</c:v>
                </c:pt>
                <c:pt idx="9637">
                  <c:v>22.7628261181166</c:v>
                </c:pt>
                <c:pt idx="9638">
                  <c:v>22.671547185382899</c:v>
                </c:pt>
                <c:pt idx="9639">
                  <c:v>22.7506708850599</c:v>
                </c:pt>
                <c:pt idx="9640">
                  <c:v>22.509286266969401</c:v>
                </c:pt>
                <c:pt idx="9641">
                  <c:v>22.509061174106801</c:v>
                </c:pt>
                <c:pt idx="9642">
                  <c:v>22.558356018078101</c:v>
                </c:pt>
                <c:pt idx="9643">
                  <c:v>22.533316242898</c:v>
                </c:pt>
                <c:pt idx="9644">
                  <c:v>22.573650878972799</c:v>
                </c:pt>
                <c:pt idx="9645">
                  <c:v>22.765301174935299</c:v>
                </c:pt>
                <c:pt idx="9646">
                  <c:v>22.908494919325602</c:v>
                </c:pt>
                <c:pt idx="9647">
                  <c:v>22.976991319134399</c:v>
                </c:pt>
                <c:pt idx="9648">
                  <c:v>22.962975354429702</c:v>
                </c:pt>
                <c:pt idx="9649">
                  <c:v>22.9489679394635</c:v>
                </c:pt>
                <c:pt idx="9650">
                  <c:v>22.923494585050701</c:v>
                </c:pt>
                <c:pt idx="9651">
                  <c:v>22.788016732053102</c:v>
                </c:pt>
                <c:pt idx="9652">
                  <c:v>22.635109139781001</c:v>
                </c:pt>
                <c:pt idx="9653">
                  <c:v>22.777483976270201</c:v>
                </c:pt>
                <c:pt idx="9654">
                  <c:v>22.6018695748132</c:v>
                </c:pt>
                <c:pt idx="9655">
                  <c:v>22.468292525626001</c:v>
                </c:pt>
                <c:pt idx="9656">
                  <c:v>22.555694183550699</c:v>
                </c:pt>
                <c:pt idx="9657">
                  <c:v>22.566746473700601</c:v>
                </c:pt>
                <c:pt idx="9658">
                  <c:v>22.613910973830698</c:v>
                </c:pt>
                <c:pt idx="9659">
                  <c:v>22.602377879234002</c:v>
                </c:pt>
                <c:pt idx="9660">
                  <c:v>22.733245647154799</c:v>
                </c:pt>
                <c:pt idx="9661">
                  <c:v>22.933070876393302</c:v>
                </c:pt>
                <c:pt idx="9662">
                  <c:v>23.187398632412499</c:v>
                </c:pt>
                <c:pt idx="9663">
                  <c:v>23.224266596237999</c:v>
                </c:pt>
                <c:pt idx="9664">
                  <c:v>23.247258620168299</c:v>
                </c:pt>
                <c:pt idx="9665">
                  <c:v>23.450904605681</c:v>
                </c:pt>
                <c:pt idx="9666">
                  <c:v>23.323331684626101</c:v>
                </c:pt>
                <c:pt idx="9667">
                  <c:v>23.448344742455699</c:v>
                </c:pt>
                <c:pt idx="9668">
                  <c:v>23.592786546069199</c:v>
                </c:pt>
                <c:pt idx="9669">
                  <c:v>23.620154178462599</c:v>
                </c:pt>
                <c:pt idx="9670">
                  <c:v>23.6688116960703</c:v>
                </c:pt>
                <c:pt idx="9671">
                  <c:v>23.670231824771999</c:v>
                </c:pt>
                <c:pt idx="9672">
                  <c:v>23.754497850068201</c:v>
                </c:pt>
                <c:pt idx="9673">
                  <c:v>23.803432115639399</c:v>
                </c:pt>
                <c:pt idx="9674">
                  <c:v>23.678702131353401</c:v>
                </c:pt>
                <c:pt idx="9675">
                  <c:v>23.632765449218599</c:v>
                </c:pt>
                <c:pt idx="9676">
                  <c:v>23.712171541128001</c:v>
                </c:pt>
                <c:pt idx="9677">
                  <c:v>23.836897563434299</c:v>
                </c:pt>
                <c:pt idx="9678">
                  <c:v>23.9026874007094</c:v>
                </c:pt>
                <c:pt idx="9679">
                  <c:v>23.942365861794499</c:v>
                </c:pt>
                <c:pt idx="9680">
                  <c:v>23.946196640332399</c:v>
                </c:pt>
                <c:pt idx="9681">
                  <c:v>23.801561612624798</c:v>
                </c:pt>
                <c:pt idx="9682">
                  <c:v>23.672081117452102</c:v>
                </c:pt>
                <c:pt idx="9683">
                  <c:v>23.704275147771899</c:v>
                </c:pt>
                <c:pt idx="9684">
                  <c:v>23.715179114339801</c:v>
                </c:pt>
                <c:pt idx="9685">
                  <c:v>23.697629881795201</c:v>
                </c:pt>
                <c:pt idx="9686">
                  <c:v>23.800951548079901</c:v>
                </c:pt>
                <c:pt idx="9687">
                  <c:v>23.880922745281399</c:v>
                </c:pt>
                <c:pt idx="9688">
                  <c:v>23.932983156866101</c:v>
                </c:pt>
                <c:pt idx="9689">
                  <c:v>23.853525652785301</c:v>
                </c:pt>
                <c:pt idx="9690">
                  <c:v>24.012867204145898</c:v>
                </c:pt>
                <c:pt idx="9691">
                  <c:v>23.961959925673099</c:v>
                </c:pt>
                <c:pt idx="9692">
                  <c:v>23.8009355549726</c:v>
                </c:pt>
                <c:pt idx="9693">
                  <c:v>23.605291864710701</c:v>
                </c:pt>
                <c:pt idx="9694">
                  <c:v>23.8361516191476</c:v>
                </c:pt>
                <c:pt idx="9695">
                  <c:v>23.842825741601001</c:v>
                </c:pt>
                <c:pt idx="9696">
                  <c:v>23.665911974598298</c:v>
                </c:pt>
                <c:pt idx="9697">
                  <c:v>23.691471159530899</c:v>
                </c:pt>
                <c:pt idx="9698">
                  <c:v>23.539371914686701</c:v>
                </c:pt>
                <c:pt idx="9699">
                  <c:v>23.352940089122399</c:v>
                </c:pt>
                <c:pt idx="9700">
                  <c:v>23.462231848739499</c:v>
                </c:pt>
                <c:pt idx="9701">
                  <c:v>23.473493720026799</c:v>
                </c:pt>
                <c:pt idx="9702">
                  <c:v>23.376782925900301</c:v>
                </c:pt>
                <c:pt idx="9703">
                  <c:v>23.046702750986601</c:v>
                </c:pt>
                <c:pt idx="9704">
                  <c:v>23.0531558277569</c:v>
                </c:pt>
                <c:pt idx="9705">
                  <c:v>23.290142269666202</c:v>
                </c:pt>
                <c:pt idx="9706">
                  <c:v>23.338585765587101</c:v>
                </c:pt>
                <c:pt idx="9707">
                  <c:v>23.405800892592001</c:v>
                </c:pt>
                <c:pt idx="9708">
                  <c:v>23.414695096931201</c:v>
                </c:pt>
                <c:pt idx="9709">
                  <c:v>23.3978365164614</c:v>
                </c:pt>
                <c:pt idx="9710">
                  <c:v>23.554134064391398</c:v>
                </c:pt>
                <c:pt idx="9711">
                  <c:v>23.756228534663901</c:v>
                </c:pt>
                <c:pt idx="9712">
                  <c:v>23.822270849990201</c:v>
                </c:pt>
                <c:pt idx="9713">
                  <c:v>23.826558858743201</c:v>
                </c:pt>
                <c:pt idx="9714">
                  <c:v>23.8904140364847</c:v>
                </c:pt>
                <c:pt idx="9715">
                  <c:v>23.889936228203901</c:v>
                </c:pt>
                <c:pt idx="9716">
                  <c:v>23.889458429479401</c:v>
                </c:pt>
                <c:pt idx="9717">
                  <c:v>23.857924344352501</c:v>
                </c:pt>
                <c:pt idx="9718">
                  <c:v>23.7978023750047</c:v>
                </c:pt>
                <c:pt idx="9719">
                  <c:v>23.823504001569699</c:v>
                </c:pt>
                <c:pt idx="9720">
                  <c:v>23.9373803506972</c:v>
                </c:pt>
                <c:pt idx="9721">
                  <c:v>23.989563839861699</c:v>
                </c:pt>
                <c:pt idx="9722">
                  <c:v>23.9962809177369</c:v>
                </c:pt>
                <c:pt idx="9723">
                  <c:v>23.851823306612101</c:v>
                </c:pt>
                <c:pt idx="9724">
                  <c:v>23.817953717516701</c:v>
                </c:pt>
                <c:pt idx="9725">
                  <c:v>23.934185331658199</c:v>
                </c:pt>
                <c:pt idx="9726">
                  <c:v>23.986361855681199</c:v>
                </c:pt>
                <c:pt idx="9727">
                  <c:v>23.954699858031699</c:v>
                </c:pt>
                <c:pt idx="9728">
                  <c:v>23.980570933878401</c:v>
                </c:pt>
                <c:pt idx="9729">
                  <c:v>24.054431092354701</c:v>
                </c:pt>
                <c:pt idx="9730">
                  <c:v>24.106869752136099</c:v>
                </c:pt>
                <c:pt idx="9731">
                  <c:v>24.229332650476898</c:v>
                </c:pt>
                <c:pt idx="9732">
                  <c:v>24.369378193196699</c:v>
                </c:pt>
                <c:pt idx="9733">
                  <c:v>24.563845831178401</c:v>
                </c:pt>
                <c:pt idx="9734">
                  <c:v>24.853207935069701</c:v>
                </c:pt>
                <c:pt idx="9735">
                  <c:v>24.8502255501175</c:v>
                </c:pt>
                <c:pt idx="9736">
                  <c:v>24.961554560582002</c:v>
                </c:pt>
                <c:pt idx="9737">
                  <c:v>25.0459246149968</c:v>
                </c:pt>
                <c:pt idx="9738">
                  <c:v>25.183176281886901</c:v>
                </c:pt>
                <c:pt idx="9739">
                  <c:v>25.177635983104899</c:v>
                </c:pt>
                <c:pt idx="9740">
                  <c:v>25.174614666787001</c:v>
                </c:pt>
                <c:pt idx="9741">
                  <c:v>25.1816635588936</c:v>
                </c:pt>
                <c:pt idx="9742">
                  <c:v>25.223968753672601</c:v>
                </c:pt>
                <c:pt idx="9743">
                  <c:v>25.246165846175799</c:v>
                </c:pt>
                <c:pt idx="9744">
                  <c:v>25.230513223351199</c:v>
                </c:pt>
                <c:pt idx="9745">
                  <c:v>25.295607947467399</c:v>
                </c:pt>
                <c:pt idx="9746">
                  <c:v>25.292572474513701</c:v>
                </c:pt>
                <c:pt idx="9747">
                  <c:v>25.2945958803117</c:v>
                </c:pt>
                <c:pt idx="9748">
                  <c:v>25.281442690454</c:v>
                </c:pt>
                <c:pt idx="9749">
                  <c:v>25.162114280954999</c:v>
                </c:pt>
                <c:pt idx="9750">
                  <c:v>25.315351556926</c:v>
                </c:pt>
                <c:pt idx="9751">
                  <c:v>25.3733237119914</c:v>
                </c:pt>
                <c:pt idx="9752">
                  <c:v>25.345159322671101</c:v>
                </c:pt>
                <c:pt idx="9753">
                  <c:v>25.377854578197301</c:v>
                </c:pt>
                <c:pt idx="9754">
                  <c:v>25.283702737712201</c:v>
                </c:pt>
                <c:pt idx="9755">
                  <c:v>25.4022833035521</c:v>
                </c:pt>
                <c:pt idx="9756">
                  <c:v>25.498557957272499</c:v>
                </c:pt>
                <c:pt idx="9757">
                  <c:v>25.5773485013605</c:v>
                </c:pt>
                <c:pt idx="9758">
                  <c:v>25.538726705123501</c:v>
                </c:pt>
                <c:pt idx="9759">
                  <c:v>25.357146358249999</c:v>
                </c:pt>
                <c:pt idx="9760">
                  <c:v>25.351821357514801</c:v>
                </c:pt>
                <c:pt idx="9761">
                  <c:v>25.257766100278399</c:v>
                </c:pt>
                <c:pt idx="9762">
                  <c:v>25.095863819575602</c:v>
                </c:pt>
                <c:pt idx="9763">
                  <c:v>25.0504403060622</c:v>
                </c:pt>
                <c:pt idx="9764">
                  <c:v>24.967523348649099</c:v>
                </c:pt>
                <c:pt idx="9765">
                  <c:v>24.979757435090001</c:v>
                </c:pt>
                <c:pt idx="9766">
                  <c:v>24.996993467720198</c:v>
                </c:pt>
                <c:pt idx="9767">
                  <c:v>25.1967194455273</c:v>
                </c:pt>
                <c:pt idx="9768">
                  <c:v>25.201506822221901</c:v>
                </c:pt>
                <c:pt idx="9769">
                  <c:v>25.1634525469204</c:v>
                </c:pt>
                <c:pt idx="9770">
                  <c:v>24.9649129063252</c:v>
                </c:pt>
                <c:pt idx="9771">
                  <c:v>25.02757483772</c:v>
                </c:pt>
                <c:pt idx="9772">
                  <c:v>24.822598999799101</c:v>
                </c:pt>
                <c:pt idx="9773">
                  <c:v>24.492706659091802</c:v>
                </c:pt>
                <c:pt idx="9774">
                  <c:v>24.311705556881101</c:v>
                </c:pt>
                <c:pt idx="9775">
                  <c:v>24.319242185603699</c:v>
                </c:pt>
                <c:pt idx="9776">
                  <c:v>24.263551120998699</c:v>
                </c:pt>
                <c:pt idx="9777">
                  <c:v>24.414227773460102</c:v>
                </c:pt>
                <c:pt idx="9778">
                  <c:v>24.497480290167601</c:v>
                </c:pt>
                <c:pt idx="9779">
                  <c:v>24.441381060303101</c:v>
                </c:pt>
                <c:pt idx="9780">
                  <c:v>24.3145302926001</c:v>
                </c:pt>
                <c:pt idx="9781">
                  <c:v>24.0716281349771</c:v>
                </c:pt>
                <c:pt idx="9782">
                  <c:v>24.086311828139401</c:v>
                </c:pt>
                <c:pt idx="9783">
                  <c:v>24.223844668678101</c:v>
                </c:pt>
                <c:pt idx="9784">
                  <c:v>24.2216645226579</c:v>
                </c:pt>
                <c:pt idx="9785">
                  <c:v>24.057199420549001</c:v>
                </c:pt>
                <c:pt idx="9786">
                  <c:v>24.107960111326399</c:v>
                </c:pt>
                <c:pt idx="9787">
                  <c:v>24.079271638793902</c:v>
                </c:pt>
                <c:pt idx="9788">
                  <c:v>24.012090470921699</c:v>
                </c:pt>
                <c:pt idx="9789">
                  <c:v>23.935491902319399</c:v>
                </c:pt>
                <c:pt idx="9790">
                  <c:v>24.017111929706399</c:v>
                </c:pt>
                <c:pt idx="9791">
                  <c:v>24.245514664157898</c:v>
                </c:pt>
                <c:pt idx="9792">
                  <c:v>24.3815320014238</c:v>
                </c:pt>
                <c:pt idx="9793">
                  <c:v>24.5719517663549</c:v>
                </c:pt>
                <c:pt idx="9794">
                  <c:v>24.613969803875399</c:v>
                </c:pt>
                <c:pt idx="9795">
                  <c:v>24.670828074122301</c:v>
                </c:pt>
                <c:pt idx="9796">
                  <c:v>24.846237661729301</c:v>
                </c:pt>
                <c:pt idx="9797">
                  <c:v>24.893693975663201</c:v>
                </c:pt>
                <c:pt idx="9798">
                  <c:v>24.871538588024901</c:v>
                </c:pt>
                <c:pt idx="9799">
                  <c:v>24.8643258418344</c:v>
                </c:pt>
                <c:pt idx="9800">
                  <c:v>24.8720337828453</c:v>
                </c:pt>
                <c:pt idx="9801">
                  <c:v>24.862333689669999</c:v>
                </c:pt>
                <c:pt idx="9802">
                  <c:v>24.969490347872501</c:v>
                </c:pt>
                <c:pt idx="9803">
                  <c:v>24.9148071640107</c:v>
                </c:pt>
                <c:pt idx="9804">
                  <c:v>24.857752255605099</c:v>
                </c:pt>
                <c:pt idx="9805">
                  <c:v>24.9425171907967</c:v>
                </c:pt>
                <c:pt idx="9806">
                  <c:v>24.823042533452799</c:v>
                </c:pt>
                <c:pt idx="9807">
                  <c:v>24.773644678811198</c:v>
                </c:pt>
                <c:pt idx="9808">
                  <c:v>24.652501556331799</c:v>
                </c:pt>
                <c:pt idx="9809">
                  <c:v>24.689726833681899</c:v>
                </c:pt>
                <c:pt idx="9810">
                  <c:v>24.731946266567501</c:v>
                </c:pt>
                <c:pt idx="9811">
                  <c:v>24.8133143697845</c:v>
                </c:pt>
                <c:pt idx="9812">
                  <c:v>24.7981782480189</c:v>
                </c:pt>
                <c:pt idx="9813">
                  <c:v>24.7458540919156</c:v>
                </c:pt>
                <c:pt idx="9814">
                  <c:v>24.666419900280498</c:v>
                </c:pt>
                <c:pt idx="9815">
                  <c:v>24.639040174191202</c:v>
                </c:pt>
                <c:pt idx="9816">
                  <c:v>24.821122681078499</c:v>
                </c:pt>
                <c:pt idx="9817">
                  <c:v>24.8953378378949</c:v>
                </c:pt>
                <c:pt idx="9818">
                  <c:v>24.892599350732802</c:v>
                </c:pt>
                <c:pt idx="9819">
                  <c:v>24.964538962856398</c:v>
                </c:pt>
                <c:pt idx="9820">
                  <c:v>25.0666439272145</c:v>
                </c:pt>
                <c:pt idx="9821">
                  <c:v>25.111513219844198</c:v>
                </c:pt>
                <c:pt idx="9822">
                  <c:v>25.093684045458101</c:v>
                </c:pt>
                <c:pt idx="9823">
                  <c:v>25.048264477335799</c:v>
                </c:pt>
                <c:pt idx="9824">
                  <c:v>24.985393333497701</c:v>
                </c:pt>
                <c:pt idx="9825">
                  <c:v>24.9351726928974</c:v>
                </c:pt>
                <c:pt idx="9826">
                  <c:v>24.902507616669698</c:v>
                </c:pt>
                <c:pt idx="9827">
                  <c:v>24.9246708484485</c:v>
                </c:pt>
                <c:pt idx="9828">
                  <c:v>24.737486570376699</c:v>
                </c:pt>
                <c:pt idx="9829">
                  <c:v>24.672921730428001</c:v>
                </c:pt>
                <c:pt idx="9830">
                  <c:v>24.796039609862799</c:v>
                </c:pt>
                <c:pt idx="9831">
                  <c:v>24.7759548177788</c:v>
                </c:pt>
                <c:pt idx="9832">
                  <c:v>24.614663351915102</c:v>
                </c:pt>
                <c:pt idx="9833">
                  <c:v>24.541065508492899</c:v>
                </c:pt>
                <c:pt idx="9834">
                  <c:v>24.340074181978299</c:v>
                </c:pt>
                <c:pt idx="9835">
                  <c:v>24.211315189555599</c:v>
                </c:pt>
                <c:pt idx="9836">
                  <c:v>24.361667456882799</c:v>
                </c:pt>
                <c:pt idx="9837">
                  <c:v>24.342421739591799</c:v>
                </c:pt>
                <c:pt idx="9838">
                  <c:v>24.152794274240399</c:v>
                </c:pt>
                <c:pt idx="9839">
                  <c:v>24.232740023288201</c:v>
                </c:pt>
                <c:pt idx="9840">
                  <c:v>24.186940144644101</c:v>
                </c:pt>
                <c:pt idx="9841">
                  <c:v>23.9308004485124</c:v>
                </c:pt>
                <c:pt idx="9842">
                  <c:v>23.964542877144801</c:v>
                </c:pt>
                <c:pt idx="9843">
                  <c:v>23.876113713928099</c:v>
                </c:pt>
                <c:pt idx="9844">
                  <c:v>24.0005082663777</c:v>
                </c:pt>
                <c:pt idx="9845">
                  <c:v>24.132751066925401</c:v>
                </c:pt>
                <c:pt idx="9846">
                  <c:v>24.251242874664001</c:v>
                </c:pt>
                <c:pt idx="9847">
                  <c:v>24.222383895643201</c:v>
                </c:pt>
                <c:pt idx="9848">
                  <c:v>24.1959814971969</c:v>
                </c:pt>
                <c:pt idx="9849">
                  <c:v>23.9228088660936</c:v>
                </c:pt>
                <c:pt idx="9850">
                  <c:v>23.6957814099543</c:v>
                </c:pt>
                <c:pt idx="9851">
                  <c:v>23.4401039285409</c:v>
                </c:pt>
                <c:pt idx="9852">
                  <c:v>23.046544583580701</c:v>
                </c:pt>
                <c:pt idx="9853">
                  <c:v>23.235756714611899</c:v>
                </c:pt>
                <c:pt idx="9854">
                  <c:v>23.347520704409199</c:v>
                </c:pt>
                <c:pt idx="9855">
                  <c:v>23.541538601462801</c:v>
                </c:pt>
                <c:pt idx="9856">
                  <c:v>23.431128785422001</c:v>
                </c:pt>
                <c:pt idx="9857">
                  <c:v>23.433706209588401</c:v>
                </c:pt>
                <c:pt idx="9858">
                  <c:v>23.4362839172714</c:v>
                </c:pt>
                <c:pt idx="9859">
                  <c:v>23.4388619085023</c:v>
                </c:pt>
                <c:pt idx="9860">
                  <c:v>23.441440183312299</c:v>
                </c:pt>
                <c:pt idx="9861">
                  <c:v>23.4440187417324</c:v>
                </c:pt>
                <c:pt idx="9862">
                  <c:v>23.446597583793999</c:v>
                </c:pt>
                <c:pt idx="9863">
                  <c:v>23.449176709528299</c:v>
                </c:pt>
                <c:pt idx="9864">
                  <c:v>23.451756118966301</c:v>
                </c:pt>
                <c:pt idx="9865">
                  <c:v>23.454335812139401</c:v>
                </c:pt>
                <c:pt idx="9866">
                  <c:v>23.4569157890787</c:v>
                </c:pt>
                <c:pt idx="9867">
                  <c:v>23.459496049815499</c:v>
                </c:pt>
                <c:pt idx="9868">
                  <c:v>23.462076594380999</c:v>
                </c:pt>
                <c:pt idx="9869">
                  <c:v>23.4646574228064</c:v>
                </c:pt>
                <c:pt idx="9870">
                  <c:v>23.467238535122899</c:v>
                </c:pt>
                <c:pt idx="9871">
                  <c:v>23.469819931361801</c:v>
                </c:pt>
                <c:pt idx="9872">
                  <c:v>23.472401611554201</c:v>
                </c:pt>
                <c:pt idx="9873">
                  <c:v>23.4749835757315</c:v>
                </c:pt>
                <c:pt idx="9874">
                  <c:v>23.477565823924799</c:v>
                </c:pt>
                <c:pt idx="9875">
                  <c:v>23.479678804849001</c:v>
                </c:pt>
                <c:pt idx="9876">
                  <c:v>23.481791975941402</c:v>
                </c:pt>
                <c:pt idx="9877">
                  <c:v>23.483905337219198</c:v>
                </c:pt>
                <c:pt idx="9878">
                  <c:v>23.486018888699601</c:v>
                </c:pt>
                <c:pt idx="9879">
                  <c:v>23.488132630399601</c:v>
                </c:pt>
                <c:pt idx="9880">
                  <c:v>23.490246562336299</c:v>
                </c:pt>
                <c:pt idx="9881">
                  <c:v>23.492360684526901</c:v>
                </c:pt>
                <c:pt idx="9882">
                  <c:v>23.494474996988501</c:v>
                </c:pt>
                <c:pt idx="9883">
                  <c:v>23.496589499738299</c:v>
                </c:pt>
                <c:pt idx="9884">
                  <c:v>23.498704192793198</c:v>
                </c:pt>
                <c:pt idx="9885">
                  <c:v>23.5008190761706</c:v>
                </c:pt>
                <c:pt idx="9886">
                  <c:v>23.502934149887398</c:v>
                </c:pt>
                <c:pt idx="9887">
                  <c:v>23.505049413960901</c:v>
                </c:pt>
                <c:pt idx="9888">
                  <c:v>23.5071648684082</c:v>
                </c:pt>
                <c:pt idx="9889">
                  <c:v>23.509280513246299</c:v>
                </c:pt>
                <c:pt idx="9890">
                  <c:v>23.5113963484925</c:v>
                </c:pt>
                <c:pt idx="9891">
                  <c:v>23.513512374163898</c:v>
                </c:pt>
                <c:pt idx="9892">
                  <c:v>23.515628590277601</c:v>
                </c:pt>
                <c:pt idx="9893">
                  <c:v>23.517744996850698</c:v>
                </c:pt>
                <c:pt idx="9894">
                  <c:v>23.519861593900401</c:v>
                </c:pt>
                <c:pt idx="9895">
                  <c:v>23.521978381443802</c:v>
                </c:pt>
                <c:pt idx="9896">
                  <c:v>23.525036238633401</c:v>
                </c:pt>
                <c:pt idx="9897">
                  <c:v>23.528094493344401</c:v>
                </c:pt>
                <c:pt idx="9898">
                  <c:v>23.5311531456286</c:v>
                </c:pt>
                <c:pt idx="9899">
                  <c:v>23.534212195537499</c:v>
                </c:pt>
                <c:pt idx="9900">
                  <c:v>23.537271643122899</c:v>
                </c:pt>
                <c:pt idx="9901">
                  <c:v>23.5403314884366</c:v>
                </c:pt>
                <c:pt idx="9902">
                  <c:v>23.543391731530001</c:v>
                </c:pt>
                <c:pt idx="9903">
                  <c:v>23.5464523724551</c:v>
                </c:pt>
                <c:pt idx="9904">
                  <c:v>23.5495134112636</c:v>
                </c:pt>
                <c:pt idx="9905">
                  <c:v>23.552574848007001</c:v>
                </c:pt>
                <c:pt idx="9906">
                  <c:v>23.555636682737301</c:v>
                </c:pt>
                <c:pt idx="9907">
                  <c:v>23.558698915506</c:v>
                </c:pt>
                <c:pt idx="9908">
                  <c:v>23.561761546364998</c:v>
                </c:pt>
                <c:pt idx="9909">
                  <c:v>23.564824575366099</c:v>
                </c:pt>
                <c:pt idx="9910">
                  <c:v>23.567888002560899</c:v>
                </c:pt>
                <c:pt idx="9911">
                  <c:v>23.570951828001199</c:v>
                </c:pt>
                <c:pt idx="9912">
                  <c:v>23.574016051738798</c:v>
                </c:pt>
                <c:pt idx="9913">
                  <c:v>23.577080673825499</c:v>
                </c:pt>
                <c:pt idx="9914">
                  <c:v>23.580145694313099</c:v>
                </c:pt>
                <c:pt idx="9915">
                  <c:v>23.583211113253402</c:v>
                </c:pt>
                <c:pt idx="9916">
                  <c:v>23.586276930698101</c:v>
                </c:pt>
                <c:pt idx="9917">
                  <c:v>23.5886355583912</c:v>
                </c:pt>
                <c:pt idx="9918">
                  <c:v>23.590994421946998</c:v>
                </c:pt>
                <c:pt idx="9919">
                  <c:v>23.593353521389201</c:v>
                </c:pt>
                <c:pt idx="9920">
                  <c:v>23.5957128567414</c:v>
                </c:pt>
                <c:pt idx="9921">
                  <c:v>23.598072428026999</c:v>
                </c:pt>
                <c:pt idx="9922">
                  <c:v>23.6004322352698</c:v>
                </c:pt>
                <c:pt idx="9923">
                  <c:v>23.6027922784934</c:v>
                </c:pt>
                <c:pt idx="9924">
                  <c:v>23.605152557721201</c:v>
                </c:pt>
                <c:pt idx="9925">
                  <c:v>23.607513072977</c:v>
                </c:pt>
                <c:pt idx="9926">
                  <c:v>23.6098738242843</c:v>
                </c:pt>
                <c:pt idx="9927">
                  <c:v>23.612234811666699</c:v>
                </c:pt>
                <c:pt idx="9928">
                  <c:v>23.614596035147901</c:v>
                </c:pt>
                <c:pt idx="9929">
                  <c:v>23.6169574947514</c:v>
                </c:pt>
                <c:pt idx="9930">
                  <c:v>23.619319190500899</c:v>
                </c:pt>
                <c:pt idx="9931">
                  <c:v>23.621681122419901</c:v>
                </c:pt>
                <c:pt idx="9932">
                  <c:v>23.6240432905322</c:v>
                </c:pt>
                <c:pt idx="9933">
                  <c:v>23.626405694861202</c:v>
                </c:pt>
                <c:pt idx="9934">
                  <c:v>23.628768335430699</c:v>
                </c:pt>
                <c:pt idx="9935">
                  <c:v>23.631131212264201</c:v>
                </c:pt>
                <c:pt idx="9936">
                  <c:v>23.633494325385499</c:v>
                </c:pt>
                <c:pt idx="9937">
                  <c:v>23.635857674817998</c:v>
                </c:pt>
                <c:pt idx="9938">
                  <c:v>23.6382212605855</c:v>
                </c:pt>
                <c:pt idx="9939">
                  <c:v>23.640585082711599</c:v>
                </c:pt>
                <c:pt idx="9940">
                  <c:v>23.643185547070601</c:v>
                </c:pt>
                <c:pt idx="9941">
                  <c:v>23.6457862974808</c:v>
                </c:pt>
                <c:pt idx="9942">
                  <c:v>23.648387333973599</c:v>
                </c:pt>
                <c:pt idx="9943">
                  <c:v>23.650988656580299</c:v>
                </c:pt>
                <c:pt idx="9944">
                  <c:v>23.6535902653325</c:v>
                </c:pt>
                <c:pt idx="9945">
                  <c:v>23.6561921602617</c:v>
                </c:pt>
                <c:pt idx="9946">
                  <c:v>23.6587943413993</c:v>
                </c:pt>
                <c:pt idx="9947">
                  <c:v>23.6613968087769</c:v>
                </c:pt>
                <c:pt idx="9948">
                  <c:v>23.6639995624259</c:v>
                </c:pt>
                <c:pt idx="9949">
                  <c:v>23.666602602377701</c:v>
                </c:pt>
                <c:pt idx="9950">
                  <c:v>23.669205928663999</c:v>
                </c:pt>
                <c:pt idx="9951">
                  <c:v>23.671809541316101</c:v>
                </c:pt>
                <c:pt idx="9952">
                  <c:v>23.674413440365701</c:v>
                </c:pt>
                <c:pt idx="9953">
                  <c:v>23.677017625844101</c:v>
                </c:pt>
                <c:pt idx="9954">
                  <c:v>23.679622097783</c:v>
                </c:pt>
                <c:pt idx="9955">
                  <c:v>23.682226856213699</c:v>
                </c:pt>
                <c:pt idx="9956">
                  <c:v>23.6848319011679</c:v>
                </c:pt>
                <c:pt idx="9957">
                  <c:v>23.687437232676999</c:v>
                </c:pt>
                <c:pt idx="9958">
                  <c:v>23.690042850772599</c:v>
                </c:pt>
                <c:pt idx="9959">
                  <c:v>23.6926487554862</c:v>
                </c:pt>
                <c:pt idx="9960">
                  <c:v>23.6952549468493</c:v>
                </c:pt>
                <c:pt idx="9961">
                  <c:v>23.6978614248935</c:v>
                </c:pt>
                <c:pt idx="9962">
                  <c:v>23.700468189650199</c:v>
                </c:pt>
                <c:pt idx="9963">
                  <c:v>23.703075241151101</c:v>
                </c:pt>
                <c:pt idx="9964">
                  <c:v>23.705682579427599</c:v>
                </c:pt>
                <c:pt idx="9965">
                  <c:v>23.7082902045114</c:v>
                </c:pt>
                <c:pt idx="9966">
                  <c:v>23.7108981164338</c:v>
                </c:pt>
                <c:pt idx="9967">
                  <c:v>23.713506315226699</c:v>
                </c:pt>
                <c:pt idx="9968">
                  <c:v>23.7161148009213</c:v>
                </c:pt>
                <c:pt idx="9969">
                  <c:v>23.718723573549401</c:v>
                </c:pt>
                <c:pt idx="9970">
                  <c:v>23.721332633142499</c:v>
                </c:pt>
                <c:pt idx="9971">
                  <c:v>23.723941979732199</c:v>
                </c:pt>
                <c:pt idx="9972">
                  <c:v>23.726551613350001</c:v>
                </c:pt>
                <c:pt idx="9973">
                  <c:v>23.729161534027401</c:v>
                </c:pt>
                <c:pt idx="9974">
                  <c:v>23.731771741796202</c:v>
                </c:pt>
                <c:pt idx="9975">
                  <c:v>23.7343822366878</c:v>
                </c:pt>
                <c:pt idx="9976">
                  <c:v>23.736993018733799</c:v>
                </c:pt>
                <c:pt idx="9977">
                  <c:v>23.739604087965901</c:v>
                </c:pt>
                <c:pt idx="9978">
                  <c:v>23.7422154444155</c:v>
                </c:pt>
                <c:pt idx="9979">
                  <c:v>23.744827088114398</c:v>
                </c:pt>
                <c:pt idx="9980">
                  <c:v>23.747439019094099</c:v>
                </c:pt>
                <c:pt idx="9981">
                  <c:v>23.750051237386199</c:v>
                </c:pt>
                <c:pt idx="9982">
                  <c:v>23.752426242510001</c:v>
                </c:pt>
                <c:pt idx="9983">
                  <c:v>23.754801485134202</c:v>
                </c:pt>
                <c:pt idx="9984">
                  <c:v>23.757176965282699</c:v>
                </c:pt>
                <c:pt idx="9985">
                  <c:v>23.759552682979301</c:v>
                </c:pt>
                <c:pt idx="9986">
                  <c:v>23.7619286382476</c:v>
                </c:pt>
                <c:pt idx="9987">
                  <c:v>23.764304831111399</c:v>
                </c:pt>
                <c:pt idx="9988">
                  <c:v>23.766681261594499</c:v>
                </c:pt>
                <c:pt idx="9989">
                  <c:v>23.769057929720599</c:v>
                </c:pt>
                <c:pt idx="9990">
                  <c:v>23.771434835513599</c:v>
                </c:pt>
                <c:pt idx="9991">
                  <c:v>23.773811978997198</c:v>
                </c:pt>
                <c:pt idx="9992">
                  <c:v>23.776189360195101</c:v>
                </c:pt>
                <c:pt idx="9993">
                  <c:v>23.778566979131099</c:v>
                </c:pt>
                <c:pt idx="9994">
                  <c:v>23.780944835829001</c:v>
                </c:pt>
                <c:pt idx="9995">
                  <c:v>23.7833229303126</c:v>
                </c:pt>
                <c:pt idx="9996">
                  <c:v>23.785701262605599</c:v>
                </c:pt>
                <c:pt idx="9997">
                  <c:v>23.788079832731899</c:v>
                </c:pt>
                <c:pt idx="9998">
                  <c:v>23.790458640715102</c:v>
                </c:pt>
                <c:pt idx="9999">
                  <c:v>23.792837686579201</c:v>
                </c:pt>
                <c:pt idx="10000">
                  <c:v>23.795216970347902</c:v>
                </c:pt>
                <c:pt idx="10001">
                  <c:v>23.797596492044899</c:v>
                </c:pt>
                <c:pt idx="10002">
                  <c:v>23.800452203624001</c:v>
                </c:pt>
                <c:pt idx="10003">
                  <c:v>23.8033082578884</c:v>
                </c:pt>
                <c:pt idx="10004">
                  <c:v>23.8061646548793</c:v>
                </c:pt>
                <c:pt idx="10005">
                  <c:v>23.809021394637899</c:v>
                </c:pt>
                <c:pt idx="10006">
                  <c:v>23.859496519994501</c:v>
                </c:pt>
                <c:pt idx="10007">
                  <c:v>23.552186204817001</c:v>
                </c:pt>
                <c:pt idx="10008">
                  <c:v>23.5644333416435</c:v>
                </c:pt>
                <c:pt idx="10009">
                  <c:v>23.675657467016102</c:v>
                </c:pt>
                <c:pt idx="10010">
                  <c:v>23.593266179030898</c:v>
                </c:pt>
                <c:pt idx="10011">
                  <c:v>23.643283903330399</c:v>
                </c:pt>
                <c:pt idx="10012">
                  <c:v>23.556276618566098</c:v>
                </c:pt>
                <c:pt idx="10013">
                  <c:v>23.446033243991302</c:v>
                </c:pt>
                <c:pt idx="10014">
                  <c:v>23.6270366206349</c:v>
                </c:pt>
                <c:pt idx="10015">
                  <c:v>23.703115678553299</c:v>
                </c:pt>
                <c:pt idx="10016">
                  <c:v>23.651442886374099</c:v>
                </c:pt>
                <c:pt idx="10017">
                  <c:v>23.640090193788598</c:v>
                </c:pt>
                <c:pt idx="10018">
                  <c:v>23.787131554794001</c:v>
                </c:pt>
                <c:pt idx="10019">
                  <c:v>23.751926600092901</c:v>
                </c:pt>
                <c:pt idx="10020">
                  <c:v>23.7666527945849</c:v>
                </c:pt>
                <c:pt idx="10021">
                  <c:v>23.824168094347801</c:v>
                </c:pt>
                <c:pt idx="10022">
                  <c:v>23.6981382451287</c:v>
                </c:pt>
                <c:pt idx="10023">
                  <c:v>24.094134135204801</c:v>
                </c:pt>
                <c:pt idx="10024">
                  <c:v>24.260624602079101</c:v>
                </c:pt>
                <c:pt idx="10025">
                  <c:v>24.277849645546599</c:v>
                </c:pt>
                <c:pt idx="10026">
                  <c:v>24.499020855817498</c:v>
                </c:pt>
                <c:pt idx="10027">
                  <c:v>24.4625173147423</c:v>
                </c:pt>
                <c:pt idx="10028">
                  <c:v>24.511686974545</c:v>
                </c:pt>
                <c:pt idx="10029">
                  <c:v>24.575662477548502</c:v>
                </c:pt>
                <c:pt idx="10030">
                  <c:v>24.7184470765431</c:v>
                </c:pt>
                <c:pt idx="10031">
                  <c:v>24.696447658644999</c:v>
                </c:pt>
                <c:pt idx="10032">
                  <c:v>24.5287587790428</c:v>
                </c:pt>
                <c:pt idx="10033">
                  <c:v>24.6933467504501</c:v>
                </c:pt>
                <c:pt idx="10034">
                  <c:v>24.701001687942799</c:v>
                </c:pt>
                <c:pt idx="10035">
                  <c:v>24.738300200491601</c:v>
                </c:pt>
                <c:pt idx="10036">
                  <c:v>24.8053409940349</c:v>
                </c:pt>
                <c:pt idx="10037">
                  <c:v>24.862641331731101</c:v>
                </c:pt>
                <c:pt idx="10038">
                  <c:v>24.905156448408398</c:v>
                </c:pt>
                <c:pt idx="10039">
                  <c:v>24.9701589067387</c:v>
                </c:pt>
                <c:pt idx="10040">
                  <c:v>25.072786259845401</c:v>
                </c:pt>
                <c:pt idx="10041">
                  <c:v>25.080558823585999</c:v>
                </c:pt>
                <c:pt idx="10042">
                  <c:v>24.9428665556445</c:v>
                </c:pt>
                <c:pt idx="10043">
                  <c:v>25.055358883810499</c:v>
                </c:pt>
                <c:pt idx="10044">
                  <c:v>25.103465172867399</c:v>
                </c:pt>
                <c:pt idx="10045">
                  <c:v>25.056270658342399</c:v>
                </c:pt>
                <c:pt idx="10046">
                  <c:v>25.041738021360501</c:v>
                </c:pt>
                <c:pt idx="10047">
                  <c:v>25.164943372425601</c:v>
                </c:pt>
                <c:pt idx="10048">
                  <c:v>25.094984829850301</c:v>
                </c:pt>
                <c:pt idx="10049">
                  <c:v>25.108034221961798</c:v>
                </c:pt>
                <c:pt idx="10050">
                  <c:v>24.9855070149586</c:v>
                </c:pt>
                <c:pt idx="10051">
                  <c:v>24.998499478606401</c:v>
                </c:pt>
                <c:pt idx="10052">
                  <c:v>25.118992246093299</c:v>
                </c:pt>
                <c:pt idx="10053">
                  <c:v>25.197363501901101</c:v>
                </c:pt>
                <c:pt idx="10054">
                  <c:v>25.235663494423999</c:v>
                </c:pt>
                <c:pt idx="10055">
                  <c:v>25.276545269284998</c:v>
                </c:pt>
                <c:pt idx="10056">
                  <c:v>25.173416964586298</c:v>
                </c:pt>
                <c:pt idx="10057">
                  <c:v>25.048053348102599</c:v>
                </c:pt>
                <c:pt idx="10058">
                  <c:v>25.0786119731873</c:v>
                </c:pt>
                <c:pt idx="10059">
                  <c:v>24.931149734784999</c:v>
                </c:pt>
                <c:pt idx="10060">
                  <c:v>24.956579507514501</c:v>
                </c:pt>
                <c:pt idx="10061">
                  <c:v>24.797356530256501</c:v>
                </c:pt>
                <c:pt idx="10062">
                  <c:v>24.517642348595199</c:v>
                </c:pt>
                <c:pt idx="10063">
                  <c:v>24.436979305268402</c:v>
                </c:pt>
                <c:pt idx="10064">
                  <c:v>24.662043884669899</c:v>
                </c:pt>
                <c:pt idx="10065">
                  <c:v>24.657358096331802</c:v>
                </c:pt>
                <c:pt idx="10066">
                  <c:v>24.7019879144862</c:v>
                </c:pt>
                <c:pt idx="10067">
                  <c:v>24.847976663060798</c:v>
                </c:pt>
                <c:pt idx="10068">
                  <c:v>24.883012310155699</c:v>
                </c:pt>
                <c:pt idx="10069">
                  <c:v>24.938003767361099</c:v>
                </c:pt>
                <c:pt idx="10070">
                  <c:v>25.000598156817201</c:v>
                </c:pt>
                <c:pt idx="10071">
                  <c:v>25.0808500769006</c:v>
                </c:pt>
                <c:pt idx="10072">
                  <c:v>24.970745145062999</c:v>
                </c:pt>
                <c:pt idx="10073">
                  <c:v>25.070877833094698</c:v>
                </c:pt>
                <c:pt idx="10074">
                  <c:v>24.963323767190701</c:v>
                </c:pt>
                <c:pt idx="10075">
                  <c:v>24.908654088140601</c:v>
                </c:pt>
                <c:pt idx="10076">
                  <c:v>25.088245484116101</c:v>
                </c:pt>
                <c:pt idx="10077">
                  <c:v>25.058390471989998</c:v>
                </c:pt>
                <c:pt idx="10078">
                  <c:v>25.1714038130186</c:v>
                </c:pt>
                <c:pt idx="10079">
                  <c:v>25.181724088582001</c:v>
                </c:pt>
                <c:pt idx="10080">
                  <c:v>25.249966560861999</c:v>
                </c:pt>
                <c:pt idx="10081">
                  <c:v>25.353743923427199</c:v>
                </c:pt>
                <c:pt idx="10082">
                  <c:v>25.323572968158299</c:v>
                </c:pt>
                <c:pt idx="10083">
                  <c:v>25.326358561184801</c:v>
                </c:pt>
                <c:pt idx="10084">
                  <c:v>25.420572615032398</c:v>
                </c:pt>
                <c:pt idx="10085">
                  <c:v>25.415996911961699</c:v>
                </c:pt>
                <c:pt idx="10086">
                  <c:v>25.599500409666099</c:v>
                </c:pt>
                <c:pt idx="10087">
                  <c:v>25.7612892522552</c:v>
                </c:pt>
                <c:pt idx="10088">
                  <c:v>25.9086438267781</c:v>
                </c:pt>
                <c:pt idx="10089">
                  <c:v>25.9972513886656</c:v>
                </c:pt>
                <c:pt idx="10090">
                  <c:v>25.979573257721398</c:v>
                </c:pt>
                <c:pt idx="10091">
                  <c:v>25.915143916042201</c:v>
                </c:pt>
                <c:pt idx="10092">
                  <c:v>26.089293683158001</c:v>
                </c:pt>
                <c:pt idx="10093">
                  <c:v>26.191563714396001</c:v>
                </c:pt>
                <c:pt idx="10094">
                  <c:v>26.215659953013201</c:v>
                </c:pt>
                <c:pt idx="10095">
                  <c:v>26.1585098143157</c:v>
                </c:pt>
                <c:pt idx="10096">
                  <c:v>26.182575643344801</c:v>
                </c:pt>
                <c:pt idx="10097">
                  <c:v>26.308775657945699</c:v>
                </c:pt>
                <c:pt idx="10098">
                  <c:v>26.3250870988537</c:v>
                </c:pt>
                <c:pt idx="10099">
                  <c:v>26.423016422861402</c:v>
                </c:pt>
                <c:pt idx="10100">
                  <c:v>26.4948870275316</c:v>
                </c:pt>
                <c:pt idx="10101">
                  <c:v>26.513963346191399</c:v>
                </c:pt>
                <c:pt idx="10102">
                  <c:v>26.501236643785301</c:v>
                </c:pt>
                <c:pt idx="10103">
                  <c:v>26.483215802867502</c:v>
                </c:pt>
                <c:pt idx="10104">
                  <c:v>26.542008541949802</c:v>
                </c:pt>
                <c:pt idx="10105">
                  <c:v>26.6112831842443</c:v>
                </c:pt>
                <c:pt idx="10106">
                  <c:v>26.680738633355201</c:v>
                </c:pt>
                <c:pt idx="10107">
                  <c:v>26.635648185064799</c:v>
                </c:pt>
                <c:pt idx="10108">
                  <c:v>26.468109957980801</c:v>
                </c:pt>
                <c:pt idx="10109">
                  <c:v>26.460434206093002</c:v>
                </c:pt>
                <c:pt idx="10110">
                  <c:v>26.669736240663202</c:v>
                </c:pt>
                <c:pt idx="10111">
                  <c:v>26.787349777484501</c:v>
                </c:pt>
                <c:pt idx="10112">
                  <c:v>26.873337170270201</c:v>
                </c:pt>
                <c:pt idx="10113">
                  <c:v>26.88435523851</c:v>
                </c:pt>
                <c:pt idx="10114">
                  <c:v>26.812036322918399</c:v>
                </c:pt>
                <c:pt idx="10115">
                  <c:v>26.882015737721201</c:v>
                </c:pt>
                <c:pt idx="10116">
                  <c:v>26.823144123255702</c:v>
                </c:pt>
                <c:pt idx="10117">
                  <c:v>26.847553184407801</c:v>
                </c:pt>
                <c:pt idx="10118">
                  <c:v>26.7431162025205</c:v>
                </c:pt>
                <c:pt idx="10119">
                  <c:v>26.807567112568499</c:v>
                </c:pt>
                <c:pt idx="10120">
                  <c:v>26.8212389717959</c:v>
                </c:pt>
                <c:pt idx="10121">
                  <c:v>26.802732316905399</c:v>
                </c:pt>
                <c:pt idx="10122">
                  <c:v>26.776197611911702</c:v>
                </c:pt>
                <c:pt idx="10123">
                  <c:v>26.749689176275901</c:v>
                </c:pt>
                <c:pt idx="10124">
                  <c:v>26.800781082602601</c:v>
                </c:pt>
                <c:pt idx="10125">
                  <c:v>26.918972527176901</c:v>
                </c:pt>
                <c:pt idx="10126">
                  <c:v>27.069987963054299</c:v>
                </c:pt>
                <c:pt idx="10127">
                  <c:v>27.0513096713598</c:v>
                </c:pt>
                <c:pt idx="10128">
                  <c:v>27.051580184456501</c:v>
                </c:pt>
                <c:pt idx="10129">
                  <c:v>26.9869269078157</c:v>
                </c:pt>
                <c:pt idx="10130">
                  <c:v>26.9925941624663</c:v>
                </c:pt>
                <c:pt idx="10131">
                  <c:v>26.944277418915501</c:v>
                </c:pt>
                <c:pt idx="10132">
                  <c:v>26.796353335885701</c:v>
                </c:pt>
                <c:pt idx="10133">
                  <c:v>26.826097288088501</c:v>
                </c:pt>
                <c:pt idx="10134">
                  <c:v>26.960496035501802</c:v>
                </c:pt>
                <c:pt idx="10135">
                  <c:v>26.8933644003734</c:v>
                </c:pt>
                <c:pt idx="10136">
                  <c:v>26.9151480255377</c:v>
                </c:pt>
                <c:pt idx="10137">
                  <c:v>26.8131396145209</c:v>
                </c:pt>
                <c:pt idx="10138">
                  <c:v>26.850946141377399</c:v>
                </c:pt>
                <c:pt idx="10139">
                  <c:v>26.872695407751898</c:v>
                </c:pt>
                <c:pt idx="10140">
                  <c:v>26.848778708838999</c:v>
                </c:pt>
                <c:pt idx="10141">
                  <c:v>26.934963288494401</c:v>
                </c:pt>
                <c:pt idx="10142">
                  <c:v>26.913684667496501</c:v>
                </c:pt>
                <c:pt idx="10143">
                  <c:v>26.852052329607901</c:v>
                </c:pt>
                <c:pt idx="10144">
                  <c:v>26.607967173931801</c:v>
                </c:pt>
                <c:pt idx="10145">
                  <c:v>26.480515011168599</c:v>
                </c:pt>
                <c:pt idx="10146">
                  <c:v>26.5893499278645</c:v>
                </c:pt>
                <c:pt idx="10147">
                  <c:v>26.414392005339199</c:v>
                </c:pt>
                <c:pt idx="10148">
                  <c:v>26.626235429222</c:v>
                </c:pt>
                <c:pt idx="10149">
                  <c:v>26.797175860677601</c:v>
                </c:pt>
                <c:pt idx="10150">
                  <c:v>26.907580225223601</c:v>
                </c:pt>
                <c:pt idx="10151">
                  <c:v>26.741291379431701</c:v>
                </c:pt>
                <c:pt idx="10152">
                  <c:v>26.864836145604698</c:v>
                </c:pt>
                <c:pt idx="10153">
                  <c:v>26.819703220880101</c:v>
                </c:pt>
                <c:pt idx="10154">
                  <c:v>26.780010060113199</c:v>
                </c:pt>
                <c:pt idx="10155">
                  <c:v>26.751087649248301</c:v>
                </c:pt>
                <c:pt idx="10156">
                  <c:v>26.5884410363408</c:v>
                </c:pt>
                <c:pt idx="10157">
                  <c:v>26.573019740539799</c:v>
                </c:pt>
                <c:pt idx="10158">
                  <c:v>26.4885175377648</c:v>
                </c:pt>
                <c:pt idx="10159">
                  <c:v>26.3486581651654</c:v>
                </c:pt>
                <c:pt idx="10160">
                  <c:v>26.291218090365401</c:v>
                </c:pt>
                <c:pt idx="10161">
                  <c:v>26.110334509903701</c:v>
                </c:pt>
                <c:pt idx="10162">
                  <c:v>26.116078783495801</c:v>
                </c:pt>
                <c:pt idx="10163">
                  <c:v>26.2393466753539</c:v>
                </c:pt>
                <c:pt idx="10164">
                  <c:v>26.231999658284799</c:v>
                </c:pt>
                <c:pt idx="10165">
                  <c:v>26.326959497047799</c:v>
                </c:pt>
                <c:pt idx="10166">
                  <c:v>26.359078387634199</c:v>
                </c:pt>
                <c:pt idx="10167">
                  <c:v>26.583657735496899</c:v>
                </c:pt>
                <c:pt idx="10168">
                  <c:v>26.552289019368999</c:v>
                </c:pt>
                <c:pt idx="10169">
                  <c:v>26.533967939945601</c:v>
                </c:pt>
                <c:pt idx="10170">
                  <c:v>26.613835183444898</c:v>
                </c:pt>
                <c:pt idx="10171">
                  <c:v>26.768461565860701</c:v>
                </c:pt>
                <c:pt idx="10172">
                  <c:v>26.9320168660281</c:v>
                </c:pt>
                <c:pt idx="10173">
                  <c:v>26.883808555837899</c:v>
                </c:pt>
                <c:pt idx="10174">
                  <c:v>26.9244031067572</c:v>
                </c:pt>
                <c:pt idx="10175">
                  <c:v>27.0889112097395</c:v>
                </c:pt>
                <c:pt idx="10176">
                  <c:v>27.156904376876</c:v>
                </c:pt>
                <c:pt idx="10177">
                  <c:v>27.233215278174999</c:v>
                </c:pt>
                <c:pt idx="10178">
                  <c:v>27.3179105776901</c:v>
                </c:pt>
                <c:pt idx="10179">
                  <c:v>27.438382563337701</c:v>
                </c:pt>
                <c:pt idx="10180">
                  <c:v>27.482558359264701</c:v>
                </c:pt>
                <c:pt idx="10181">
                  <c:v>27.471840161504598</c:v>
                </c:pt>
                <c:pt idx="10182">
                  <c:v>27.4611261438416</c:v>
                </c:pt>
                <c:pt idx="10183">
                  <c:v>27.433939628959202</c:v>
                </c:pt>
                <c:pt idx="10184">
                  <c:v>27.5439497268713</c:v>
                </c:pt>
                <c:pt idx="10185">
                  <c:v>27.640628990412601</c:v>
                </c:pt>
                <c:pt idx="10186">
                  <c:v>27.693422591784302</c:v>
                </c:pt>
                <c:pt idx="10187">
                  <c:v>27.5746178088656</c:v>
                </c:pt>
                <c:pt idx="10188">
                  <c:v>27.789975573952798</c:v>
                </c:pt>
                <c:pt idx="10189">
                  <c:v>27.843054427299101</c:v>
                </c:pt>
                <c:pt idx="10190">
                  <c:v>27.9686266027662</c:v>
                </c:pt>
                <c:pt idx="10191">
                  <c:v>28.0368700516769</c:v>
                </c:pt>
                <c:pt idx="10192">
                  <c:v>28.037991526479001</c:v>
                </c:pt>
                <c:pt idx="10193">
                  <c:v>28.1736954054672</c:v>
                </c:pt>
                <c:pt idx="10194">
                  <c:v>28.1015707452292</c:v>
                </c:pt>
                <c:pt idx="10195">
                  <c:v>28.0043393104507</c:v>
                </c:pt>
                <c:pt idx="10196">
                  <c:v>28.153882482368498</c:v>
                </c:pt>
                <c:pt idx="10197">
                  <c:v>28.225393343873701</c:v>
                </c:pt>
                <c:pt idx="10198">
                  <c:v>28.203942044932301</c:v>
                </c:pt>
                <c:pt idx="10199">
                  <c:v>28.213531385227601</c:v>
                </c:pt>
                <c:pt idx="10200">
                  <c:v>28.172339629405201</c:v>
                </c:pt>
                <c:pt idx="10201">
                  <c:v>28.184735458842098</c:v>
                </c:pt>
                <c:pt idx="10202">
                  <c:v>28.067486959333301</c:v>
                </c:pt>
                <c:pt idx="10203">
                  <c:v>28.217367339696199</c:v>
                </c:pt>
                <c:pt idx="10204">
                  <c:v>28.232604718059601</c:v>
                </c:pt>
                <c:pt idx="10205">
                  <c:v>28.095394259129801</c:v>
                </c:pt>
                <c:pt idx="10206">
                  <c:v>28.197661494233099</c:v>
                </c:pt>
                <c:pt idx="10207">
                  <c:v>28.038062730175699</c:v>
                </c:pt>
                <c:pt idx="10208">
                  <c:v>27.814879750843499</c:v>
                </c:pt>
                <c:pt idx="10209">
                  <c:v>27.768707050457099</c:v>
                </c:pt>
                <c:pt idx="10210">
                  <c:v>27.605982427141399</c:v>
                </c:pt>
                <c:pt idx="10211">
                  <c:v>27.789010090633401</c:v>
                </c:pt>
                <c:pt idx="10212">
                  <c:v>27.820411672035799</c:v>
                </c:pt>
                <c:pt idx="10213">
                  <c:v>28.010425083755798</c:v>
                </c:pt>
                <c:pt idx="10214">
                  <c:v>28.014066439016698</c:v>
                </c:pt>
                <c:pt idx="10215">
                  <c:v>27.953275914843999</c:v>
                </c:pt>
                <c:pt idx="10216">
                  <c:v>27.9177752544322</c:v>
                </c:pt>
                <c:pt idx="10217">
                  <c:v>27.751106136163202</c:v>
                </c:pt>
                <c:pt idx="10218">
                  <c:v>27.776914664869899</c:v>
                </c:pt>
                <c:pt idx="10219">
                  <c:v>27.816635652840599</c:v>
                </c:pt>
                <c:pt idx="10220">
                  <c:v>27.8341601333019</c:v>
                </c:pt>
                <c:pt idx="10221">
                  <c:v>27.885096646345801</c:v>
                </c:pt>
                <c:pt idx="10222">
                  <c:v>28.136899069062299</c:v>
                </c:pt>
                <c:pt idx="10223">
                  <c:v>28.179948524638</c:v>
                </c:pt>
                <c:pt idx="10224">
                  <c:v>28.208973871618401</c:v>
                </c:pt>
                <c:pt idx="10225">
                  <c:v>28.221103730383199</c:v>
                </c:pt>
                <c:pt idx="10226">
                  <c:v>28.0723785137241</c:v>
                </c:pt>
                <c:pt idx="10227">
                  <c:v>28.084449636485001</c:v>
                </c:pt>
                <c:pt idx="10228">
                  <c:v>28.186396188665402</c:v>
                </c:pt>
                <c:pt idx="10229">
                  <c:v>28.429644787773601</c:v>
                </c:pt>
                <c:pt idx="10230">
                  <c:v>28.5499021852259</c:v>
                </c:pt>
                <c:pt idx="10231">
                  <c:v>28.5421937116359</c:v>
                </c:pt>
                <c:pt idx="10232">
                  <c:v>28.320420866496399</c:v>
                </c:pt>
                <c:pt idx="10233">
                  <c:v>28.383575405028701</c:v>
                </c:pt>
                <c:pt idx="10234">
                  <c:v>28.336742505610399</c:v>
                </c:pt>
                <c:pt idx="10235">
                  <c:v>28.2191450242122</c:v>
                </c:pt>
                <c:pt idx="10236">
                  <c:v>28.006090479279301</c:v>
                </c:pt>
                <c:pt idx="10237">
                  <c:v>28.102711491432899</c:v>
                </c:pt>
                <c:pt idx="10238">
                  <c:v>28.258681540210301</c:v>
                </c:pt>
                <c:pt idx="10239">
                  <c:v>28.3194377055218</c:v>
                </c:pt>
                <c:pt idx="10240">
                  <c:v>28.218903701667202</c:v>
                </c:pt>
                <c:pt idx="10241">
                  <c:v>28.237245989073301</c:v>
                </c:pt>
                <c:pt idx="10242">
                  <c:v>28.1257088674164</c:v>
                </c:pt>
                <c:pt idx="10243">
                  <c:v>27.918984907240901</c:v>
                </c:pt>
                <c:pt idx="10244">
                  <c:v>27.716572266663398</c:v>
                </c:pt>
                <c:pt idx="10245">
                  <c:v>27.7484463247701</c:v>
                </c:pt>
                <c:pt idx="10246">
                  <c:v>27.963496783787001</c:v>
                </c:pt>
                <c:pt idx="10247">
                  <c:v>27.618147598507299</c:v>
                </c:pt>
                <c:pt idx="10248">
                  <c:v>26.821364040290302</c:v>
                </c:pt>
                <c:pt idx="10249">
                  <c:v>27.882148988083799</c:v>
                </c:pt>
                <c:pt idx="10250">
                  <c:v>27.841719872051101</c:v>
                </c:pt>
                <c:pt idx="10251">
                  <c:v>28.2189751763174</c:v>
                </c:pt>
                <c:pt idx="10252">
                  <c:v>28.3724864012765</c:v>
                </c:pt>
                <c:pt idx="10253">
                  <c:v>28.362272306172098</c:v>
                </c:pt>
                <c:pt idx="10254">
                  <c:v>28.437148705060402</c:v>
                </c:pt>
                <c:pt idx="10255">
                  <c:v>28.603221653497901</c:v>
                </c:pt>
                <c:pt idx="10256">
                  <c:v>28.515695795238202</c:v>
                </c:pt>
                <c:pt idx="10257">
                  <c:v>28.4883207272748</c:v>
                </c:pt>
                <c:pt idx="10258">
                  <c:v>28.509402084613001</c:v>
                </c:pt>
                <c:pt idx="10259">
                  <c:v>28.473480237986401</c:v>
                </c:pt>
                <c:pt idx="10260">
                  <c:v>28.468924481148299</c:v>
                </c:pt>
                <c:pt idx="10261">
                  <c:v>28.518460409745501</c:v>
                </c:pt>
                <c:pt idx="10262">
                  <c:v>28.5937491452272</c:v>
                </c:pt>
                <c:pt idx="10263">
                  <c:v>28.723564766346598</c:v>
                </c:pt>
                <c:pt idx="10264">
                  <c:v>28.6758836488344</c:v>
                </c:pt>
                <c:pt idx="10265">
                  <c:v>28.5852678565041</c:v>
                </c:pt>
                <c:pt idx="10266">
                  <c:v>28.532099258291002</c:v>
                </c:pt>
                <c:pt idx="10267">
                  <c:v>28.364901156637401</c:v>
                </c:pt>
                <c:pt idx="10268">
                  <c:v>28.434111515459598</c:v>
                </c:pt>
                <c:pt idx="10269">
                  <c:v>28.571732615194399</c:v>
                </c:pt>
                <c:pt idx="10270">
                  <c:v>28.621447429944901</c:v>
                </c:pt>
                <c:pt idx="10271">
                  <c:v>28.654075880015</c:v>
                </c:pt>
                <c:pt idx="10272">
                  <c:v>28.818550275566299</c:v>
                </c:pt>
                <c:pt idx="10273">
                  <c:v>28.995207988755499</c:v>
                </c:pt>
                <c:pt idx="10274">
                  <c:v>29.048269219374902</c:v>
                </c:pt>
                <c:pt idx="10275">
                  <c:v>29.118856513577999</c:v>
                </c:pt>
                <c:pt idx="10276">
                  <c:v>29.134289507530202</c:v>
                </c:pt>
                <c:pt idx="10277">
                  <c:v>29.237133549491801</c:v>
                </c:pt>
                <c:pt idx="10278">
                  <c:v>29.328645777501698</c:v>
                </c:pt>
                <c:pt idx="10279">
                  <c:v>29.320727043141801</c:v>
                </c:pt>
                <c:pt idx="10280">
                  <c:v>29.295218010614299</c:v>
                </c:pt>
                <c:pt idx="10281">
                  <c:v>29.3429692159716</c:v>
                </c:pt>
                <c:pt idx="10282">
                  <c:v>29.417206928088</c:v>
                </c:pt>
                <c:pt idx="10283">
                  <c:v>29.3916139580605</c:v>
                </c:pt>
                <c:pt idx="10284">
                  <c:v>29.389556545083501</c:v>
                </c:pt>
                <c:pt idx="10285">
                  <c:v>29.331659118689601</c:v>
                </c:pt>
                <c:pt idx="10286">
                  <c:v>29.4117345480837</c:v>
                </c:pt>
                <c:pt idx="10287">
                  <c:v>29.556734399405698</c:v>
                </c:pt>
                <c:pt idx="10288">
                  <c:v>29.5871778358371</c:v>
                </c:pt>
                <c:pt idx="10289">
                  <c:v>29.602859040090099</c:v>
                </c:pt>
                <c:pt idx="10290">
                  <c:v>29.5741442668212</c:v>
                </c:pt>
                <c:pt idx="10291">
                  <c:v>29.5750314911492</c:v>
                </c:pt>
                <c:pt idx="10292">
                  <c:v>29.407341062594401</c:v>
                </c:pt>
                <c:pt idx="10293">
                  <c:v>29.422926953357599</c:v>
                </c:pt>
                <c:pt idx="10294">
                  <c:v>29.538559056284299</c:v>
                </c:pt>
                <c:pt idx="10295">
                  <c:v>29.542694454552201</c:v>
                </c:pt>
                <c:pt idx="10296">
                  <c:v>29.508424928984901</c:v>
                </c:pt>
                <c:pt idx="10297">
                  <c:v>29.488949368531699</c:v>
                </c:pt>
                <c:pt idx="10298">
                  <c:v>29.563851299927801</c:v>
                </c:pt>
                <c:pt idx="10299">
                  <c:v>29.677376488919499</c:v>
                </c:pt>
                <c:pt idx="10300">
                  <c:v>29.6429507321924</c:v>
                </c:pt>
                <c:pt idx="10301">
                  <c:v>29.7449224827111</c:v>
                </c:pt>
                <c:pt idx="10302">
                  <c:v>29.8383215393069</c:v>
                </c:pt>
                <c:pt idx="10303">
                  <c:v>29.8663695615538</c:v>
                </c:pt>
                <c:pt idx="10304">
                  <c:v>29.8586043054678</c:v>
                </c:pt>
                <c:pt idx="10305">
                  <c:v>29.871742091362201</c:v>
                </c:pt>
                <c:pt idx="10306">
                  <c:v>29.878911309464101</c:v>
                </c:pt>
                <c:pt idx="10307">
                  <c:v>29.9159611594879</c:v>
                </c:pt>
                <c:pt idx="10308">
                  <c:v>29.947073759093701</c:v>
                </c:pt>
                <c:pt idx="10309">
                  <c:v>29.981213423179099</c:v>
                </c:pt>
                <c:pt idx="10310">
                  <c:v>29.997403278427601</c:v>
                </c:pt>
                <c:pt idx="10311">
                  <c:v>30.085595644066199</c:v>
                </c:pt>
                <c:pt idx="10312">
                  <c:v>30.008576519217399</c:v>
                </c:pt>
                <c:pt idx="10313">
                  <c:v>30.075795730620399</c:v>
                </c:pt>
                <c:pt idx="10314">
                  <c:v>30.146473850587402</c:v>
                </c:pt>
                <c:pt idx="10315">
                  <c:v>30.2293766536765</c:v>
                </c:pt>
                <c:pt idx="10316">
                  <c:v>30.173452306867201</c:v>
                </c:pt>
                <c:pt idx="10317">
                  <c:v>30.177978324713202</c:v>
                </c:pt>
                <c:pt idx="10318">
                  <c:v>30.279074552101001</c:v>
                </c:pt>
                <c:pt idx="10319">
                  <c:v>30.286644320739001</c:v>
                </c:pt>
                <c:pt idx="10320">
                  <c:v>30.3759899214852</c:v>
                </c:pt>
                <c:pt idx="10321">
                  <c:v>30.5020502796594</c:v>
                </c:pt>
                <c:pt idx="10322">
                  <c:v>30.5615292777047</c:v>
                </c:pt>
                <c:pt idx="10323">
                  <c:v>30.5936188834463</c:v>
                </c:pt>
                <c:pt idx="10324">
                  <c:v>30.607386011943898</c:v>
                </c:pt>
                <c:pt idx="10325">
                  <c:v>30.670131153268301</c:v>
                </c:pt>
                <c:pt idx="10326">
                  <c:v>30.705401804094599</c:v>
                </c:pt>
                <c:pt idx="10327">
                  <c:v>30.6823727527415</c:v>
                </c:pt>
                <c:pt idx="10328">
                  <c:v>30.558109143092899</c:v>
                </c:pt>
                <c:pt idx="10329">
                  <c:v>30.565748670378699</c:v>
                </c:pt>
                <c:pt idx="10330">
                  <c:v>30.515315185072598</c:v>
                </c:pt>
                <c:pt idx="10331">
                  <c:v>30.5931292387945</c:v>
                </c:pt>
                <c:pt idx="10332">
                  <c:v>30.677260344201201</c:v>
                </c:pt>
                <c:pt idx="10333">
                  <c:v>30.651184672908599</c:v>
                </c:pt>
                <c:pt idx="10334">
                  <c:v>30.597545099731001</c:v>
                </c:pt>
                <c:pt idx="10335">
                  <c:v>30.705554433933099</c:v>
                </c:pt>
                <c:pt idx="10336">
                  <c:v>30.8845678162829</c:v>
                </c:pt>
                <c:pt idx="10337">
                  <c:v>30.956528859294799</c:v>
                </c:pt>
                <c:pt idx="10338">
                  <c:v>30.982222778248101</c:v>
                </c:pt>
                <c:pt idx="10339">
                  <c:v>30.880910909763202</c:v>
                </c:pt>
                <c:pt idx="10340">
                  <c:v>30.888013519272501</c:v>
                </c:pt>
                <c:pt idx="10341">
                  <c:v>30.89202896103</c:v>
                </c:pt>
                <c:pt idx="10342">
                  <c:v>30.954739779820802</c:v>
                </c:pt>
                <c:pt idx="10343">
                  <c:v>30.934000104168401</c:v>
                </c:pt>
                <c:pt idx="10344">
                  <c:v>30.996796124379799</c:v>
                </c:pt>
                <c:pt idx="10345">
                  <c:v>31.0349221836128</c:v>
                </c:pt>
                <c:pt idx="10346">
                  <c:v>31.063784661243599</c:v>
                </c:pt>
                <c:pt idx="10347">
                  <c:v>31.185865334962301</c:v>
                </c:pt>
                <c:pt idx="10348">
                  <c:v>31.168089391721399</c:v>
                </c:pt>
                <c:pt idx="10349">
                  <c:v>31.169024434403099</c:v>
                </c:pt>
                <c:pt idx="10350">
                  <c:v>31.157491895362401</c:v>
                </c:pt>
                <c:pt idx="10351">
                  <c:v>31.111690382276201</c:v>
                </c:pt>
                <c:pt idx="10352">
                  <c:v>30.876174886082399</c:v>
                </c:pt>
                <c:pt idx="10353">
                  <c:v>30.713457444432699</c:v>
                </c:pt>
                <c:pt idx="10354">
                  <c:v>30.914016321544899</c:v>
                </c:pt>
                <c:pt idx="10355">
                  <c:v>30.794379078380501</c:v>
                </c:pt>
                <c:pt idx="10356">
                  <c:v>30.7213963999647</c:v>
                </c:pt>
                <c:pt idx="10357">
                  <c:v>30.965017073416401</c:v>
                </c:pt>
                <c:pt idx="10358">
                  <c:v>31.108385102466301</c:v>
                </c:pt>
                <c:pt idx="10359">
                  <c:v>31.255527764000998</c:v>
                </c:pt>
                <c:pt idx="10360">
                  <c:v>31.340855354796702</c:v>
                </c:pt>
                <c:pt idx="10361">
                  <c:v>31.379404606883099</c:v>
                </c:pt>
                <c:pt idx="10362">
                  <c:v>31.327001001189601</c:v>
                </c:pt>
                <c:pt idx="10363">
                  <c:v>31.321675411019399</c:v>
                </c:pt>
                <c:pt idx="10364">
                  <c:v>31.425976590138099</c:v>
                </c:pt>
                <c:pt idx="10365">
                  <c:v>31.351497025619501</c:v>
                </c:pt>
                <c:pt idx="10366">
                  <c:v>31.321086073504699</c:v>
                </c:pt>
                <c:pt idx="10367">
                  <c:v>31.3721394438045</c:v>
                </c:pt>
                <c:pt idx="10368">
                  <c:v>31.272689761767602</c:v>
                </c:pt>
                <c:pt idx="10369">
                  <c:v>31.139155376484901</c:v>
                </c:pt>
                <c:pt idx="10370">
                  <c:v>31.273987919265</c:v>
                </c:pt>
                <c:pt idx="10371">
                  <c:v>31.299945329238</c:v>
                </c:pt>
                <c:pt idx="10372">
                  <c:v>31.319664294795398</c:v>
                </c:pt>
                <c:pt idx="10373">
                  <c:v>31.286152254000001</c:v>
                </c:pt>
                <c:pt idx="10374">
                  <c:v>31.237032994961201</c:v>
                </c:pt>
                <c:pt idx="10375">
                  <c:v>31.194238259758102</c:v>
                </c:pt>
                <c:pt idx="10376">
                  <c:v>31.248204291947498</c:v>
                </c:pt>
                <c:pt idx="10377">
                  <c:v>31.143210325526599</c:v>
                </c:pt>
                <c:pt idx="10378">
                  <c:v>30.985625681279402</c:v>
                </c:pt>
                <c:pt idx="10379">
                  <c:v>30.9094010421035</c:v>
                </c:pt>
                <c:pt idx="10380">
                  <c:v>30.595361527515699</c:v>
                </c:pt>
                <c:pt idx="10381">
                  <c:v>30.728145396545099</c:v>
                </c:pt>
                <c:pt idx="10382">
                  <c:v>30.591097868076499</c:v>
                </c:pt>
                <c:pt idx="10383">
                  <c:v>30.7666907698393</c:v>
                </c:pt>
                <c:pt idx="10384">
                  <c:v>30.8848348623955</c:v>
                </c:pt>
                <c:pt idx="10385">
                  <c:v>30.9818132438634</c:v>
                </c:pt>
                <c:pt idx="10386">
                  <c:v>30.914892527256601</c:v>
                </c:pt>
                <c:pt idx="10387">
                  <c:v>31.0583376285831</c:v>
                </c:pt>
                <c:pt idx="10388">
                  <c:v>31.2210833177569</c:v>
                </c:pt>
                <c:pt idx="10389">
                  <c:v>31.384681794341901</c:v>
                </c:pt>
                <c:pt idx="10390">
                  <c:v>31.389075649793099</c:v>
                </c:pt>
                <c:pt idx="10391">
                  <c:v>31.4248591960339</c:v>
                </c:pt>
                <c:pt idx="10392">
                  <c:v>31.507820824311398</c:v>
                </c:pt>
                <c:pt idx="10393">
                  <c:v>31.392502200094398</c:v>
                </c:pt>
                <c:pt idx="10394">
                  <c:v>31.506770908102801</c:v>
                </c:pt>
                <c:pt idx="10395">
                  <c:v>31.574195397846101</c:v>
                </c:pt>
                <c:pt idx="10396">
                  <c:v>31.660708693236199</c:v>
                </c:pt>
                <c:pt idx="10397">
                  <c:v>31.722130468101099</c:v>
                </c:pt>
                <c:pt idx="10398">
                  <c:v>31.736088205507102</c:v>
                </c:pt>
                <c:pt idx="10399">
                  <c:v>31.9369776438479</c:v>
                </c:pt>
                <c:pt idx="10400">
                  <c:v>32.065683663752601</c:v>
                </c:pt>
                <c:pt idx="10401">
                  <c:v>32.201321505650299</c:v>
                </c:pt>
                <c:pt idx="10402">
                  <c:v>32.253809659704501</c:v>
                </c:pt>
                <c:pt idx="10403">
                  <c:v>32.264453416892202</c:v>
                </c:pt>
                <c:pt idx="10404">
                  <c:v>32.310591585278402</c:v>
                </c:pt>
                <c:pt idx="10405">
                  <c:v>32.376182086196501</c:v>
                </c:pt>
                <c:pt idx="10406">
                  <c:v>32.357727662407399</c:v>
                </c:pt>
                <c:pt idx="10407">
                  <c:v>32.268096756782498</c:v>
                </c:pt>
                <c:pt idx="10408">
                  <c:v>32.391683567361</c:v>
                </c:pt>
                <c:pt idx="10409">
                  <c:v>32.496308705283496</c:v>
                </c:pt>
                <c:pt idx="10410">
                  <c:v>32.643516983718499</c:v>
                </c:pt>
                <c:pt idx="10411">
                  <c:v>32.546565738276797</c:v>
                </c:pt>
                <c:pt idx="10412">
                  <c:v>32.488958316920098</c:v>
                </c:pt>
                <c:pt idx="10413">
                  <c:v>32.4996796731647</c:v>
                </c:pt>
                <c:pt idx="10414">
                  <c:v>32.494154727620199</c:v>
                </c:pt>
                <c:pt idx="10415">
                  <c:v>32.488630721316497</c:v>
                </c:pt>
                <c:pt idx="10416">
                  <c:v>32.336908815847998</c:v>
                </c:pt>
                <c:pt idx="10417">
                  <c:v>32.263504032836003</c:v>
                </c:pt>
                <c:pt idx="10418">
                  <c:v>32.309640843602999</c:v>
                </c:pt>
                <c:pt idx="10419">
                  <c:v>32.355843630009304</c:v>
                </c:pt>
                <c:pt idx="10420">
                  <c:v>32.382698980222202</c:v>
                </c:pt>
                <c:pt idx="10421">
                  <c:v>32.309190253537103</c:v>
                </c:pt>
                <c:pt idx="10422">
                  <c:v>31.948296598405101</c:v>
                </c:pt>
                <c:pt idx="10423">
                  <c:v>32.0035671515204</c:v>
                </c:pt>
                <c:pt idx="10424">
                  <c:v>31.7292965810318</c:v>
                </c:pt>
                <c:pt idx="10425">
                  <c:v>31.911105450441099</c:v>
                </c:pt>
                <c:pt idx="10426">
                  <c:v>31.921636115239799</c:v>
                </c:pt>
                <c:pt idx="10427">
                  <c:v>31.922593764323199</c:v>
                </c:pt>
                <c:pt idx="10428">
                  <c:v>32.086356670334197</c:v>
                </c:pt>
                <c:pt idx="10429">
                  <c:v>32.180369695378303</c:v>
                </c:pt>
                <c:pt idx="10430">
                  <c:v>32.152372773743302</c:v>
                </c:pt>
                <c:pt idx="10431">
                  <c:v>32.153337344926499</c:v>
                </c:pt>
                <c:pt idx="10432">
                  <c:v>32.176809281188298</c:v>
                </c:pt>
                <c:pt idx="10433">
                  <c:v>32.152033138041801</c:v>
                </c:pt>
                <c:pt idx="10434">
                  <c:v>32.014743956542397</c:v>
                </c:pt>
                <c:pt idx="10435">
                  <c:v>32.0701294635872</c:v>
                </c:pt>
                <c:pt idx="10436">
                  <c:v>32.010158321490302</c:v>
                </c:pt>
                <c:pt idx="10437">
                  <c:v>31.854268850464599</c:v>
                </c:pt>
                <c:pt idx="10438">
                  <c:v>31.801072221484301</c:v>
                </c:pt>
                <c:pt idx="10439">
                  <c:v>31.957851507536301</c:v>
                </c:pt>
                <c:pt idx="10440">
                  <c:v>32.064271153056403</c:v>
                </c:pt>
                <c:pt idx="10441">
                  <c:v>32.001104538884803</c:v>
                </c:pt>
                <c:pt idx="10442">
                  <c:v>32.1524697633538</c:v>
                </c:pt>
                <c:pt idx="10443">
                  <c:v>32.2209545239497</c:v>
                </c:pt>
                <c:pt idx="10444">
                  <c:v>32.3056956343477</c:v>
                </c:pt>
                <c:pt idx="10445">
                  <c:v>32.377737335612302</c:v>
                </c:pt>
                <c:pt idx="10446">
                  <c:v>32.420799726268697</c:v>
                </c:pt>
                <c:pt idx="10447">
                  <c:v>32.486613949713004</c:v>
                </c:pt>
                <c:pt idx="10448">
                  <c:v>32.5168265006862</c:v>
                </c:pt>
                <c:pt idx="10449">
                  <c:v>32.6283592155836</c:v>
                </c:pt>
                <c:pt idx="10450">
                  <c:v>32.554292840164202</c:v>
                </c:pt>
                <c:pt idx="10451">
                  <c:v>32.480394595417003</c:v>
                </c:pt>
                <c:pt idx="10452">
                  <c:v>32.5723141121221</c:v>
                </c:pt>
                <c:pt idx="10453">
                  <c:v>32.768725166218204</c:v>
                </c:pt>
                <c:pt idx="10454">
                  <c:v>32.661571434924603</c:v>
                </c:pt>
                <c:pt idx="10455">
                  <c:v>32.796463724950897</c:v>
                </c:pt>
                <c:pt idx="10456">
                  <c:v>32.813845850725102</c:v>
                </c:pt>
                <c:pt idx="10457">
                  <c:v>32.821393035270702</c:v>
                </c:pt>
                <c:pt idx="10458">
                  <c:v>32.858481209400601</c:v>
                </c:pt>
                <c:pt idx="10459">
                  <c:v>32.928469774376602</c:v>
                </c:pt>
                <c:pt idx="10460">
                  <c:v>32.955800404289398</c:v>
                </c:pt>
                <c:pt idx="10461">
                  <c:v>32.956789078301497</c:v>
                </c:pt>
                <c:pt idx="10462">
                  <c:v>32.951186424158202</c:v>
                </c:pt>
                <c:pt idx="10463">
                  <c:v>32.909338417399503</c:v>
                </c:pt>
                <c:pt idx="10464">
                  <c:v>32.992599043595497</c:v>
                </c:pt>
                <c:pt idx="10465">
                  <c:v>33.132157737549903</c:v>
                </c:pt>
                <c:pt idx="10466">
                  <c:v>33.143091349603303</c:v>
                </c:pt>
                <c:pt idx="10467">
                  <c:v>33.140771333208797</c:v>
                </c:pt>
                <c:pt idx="10468">
                  <c:v>33.2246174846819</c:v>
                </c:pt>
                <c:pt idx="10469">
                  <c:v>33.292063458175797</c:v>
                </c:pt>
                <c:pt idx="10470">
                  <c:v>33.316366664500201</c:v>
                </c:pt>
                <c:pt idx="10471">
                  <c:v>33.2374068755054</c:v>
                </c:pt>
                <c:pt idx="10472">
                  <c:v>33.185224146710802</c:v>
                </c:pt>
                <c:pt idx="10473">
                  <c:v>32.957241656822902</c:v>
                </c:pt>
                <c:pt idx="10474">
                  <c:v>33.192226789836099</c:v>
                </c:pt>
                <c:pt idx="10475">
                  <c:v>33.239691674145497</c:v>
                </c:pt>
                <c:pt idx="10476">
                  <c:v>33.327112063248499</c:v>
                </c:pt>
                <c:pt idx="10477">
                  <c:v>33.311448320578798</c:v>
                </c:pt>
                <c:pt idx="10478">
                  <c:v>33.262480491547599</c:v>
                </c:pt>
                <c:pt idx="10479">
                  <c:v>33.3333295749946</c:v>
                </c:pt>
                <c:pt idx="10480">
                  <c:v>33.280996247561802</c:v>
                </c:pt>
                <c:pt idx="10481">
                  <c:v>33.272010378574997</c:v>
                </c:pt>
                <c:pt idx="10482">
                  <c:v>33.159883703599199</c:v>
                </c:pt>
                <c:pt idx="10483">
                  <c:v>33.180774430332399</c:v>
                </c:pt>
                <c:pt idx="10484">
                  <c:v>33.244813324982999</c:v>
                </c:pt>
                <c:pt idx="10485">
                  <c:v>33.3927527442792</c:v>
                </c:pt>
                <c:pt idx="10486">
                  <c:v>33.384404556093102</c:v>
                </c:pt>
                <c:pt idx="10487">
                  <c:v>33.389412216776499</c:v>
                </c:pt>
                <c:pt idx="10488">
                  <c:v>33.457860511820897</c:v>
                </c:pt>
                <c:pt idx="10489">
                  <c:v>33.446150260641801</c:v>
                </c:pt>
                <c:pt idx="10490">
                  <c:v>33.314037967112199</c:v>
                </c:pt>
                <c:pt idx="10491">
                  <c:v>33.405651571521801</c:v>
                </c:pt>
                <c:pt idx="10492">
                  <c:v>33.470792592086298</c:v>
                </c:pt>
                <c:pt idx="10493">
                  <c:v>33.509284003567103</c:v>
                </c:pt>
                <c:pt idx="10494">
                  <c:v>33.658400317382998</c:v>
                </c:pt>
                <c:pt idx="10495">
                  <c:v>33.814911878858801</c:v>
                </c:pt>
                <c:pt idx="10496">
                  <c:v>33.90113990415</c:v>
                </c:pt>
                <c:pt idx="10497">
                  <c:v>33.902834961145203</c:v>
                </c:pt>
                <c:pt idx="10498">
                  <c:v>33.941823221350496</c:v>
                </c:pt>
                <c:pt idx="10499">
                  <c:v>33.865454119102402</c:v>
                </c:pt>
                <c:pt idx="10500">
                  <c:v>33.782483756510601</c:v>
                </c:pt>
                <c:pt idx="10501">
                  <c:v>33.716607913185399</c:v>
                </c:pt>
                <c:pt idx="10502">
                  <c:v>33.617143919841503</c:v>
                </c:pt>
                <c:pt idx="10503">
                  <c:v>33.329717339326898</c:v>
                </c:pt>
                <c:pt idx="10504">
                  <c:v>33.001086326361097</c:v>
                </c:pt>
                <c:pt idx="10505">
                  <c:v>33.098109520160598</c:v>
                </c:pt>
                <c:pt idx="10506">
                  <c:v>33.231825882622097</c:v>
                </c:pt>
                <c:pt idx="10507">
                  <c:v>33.2962956248344</c:v>
                </c:pt>
                <c:pt idx="10508">
                  <c:v>33.2976274766594</c:v>
                </c:pt>
                <c:pt idx="10509">
                  <c:v>33.179087922842498</c:v>
                </c:pt>
                <c:pt idx="10510">
                  <c:v>32.961433106068597</c:v>
                </c:pt>
                <c:pt idx="10511">
                  <c:v>32.952863133461001</c:v>
                </c:pt>
                <c:pt idx="10512">
                  <c:v>33.029972833193298</c:v>
                </c:pt>
                <c:pt idx="10513">
                  <c:v>32.948719100023702</c:v>
                </c:pt>
                <c:pt idx="10514">
                  <c:v>32.838011403847602</c:v>
                </c:pt>
                <c:pt idx="10515">
                  <c:v>32.973960771059502</c:v>
                </c:pt>
                <c:pt idx="10516">
                  <c:v>33.097283384343299</c:v>
                </c:pt>
                <c:pt idx="10517">
                  <c:v>33.257474235923503</c:v>
                </c:pt>
                <c:pt idx="10518">
                  <c:v>33.285410514281701</c:v>
                </c:pt>
                <c:pt idx="10519">
                  <c:v>33.266770684393698</c:v>
                </c:pt>
                <c:pt idx="10520">
                  <c:v>33.204894490920701</c:v>
                </c:pt>
                <c:pt idx="10521">
                  <c:v>33.212863665598498</c:v>
                </c:pt>
                <c:pt idx="10522">
                  <c:v>33.180979316479601</c:v>
                </c:pt>
                <c:pt idx="10523">
                  <c:v>33.082763617702803</c:v>
                </c:pt>
                <c:pt idx="10524">
                  <c:v>33.275966957230203</c:v>
                </c:pt>
                <c:pt idx="10525">
                  <c:v>33.443677830694597</c:v>
                </c:pt>
                <c:pt idx="10526">
                  <c:v>33.297863395352799</c:v>
                </c:pt>
                <c:pt idx="10527">
                  <c:v>33.465684626865396</c:v>
                </c:pt>
                <c:pt idx="10528">
                  <c:v>33.5841531504445</c:v>
                </c:pt>
                <c:pt idx="10529">
                  <c:v>33.7231915444873</c:v>
                </c:pt>
                <c:pt idx="10530">
                  <c:v>33.785242216929198</c:v>
                </c:pt>
                <c:pt idx="10531">
                  <c:v>33.810243296169702</c:v>
                </c:pt>
                <c:pt idx="10532">
                  <c:v>33.909645411460403</c:v>
                </c:pt>
                <c:pt idx="10533">
                  <c:v>34.009339768970101</c:v>
                </c:pt>
                <c:pt idx="10534">
                  <c:v>34.014101076537798</c:v>
                </c:pt>
                <c:pt idx="10535">
                  <c:v>34.158320865102297</c:v>
                </c:pt>
                <c:pt idx="10536">
                  <c:v>34.258746328445703</c:v>
                </c:pt>
                <c:pt idx="10537">
                  <c:v>34.318356547057199</c:v>
                </c:pt>
                <c:pt idx="10538">
                  <c:v>34.312865610009602</c:v>
                </c:pt>
                <c:pt idx="10539">
                  <c:v>34.2833565455851</c:v>
                </c:pt>
                <c:pt idx="10540">
                  <c:v>34.370436271210799</c:v>
                </c:pt>
                <c:pt idx="10541">
                  <c:v>34.430240830322703</c:v>
                </c:pt>
                <c:pt idx="10542">
                  <c:v>34.469491304869301</c:v>
                </c:pt>
                <c:pt idx="10543">
                  <c:v>34.5708316093056</c:v>
                </c:pt>
                <c:pt idx="10544">
                  <c:v>34.665555687915102</c:v>
                </c:pt>
                <c:pt idx="10545">
                  <c:v>34.715474088105701</c:v>
                </c:pt>
                <c:pt idx="10546">
                  <c:v>34.731443206186299</c:v>
                </c:pt>
                <c:pt idx="10547">
                  <c:v>34.754365958702301</c:v>
                </c:pt>
                <c:pt idx="10548">
                  <c:v>34.808582769597898</c:v>
                </c:pt>
                <c:pt idx="10549">
                  <c:v>34.814152142841003</c:v>
                </c:pt>
                <c:pt idx="10550">
                  <c:v>34.732687026826802</c:v>
                </c:pt>
                <c:pt idx="10551">
                  <c:v>34.627099658265202</c:v>
                </c:pt>
                <c:pt idx="10552">
                  <c:v>34.7399840031512</c:v>
                </c:pt>
                <c:pt idx="10553">
                  <c:v>34.453726534965199</c:v>
                </c:pt>
                <c:pt idx="10554">
                  <c:v>34.118147238514702</c:v>
                </c:pt>
                <c:pt idx="10555">
                  <c:v>34.348785913847003</c:v>
                </c:pt>
                <c:pt idx="10556">
                  <c:v>34.3371073266363</c:v>
                </c:pt>
                <c:pt idx="10557">
                  <c:v>34.222421388165301</c:v>
                </c:pt>
                <c:pt idx="10558">
                  <c:v>34.275808365530899</c:v>
                </c:pt>
                <c:pt idx="10559">
                  <c:v>34.387547500802498</c:v>
                </c:pt>
                <c:pt idx="10560">
                  <c:v>34.461824603404203</c:v>
                </c:pt>
                <c:pt idx="10561">
                  <c:v>34.632755253437097</c:v>
                </c:pt>
                <c:pt idx="10562">
                  <c:v>34.856482852374299</c:v>
                </c:pt>
                <c:pt idx="10563">
                  <c:v>34.8864594276274</c:v>
                </c:pt>
                <c:pt idx="10564">
                  <c:v>34.9792574097049</c:v>
                </c:pt>
                <c:pt idx="10565">
                  <c:v>34.935883130516899</c:v>
                </c:pt>
                <c:pt idx="10566">
                  <c:v>35.004357461452699</c:v>
                </c:pt>
                <c:pt idx="10567">
                  <c:v>34.992455979915803</c:v>
                </c:pt>
                <c:pt idx="10568">
                  <c:v>34.896576650530797</c:v>
                </c:pt>
                <c:pt idx="10569">
                  <c:v>34.835856607158902</c:v>
                </c:pt>
                <c:pt idx="10570">
                  <c:v>34.855364686858898</c:v>
                </c:pt>
                <c:pt idx="10571">
                  <c:v>34.8051729617098</c:v>
                </c:pt>
                <c:pt idx="10572">
                  <c:v>34.775936616421902</c:v>
                </c:pt>
                <c:pt idx="10573">
                  <c:v>34.913649325423002</c:v>
                </c:pt>
                <c:pt idx="10574">
                  <c:v>35.023976457291297</c:v>
                </c:pt>
                <c:pt idx="10575">
                  <c:v>35.050594679398898</c:v>
                </c:pt>
                <c:pt idx="10576">
                  <c:v>35.017647120400198</c:v>
                </c:pt>
                <c:pt idx="10577">
                  <c:v>34.9707234732589</c:v>
                </c:pt>
                <c:pt idx="10578">
                  <c:v>34.8853949079842</c:v>
                </c:pt>
                <c:pt idx="10579">
                  <c:v>34.8874880316786</c:v>
                </c:pt>
                <c:pt idx="10580">
                  <c:v>34.889581280960499</c:v>
                </c:pt>
                <c:pt idx="10581">
                  <c:v>34.909119446477902</c:v>
                </c:pt>
                <c:pt idx="10582">
                  <c:v>34.977541320592998</c:v>
                </c:pt>
                <c:pt idx="10583">
                  <c:v>34.881702857374499</c:v>
                </c:pt>
                <c:pt idx="10584">
                  <c:v>34.643112009830098</c:v>
                </c:pt>
                <c:pt idx="10585">
                  <c:v>34.565511438928098</c:v>
                </c:pt>
                <c:pt idx="10586">
                  <c:v>34.636716392492303</c:v>
                </c:pt>
                <c:pt idx="10587">
                  <c:v>34.645721938754299</c:v>
                </c:pt>
                <c:pt idx="10588">
                  <c:v>34.706351952147102</c:v>
                </c:pt>
                <c:pt idx="10589">
                  <c:v>34.798323784820298</c:v>
                </c:pt>
                <c:pt idx="10590">
                  <c:v>34.807023365766497</c:v>
                </c:pt>
                <c:pt idx="10591">
                  <c:v>34.798321609925097</c:v>
                </c:pt>
                <c:pt idx="10592">
                  <c:v>34.824420351132503</c:v>
                </c:pt>
                <c:pt idx="10593">
                  <c:v>35.010731000011099</c:v>
                </c:pt>
                <c:pt idx="10594">
                  <c:v>35.212042703261197</c:v>
                </c:pt>
                <c:pt idx="10595">
                  <c:v>35.372257497561002</c:v>
                </c:pt>
                <c:pt idx="10596">
                  <c:v>35.4200100451827</c:v>
                </c:pt>
                <c:pt idx="10597">
                  <c:v>35.489079064770799</c:v>
                </c:pt>
                <c:pt idx="10598">
                  <c:v>35.4731089791917</c:v>
                </c:pt>
                <c:pt idx="10599">
                  <c:v>35.606133137863601</c:v>
                </c:pt>
                <c:pt idx="10600">
                  <c:v>35.600792217892902</c:v>
                </c:pt>
                <c:pt idx="10601">
                  <c:v>35.524250514624498</c:v>
                </c:pt>
                <c:pt idx="10602">
                  <c:v>35.689438279517503</c:v>
                </c:pt>
                <c:pt idx="10603">
                  <c:v>35.741187965022803</c:v>
                </c:pt>
                <c:pt idx="10604">
                  <c:v>35.7465491432175</c:v>
                </c:pt>
                <c:pt idx="10605">
                  <c:v>35.812680259132499</c:v>
                </c:pt>
                <c:pt idx="10606">
                  <c:v>35.800145821041802</c:v>
                </c:pt>
                <c:pt idx="10607">
                  <c:v>35.780455740840203</c:v>
                </c:pt>
                <c:pt idx="10608">
                  <c:v>35.832337401664397</c:v>
                </c:pt>
                <c:pt idx="10609">
                  <c:v>35.866736445569998</c:v>
                </c:pt>
                <c:pt idx="10610">
                  <c:v>35.969315311804301</c:v>
                </c:pt>
                <c:pt idx="10611">
                  <c:v>36.061396759002598</c:v>
                </c:pt>
                <c:pt idx="10612">
                  <c:v>36.1537139347056</c:v>
                </c:pt>
                <c:pt idx="10613">
                  <c:v>36.134190929180903</c:v>
                </c:pt>
                <c:pt idx="10614">
                  <c:v>36.096611370614497</c:v>
                </c:pt>
                <c:pt idx="10615">
                  <c:v>36.069899878200303</c:v>
                </c:pt>
                <c:pt idx="10616">
                  <c:v>36.209129691730098</c:v>
                </c:pt>
                <c:pt idx="10617">
                  <c:v>36.330792367494297</c:v>
                </c:pt>
                <c:pt idx="10618">
                  <c:v>36.278476026485102</c:v>
                </c:pt>
                <c:pt idx="10619">
                  <c:v>36.088376812106397</c:v>
                </c:pt>
                <c:pt idx="10620">
                  <c:v>36.068889088627799</c:v>
                </c:pt>
                <c:pt idx="10621">
                  <c:v>36.1467978890593</c:v>
                </c:pt>
                <c:pt idx="10622">
                  <c:v>35.961003347909497</c:v>
                </c:pt>
                <c:pt idx="10623">
                  <c:v>35.801336493044801</c:v>
                </c:pt>
                <c:pt idx="10624">
                  <c:v>35.542134816835102</c:v>
                </c:pt>
                <c:pt idx="10625">
                  <c:v>35.739749086416701</c:v>
                </c:pt>
                <c:pt idx="10626">
                  <c:v>35.6489701237372</c:v>
                </c:pt>
                <c:pt idx="10627">
                  <c:v>35.447909932239298</c:v>
                </c:pt>
                <c:pt idx="10628">
                  <c:v>35.669813848415203</c:v>
                </c:pt>
                <c:pt idx="10629">
                  <c:v>35.425832321691999</c:v>
                </c:pt>
                <c:pt idx="10630">
                  <c:v>35.155178962754299</c:v>
                </c:pt>
                <c:pt idx="10631">
                  <c:v>35.076431361877702</c:v>
                </c:pt>
                <c:pt idx="10632">
                  <c:v>35.155704096755599</c:v>
                </c:pt>
                <c:pt idx="10633">
                  <c:v>35.038284045072402</c:v>
                </c:pt>
                <c:pt idx="10634">
                  <c:v>34.668980531237303</c:v>
                </c:pt>
                <c:pt idx="10635">
                  <c:v>34.3139701705975</c:v>
                </c:pt>
                <c:pt idx="10636">
                  <c:v>34.171910334091201</c:v>
                </c:pt>
                <c:pt idx="10637">
                  <c:v>34.320899863147801</c:v>
                </c:pt>
                <c:pt idx="10638">
                  <c:v>33.859626968987101</c:v>
                </c:pt>
                <c:pt idx="10639">
                  <c:v>34.0241847560564</c:v>
                </c:pt>
                <c:pt idx="10640">
                  <c:v>34.332443869946303</c:v>
                </c:pt>
                <c:pt idx="10641">
                  <c:v>34.540498479798103</c:v>
                </c:pt>
                <c:pt idx="10642">
                  <c:v>34.394046766243797</c:v>
                </c:pt>
                <c:pt idx="10643">
                  <c:v>34.268852436014697</c:v>
                </c:pt>
                <c:pt idx="10644">
                  <c:v>34.336019386789303</c:v>
                </c:pt>
                <c:pt idx="10645">
                  <c:v>34.121762625815698</c:v>
                </c:pt>
                <c:pt idx="10646">
                  <c:v>33.666578312387301</c:v>
                </c:pt>
                <c:pt idx="10647">
                  <c:v>33.456498863717997</c:v>
                </c:pt>
                <c:pt idx="10648">
                  <c:v>32.832869724898302</c:v>
                </c:pt>
                <c:pt idx="10649">
                  <c:v>33.097502654880998</c:v>
                </c:pt>
                <c:pt idx="10650">
                  <c:v>33.830943313713199</c:v>
                </c:pt>
                <c:pt idx="10651">
                  <c:v>33.991640294453298</c:v>
                </c:pt>
                <c:pt idx="10652">
                  <c:v>34.272071326882497</c:v>
                </c:pt>
                <c:pt idx="10653">
                  <c:v>34.215522409193198</c:v>
                </c:pt>
                <c:pt idx="10654">
                  <c:v>34.104321961363297</c:v>
                </c:pt>
                <c:pt idx="10655">
                  <c:v>34.109437609657498</c:v>
                </c:pt>
                <c:pt idx="10656">
                  <c:v>34.114554025299</c:v>
                </c:pt>
                <c:pt idx="10657">
                  <c:v>34.119671208402799</c:v>
                </c:pt>
                <c:pt idx="10658">
                  <c:v>34.124789159084003</c:v>
                </c:pt>
                <c:pt idx="10659">
                  <c:v>34.129907877457903</c:v>
                </c:pt>
                <c:pt idx="10660">
                  <c:v>34.135027363639502</c:v>
                </c:pt>
                <c:pt idx="10661">
                  <c:v>34.140147617744098</c:v>
                </c:pt>
                <c:pt idx="10662">
                  <c:v>34.145268639886702</c:v>
                </c:pt>
                <c:pt idx="10663">
                  <c:v>34.150390430182703</c:v>
                </c:pt>
                <c:pt idx="10664">
                  <c:v>34.155512988747297</c:v>
                </c:pt>
                <c:pt idx="10665">
                  <c:v>34.160636315695598</c:v>
                </c:pt>
                <c:pt idx="10666">
                  <c:v>34.165760411142898</c:v>
                </c:pt>
                <c:pt idx="10667">
                  <c:v>34.170885275204597</c:v>
                </c:pt>
                <c:pt idx="10668">
                  <c:v>34.176010907995902</c:v>
                </c:pt>
                <c:pt idx="10669">
                  <c:v>34.181137309632099</c:v>
                </c:pt>
                <c:pt idx="10670">
                  <c:v>34.186264480228502</c:v>
                </c:pt>
                <c:pt idx="10671">
                  <c:v>34.191392419900602</c:v>
                </c:pt>
                <c:pt idx="10672">
                  <c:v>34.1965211287635</c:v>
                </c:pt>
                <c:pt idx="10673">
                  <c:v>34.201650606932901</c:v>
                </c:pt>
                <c:pt idx="10674">
                  <c:v>34.206780854523899</c:v>
                </c:pt>
                <c:pt idx="10675">
                  <c:v>34.211911871652099</c:v>
                </c:pt>
                <c:pt idx="10676">
                  <c:v>34.3367853499836</c:v>
                </c:pt>
                <c:pt idx="10677">
                  <c:v>34.293864368296099</c:v>
                </c:pt>
                <c:pt idx="10678">
                  <c:v>34.312725993698699</c:v>
                </c:pt>
                <c:pt idx="10679">
                  <c:v>34.431104898377001</c:v>
                </c:pt>
                <c:pt idx="10680">
                  <c:v>34.536119768317</c:v>
                </c:pt>
                <c:pt idx="10681">
                  <c:v>34.689805501286003</c:v>
                </c:pt>
                <c:pt idx="10682">
                  <c:v>34.733167758162601</c:v>
                </c:pt>
                <c:pt idx="10683">
                  <c:v>34.793950801739399</c:v>
                </c:pt>
                <c:pt idx="10684">
                  <c:v>34.806128684519997</c:v>
                </c:pt>
                <c:pt idx="10685">
                  <c:v>34.7278148949799</c:v>
                </c:pt>
                <c:pt idx="10686">
                  <c:v>34.705241815298102</c:v>
                </c:pt>
                <c:pt idx="10687">
                  <c:v>34.6653307872105</c:v>
                </c:pt>
                <c:pt idx="10688">
                  <c:v>34.732928182245601</c:v>
                </c:pt>
                <c:pt idx="10689">
                  <c:v>34.786764220928099</c:v>
                </c:pt>
                <c:pt idx="10690">
                  <c:v>34.920693263178599</c:v>
                </c:pt>
                <c:pt idx="10691">
                  <c:v>34.967836199083898</c:v>
                </c:pt>
                <c:pt idx="10692">
                  <c:v>34.987068508993403</c:v>
                </c:pt>
                <c:pt idx="10693">
                  <c:v>34.974823035015298</c:v>
                </c:pt>
                <c:pt idx="10694">
                  <c:v>34.997556669988001</c:v>
                </c:pt>
                <c:pt idx="10695">
                  <c:v>35.191793109506499</c:v>
                </c:pt>
                <c:pt idx="10696">
                  <c:v>35.358954126776602</c:v>
                </c:pt>
                <c:pt idx="10697">
                  <c:v>35.477406623101302</c:v>
                </c:pt>
                <c:pt idx="10698">
                  <c:v>35.5820649726395</c:v>
                </c:pt>
                <c:pt idx="10699">
                  <c:v>35.672799238319698</c:v>
                </c:pt>
                <c:pt idx="10700">
                  <c:v>35.760197596453601</c:v>
                </c:pt>
                <c:pt idx="10701">
                  <c:v>35.854962120084203</c:v>
                </c:pt>
                <c:pt idx="10702">
                  <c:v>35.702578531073797</c:v>
                </c:pt>
                <c:pt idx="10703">
                  <c:v>35.875736036949498</c:v>
                </c:pt>
                <c:pt idx="10704">
                  <c:v>36.067671224747201</c:v>
                </c:pt>
                <c:pt idx="10705">
                  <c:v>36.083901676798398</c:v>
                </c:pt>
                <c:pt idx="10706">
                  <c:v>36.103747822720599</c:v>
                </c:pt>
                <c:pt idx="10707">
                  <c:v>36.011683265772703</c:v>
                </c:pt>
                <c:pt idx="10708">
                  <c:v>36.186339929611698</c:v>
                </c:pt>
                <c:pt idx="10709">
                  <c:v>36.050641154875599</c:v>
                </c:pt>
                <c:pt idx="10710">
                  <c:v>36.1389652257051</c:v>
                </c:pt>
                <c:pt idx="10711">
                  <c:v>36.353992068798</c:v>
                </c:pt>
                <c:pt idx="10712">
                  <c:v>36.2721955866432</c:v>
                </c:pt>
                <c:pt idx="10713">
                  <c:v>36.107157096724002</c:v>
                </c:pt>
                <c:pt idx="10714">
                  <c:v>36.087298160320799</c:v>
                </c:pt>
                <c:pt idx="10715">
                  <c:v>36.071058876148598</c:v>
                </c:pt>
                <c:pt idx="10716">
                  <c:v>36.163040076282797</c:v>
                </c:pt>
                <c:pt idx="10717">
                  <c:v>36.3709775567214</c:v>
                </c:pt>
                <c:pt idx="10718">
                  <c:v>36.347336421309599</c:v>
                </c:pt>
                <c:pt idx="10719">
                  <c:v>36.334614853562101</c:v>
                </c:pt>
                <c:pt idx="10720">
                  <c:v>36.514471197087197</c:v>
                </c:pt>
                <c:pt idx="10721">
                  <c:v>36.7280808535902</c:v>
                </c:pt>
                <c:pt idx="10722">
                  <c:v>36.7152260252915</c:v>
                </c:pt>
                <c:pt idx="10723">
                  <c:v>36.724404831797798</c:v>
                </c:pt>
                <c:pt idx="10724">
                  <c:v>36.674826885274797</c:v>
                </c:pt>
                <c:pt idx="10725">
                  <c:v>36.761012728455199</c:v>
                </c:pt>
                <c:pt idx="10726">
                  <c:v>36.865781614731297</c:v>
                </c:pt>
                <c:pt idx="10727">
                  <c:v>36.911863841749799</c:v>
                </c:pt>
                <c:pt idx="10728">
                  <c:v>36.9137094349419</c:v>
                </c:pt>
                <c:pt idx="10729">
                  <c:v>36.974617055509498</c:v>
                </c:pt>
                <c:pt idx="10730">
                  <c:v>36.9616759395401</c:v>
                </c:pt>
                <c:pt idx="10731">
                  <c:v>36.819373487172797</c:v>
                </c:pt>
                <c:pt idx="10732">
                  <c:v>37.008993260631797</c:v>
                </c:pt>
                <c:pt idx="10733">
                  <c:v>37.147776985359201</c:v>
                </c:pt>
                <c:pt idx="10734">
                  <c:v>37.038191043252297</c:v>
                </c:pt>
                <c:pt idx="10735">
                  <c:v>37.140046068621302</c:v>
                </c:pt>
                <c:pt idx="10736">
                  <c:v>37.109219830384298</c:v>
                </c:pt>
                <c:pt idx="10737">
                  <c:v>37.152637617585903</c:v>
                </c:pt>
                <c:pt idx="10738">
                  <c:v>37.229543577454301</c:v>
                </c:pt>
                <c:pt idx="10739">
                  <c:v>37.276825097797698</c:v>
                </c:pt>
                <c:pt idx="10740">
                  <c:v>37.1564209527318</c:v>
                </c:pt>
                <c:pt idx="10741">
                  <c:v>37.073562134007197</c:v>
                </c:pt>
                <c:pt idx="10742">
                  <c:v>37.046498433649397</c:v>
                </c:pt>
                <c:pt idx="10743">
                  <c:v>37.152821884153902</c:v>
                </c:pt>
                <c:pt idx="10744">
                  <c:v>37.3411866911066</c:v>
                </c:pt>
                <c:pt idx="10745">
                  <c:v>37.388609998204302</c:v>
                </c:pt>
                <c:pt idx="10746">
                  <c:v>37.346360868906302</c:v>
                </c:pt>
                <c:pt idx="10747">
                  <c:v>37.4087292915574</c:v>
                </c:pt>
                <c:pt idx="10748">
                  <c:v>37.284158223016497</c:v>
                </c:pt>
                <c:pt idx="10749">
                  <c:v>37.301681777381397</c:v>
                </c:pt>
                <c:pt idx="10750">
                  <c:v>37.110324149863402</c:v>
                </c:pt>
                <c:pt idx="10751">
                  <c:v>37.179720456023603</c:v>
                </c:pt>
                <c:pt idx="10752">
                  <c:v>37.256682477367598</c:v>
                </c:pt>
                <c:pt idx="10753">
                  <c:v>37.359883487829897</c:v>
                </c:pt>
                <c:pt idx="10754">
                  <c:v>37.310194842791098</c:v>
                </c:pt>
                <c:pt idx="10755">
                  <c:v>37.260572283650198</c:v>
                </c:pt>
                <c:pt idx="10756">
                  <c:v>37.254983197807597</c:v>
                </c:pt>
                <c:pt idx="10757">
                  <c:v>37.171159485612598</c:v>
                </c:pt>
                <c:pt idx="10758">
                  <c:v>37.202754971175303</c:v>
                </c:pt>
                <c:pt idx="10759">
                  <c:v>36.914433620148699</c:v>
                </c:pt>
                <c:pt idx="10760">
                  <c:v>37.270657904583203</c:v>
                </c:pt>
                <c:pt idx="10761">
                  <c:v>37.250159042735604</c:v>
                </c:pt>
                <c:pt idx="10762">
                  <c:v>37.363772027815997</c:v>
                </c:pt>
                <c:pt idx="10763">
                  <c:v>37.473995155298098</c:v>
                </c:pt>
                <c:pt idx="10764">
                  <c:v>37.5170902497266</c:v>
                </c:pt>
                <c:pt idx="10765">
                  <c:v>37.545228067413902</c:v>
                </c:pt>
                <c:pt idx="10766">
                  <c:v>37.618441262145403</c:v>
                </c:pt>
                <c:pt idx="10767">
                  <c:v>37.684273534354197</c:v>
                </c:pt>
                <c:pt idx="10768">
                  <c:v>37.704999884798099</c:v>
                </c:pt>
                <c:pt idx="10769">
                  <c:v>37.510819135391301</c:v>
                </c:pt>
                <c:pt idx="10770">
                  <c:v>37.643982543321997</c:v>
                </c:pt>
                <c:pt idx="10771">
                  <c:v>37.709859512772802</c:v>
                </c:pt>
                <c:pt idx="10772">
                  <c:v>37.655180216479302</c:v>
                </c:pt>
                <c:pt idx="10773">
                  <c:v>37.412304304083001</c:v>
                </c:pt>
                <c:pt idx="10774">
                  <c:v>37.399209997576499</c:v>
                </c:pt>
                <c:pt idx="10775">
                  <c:v>37.513277588069101</c:v>
                </c:pt>
                <c:pt idx="10776">
                  <c:v>37.653952379024403</c:v>
                </c:pt>
                <c:pt idx="10777">
                  <c:v>37.757500748066697</c:v>
                </c:pt>
                <c:pt idx="10778">
                  <c:v>37.681230596555601</c:v>
                </c:pt>
                <c:pt idx="10779">
                  <c:v>37.725694448659603</c:v>
                </c:pt>
                <c:pt idx="10780">
                  <c:v>37.947521532017703</c:v>
                </c:pt>
                <c:pt idx="10781">
                  <c:v>38.022657624651103</c:v>
                </c:pt>
                <c:pt idx="10782">
                  <c:v>38.0675243606482</c:v>
                </c:pt>
                <c:pt idx="10783">
                  <c:v>38.150511563754399</c:v>
                </c:pt>
                <c:pt idx="10784">
                  <c:v>38.176453911617699</c:v>
                </c:pt>
                <c:pt idx="10785">
                  <c:v>38.126060992454399</c:v>
                </c:pt>
                <c:pt idx="10786">
                  <c:v>38.216801017616497</c:v>
                </c:pt>
                <c:pt idx="10787">
                  <c:v>38.281005243326</c:v>
                </c:pt>
                <c:pt idx="10788">
                  <c:v>38.414223141572798</c:v>
                </c:pt>
                <c:pt idx="10789">
                  <c:v>38.490283303393099</c:v>
                </c:pt>
                <c:pt idx="10790">
                  <c:v>38.389438761138202</c:v>
                </c:pt>
                <c:pt idx="10791">
                  <c:v>38.285019487707999</c:v>
                </c:pt>
                <c:pt idx="10792">
                  <c:v>38.322538806805902</c:v>
                </c:pt>
                <c:pt idx="10793">
                  <c:v>38.425243210808198</c:v>
                </c:pt>
                <c:pt idx="10794">
                  <c:v>38.501325192365599</c:v>
                </c:pt>
                <c:pt idx="10795">
                  <c:v>38.462053840669299</c:v>
                </c:pt>
                <c:pt idx="10796">
                  <c:v>38.457438394208502</c:v>
                </c:pt>
                <c:pt idx="10797">
                  <c:v>38.337451186418498</c:v>
                </c:pt>
                <c:pt idx="10798">
                  <c:v>38.171833397293199</c:v>
                </c:pt>
                <c:pt idx="10799">
                  <c:v>37.869512476786603</c:v>
                </c:pt>
                <c:pt idx="10800">
                  <c:v>38.027807038939599</c:v>
                </c:pt>
                <c:pt idx="10801">
                  <c:v>38.091693754764997</c:v>
                </c:pt>
                <c:pt idx="10802">
                  <c:v>38.323291252794</c:v>
                </c:pt>
                <c:pt idx="10803">
                  <c:v>38.460488635479003</c:v>
                </c:pt>
                <c:pt idx="10804">
                  <c:v>38.455873376842703</c:v>
                </c:pt>
                <c:pt idx="10805">
                  <c:v>38.681993912298601</c:v>
                </c:pt>
                <c:pt idx="10806">
                  <c:v>38.623197281551903</c:v>
                </c:pt>
                <c:pt idx="10807">
                  <c:v>38.6340117767907</c:v>
                </c:pt>
                <c:pt idx="10808">
                  <c:v>38.598468485956097</c:v>
                </c:pt>
                <c:pt idx="10809">
                  <c:v>38.439442795793902</c:v>
                </c:pt>
                <c:pt idx="10810">
                  <c:v>38.457893728335897</c:v>
                </c:pt>
                <c:pt idx="10811">
                  <c:v>38.268680891192503</c:v>
                </c:pt>
                <c:pt idx="10812">
                  <c:v>38.1913781557923</c:v>
                </c:pt>
                <c:pt idx="10813">
                  <c:v>37.9843808861879</c:v>
                </c:pt>
                <c:pt idx="10814">
                  <c:v>37.831683675025403</c:v>
                </c:pt>
                <c:pt idx="10815">
                  <c:v>37.641768622976798</c:v>
                </c:pt>
                <c:pt idx="10816">
                  <c:v>37.768997800922499</c:v>
                </c:pt>
                <c:pt idx="10817">
                  <c:v>37.836226617008101</c:v>
                </c:pt>
                <c:pt idx="10818">
                  <c:v>37.354571452173602</c:v>
                </c:pt>
                <c:pt idx="10819">
                  <c:v>36.9761696433631</c:v>
                </c:pt>
                <c:pt idx="10820">
                  <c:v>37.1266626538116</c:v>
                </c:pt>
                <c:pt idx="10821">
                  <c:v>37.029019531031999</c:v>
                </c:pt>
                <c:pt idx="10822">
                  <c:v>36.557640112401998</c:v>
                </c:pt>
                <c:pt idx="10823">
                  <c:v>36.578477967265997</c:v>
                </c:pt>
                <c:pt idx="10824">
                  <c:v>36.910244762429201</c:v>
                </c:pt>
                <c:pt idx="10825">
                  <c:v>36.912828479562499</c:v>
                </c:pt>
                <c:pt idx="10826">
                  <c:v>36.889573397620403</c:v>
                </c:pt>
                <c:pt idx="10827">
                  <c:v>36.486370360384399</c:v>
                </c:pt>
                <c:pt idx="10828">
                  <c:v>36.222573902678803</c:v>
                </c:pt>
                <c:pt idx="10829">
                  <c:v>36.424333639316799</c:v>
                </c:pt>
                <c:pt idx="10830">
                  <c:v>36.543441210317297</c:v>
                </c:pt>
                <c:pt idx="10831">
                  <c:v>36.725062113132601</c:v>
                </c:pt>
                <c:pt idx="10832">
                  <c:v>37.0324508830195</c:v>
                </c:pt>
                <c:pt idx="10833">
                  <c:v>37.1387340170538</c:v>
                </c:pt>
                <c:pt idx="10834">
                  <c:v>37.026203652982097</c:v>
                </c:pt>
                <c:pt idx="10835">
                  <c:v>37.099145274178497</c:v>
                </c:pt>
                <c:pt idx="10836">
                  <c:v>37.227879308279903</c:v>
                </c:pt>
                <c:pt idx="10837">
                  <c:v>37.293772654655598</c:v>
                </c:pt>
                <c:pt idx="10838">
                  <c:v>37.147208128122799</c:v>
                </c:pt>
                <c:pt idx="10839">
                  <c:v>36.830342442789899</c:v>
                </c:pt>
                <c:pt idx="10840">
                  <c:v>37.039170484440497</c:v>
                </c:pt>
                <c:pt idx="10841">
                  <c:v>37.326964839104598</c:v>
                </c:pt>
                <c:pt idx="10842">
                  <c:v>37.6692531066792</c:v>
                </c:pt>
                <c:pt idx="10843">
                  <c:v>37.894138547726101</c:v>
                </c:pt>
                <c:pt idx="10844">
                  <c:v>37.995315897648503</c:v>
                </c:pt>
                <c:pt idx="10845">
                  <c:v>38.115761049044004</c:v>
                </c:pt>
                <c:pt idx="10846">
                  <c:v>38.160356489471397</c:v>
                </c:pt>
                <c:pt idx="10847">
                  <c:v>38.056178716255197</c:v>
                </c:pt>
                <c:pt idx="10848">
                  <c:v>38.096898827481603</c:v>
                </c:pt>
                <c:pt idx="10849">
                  <c:v>38.217665996764701</c:v>
                </c:pt>
                <c:pt idx="10850">
                  <c:v>38.2585588993812</c:v>
                </c:pt>
                <c:pt idx="10851">
                  <c:v>38.1005510511268</c:v>
                </c:pt>
                <c:pt idx="10852">
                  <c:v>38.114648255015702</c:v>
                </c:pt>
                <c:pt idx="10853">
                  <c:v>38.315512451319599</c:v>
                </c:pt>
                <c:pt idx="10854">
                  <c:v>38.4522988307708</c:v>
                </c:pt>
                <c:pt idx="10855">
                  <c:v>38.381931123910498</c:v>
                </c:pt>
                <c:pt idx="10856">
                  <c:v>38.319368576178498</c:v>
                </c:pt>
                <c:pt idx="10857">
                  <c:v>38.283731563402696</c:v>
                </c:pt>
                <c:pt idx="10858">
                  <c:v>38.179216976234599</c:v>
                </c:pt>
                <c:pt idx="10859">
                  <c:v>37.929906689379798</c:v>
                </c:pt>
                <c:pt idx="10860">
                  <c:v>37.9439407548548</c:v>
                </c:pt>
                <c:pt idx="10861">
                  <c:v>37.909791208175498</c:v>
                </c:pt>
                <c:pt idx="10862">
                  <c:v>37.492783504885502</c:v>
                </c:pt>
                <c:pt idx="10863">
                  <c:v>37.294071752309698</c:v>
                </c:pt>
                <c:pt idx="10864">
                  <c:v>36.652613718169903</c:v>
                </c:pt>
                <c:pt idx="10865">
                  <c:v>36.560982183874501</c:v>
                </c:pt>
                <c:pt idx="10866">
                  <c:v>35.983318665369303</c:v>
                </c:pt>
                <c:pt idx="10867">
                  <c:v>36.2999718696245</c:v>
                </c:pt>
                <c:pt idx="10868">
                  <c:v>36.372571813363798</c:v>
                </c:pt>
                <c:pt idx="10869">
                  <c:v>35.921551922878102</c:v>
                </c:pt>
                <c:pt idx="10870">
                  <c:v>35.583889334802997</c:v>
                </c:pt>
                <c:pt idx="10871">
                  <c:v>35.057247772647898</c:v>
                </c:pt>
                <c:pt idx="10872">
                  <c:v>34.741732542694102</c:v>
                </c:pt>
                <c:pt idx="10873">
                  <c:v>35.401825461005302</c:v>
                </c:pt>
                <c:pt idx="10874">
                  <c:v>35.366423635544301</c:v>
                </c:pt>
                <c:pt idx="10875">
                  <c:v>35.5503290384491</c:v>
                </c:pt>
                <c:pt idx="10876">
                  <c:v>35.873837032699001</c:v>
                </c:pt>
                <c:pt idx="10877">
                  <c:v>36.1428908104443</c:v>
                </c:pt>
                <c:pt idx="10878">
                  <c:v>36.291076662767097</c:v>
                </c:pt>
                <c:pt idx="10879">
                  <c:v>36.312851308764699</c:v>
                </c:pt>
                <c:pt idx="10880">
                  <c:v>36.429052432952801</c:v>
                </c:pt>
                <c:pt idx="10881">
                  <c:v>35.948188940837802</c:v>
                </c:pt>
                <c:pt idx="10882">
                  <c:v>35.950705314063697</c:v>
                </c:pt>
                <c:pt idx="10883">
                  <c:v>35.935246510778597</c:v>
                </c:pt>
                <c:pt idx="10884">
                  <c:v>35.980884273847302</c:v>
                </c:pt>
                <c:pt idx="10885">
                  <c:v>35.720742480547401</c:v>
                </c:pt>
                <c:pt idx="10886">
                  <c:v>35.726815006769101</c:v>
                </c:pt>
                <c:pt idx="10887">
                  <c:v>35.732888565320302</c:v>
                </c:pt>
                <c:pt idx="10888">
                  <c:v>35.7389631563764</c:v>
                </c:pt>
                <c:pt idx="10889">
                  <c:v>35.7450387801129</c:v>
                </c:pt>
                <c:pt idx="10890">
                  <c:v>35.751115436705497</c:v>
                </c:pt>
                <c:pt idx="10891">
                  <c:v>35.757193126329803</c:v>
                </c:pt>
                <c:pt idx="10892">
                  <c:v>35.763271849161299</c:v>
                </c:pt>
                <c:pt idx="10893">
                  <c:v>35.769351605375597</c:v>
                </c:pt>
                <c:pt idx="10894">
                  <c:v>35.775432395148499</c:v>
                </c:pt>
                <c:pt idx="10895">
                  <c:v>35.781514218655701</c:v>
                </c:pt>
                <c:pt idx="10896">
                  <c:v>35.787597076072899</c:v>
                </c:pt>
                <c:pt idx="10897">
                  <c:v>35.793680967575803</c:v>
                </c:pt>
                <c:pt idx="10898">
                  <c:v>35.7997658933403</c:v>
                </c:pt>
                <c:pt idx="10899">
                  <c:v>35.805851853542201</c:v>
                </c:pt>
                <c:pt idx="10900">
                  <c:v>35.8119388483573</c:v>
                </c:pt>
                <c:pt idx="10901">
                  <c:v>35.818026877961501</c:v>
                </c:pt>
                <c:pt idx="10902">
                  <c:v>35.824115942530803</c:v>
                </c:pt>
                <c:pt idx="10903">
                  <c:v>35.830206042241002</c:v>
                </c:pt>
                <c:pt idx="10904">
                  <c:v>35.836655479328599</c:v>
                </c:pt>
                <c:pt idx="10905">
                  <c:v>35.8431060773149</c:v>
                </c:pt>
                <c:pt idx="10906">
                  <c:v>35.849557836408799</c:v>
                </c:pt>
                <c:pt idx="10907">
                  <c:v>35.856010756819401</c:v>
                </c:pt>
                <c:pt idx="10908">
                  <c:v>35.862464838755599</c:v>
                </c:pt>
                <c:pt idx="10909">
                  <c:v>35.868920082426598</c:v>
                </c:pt>
                <c:pt idx="10910">
                  <c:v>35.875376488041397</c:v>
                </c:pt>
                <c:pt idx="10911">
                  <c:v>35.8818340558093</c:v>
                </c:pt>
                <c:pt idx="10912">
                  <c:v>35.888292785939299</c:v>
                </c:pt>
                <c:pt idx="10913">
                  <c:v>35.894752678640799</c:v>
                </c:pt>
                <c:pt idx="10914">
                  <c:v>35.901213734122898</c:v>
                </c:pt>
                <c:pt idx="10915">
                  <c:v>35.907675952595099</c:v>
                </c:pt>
                <c:pt idx="10916">
                  <c:v>35.914139334266501</c:v>
                </c:pt>
                <c:pt idx="10917">
                  <c:v>35.9206038793467</c:v>
                </c:pt>
                <c:pt idx="10918">
                  <c:v>35.927069588045001</c:v>
                </c:pt>
                <c:pt idx="10919">
                  <c:v>35.933536460570799</c:v>
                </c:pt>
                <c:pt idx="10920">
                  <c:v>35.9400044971337</c:v>
                </c:pt>
                <c:pt idx="10921">
                  <c:v>35.946473697943297</c:v>
                </c:pt>
                <c:pt idx="10922">
                  <c:v>35.952944063208903</c:v>
                </c:pt>
                <c:pt idx="10923">
                  <c:v>35.959415593140299</c:v>
                </c:pt>
                <c:pt idx="10924">
                  <c:v>35.965888287947003</c:v>
                </c:pt>
                <c:pt idx="10925">
                  <c:v>35.972362147838901</c:v>
                </c:pt>
                <c:pt idx="10926">
                  <c:v>35.978837173025497</c:v>
                </c:pt>
                <c:pt idx="10927">
                  <c:v>35.9853133637166</c:v>
                </c:pt>
                <c:pt idx="10928">
                  <c:v>35.991790720122097</c:v>
                </c:pt>
                <c:pt idx="10929">
                  <c:v>35.998269242451698</c:v>
                </c:pt>
                <c:pt idx="10930">
                  <c:v>36.004748930915397</c:v>
                </c:pt>
                <c:pt idx="10931">
                  <c:v>36.011229785722897</c:v>
                </c:pt>
                <c:pt idx="10932">
                  <c:v>36.017711807084403</c:v>
                </c:pt>
                <c:pt idx="10933">
                  <c:v>36.024194995209598</c:v>
                </c:pt>
                <c:pt idx="10934">
                  <c:v>36.030679350308802</c:v>
                </c:pt>
                <c:pt idx="10935">
                  <c:v>36.037164872591802</c:v>
                </c:pt>
                <c:pt idx="10936">
                  <c:v>36.043651562268899</c:v>
                </c:pt>
                <c:pt idx="10937">
                  <c:v>36.050139419550099</c:v>
                </c:pt>
                <c:pt idx="10938">
                  <c:v>36.056628444645597</c:v>
                </c:pt>
                <c:pt idx="10939">
                  <c:v>36.063118637765697</c:v>
                </c:pt>
                <c:pt idx="10940">
                  <c:v>36.069609999120502</c:v>
                </c:pt>
                <c:pt idx="10941">
                  <c:v>36.076102528920302</c:v>
                </c:pt>
                <c:pt idx="10942">
                  <c:v>36.082596227375497</c:v>
                </c:pt>
                <c:pt idx="10943">
                  <c:v>36.089091094696499</c:v>
                </c:pt>
                <c:pt idx="10944">
                  <c:v>36.095587131093502</c:v>
                </c:pt>
                <c:pt idx="10945">
                  <c:v>36.102084336777096</c:v>
                </c:pt>
                <c:pt idx="10946">
                  <c:v>36.108582711957702</c:v>
                </c:pt>
                <c:pt idx="10947">
                  <c:v>36.115443342672997</c:v>
                </c:pt>
                <c:pt idx="10948">
                  <c:v>36.122305276908101</c:v>
                </c:pt>
                <c:pt idx="10949">
                  <c:v>36.129168514910702</c:v>
                </c:pt>
                <c:pt idx="10950">
                  <c:v>36.136033056928497</c:v>
                </c:pt>
                <c:pt idx="10951">
                  <c:v>36.1428989032093</c:v>
                </c:pt>
                <c:pt idx="10952">
                  <c:v>36.149766054000999</c:v>
                </c:pt>
                <c:pt idx="10953">
                  <c:v>36.156634509551203</c:v>
                </c:pt>
                <c:pt idx="10954">
                  <c:v>36.163504270108</c:v>
                </c:pt>
                <c:pt idx="10955">
                  <c:v>36.170375335919402</c:v>
                </c:pt>
                <c:pt idx="10956">
                  <c:v>36.177247707233199</c:v>
                </c:pt>
                <c:pt idx="10957">
                  <c:v>36.184121384297498</c:v>
                </c:pt>
                <c:pt idx="10958">
                  <c:v>36.190996367360597</c:v>
                </c:pt>
                <c:pt idx="10959">
                  <c:v>36.197872656670299</c:v>
                </c:pt>
                <c:pt idx="10960">
                  <c:v>36.204750252475101</c:v>
                </c:pt>
                <c:pt idx="10961">
                  <c:v>36.211629155023097</c:v>
                </c:pt>
                <c:pt idx="10962">
                  <c:v>36.2185093645625</c:v>
                </c:pt>
                <c:pt idx="10963">
                  <c:v>36.225390881341802</c:v>
                </c:pt>
                <c:pt idx="10964">
                  <c:v>36.232273705609202</c:v>
                </c:pt>
                <c:pt idx="10965">
                  <c:v>36.239157837613298</c:v>
                </c:pt>
                <c:pt idx="10966">
                  <c:v>36.246043277602503</c:v>
                </c:pt>
                <c:pt idx="10967">
                  <c:v>36.252930025825201</c:v>
                </c:pt>
                <c:pt idx="10968">
                  <c:v>36.260905670430901</c:v>
                </c:pt>
                <c:pt idx="10969">
                  <c:v>36.268883069678402</c:v>
                </c:pt>
                <c:pt idx="10970">
                  <c:v>36.2768622239537</c:v>
                </c:pt>
                <c:pt idx="10971">
                  <c:v>36.284843133643001</c:v>
                </c:pt>
                <c:pt idx="10972">
                  <c:v>36.292825799132402</c:v>
                </c:pt>
                <c:pt idx="10973">
                  <c:v>36.300810220808202</c:v>
                </c:pt>
                <c:pt idx="10974">
                  <c:v>36.308796399056803</c:v>
                </c:pt>
                <c:pt idx="10975">
                  <c:v>36.316784334264597</c:v>
                </c:pt>
                <c:pt idx="10976">
                  <c:v>36.324774026818098</c:v>
                </c:pt>
                <c:pt idx="10977">
                  <c:v>36.332765477103997</c:v>
                </c:pt>
                <c:pt idx="10978">
                  <c:v>36.340758685509002</c:v>
                </c:pt>
                <c:pt idx="10979">
                  <c:v>36.348753652419802</c:v>
                </c:pt>
                <c:pt idx="10980">
                  <c:v>36.356750378223303</c:v>
                </c:pt>
                <c:pt idx="10981">
                  <c:v>36.364748863306602</c:v>
                </c:pt>
                <c:pt idx="10982">
                  <c:v>36.372749108056503</c:v>
                </c:pt>
                <c:pt idx="10983">
                  <c:v>36.380751112860302</c:v>
                </c:pt>
                <c:pt idx="10984">
                  <c:v>36.388754878105097</c:v>
                </c:pt>
                <c:pt idx="10985">
                  <c:v>36.396760404178302</c:v>
                </c:pt>
                <c:pt idx="10986">
                  <c:v>36.4047676914672</c:v>
                </c:pt>
                <c:pt idx="10987">
                  <c:v>36.412776740359398</c:v>
                </c:pt>
                <c:pt idx="10988">
                  <c:v>36.420787551242199</c:v>
                </c:pt>
                <c:pt idx="10989">
                  <c:v>36.428071708752498</c:v>
                </c:pt>
                <c:pt idx="10990">
                  <c:v>36.435357323094202</c:v>
                </c:pt>
                <c:pt idx="10991">
                  <c:v>36.442644394558798</c:v>
                </c:pt>
                <c:pt idx="10992">
                  <c:v>36.4499329234378</c:v>
                </c:pt>
                <c:pt idx="10993">
                  <c:v>36.457222910022402</c:v>
                </c:pt>
                <c:pt idx="10994">
                  <c:v>36.464514354604503</c:v>
                </c:pt>
                <c:pt idx="10995">
                  <c:v>36.471807257475398</c:v>
                </c:pt>
                <c:pt idx="10996">
                  <c:v>36.479101618926897</c:v>
                </c:pt>
                <c:pt idx="10997">
                  <c:v>36.486397439250702</c:v>
                </c:pt>
                <c:pt idx="10998">
                  <c:v>36.493694718738503</c:v>
                </c:pt>
                <c:pt idx="10999">
                  <c:v>36.500993457682199</c:v>
                </c:pt>
                <c:pt idx="11000">
                  <c:v>36.508293656373802</c:v>
                </c:pt>
                <c:pt idx="11001">
                  <c:v>36.515595315105003</c:v>
                </c:pt>
                <c:pt idx="11002">
                  <c:v>36.522898434168098</c:v>
                </c:pt>
                <c:pt idx="11003">
                  <c:v>36.530203013854901</c:v>
                </c:pt>
                <c:pt idx="11004">
                  <c:v>36.537509054457701</c:v>
                </c:pt>
                <c:pt idx="11005">
                  <c:v>36.5448165562686</c:v>
                </c:pt>
                <c:pt idx="11006">
                  <c:v>36.552125519579803</c:v>
                </c:pt>
                <c:pt idx="11007">
                  <c:v>36.559435944683699</c:v>
                </c:pt>
                <c:pt idx="11008">
                  <c:v>36.566747831872704</c:v>
                </c:pt>
                <c:pt idx="11009">
                  <c:v>36.573695513960701</c:v>
                </c:pt>
                <c:pt idx="11010">
                  <c:v>36.5806445161084</c:v>
                </c:pt>
                <c:pt idx="11011">
                  <c:v>36.587594838566403</c:v>
                </c:pt>
                <c:pt idx="11012">
                  <c:v>36.594546481585802</c:v>
                </c:pt>
                <c:pt idx="11013">
                  <c:v>36.601499445417197</c:v>
                </c:pt>
                <c:pt idx="11014">
                  <c:v>36.608453730311901</c:v>
                </c:pt>
                <c:pt idx="11015">
                  <c:v>36.615409336520599</c:v>
                </c:pt>
                <c:pt idx="11016">
                  <c:v>36.622366264294598</c:v>
                </c:pt>
                <c:pt idx="11017">
                  <c:v>36.629324513884796</c:v>
                </c:pt>
                <c:pt idx="11018">
                  <c:v>36.6362840855424</c:v>
                </c:pt>
                <c:pt idx="11019">
                  <c:v>36.643244979518698</c:v>
                </c:pt>
                <c:pt idx="11020">
                  <c:v>36.650207196064798</c:v>
                </c:pt>
                <c:pt idx="11021">
                  <c:v>36.657170735431997</c:v>
                </c:pt>
                <c:pt idx="11022">
                  <c:v>36.664135597871798</c:v>
                </c:pt>
                <c:pt idx="11023">
                  <c:v>36.6711017836354</c:v>
                </c:pt>
                <c:pt idx="11024">
                  <c:v>36.6780692929742</c:v>
                </c:pt>
                <c:pt idx="11025">
                  <c:v>36.685038126139901</c:v>
                </c:pt>
                <c:pt idx="11026">
                  <c:v>36.692008283383899</c:v>
                </c:pt>
                <c:pt idx="11027">
                  <c:v>36.698979764957699</c:v>
                </c:pt>
                <c:pt idx="11028">
                  <c:v>36.705952571113002</c:v>
                </c:pt>
                <c:pt idx="11029">
                  <c:v>36.712926702101498</c:v>
                </c:pt>
                <c:pt idx="11030">
                  <c:v>36.720269287442001</c:v>
                </c:pt>
                <c:pt idx="11031">
                  <c:v>36.727613341299403</c:v>
                </c:pt>
                <c:pt idx="11032">
                  <c:v>36.734958863967698</c:v>
                </c:pt>
                <c:pt idx="11033">
                  <c:v>36.742305855740497</c:v>
                </c:pt>
                <c:pt idx="11034">
                  <c:v>37.058289686099897</c:v>
                </c:pt>
                <c:pt idx="11035">
                  <c:v>37.065701344037102</c:v>
                </c:pt>
                <c:pt idx="11036">
                  <c:v>37.3844663755958</c:v>
                </c:pt>
                <c:pt idx="11037">
                  <c:v>37.593819387299099</c:v>
                </c:pt>
                <c:pt idx="11038">
                  <c:v>37.856976123010199</c:v>
                </c:pt>
                <c:pt idx="11039">
                  <c:v>37.792619263601097</c:v>
                </c:pt>
                <c:pt idx="11040">
                  <c:v>38.227234385132498</c:v>
                </c:pt>
                <c:pt idx="11041">
                  <c:v>38.433661450812203</c:v>
                </c:pt>
                <c:pt idx="11042">
                  <c:v>38.456721647682699</c:v>
                </c:pt>
                <c:pt idx="11043">
                  <c:v>38.606702862108698</c:v>
                </c:pt>
                <c:pt idx="11044">
                  <c:v>38.745686992412303</c:v>
                </c:pt>
                <c:pt idx="11045">
                  <c:v>38.8309275037956</c:v>
                </c:pt>
                <c:pt idx="11046">
                  <c:v>38.570760289520102</c:v>
                </c:pt>
                <c:pt idx="11047">
                  <c:v>38.590045669664903</c:v>
                </c:pt>
                <c:pt idx="11048">
                  <c:v>38.782995898013198</c:v>
                </c:pt>
                <c:pt idx="11049">
                  <c:v>39.007937274221703</c:v>
                </c:pt>
                <c:pt idx="11050">
                  <c:v>38.984532511857203</c:v>
                </c:pt>
                <c:pt idx="11051">
                  <c:v>38.933462774266602</c:v>
                </c:pt>
                <c:pt idx="11052">
                  <c:v>39.073233905626203</c:v>
                </c:pt>
                <c:pt idx="11053">
                  <c:v>39.358077780798297</c:v>
                </c:pt>
                <c:pt idx="11054">
                  <c:v>39.3065186989054</c:v>
                </c:pt>
                <c:pt idx="11055">
                  <c:v>39.243235203800197</c:v>
                </c:pt>
                <c:pt idx="11056">
                  <c:v>39.596031888282397</c:v>
                </c:pt>
                <c:pt idx="11057">
                  <c:v>39.449130609976798</c:v>
                </c:pt>
                <c:pt idx="11058">
                  <c:v>39.559193684378698</c:v>
                </c:pt>
                <c:pt idx="11059">
                  <c:v>39.622092802336802</c:v>
                </c:pt>
                <c:pt idx="11060">
                  <c:v>39.9188622774263</c:v>
                </c:pt>
                <c:pt idx="11061">
                  <c:v>39.946406292397697</c:v>
                </c:pt>
                <c:pt idx="11062">
                  <c:v>39.782226562536003</c:v>
                </c:pt>
                <c:pt idx="11063">
                  <c:v>39.797741630895402</c:v>
                </c:pt>
                <c:pt idx="11064">
                  <c:v>39.6063144936508</c:v>
                </c:pt>
                <c:pt idx="11065">
                  <c:v>39.6138396934046</c:v>
                </c:pt>
                <c:pt idx="11066">
                  <c:v>39.672864314547702</c:v>
                </c:pt>
                <c:pt idx="11067">
                  <c:v>39.712140450219103</c:v>
                </c:pt>
                <c:pt idx="11068">
                  <c:v>39.282852211952303</c:v>
                </c:pt>
                <c:pt idx="11069">
                  <c:v>39.439590792277997</c:v>
                </c:pt>
                <c:pt idx="11070">
                  <c:v>39.833197908384903</c:v>
                </c:pt>
                <c:pt idx="11071">
                  <c:v>40.047500513132</c:v>
                </c:pt>
                <c:pt idx="11072">
                  <c:v>40.118785064045397</c:v>
                </c:pt>
                <c:pt idx="11073">
                  <c:v>40.0738520247737</c:v>
                </c:pt>
                <c:pt idx="11074">
                  <c:v>40.1451834813777</c:v>
                </c:pt>
                <c:pt idx="11075">
                  <c:v>40.220656426322698</c:v>
                </c:pt>
                <c:pt idx="11076">
                  <c:v>40.344536048115799</c:v>
                </c:pt>
                <c:pt idx="11077">
                  <c:v>40.501072847982499</c:v>
                </c:pt>
                <c:pt idx="11078">
                  <c:v>40.313957891424799</c:v>
                </c:pt>
                <c:pt idx="11079">
                  <c:v>40.276869050164699</c:v>
                </c:pt>
                <c:pt idx="11080">
                  <c:v>40.642583021140197</c:v>
                </c:pt>
                <c:pt idx="11081">
                  <c:v>41.015681933274301</c:v>
                </c:pt>
                <c:pt idx="11082">
                  <c:v>41.0763851425355</c:v>
                </c:pt>
                <c:pt idx="11083">
                  <c:v>41.079671253346902</c:v>
                </c:pt>
                <c:pt idx="11084">
                  <c:v>40.967934547537801</c:v>
                </c:pt>
                <c:pt idx="11085">
                  <c:v>41.090018992489497</c:v>
                </c:pt>
                <c:pt idx="11086">
                  <c:v>41.376827325057</c:v>
                </c:pt>
                <c:pt idx="11087">
                  <c:v>41.359449057580498</c:v>
                </c:pt>
                <c:pt idx="11088">
                  <c:v>41.4041172625627</c:v>
                </c:pt>
                <c:pt idx="11089">
                  <c:v>41.3577446512286</c:v>
                </c:pt>
                <c:pt idx="11090">
                  <c:v>41.381732143126399</c:v>
                </c:pt>
                <c:pt idx="11091">
                  <c:v>41.178134020982199</c:v>
                </c:pt>
                <c:pt idx="11092">
                  <c:v>40.719409607988403</c:v>
                </c:pt>
                <c:pt idx="11093">
                  <c:v>40.729996654486499</c:v>
                </c:pt>
                <c:pt idx="11094">
                  <c:v>40.993112432874497</c:v>
                </c:pt>
                <c:pt idx="11095">
                  <c:v>41.0816575557295</c:v>
                </c:pt>
                <c:pt idx="11096">
                  <c:v>40.833524344092901</c:v>
                </c:pt>
                <c:pt idx="11097">
                  <c:v>40.333722006121199</c:v>
                </c:pt>
                <c:pt idx="11098">
                  <c:v>40.626544827885603</c:v>
                </c:pt>
                <c:pt idx="11099">
                  <c:v>40.588355875747403</c:v>
                </c:pt>
                <c:pt idx="11100">
                  <c:v>40.858674325879903</c:v>
                </c:pt>
                <c:pt idx="11101">
                  <c:v>41.2778843244634</c:v>
                </c:pt>
                <c:pt idx="11102">
                  <c:v>41.548667245631897</c:v>
                </c:pt>
                <c:pt idx="11103">
                  <c:v>41.9084787039791</c:v>
                </c:pt>
                <c:pt idx="11104">
                  <c:v>41.965474235016501</c:v>
                </c:pt>
                <c:pt idx="11105">
                  <c:v>42.051923111940603</c:v>
                </c:pt>
                <c:pt idx="11106">
                  <c:v>42.167986419729601</c:v>
                </c:pt>
                <c:pt idx="11107">
                  <c:v>42.28858686089</c:v>
                </c:pt>
                <c:pt idx="11108">
                  <c:v>42.527940262522598</c:v>
                </c:pt>
                <c:pt idx="11109">
                  <c:v>42.483711204649602</c:v>
                </c:pt>
                <c:pt idx="11110">
                  <c:v>42.834626659199998</c:v>
                </c:pt>
                <c:pt idx="11111">
                  <c:v>42.905732139454301</c:v>
                </c:pt>
                <c:pt idx="11112">
                  <c:v>42.877843413563603</c:v>
                </c:pt>
                <c:pt idx="11113">
                  <c:v>42.875699521392903</c:v>
                </c:pt>
                <c:pt idx="11114">
                  <c:v>43.002182834981099</c:v>
                </c:pt>
                <c:pt idx="11115">
                  <c:v>43.150540365761699</c:v>
                </c:pt>
                <c:pt idx="11116">
                  <c:v>43.2087935952555</c:v>
                </c:pt>
                <c:pt idx="11117">
                  <c:v>43.306013380844803</c:v>
                </c:pt>
                <c:pt idx="11118">
                  <c:v>42.862126743691199</c:v>
                </c:pt>
                <c:pt idx="11119">
                  <c:v>42.812835297935898</c:v>
                </c:pt>
                <c:pt idx="11120">
                  <c:v>43.029040116190501</c:v>
                </c:pt>
                <c:pt idx="11121">
                  <c:v>42.949436391975603</c:v>
                </c:pt>
                <c:pt idx="11122">
                  <c:v>42.6380529781337</c:v>
                </c:pt>
                <c:pt idx="11123">
                  <c:v>42.849111340375501</c:v>
                </c:pt>
                <c:pt idx="11124">
                  <c:v>42.739846106457499</c:v>
                </c:pt>
                <c:pt idx="11125">
                  <c:v>42.665051375771199</c:v>
                </c:pt>
                <c:pt idx="11126">
                  <c:v>42.492257917699398</c:v>
                </c:pt>
                <c:pt idx="11127">
                  <c:v>42.354158079466899</c:v>
                </c:pt>
                <c:pt idx="11128">
                  <c:v>42.178388323437098</c:v>
                </c:pt>
                <c:pt idx="11129">
                  <c:v>41.678574421804299</c:v>
                </c:pt>
                <c:pt idx="11130">
                  <c:v>42.097444094743402</c:v>
                </c:pt>
                <c:pt idx="11131">
                  <c:v>42.057451522853398</c:v>
                </c:pt>
                <c:pt idx="11132">
                  <c:v>41.861884373272197</c:v>
                </c:pt>
                <c:pt idx="11133">
                  <c:v>41.169070186894501</c:v>
                </c:pt>
                <c:pt idx="11134">
                  <c:v>41.6598055035223</c:v>
                </c:pt>
                <c:pt idx="11135">
                  <c:v>41.4981654581686</c:v>
                </c:pt>
                <c:pt idx="11136">
                  <c:v>40.818425507963802</c:v>
                </c:pt>
                <c:pt idx="11137">
                  <c:v>41.647855914285699</c:v>
                </c:pt>
                <c:pt idx="11138">
                  <c:v>42.011025217858197</c:v>
                </c:pt>
                <c:pt idx="11139">
                  <c:v>42.2555293846262</c:v>
                </c:pt>
                <c:pt idx="11140">
                  <c:v>42.370464424552402</c:v>
                </c:pt>
                <c:pt idx="11141">
                  <c:v>42.642482806158</c:v>
                </c:pt>
                <c:pt idx="11142">
                  <c:v>42.903454800931698</c:v>
                </c:pt>
                <c:pt idx="11143">
                  <c:v>42.835667342346198</c:v>
                </c:pt>
                <c:pt idx="11144">
                  <c:v>42.913628256909298</c:v>
                </c:pt>
                <c:pt idx="11145">
                  <c:v>42.931651980777197</c:v>
                </c:pt>
                <c:pt idx="11146">
                  <c:v>42.9496832746091</c:v>
                </c:pt>
                <c:pt idx="11147">
                  <c:v>42.941952331619703</c:v>
                </c:pt>
                <c:pt idx="11148">
                  <c:v>42.839750485070397</c:v>
                </c:pt>
                <c:pt idx="11149">
                  <c:v>42.7592117541585</c:v>
                </c:pt>
                <c:pt idx="11150">
                  <c:v>42.794274307796897</c:v>
                </c:pt>
                <c:pt idx="11151">
                  <c:v>42.628232523482602</c:v>
                </c:pt>
                <c:pt idx="11152">
                  <c:v>42.488411920805603</c:v>
                </c:pt>
                <c:pt idx="11153">
                  <c:v>42.523252418580697</c:v>
                </c:pt>
                <c:pt idx="11154">
                  <c:v>42.328495922503599</c:v>
                </c:pt>
                <c:pt idx="11155">
                  <c:v>42.274315447722799</c:v>
                </c:pt>
                <c:pt idx="11156">
                  <c:v>42.429039442261498</c:v>
                </c:pt>
                <c:pt idx="11157">
                  <c:v>42.660701997616201</c:v>
                </c:pt>
                <c:pt idx="11158">
                  <c:v>42.641931288737197</c:v>
                </c:pt>
                <c:pt idx="11159">
                  <c:v>42.849171074800502</c:v>
                </c:pt>
                <c:pt idx="11160">
                  <c:v>43.053133129116603</c:v>
                </c:pt>
                <c:pt idx="11161">
                  <c:v>43.245150102872401</c:v>
                </c:pt>
                <c:pt idx="11162">
                  <c:v>43.239095781857998</c:v>
                </c:pt>
                <c:pt idx="11163">
                  <c:v>43.271957494652199</c:v>
                </c:pt>
                <c:pt idx="11164">
                  <c:v>43.438987250581597</c:v>
                </c:pt>
                <c:pt idx="11165">
                  <c:v>43.476344779617101</c:v>
                </c:pt>
                <c:pt idx="11166">
                  <c:v>43.791983042717099</c:v>
                </c:pt>
                <c:pt idx="11167">
                  <c:v>43.838402544742401</c:v>
                </c:pt>
                <c:pt idx="11168">
                  <c:v>43.906790452712201</c:v>
                </c:pt>
                <c:pt idx="11169">
                  <c:v>43.931378255365701</c:v>
                </c:pt>
                <c:pt idx="11170">
                  <c:v>43.775861176341699</c:v>
                </c:pt>
                <c:pt idx="11171">
                  <c:v>43.791620486365197</c:v>
                </c:pt>
                <c:pt idx="11172">
                  <c:v>43.982551951685799</c:v>
                </c:pt>
                <c:pt idx="11173">
                  <c:v>44.139129836633799</c:v>
                </c:pt>
                <c:pt idx="11174">
                  <c:v>44.221228618129899</c:v>
                </c:pt>
                <c:pt idx="11175">
                  <c:v>44.3521234548396</c:v>
                </c:pt>
                <c:pt idx="11176">
                  <c:v>44.6333159175432</c:v>
                </c:pt>
                <c:pt idx="11177">
                  <c:v>44.7913178558914</c:v>
                </c:pt>
                <c:pt idx="11178">
                  <c:v>44.716964268250599</c:v>
                </c:pt>
                <c:pt idx="11179">
                  <c:v>44.839488750345602</c:v>
                </c:pt>
                <c:pt idx="11180">
                  <c:v>44.774023096770101</c:v>
                </c:pt>
                <c:pt idx="11181">
                  <c:v>44.820588080790699</c:v>
                </c:pt>
                <c:pt idx="11182">
                  <c:v>44.876165610010901</c:v>
                </c:pt>
                <c:pt idx="11183">
                  <c:v>44.761282626049301</c:v>
                </c:pt>
                <c:pt idx="11184">
                  <c:v>44.552695049011902</c:v>
                </c:pt>
                <c:pt idx="11185">
                  <c:v>44.336168951073702</c:v>
                </c:pt>
                <c:pt idx="11186">
                  <c:v>44.391145800573</c:v>
                </c:pt>
                <c:pt idx="11187">
                  <c:v>44.286382696483699</c:v>
                </c:pt>
                <c:pt idx="11188">
                  <c:v>44.350155087566598</c:v>
                </c:pt>
                <c:pt idx="11189">
                  <c:v>44.431759372927701</c:v>
                </c:pt>
                <c:pt idx="11190">
                  <c:v>44.215821022375302</c:v>
                </c:pt>
                <c:pt idx="11191">
                  <c:v>43.983245803797601</c:v>
                </c:pt>
                <c:pt idx="11192">
                  <c:v>43.945420212406397</c:v>
                </c:pt>
                <c:pt idx="11193">
                  <c:v>43.723056386131603</c:v>
                </c:pt>
                <c:pt idx="11194">
                  <c:v>43.545540777203897</c:v>
                </c:pt>
                <c:pt idx="11195">
                  <c:v>43.564700815145898</c:v>
                </c:pt>
                <c:pt idx="11196">
                  <c:v>43.679711625297799</c:v>
                </c:pt>
                <c:pt idx="11197">
                  <c:v>43.808129977476199</c:v>
                </c:pt>
                <c:pt idx="11198">
                  <c:v>44.0990159605266</c:v>
                </c:pt>
                <c:pt idx="11199">
                  <c:v>44.172220327021101</c:v>
                </c:pt>
                <c:pt idx="11200">
                  <c:v>44.413400650006601</c:v>
                </c:pt>
                <c:pt idx="11201">
                  <c:v>44.496009575215602</c:v>
                </c:pt>
                <c:pt idx="11202">
                  <c:v>44.476431331002601</c:v>
                </c:pt>
                <c:pt idx="11203">
                  <c:v>44.4879952031486</c:v>
                </c:pt>
                <c:pt idx="11204">
                  <c:v>44.561845275185803</c:v>
                </c:pt>
                <c:pt idx="11205">
                  <c:v>44.787328212278297</c:v>
                </c:pt>
                <c:pt idx="11206">
                  <c:v>45.228931268451397</c:v>
                </c:pt>
                <c:pt idx="11207">
                  <c:v>45.2994884012301</c:v>
                </c:pt>
                <c:pt idx="11208">
                  <c:v>45.333916012415102</c:v>
                </c:pt>
                <c:pt idx="11209">
                  <c:v>45.459037620609301</c:v>
                </c:pt>
                <c:pt idx="11210">
                  <c:v>45.266291301098001</c:v>
                </c:pt>
                <c:pt idx="11211">
                  <c:v>45.296167053356697</c:v>
                </c:pt>
                <c:pt idx="11212">
                  <c:v>45.557072975583999</c:v>
                </c:pt>
                <c:pt idx="11213">
                  <c:v>45.691921911591798</c:v>
                </c:pt>
                <c:pt idx="11214">
                  <c:v>45.923123036464403</c:v>
                </c:pt>
                <c:pt idx="11215">
                  <c:v>45.530939565733</c:v>
                </c:pt>
                <c:pt idx="11216">
                  <c:v>45.560989985846398</c:v>
                </c:pt>
                <c:pt idx="11217">
                  <c:v>45.6001724372342</c:v>
                </c:pt>
                <c:pt idx="11218">
                  <c:v>45.602908447580504</c:v>
                </c:pt>
                <c:pt idx="11219">
                  <c:v>45.428705337310703</c:v>
                </c:pt>
                <c:pt idx="11220">
                  <c:v>45.582254361350799</c:v>
                </c:pt>
                <c:pt idx="11221">
                  <c:v>45.5312022364661</c:v>
                </c:pt>
                <c:pt idx="11222">
                  <c:v>45.630460257341603</c:v>
                </c:pt>
                <c:pt idx="11223">
                  <c:v>45.898767363654798</c:v>
                </c:pt>
                <c:pt idx="11224">
                  <c:v>45.998826676507498</c:v>
                </c:pt>
                <c:pt idx="11225">
                  <c:v>45.671315030570803</c:v>
                </c:pt>
                <c:pt idx="11226">
                  <c:v>45.474014949638701</c:v>
                </c:pt>
                <c:pt idx="11227">
                  <c:v>45.204808781136897</c:v>
                </c:pt>
                <c:pt idx="11228">
                  <c:v>45.312396226036</c:v>
                </c:pt>
                <c:pt idx="11229">
                  <c:v>44.953522047925802</c:v>
                </c:pt>
                <c:pt idx="11230">
                  <c:v>44.876201990003302</c:v>
                </c:pt>
                <c:pt idx="11231">
                  <c:v>44.991982591137599</c:v>
                </c:pt>
                <c:pt idx="11232">
                  <c:v>45.040573932336002</c:v>
                </c:pt>
                <c:pt idx="11233">
                  <c:v>44.994632546924997</c:v>
                </c:pt>
                <c:pt idx="11234">
                  <c:v>44.786757344558197</c:v>
                </c:pt>
                <c:pt idx="11235">
                  <c:v>44.539534444016297</c:v>
                </c:pt>
                <c:pt idx="11236">
                  <c:v>44.6099069084378</c:v>
                </c:pt>
                <c:pt idx="11237">
                  <c:v>44.8097592913876</c:v>
                </c:pt>
                <c:pt idx="11238">
                  <c:v>44.826786999918298</c:v>
                </c:pt>
                <c:pt idx="11239">
                  <c:v>44.758650283678399</c:v>
                </c:pt>
                <c:pt idx="11240">
                  <c:v>44.363878988176403</c:v>
                </c:pt>
                <c:pt idx="11241">
                  <c:v>43.8306251627385</c:v>
                </c:pt>
                <c:pt idx="11242">
                  <c:v>43.623744611970402</c:v>
                </c:pt>
                <c:pt idx="11243">
                  <c:v>43.422202911863103</c:v>
                </c:pt>
                <c:pt idx="11244">
                  <c:v>43.295410079360401</c:v>
                </c:pt>
                <c:pt idx="11245">
                  <c:v>43.138680694873202</c:v>
                </c:pt>
                <c:pt idx="11246">
                  <c:v>43.3233142482472</c:v>
                </c:pt>
                <c:pt idx="11247">
                  <c:v>43.582387667451698</c:v>
                </c:pt>
                <c:pt idx="11248">
                  <c:v>43.4551270954628</c:v>
                </c:pt>
                <c:pt idx="11249">
                  <c:v>43.145726590543099</c:v>
                </c:pt>
                <c:pt idx="11250">
                  <c:v>43.330390300350601</c:v>
                </c:pt>
                <c:pt idx="11251">
                  <c:v>43.749828478457999</c:v>
                </c:pt>
                <c:pt idx="11252">
                  <c:v>43.910827847258702</c:v>
                </c:pt>
                <c:pt idx="11253">
                  <c:v>43.308371289194298</c:v>
                </c:pt>
                <c:pt idx="11254">
                  <c:v>44.056739945071598</c:v>
                </c:pt>
                <c:pt idx="11255">
                  <c:v>44.355444641899197</c:v>
                </c:pt>
                <c:pt idx="11256">
                  <c:v>44.456575055682698</c:v>
                </c:pt>
                <c:pt idx="11257">
                  <c:v>44.620175251887702</c:v>
                </c:pt>
                <c:pt idx="11258">
                  <c:v>44.851307759692403</c:v>
                </c:pt>
                <c:pt idx="11259">
                  <c:v>44.881806648968997</c:v>
                </c:pt>
                <c:pt idx="11260">
                  <c:v>44.687917244245497</c:v>
                </c:pt>
                <c:pt idx="11261">
                  <c:v>44.9368289432959</c:v>
                </c:pt>
                <c:pt idx="11262">
                  <c:v>45.232063909453402</c:v>
                </c:pt>
                <c:pt idx="11263">
                  <c:v>45.2895086306184</c:v>
                </c:pt>
                <c:pt idx="11264">
                  <c:v>45.460250078155802</c:v>
                </c:pt>
                <c:pt idx="11265">
                  <c:v>45.427064095598801</c:v>
                </c:pt>
                <c:pt idx="11266">
                  <c:v>45.393902338808999</c:v>
                </c:pt>
                <c:pt idx="11267">
                  <c:v>45.324449668230599</c:v>
                </c:pt>
                <c:pt idx="11268">
                  <c:v>45.3276223797074</c:v>
                </c:pt>
                <c:pt idx="11269">
                  <c:v>45.530236851744696</c:v>
                </c:pt>
                <c:pt idx="11270">
                  <c:v>45.6108253709723</c:v>
                </c:pt>
                <c:pt idx="11271">
                  <c:v>45.358597506670797</c:v>
                </c:pt>
                <c:pt idx="11272">
                  <c:v>45.234768535477599</c:v>
                </c:pt>
                <c:pt idx="11273">
                  <c:v>45.197223677593101</c:v>
                </c:pt>
                <c:pt idx="11274">
                  <c:v>45.4625313805806</c:v>
                </c:pt>
                <c:pt idx="11275">
                  <c:v>45.583916339366802</c:v>
                </c:pt>
                <c:pt idx="11276">
                  <c:v>45.536964905537197</c:v>
                </c:pt>
                <c:pt idx="11277">
                  <c:v>45.6130116369295</c:v>
                </c:pt>
                <c:pt idx="11278">
                  <c:v>45.926373026875197</c:v>
                </c:pt>
                <c:pt idx="11279">
                  <c:v>45.911217323776299</c:v>
                </c:pt>
                <c:pt idx="11280">
                  <c:v>46.2128540215935</c:v>
                </c:pt>
                <c:pt idx="11281">
                  <c:v>46.1010189148612</c:v>
                </c:pt>
                <c:pt idx="11282">
                  <c:v>45.8511513923427</c:v>
                </c:pt>
                <c:pt idx="11283">
                  <c:v>45.721851145416302</c:v>
                </c:pt>
                <c:pt idx="11284">
                  <c:v>46.022700925953103</c:v>
                </c:pt>
                <c:pt idx="11285">
                  <c:v>46.353143918601504</c:v>
                </c:pt>
                <c:pt idx="11286">
                  <c:v>46.291957768628897</c:v>
                </c:pt>
                <c:pt idx="11287">
                  <c:v>46.365099061903301</c:v>
                </c:pt>
                <c:pt idx="11288">
                  <c:v>46.493994037295401</c:v>
                </c:pt>
                <c:pt idx="11289">
                  <c:v>46.595350944296797</c:v>
                </c:pt>
                <c:pt idx="11290">
                  <c:v>46.533845081050302</c:v>
                </c:pt>
                <c:pt idx="11291">
                  <c:v>46.281631640710998</c:v>
                </c:pt>
                <c:pt idx="11292">
                  <c:v>46.243680702765602</c:v>
                </c:pt>
                <c:pt idx="11293">
                  <c:v>46.247380197221801</c:v>
                </c:pt>
                <c:pt idx="11294">
                  <c:v>46.0984636329868</c:v>
                </c:pt>
                <c:pt idx="11295">
                  <c:v>45.470602558305501</c:v>
                </c:pt>
                <c:pt idx="11296">
                  <c:v>45.246887193718599</c:v>
                </c:pt>
                <c:pt idx="11297">
                  <c:v>45.069519395919201</c:v>
                </c:pt>
                <c:pt idx="11298">
                  <c:v>45.100166669108503</c:v>
                </c:pt>
                <c:pt idx="11299">
                  <c:v>45.202995049114001</c:v>
                </c:pt>
                <c:pt idx="11300">
                  <c:v>45.138806796144301</c:v>
                </c:pt>
                <c:pt idx="11301">
                  <c:v>44.894154463309199</c:v>
                </c:pt>
                <c:pt idx="11302">
                  <c:v>44.529613929067096</c:v>
                </c:pt>
                <c:pt idx="11303">
                  <c:v>44.663202770854298</c:v>
                </c:pt>
                <c:pt idx="11304">
                  <c:v>44.520280521987601</c:v>
                </c:pt>
                <c:pt idx="11305">
                  <c:v>44.319939259638701</c:v>
                </c:pt>
                <c:pt idx="11306">
                  <c:v>44.359827204972298</c:v>
                </c:pt>
                <c:pt idx="11307">
                  <c:v>44.4352389112208</c:v>
                </c:pt>
                <c:pt idx="11308">
                  <c:v>43.813145566463703</c:v>
                </c:pt>
                <c:pt idx="11309">
                  <c:v>43.300531763335997</c:v>
                </c:pt>
                <c:pt idx="11310">
                  <c:v>42.854536286173698</c:v>
                </c:pt>
                <c:pt idx="11311">
                  <c:v>43.398788897008103</c:v>
                </c:pt>
                <c:pt idx="11312">
                  <c:v>43.511625748140297</c:v>
                </c:pt>
                <c:pt idx="11313">
                  <c:v>43.350632732872199</c:v>
                </c:pt>
                <c:pt idx="11314">
                  <c:v>43.511030073983797</c:v>
                </c:pt>
                <c:pt idx="11315">
                  <c:v>43.7895006664573</c:v>
                </c:pt>
                <c:pt idx="11316">
                  <c:v>43.982174469389697</c:v>
                </c:pt>
                <c:pt idx="11317">
                  <c:v>43.779856466830502</c:v>
                </c:pt>
                <c:pt idx="11318">
                  <c:v>43.442751572035903</c:v>
                </c:pt>
                <c:pt idx="11319">
                  <c:v>43.625211128638497</c:v>
                </c:pt>
                <c:pt idx="11320">
                  <c:v>43.398360030769602</c:v>
                </c:pt>
                <c:pt idx="11321">
                  <c:v>43.025134134504903</c:v>
                </c:pt>
                <c:pt idx="11322">
                  <c:v>42.839265555043902</c:v>
                </c:pt>
                <c:pt idx="11323">
                  <c:v>42.182968006740602</c:v>
                </c:pt>
                <c:pt idx="11324">
                  <c:v>42.013392475353498</c:v>
                </c:pt>
                <c:pt idx="11325">
                  <c:v>42.777195950555402</c:v>
                </c:pt>
                <c:pt idx="11326">
                  <c:v>42.784895845826597</c:v>
                </c:pt>
                <c:pt idx="11327">
                  <c:v>42.7925971270788</c:v>
                </c:pt>
                <c:pt idx="11328">
                  <c:v>42.800299794561703</c:v>
                </c:pt>
                <c:pt idx="11329">
                  <c:v>42.808003848524699</c:v>
                </c:pt>
                <c:pt idx="11330">
                  <c:v>42.815709289217402</c:v>
                </c:pt>
                <c:pt idx="11331">
                  <c:v>42.823416116889497</c:v>
                </c:pt>
                <c:pt idx="11332">
                  <c:v>42.831124331790598</c:v>
                </c:pt>
                <c:pt idx="11333">
                  <c:v>42.838833934170303</c:v>
                </c:pt>
                <c:pt idx="11334">
                  <c:v>42.846544924278398</c:v>
                </c:pt>
                <c:pt idx="11335">
                  <c:v>42.8542573023648</c:v>
                </c:pt>
                <c:pt idx="11336">
                  <c:v>42.861971068679203</c:v>
                </c:pt>
                <c:pt idx="11337">
                  <c:v>42.869686223471597</c:v>
                </c:pt>
                <c:pt idx="11338">
                  <c:v>42.8774027669918</c:v>
                </c:pt>
                <c:pt idx="11339">
                  <c:v>42.885120699489903</c:v>
                </c:pt>
                <c:pt idx="11340">
                  <c:v>42.892840021215797</c:v>
                </c:pt>
                <c:pt idx="11341">
                  <c:v>42.900560732419599</c:v>
                </c:pt>
                <c:pt idx="11342">
                  <c:v>42.9082828333514</c:v>
                </c:pt>
                <c:pt idx="11343">
                  <c:v>42.917293572746502</c:v>
                </c:pt>
                <c:pt idx="11344">
                  <c:v>42.926306204396703</c:v>
                </c:pt>
                <c:pt idx="11345">
                  <c:v>42.935320728699701</c:v>
                </c:pt>
                <c:pt idx="11346">
                  <c:v>42.944337146052703</c:v>
                </c:pt>
                <c:pt idx="11347">
                  <c:v>42.721456036264698</c:v>
                </c:pt>
                <c:pt idx="11348">
                  <c:v>43.469508731459698</c:v>
                </c:pt>
                <c:pt idx="11349">
                  <c:v>43.795964742032901</c:v>
                </c:pt>
                <c:pt idx="11350">
                  <c:v>44.221223559678101</c:v>
                </c:pt>
                <c:pt idx="11351">
                  <c:v>44.318952463744999</c:v>
                </c:pt>
                <c:pt idx="11352">
                  <c:v>44.394737872458002</c:v>
                </c:pt>
                <c:pt idx="11353">
                  <c:v>44.5372449810286</c:v>
                </c:pt>
                <c:pt idx="11354">
                  <c:v>44.684663261915802</c:v>
                </c:pt>
                <c:pt idx="11355">
                  <c:v>44.144425683079199</c:v>
                </c:pt>
                <c:pt idx="11356">
                  <c:v>43.937388326625502</c:v>
                </c:pt>
                <c:pt idx="11357">
                  <c:v>44.509013748755002</c:v>
                </c:pt>
                <c:pt idx="11358">
                  <c:v>44.638534978763801</c:v>
                </c:pt>
                <c:pt idx="11359">
                  <c:v>44.799680090037199</c:v>
                </c:pt>
                <c:pt idx="11360">
                  <c:v>44.961406935162202</c:v>
                </c:pt>
                <c:pt idx="11361">
                  <c:v>45.105733051423996</c:v>
                </c:pt>
                <c:pt idx="11362">
                  <c:v>45.178353281636802</c:v>
                </c:pt>
                <c:pt idx="11363">
                  <c:v>45.331959682794398</c:v>
                </c:pt>
                <c:pt idx="11364">
                  <c:v>45.622084224764301</c:v>
                </c:pt>
                <c:pt idx="11365">
                  <c:v>45.667706308989104</c:v>
                </c:pt>
                <c:pt idx="11366">
                  <c:v>45.594637978894703</c:v>
                </c:pt>
                <c:pt idx="11367">
                  <c:v>45.8636463429701</c:v>
                </c:pt>
                <c:pt idx="11368">
                  <c:v>45.900337260044502</c:v>
                </c:pt>
                <c:pt idx="11369">
                  <c:v>45.670835573744299</c:v>
                </c:pt>
                <c:pt idx="11370">
                  <c:v>45.835250581809802</c:v>
                </c:pt>
                <c:pt idx="11371">
                  <c:v>45.766497705937098</c:v>
                </c:pt>
                <c:pt idx="11372">
                  <c:v>45.743614457084099</c:v>
                </c:pt>
                <c:pt idx="11373">
                  <c:v>45.7253170113013</c:v>
                </c:pt>
                <c:pt idx="11374">
                  <c:v>45.5332706798538</c:v>
                </c:pt>
                <c:pt idx="11375">
                  <c:v>45.273731036978603</c:v>
                </c:pt>
                <c:pt idx="11376">
                  <c:v>45.069999247312197</c:v>
                </c:pt>
                <c:pt idx="11377">
                  <c:v>45.340419242796102</c:v>
                </c:pt>
                <c:pt idx="11378">
                  <c:v>45.494576668221598</c:v>
                </c:pt>
                <c:pt idx="11379">
                  <c:v>45.444532633886602</c:v>
                </c:pt>
                <c:pt idx="11380">
                  <c:v>45.594499591578398</c:v>
                </c:pt>
                <c:pt idx="11381">
                  <c:v>45.585380691660099</c:v>
                </c:pt>
                <c:pt idx="11382">
                  <c:v>45.877127128086698</c:v>
                </c:pt>
                <c:pt idx="11383">
                  <c:v>46.0331093603222</c:v>
                </c:pt>
                <c:pt idx="11384">
                  <c:v>46.392167613332703</c:v>
                </c:pt>
                <c:pt idx="11385">
                  <c:v>46.983667750402702</c:v>
                </c:pt>
                <c:pt idx="11386">
                  <c:v>47.244427106417497</c:v>
                </c:pt>
                <c:pt idx="11387">
                  <c:v>47.034189405793903</c:v>
                </c:pt>
                <c:pt idx="11388">
                  <c:v>47.469255657797497</c:v>
                </c:pt>
                <c:pt idx="11389">
                  <c:v>47.799166984619198</c:v>
                </c:pt>
                <c:pt idx="11390">
                  <c:v>47.858915943349999</c:v>
                </c:pt>
                <c:pt idx="11391">
                  <c:v>47.980956179005503</c:v>
                </c:pt>
                <c:pt idx="11392">
                  <c:v>47.781835210862603</c:v>
                </c:pt>
                <c:pt idx="11393">
                  <c:v>47.717329733328</c:v>
                </c:pt>
                <c:pt idx="11394">
                  <c:v>47.194824972748002</c:v>
                </c:pt>
                <c:pt idx="11395">
                  <c:v>47.1499898890239</c:v>
                </c:pt>
                <c:pt idx="11396">
                  <c:v>47.4022423349302</c:v>
                </c:pt>
                <c:pt idx="11397">
                  <c:v>47.480456034782797</c:v>
                </c:pt>
                <c:pt idx="11398">
                  <c:v>47.307152370255899</c:v>
                </c:pt>
                <c:pt idx="11399">
                  <c:v>47.110827687919297</c:v>
                </c:pt>
                <c:pt idx="11400">
                  <c:v>47.042516987771798</c:v>
                </c:pt>
                <c:pt idx="11401">
                  <c:v>46.894333059260397</c:v>
                </c:pt>
                <c:pt idx="11402">
                  <c:v>46.7996065064806</c:v>
                </c:pt>
                <c:pt idx="11403">
                  <c:v>47.004588782978999</c:v>
                </c:pt>
                <c:pt idx="11404">
                  <c:v>47.605307427625497</c:v>
                </c:pt>
                <c:pt idx="11405">
                  <c:v>48.123253172438098</c:v>
                </c:pt>
                <c:pt idx="11406">
                  <c:v>48.266660466891899</c:v>
                </c:pt>
                <c:pt idx="11407">
                  <c:v>48.328441792289503</c:v>
                </c:pt>
                <c:pt idx="11408">
                  <c:v>48.312976690916003</c:v>
                </c:pt>
                <c:pt idx="11409">
                  <c:v>48.244372264014899</c:v>
                </c:pt>
                <c:pt idx="11410">
                  <c:v>47.997361078023197</c:v>
                </c:pt>
                <c:pt idx="11411">
                  <c:v>47.8428095753519</c:v>
                </c:pt>
                <c:pt idx="11412">
                  <c:v>47.406483152024698</c:v>
                </c:pt>
                <c:pt idx="11413">
                  <c:v>46.7418442582333</c:v>
                </c:pt>
                <c:pt idx="11414">
                  <c:v>46.638077363980003</c:v>
                </c:pt>
                <c:pt idx="11415">
                  <c:v>46.044841019910201</c:v>
                </c:pt>
                <c:pt idx="11416">
                  <c:v>46.182054646149602</c:v>
                </c:pt>
                <c:pt idx="11417">
                  <c:v>45.788583540564403</c:v>
                </c:pt>
                <c:pt idx="11418">
                  <c:v>45.851771785850403</c:v>
                </c:pt>
                <c:pt idx="11419">
                  <c:v>45.614718125717502</c:v>
                </c:pt>
                <c:pt idx="11420">
                  <c:v>45.3697670893824</c:v>
                </c:pt>
                <c:pt idx="11421">
                  <c:v>45.557144227461499</c:v>
                </c:pt>
                <c:pt idx="11422">
                  <c:v>45.7726295196574</c:v>
                </c:pt>
                <c:pt idx="11423">
                  <c:v>45.668725650647801</c:v>
                </c:pt>
                <c:pt idx="11424">
                  <c:v>45.6929300752426</c:v>
                </c:pt>
                <c:pt idx="11425">
                  <c:v>46.155799456904901</c:v>
                </c:pt>
                <c:pt idx="11426">
                  <c:v>46.374116388335999</c:v>
                </c:pt>
                <c:pt idx="11427">
                  <c:v>46.203923381190798</c:v>
                </c:pt>
                <c:pt idx="11428">
                  <c:v>46.487153431517498</c:v>
                </c:pt>
                <c:pt idx="11429">
                  <c:v>46.655901798473899</c:v>
                </c:pt>
                <c:pt idx="11430">
                  <c:v>46.666632655887597</c:v>
                </c:pt>
                <c:pt idx="11431">
                  <c:v>46.528032756899599</c:v>
                </c:pt>
                <c:pt idx="11432">
                  <c:v>46.5526926142607</c:v>
                </c:pt>
                <c:pt idx="11433">
                  <c:v>46.670470926574801</c:v>
                </c:pt>
                <c:pt idx="11434">
                  <c:v>46.592531240127499</c:v>
                </c:pt>
                <c:pt idx="11435">
                  <c:v>46.547336484824498</c:v>
                </c:pt>
                <c:pt idx="11436">
                  <c:v>46.6557917788342</c:v>
                </c:pt>
                <c:pt idx="11437">
                  <c:v>46.840082156360502</c:v>
                </c:pt>
                <c:pt idx="11438">
                  <c:v>47.137516678053402</c:v>
                </c:pt>
                <c:pt idx="11439">
                  <c:v>47.479263673969299</c:v>
                </c:pt>
                <c:pt idx="11440">
                  <c:v>47.690546397318499</c:v>
                </c:pt>
                <c:pt idx="11441">
                  <c:v>47.764466744234298</c:v>
                </c:pt>
                <c:pt idx="11442">
                  <c:v>47.537585527199198</c:v>
                </c:pt>
                <c:pt idx="11443">
                  <c:v>47.454394752526603</c:v>
                </c:pt>
                <c:pt idx="11444">
                  <c:v>47.641839611799099</c:v>
                </c:pt>
                <c:pt idx="11445">
                  <c:v>47.834789062226903</c:v>
                </c:pt>
                <c:pt idx="11446">
                  <c:v>47.961551253241801</c:v>
                </c:pt>
                <c:pt idx="11447">
                  <c:v>48.050280123060297</c:v>
                </c:pt>
                <c:pt idx="11448">
                  <c:v>48.115148001226402</c:v>
                </c:pt>
                <c:pt idx="11449">
                  <c:v>48.396621617033603</c:v>
                </c:pt>
                <c:pt idx="11450">
                  <c:v>48.587788272420802</c:v>
                </c:pt>
                <c:pt idx="11451">
                  <c:v>48.507618421771397</c:v>
                </c:pt>
                <c:pt idx="11452">
                  <c:v>48.558551421114203</c:v>
                </c:pt>
                <c:pt idx="11453">
                  <c:v>48.774636974938197</c:v>
                </c:pt>
                <c:pt idx="11454">
                  <c:v>48.864382306972097</c:v>
                </c:pt>
                <c:pt idx="11455">
                  <c:v>49.042248658569498</c:v>
                </c:pt>
                <c:pt idx="11456">
                  <c:v>49.181528644759801</c:v>
                </c:pt>
                <c:pt idx="11457">
                  <c:v>49.178577753041097</c:v>
                </c:pt>
                <c:pt idx="11458">
                  <c:v>49.165791322825299</c:v>
                </c:pt>
                <c:pt idx="11459">
                  <c:v>48.9710947891869</c:v>
                </c:pt>
                <c:pt idx="11460">
                  <c:v>48.982847851936299</c:v>
                </c:pt>
                <c:pt idx="11461">
                  <c:v>49.072976291983899</c:v>
                </c:pt>
                <c:pt idx="11462">
                  <c:v>49.177992461248699</c:v>
                </c:pt>
                <c:pt idx="11463">
                  <c:v>49.4307673424996</c:v>
                </c:pt>
                <c:pt idx="11464">
                  <c:v>49.783703021325003</c:v>
                </c:pt>
                <c:pt idx="11465">
                  <c:v>49.865348294279997</c:v>
                </c:pt>
                <c:pt idx="11466">
                  <c:v>49.7077737936701</c:v>
                </c:pt>
                <c:pt idx="11467">
                  <c:v>49.406544684480401</c:v>
                </c:pt>
                <c:pt idx="11468">
                  <c:v>49.5715625437266</c:v>
                </c:pt>
                <c:pt idx="11469">
                  <c:v>49.419873562342801</c:v>
                </c:pt>
                <c:pt idx="11470">
                  <c:v>49.150041052692401</c:v>
                </c:pt>
                <c:pt idx="11471">
                  <c:v>49.186412083071403</c:v>
                </c:pt>
                <c:pt idx="11472">
                  <c:v>49.016718961384797</c:v>
                </c:pt>
                <c:pt idx="11473">
                  <c:v>49.033874813021299</c:v>
                </c:pt>
                <c:pt idx="11474">
                  <c:v>49.134394256387999</c:v>
                </c:pt>
                <c:pt idx="11475">
                  <c:v>49.279340719444299</c:v>
                </c:pt>
                <c:pt idx="11476">
                  <c:v>49.547913126365302</c:v>
                </c:pt>
                <c:pt idx="11477">
                  <c:v>49.926954661781998</c:v>
                </c:pt>
                <c:pt idx="11478">
                  <c:v>50.219027346553403</c:v>
                </c:pt>
                <c:pt idx="11479">
                  <c:v>50.281801130736604</c:v>
                </c:pt>
                <c:pt idx="11480">
                  <c:v>50.575949667351402</c:v>
                </c:pt>
                <c:pt idx="11481">
                  <c:v>50.669515174235997</c:v>
                </c:pt>
                <c:pt idx="11482">
                  <c:v>50.829124147034797</c:v>
                </c:pt>
                <c:pt idx="11483">
                  <c:v>50.8164168659981</c:v>
                </c:pt>
                <c:pt idx="11484">
                  <c:v>51.057794846111598</c:v>
                </c:pt>
                <c:pt idx="11485">
                  <c:v>51.203309561422998</c:v>
                </c:pt>
                <c:pt idx="11486">
                  <c:v>51.554052231918703</c:v>
                </c:pt>
                <c:pt idx="11487">
                  <c:v>51.783467764350803</c:v>
                </c:pt>
                <c:pt idx="11488">
                  <c:v>52.086401050772203</c:v>
                </c:pt>
                <c:pt idx="11489">
                  <c:v>51.999937625027897</c:v>
                </c:pt>
                <c:pt idx="11490">
                  <c:v>51.960417672432897</c:v>
                </c:pt>
                <c:pt idx="11491">
                  <c:v>51.827399003191502</c:v>
                </c:pt>
                <c:pt idx="11492">
                  <c:v>51.974588816360502</c:v>
                </c:pt>
                <c:pt idx="11493">
                  <c:v>51.893508457807002</c:v>
                </c:pt>
                <c:pt idx="11494">
                  <c:v>51.807365233767101</c:v>
                </c:pt>
                <c:pt idx="11495">
                  <c:v>51.7938953188063</c:v>
                </c:pt>
                <c:pt idx="11496">
                  <c:v>51.951348760575399</c:v>
                </c:pt>
                <c:pt idx="11497">
                  <c:v>51.756011689235699</c:v>
                </c:pt>
                <c:pt idx="11498">
                  <c:v>51.5303554782706</c:v>
                </c:pt>
                <c:pt idx="11499">
                  <c:v>51.661242581185398</c:v>
                </c:pt>
                <c:pt idx="11500">
                  <c:v>51.420501190757101</c:v>
                </c:pt>
                <c:pt idx="11501">
                  <c:v>50.892926848539901</c:v>
                </c:pt>
                <c:pt idx="11502">
                  <c:v>50.838980346080497</c:v>
                </c:pt>
                <c:pt idx="11503">
                  <c:v>50.912188477778798</c:v>
                </c:pt>
                <c:pt idx="11504">
                  <c:v>50.725849867950203</c:v>
                </c:pt>
                <c:pt idx="11505">
                  <c:v>50.210475233291803</c:v>
                </c:pt>
                <c:pt idx="11506">
                  <c:v>50.262694127534402</c:v>
                </c:pt>
                <c:pt idx="11507">
                  <c:v>50.314967329427098</c:v>
                </c:pt>
                <c:pt idx="11508">
                  <c:v>50.322011424853201</c:v>
                </c:pt>
                <c:pt idx="11509">
                  <c:v>49.5742263350798</c:v>
                </c:pt>
                <c:pt idx="11510">
                  <c:v>48.9069572486097</c:v>
                </c:pt>
                <c:pt idx="11511">
                  <c:v>48.669269436381398</c:v>
                </c:pt>
                <c:pt idx="11512">
                  <c:v>48.8756271387917</c:v>
                </c:pt>
                <c:pt idx="11513">
                  <c:v>48.740730407888599</c:v>
                </c:pt>
                <c:pt idx="11514">
                  <c:v>48.396620851208901</c:v>
                </c:pt>
                <c:pt idx="11515">
                  <c:v>48.7615313724271</c:v>
                </c:pt>
                <c:pt idx="11516">
                  <c:v>49.065803328191002</c:v>
                </c:pt>
                <c:pt idx="11517">
                  <c:v>49.3474410392948</c:v>
                </c:pt>
                <c:pt idx="11518">
                  <c:v>49.309936984105001</c:v>
                </c:pt>
                <c:pt idx="11519">
                  <c:v>49.2231514950129</c:v>
                </c:pt>
                <c:pt idx="11520">
                  <c:v>49.170974954428203</c:v>
                </c:pt>
                <c:pt idx="11521">
                  <c:v>49.374542790739604</c:v>
                </c:pt>
                <c:pt idx="11522">
                  <c:v>49.6431403035212</c:v>
                </c:pt>
                <c:pt idx="11523">
                  <c:v>49.625268773011904</c:v>
                </c:pt>
                <c:pt idx="11524">
                  <c:v>49.632216310640104</c:v>
                </c:pt>
                <c:pt idx="11525">
                  <c:v>49.6540544858168</c:v>
                </c:pt>
                <c:pt idx="11526">
                  <c:v>49.700729297033497</c:v>
                </c:pt>
                <c:pt idx="11527">
                  <c:v>49.697747253275701</c:v>
                </c:pt>
                <c:pt idx="11528">
                  <c:v>49.893556377453599</c:v>
                </c:pt>
                <c:pt idx="11529">
                  <c:v>49.861624501371999</c:v>
                </c:pt>
                <c:pt idx="11530">
                  <c:v>49.874588523742403</c:v>
                </c:pt>
                <c:pt idx="11531">
                  <c:v>49.957380340691799</c:v>
                </c:pt>
                <c:pt idx="11532">
                  <c:v>50.130232876670597</c:v>
                </c:pt>
                <c:pt idx="11533">
                  <c:v>50.188383946807498</c:v>
                </c:pt>
                <c:pt idx="11534">
                  <c:v>50.241583633791102</c:v>
                </c:pt>
                <c:pt idx="11535">
                  <c:v>50.229525653719001</c:v>
                </c:pt>
                <c:pt idx="11536">
                  <c:v>50.257654188085098</c:v>
                </c:pt>
                <c:pt idx="11537">
                  <c:v>50.215437758567099</c:v>
                </c:pt>
                <c:pt idx="11538">
                  <c:v>49.5857361690747</c:v>
                </c:pt>
                <c:pt idx="11539">
                  <c:v>49.003599626449699</c:v>
                </c:pt>
                <c:pt idx="11540">
                  <c:v>48.619411405378401</c:v>
                </c:pt>
                <c:pt idx="11541">
                  <c:v>48.165306102852099</c:v>
                </c:pt>
                <c:pt idx="11542">
                  <c:v>47.566129694932698</c:v>
                </c:pt>
                <c:pt idx="11543">
                  <c:v>47.2217509159413</c:v>
                </c:pt>
                <c:pt idx="11544">
                  <c:v>47.427637749934803</c:v>
                </c:pt>
                <c:pt idx="11545">
                  <c:v>47.217059038325097</c:v>
                </c:pt>
                <c:pt idx="11546">
                  <c:v>47.205726944155899</c:v>
                </c:pt>
                <c:pt idx="11547">
                  <c:v>47.296833997158103</c:v>
                </c:pt>
                <c:pt idx="11548">
                  <c:v>47.775950925549303</c:v>
                </c:pt>
                <c:pt idx="11549">
                  <c:v>47.944600032316501</c:v>
                </c:pt>
                <c:pt idx="11550">
                  <c:v>47.389881009942599</c:v>
                </c:pt>
                <c:pt idx="11551">
                  <c:v>47.400780682574897</c:v>
                </c:pt>
                <c:pt idx="11552">
                  <c:v>47.411682862131897</c:v>
                </c:pt>
                <c:pt idx="11553">
                  <c:v>47.422587549190197</c:v>
                </c:pt>
                <c:pt idx="11554">
                  <c:v>47.433494744326502</c:v>
                </c:pt>
                <c:pt idx="11555">
                  <c:v>47.444404448117702</c:v>
                </c:pt>
                <c:pt idx="11556">
                  <c:v>47.455316661140799</c:v>
                </c:pt>
                <c:pt idx="11557">
                  <c:v>47.466231383972797</c:v>
                </c:pt>
                <c:pt idx="11558">
                  <c:v>47.477148617191098</c:v>
                </c:pt>
                <c:pt idx="11559">
                  <c:v>47.488068361373102</c:v>
                </c:pt>
                <c:pt idx="11560">
                  <c:v>47.498990617096197</c:v>
                </c:pt>
                <c:pt idx="11561">
                  <c:v>47.509915384938097</c:v>
                </c:pt>
                <c:pt idx="11562">
                  <c:v>47.5208426654767</c:v>
                </c:pt>
                <c:pt idx="11563">
                  <c:v>47.531772459289698</c:v>
                </c:pt>
                <c:pt idx="11564">
                  <c:v>47.542704766955403</c:v>
                </c:pt>
                <c:pt idx="11565">
                  <c:v>47.553639589051798</c:v>
                </c:pt>
                <c:pt idx="11566">
                  <c:v>47.564576926157201</c:v>
                </c:pt>
                <c:pt idx="11567">
                  <c:v>47.576468070388799</c:v>
                </c:pt>
                <c:pt idx="11568">
                  <c:v>47.588362187406403</c:v>
                </c:pt>
                <c:pt idx="11569">
                  <c:v>47.600259277953199</c:v>
                </c:pt>
                <c:pt idx="11570">
                  <c:v>47.612159342772699</c:v>
                </c:pt>
                <c:pt idx="11571">
                  <c:v>47.6240623826084</c:v>
                </c:pt>
                <c:pt idx="11572">
                  <c:v>47.635968398204099</c:v>
                </c:pt>
                <c:pt idx="11573">
                  <c:v>47.647877390303599</c:v>
                </c:pt>
                <c:pt idx="11574">
                  <c:v>47.659789359651199</c:v>
                </c:pt>
                <c:pt idx="11575">
                  <c:v>47.671704306991103</c:v>
                </c:pt>
                <c:pt idx="11576">
                  <c:v>47.683622233067901</c:v>
                </c:pt>
                <c:pt idx="11577">
                  <c:v>47.695543138626199</c:v>
                </c:pt>
                <c:pt idx="11578">
                  <c:v>47.707467024410803</c:v>
                </c:pt>
                <c:pt idx="11579">
                  <c:v>47.719393891166902</c:v>
                </c:pt>
                <c:pt idx="11580">
                  <c:v>47.731323739639699</c:v>
                </c:pt>
                <c:pt idx="11581">
                  <c:v>47.743256570574601</c:v>
                </c:pt>
                <c:pt idx="11582">
                  <c:v>47.755192384717297</c:v>
                </c:pt>
                <c:pt idx="11583">
                  <c:v>47.7671311828135</c:v>
                </c:pt>
                <c:pt idx="11584">
                  <c:v>47.779072965609203</c:v>
                </c:pt>
                <c:pt idx="11585">
                  <c:v>47.791017733850602</c:v>
                </c:pt>
                <c:pt idx="11586">
                  <c:v>47.802965488284002</c:v>
                </c:pt>
                <c:pt idx="11587">
                  <c:v>47.814916229656099</c:v>
                </c:pt>
                <c:pt idx="11588">
                  <c:v>47.825913660388899</c:v>
                </c:pt>
                <c:pt idx="11589">
                  <c:v>47.836913620530801</c:v>
                </c:pt>
                <c:pt idx="11590">
                  <c:v>47.847916110663498</c:v>
                </c:pt>
                <c:pt idx="11591">
                  <c:v>47.858921131369002</c:v>
                </c:pt>
                <c:pt idx="11592">
                  <c:v>47.769424948853299</c:v>
                </c:pt>
                <c:pt idx="11593">
                  <c:v>47.942827961417699</c:v>
                </c:pt>
                <c:pt idx="11594">
                  <c:v>47.997003357014101</c:v>
                </c:pt>
                <c:pt idx="11595">
                  <c:v>47.916848361407801</c:v>
                </c:pt>
                <c:pt idx="11596">
                  <c:v>48.119536629976601</c:v>
                </c:pt>
                <c:pt idx="11597">
                  <c:v>48.457816972485297</c:v>
                </c:pt>
                <c:pt idx="11598">
                  <c:v>48.323588819471603</c:v>
                </c:pt>
                <c:pt idx="11599">
                  <c:v>48.344367962663902</c:v>
                </c:pt>
                <c:pt idx="11600">
                  <c:v>47.934891166020201</c:v>
                </c:pt>
                <c:pt idx="11601">
                  <c:v>47.543263105193802</c:v>
                </c:pt>
                <c:pt idx="11602">
                  <c:v>47.753879760749797</c:v>
                </c:pt>
                <c:pt idx="11603">
                  <c:v>47.855595524640201</c:v>
                </c:pt>
                <c:pt idx="11604">
                  <c:v>47.8570311925059</c:v>
                </c:pt>
                <c:pt idx="11605">
                  <c:v>47.772324247295202</c:v>
                </c:pt>
                <c:pt idx="11606">
                  <c:v>47.4059105203184</c:v>
                </c:pt>
                <c:pt idx="11607">
                  <c:v>47.293558512385303</c:v>
                </c:pt>
                <c:pt idx="11608">
                  <c:v>47.413211215421597</c:v>
                </c:pt>
                <c:pt idx="11609">
                  <c:v>47.168559045549998</c:v>
                </c:pt>
                <c:pt idx="11610">
                  <c:v>47.019506398966101</c:v>
                </c:pt>
                <c:pt idx="11611">
                  <c:v>47.007281327302401</c:v>
                </c:pt>
                <c:pt idx="11612">
                  <c:v>47.056168899882699</c:v>
                </c:pt>
                <c:pt idx="11613">
                  <c:v>46.742774815009497</c:v>
                </c:pt>
                <c:pt idx="11614">
                  <c:v>46.295913887777999</c:v>
                </c:pt>
                <c:pt idx="11615">
                  <c:v>45.941287187397698</c:v>
                </c:pt>
                <c:pt idx="11616">
                  <c:v>45.492900224448597</c:v>
                </c:pt>
                <c:pt idx="11617">
                  <c:v>44.857819337315298</c:v>
                </c:pt>
                <c:pt idx="11618">
                  <c:v>45.007644453902003</c:v>
                </c:pt>
                <c:pt idx="11619">
                  <c:v>44.838415710755299</c:v>
                </c:pt>
                <c:pt idx="11620">
                  <c:v>44.616017168829998</c:v>
                </c:pt>
                <c:pt idx="11621">
                  <c:v>44.528569775179101</c:v>
                </c:pt>
                <c:pt idx="11622">
                  <c:v>44.151858074881098</c:v>
                </c:pt>
                <c:pt idx="11623">
                  <c:v>43.835730771064902</c:v>
                </c:pt>
                <c:pt idx="11624">
                  <c:v>43.561319096437998</c:v>
                </c:pt>
                <c:pt idx="11625">
                  <c:v>44.046592191172302</c:v>
                </c:pt>
                <c:pt idx="11626">
                  <c:v>43.876572345314401</c:v>
                </c:pt>
                <c:pt idx="11627">
                  <c:v>43.961692895664299</c:v>
                </c:pt>
                <c:pt idx="11628">
                  <c:v>44.003016886986302</c:v>
                </c:pt>
                <c:pt idx="11629">
                  <c:v>44.215991488719297</c:v>
                </c:pt>
                <c:pt idx="11630">
                  <c:v>44.430439047439599</c:v>
                </c:pt>
                <c:pt idx="11631">
                  <c:v>44.823648433009403</c:v>
                </c:pt>
                <c:pt idx="11632">
                  <c:v>45.166549343521901</c:v>
                </c:pt>
                <c:pt idx="11633">
                  <c:v>44.870708445321803</c:v>
                </c:pt>
                <c:pt idx="11634">
                  <c:v>44.8819261224332</c:v>
                </c:pt>
                <c:pt idx="11635">
                  <c:v>44.8931466039638</c:v>
                </c:pt>
                <c:pt idx="11636">
                  <c:v>44.904369890614802</c:v>
                </c:pt>
                <c:pt idx="11637">
                  <c:v>44.915595983087499</c:v>
                </c:pt>
                <c:pt idx="11638">
                  <c:v>44.926824882083203</c:v>
                </c:pt>
                <c:pt idx="11639">
                  <c:v>44.938056588303702</c:v>
                </c:pt>
                <c:pt idx="11640">
                  <c:v>44.9492911024508</c:v>
                </c:pt>
                <c:pt idx="11641">
                  <c:v>44.9605284252264</c:v>
                </c:pt>
                <c:pt idx="11642">
                  <c:v>44.971768557332702</c:v>
                </c:pt>
                <c:pt idx="11643">
                  <c:v>44.983011499472099</c:v>
                </c:pt>
                <c:pt idx="11644">
                  <c:v>44.994257252346998</c:v>
                </c:pt>
                <c:pt idx="11645">
                  <c:v>45.005505816659998</c:v>
                </c:pt>
                <c:pt idx="11646">
                  <c:v>45.016757193114202</c:v>
                </c:pt>
                <c:pt idx="11647">
                  <c:v>45.028011382412501</c:v>
                </c:pt>
                <c:pt idx="11648">
                  <c:v>45.039268385258097</c:v>
                </c:pt>
                <c:pt idx="11649">
                  <c:v>45.0505282023544</c:v>
                </c:pt>
                <c:pt idx="11650">
                  <c:v>45.061790834405002</c:v>
                </c:pt>
                <c:pt idx="11651">
                  <c:v>45.072605664205298</c:v>
                </c:pt>
                <c:pt idx="11652">
                  <c:v>45.083423089564697</c:v>
                </c:pt>
                <c:pt idx="11653">
                  <c:v>45.094243111106202</c:v>
                </c:pt>
                <c:pt idx="11654">
                  <c:v>45.105065729452797</c:v>
                </c:pt>
                <c:pt idx="11655">
                  <c:v>45.115890945227903</c:v>
                </c:pt>
                <c:pt idx="11656">
                  <c:v>45.126718759054803</c:v>
                </c:pt>
                <c:pt idx="11657">
                  <c:v>45.137549171556898</c:v>
                </c:pt>
                <c:pt idx="11658">
                  <c:v>45.148382183358102</c:v>
                </c:pt>
                <c:pt idx="11659">
                  <c:v>45.1592177950821</c:v>
                </c:pt>
                <c:pt idx="11660">
                  <c:v>45.170056007352898</c:v>
                </c:pt>
                <c:pt idx="11661">
                  <c:v>45.1808968207947</c:v>
                </c:pt>
                <c:pt idx="11662">
                  <c:v>45.191740236031698</c:v>
                </c:pt>
                <c:pt idx="11663">
                  <c:v>45.202586253688303</c:v>
                </c:pt>
                <c:pt idx="11664">
                  <c:v>45.213434874389201</c:v>
                </c:pt>
                <c:pt idx="11665">
                  <c:v>45.224286098759102</c:v>
                </c:pt>
                <c:pt idx="11666">
                  <c:v>45.2351399274228</c:v>
                </c:pt>
                <c:pt idx="11667">
                  <c:v>45.245996361005403</c:v>
                </c:pt>
                <c:pt idx="11668">
                  <c:v>45.256855400131997</c:v>
                </c:pt>
                <c:pt idx="11669">
                  <c:v>45.2677170454281</c:v>
                </c:pt>
                <c:pt idx="11670">
                  <c:v>45.278581297518997</c:v>
                </c:pt>
                <c:pt idx="11671">
                  <c:v>45.289448157030399</c:v>
                </c:pt>
                <c:pt idx="11672">
                  <c:v>45.303034991477404</c:v>
                </c:pt>
                <c:pt idx="11673">
                  <c:v>45.316625901974902</c:v>
                </c:pt>
                <c:pt idx="11674">
                  <c:v>45.330220889745497</c:v>
                </c:pt>
                <c:pt idx="11675">
                  <c:v>45.343819956012403</c:v>
                </c:pt>
                <c:pt idx="11676">
                  <c:v>45.357423101999203</c:v>
                </c:pt>
                <c:pt idx="11677">
                  <c:v>45.371030328929798</c:v>
                </c:pt>
                <c:pt idx="11678">
                  <c:v>45.384641638028498</c:v>
                </c:pt>
                <c:pt idx="11679">
                  <c:v>45.3982570305199</c:v>
                </c:pt>
                <c:pt idx="11680">
                  <c:v>45.411876507629103</c:v>
                </c:pt>
                <c:pt idx="11681">
                  <c:v>45.4255000705814</c:v>
                </c:pt>
                <c:pt idx="11682">
                  <c:v>45.439127720602499</c:v>
                </c:pt>
                <c:pt idx="11683">
                  <c:v>45.452759458918699</c:v>
                </c:pt>
                <c:pt idx="11684">
                  <c:v>45.466395286756402</c:v>
                </c:pt>
                <c:pt idx="11685">
                  <c:v>45.480035205342404</c:v>
                </c:pt>
                <c:pt idx="11686">
                  <c:v>45.493679215904002</c:v>
                </c:pt>
                <c:pt idx="11687">
                  <c:v>45.507327319668804</c:v>
                </c:pt>
                <c:pt idx="11688">
                  <c:v>45.520979517864703</c:v>
                </c:pt>
                <c:pt idx="11689">
                  <c:v>45.534635811720001</c:v>
                </c:pt>
                <c:pt idx="11690">
                  <c:v>45.548296202463497</c:v>
                </c:pt>
                <c:pt idx="11691">
                  <c:v>45.561960691324302</c:v>
                </c:pt>
                <c:pt idx="11692">
                  <c:v>45.575629279531697</c:v>
                </c:pt>
                <c:pt idx="11693">
                  <c:v>45.587478943144298</c:v>
                </c:pt>
                <c:pt idx="11694">
                  <c:v>45.599331687669597</c:v>
                </c:pt>
                <c:pt idx="11695">
                  <c:v>45.611187513908398</c:v>
                </c:pt>
                <c:pt idx="11696">
                  <c:v>45.623046422662</c:v>
                </c:pt>
                <c:pt idx="11697">
                  <c:v>45.634908414731903</c:v>
                </c:pt>
                <c:pt idx="11698">
                  <c:v>45.646773490919699</c:v>
                </c:pt>
                <c:pt idx="11699">
                  <c:v>45.658641652027299</c:v>
                </c:pt>
                <c:pt idx="11700">
                  <c:v>45.670512898856799</c:v>
                </c:pt>
                <c:pt idx="11701">
                  <c:v>45.682387232210502</c:v>
                </c:pt>
                <c:pt idx="11702">
                  <c:v>45.694264652890901</c:v>
                </c:pt>
                <c:pt idx="11703">
                  <c:v>45.706145161700697</c:v>
                </c:pt>
                <c:pt idx="11704">
                  <c:v>45.718028759442703</c:v>
                </c:pt>
                <c:pt idx="11705">
                  <c:v>45.729915446920103</c:v>
                </c:pt>
                <c:pt idx="11706">
                  <c:v>45.7418052249363</c:v>
                </c:pt>
                <c:pt idx="11707">
                  <c:v>45.753698094294798</c:v>
                </c:pt>
                <c:pt idx="11708">
                  <c:v>45.765594055799298</c:v>
                </c:pt>
                <c:pt idx="11709">
                  <c:v>45.777493110253801</c:v>
                </c:pt>
                <c:pt idx="11710">
                  <c:v>45.789395258462498</c:v>
                </c:pt>
                <c:pt idx="11711">
                  <c:v>45.801300501229697</c:v>
                </c:pt>
                <c:pt idx="11712">
                  <c:v>45.813208839360001</c:v>
                </c:pt>
                <c:pt idx="11713">
                  <c:v>45.8251202736582</c:v>
                </c:pt>
                <c:pt idx="11714">
                  <c:v>45.837034804929402</c:v>
                </c:pt>
                <c:pt idx="11715">
                  <c:v>45.848952433978702</c:v>
                </c:pt>
                <c:pt idx="11716">
                  <c:v>45.861331651135899</c:v>
                </c:pt>
                <c:pt idx="11717">
                  <c:v>45.873714210681698</c:v>
                </c:pt>
                <c:pt idx="11718">
                  <c:v>45.886100113518502</c:v>
                </c:pt>
                <c:pt idx="11719">
                  <c:v>45.898489360549199</c:v>
                </c:pt>
                <c:pt idx="11720">
                  <c:v>46.2092221335201</c:v>
                </c:pt>
                <c:pt idx="11721">
                  <c:v>46.2494241567763</c:v>
                </c:pt>
                <c:pt idx="11722">
                  <c:v>46.0907886319185</c:v>
                </c:pt>
                <c:pt idx="11723">
                  <c:v>46.024878804174897</c:v>
                </c:pt>
                <c:pt idx="11724">
                  <c:v>45.765758736507401</c:v>
                </c:pt>
                <c:pt idx="11725">
                  <c:v>45.581322728799201</c:v>
                </c:pt>
                <c:pt idx="11726">
                  <c:v>45.233537236378503</c:v>
                </c:pt>
                <c:pt idx="11727">
                  <c:v>45.205040107919601</c:v>
                </c:pt>
                <c:pt idx="11728">
                  <c:v>44.968617748155197</c:v>
                </c:pt>
                <c:pt idx="11729">
                  <c:v>44.477110756167797</c:v>
                </c:pt>
                <c:pt idx="11730">
                  <c:v>44.1822275118544</c:v>
                </c:pt>
                <c:pt idx="11731">
                  <c:v>43.716988656154598</c:v>
                </c:pt>
                <c:pt idx="11732">
                  <c:v>43.619499771451402</c:v>
                </c:pt>
                <c:pt idx="11733">
                  <c:v>43.788307235566897</c:v>
                </c:pt>
                <c:pt idx="11734">
                  <c:v>44.080375244828097</c:v>
                </c:pt>
                <c:pt idx="11735">
                  <c:v>43.758147701788403</c:v>
                </c:pt>
                <c:pt idx="11736">
                  <c:v>43.473282160249802</c:v>
                </c:pt>
                <c:pt idx="11737">
                  <c:v>42.951168041505198</c:v>
                </c:pt>
                <c:pt idx="11738">
                  <c:v>43.135428552403297</c:v>
                </c:pt>
                <c:pt idx="11739">
                  <c:v>43.147937826683403</c:v>
                </c:pt>
                <c:pt idx="11740">
                  <c:v>43.160450728653203</c:v>
                </c:pt>
                <c:pt idx="11741">
                  <c:v>43.172967259364498</c:v>
                </c:pt>
                <c:pt idx="11742">
                  <c:v>43.185487419869702</c:v>
                </c:pt>
                <c:pt idx="11743">
                  <c:v>43.198011211221498</c:v>
                </c:pt>
                <c:pt idx="11744">
                  <c:v>43.210538634472698</c:v>
                </c:pt>
                <c:pt idx="11745">
                  <c:v>43.223069690676702</c:v>
                </c:pt>
                <c:pt idx="11746">
                  <c:v>43.235604380886997</c:v>
                </c:pt>
                <c:pt idx="11747">
                  <c:v>43.248142706157402</c:v>
                </c:pt>
                <c:pt idx="11748">
                  <c:v>43.260684667542201</c:v>
                </c:pt>
                <c:pt idx="11749">
                  <c:v>43.273230266095801</c:v>
                </c:pt>
                <c:pt idx="11750">
                  <c:v>43.285779502872998</c:v>
                </c:pt>
                <c:pt idx="11751">
                  <c:v>43.298332378928798</c:v>
                </c:pt>
                <c:pt idx="11752">
                  <c:v>43.310888895318698</c:v>
                </c:pt>
                <c:pt idx="11753">
                  <c:v>43.323449053098301</c:v>
                </c:pt>
                <c:pt idx="11754">
                  <c:v>43.336012853323702</c:v>
                </c:pt>
                <c:pt idx="11755">
                  <c:v>43.3485802970512</c:v>
                </c:pt>
                <c:pt idx="11756">
                  <c:v>43.361151385337301</c:v>
                </c:pt>
                <c:pt idx="11757">
                  <c:v>43.373726119239102</c:v>
                </c:pt>
                <c:pt idx="11758">
                  <c:v>43.386304499813598</c:v>
                </c:pt>
                <c:pt idx="11759">
                  <c:v>43.398886528118602</c:v>
                </c:pt>
                <c:pt idx="11760">
                  <c:v>43.411472205211702</c:v>
                </c:pt>
                <c:pt idx="11761">
                  <c:v>43.4240615321512</c:v>
                </c:pt>
                <c:pt idx="11762">
                  <c:v>43.436654509995499</c:v>
                </c:pt>
                <c:pt idx="11763">
                  <c:v>43.449251139803401</c:v>
                </c:pt>
                <c:pt idx="11764">
                  <c:v>43.461851422633998</c:v>
                </c:pt>
                <c:pt idx="11765">
                  <c:v>43.474455359546603</c:v>
                </c:pt>
                <c:pt idx="11766">
                  <c:v>43.487062951600798</c:v>
                </c:pt>
                <c:pt idx="11767">
                  <c:v>43.499674199856798</c:v>
                </c:pt>
                <c:pt idx="11768">
                  <c:v>43.512289105374698</c:v>
                </c:pt>
                <c:pt idx="11769">
                  <c:v>43.524907669215303</c:v>
                </c:pt>
                <c:pt idx="11770">
                  <c:v>43.537529892439302</c:v>
                </c:pt>
                <c:pt idx="11771">
                  <c:v>43.550155776108099</c:v>
                </c:pt>
                <c:pt idx="11772">
                  <c:v>43.562785321283201</c:v>
                </c:pt>
                <c:pt idx="11773">
                  <c:v>43.5754185290264</c:v>
                </c:pt>
                <c:pt idx="11774">
                  <c:v>43.588055400399803</c:v>
                </c:pt>
                <c:pt idx="11775">
                  <c:v>43.600695936465897</c:v>
                </c:pt>
                <c:pt idx="11776">
                  <c:v>43.613340138287498</c:v>
                </c:pt>
                <c:pt idx="11777">
                  <c:v>43.625988006927599</c:v>
                </c:pt>
                <c:pt idx="11778">
                  <c:v>43.639948323089797</c:v>
                </c:pt>
                <c:pt idx="11779">
                  <c:v>43.653913106553198</c:v>
                </c:pt>
                <c:pt idx="11780">
                  <c:v>43.667882358747299</c:v>
                </c:pt>
                <c:pt idx="11781">
                  <c:v>43.681856081102097</c:v>
                </c:pt>
                <c:pt idx="11782">
                  <c:v>43.695834275048</c:v>
                </c:pt>
                <c:pt idx="11783">
                  <c:v>43.709816942016097</c:v>
                </c:pt>
                <c:pt idx="11784">
                  <c:v>43.7238040834375</c:v>
                </c:pt>
                <c:pt idx="11785">
                  <c:v>43.737795700744201</c:v>
                </c:pt>
                <c:pt idx="11786">
                  <c:v>43.751791795368398</c:v>
                </c:pt>
                <c:pt idx="11787">
                  <c:v>43.765792368743</c:v>
                </c:pt>
                <c:pt idx="11788">
                  <c:v>43.779797422301002</c:v>
                </c:pt>
                <c:pt idx="11789">
                  <c:v>43.7938069574761</c:v>
                </c:pt>
                <c:pt idx="11790">
                  <c:v>43.807820975702498</c:v>
                </c:pt>
                <c:pt idx="11791">
                  <c:v>43.821839478414702</c:v>
                </c:pt>
                <c:pt idx="11792">
                  <c:v>43.835862467047797</c:v>
                </c:pt>
                <c:pt idx="11793">
                  <c:v>43.849889943037297</c:v>
                </c:pt>
                <c:pt idx="11794">
                  <c:v>43.863921907819098</c:v>
                </c:pt>
                <c:pt idx="11795">
                  <c:v>43.877958362829602</c:v>
                </c:pt>
                <c:pt idx="11796">
                  <c:v>43.8919993095057</c:v>
                </c:pt>
                <c:pt idx="11797">
                  <c:v>43.903850149319197</c:v>
                </c:pt>
                <c:pt idx="11798">
                  <c:v>43.9157041888596</c:v>
                </c:pt>
                <c:pt idx="11799">
                  <c:v>43.9275614289906</c:v>
                </c:pt>
                <c:pt idx="11800">
                  <c:v>43.939421870576403</c:v>
                </c:pt>
                <c:pt idx="11801">
                  <c:v>43.951285514481398</c:v>
                </c:pt>
                <c:pt idx="11802">
                  <c:v>43.963152361570401</c:v>
                </c:pt>
                <c:pt idx="11803">
                  <c:v>43.975022412708</c:v>
                </c:pt>
                <c:pt idx="11804">
                  <c:v>43.986895668759402</c:v>
                </c:pt>
                <c:pt idx="11805">
                  <c:v>43.998772130589998</c:v>
                </c:pt>
                <c:pt idx="11806">
                  <c:v>44.0106517990653</c:v>
                </c:pt>
                <c:pt idx="11807">
                  <c:v>44.022534675050998</c:v>
                </c:pt>
                <c:pt idx="11808">
                  <c:v>44.034420759413202</c:v>
                </c:pt>
                <c:pt idx="11809">
                  <c:v>44.046310053018303</c:v>
                </c:pt>
                <c:pt idx="11810">
                  <c:v>44.058202556732603</c:v>
                </c:pt>
                <c:pt idx="11811">
                  <c:v>44.0700982714229</c:v>
                </c:pt>
                <c:pt idx="11812">
                  <c:v>44.081997197956198</c:v>
                </c:pt>
                <c:pt idx="11813">
                  <c:v>44.093899337199602</c:v>
                </c:pt>
                <c:pt idx="11814">
                  <c:v>44.105804690020697</c:v>
                </c:pt>
                <c:pt idx="11815">
                  <c:v>44.117713257287001</c:v>
                </c:pt>
                <c:pt idx="11816">
                  <c:v>44.129625039866497</c:v>
                </c:pt>
                <c:pt idx="11817">
                  <c:v>44.141540038627298</c:v>
                </c:pt>
                <c:pt idx="11818">
                  <c:v>44.151692592836099</c:v>
                </c:pt>
                <c:pt idx="11819">
                  <c:v>44.161847482132501</c:v>
                </c:pt>
                <c:pt idx="11820">
                  <c:v>44.172004707053397</c:v>
                </c:pt>
                <c:pt idx="11821">
                  <c:v>44.182164268135999</c:v>
                </c:pt>
                <c:pt idx="11822">
                  <c:v>44.192326165917599</c:v>
                </c:pt>
                <c:pt idx="11823">
                  <c:v>44.202490400935801</c:v>
                </c:pt>
                <c:pt idx="11824">
                  <c:v>44.212656973728002</c:v>
                </c:pt>
                <c:pt idx="11825">
                  <c:v>44.222825884831998</c:v>
                </c:pt>
                <c:pt idx="11826">
                  <c:v>44.232997134785499</c:v>
                </c:pt>
                <c:pt idx="11827">
                  <c:v>44.2431707241265</c:v>
                </c:pt>
                <c:pt idx="11828">
                  <c:v>44.253346653393002</c:v>
                </c:pt>
                <c:pt idx="11829">
                  <c:v>44.263524923123299</c:v>
                </c:pt>
                <c:pt idx="11830">
                  <c:v>44.273705533855598</c:v>
                </c:pt>
                <c:pt idx="11831">
                  <c:v>44.283888486128397</c:v>
                </c:pt>
                <c:pt idx="11832">
                  <c:v>44.294073780480197</c:v>
                </c:pt>
                <c:pt idx="11833">
                  <c:v>44.304261417449702</c:v>
                </c:pt>
                <c:pt idx="11834">
                  <c:v>44.314451397575702</c:v>
                </c:pt>
                <c:pt idx="11835">
                  <c:v>44.324643721397202</c:v>
                </c:pt>
                <c:pt idx="11836">
                  <c:v>44.334838389453097</c:v>
                </c:pt>
                <c:pt idx="11837">
                  <c:v>44.345035402282697</c:v>
                </c:pt>
                <c:pt idx="11838">
                  <c:v>44.355234760425198</c:v>
                </c:pt>
                <c:pt idx="11839">
                  <c:v>44.3654364644201</c:v>
                </c:pt>
                <c:pt idx="11840">
                  <c:v>44.3765278235362</c:v>
                </c:pt>
                <c:pt idx="11841">
                  <c:v>44.387621955492101</c:v>
                </c:pt>
                <c:pt idx="11842">
                  <c:v>44.3987188609809</c:v>
                </c:pt>
                <c:pt idx="11843">
                  <c:v>44.4098185406962</c:v>
                </c:pt>
                <c:pt idx="11844">
                  <c:v>44.4209209953314</c:v>
                </c:pt>
                <c:pt idx="11845">
                  <c:v>44.432026225580202</c:v>
                </c:pt>
                <c:pt idx="11846">
                  <c:v>44.4431342321366</c:v>
                </c:pt>
                <c:pt idx="11847">
                  <c:v>44.454245015694603</c:v>
                </c:pt>
                <c:pt idx="11848">
                  <c:v>44.465358576948603</c:v>
                </c:pt>
                <c:pt idx="11849">
                  <c:v>44.4764749165928</c:v>
                </c:pt>
                <c:pt idx="11850">
                  <c:v>44.487594035321997</c:v>
                </c:pt>
                <c:pt idx="11851">
                  <c:v>44.498715933830802</c:v>
                </c:pt>
                <c:pt idx="11852">
                  <c:v>44.509840612814301</c:v>
                </c:pt>
                <c:pt idx="11853">
                  <c:v>44.520968072967499</c:v>
                </c:pt>
                <c:pt idx="11854">
                  <c:v>44.532098314985703</c:v>
                </c:pt>
                <c:pt idx="11855">
                  <c:v>44.5432313395645</c:v>
                </c:pt>
                <c:pt idx="11856">
                  <c:v>44.554367147399397</c:v>
                </c:pt>
                <c:pt idx="11857">
                  <c:v>44.5655057391862</c:v>
                </c:pt>
                <c:pt idx="11858">
                  <c:v>44.576647115621</c:v>
                </c:pt>
                <c:pt idx="11859">
                  <c:v>44.587791277399901</c:v>
                </c:pt>
                <c:pt idx="11860">
                  <c:v>44.5989382252193</c:v>
                </c:pt>
                <c:pt idx="11861">
                  <c:v>44.610533949157798</c:v>
                </c:pt>
                <c:pt idx="11862">
                  <c:v>44.622132687984603</c:v>
                </c:pt>
                <c:pt idx="11863">
                  <c:v>44.633734442483501</c:v>
                </c:pt>
                <c:pt idx="11864">
                  <c:v>44.645339213438497</c:v>
                </c:pt>
                <c:pt idx="11865">
                  <c:v>44.656947001634002</c:v>
                </c:pt>
                <c:pt idx="11866">
                  <c:v>44.668557807854398</c:v>
                </c:pt>
                <c:pt idx="11867">
                  <c:v>44.680171632884502</c:v>
                </c:pt>
                <c:pt idx="11868">
                  <c:v>44.691788477509</c:v>
                </c:pt>
                <c:pt idx="11869">
                  <c:v>44.7034083425132</c:v>
                </c:pt>
                <c:pt idx="11870">
                  <c:v>44.7150312286822</c:v>
                </c:pt>
                <c:pt idx="11871">
                  <c:v>44.726657136801698</c:v>
                </c:pt>
                <c:pt idx="11872">
                  <c:v>44.738286067657199</c:v>
                </c:pt>
                <c:pt idx="11873">
                  <c:v>44.749918022034798</c:v>
                </c:pt>
                <c:pt idx="11874">
                  <c:v>44.761553000720603</c:v>
                </c:pt>
                <c:pt idx="11875">
                  <c:v>44.773191004500802</c:v>
                </c:pt>
                <c:pt idx="11876">
                  <c:v>44.784832034161902</c:v>
                </c:pt>
                <c:pt idx="11877">
                  <c:v>44.796476090490799</c:v>
                </c:pt>
                <c:pt idx="11878">
                  <c:v>44.8081231742743</c:v>
                </c:pt>
                <c:pt idx="11879">
                  <c:v>44.819773286299601</c:v>
                </c:pt>
                <c:pt idx="11880">
                  <c:v>44.831426427354103</c:v>
                </c:pt>
                <c:pt idx="11881">
                  <c:v>44.843082598225202</c:v>
                </c:pt>
                <c:pt idx="11882">
                  <c:v>44.854741799700697</c:v>
                </c:pt>
                <c:pt idx="11883">
                  <c:v>44.865506937732597</c:v>
                </c:pt>
                <c:pt idx="11884">
                  <c:v>44.876274659397701</c:v>
                </c:pt>
                <c:pt idx="11885">
                  <c:v>44.887044965315901</c:v>
                </c:pt>
                <c:pt idx="11886">
                  <c:v>44.897817856107601</c:v>
                </c:pt>
                <c:pt idx="11887">
                  <c:v>44.908593332393103</c:v>
                </c:pt>
                <c:pt idx="11888">
                  <c:v>44.919371394792897</c:v>
                </c:pt>
                <c:pt idx="11889">
                  <c:v>44.930152043927599</c:v>
                </c:pt>
                <c:pt idx="11890">
                  <c:v>44.940935280418202</c:v>
                </c:pt>
                <c:pt idx="11891">
                  <c:v>44.9517211048855</c:v>
                </c:pt>
                <c:pt idx="11892">
                  <c:v>44.9625095179506</c:v>
                </c:pt>
                <c:pt idx="11893">
                  <c:v>44.973300520235</c:v>
                </c:pt>
                <c:pt idx="11894">
                  <c:v>44.984094112359799</c:v>
                </c:pt>
                <c:pt idx="11895">
                  <c:v>44.994890294946799</c:v>
                </c:pt>
                <c:pt idx="11896">
                  <c:v>45.005689068617599</c:v>
                </c:pt>
                <c:pt idx="11897">
                  <c:v>45.016490433994001</c:v>
                </c:pt>
                <c:pt idx="11898">
                  <c:v>45.027294391698199</c:v>
                </c:pt>
                <c:pt idx="11899">
                  <c:v>45.038100942352202</c:v>
                </c:pt>
                <c:pt idx="11900">
                  <c:v>45.048910086578402</c:v>
                </c:pt>
                <c:pt idx="11901">
                  <c:v>45.059721824999102</c:v>
                </c:pt>
                <c:pt idx="11902">
                  <c:v>45.070536158237097</c:v>
                </c:pt>
                <c:pt idx="11903">
                  <c:v>45.081353086915101</c:v>
                </c:pt>
                <c:pt idx="11904">
                  <c:v>45.092172611655997</c:v>
                </c:pt>
                <c:pt idx="11905">
                  <c:v>45.103445654808901</c:v>
                </c:pt>
                <c:pt idx="11906">
                  <c:v>45.114721516222602</c:v>
                </c:pt>
                <c:pt idx="11907">
                  <c:v>45.126000196601701</c:v>
                </c:pt>
                <c:pt idx="11908">
                  <c:v>45.137281696650803</c:v>
                </c:pt>
                <c:pt idx="11909">
                  <c:v>45.148566017074998</c:v>
                </c:pt>
                <c:pt idx="11910">
                  <c:v>45.159853158579303</c:v>
                </c:pt>
                <c:pt idx="11911">
                  <c:v>45.171143121868901</c:v>
                </c:pt>
                <c:pt idx="11912">
                  <c:v>45.182435907649399</c:v>
                </c:pt>
                <c:pt idx="11913">
                  <c:v>45.193731516626301</c:v>
                </c:pt>
                <c:pt idx="11914">
                  <c:v>45.205029949505501</c:v>
                </c:pt>
                <c:pt idx="11915">
                  <c:v>45.216331206992798</c:v>
                </c:pt>
                <c:pt idx="11916">
                  <c:v>45.227635289794598</c:v>
                </c:pt>
                <c:pt idx="11917">
                  <c:v>45.238942198617003</c:v>
                </c:pt>
                <c:pt idx="11918">
                  <c:v>45.250251934166698</c:v>
                </c:pt>
                <c:pt idx="11919">
                  <c:v>45.261564497150196</c:v>
                </c:pt>
                <c:pt idx="11920">
                  <c:v>45.272879888274502</c:v>
                </c:pt>
                <c:pt idx="11921">
                  <c:v>45.284198108246599</c:v>
                </c:pt>
                <c:pt idx="11922">
                  <c:v>45.295519157773697</c:v>
                </c:pt>
                <c:pt idx="11923">
                  <c:v>45.306843037563098</c:v>
                </c:pt>
                <c:pt idx="11924">
                  <c:v>45.318169748322497</c:v>
                </c:pt>
                <c:pt idx="11925">
                  <c:v>45.3294992907596</c:v>
                </c:pt>
                <c:pt idx="11926">
                  <c:v>45.3408316655823</c:v>
                </c:pt>
                <c:pt idx="11927">
                  <c:v>45.352166873498703</c:v>
                </c:pt>
                <c:pt idx="11928">
                  <c:v>45.363504915217099</c:v>
                </c:pt>
                <c:pt idx="11929">
                  <c:v>45.3748457914459</c:v>
                </c:pt>
                <c:pt idx="11930">
                  <c:v>45.386189502893799</c:v>
                </c:pt>
                <c:pt idx="11931">
                  <c:v>45.397536050269501</c:v>
                </c:pt>
                <c:pt idx="11932">
                  <c:v>45.408885434281999</c:v>
                </c:pt>
                <c:pt idx="11933">
                  <c:v>45.420237655640598</c:v>
                </c:pt>
                <c:pt idx="11934">
                  <c:v>45.431592715054499</c:v>
                </c:pt>
                <c:pt idx="11935">
                  <c:v>45.4429506132333</c:v>
                </c:pt>
                <c:pt idx="11936">
                  <c:v>45.454311350886599</c:v>
                </c:pt>
                <c:pt idx="11937">
                  <c:v>45.465674928724297</c:v>
                </c:pt>
                <c:pt idx="11938">
                  <c:v>45.477041347456499</c:v>
                </c:pt>
                <c:pt idx="11939">
                  <c:v>45.488410607793398</c:v>
                </c:pt>
                <c:pt idx="11940">
                  <c:v>45.499782710445302</c:v>
                </c:pt>
                <c:pt idx="11941">
                  <c:v>45.511157656122997</c:v>
                </c:pt>
                <c:pt idx="11942">
                  <c:v>45.522535445537002</c:v>
                </c:pt>
                <c:pt idx="11943">
                  <c:v>45.533916079398402</c:v>
                </c:pt>
                <c:pt idx="11944">
                  <c:v>45.545299558418201</c:v>
                </c:pt>
                <c:pt idx="11945">
                  <c:v>45.5566858833078</c:v>
                </c:pt>
                <c:pt idx="11946">
                  <c:v>45.568075054778703</c:v>
                </c:pt>
                <c:pt idx="11947">
                  <c:v>45.577644350540197</c:v>
                </c:pt>
                <c:pt idx="11948">
                  <c:v>45.587215655853797</c:v>
                </c:pt>
                <c:pt idx="11949">
                  <c:v>45.5967889711415</c:v>
                </c:pt>
                <c:pt idx="11950">
                  <c:v>45.606364296825497</c:v>
                </c:pt>
                <c:pt idx="11951">
                  <c:v>45.602259724038802</c:v>
                </c:pt>
                <c:pt idx="11952">
                  <c:v>45.087410211754403</c:v>
                </c:pt>
                <c:pt idx="11953">
                  <c:v>44.659530688844796</c:v>
                </c:pt>
                <c:pt idx="11954">
                  <c:v>44.231245789538796</c:v>
                </c:pt>
                <c:pt idx="11955">
                  <c:v>44.125533112101799</c:v>
                </c:pt>
                <c:pt idx="11956">
                  <c:v>44.192162667101101</c:v>
                </c:pt>
                <c:pt idx="11957">
                  <c:v>44.382630888196303</c:v>
                </c:pt>
                <c:pt idx="11958">
                  <c:v>44.125655455353602</c:v>
                </c:pt>
                <c:pt idx="11959">
                  <c:v>43.512750101078801</c:v>
                </c:pt>
                <c:pt idx="11960">
                  <c:v>43.769910454176099</c:v>
                </c:pt>
                <c:pt idx="11961">
                  <c:v>43.744086207008202</c:v>
                </c:pt>
                <c:pt idx="11962">
                  <c:v>43.565172894421501</c:v>
                </c:pt>
                <c:pt idx="11963">
                  <c:v>43.787790927911999</c:v>
                </c:pt>
                <c:pt idx="11964">
                  <c:v>43.564911072088897</c:v>
                </c:pt>
                <c:pt idx="11965">
                  <c:v>43.443364970197798</c:v>
                </c:pt>
                <c:pt idx="11966">
                  <c:v>43.591506844746199</c:v>
                </c:pt>
                <c:pt idx="11967">
                  <c:v>43.522196348862998</c:v>
                </c:pt>
                <c:pt idx="11968">
                  <c:v>43.500870472652103</c:v>
                </c:pt>
                <c:pt idx="11969">
                  <c:v>43.650078458373301</c:v>
                </c:pt>
                <c:pt idx="11970">
                  <c:v>44.031143643314898</c:v>
                </c:pt>
                <c:pt idx="11971">
                  <c:v>44.120526864910801</c:v>
                </c:pt>
                <c:pt idx="11972">
                  <c:v>44.042433532359901</c:v>
                </c:pt>
                <c:pt idx="11973">
                  <c:v>44.092201482251497</c:v>
                </c:pt>
                <c:pt idx="11974">
                  <c:v>44.322803696003703</c:v>
                </c:pt>
                <c:pt idx="11975">
                  <c:v>44.399482146397702</c:v>
                </c:pt>
                <c:pt idx="11976">
                  <c:v>44.529572629086701</c:v>
                </c:pt>
                <c:pt idx="11977">
                  <c:v>44.0455361746085</c:v>
                </c:pt>
                <c:pt idx="11978">
                  <c:v>43.632829500652498</c:v>
                </c:pt>
                <c:pt idx="11979">
                  <c:v>43.568689241286499</c:v>
                </c:pt>
                <c:pt idx="11980">
                  <c:v>43.600494384432601</c:v>
                </c:pt>
                <c:pt idx="11981">
                  <c:v>43.274798691380902</c:v>
                </c:pt>
                <c:pt idx="11982">
                  <c:v>43.323699213902202</c:v>
                </c:pt>
                <c:pt idx="11983">
                  <c:v>43.758235917017601</c:v>
                </c:pt>
                <c:pt idx="11984">
                  <c:v>44.043977197555698</c:v>
                </c:pt>
                <c:pt idx="11985">
                  <c:v>44.309562380057002</c:v>
                </c:pt>
                <c:pt idx="11986">
                  <c:v>44.505853741400699</c:v>
                </c:pt>
                <c:pt idx="11987">
                  <c:v>44.952247454426903</c:v>
                </c:pt>
                <c:pt idx="11988">
                  <c:v>45.713289003830297</c:v>
                </c:pt>
                <c:pt idx="11989">
                  <c:v>45.854543066852202</c:v>
                </c:pt>
                <c:pt idx="11990">
                  <c:v>46.422680855450402</c:v>
                </c:pt>
                <c:pt idx="11991">
                  <c:v>46.6404032286625</c:v>
                </c:pt>
                <c:pt idx="11992">
                  <c:v>46.915115203679299</c:v>
                </c:pt>
                <c:pt idx="11993">
                  <c:v>47.196136743749399</c:v>
                </c:pt>
                <c:pt idx="11994">
                  <c:v>46.959684098663203</c:v>
                </c:pt>
                <c:pt idx="11995">
                  <c:v>46.973302407051797</c:v>
                </c:pt>
                <c:pt idx="11996">
                  <c:v>47.141936562693097</c:v>
                </c:pt>
                <c:pt idx="11997">
                  <c:v>47.325318695922</c:v>
                </c:pt>
                <c:pt idx="11998">
                  <c:v>47.064556189907499</c:v>
                </c:pt>
                <c:pt idx="11999">
                  <c:v>46.988782254441702</c:v>
                </c:pt>
                <c:pt idx="12000">
                  <c:v>47.054096661775397</c:v>
                </c:pt>
                <c:pt idx="12001">
                  <c:v>47.2089046397926</c:v>
                </c:pt>
                <c:pt idx="12002">
                  <c:v>47.317013031417801</c:v>
                </c:pt>
                <c:pt idx="12003">
                  <c:v>47.188783926102602</c:v>
                </c:pt>
                <c:pt idx="12004">
                  <c:v>47.2543763357599</c:v>
                </c:pt>
                <c:pt idx="12005">
                  <c:v>47.334236231767299</c:v>
                </c:pt>
                <c:pt idx="12006">
                  <c:v>47.669835966650602</c:v>
                </c:pt>
                <c:pt idx="12007">
                  <c:v>47.931543366107498</c:v>
                </c:pt>
                <c:pt idx="12008">
                  <c:v>48.472690490710796</c:v>
                </c:pt>
                <c:pt idx="12009">
                  <c:v>48.569151144787398</c:v>
                </c:pt>
                <c:pt idx="12010">
                  <c:v>48.529810132360097</c:v>
                </c:pt>
                <c:pt idx="12011">
                  <c:v>48.058585675974797</c:v>
                </c:pt>
                <c:pt idx="12012">
                  <c:v>48.461797209796302</c:v>
                </c:pt>
                <c:pt idx="12013">
                  <c:v>48.829622250618598</c:v>
                </c:pt>
                <c:pt idx="12014">
                  <c:v>48.863314689971602</c:v>
                </c:pt>
                <c:pt idx="12015">
                  <c:v>48.809076410665703</c:v>
                </c:pt>
                <c:pt idx="12016">
                  <c:v>48.764660151131999</c:v>
                </c:pt>
                <c:pt idx="12017">
                  <c:v>49.2518191060418</c:v>
                </c:pt>
                <c:pt idx="12018">
                  <c:v>49.216850314476503</c:v>
                </c:pt>
                <c:pt idx="12019">
                  <c:v>49.368930381948203</c:v>
                </c:pt>
                <c:pt idx="12020">
                  <c:v>49.516543483790301</c:v>
                </c:pt>
                <c:pt idx="12021">
                  <c:v>49.699259529245502</c:v>
                </c:pt>
                <c:pt idx="12022">
                  <c:v>49.852830241190802</c:v>
                </c:pt>
                <c:pt idx="12023">
                  <c:v>49.9021845431296</c:v>
                </c:pt>
                <c:pt idx="12024">
                  <c:v>50.146206225545498</c:v>
                </c:pt>
                <c:pt idx="12025">
                  <c:v>50.491713586439502</c:v>
                </c:pt>
                <c:pt idx="12026">
                  <c:v>50.738618065877198</c:v>
                </c:pt>
                <c:pt idx="12027">
                  <c:v>50.890326533894203</c:v>
                </c:pt>
                <c:pt idx="12028">
                  <c:v>50.523407279584802</c:v>
                </c:pt>
                <c:pt idx="12029">
                  <c:v>50.7199433339024</c:v>
                </c:pt>
                <c:pt idx="12030">
                  <c:v>51.064331749139598</c:v>
                </c:pt>
                <c:pt idx="12031">
                  <c:v>51.415143708256203</c:v>
                </c:pt>
                <c:pt idx="12032">
                  <c:v>51.454733368911597</c:v>
                </c:pt>
                <c:pt idx="12033">
                  <c:v>51.617844873690998</c:v>
                </c:pt>
                <c:pt idx="12034">
                  <c:v>51.6988848901427</c:v>
                </c:pt>
                <c:pt idx="12035">
                  <c:v>51.940318682579601</c:v>
                </c:pt>
                <c:pt idx="12036">
                  <c:v>52.260790448851203</c:v>
                </c:pt>
                <c:pt idx="12037">
                  <c:v>52.248770467047898</c:v>
                </c:pt>
                <c:pt idx="12038">
                  <c:v>52.200179110513602</c:v>
                </c:pt>
                <c:pt idx="12039">
                  <c:v>52.480494072337002</c:v>
                </c:pt>
                <c:pt idx="12040">
                  <c:v>52.799050671356099</c:v>
                </c:pt>
                <c:pt idx="12041">
                  <c:v>52.934744231581497</c:v>
                </c:pt>
                <c:pt idx="12042">
                  <c:v>52.689656365789297</c:v>
                </c:pt>
                <c:pt idx="12043">
                  <c:v>52.340323944084098</c:v>
                </c:pt>
                <c:pt idx="12044">
                  <c:v>51.862456786474603</c:v>
                </c:pt>
                <c:pt idx="12045">
                  <c:v>51.321531362191699</c:v>
                </c:pt>
                <c:pt idx="12046">
                  <c:v>51.586863679334201</c:v>
                </c:pt>
                <c:pt idx="12047">
                  <c:v>51.9773762373868</c:v>
                </c:pt>
                <c:pt idx="12048">
                  <c:v>52.069376193326903</c:v>
                </c:pt>
                <c:pt idx="12049">
                  <c:v>51.948054546796499</c:v>
                </c:pt>
                <c:pt idx="12050">
                  <c:v>52.110651957527999</c:v>
                </c:pt>
                <c:pt idx="12051">
                  <c:v>52.143481668261202</c:v>
                </c:pt>
                <c:pt idx="12052">
                  <c:v>52.155474669044899</c:v>
                </c:pt>
                <c:pt idx="12053">
                  <c:v>52.709887364776797</c:v>
                </c:pt>
                <c:pt idx="12054">
                  <c:v>53.275464456200901</c:v>
                </c:pt>
                <c:pt idx="12055">
                  <c:v>53.538112495969997</c:v>
                </c:pt>
                <c:pt idx="12056">
                  <c:v>53.620025808088798</c:v>
                </c:pt>
                <c:pt idx="12057">
                  <c:v>53.562652380474098</c:v>
                </c:pt>
                <c:pt idx="12058">
                  <c:v>53.558902994807497</c:v>
                </c:pt>
                <c:pt idx="12059">
                  <c:v>53.651559896988502</c:v>
                </c:pt>
                <c:pt idx="12060">
                  <c:v>54.270162382600802</c:v>
                </c:pt>
                <c:pt idx="12061">
                  <c:v>54.526860250670502</c:v>
                </c:pt>
                <c:pt idx="12062">
                  <c:v>54.539401428528201</c:v>
                </c:pt>
                <c:pt idx="12063">
                  <c:v>54.606484892285302</c:v>
                </c:pt>
                <c:pt idx="12064">
                  <c:v>54.515292062515101</c:v>
                </c:pt>
                <c:pt idx="12065">
                  <c:v>54.3043178822332</c:v>
                </c:pt>
                <c:pt idx="12066">
                  <c:v>54.132173194546503</c:v>
                </c:pt>
                <c:pt idx="12067">
                  <c:v>53.809004120575104</c:v>
                </c:pt>
                <c:pt idx="12068">
                  <c:v>53.826761091934898</c:v>
                </c:pt>
                <c:pt idx="12069">
                  <c:v>54.038300263026201</c:v>
                </c:pt>
                <c:pt idx="12070">
                  <c:v>54.088555882270803</c:v>
                </c:pt>
                <c:pt idx="12071">
                  <c:v>54.209173361888197</c:v>
                </c:pt>
                <c:pt idx="12072">
                  <c:v>54.265008810451</c:v>
                </c:pt>
                <c:pt idx="12073">
                  <c:v>54.304622266882603</c:v>
                </c:pt>
                <c:pt idx="12074">
                  <c:v>54.420291112311098</c:v>
                </c:pt>
                <c:pt idx="12075">
                  <c:v>54.5198802450466</c:v>
                </c:pt>
                <c:pt idx="12076">
                  <c:v>54.8486351229242</c:v>
                </c:pt>
                <c:pt idx="12077">
                  <c:v>55.091614576518801</c:v>
                </c:pt>
                <c:pt idx="12078">
                  <c:v>55.175904746820898</c:v>
                </c:pt>
                <c:pt idx="12079">
                  <c:v>55.552756176241601</c:v>
                </c:pt>
                <c:pt idx="12080">
                  <c:v>55.582199137015003</c:v>
                </c:pt>
                <c:pt idx="12081">
                  <c:v>55.783962519882401</c:v>
                </c:pt>
                <c:pt idx="12082">
                  <c:v>55.869311982537802</c:v>
                </c:pt>
                <c:pt idx="12083">
                  <c:v>55.876574993095602</c:v>
                </c:pt>
                <c:pt idx="12084">
                  <c:v>56.112932905316299</c:v>
                </c:pt>
                <c:pt idx="12085">
                  <c:v>55.845274215358003</c:v>
                </c:pt>
                <c:pt idx="12086">
                  <c:v>55.701751860624498</c:v>
                </c:pt>
                <c:pt idx="12087">
                  <c:v>55.870528168762199</c:v>
                </c:pt>
                <c:pt idx="12088">
                  <c:v>56.157143978268003</c:v>
                </c:pt>
                <c:pt idx="12089">
                  <c:v>56.164444406985098</c:v>
                </c:pt>
                <c:pt idx="12090">
                  <c:v>56.418869340148802</c:v>
                </c:pt>
                <c:pt idx="12091">
                  <c:v>56.618027948919497</c:v>
                </c:pt>
                <c:pt idx="12092">
                  <c:v>56.483843222680498</c:v>
                </c:pt>
                <c:pt idx="12093">
                  <c:v>56.124041141352102</c:v>
                </c:pt>
                <c:pt idx="12094">
                  <c:v>55.812552713017602</c:v>
                </c:pt>
                <c:pt idx="12095">
                  <c:v>56.1278936358461</c:v>
                </c:pt>
                <c:pt idx="12096">
                  <c:v>56.119474451800798</c:v>
                </c:pt>
                <c:pt idx="12097">
                  <c:v>55.802399421148102</c:v>
                </c:pt>
                <c:pt idx="12098">
                  <c:v>55.632202102913602</c:v>
                </c:pt>
                <c:pt idx="12099">
                  <c:v>55.367949142924701</c:v>
                </c:pt>
                <c:pt idx="12100">
                  <c:v>55.536821387810598</c:v>
                </c:pt>
                <c:pt idx="12101">
                  <c:v>55.672886600210802</c:v>
                </c:pt>
                <c:pt idx="12102">
                  <c:v>55.569891760000402</c:v>
                </c:pt>
                <c:pt idx="12103">
                  <c:v>55.344833698372398</c:v>
                </c:pt>
                <c:pt idx="12104">
                  <c:v>54.511893951211903</c:v>
                </c:pt>
                <c:pt idx="12105">
                  <c:v>54.5473266822802</c:v>
                </c:pt>
                <c:pt idx="12106">
                  <c:v>54.6809676326518</c:v>
                </c:pt>
                <c:pt idx="12107">
                  <c:v>54.825872196878301</c:v>
                </c:pt>
                <c:pt idx="12108">
                  <c:v>54.642205525018802</c:v>
                </c:pt>
                <c:pt idx="12109">
                  <c:v>54.196871549989901</c:v>
                </c:pt>
                <c:pt idx="12110">
                  <c:v>53.852721415647402</c:v>
                </c:pt>
                <c:pt idx="12111">
                  <c:v>53.941578405983201</c:v>
                </c:pt>
                <c:pt idx="12112">
                  <c:v>53.890333906497503</c:v>
                </c:pt>
                <c:pt idx="12113">
                  <c:v>54.043921358131101</c:v>
                </c:pt>
                <c:pt idx="12114">
                  <c:v>54.382776745046499</c:v>
                </c:pt>
                <c:pt idx="12115">
                  <c:v>54.848837141751602</c:v>
                </c:pt>
                <c:pt idx="12116">
                  <c:v>54.956889350920797</c:v>
                </c:pt>
                <c:pt idx="12117">
                  <c:v>55.103624245487801</c:v>
                </c:pt>
                <c:pt idx="12118">
                  <c:v>55.0248260628167</c:v>
                </c:pt>
                <c:pt idx="12119">
                  <c:v>54.599484157351199</c:v>
                </c:pt>
                <c:pt idx="12120">
                  <c:v>54.570546430747797</c:v>
                </c:pt>
                <c:pt idx="12121">
                  <c:v>54.738078008290202</c:v>
                </c:pt>
                <c:pt idx="12122">
                  <c:v>54.933492946779801</c:v>
                </c:pt>
                <c:pt idx="12123">
                  <c:v>54.497870347711803</c:v>
                </c:pt>
                <c:pt idx="12124">
                  <c:v>54.518034559740499</c:v>
                </c:pt>
                <c:pt idx="12125">
                  <c:v>54.614531480911197</c:v>
                </c:pt>
                <c:pt idx="12126">
                  <c:v>54.607431591818703</c:v>
                </c:pt>
                <c:pt idx="12127">
                  <c:v>53.775760408675303</c:v>
                </c:pt>
                <c:pt idx="12128">
                  <c:v>53.134215586999801</c:v>
                </c:pt>
                <c:pt idx="12129">
                  <c:v>52.983845756888599</c:v>
                </c:pt>
                <c:pt idx="12130">
                  <c:v>53.448514084176502</c:v>
                </c:pt>
                <c:pt idx="12131">
                  <c:v>53.366737857627697</c:v>
                </c:pt>
                <c:pt idx="12132">
                  <c:v>53.269076727348299</c:v>
                </c:pt>
                <c:pt idx="12133">
                  <c:v>53.139632870900797</c:v>
                </c:pt>
                <c:pt idx="12134">
                  <c:v>53.738516533355799</c:v>
                </c:pt>
                <c:pt idx="12135">
                  <c:v>54.242046433273401</c:v>
                </c:pt>
                <c:pt idx="12136">
                  <c:v>54.306594468528999</c:v>
                </c:pt>
                <c:pt idx="12137">
                  <c:v>54.338635359265403</c:v>
                </c:pt>
                <c:pt idx="12138">
                  <c:v>54.381562881199201</c:v>
                </c:pt>
                <c:pt idx="12139">
                  <c:v>54.5822308482309</c:v>
                </c:pt>
                <c:pt idx="12140">
                  <c:v>54.772722833891201</c:v>
                </c:pt>
                <c:pt idx="12141">
                  <c:v>54.969356908864803</c:v>
                </c:pt>
                <c:pt idx="12142">
                  <c:v>55.040267379277303</c:v>
                </c:pt>
                <c:pt idx="12143">
                  <c:v>54.340705580886699</c:v>
                </c:pt>
                <c:pt idx="12144">
                  <c:v>54.2586511154595</c:v>
                </c:pt>
                <c:pt idx="12145">
                  <c:v>54.2852378545061</c:v>
                </c:pt>
                <c:pt idx="12146">
                  <c:v>54.181553050204002</c:v>
                </c:pt>
                <c:pt idx="12147">
                  <c:v>54.061811817963097</c:v>
                </c:pt>
                <c:pt idx="12148">
                  <c:v>54.272112265934901</c:v>
                </c:pt>
                <c:pt idx="12149">
                  <c:v>54.239006277452702</c:v>
                </c:pt>
                <c:pt idx="12150">
                  <c:v>54.113714172951802</c:v>
                </c:pt>
                <c:pt idx="12151">
                  <c:v>54.0320024645507</c:v>
                </c:pt>
                <c:pt idx="12152">
                  <c:v>53.8585597366394</c:v>
                </c:pt>
                <c:pt idx="12153">
                  <c:v>53.335593121596702</c:v>
                </c:pt>
                <c:pt idx="12154">
                  <c:v>52.897707902068397</c:v>
                </c:pt>
                <c:pt idx="12155">
                  <c:v>52.235957576213501</c:v>
                </c:pt>
                <c:pt idx="12156">
                  <c:v>52.000373407544799</c:v>
                </c:pt>
                <c:pt idx="12157">
                  <c:v>52.266095315657303</c:v>
                </c:pt>
                <c:pt idx="12158">
                  <c:v>51.419907232496797</c:v>
                </c:pt>
                <c:pt idx="12159">
                  <c:v>51.127327960343898</c:v>
                </c:pt>
                <c:pt idx="12160">
                  <c:v>51.260770286320401</c:v>
                </c:pt>
                <c:pt idx="12161">
                  <c:v>51.271535048080501</c:v>
                </c:pt>
                <c:pt idx="12162">
                  <c:v>51.282302070440601</c:v>
                </c:pt>
                <c:pt idx="12163">
                  <c:v>51.293071353875398</c:v>
                </c:pt>
                <c:pt idx="12164">
                  <c:v>51.303842898859799</c:v>
                </c:pt>
                <c:pt idx="12165">
                  <c:v>51.314616705868502</c:v>
                </c:pt>
                <c:pt idx="12166">
                  <c:v>51.325392775376798</c:v>
                </c:pt>
                <c:pt idx="12167">
                  <c:v>51.336171107859599</c:v>
                </c:pt>
                <c:pt idx="12168">
                  <c:v>51.3469517037922</c:v>
                </c:pt>
                <c:pt idx="12169">
                  <c:v>51.357734563649998</c:v>
                </c:pt>
                <c:pt idx="12170">
                  <c:v>51.368519687908403</c:v>
                </c:pt>
                <c:pt idx="12171">
                  <c:v>51.379307077042903</c:v>
                </c:pt>
                <c:pt idx="12172">
                  <c:v>51.390096731529098</c:v>
                </c:pt>
                <c:pt idx="12173">
                  <c:v>51.400888651842699</c:v>
                </c:pt>
                <c:pt idx="12174">
                  <c:v>51.411682838459598</c:v>
                </c:pt>
                <c:pt idx="12175">
                  <c:v>51.422479291855602</c:v>
                </c:pt>
                <c:pt idx="12176">
                  <c:v>51.433278012506896</c:v>
                </c:pt>
                <c:pt idx="12177">
                  <c:v>51.444079000889602</c:v>
                </c:pt>
                <c:pt idx="12178">
                  <c:v>51.454882257479802</c:v>
                </c:pt>
                <c:pt idx="12179">
                  <c:v>51.463629587463601</c:v>
                </c:pt>
                <c:pt idx="12180">
                  <c:v>51.472378404493398</c:v>
                </c:pt>
                <c:pt idx="12181">
                  <c:v>51.481128708822197</c:v>
                </c:pt>
                <c:pt idx="12182">
                  <c:v>51.489880500702697</c:v>
                </c:pt>
                <c:pt idx="12183">
                  <c:v>51.601613541389199</c:v>
                </c:pt>
                <c:pt idx="12184">
                  <c:v>51.362698070692602</c:v>
                </c:pt>
                <c:pt idx="12185">
                  <c:v>51.191660286117198</c:v>
                </c:pt>
                <c:pt idx="12186">
                  <c:v>51.016072891335803</c:v>
                </c:pt>
                <c:pt idx="12187">
                  <c:v>50.637023469753103</c:v>
                </c:pt>
                <c:pt idx="12188">
                  <c:v>50.8279250482341</c:v>
                </c:pt>
                <c:pt idx="12189">
                  <c:v>50.745075530405501</c:v>
                </c:pt>
                <c:pt idx="12190">
                  <c:v>50.905937419836903</c:v>
                </c:pt>
                <c:pt idx="12191">
                  <c:v>50.751692429454799</c:v>
                </c:pt>
                <c:pt idx="12192">
                  <c:v>50.5979148013935</c:v>
                </c:pt>
                <c:pt idx="12193">
                  <c:v>50.156195005177402</c:v>
                </c:pt>
                <c:pt idx="12194">
                  <c:v>50.114565363323003</c:v>
                </c:pt>
                <c:pt idx="12195">
                  <c:v>50.032878621780803</c:v>
                </c:pt>
                <c:pt idx="12196">
                  <c:v>49.756196803002403</c:v>
                </c:pt>
                <c:pt idx="12197">
                  <c:v>49.859192130384599</c:v>
                </c:pt>
                <c:pt idx="12198">
                  <c:v>49.872654112259802</c:v>
                </c:pt>
                <c:pt idx="12199">
                  <c:v>50.1105466723753</c:v>
                </c:pt>
                <c:pt idx="12200">
                  <c:v>50.424739800011103</c:v>
                </c:pt>
                <c:pt idx="12201">
                  <c:v>50.564416329257099</c:v>
                </c:pt>
                <c:pt idx="12202">
                  <c:v>50.512334980437998</c:v>
                </c:pt>
                <c:pt idx="12203">
                  <c:v>50.889662122741797</c:v>
                </c:pt>
                <c:pt idx="12204">
                  <c:v>51.005181655760502</c:v>
                </c:pt>
                <c:pt idx="12205">
                  <c:v>50.697620410376203</c:v>
                </c:pt>
                <c:pt idx="12206">
                  <c:v>50.594704240943202</c:v>
                </c:pt>
                <c:pt idx="12207">
                  <c:v>50.780386805507497</c:v>
                </c:pt>
                <c:pt idx="12208">
                  <c:v>50.530039498556299</c:v>
                </c:pt>
                <c:pt idx="12209">
                  <c:v>50.073753241884297</c:v>
                </c:pt>
                <c:pt idx="12210">
                  <c:v>49.871956016319501</c:v>
                </c:pt>
                <c:pt idx="12211">
                  <c:v>49.626087273159101</c:v>
                </c:pt>
                <c:pt idx="12212">
                  <c:v>49.426094141448203</c:v>
                </c:pt>
                <c:pt idx="12213">
                  <c:v>48.752416478300297</c:v>
                </c:pt>
                <c:pt idx="12214">
                  <c:v>48.755829147453802</c:v>
                </c:pt>
                <c:pt idx="12215">
                  <c:v>48.7397397238351</c:v>
                </c:pt>
                <c:pt idx="12216">
                  <c:v>48.533570624803303</c:v>
                </c:pt>
                <c:pt idx="12217">
                  <c:v>48.289446764560601</c:v>
                </c:pt>
                <c:pt idx="12218">
                  <c:v>47.780958890129703</c:v>
                </c:pt>
                <c:pt idx="12219">
                  <c:v>47.8464188038092</c:v>
                </c:pt>
                <c:pt idx="12220">
                  <c:v>48.079430863383799</c:v>
                </c:pt>
                <c:pt idx="12221">
                  <c:v>47.376509584161099</c:v>
                </c:pt>
                <c:pt idx="12222">
                  <c:v>47.512953931763498</c:v>
                </c:pt>
                <c:pt idx="12223">
                  <c:v>48.329226480311199</c:v>
                </c:pt>
                <c:pt idx="12224">
                  <c:v>48.337925741077598</c:v>
                </c:pt>
                <c:pt idx="12225">
                  <c:v>48.346626567710999</c:v>
                </c:pt>
                <c:pt idx="12226">
                  <c:v>48.355328960493203</c:v>
                </c:pt>
                <c:pt idx="12227">
                  <c:v>48.364032919706098</c:v>
                </c:pt>
                <c:pt idx="12228">
                  <c:v>48.372738445631697</c:v>
                </c:pt>
                <c:pt idx="12229">
                  <c:v>48.381445538551901</c:v>
                </c:pt>
                <c:pt idx="12230">
                  <c:v>48.390154198748803</c:v>
                </c:pt>
                <c:pt idx="12231">
                  <c:v>48.398864426504602</c:v>
                </c:pt>
                <c:pt idx="12232">
                  <c:v>48.407576222101397</c:v>
                </c:pt>
                <c:pt idx="12233">
                  <c:v>48.416289585821403</c:v>
                </c:pt>
                <c:pt idx="12234">
                  <c:v>48.425004517946803</c:v>
                </c:pt>
                <c:pt idx="12235">
                  <c:v>48.433721018759996</c:v>
                </c:pt>
                <c:pt idx="12236">
                  <c:v>48.442439088543402</c:v>
                </c:pt>
                <c:pt idx="12237">
                  <c:v>48.451158727579397</c:v>
                </c:pt>
                <c:pt idx="12238">
                  <c:v>48.459879936150301</c:v>
                </c:pt>
                <c:pt idx="12239">
                  <c:v>48.468602714538903</c:v>
                </c:pt>
                <c:pt idx="12240">
                  <c:v>48.477327063027502</c:v>
                </c:pt>
                <c:pt idx="12241">
                  <c:v>48.486052981898801</c:v>
                </c:pt>
                <c:pt idx="12242">
                  <c:v>48.494295610905702</c:v>
                </c:pt>
                <c:pt idx="12243">
                  <c:v>48.502539641159601</c:v>
                </c:pt>
                <c:pt idx="12244">
                  <c:v>48.510785072898599</c:v>
                </c:pt>
                <c:pt idx="12245">
                  <c:v>48.519031906361</c:v>
                </c:pt>
                <c:pt idx="12246">
                  <c:v>48.527280141785099</c:v>
                </c:pt>
                <c:pt idx="12247">
                  <c:v>48.535529779409202</c:v>
                </c:pt>
                <c:pt idx="12248">
                  <c:v>48.543780819471699</c:v>
                </c:pt>
                <c:pt idx="12249">
                  <c:v>48.552033262210998</c:v>
                </c:pt>
                <c:pt idx="12250">
                  <c:v>48.560287107865598</c:v>
                </c:pt>
                <c:pt idx="12251">
                  <c:v>48.568542356673902</c:v>
                </c:pt>
                <c:pt idx="12252">
                  <c:v>48.576799008874502</c:v>
                </c:pt>
                <c:pt idx="12253">
                  <c:v>48.585057064706</c:v>
                </c:pt>
                <c:pt idx="12254">
                  <c:v>48.593316524407001</c:v>
                </c:pt>
                <c:pt idx="12255">
                  <c:v>48.601577388216199</c:v>
                </c:pt>
                <c:pt idx="12256">
                  <c:v>48.609839656372202</c:v>
                </c:pt>
                <c:pt idx="12257">
                  <c:v>48.618103329113801</c:v>
                </c:pt>
                <c:pt idx="12258">
                  <c:v>48.626368406679703</c:v>
                </c:pt>
                <c:pt idx="12259">
                  <c:v>48.634634889308799</c:v>
                </c:pt>
                <c:pt idx="12260">
                  <c:v>48.642902777240003</c:v>
                </c:pt>
                <c:pt idx="12261">
                  <c:v>48.6511720707121</c:v>
                </c:pt>
                <c:pt idx="12262">
                  <c:v>48.659442769964201</c:v>
                </c:pt>
                <c:pt idx="12263">
                  <c:v>48.667714875235099</c:v>
                </c:pt>
                <c:pt idx="12264">
                  <c:v>48.674528355317598</c:v>
                </c:pt>
                <c:pt idx="12265">
                  <c:v>48.681342789287299</c:v>
                </c:pt>
                <c:pt idx="12266">
                  <c:v>48.688158177277799</c:v>
                </c:pt>
                <c:pt idx="12267">
                  <c:v>48.694974519422701</c:v>
                </c:pt>
                <c:pt idx="12268">
                  <c:v>48.696922318403402</c:v>
                </c:pt>
                <c:pt idx="12269">
                  <c:v>48.684261118600702</c:v>
                </c:pt>
                <c:pt idx="12270">
                  <c:v>48.8809455335198</c:v>
                </c:pt>
                <c:pt idx="12271">
                  <c:v>48.853572204020999</c:v>
                </c:pt>
                <c:pt idx="12272">
                  <c:v>48.572175628125898</c:v>
                </c:pt>
                <c:pt idx="12273">
                  <c:v>48.773264435226302</c:v>
                </c:pt>
                <c:pt idx="12274">
                  <c:v>48.941044464883497</c:v>
                </c:pt>
                <c:pt idx="12275">
                  <c:v>49.133872180075102</c:v>
                </c:pt>
                <c:pt idx="12276">
                  <c:v>49.067050113910298</c:v>
                </c:pt>
                <c:pt idx="12277">
                  <c:v>49.034665860835098</c:v>
                </c:pt>
                <c:pt idx="12278">
                  <c:v>48.948364848920001</c:v>
                </c:pt>
                <c:pt idx="12279">
                  <c:v>48.421680443145597</c:v>
                </c:pt>
                <c:pt idx="12280">
                  <c:v>48.505934167116699</c:v>
                </c:pt>
                <c:pt idx="12281">
                  <c:v>48.435115503232701</c:v>
                </c:pt>
                <c:pt idx="12282">
                  <c:v>48.974682689938703</c:v>
                </c:pt>
                <c:pt idx="12283">
                  <c:v>49.3390543291518</c:v>
                </c:pt>
                <c:pt idx="12284">
                  <c:v>49.3163583641605</c:v>
                </c:pt>
                <c:pt idx="12285">
                  <c:v>49.391319228874003</c:v>
                </c:pt>
                <c:pt idx="12286">
                  <c:v>49.703472366400497</c:v>
                </c:pt>
                <c:pt idx="12287">
                  <c:v>49.699496088611099</c:v>
                </c:pt>
                <c:pt idx="12288">
                  <c:v>49.884378214060803</c:v>
                </c:pt>
                <c:pt idx="12289">
                  <c:v>49.715769015697198</c:v>
                </c:pt>
                <c:pt idx="12290">
                  <c:v>49.786365407699499</c:v>
                </c:pt>
                <c:pt idx="12291">
                  <c:v>50.150801602483902</c:v>
                </c:pt>
                <c:pt idx="12292">
                  <c:v>50.171864939156897</c:v>
                </c:pt>
                <c:pt idx="12293">
                  <c:v>49.977198103192997</c:v>
                </c:pt>
                <c:pt idx="12294">
                  <c:v>49.783286574552598</c:v>
                </c:pt>
                <c:pt idx="12295">
                  <c:v>50.013285358527</c:v>
                </c:pt>
                <c:pt idx="12296">
                  <c:v>50.264352051026897</c:v>
                </c:pt>
                <c:pt idx="12297">
                  <c:v>50.250278032452599</c:v>
                </c:pt>
                <c:pt idx="12298">
                  <c:v>50.135707398538599</c:v>
                </c:pt>
                <c:pt idx="12299">
                  <c:v>50.136710112686501</c:v>
                </c:pt>
                <c:pt idx="12300">
                  <c:v>50.202890570035301</c:v>
                </c:pt>
                <c:pt idx="12301">
                  <c:v>50.284219252758703</c:v>
                </c:pt>
                <c:pt idx="12302">
                  <c:v>50.6070439403615</c:v>
                </c:pt>
                <c:pt idx="12303">
                  <c:v>50.643481011998503</c:v>
                </c:pt>
                <c:pt idx="12304">
                  <c:v>50.857196501869197</c:v>
                </c:pt>
                <c:pt idx="12305">
                  <c:v>51.2701569374643</c:v>
                </c:pt>
                <c:pt idx="12306">
                  <c:v>51.301944434765602</c:v>
                </c:pt>
                <c:pt idx="12307">
                  <c:v>51.605651945819403</c:v>
                </c:pt>
                <c:pt idx="12308">
                  <c:v>51.998887013646502</c:v>
                </c:pt>
                <c:pt idx="12309">
                  <c:v>52.067525544504498</c:v>
                </c:pt>
                <c:pt idx="12310">
                  <c:v>52.167495193550003</c:v>
                </c:pt>
                <c:pt idx="12311">
                  <c:v>52.184188792011902</c:v>
                </c:pt>
                <c:pt idx="12312">
                  <c:v>51.908656275190097</c:v>
                </c:pt>
                <c:pt idx="12313">
                  <c:v>51.421753079328802</c:v>
                </c:pt>
                <c:pt idx="12314">
                  <c:v>51.577046773628403</c:v>
                </c:pt>
                <c:pt idx="12315">
                  <c:v>51.619339951982802</c:v>
                </c:pt>
                <c:pt idx="12316">
                  <c:v>51.481000120911403</c:v>
                </c:pt>
                <c:pt idx="12317">
                  <c:v>51.626176541252399</c:v>
                </c:pt>
                <c:pt idx="12318">
                  <c:v>51.436192211580597</c:v>
                </c:pt>
                <c:pt idx="12319">
                  <c:v>50.958864347857102</c:v>
                </c:pt>
                <c:pt idx="12320">
                  <c:v>51.046513594535497</c:v>
                </c:pt>
                <c:pt idx="12321">
                  <c:v>51.537581055314902</c:v>
                </c:pt>
                <c:pt idx="12322">
                  <c:v>51.435536644825397</c:v>
                </c:pt>
                <c:pt idx="12323">
                  <c:v>51.333694282268603</c:v>
                </c:pt>
                <c:pt idx="12324">
                  <c:v>51.288520631300202</c:v>
                </c:pt>
                <c:pt idx="12325">
                  <c:v>50.992072982051297</c:v>
                </c:pt>
                <c:pt idx="12326">
                  <c:v>51.309243675999603</c:v>
                </c:pt>
                <c:pt idx="12327">
                  <c:v>51.4344382305691</c:v>
                </c:pt>
                <c:pt idx="12328">
                  <c:v>51.755389125127799</c:v>
                </c:pt>
                <c:pt idx="12329">
                  <c:v>52.1870290704314</c:v>
                </c:pt>
                <c:pt idx="12330">
                  <c:v>52.403083370783001</c:v>
                </c:pt>
                <c:pt idx="12331">
                  <c:v>52.546667819218897</c:v>
                </c:pt>
                <c:pt idx="12332">
                  <c:v>52.464695017421001</c:v>
                </c:pt>
                <c:pt idx="12333">
                  <c:v>52.660912976786101</c:v>
                </c:pt>
                <c:pt idx="12334">
                  <c:v>52.852598700021602</c:v>
                </c:pt>
                <c:pt idx="12335">
                  <c:v>52.717296047349599</c:v>
                </c:pt>
                <c:pt idx="12336">
                  <c:v>52.740491657610399</c:v>
                </c:pt>
                <c:pt idx="12337">
                  <c:v>52.610750048132701</c:v>
                </c:pt>
                <c:pt idx="12338">
                  <c:v>52.707553828221201</c:v>
                </c:pt>
                <c:pt idx="12339">
                  <c:v>52.382875296639398</c:v>
                </c:pt>
                <c:pt idx="12340">
                  <c:v>52.295919723647003</c:v>
                </c:pt>
                <c:pt idx="12341">
                  <c:v>52.219567680850503</c:v>
                </c:pt>
                <c:pt idx="12342">
                  <c:v>51.882229273632198</c:v>
                </c:pt>
                <c:pt idx="12343">
                  <c:v>51.375858715921503</c:v>
                </c:pt>
                <c:pt idx="12344">
                  <c:v>51.259749275223498</c:v>
                </c:pt>
                <c:pt idx="12345">
                  <c:v>51.3181853893973</c:v>
                </c:pt>
                <c:pt idx="12346">
                  <c:v>51.587092680837699</c:v>
                </c:pt>
                <c:pt idx="12347">
                  <c:v>51.124872330417404</c:v>
                </c:pt>
                <c:pt idx="12348">
                  <c:v>50.830393065794198</c:v>
                </c:pt>
                <c:pt idx="12349">
                  <c:v>50.720599416772103</c:v>
                </c:pt>
                <c:pt idx="12350">
                  <c:v>50.844357679349002</c:v>
                </c:pt>
                <c:pt idx="12351">
                  <c:v>51.034515577069797</c:v>
                </c:pt>
                <c:pt idx="12352">
                  <c:v>50.781384379807498</c:v>
                </c:pt>
                <c:pt idx="12353">
                  <c:v>50.052163700113503</c:v>
                </c:pt>
                <c:pt idx="12354">
                  <c:v>50.409536148932297</c:v>
                </c:pt>
                <c:pt idx="12355">
                  <c:v>50.623272582203803</c:v>
                </c:pt>
                <c:pt idx="12356">
                  <c:v>50.979660421182501</c:v>
                </c:pt>
                <c:pt idx="12357">
                  <c:v>51.241695875747297</c:v>
                </c:pt>
                <c:pt idx="12358">
                  <c:v>51.131013812655702</c:v>
                </c:pt>
                <c:pt idx="12359">
                  <c:v>51.240434182214798</c:v>
                </c:pt>
                <c:pt idx="12360">
                  <c:v>51.713895794058502</c:v>
                </c:pt>
                <c:pt idx="12361">
                  <c:v>52.196903580775</c:v>
                </c:pt>
                <c:pt idx="12362">
                  <c:v>52.491294116970501</c:v>
                </c:pt>
                <c:pt idx="12363">
                  <c:v>52.514390286382003</c:v>
                </c:pt>
                <c:pt idx="12364">
                  <c:v>52.737051301196303</c:v>
                </c:pt>
                <c:pt idx="12365">
                  <c:v>52.855182296111003</c:v>
                </c:pt>
                <c:pt idx="12366">
                  <c:v>52.947150313306203</c:v>
                </c:pt>
                <c:pt idx="12367">
                  <c:v>52.7745426032848</c:v>
                </c:pt>
                <c:pt idx="12368">
                  <c:v>52.396676878245302</c:v>
                </c:pt>
                <c:pt idx="12369">
                  <c:v>52.518761135371598</c:v>
                </c:pt>
                <c:pt idx="12370">
                  <c:v>52.583359211568101</c:v>
                </c:pt>
                <c:pt idx="12371">
                  <c:v>52.169528174573102</c:v>
                </c:pt>
                <c:pt idx="12372">
                  <c:v>51.884160855458198</c:v>
                </c:pt>
                <c:pt idx="12373">
                  <c:v>51.626296576006503</c:v>
                </c:pt>
                <c:pt idx="12374">
                  <c:v>51.4781291048334</c:v>
                </c:pt>
                <c:pt idx="12375">
                  <c:v>51.248021867734799</c:v>
                </c:pt>
                <c:pt idx="12376">
                  <c:v>51.290557725885002</c:v>
                </c:pt>
                <c:pt idx="12377">
                  <c:v>51.517774896610703</c:v>
                </c:pt>
                <c:pt idx="12378">
                  <c:v>51.916007296561503</c:v>
                </c:pt>
                <c:pt idx="12379">
                  <c:v>51.886415172402401</c:v>
                </c:pt>
                <c:pt idx="12380">
                  <c:v>51.8464626327197</c:v>
                </c:pt>
                <c:pt idx="12381">
                  <c:v>51.770248332649601</c:v>
                </c:pt>
                <c:pt idx="12382">
                  <c:v>51.963351358930403</c:v>
                </c:pt>
                <c:pt idx="12383">
                  <c:v>52.048051621645399</c:v>
                </c:pt>
                <c:pt idx="12384">
                  <c:v>51.966336180599498</c:v>
                </c:pt>
                <c:pt idx="12385">
                  <c:v>51.7548331923444</c:v>
                </c:pt>
                <c:pt idx="12386">
                  <c:v>51.399277488312997</c:v>
                </c:pt>
                <c:pt idx="12387">
                  <c:v>51.344280261400499</c:v>
                </c:pt>
                <c:pt idx="12388">
                  <c:v>51.166115608893399</c:v>
                </c:pt>
                <c:pt idx="12389">
                  <c:v>51.070434972704803</c:v>
                </c:pt>
                <c:pt idx="12390">
                  <c:v>51.276248825644799</c:v>
                </c:pt>
                <c:pt idx="12391">
                  <c:v>51.458792271464098</c:v>
                </c:pt>
                <c:pt idx="12392">
                  <c:v>51.7500490357206</c:v>
                </c:pt>
                <c:pt idx="12393">
                  <c:v>52.151629416237803</c:v>
                </c:pt>
                <c:pt idx="12394">
                  <c:v>51.993088462812402</c:v>
                </c:pt>
                <c:pt idx="12395">
                  <c:v>51.715445370421001</c:v>
                </c:pt>
                <c:pt idx="12396">
                  <c:v>51.335854001402097</c:v>
                </c:pt>
                <c:pt idx="12397">
                  <c:v>51.0719877118349</c:v>
                </c:pt>
                <c:pt idx="12398">
                  <c:v>50.758405707284197</c:v>
                </c:pt>
                <c:pt idx="12399">
                  <c:v>51.005091559021601</c:v>
                </c:pt>
                <c:pt idx="12400">
                  <c:v>50.544005531328096</c:v>
                </c:pt>
                <c:pt idx="12401">
                  <c:v>50.506602967234898</c:v>
                </c:pt>
                <c:pt idx="12402">
                  <c:v>50.630849210534301</c:v>
                </c:pt>
                <c:pt idx="12403">
                  <c:v>50.466805259092197</c:v>
                </c:pt>
                <c:pt idx="12404">
                  <c:v>50.8382409457991</c:v>
                </c:pt>
                <c:pt idx="12405">
                  <c:v>51.395428066565003</c:v>
                </c:pt>
                <c:pt idx="12406">
                  <c:v>51.2443255080493</c:v>
                </c:pt>
                <c:pt idx="12407">
                  <c:v>51.201280274622597</c:v>
                </c:pt>
                <c:pt idx="12408">
                  <c:v>51.035388126532801</c:v>
                </c:pt>
                <c:pt idx="12409">
                  <c:v>51.058864405070999</c:v>
                </c:pt>
                <c:pt idx="12410">
                  <c:v>51.031292618292298</c:v>
                </c:pt>
                <c:pt idx="12411">
                  <c:v>51.512007394756601</c:v>
                </c:pt>
                <c:pt idx="12412">
                  <c:v>51.9457384970204</c:v>
                </c:pt>
                <c:pt idx="12413">
                  <c:v>52.336370450517997</c:v>
                </c:pt>
                <c:pt idx="12414">
                  <c:v>52.520594474503802</c:v>
                </c:pt>
                <c:pt idx="12415">
                  <c:v>52.584669599762698</c:v>
                </c:pt>
                <c:pt idx="12416">
                  <c:v>52.627789028834499</c:v>
                </c:pt>
                <c:pt idx="12417">
                  <c:v>52.697257710352602</c:v>
                </c:pt>
                <c:pt idx="12418">
                  <c:v>52.8195153482406</c:v>
                </c:pt>
                <c:pt idx="12419">
                  <c:v>53.258973715937998</c:v>
                </c:pt>
                <c:pt idx="12420">
                  <c:v>53.494378379762402</c:v>
                </c:pt>
                <c:pt idx="12421">
                  <c:v>53.270771878135001</c:v>
                </c:pt>
                <c:pt idx="12422">
                  <c:v>53.128006209501599</c:v>
                </c:pt>
                <c:pt idx="12423">
                  <c:v>53.017499956585901</c:v>
                </c:pt>
                <c:pt idx="12424">
                  <c:v>53.241233806402697</c:v>
                </c:pt>
                <c:pt idx="12425">
                  <c:v>53.205029767414302</c:v>
                </c:pt>
                <c:pt idx="12426">
                  <c:v>53.477439519823498</c:v>
                </c:pt>
                <c:pt idx="12427">
                  <c:v>53.403640653286097</c:v>
                </c:pt>
                <c:pt idx="12428">
                  <c:v>52.838630135174299</c:v>
                </c:pt>
                <c:pt idx="12429">
                  <c:v>52.702306469425601</c:v>
                </c:pt>
                <c:pt idx="12430">
                  <c:v>52.460929905795602</c:v>
                </c:pt>
                <c:pt idx="12431">
                  <c:v>52.535424426261798</c:v>
                </c:pt>
                <c:pt idx="12432">
                  <c:v>52.610024728947103</c:v>
                </c:pt>
                <c:pt idx="12433">
                  <c:v>52.847822040722001</c:v>
                </c:pt>
                <c:pt idx="12434">
                  <c:v>53.068197458631801</c:v>
                </c:pt>
                <c:pt idx="12435">
                  <c:v>52.923321279569699</c:v>
                </c:pt>
                <c:pt idx="12436">
                  <c:v>52.614778316509799</c:v>
                </c:pt>
                <c:pt idx="12437">
                  <c:v>52.444832582547498</c:v>
                </c:pt>
                <c:pt idx="12438">
                  <c:v>52.380325438470997</c:v>
                </c:pt>
                <c:pt idx="12439">
                  <c:v>52.027805848270098</c:v>
                </c:pt>
                <c:pt idx="12440">
                  <c:v>51.5423864197057</c:v>
                </c:pt>
                <c:pt idx="12441">
                  <c:v>51.721238500582103</c:v>
                </c:pt>
                <c:pt idx="12442">
                  <c:v>51.740375358827301</c:v>
                </c:pt>
                <c:pt idx="12443">
                  <c:v>51.697430847279499</c:v>
                </c:pt>
                <c:pt idx="12444">
                  <c:v>51.602824548828998</c:v>
                </c:pt>
                <c:pt idx="12445">
                  <c:v>51.580635334272998</c:v>
                </c:pt>
                <c:pt idx="12446">
                  <c:v>51.558455661079201</c:v>
                </c:pt>
                <c:pt idx="12447">
                  <c:v>51.4692595327855</c:v>
                </c:pt>
                <c:pt idx="12448">
                  <c:v>51.508890862625798</c:v>
                </c:pt>
                <c:pt idx="12449">
                  <c:v>51.280706476104299</c:v>
                </c:pt>
                <c:pt idx="12450">
                  <c:v>51.335576832033802</c:v>
                </c:pt>
                <c:pt idx="12451">
                  <c:v>52.052734840377298</c:v>
                </c:pt>
                <c:pt idx="12452">
                  <c:v>52.373900214342399</c:v>
                </c:pt>
                <c:pt idx="12453">
                  <c:v>52.440415067614602</c:v>
                </c:pt>
                <c:pt idx="12454">
                  <c:v>52.282045014110501</c:v>
                </c:pt>
                <c:pt idx="12455">
                  <c:v>52.328053213722903</c:v>
                </c:pt>
                <c:pt idx="12456">
                  <c:v>52.201419324945697</c:v>
                </c:pt>
                <c:pt idx="12457">
                  <c:v>51.6313798259172</c:v>
                </c:pt>
                <c:pt idx="12458">
                  <c:v>51.965951167189203</c:v>
                </c:pt>
                <c:pt idx="12459">
                  <c:v>52.089630130967102</c:v>
                </c:pt>
                <c:pt idx="12460">
                  <c:v>52.151095894521603</c:v>
                </c:pt>
                <c:pt idx="12461">
                  <c:v>51.920588050667902</c:v>
                </c:pt>
                <c:pt idx="12462">
                  <c:v>51.493800816891401</c:v>
                </c:pt>
                <c:pt idx="12463">
                  <c:v>51.152911855483502</c:v>
                </c:pt>
                <c:pt idx="12464">
                  <c:v>50.625013805134998</c:v>
                </c:pt>
                <c:pt idx="12465">
                  <c:v>50.937876390450697</c:v>
                </c:pt>
                <c:pt idx="12466">
                  <c:v>51.2373911036265</c:v>
                </c:pt>
                <c:pt idx="12467">
                  <c:v>51.185128964700802</c:v>
                </c:pt>
                <c:pt idx="12468">
                  <c:v>51.716430603354397</c:v>
                </c:pt>
                <c:pt idx="12469">
                  <c:v>52.217045651594901</c:v>
                </c:pt>
                <c:pt idx="12470">
                  <c:v>52.388317561332101</c:v>
                </c:pt>
                <c:pt idx="12471">
                  <c:v>52.376792131468697</c:v>
                </c:pt>
                <c:pt idx="12472">
                  <c:v>52.564301047299303</c:v>
                </c:pt>
                <c:pt idx="12473">
                  <c:v>52.421326148450703</c:v>
                </c:pt>
                <c:pt idx="12474">
                  <c:v>52.409793456697997</c:v>
                </c:pt>
                <c:pt idx="12475">
                  <c:v>52.911879278013203</c:v>
                </c:pt>
                <c:pt idx="12476">
                  <c:v>53.461633703711698</c:v>
                </c:pt>
                <c:pt idx="12477">
                  <c:v>53.723061092522897</c:v>
                </c:pt>
                <c:pt idx="12478">
                  <c:v>54.184542187307599</c:v>
                </c:pt>
                <c:pt idx="12479">
                  <c:v>54.102723528604798</c:v>
                </c:pt>
                <c:pt idx="12480">
                  <c:v>53.847899700785</c:v>
                </c:pt>
                <c:pt idx="12481">
                  <c:v>53.890439541548702</c:v>
                </c:pt>
                <c:pt idx="12482">
                  <c:v>54.062350043686202</c:v>
                </c:pt>
                <c:pt idx="12483">
                  <c:v>54.121278005233897</c:v>
                </c:pt>
                <c:pt idx="12484">
                  <c:v>54.580767655498299</c:v>
                </c:pt>
                <c:pt idx="12485">
                  <c:v>54.4055633913242</c:v>
                </c:pt>
                <c:pt idx="12486">
                  <c:v>54.687928265325098</c:v>
                </c:pt>
                <c:pt idx="12487">
                  <c:v>54.867851549318097</c:v>
                </c:pt>
                <c:pt idx="12488">
                  <c:v>54.883763226267398</c:v>
                </c:pt>
                <c:pt idx="12489">
                  <c:v>55.146656452121199</c:v>
                </c:pt>
                <c:pt idx="12490">
                  <c:v>55.482499589914603</c:v>
                </c:pt>
                <c:pt idx="12491">
                  <c:v>55.642844013729402</c:v>
                </c:pt>
                <c:pt idx="12492">
                  <c:v>55.441973346839902</c:v>
                </c:pt>
                <c:pt idx="12493">
                  <c:v>55.347167572416801</c:v>
                </c:pt>
                <c:pt idx="12494">
                  <c:v>55.36875296777</c:v>
                </c:pt>
                <c:pt idx="12495">
                  <c:v>55.523231788550099</c:v>
                </c:pt>
                <c:pt idx="12496">
                  <c:v>55.895237441533403</c:v>
                </c:pt>
                <c:pt idx="12497">
                  <c:v>56.079691725090399</c:v>
                </c:pt>
                <c:pt idx="12498">
                  <c:v>55.973140310812802</c:v>
                </c:pt>
                <c:pt idx="12499">
                  <c:v>56.163448987869501</c:v>
                </c:pt>
                <c:pt idx="12500">
                  <c:v>56.404951818517397</c:v>
                </c:pt>
                <c:pt idx="12501">
                  <c:v>56.523402217336297</c:v>
                </c:pt>
                <c:pt idx="12502">
                  <c:v>56.642101361992701</c:v>
                </c:pt>
                <c:pt idx="12503">
                  <c:v>56.421197166680898</c:v>
                </c:pt>
                <c:pt idx="12504">
                  <c:v>56.325281131497498</c:v>
                </c:pt>
                <c:pt idx="12505">
                  <c:v>56.150672759989902</c:v>
                </c:pt>
                <c:pt idx="12506">
                  <c:v>56.189978230921902</c:v>
                </c:pt>
                <c:pt idx="12507">
                  <c:v>55.594364461674097</c:v>
                </c:pt>
                <c:pt idx="12508">
                  <c:v>55.377546440273598</c:v>
                </c:pt>
                <c:pt idx="12509">
                  <c:v>55.189262782376602</c:v>
                </c:pt>
                <c:pt idx="12510">
                  <c:v>54.836051500569504</c:v>
                </c:pt>
                <c:pt idx="12511">
                  <c:v>55.143133388972601</c:v>
                </c:pt>
                <c:pt idx="12512">
                  <c:v>55.269962595767304</c:v>
                </c:pt>
                <c:pt idx="12513">
                  <c:v>55.502096438669497</c:v>
                </c:pt>
                <c:pt idx="12514">
                  <c:v>56.118169709138797</c:v>
                </c:pt>
                <c:pt idx="12515">
                  <c:v>56.618182601247199</c:v>
                </c:pt>
                <c:pt idx="12516">
                  <c:v>56.828236058697797</c:v>
                </c:pt>
                <c:pt idx="12517">
                  <c:v>56.709465045335101</c:v>
                </c:pt>
                <c:pt idx="12518">
                  <c:v>56.8915024281306</c:v>
                </c:pt>
                <c:pt idx="12519">
                  <c:v>56.886382192912102</c:v>
                </c:pt>
                <c:pt idx="12520">
                  <c:v>56.847130589198997</c:v>
                </c:pt>
                <c:pt idx="12521">
                  <c:v>56.711265947090801</c:v>
                </c:pt>
                <c:pt idx="12522">
                  <c:v>57.035087275648699</c:v>
                </c:pt>
                <c:pt idx="12523">
                  <c:v>56.562266402133602</c:v>
                </c:pt>
                <c:pt idx="12524">
                  <c:v>56.099021440300099</c:v>
                </c:pt>
                <c:pt idx="12525">
                  <c:v>55.908845757617499</c:v>
                </c:pt>
                <c:pt idx="12526">
                  <c:v>56.127449344529801</c:v>
                </c:pt>
                <c:pt idx="12527">
                  <c:v>56.212201793040002</c:v>
                </c:pt>
                <c:pt idx="12528">
                  <c:v>56.117203172009802</c:v>
                </c:pt>
                <c:pt idx="12529">
                  <c:v>55.831566607864197</c:v>
                </c:pt>
                <c:pt idx="12530">
                  <c:v>55.753960730279303</c:v>
                </c:pt>
                <c:pt idx="12531">
                  <c:v>54.990689007881798</c:v>
                </c:pt>
                <c:pt idx="12532">
                  <c:v>54.798771503244303</c:v>
                </c:pt>
                <c:pt idx="12533">
                  <c:v>54.530805510593403</c:v>
                </c:pt>
                <c:pt idx="12534">
                  <c:v>54.449554610382599</c:v>
                </c:pt>
                <c:pt idx="12535">
                  <c:v>54.526328482383299</c:v>
                </c:pt>
                <c:pt idx="12536">
                  <c:v>53.905818864253803</c:v>
                </c:pt>
                <c:pt idx="12537">
                  <c:v>53.6966642870605</c:v>
                </c:pt>
                <c:pt idx="12538">
                  <c:v>53.606453891058202</c:v>
                </c:pt>
                <c:pt idx="12539">
                  <c:v>53.720099573307202</c:v>
                </c:pt>
                <c:pt idx="12540">
                  <c:v>53.318273228498903</c:v>
                </c:pt>
                <c:pt idx="12541">
                  <c:v>53.0954028464038</c:v>
                </c:pt>
                <c:pt idx="12542">
                  <c:v>53.823871773456403</c:v>
                </c:pt>
                <c:pt idx="12543">
                  <c:v>54.411628453222598</c:v>
                </c:pt>
                <c:pt idx="12544">
                  <c:v>54.701098316593701</c:v>
                </c:pt>
                <c:pt idx="12545">
                  <c:v>53.941847071959401</c:v>
                </c:pt>
                <c:pt idx="12546">
                  <c:v>53.581515533518697</c:v>
                </c:pt>
                <c:pt idx="12547">
                  <c:v>53.786196922856703</c:v>
                </c:pt>
                <c:pt idx="12548">
                  <c:v>53.932495378486898</c:v>
                </c:pt>
                <c:pt idx="12549">
                  <c:v>53.545260061669403</c:v>
                </c:pt>
                <c:pt idx="12550">
                  <c:v>53.396404238697897</c:v>
                </c:pt>
                <c:pt idx="12551">
                  <c:v>52.831470281852503</c:v>
                </c:pt>
                <c:pt idx="12552">
                  <c:v>52.378176266834203</c:v>
                </c:pt>
                <c:pt idx="12553">
                  <c:v>51.787350438544301</c:v>
                </c:pt>
                <c:pt idx="12554">
                  <c:v>52.119825228359801</c:v>
                </c:pt>
                <c:pt idx="12555">
                  <c:v>51.765931615059202</c:v>
                </c:pt>
                <c:pt idx="12556">
                  <c:v>52.2219894725879</c:v>
                </c:pt>
                <c:pt idx="12557">
                  <c:v>52.426177451425701</c:v>
                </c:pt>
                <c:pt idx="12558">
                  <c:v>53.0977567845785</c:v>
                </c:pt>
                <c:pt idx="12559">
                  <c:v>53.108907313503302</c:v>
                </c:pt>
                <c:pt idx="12560">
                  <c:v>53.120060184039097</c:v>
                </c:pt>
                <c:pt idx="12561">
                  <c:v>53.131215396677703</c:v>
                </c:pt>
                <c:pt idx="12562">
                  <c:v>53.142372951911</c:v>
                </c:pt>
                <c:pt idx="12563">
                  <c:v>53.153532850230903</c:v>
                </c:pt>
                <c:pt idx="12564">
                  <c:v>53.164695092129499</c:v>
                </c:pt>
                <c:pt idx="12565">
                  <c:v>53.175859678098803</c:v>
                </c:pt>
                <c:pt idx="12566">
                  <c:v>53.187026608631299</c:v>
                </c:pt>
                <c:pt idx="12567">
                  <c:v>53.198195884219103</c:v>
                </c:pt>
                <c:pt idx="12568">
                  <c:v>53.209367505354798</c:v>
                </c:pt>
                <c:pt idx="12569">
                  <c:v>53.220541472530897</c:v>
                </c:pt>
                <c:pt idx="12570">
                  <c:v>53.231717786240097</c:v>
                </c:pt>
                <c:pt idx="12571">
                  <c:v>53.242896446975202</c:v>
                </c:pt>
                <c:pt idx="12572">
                  <c:v>53.254077455229101</c:v>
                </c:pt>
                <c:pt idx="12573">
                  <c:v>53.265260811494699</c:v>
                </c:pt>
                <c:pt idx="12574">
                  <c:v>53.276446516265104</c:v>
                </c:pt>
                <c:pt idx="12575">
                  <c:v>53.287634570033497</c:v>
                </c:pt>
                <c:pt idx="12576">
                  <c:v>53.2988249732933</c:v>
                </c:pt>
                <c:pt idx="12577">
                  <c:v>53.312682667786298</c:v>
                </c:pt>
                <c:pt idx="12578">
                  <c:v>53.326543965279903</c:v>
                </c:pt>
                <c:pt idx="12579">
                  <c:v>53.340408866710902</c:v>
                </c:pt>
                <c:pt idx="12580">
                  <c:v>53.354277373016203</c:v>
                </c:pt>
                <c:pt idx="12581">
                  <c:v>53.368149485133202</c:v>
                </c:pt>
                <c:pt idx="12582">
                  <c:v>53.382025203999397</c:v>
                </c:pt>
                <c:pt idx="12583">
                  <c:v>53.3959045305524</c:v>
                </c:pt>
                <c:pt idx="12584">
                  <c:v>53.409787465730297</c:v>
                </c:pt>
                <c:pt idx="12585">
                  <c:v>53.423674010471402</c:v>
                </c:pt>
                <c:pt idx="12586">
                  <c:v>53.4375641657141</c:v>
                </c:pt>
                <c:pt idx="12587">
                  <c:v>53.451457932397197</c:v>
                </c:pt>
                <c:pt idx="12588">
                  <c:v>53.465355311459597</c:v>
                </c:pt>
                <c:pt idx="12589">
                  <c:v>53.4792563038406</c:v>
                </c:pt>
                <c:pt idx="12590">
                  <c:v>53.493160910479602</c:v>
                </c:pt>
                <c:pt idx="12591">
                  <c:v>53.507069132316303</c:v>
                </c:pt>
                <c:pt idx="12592">
                  <c:v>53.520980970290701</c:v>
                </c:pt>
                <c:pt idx="12593">
                  <c:v>53.534896425343</c:v>
                </c:pt>
                <c:pt idx="12594">
                  <c:v>53.548815498413603</c:v>
                </c:pt>
                <c:pt idx="12595">
                  <c:v>53.562738190443199</c:v>
                </c:pt>
                <c:pt idx="12596">
                  <c:v>53.576664502372701</c:v>
                </c:pt>
                <c:pt idx="12597">
                  <c:v>53.5889871352082</c:v>
                </c:pt>
                <c:pt idx="12598">
                  <c:v>53.601312602249301</c:v>
                </c:pt>
                <c:pt idx="12599">
                  <c:v>53.6136409041478</c:v>
                </c:pt>
                <c:pt idx="12600">
                  <c:v>53.625972041555798</c:v>
                </c:pt>
                <c:pt idx="12601">
                  <c:v>53.638306015125302</c:v>
                </c:pt>
                <c:pt idx="12602">
                  <c:v>53.650642825508797</c:v>
                </c:pt>
                <c:pt idx="12603">
                  <c:v>53.662982473358703</c:v>
                </c:pt>
                <c:pt idx="12604">
                  <c:v>53.675324959327597</c:v>
                </c:pt>
                <c:pt idx="12605">
                  <c:v>53.687670284068197</c:v>
                </c:pt>
                <c:pt idx="12606">
                  <c:v>53.7000184482335</c:v>
                </c:pt>
                <c:pt idx="12607">
                  <c:v>53.712369452476601</c:v>
                </c:pt>
                <c:pt idx="12608">
                  <c:v>53.724723297450701</c:v>
                </c:pt>
                <c:pt idx="12609">
                  <c:v>53.737079983809103</c:v>
                </c:pt>
                <c:pt idx="12610">
                  <c:v>53.749439512205399</c:v>
                </c:pt>
                <c:pt idx="12611">
                  <c:v>53.761801883293202</c:v>
                </c:pt>
                <c:pt idx="12612">
                  <c:v>53.774167097726298</c:v>
                </c:pt>
                <c:pt idx="12613">
                  <c:v>53.786535156158799</c:v>
                </c:pt>
                <c:pt idx="12614">
                  <c:v>53.7989060592447</c:v>
                </c:pt>
                <c:pt idx="12615">
                  <c:v>53.8112798076384</c:v>
                </c:pt>
                <c:pt idx="12616">
                  <c:v>53.8236564019941</c:v>
                </c:pt>
                <c:pt idx="12617">
                  <c:v>53.836035842966602</c:v>
                </c:pt>
                <c:pt idx="12618">
                  <c:v>53.848418131210401</c:v>
                </c:pt>
                <c:pt idx="12619">
                  <c:v>53.861341751561902</c:v>
                </c:pt>
                <c:pt idx="12620">
                  <c:v>53.874268473582298</c:v>
                </c:pt>
                <c:pt idx="12621">
                  <c:v>53.887198298016003</c:v>
                </c:pt>
                <c:pt idx="12622">
                  <c:v>53.900131225607502</c:v>
                </c:pt>
                <c:pt idx="12623">
                  <c:v>53.913067257101602</c:v>
                </c:pt>
                <c:pt idx="12624">
                  <c:v>53.926006393243298</c:v>
                </c:pt>
                <c:pt idx="12625">
                  <c:v>53.938948634777702</c:v>
                </c:pt>
                <c:pt idx="12626">
                  <c:v>53.951893982450102</c:v>
                </c:pt>
                <c:pt idx="12627">
                  <c:v>53.964842437005899</c:v>
                </c:pt>
                <c:pt idx="12628">
                  <c:v>53.977793999190702</c:v>
                </c:pt>
                <c:pt idx="12629">
                  <c:v>53.990748669750602</c:v>
                </c:pt>
                <c:pt idx="12630">
                  <c:v>54.003706449431299</c:v>
                </c:pt>
                <c:pt idx="12631">
                  <c:v>54.016667338979197</c:v>
                </c:pt>
                <c:pt idx="12632">
                  <c:v>54.029631339140501</c:v>
                </c:pt>
                <c:pt idx="12633">
                  <c:v>54.042598450661899</c:v>
                </c:pt>
                <c:pt idx="12634">
                  <c:v>54.0555686742901</c:v>
                </c:pt>
                <c:pt idx="12635">
                  <c:v>54.0685420107719</c:v>
                </c:pt>
                <c:pt idx="12636">
                  <c:v>54.081518460854497</c:v>
                </c:pt>
                <c:pt idx="12637">
                  <c:v>54.094498025285098</c:v>
                </c:pt>
                <c:pt idx="12638">
                  <c:v>54.107480704811202</c:v>
                </c:pt>
                <c:pt idx="12639">
                  <c:v>54.120466500180299</c:v>
                </c:pt>
                <c:pt idx="12640">
                  <c:v>54.136702640130402</c:v>
                </c:pt>
                <c:pt idx="12641">
                  <c:v>54.152943650922403</c:v>
                </c:pt>
                <c:pt idx="12642">
                  <c:v>54.169189534017697</c:v>
                </c:pt>
                <c:pt idx="12643">
                  <c:v>54.185440290877899</c:v>
                </c:pt>
                <c:pt idx="12644">
                  <c:v>54.201695922965101</c:v>
                </c:pt>
                <c:pt idx="12645">
                  <c:v>54.217956431742003</c:v>
                </c:pt>
                <c:pt idx="12646">
                  <c:v>54.2342218186715</c:v>
                </c:pt>
                <c:pt idx="12647">
                  <c:v>54.250492085217097</c:v>
                </c:pt>
                <c:pt idx="12648">
                  <c:v>54.266767232842703</c:v>
                </c:pt>
                <c:pt idx="12649">
                  <c:v>54.283047263012499</c:v>
                </c:pt>
                <c:pt idx="12650">
                  <c:v>54.299332177191403</c:v>
                </c:pt>
                <c:pt idx="12651">
                  <c:v>54.315621976844596</c:v>
                </c:pt>
                <c:pt idx="12652">
                  <c:v>54.331916663437603</c:v>
                </c:pt>
                <c:pt idx="12653">
                  <c:v>54.348216238436699</c:v>
                </c:pt>
                <c:pt idx="12654">
                  <c:v>54.364520703308202</c:v>
                </c:pt>
                <c:pt idx="12655">
                  <c:v>54.380830059519198</c:v>
                </c:pt>
                <c:pt idx="12656">
                  <c:v>54.397144308537101</c:v>
                </c:pt>
                <c:pt idx="12657">
                  <c:v>54.4134634518296</c:v>
                </c:pt>
                <c:pt idx="12658">
                  <c:v>54.429787490865202</c:v>
                </c:pt>
                <c:pt idx="12659">
                  <c:v>54.446116427112401</c:v>
                </c:pt>
                <c:pt idx="12660">
                  <c:v>54.462450262040598</c:v>
                </c:pt>
                <c:pt idx="12661">
                  <c:v>54.478788997119203</c:v>
                </c:pt>
                <c:pt idx="12662">
                  <c:v>54.495132633818301</c:v>
                </c:pt>
                <c:pt idx="12663">
                  <c:v>54.511481173608402</c:v>
                </c:pt>
                <c:pt idx="12664">
                  <c:v>54.527834617960501</c:v>
                </c:pt>
                <c:pt idx="12665">
                  <c:v>54.544192968345897</c:v>
                </c:pt>
                <c:pt idx="12666">
                  <c:v>54.5605562262364</c:v>
                </c:pt>
                <c:pt idx="12667">
                  <c:v>54.576924393104299</c:v>
                </c:pt>
                <c:pt idx="12668">
                  <c:v>54.5932974704222</c:v>
                </c:pt>
                <c:pt idx="12669">
                  <c:v>54.609675459663301</c:v>
                </c:pt>
                <c:pt idx="12670">
                  <c:v>54.626058362301201</c:v>
                </c:pt>
                <c:pt idx="12671">
                  <c:v>54.642446179809902</c:v>
                </c:pt>
                <c:pt idx="12672">
                  <c:v>54.658838913663899</c:v>
                </c:pt>
                <c:pt idx="12673">
                  <c:v>54.675236565337997</c:v>
                </c:pt>
                <c:pt idx="12674">
                  <c:v>54.6916391363076</c:v>
                </c:pt>
                <c:pt idx="12675">
                  <c:v>54.7080466280485</c:v>
                </c:pt>
                <c:pt idx="12676">
                  <c:v>54.724459042036898</c:v>
                </c:pt>
                <c:pt idx="12677">
                  <c:v>54.740876379749501</c:v>
                </c:pt>
                <c:pt idx="12678">
                  <c:v>54.7572986426634</c:v>
                </c:pt>
                <c:pt idx="12679">
                  <c:v>54.773725832256197</c:v>
                </c:pt>
                <c:pt idx="12680">
                  <c:v>54.790157950005899</c:v>
                </c:pt>
                <c:pt idx="12681">
                  <c:v>54.806594997390903</c:v>
                </c:pt>
                <c:pt idx="12682">
                  <c:v>54.823036975890098</c:v>
                </c:pt>
                <c:pt idx="12683">
                  <c:v>54.839483886982798</c:v>
                </c:pt>
                <c:pt idx="12684">
                  <c:v>54.859226101182102</c:v>
                </c:pt>
                <c:pt idx="12685">
                  <c:v>54.878975422578598</c:v>
                </c:pt>
                <c:pt idx="12686">
                  <c:v>54.898731853730702</c:v>
                </c:pt>
                <c:pt idx="12687">
                  <c:v>54.918495397198001</c:v>
                </c:pt>
                <c:pt idx="12688">
                  <c:v>54.938266055541</c:v>
                </c:pt>
                <c:pt idx="12689">
                  <c:v>54.958043831321</c:v>
                </c:pt>
                <c:pt idx="12690">
                  <c:v>54.977828727100302</c:v>
                </c:pt>
                <c:pt idx="12691">
                  <c:v>54.997620745442099</c:v>
                </c:pt>
                <c:pt idx="12692">
                  <c:v>55.017419888910403</c:v>
                </c:pt>
                <c:pt idx="12693">
                  <c:v>55.037226160070396</c:v>
                </c:pt>
                <c:pt idx="12694">
                  <c:v>55.057039561487997</c:v>
                </c:pt>
                <c:pt idx="12695">
                  <c:v>55.076860095730197</c:v>
                </c:pt>
                <c:pt idx="12696">
                  <c:v>55.096687765364599</c:v>
                </c:pt>
                <c:pt idx="12697">
                  <c:v>55.1165225729602</c:v>
                </c:pt>
                <c:pt idx="12698">
                  <c:v>55.136364521086399</c:v>
                </c:pt>
                <c:pt idx="12699">
                  <c:v>55.156213612313998</c:v>
                </c:pt>
                <c:pt idx="12700">
                  <c:v>55.1760698492144</c:v>
                </c:pt>
                <c:pt idx="12701">
                  <c:v>55.195933234360098</c:v>
                </c:pt>
                <c:pt idx="12702">
                  <c:v>55.215803770324499</c:v>
                </c:pt>
                <c:pt idx="12703">
                  <c:v>55.231264195380199</c:v>
                </c:pt>
                <c:pt idx="12704">
                  <c:v>55.246728949354903</c:v>
                </c:pt>
                <c:pt idx="12705">
                  <c:v>55.262198033460699</c:v>
                </c:pt>
                <c:pt idx="12706">
                  <c:v>55.277671448910098</c:v>
                </c:pt>
                <c:pt idx="12707">
                  <c:v>55.950953487157797</c:v>
                </c:pt>
                <c:pt idx="12708">
                  <c:v>56.212803949477703</c:v>
                </c:pt>
                <c:pt idx="12709">
                  <c:v>56.172330730634101</c:v>
                </c:pt>
                <c:pt idx="12710">
                  <c:v>55.536459946763301</c:v>
                </c:pt>
                <c:pt idx="12711">
                  <c:v>56.468361744669998</c:v>
                </c:pt>
                <c:pt idx="12712">
                  <c:v>56.693105824413799</c:v>
                </c:pt>
                <c:pt idx="12713">
                  <c:v>56.045670555899001</c:v>
                </c:pt>
                <c:pt idx="12714">
                  <c:v>56.055758776599099</c:v>
                </c:pt>
                <c:pt idx="12715">
                  <c:v>55.908892688604404</c:v>
                </c:pt>
                <c:pt idx="12716">
                  <c:v>55.918956289288303</c:v>
                </c:pt>
                <c:pt idx="12717">
                  <c:v>56.0464515096279</c:v>
                </c:pt>
                <c:pt idx="12718">
                  <c:v>55.462447484897602</c:v>
                </c:pt>
                <c:pt idx="12719">
                  <c:v>55.672095536390501</c:v>
                </c:pt>
                <c:pt idx="12720">
                  <c:v>55.849132800196202</c:v>
                </c:pt>
                <c:pt idx="12721">
                  <c:v>55.948544256580597</c:v>
                </c:pt>
                <c:pt idx="12722">
                  <c:v>56.367039367619803</c:v>
                </c:pt>
                <c:pt idx="12723">
                  <c:v>56.236267836286899</c:v>
                </c:pt>
                <c:pt idx="12724">
                  <c:v>55.397222720169502</c:v>
                </c:pt>
                <c:pt idx="12725">
                  <c:v>54.925238382593697</c:v>
                </c:pt>
                <c:pt idx="12726">
                  <c:v>54.620952561954098</c:v>
                </c:pt>
                <c:pt idx="12727">
                  <c:v>54.329276675273299</c:v>
                </c:pt>
                <c:pt idx="12728">
                  <c:v>53.479566788071999</c:v>
                </c:pt>
                <c:pt idx="12729">
                  <c:v>53.108418594562799</c:v>
                </c:pt>
                <c:pt idx="12730">
                  <c:v>53.122226783397402</c:v>
                </c:pt>
                <c:pt idx="12731">
                  <c:v>53.136038562361001</c:v>
                </c:pt>
                <c:pt idx="12732">
                  <c:v>53.149853932387302</c:v>
                </c:pt>
                <c:pt idx="12733">
                  <c:v>53.1636728944097</c:v>
                </c:pt>
                <c:pt idx="12734">
                  <c:v>53.177495449362198</c:v>
                </c:pt>
                <c:pt idx="12735">
                  <c:v>53.191321598179002</c:v>
                </c:pt>
                <c:pt idx="12736">
                  <c:v>53.205151341794597</c:v>
                </c:pt>
                <c:pt idx="12737">
                  <c:v>53.218984681143397</c:v>
                </c:pt>
                <c:pt idx="12738">
                  <c:v>53.232821617160504</c:v>
                </c:pt>
                <c:pt idx="12739">
                  <c:v>53.246662150780999</c:v>
                </c:pt>
                <c:pt idx="12740">
                  <c:v>53.260506282940199</c:v>
                </c:pt>
                <c:pt idx="12741">
                  <c:v>53.274354014573703</c:v>
                </c:pt>
                <c:pt idx="12742">
                  <c:v>53.288205346617502</c:v>
                </c:pt>
                <c:pt idx="12743">
                  <c:v>53.302060280007602</c:v>
                </c:pt>
                <c:pt idx="12744">
                  <c:v>53.315918815680398</c:v>
                </c:pt>
                <c:pt idx="12745">
                  <c:v>53.329780954572499</c:v>
                </c:pt>
                <c:pt idx="12746">
                  <c:v>53.343646697620699</c:v>
                </c:pt>
                <c:pt idx="12747">
                  <c:v>53.360716664563903</c:v>
                </c:pt>
                <c:pt idx="12748">
                  <c:v>53.377792093896602</c:v>
                </c:pt>
                <c:pt idx="12749">
                  <c:v>53.394872987366703</c:v>
                </c:pt>
                <c:pt idx="12750">
                  <c:v>53.411959346722597</c:v>
                </c:pt>
                <c:pt idx="12751">
                  <c:v>53.429051173713603</c:v>
                </c:pt>
                <c:pt idx="12752">
                  <c:v>53.446148470089199</c:v>
                </c:pt>
                <c:pt idx="12753">
                  <c:v>53.4632512375996</c:v>
                </c:pt>
                <c:pt idx="12754">
                  <c:v>53.480359477995599</c:v>
                </c:pt>
                <c:pt idx="12755">
                  <c:v>53.497473193028597</c:v>
                </c:pt>
                <c:pt idx="12756">
                  <c:v>53.514592384450403</c:v>
                </c:pt>
                <c:pt idx="12757">
                  <c:v>53.531717054013399</c:v>
                </c:pt>
                <c:pt idx="12758">
                  <c:v>53.5488472034707</c:v>
                </c:pt>
                <c:pt idx="12759">
                  <c:v>53.565982834575799</c:v>
                </c:pt>
                <c:pt idx="12760">
                  <c:v>53.583123949082903</c:v>
                </c:pt>
                <c:pt idx="12761">
                  <c:v>53.6002705487466</c:v>
                </c:pt>
                <c:pt idx="12762">
                  <c:v>53.6174226353222</c:v>
                </c:pt>
                <c:pt idx="12763">
                  <c:v>53.634580210565503</c:v>
                </c:pt>
                <c:pt idx="12764">
                  <c:v>53.651743276232899</c:v>
                </c:pt>
                <c:pt idx="12765">
                  <c:v>53.6689118340813</c:v>
                </c:pt>
                <c:pt idx="12766">
                  <c:v>53.686085885868202</c:v>
                </c:pt>
                <c:pt idx="12767">
                  <c:v>53.701117989916199</c:v>
                </c:pt>
                <c:pt idx="12768">
                  <c:v>53.716154302953399</c:v>
                </c:pt>
                <c:pt idx="12769">
                  <c:v>53.731194826158202</c:v>
                </c:pt>
                <c:pt idx="12770">
                  <c:v>53.746239560709597</c:v>
                </c:pt>
                <c:pt idx="12771">
                  <c:v>53.761288507786503</c:v>
                </c:pt>
                <c:pt idx="12772">
                  <c:v>53.776341668568797</c:v>
                </c:pt>
                <c:pt idx="12773">
                  <c:v>53.791399044236002</c:v>
                </c:pt>
                <c:pt idx="12774">
                  <c:v>53.8064606359683</c:v>
                </c:pt>
                <c:pt idx="12775">
                  <c:v>53.8215264449464</c:v>
                </c:pt>
                <c:pt idx="12776">
                  <c:v>53.836596472350998</c:v>
                </c:pt>
                <c:pt idx="12777">
                  <c:v>53.851670719363298</c:v>
                </c:pt>
                <c:pt idx="12778">
                  <c:v>53.8667491871647</c:v>
                </c:pt>
                <c:pt idx="12779">
                  <c:v>53.881831876937099</c:v>
                </c:pt>
                <c:pt idx="12780">
                  <c:v>53.896918789862603</c:v>
                </c:pt>
                <c:pt idx="12781">
                  <c:v>53.912009927123798</c:v>
                </c:pt>
                <c:pt idx="12782">
                  <c:v>53.927105289903402</c:v>
                </c:pt>
                <c:pt idx="12783">
                  <c:v>53.942204879384597</c:v>
                </c:pt>
                <c:pt idx="12784">
                  <c:v>53.9573086967508</c:v>
                </c:pt>
                <c:pt idx="12785">
                  <c:v>53.972416743185903</c:v>
                </c:pt>
                <c:pt idx="12786">
                  <c:v>53.987529019874003</c:v>
                </c:pt>
                <c:pt idx="12787">
                  <c:v>54.002645527999597</c:v>
                </c:pt>
                <c:pt idx="12788">
                  <c:v>54.017766268747401</c:v>
                </c:pt>
                <c:pt idx="12789">
                  <c:v>54.034511776290699</c:v>
                </c:pt>
                <c:pt idx="12790">
                  <c:v>54.051262474941403</c:v>
                </c:pt>
                <c:pt idx="12791">
                  <c:v>54.0680183663086</c:v>
                </c:pt>
                <c:pt idx="12792">
                  <c:v>54.084779452002202</c:v>
                </c:pt>
                <c:pt idx="12793">
                  <c:v>54.1015457336323</c:v>
                </c:pt>
                <c:pt idx="12794">
                  <c:v>54.1183172128097</c:v>
                </c:pt>
                <c:pt idx="12795">
                  <c:v>54.135093891145701</c:v>
                </c:pt>
                <c:pt idx="12796">
                  <c:v>54.151875770251998</c:v>
                </c:pt>
                <c:pt idx="12797">
                  <c:v>54.168662851740699</c:v>
                </c:pt>
                <c:pt idx="12798">
                  <c:v>54.1854551372248</c:v>
                </c:pt>
                <c:pt idx="12799">
                  <c:v>54.202252628317297</c:v>
                </c:pt>
                <c:pt idx="12800">
                  <c:v>54.219055326632102</c:v>
                </c:pt>
                <c:pt idx="12801">
                  <c:v>54.235863233783398</c:v>
                </c:pt>
                <c:pt idx="12802">
                  <c:v>54.252676351385801</c:v>
                </c:pt>
                <c:pt idx="12803">
                  <c:v>54.269494681054702</c:v>
                </c:pt>
                <c:pt idx="12804">
                  <c:v>54.286318224405903</c:v>
                </c:pt>
                <c:pt idx="12805">
                  <c:v>54.303146983055399</c:v>
                </c:pt>
                <c:pt idx="12806">
                  <c:v>54.319980958620199</c:v>
                </c:pt>
                <c:pt idx="12807">
                  <c:v>54.336820152717401</c:v>
                </c:pt>
                <c:pt idx="12808">
                  <c:v>54.350947725957099</c:v>
                </c:pt>
                <c:pt idx="12809">
                  <c:v>54.365078972365801</c:v>
                </c:pt>
                <c:pt idx="12810">
                  <c:v>54.379213892898598</c:v>
                </c:pt>
                <c:pt idx="12811">
                  <c:v>54.3933524885108</c:v>
                </c:pt>
                <c:pt idx="12812">
                  <c:v>54.407494760157803</c:v>
                </c:pt>
                <c:pt idx="12813">
                  <c:v>54.421640708795401</c:v>
                </c:pt>
                <c:pt idx="12814">
                  <c:v>54.4357903353797</c:v>
                </c:pt>
                <c:pt idx="12815">
                  <c:v>54.449943640866898</c:v>
                </c:pt>
                <c:pt idx="12816">
                  <c:v>54.464100626213501</c:v>
                </c:pt>
                <c:pt idx="12817">
                  <c:v>54.478261292376303</c:v>
                </c:pt>
                <c:pt idx="12818">
                  <c:v>54.492425640312298</c:v>
                </c:pt>
                <c:pt idx="12819">
                  <c:v>54.506593670978802</c:v>
                </c:pt>
                <c:pt idx="12820">
                  <c:v>54.520765385333299</c:v>
                </c:pt>
                <c:pt idx="12821">
                  <c:v>54.5349407843335</c:v>
                </c:pt>
                <c:pt idx="12822">
                  <c:v>54.549119868937403</c:v>
                </c:pt>
                <c:pt idx="12823">
                  <c:v>54.563302640103302</c:v>
                </c:pt>
                <c:pt idx="12824">
                  <c:v>54.577489098789698</c:v>
                </c:pt>
                <c:pt idx="12825">
                  <c:v>54.591679245955397</c:v>
                </c:pt>
                <c:pt idx="12826">
                  <c:v>54.605873082559299</c:v>
                </c:pt>
                <c:pt idx="12827">
                  <c:v>54.620070609560798</c:v>
                </c:pt>
                <c:pt idx="12828">
                  <c:v>54.634271827919299</c:v>
                </c:pt>
                <c:pt idx="12829">
                  <c:v>54.6539401657773</c:v>
                </c:pt>
                <c:pt idx="12830">
                  <c:v>54.673615584236998</c:v>
                </c:pt>
                <c:pt idx="12831">
                  <c:v>54.693298085847303</c:v>
                </c:pt>
                <c:pt idx="12832">
                  <c:v>54.712987673158203</c:v>
                </c:pt>
                <c:pt idx="12833">
                  <c:v>54.732684348720603</c:v>
                </c:pt>
                <c:pt idx="12834">
                  <c:v>54.752388115086099</c:v>
                </c:pt>
                <c:pt idx="12835">
                  <c:v>54.772098974807498</c:v>
                </c:pt>
                <c:pt idx="12836">
                  <c:v>54.791816930438401</c:v>
                </c:pt>
                <c:pt idx="12837">
                  <c:v>54.811541984533399</c:v>
                </c:pt>
                <c:pt idx="12838">
                  <c:v>54.831274139647803</c:v>
                </c:pt>
                <c:pt idx="12839">
                  <c:v>54.851013398338097</c:v>
                </c:pt>
                <c:pt idx="12840">
                  <c:v>54.870759763161502</c:v>
                </c:pt>
                <c:pt idx="12841">
                  <c:v>54.890513236676199</c:v>
                </c:pt>
                <c:pt idx="12842">
                  <c:v>54.9102738214414</c:v>
                </c:pt>
                <c:pt idx="12843">
                  <c:v>54.930041520017099</c:v>
                </c:pt>
                <c:pt idx="12844">
                  <c:v>54.949816334964297</c:v>
                </c:pt>
                <c:pt idx="12845">
                  <c:v>54.969598268844898</c:v>
                </c:pt>
                <c:pt idx="12846">
                  <c:v>54.989387324221703</c:v>
                </c:pt>
                <c:pt idx="12847">
                  <c:v>55.009183503658399</c:v>
                </c:pt>
                <c:pt idx="12848">
                  <c:v>55.028986809719697</c:v>
                </c:pt>
                <c:pt idx="12849">
                  <c:v>55.048797244971198</c:v>
                </c:pt>
                <c:pt idx="12850">
                  <c:v>55.0675138360345</c:v>
                </c:pt>
                <c:pt idx="12851">
                  <c:v>55.086236790738802</c:v>
                </c:pt>
                <c:pt idx="12852">
                  <c:v>55.104966111247599</c:v>
                </c:pt>
                <c:pt idx="12853">
                  <c:v>55.123701799725403</c:v>
                </c:pt>
                <c:pt idx="12854">
                  <c:v>55.142443858337302</c:v>
                </c:pt>
                <c:pt idx="12855">
                  <c:v>55.1611922892492</c:v>
                </c:pt>
                <c:pt idx="12856">
                  <c:v>55.179947094627501</c:v>
                </c:pt>
                <c:pt idx="12857">
                  <c:v>55.198708276639699</c:v>
                </c:pt>
                <c:pt idx="12858">
                  <c:v>55.217475837453797</c:v>
                </c:pt>
                <c:pt idx="12859">
                  <c:v>55.236249779238499</c:v>
                </c:pt>
                <c:pt idx="12860">
                  <c:v>55.255030104163403</c:v>
                </c:pt>
                <c:pt idx="12861">
                  <c:v>55.273816814398799</c:v>
                </c:pt>
                <c:pt idx="12862">
                  <c:v>55.292609912115701</c:v>
                </c:pt>
                <c:pt idx="12863">
                  <c:v>55.311409399485903</c:v>
                </c:pt>
                <c:pt idx="12864">
                  <c:v>55.330215278681699</c:v>
                </c:pt>
                <c:pt idx="12865">
                  <c:v>55.349027551876397</c:v>
                </c:pt>
                <c:pt idx="12866">
                  <c:v>55.3678462212441</c:v>
                </c:pt>
                <c:pt idx="12867">
                  <c:v>55.386671288959299</c:v>
                </c:pt>
                <c:pt idx="12868">
                  <c:v>55.405502757197503</c:v>
                </c:pt>
                <c:pt idx="12869">
                  <c:v>55.424340628134999</c:v>
                </c:pt>
                <c:pt idx="12870">
                  <c:v>55.443184903948598</c:v>
                </c:pt>
                <c:pt idx="12871">
                  <c:v>55.462035586815901</c:v>
                </c:pt>
                <c:pt idx="12872">
                  <c:v>55.478674197491898</c:v>
                </c:pt>
                <c:pt idx="12873">
                  <c:v>55.495317799751199</c:v>
                </c:pt>
                <c:pt idx="12874">
                  <c:v>55.5119663950911</c:v>
                </c:pt>
                <c:pt idx="12875">
                  <c:v>55.528619985009598</c:v>
                </c:pt>
                <c:pt idx="12876">
                  <c:v>55.545278571005099</c:v>
                </c:pt>
                <c:pt idx="12877">
                  <c:v>55.5619421545764</c:v>
                </c:pt>
                <c:pt idx="12878">
                  <c:v>55.578610737222803</c:v>
                </c:pt>
                <c:pt idx="12879">
                  <c:v>55.595284320444001</c:v>
                </c:pt>
                <c:pt idx="12880">
                  <c:v>55.6119629057401</c:v>
                </c:pt>
                <c:pt idx="12881">
                  <c:v>55.6286464946118</c:v>
                </c:pt>
                <c:pt idx="12882">
                  <c:v>55.645335088560202</c:v>
                </c:pt>
                <c:pt idx="12883">
                  <c:v>55.662028689086803</c:v>
                </c:pt>
                <c:pt idx="12884">
                  <c:v>55.678727297693499</c:v>
                </c:pt>
                <c:pt idx="12885">
                  <c:v>55.695430915882802</c:v>
                </c:pt>
                <c:pt idx="12886">
                  <c:v>55.712139545157598</c:v>
                </c:pt>
                <c:pt idx="12887">
                  <c:v>55.728853187021102</c:v>
                </c:pt>
                <c:pt idx="12888">
                  <c:v>55.745571842977199</c:v>
                </c:pt>
                <c:pt idx="12889">
                  <c:v>55.762295514530102</c:v>
                </c:pt>
                <c:pt idx="12890">
                  <c:v>55.779024203184498</c:v>
                </c:pt>
                <c:pt idx="12891">
                  <c:v>55.795757910445403</c:v>
                </c:pt>
                <c:pt idx="12892">
                  <c:v>55.813612552976799</c:v>
                </c:pt>
                <c:pt idx="12893">
                  <c:v>55.831472908993703</c:v>
                </c:pt>
                <c:pt idx="12894">
                  <c:v>55.849338980324603</c:v>
                </c:pt>
                <c:pt idx="12895">
                  <c:v>55.867210768798302</c:v>
                </c:pt>
                <c:pt idx="12896">
                  <c:v>55.885088276244304</c:v>
                </c:pt>
                <c:pt idx="12897">
                  <c:v>55.902971504492697</c:v>
                </c:pt>
                <c:pt idx="12898">
                  <c:v>55.920860455374203</c:v>
                </c:pt>
                <c:pt idx="12899">
                  <c:v>55.938755130719898</c:v>
                </c:pt>
                <c:pt idx="12900">
                  <c:v>55.956655532361701</c:v>
                </c:pt>
                <c:pt idx="12901">
                  <c:v>55.974561662132103</c:v>
                </c:pt>
                <c:pt idx="12902">
                  <c:v>55.992473521864</c:v>
                </c:pt>
                <c:pt idx="12903">
                  <c:v>56.010391113391002</c:v>
                </c:pt>
                <c:pt idx="12904">
                  <c:v>56.028314438547298</c:v>
                </c:pt>
                <c:pt idx="12905">
                  <c:v>56.046243499167602</c:v>
                </c:pt>
                <c:pt idx="12906">
                  <c:v>56.064178297087302</c:v>
                </c:pt>
                <c:pt idx="12907">
                  <c:v>56.082118834142399</c:v>
                </c:pt>
                <c:pt idx="12908">
                  <c:v>56.100065112169403</c:v>
                </c:pt>
                <c:pt idx="12909">
                  <c:v>56.118017133005203</c:v>
                </c:pt>
                <c:pt idx="12910">
                  <c:v>56.135974898487802</c:v>
                </c:pt>
                <c:pt idx="12911">
                  <c:v>56.153938410455297</c:v>
                </c:pt>
                <c:pt idx="12912">
                  <c:v>56.171907670746698</c:v>
                </c:pt>
                <c:pt idx="12913">
                  <c:v>56.189882681201297</c:v>
                </c:pt>
                <c:pt idx="12914">
                  <c:v>56.205053949525301</c:v>
                </c:pt>
                <c:pt idx="12915">
                  <c:v>56.220229314091597</c:v>
                </c:pt>
                <c:pt idx="12916">
                  <c:v>56.235408776006402</c:v>
                </c:pt>
                <c:pt idx="12917">
                  <c:v>56.250592336376002</c:v>
                </c:pt>
                <c:pt idx="12918">
                  <c:v>56.265779996306797</c:v>
                </c:pt>
                <c:pt idx="12919">
                  <c:v>56.280971756905799</c:v>
                </c:pt>
                <c:pt idx="12920">
                  <c:v>56.296167619280197</c:v>
                </c:pt>
                <c:pt idx="12921">
                  <c:v>56.3113675845374</c:v>
                </c:pt>
                <c:pt idx="12922">
                  <c:v>56.326571653785201</c:v>
                </c:pt>
                <c:pt idx="12923">
                  <c:v>56.341779828131699</c:v>
                </c:pt>
                <c:pt idx="12924">
                  <c:v>56.356992108685297</c:v>
                </c:pt>
                <c:pt idx="12925">
                  <c:v>56.372208496554599</c:v>
                </c:pt>
                <c:pt idx="12926">
                  <c:v>56.387428992848697</c:v>
                </c:pt>
                <c:pt idx="12927">
                  <c:v>56.4026535986768</c:v>
                </c:pt>
                <c:pt idx="12928">
                  <c:v>56.417882315148397</c:v>
                </c:pt>
                <c:pt idx="12929">
                  <c:v>56.433115143373499</c:v>
                </c:pt>
                <c:pt idx="12930">
                  <c:v>56.448352084462201</c:v>
                </c:pt>
                <c:pt idx="12931">
                  <c:v>56.463593139525003</c:v>
                </c:pt>
                <c:pt idx="12932">
                  <c:v>56.478838309672703</c:v>
                </c:pt>
                <c:pt idx="12933">
                  <c:v>56.4940875960163</c:v>
                </c:pt>
                <c:pt idx="12934">
                  <c:v>56.509340999667202</c:v>
                </c:pt>
                <c:pt idx="12935">
                  <c:v>56.524598521737097</c:v>
                </c:pt>
                <c:pt idx="12936">
                  <c:v>56.547208361145898</c:v>
                </c:pt>
                <c:pt idx="12937">
                  <c:v>56.569827244490298</c:v>
                </c:pt>
                <c:pt idx="12938">
                  <c:v>56.592455175388103</c:v>
                </c:pt>
                <c:pt idx="12939">
                  <c:v>56.615092157458299</c:v>
                </c:pt>
                <c:pt idx="12940">
                  <c:v>56.637738194321201</c:v>
                </c:pt>
                <c:pt idx="12941">
                  <c:v>56.660393289599</c:v>
                </c:pt>
                <c:pt idx="12942">
                  <c:v>56.683057446914802</c:v>
                </c:pt>
                <c:pt idx="12943">
                  <c:v>56.705730669893597</c:v>
                </c:pt>
                <c:pt idx="12944">
                  <c:v>56.728412962161499</c:v>
                </c:pt>
                <c:pt idx="12945">
                  <c:v>56.751104327346397</c:v>
                </c:pt>
                <c:pt idx="12946">
                  <c:v>56.773804769077302</c:v>
                </c:pt>
                <c:pt idx="12947">
                  <c:v>56.796514290984902</c:v>
                </c:pt>
                <c:pt idx="12948">
                  <c:v>56.819232896701301</c:v>
                </c:pt>
                <c:pt idx="12949">
                  <c:v>56.841960589860001</c:v>
                </c:pt>
                <c:pt idx="12950">
                  <c:v>56.864697374095897</c:v>
                </c:pt>
                <c:pt idx="12951">
                  <c:v>56.887443253045603</c:v>
                </c:pt>
                <c:pt idx="12952">
                  <c:v>56.910198230346801</c:v>
                </c:pt>
                <c:pt idx="12953">
                  <c:v>56.932962309638903</c:v>
                </c:pt>
                <c:pt idx="12954">
                  <c:v>56.955735494562802</c:v>
                </c:pt>
                <c:pt idx="12955">
                  <c:v>56.978517788760598</c:v>
                </c:pt>
                <c:pt idx="12956">
                  <c:v>56.991053062674098</c:v>
                </c:pt>
                <c:pt idx="12957">
                  <c:v>57.003591094347897</c:v>
                </c:pt>
                <c:pt idx="12958">
                  <c:v>57.016131884388699</c:v>
                </c:pt>
                <c:pt idx="12959">
                  <c:v>57.028675433403301</c:v>
                </c:pt>
                <c:pt idx="12960">
                  <c:v>57.041221741998598</c:v>
                </c:pt>
                <c:pt idx="12961">
                  <c:v>57.053770810781899</c:v>
                </c:pt>
                <c:pt idx="12962">
                  <c:v>57.066322640360198</c:v>
                </c:pt>
                <c:pt idx="12963">
                  <c:v>57.078877231341103</c:v>
                </c:pt>
                <c:pt idx="12964">
                  <c:v>57.091434584331999</c:v>
                </c:pt>
                <c:pt idx="12965">
                  <c:v>57.1039946999406</c:v>
                </c:pt>
                <c:pt idx="12966">
                  <c:v>57.116557578774596</c:v>
                </c:pt>
                <c:pt idx="12967">
                  <c:v>57.129123221441901</c:v>
                </c:pt>
                <c:pt idx="12968">
                  <c:v>57.141691628550603</c:v>
                </c:pt>
                <c:pt idx="12969">
                  <c:v>57.154262800708899</c:v>
                </c:pt>
                <c:pt idx="12970">
                  <c:v>57.166836738525099</c:v>
                </c:pt>
                <c:pt idx="12971">
                  <c:v>57.179413442607597</c:v>
                </c:pt>
                <c:pt idx="12972">
                  <c:v>57.191992913565002</c:v>
                </c:pt>
                <c:pt idx="12973">
                  <c:v>57.204575152005901</c:v>
                </c:pt>
                <c:pt idx="12974">
                  <c:v>57.2171601585394</c:v>
                </c:pt>
                <c:pt idx="12975">
                  <c:v>57.229747933774298</c:v>
                </c:pt>
                <c:pt idx="12976">
                  <c:v>57.242338478319702</c:v>
                </c:pt>
                <c:pt idx="12977">
                  <c:v>57.254931792784902</c:v>
                </c:pt>
                <c:pt idx="12978">
                  <c:v>57.267527877779401</c:v>
                </c:pt>
                <c:pt idx="12979">
                  <c:v>57.2829901103064</c:v>
                </c:pt>
                <c:pt idx="12980">
                  <c:v>57.298456517636097</c:v>
                </c:pt>
                <c:pt idx="12981">
                  <c:v>57.313927100895903</c:v>
                </c:pt>
                <c:pt idx="12982">
                  <c:v>57.3294018612131</c:v>
                </c:pt>
                <c:pt idx="12983">
                  <c:v>57.344880799715703</c:v>
                </c:pt>
                <c:pt idx="12984">
                  <c:v>57.3603639175316</c:v>
                </c:pt>
                <c:pt idx="12985">
                  <c:v>57.375851215789297</c:v>
                </c:pt>
                <c:pt idx="12986">
                  <c:v>57.391342695617602</c:v>
                </c:pt>
                <c:pt idx="12987">
                  <c:v>57.4068383581454</c:v>
                </c:pt>
                <c:pt idx="12988">
                  <c:v>57.422338204502097</c:v>
                </c:pt>
                <c:pt idx="12989">
                  <c:v>57.4378422358173</c:v>
                </c:pt>
                <c:pt idx="12990">
                  <c:v>57.453350453220999</c:v>
                </c:pt>
                <c:pt idx="12991">
                  <c:v>57.468862857843398</c:v>
                </c:pt>
                <c:pt idx="12992">
                  <c:v>57.484379450814998</c:v>
                </c:pt>
                <c:pt idx="12993">
                  <c:v>57.4999002332667</c:v>
                </c:pt>
                <c:pt idx="12994">
                  <c:v>57.515425206329702</c:v>
                </c:pt>
                <c:pt idx="12995">
                  <c:v>57.530954371135401</c:v>
                </c:pt>
                <c:pt idx="12996">
                  <c:v>57.546487728815599</c:v>
                </c:pt>
                <c:pt idx="12997">
                  <c:v>57.562025280502397</c:v>
                </c:pt>
                <c:pt idx="12998">
                  <c:v>57.577567027328101</c:v>
                </c:pt>
                <c:pt idx="12999">
                  <c:v>57.596567624447097</c:v>
                </c:pt>
                <c:pt idx="13000">
                  <c:v>57.615574491763198</c:v>
                </c:pt>
                <c:pt idx="13001">
                  <c:v>57.634587631345397</c:v>
                </c:pt>
                <c:pt idx="13002">
                  <c:v>57.653607045263797</c:v>
                </c:pt>
                <c:pt idx="13003">
                  <c:v>57.672632735588699</c:v>
                </c:pt>
                <c:pt idx="13004">
                  <c:v>57.691664704391499</c:v>
                </c:pt>
                <c:pt idx="13005">
                  <c:v>57.710702953743898</c:v>
                </c:pt>
                <c:pt idx="13006">
                  <c:v>57.729747485718597</c:v>
                </c:pt>
                <c:pt idx="13007">
                  <c:v>57.748798302388899</c:v>
                </c:pt>
                <c:pt idx="13008">
                  <c:v>57.767855405828698</c:v>
                </c:pt>
                <c:pt idx="13009">
                  <c:v>57.786918798112602</c:v>
                </c:pt>
                <c:pt idx="13010">
                  <c:v>57.805988481316</c:v>
                </c:pt>
                <c:pt idx="13011">
                  <c:v>57.825064457514799</c:v>
                </c:pt>
                <c:pt idx="13012">
                  <c:v>57.844146728785802</c:v>
                </c:pt>
                <c:pt idx="13013">
                  <c:v>57.863235297206302</c:v>
                </c:pt>
                <c:pt idx="13014">
                  <c:v>57.882330164854402</c:v>
                </c:pt>
                <c:pt idx="13015">
                  <c:v>57.901431333808802</c:v>
                </c:pt>
                <c:pt idx="13016">
                  <c:v>57.920538806148897</c:v>
                </c:pt>
                <c:pt idx="13017">
                  <c:v>57.939652583955002</c:v>
                </c:pt>
                <c:pt idx="13018">
                  <c:v>57.958772669307699</c:v>
                </c:pt>
                <c:pt idx="13019">
                  <c:v>57.977899064288501</c:v>
                </c:pt>
                <c:pt idx="13020">
                  <c:v>57.992973318045202</c:v>
                </c:pt>
                <c:pt idx="13021">
                  <c:v>58.008051491107899</c:v>
                </c:pt>
                <c:pt idx="13022">
                  <c:v>58.023133584495604</c:v>
                </c:pt>
                <c:pt idx="13023">
                  <c:v>58.038219599227602</c:v>
                </c:pt>
                <c:pt idx="13024">
                  <c:v>58.053309536323397</c:v>
                </c:pt>
                <c:pt idx="13025">
                  <c:v>58.0684033968028</c:v>
                </c:pt>
                <c:pt idx="13026">
                  <c:v>58.083501181686003</c:v>
                </c:pt>
                <c:pt idx="13027">
                  <c:v>58.098602891993202</c:v>
                </c:pt>
                <c:pt idx="13028">
                  <c:v>58.1137085287452</c:v>
                </c:pt>
                <c:pt idx="13029">
                  <c:v>58.128818092962597</c:v>
                </c:pt>
                <c:pt idx="13030">
                  <c:v>58.143931585666799</c:v>
                </c:pt>
                <c:pt idx="13031">
                  <c:v>58.159049007878998</c:v>
                </c:pt>
                <c:pt idx="13032">
                  <c:v>58.174170360621098</c:v>
                </c:pt>
                <c:pt idx="13033">
                  <c:v>58.1892956449149</c:v>
                </c:pt>
                <c:pt idx="13034">
                  <c:v>58.204424861782499</c:v>
                </c:pt>
                <c:pt idx="13035">
                  <c:v>58.219558012246601</c:v>
                </c:pt>
                <c:pt idx="13036">
                  <c:v>58.234695097329798</c:v>
                </c:pt>
                <c:pt idx="13037">
                  <c:v>58.2498361180551</c:v>
                </c:pt>
                <c:pt idx="13038">
                  <c:v>58.264981075445696</c:v>
                </c:pt>
                <c:pt idx="13039">
                  <c:v>58.280129970525401</c:v>
                </c:pt>
                <c:pt idx="13040">
                  <c:v>58.295282804317701</c:v>
                </c:pt>
                <c:pt idx="13041">
                  <c:v>58.3104395778468</c:v>
                </c:pt>
                <c:pt idx="13042">
                  <c:v>58.3238509789497</c:v>
                </c:pt>
                <c:pt idx="13043">
                  <c:v>58.3372654646749</c:v>
                </c:pt>
                <c:pt idx="13044">
                  <c:v>58.350683035731699</c:v>
                </c:pt>
                <c:pt idx="13045">
                  <c:v>58.3641036928299</c:v>
                </c:pt>
                <c:pt idx="13046">
                  <c:v>58.3600182055714</c:v>
                </c:pt>
                <c:pt idx="13047">
                  <c:v>58.198360955142</c:v>
                </c:pt>
                <c:pt idx="13048">
                  <c:v>58.310683791785401</c:v>
                </c:pt>
                <c:pt idx="13049">
                  <c:v>59.239572984588598</c:v>
                </c:pt>
                <c:pt idx="13050">
                  <c:v>60.035160449771602</c:v>
                </c:pt>
                <c:pt idx="13051">
                  <c:v>60.355147854968898</c:v>
                </c:pt>
                <c:pt idx="13052">
                  <c:v>59.9586145335617</c:v>
                </c:pt>
                <c:pt idx="13053">
                  <c:v>60.2542105032122</c:v>
                </c:pt>
                <c:pt idx="13054">
                  <c:v>60.828433129307797</c:v>
                </c:pt>
                <c:pt idx="13055">
                  <c:v>61.110068774696501</c:v>
                </c:pt>
                <c:pt idx="13056">
                  <c:v>60.3419152101986</c:v>
                </c:pt>
                <c:pt idx="13057">
                  <c:v>58.998100758467501</c:v>
                </c:pt>
                <c:pt idx="13058">
                  <c:v>59.513154178088897</c:v>
                </c:pt>
                <c:pt idx="13059">
                  <c:v>59.824407974440298</c:v>
                </c:pt>
                <c:pt idx="13060">
                  <c:v>60.352657496854597</c:v>
                </c:pt>
                <c:pt idx="13061">
                  <c:v>61.397361998125099</c:v>
                </c:pt>
                <c:pt idx="13062">
                  <c:v>61.833897241931801</c:v>
                </c:pt>
                <c:pt idx="13063">
                  <c:v>61.383128131038099</c:v>
                </c:pt>
                <c:pt idx="13064">
                  <c:v>61.936190115498803</c:v>
                </c:pt>
                <c:pt idx="13065">
                  <c:v>62.413718141289301</c:v>
                </c:pt>
                <c:pt idx="13066">
                  <c:v>62.888686536344501</c:v>
                </c:pt>
                <c:pt idx="13067">
                  <c:v>62.568583121874497</c:v>
                </c:pt>
                <c:pt idx="13068">
                  <c:v>62.018605276233203</c:v>
                </c:pt>
                <c:pt idx="13069">
                  <c:v>62.192877557059397</c:v>
                </c:pt>
                <c:pt idx="13070">
                  <c:v>63.051761196122399</c:v>
                </c:pt>
                <c:pt idx="13071">
                  <c:v>63.922506018240902</c:v>
                </c:pt>
                <c:pt idx="13072">
                  <c:v>63.360627190340502</c:v>
                </c:pt>
                <c:pt idx="13073">
                  <c:v>62.810023340056503</c:v>
                </c:pt>
                <c:pt idx="13074">
                  <c:v>62.396105286245501</c:v>
                </c:pt>
                <c:pt idx="13075">
                  <c:v>62.278176647254497</c:v>
                </c:pt>
                <c:pt idx="13076">
                  <c:v>60.858857001463598</c:v>
                </c:pt>
                <c:pt idx="13077">
                  <c:v>61.224618732042401</c:v>
                </c:pt>
                <c:pt idx="13078">
                  <c:v>62.315029191660102</c:v>
                </c:pt>
                <c:pt idx="13079">
                  <c:v>62.539986447041898</c:v>
                </c:pt>
                <c:pt idx="13080">
                  <c:v>62.202895920092402</c:v>
                </c:pt>
                <c:pt idx="13081">
                  <c:v>61.711493042323703</c:v>
                </c:pt>
                <c:pt idx="13082">
                  <c:v>61.581898906934804</c:v>
                </c:pt>
                <c:pt idx="13083">
                  <c:v>60.959921727974802</c:v>
                </c:pt>
                <c:pt idx="13084">
                  <c:v>60.6124501741253</c:v>
                </c:pt>
                <c:pt idx="13085">
                  <c:v>60.212408002976098</c:v>
                </c:pt>
                <c:pt idx="13086">
                  <c:v>60.5736824509939</c:v>
                </c:pt>
                <c:pt idx="13087">
                  <c:v>61.797270836503998</c:v>
                </c:pt>
                <c:pt idx="13088">
                  <c:v>62.439962453203599</c:v>
                </c:pt>
                <c:pt idx="13089">
                  <c:v>62.814602227922897</c:v>
                </c:pt>
                <c:pt idx="13090">
                  <c:v>63.800791482901303</c:v>
                </c:pt>
                <c:pt idx="13091">
                  <c:v>64.234636864985006</c:v>
                </c:pt>
                <c:pt idx="13092">
                  <c:v>64.497998876131405</c:v>
                </c:pt>
                <c:pt idx="13093">
                  <c:v>64.981733867702403</c:v>
                </c:pt>
                <c:pt idx="13094">
                  <c:v>64.409894609666594</c:v>
                </c:pt>
                <c:pt idx="13095">
                  <c:v>65.118403450372995</c:v>
                </c:pt>
                <c:pt idx="13096">
                  <c:v>64.955607441747006</c:v>
                </c:pt>
                <c:pt idx="13097">
                  <c:v>64.293060245841204</c:v>
                </c:pt>
                <c:pt idx="13098">
                  <c:v>64.293060245841204</c:v>
                </c:pt>
                <c:pt idx="13099">
                  <c:v>64.755970279611304</c:v>
                </c:pt>
                <c:pt idx="13100">
                  <c:v>64.522848786604698</c:v>
                </c:pt>
                <c:pt idx="13101">
                  <c:v>64.038927420705093</c:v>
                </c:pt>
                <c:pt idx="13102">
                  <c:v>65.108377508630895</c:v>
                </c:pt>
                <c:pt idx="13103">
                  <c:v>65.675471476731104</c:v>
                </c:pt>
                <c:pt idx="13104">
                  <c:v>66.503639172052701</c:v>
                </c:pt>
                <c:pt idx="13105">
                  <c:v>67.156039872330496</c:v>
                </c:pt>
                <c:pt idx="13106">
                  <c:v>66.317260934325105</c:v>
                </c:pt>
                <c:pt idx="13107">
                  <c:v>66.642878685512699</c:v>
                </c:pt>
                <c:pt idx="13108">
                  <c:v>67.143366704440794</c:v>
                </c:pt>
                <c:pt idx="13109">
                  <c:v>67.929615528549803</c:v>
                </c:pt>
                <c:pt idx="13110">
                  <c:v>67.977845555575101</c:v>
                </c:pt>
                <c:pt idx="13111">
                  <c:v>68.542741452141897</c:v>
                </c:pt>
                <c:pt idx="13112">
                  <c:v>69.064351714592704</c:v>
                </c:pt>
                <c:pt idx="13113">
                  <c:v>68.553966155421904</c:v>
                </c:pt>
                <c:pt idx="13114">
                  <c:v>67.923955206453599</c:v>
                </c:pt>
                <c:pt idx="13115">
                  <c:v>67.992558401212094</c:v>
                </c:pt>
                <c:pt idx="13116">
                  <c:v>67.728067349031406</c:v>
                </c:pt>
                <c:pt idx="13117">
                  <c:v>66.976963082130595</c:v>
                </c:pt>
                <c:pt idx="13118">
                  <c:v>67.252238400398198</c:v>
                </c:pt>
                <c:pt idx="13119">
                  <c:v>68.133915245827396</c:v>
                </c:pt>
                <c:pt idx="13120">
                  <c:v>68.080089452783199</c:v>
                </c:pt>
                <c:pt idx="13121">
                  <c:v>67.645057681179907</c:v>
                </c:pt>
                <c:pt idx="13122">
                  <c:v>67.666027649060993</c:v>
                </c:pt>
                <c:pt idx="13123">
                  <c:v>68.776427162782099</c:v>
                </c:pt>
                <c:pt idx="13124">
                  <c:v>69.766119949654495</c:v>
                </c:pt>
                <c:pt idx="13125">
                  <c:v>70.009603708278902</c:v>
                </c:pt>
                <c:pt idx="13126">
                  <c:v>69.889887285937704</c:v>
                </c:pt>
                <c:pt idx="13127">
                  <c:v>69.980045240536597</c:v>
                </c:pt>
                <c:pt idx="13128">
                  <c:v>69.909365394843604</c:v>
                </c:pt>
                <c:pt idx="13129">
                  <c:v>69.055772043372599</c:v>
                </c:pt>
                <c:pt idx="13130">
                  <c:v>68.488824154896506</c:v>
                </c:pt>
                <c:pt idx="13131">
                  <c:v>68.584023620471797</c:v>
                </c:pt>
                <c:pt idx="13132">
                  <c:v>68.247276064495296</c:v>
                </c:pt>
                <c:pt idx="13133">
                  <c:v>68.594654699663593</c:v>
                </c:pt>
                <c:pt idx="13134">
                  <c:v>69.266196369173301</c:v>
                </c:pt>
                <c:pt idx="13135">
                  <c:v>68.697520896982397</c:v>
                </c:pt>
                <c:pt idx="13136">
                  <c:v>68.573178384158794</c:v>
                </c:pt>
                <c:pt idx="13137">
                  <c:v>69.8068098632898</c:v>
                </c:pt>
                <c:pt idx="13138">
                  <c:v>70.294759464234204</c:v>
                </c:pt>
                <c:pt idx="13139">
                  <c:v>71.039180966960501</c:v>
                </c:pt>
                <c:pt idx="13140">
                  <c:v>71.507329169532795</c:v>
                </c:pt>
                <c:pt idx="13141">
                  <c:v>71.821246344586996</c:v>
                </c:pt>
                <c:pt idx="13142">
                  <c:v>71.992899123350597</c:v>
                </c:pt>
                <c:pt idx="13143">
                  <c:v>72.020976354008695</c:v>
                </c:pt>
                <c:pt idx="13144">
                  <c:v>72.373158928379794</c:v>
                </c:pt>
                <c:pt idx="13145">
                  <c:v>72.092351071737696</c:v>
                </c:pt>
                <c:pt idx="13146">
                  <c:v>71.538681815506706</c:v>
                </c:pt>
                <c:pt idx="13147">
                  <c:v>71.804805711860396</c:v>
                </c:pt>
                <c:pt idx="13148">
                  <c:v>71.224622881708598</c:v>
                </c:pt>
                <c:pt idx="13149">
                  <c:v>71.112087977555504</c:v>
                </c:pt>
                <c:pt idx="13150">
                  <c:v>72.215747582967097</c:v>
                </c:pt>
                <c:pt idx="13151">
                  <c:v>72.274964495985103</c:v>
                </c:pt>
                <c:pt idx="13152">
                  <c:v>72.276409995275102</c:v>
                </c:pt>
                <c:pt idx="13153">
                  <c:v>72.689831060448</c:v>
                </c:pt>
                <c:pt idx="13154">
                  <c:v>73.032927063053293</c:v>
                </c:pt>
                <c:pt idx="13155">
                  <c:v>72.325968329082997</c:v>
                </c:pt>
                <c:pt idx="13156">
                  <c:v>71.690946327153696</c:v>
                </c:pt>
                <c:pt idx="13157">
                  <c:v>71.462969117833296</c:v>
                </c:pt>
                <c:pt idx="13158">
                  <c:v>70.957011296478996</c:v>
                </c:pt>
                <c:pt idx="13159">
                  <c:v>70.163711910184404</c:v>
                </c:pt>
                <c:pt idx="13160">
                  <c:v>69.154757732915996</c:v>
                </c:pt>
                <c:pt idx="13161">
                  <c:v>68.927930127552003</c:v>
                </c:pt>
                <c:pt idx="13162">
                  <c:v>68.377885245134195</c:v>
                </c:pt>
                <c:pt idx="13163">
                  <c:v>67.886932029074103</c:v>
                </c:pt>
                <c:pt idx="13164">
                  <c:v>67.460602095931506</c:v>
                </c:pt>
                <c:pt idx="13165">
                  <c:v>67.947667643064094</c:v>
                </c:pt>
                <c:pt idx="13166">
                  <c:v>67.9558213631813</c:v>
                </c:pt>
                <c:pt idx="13167">
                  <c:v>67.305484152735701</c:v>
                </c:pt>
                <c:pt idx="13168">
                  <c:v>66.661370669394003</c:v>
                </c:pt>
                <c:pt idx="13169">
                  <c:v>65.923429296083796</c:v>
                </c:pt>
                <c:pt idx="13170">
                  <c:v>65.931999341892293</c:v>
                </c:pt>
                <c:pt idx="13171">
                  <c:v>65.914197702069899</c:v>
                </c:pt>
                <c:pt idx="13172">
                  <c:v>65.698658275584194</c:v>
                </c:pt>
                <c:pt idx="13173">
                  <c:v>66.022552660882795</c:v>
                </c:pt>
                <c:pt idx="13174">
                  <c:v>66.466884440290599</c:v>
                </c:pt>
                <c:pt idx="13175">
                  <c:v>65.671275833540307</c:v>
                </c:pt>
                <c:pt idx="13176">
                  <c:v>65.305486827147504</c:v>
                </c:pt>
                <c:pt idx="13177">
                  <c:v>65.803767691638598</c:v>
                </c:pt>
                <c:pt idx="13178">
                  <c:v>65.6741342692861</c:v>
                </c:pt>
                <c:pt idx="13179">
                  <c:v>64.658155412140204</c:v>
                </c:pt>
                <c:pt idx="13180">
                  <c:v>63.360466233018599</c:v>
                </c:pt>
                <c:pt idx="13181">
                  <c:v>63.299006580772499</c:v>
                </c:pt>
                <c:pt idx="13182">
                  <c:v>64.193421543758802</c:v>
                </c:pt>
                <c:pt idx="13183">
                  <c:v>64.818023535379595</c:v>
                </c:pt>
                <c:pt idx="13184">
                  <c:v>64.074560805428803</c:v>
                </c:pt>
                <c:pt idx="13185">
                  <c:v>64.396855846280104</c:v>
                </c:pt>
                <c:pt idx="13186">
                  <c:v>65.867036065250701</c:v>
                </c:pt>
                <c:pt idx="13187">
                  <c:v>66.356428143215496</c:v>
                </c:pt>
                <c:pt idx="13188">
                  <c:v>65.337856971217093</c:v>
                </c:pt>
                <c:pt idx="13189">
                  <c:v>65.654745577527606</c:v>
                </c:pt>
                <c:pt idx="13190">
                  <c:v>65.776206856846002</c:v>
                </c:pt>
                <c:pt idx="13191">
                  <c:v>65.371683184676399</c:v>
                </c:pt>
                <c:pt idx="13192">
                  <c:v>65.486083630249595</c:v>
                </c:pt>
                <c:pt idx="13193">
                  <c:v>64.611844413785704</c:v>
                </c:pt>
                <c:pt idx="13194">
                  <c:v>63.872038795247903</c:v>
                </c:pt>
                <c:pt idx="13195">
                  <c:v>63.638905853645198</c:v>
                </c:pt>
                <c:pt idx="13196">
                  <c:v>63.502082206059903</c:v>
                </c:pt>
                <c:pt idx="13197">
                  <c:v>63.168696274478101</c:v>
                </c:pt>
                <c:pt idx="13198">
                  <c:v>62.584385833939102</c:v>
                </c:pt>
                <c:pt idx="13199">
                  <c:v>62.718942263482099</c:v>
                </c:pt>
                <c:pt idx="13200">
                  <c:v>63.882378642469703</c:v>
                </c:pt>
                <c:pt idx="13201">
                  <c:v>65.316538042993201</c:v>
                </c:pt>
                <c:pt idx="13202">
                  <c:v>64.784208257942794</c:v>
                </c:pt>
                <c:pt idx="13203">
                  <c:v>64.703227997620402</c:v>
                </c:pt>
                <c:pt idx="13204">
                  <c:v>65.334084470597105</c:v>
                </c:pt>
                <c:pt idx="13205">
                  <c:v>65.232816639667703</c:v>
                </c:pt>
                <c:pt idx="13206">
                  <c:v>65.575288927025994</c:v>
                </c:pt>
                <c:pt idx="13207">
                  <c:v>64.778549166562598</c:v>
                </c:pt>
                <c:pt idx="13208">
                  <c:v>63.874888405689099</c:v>
                </c:pt>
                <c:pt idx="13209">
                  <c:v>63.149269673400397</c:v>
                </c:pt>
                <c:pt idx="13210">
                  <c:v>63.726453998215298</c:v>
                </c:pt>
                <c:pt idx="13211">
                  <c:v>65.252065306932593</c:v>
                </c:pt>
                <c:pt idx="13212">
                  <c:v>65.933296868737003</c:v>
                </c:pt>
                <c:pt idx="13213">
                  <c:v>65.850220914682296</c:v>
                </c:pt>
                <c:pt idx="13214">
                  <c:v>66.662812640769502</c:v>
                </c:pt>
                <c:pt idx="13215">
                  <c:v>66.978794372686806</c:v>
                </c:pt>
                <c:pt idx="13216">
                  <c:v>66.927890488963499</c:v>
                </c:pt>
                <c:pt idx="13217">
                  <c:v>67.840786915232997</c:v>
                </c:pt>
                <c:pt idx="13218">
                  <c:v>67.829932389326601</c:v>
                </c:pt>
                <c:pt idx="13219">
                  <c:v>67.798730620427506</c:v>
                </c:pt>
                <c:pt idx="13220">
                  <c:v>67.9302601578311</c:v>
                </c:pt>
                <c:pt idx="13221">
                  <c:v>67.538981859322007</c:v>
                </c:pt>
                <c:pt idx="13222">
                  <c:v>68.190057644445901</c:v>
                </c:pt>
                <c:pt idx="13223">
                  <c:v>68.738305707907202</c:v>
                </c:pt>
                <c:pt idx="13224">
                  <c:v>68.878531851551401</c:v>
                </c:pt>
                <c:pt idx="13225">
                  <c:v>69.225679652083201</c:v>
                </c:pt>
                <c:pt idx="13226">
                  <c:v>68.321592275827001</c:v>
                </c:pt>
                <c:pt idx="13227">
                  <c:v>68.262835706469801</c:v>
                </c:pt>
                <c:pt idx="13228">
                  <c:v>68.804842621979105</c:v>
                </c:pt>
                <c:pt idx="13229">
                  <c:v>67.892490408811696</c:v>
                </c:pt>
                <c:pt idx="13230">
                  <c:v>67.7797888747331</c:v>
                </c:pt>
                <c:pt idx="13231">
                  <c:v>67.619828572988695</c:v>
                </c:pt>
                <c:pt idx="13232">
                  <c:v>66.999078546688693</c:v>
                </c:pt>
                <c:pt idx="13233">
                  <c:v>67.288514566010406</c:v>
                </c:pt>
                <c:pt idx="13234">
                  <c:v>67.861812710112801</c:v>
                </c:pt>
                <c:pt idx="13235">
                  <c:v>68.1685481035625</c:v>
                </c:pt>
                <c:pt idx="13236">
                  <c:v>68.074475507179599</c:v>
                </c:pt>
                <c:pt idx="13237">
                  <c:v>68.0894518917912</c:v>
                </c:pt>
                <c:pt idx="13238">
                  <c:v>68.512968282558106</c:v>
                </c:pt>
                <c:pt idx="13239">
                  <c:v>69.535181769333903</c:v>
                </c:pt>
                <c:pt idx="13240">
                  <c:v>69.515711918438399</c:v>
                </c:pt>
                <c:pt idx="13241">
                  <c:v>69.447586520758406</c:v>
                </c:pt>
                <c:pt idx="13242">
                  <c:v>69.803158163744698</c:v>
                </c:pt>
                <c:pt idx="13243">
                  <c:v>69.455538436089199</c:v>
                </c:pt>
                <c:pt idx="13244">
                  <c:v>68.706807731748199</c:v>
                </c:pt>
                <c:pt idx="13245">
                  <c:v>68.440225317748997</c:v>
                </c:pt>
                <c:pt idx="13246">
                  <c:v>68.421062054660098</c:v>
                </c:pt>
                <c:pt idx="13247">
                  <c:v>68.627693662065099</c:v>
                </c:pt>
                <c:pt idx="13248">
                  <c:v>69.274166536361804</c:v>
                </c:pt>
                <c:pt idx="13249">
                  <c:v>69.497229352608898</c:v>
                </c:pt>
                <c:pt idx="13250">
                  <c:v>69.707110985253706</c:v>
                </c:pt>
                <c:pt idx="13251">
                  <c:v>69.311174594857505</c:v>
                </c:pt>
                <c:pt idx="13252">
                  <c:v>68.2520998470481</c:v>
                </c:pt>
                <c:pt idx="13253">
                  <c:v>66.854296842180503</c:v>
                </c:pt>
                <c:pt idx="13254">
                  <c:v>66.955915373380606</c:v>
                </c:pt>
                <c:pt idx="13255">
                  <c:v>66.247521788730296</c:v>
                </c:pt>
                <c:pt idx="13256">
                  <c:v>66.354842774028</c:v>
                </c:pt>
                <c:pt idx="13257">
                  <c:v>66.429160197934905</c:v>
                </c:pt>
                <c:pt idx="13258">
                  <c:v>67.041637054959907</c:v>
                </c:pt>
                <c:pt idx="13259">
                  <c:v>66.888782122474595</c:v>
                </c:pt>
                <c:pt idx="13260">
                  <c:v>66.849986628843496</c:v>
                </c:pt>
                <c:pt idx="13261">
                  <c:v>66.991708600496693</c:v>
                </c:pt>
                <c:pt idx="13262">
                  <c:v>67.636168837233498</c:v>
                </c:pt>
                <c:pt idx="13263">
                  <c:v>67.847193684005603</c:v>
                </c:pt>
                <c:pt idx="13264">
                  <c:v>68.099585244510095</c:v>
                </c:pt>
                <c:pt idx="13265">
                  <c:v>67.6719198491746</c:v>
                </c:pt>
                <c:pt idx="13266">
                  <c:v>67.192802656642399</c:v>
                </c:pt>
                <c:pt idx="13267">
                  <c:v>67.597303328635405</c:v>
                </c:pt>
                <c:pt idx="13268">
                  <c:v>68.179992083328301</c:v>
                </c:pt>
                <c:pt idx="13269">
                  <c:v>68.808611610336598</c:v>
                </c:pt>
                <c:pt idx="13270">
                  <c:v>68.7136557263143</c:v>
                </c:pt>
                <c:pt idx="13271">
                  <c:v>68.467660838814098</c:v>
                </c:pt>
                <c:pt idx="13272">
                  <c:v>68.907223221399306</c:v>
                </c:pt>
                <c:pt idx="13273">
                  <c:v>69.466749873956999</c:v>
                </c:pt>
                <c:pt idx="13274">
                  <c:v>70.718540706685801</c:v>
                </c:pt>
                <c:pt idx="13275">
                  <c:v>71.582721274121397</c:v>
                </c:pt>
                <c:pt idx="13276">
                  <c:v>71.970699623427194</c:v>
                </c:pt>
                <c:pt idx="13277">
                  <c:v>72.475933934783598</c:v>
                </c:pt>
                <c:pt idx="13278">
                  <c:v>72.803525156168803</c:v>
                </c:pt>
                <c:pt idx="13279">
                  <c:v>73.765987758733402</c:v>
                </c:pt>
                <c:pt idx="13280">
                  <c:v>73.251101164177399</c:v>
                </c:pt>
                <c:pt idx="13281">
                  <c:v>74.424583804827606</c:v>
                </c:pt>
                <c:pt idx="13282">
                  <c:v>74.106046586142895</c:v>
                </c:pt>
                <c:pt idx="13283">
                  <c:v>74.448416521370902</c:v>
                </c:pt>
                <c:pt idx="13284">
                  <c:v>75.365621012914204</c:v>
                </c:pt>
                <c:pt idx="13285">
                  <c:v>75.751492992500303</c:v>
                </c:pt>
                <c:pt idx="13286">
                  <c:v>75.3969760052954</c:v>
                </c:pt>
                <c:pt idx="13287">
                  <c:v>75.270309085606499</c:v>
                </c:pt>
                <c:pt idx="13288">
                  <c:v>76.152477108089798</c:v>
                </c:pt>
                <c:pt idx="13289">
                  <c:v>76.481455809196703</c:v>
                </c:pt>
                <c:pt idx="13290">
                  <c:v>76.100578159266902</c:v>
                </c:pt>
                <c:pt idx="13291">
                  <c:v>75.767257626929407</c:v>
                </c:pt>
                <c:pt idx="13292">
                  <c:v>77.049239625976995</c:v>
                </c:pt>
                <c:pt idx="13293">
                  <c:v>77.628649907964402</c:v>
                </c:pt>
                <c:pt idx="13294">
                  <c:v>77.751303174818901</c:v>
                </c:pt>
                <c:pt idx="13295">
                  <c:v>78.091853882724706</c:v>
                </c:pt>
                <c:pt idx="13296">
                  <c:v>78.785309545203205</c:v>
                </c:pt>
                <c:pt idx="13297">
                  <c:v>77.767403345879202</c:v>
                </c:pt>
                <c:pt idx="13298">
                  <c:v>77.120378550041494</c:v>
                </c:pt>
                <c:pt idx="13299">
                  <c:v>77.342485240265603</c:v>
                </c:pt>
                <c:pt idx="13300">
                  <c:v>77.967412521007006</c:v>
                </c:pt>
                <c:pt idx="13301">
                  <c:v>78.316706529101097</c:v>
                </c:pt>
                <c:pt idx="13302">
                  <c:v>78.048863392771594</c:v>
                </c:pt>
                <c:pt idx="13303">
                  <c:v>77.742911848271902</c:v>
                </c:pt>
                <c:pt idx="13304">
                  <c:v>77.352642430793594</c:v>
                </c:pt>
                <c:pt idx="13305">
                  <c:v>77.977651781634407</c:v>
                </c:pt>
                <c:pt idx="13306">
                  <c:v>79.231532422283095</c:v>
                </c:pt>
                <c:pt idx="13307">
                  <c:v>79.776645365348401</c:v>
                </c:pt>
                <c:pt idx="13308">
                  <c:v>79.559652889954606</c:v>
                </c:pt>
                <c:pt idx="13309">
                  <c:v>79.963815926635604</c:v>
                </c:pt>
                <c:pt idx="13310">
                  <c:v>79.850267308019795</c:v>
                </c:pt>
                <c:pt idx="13311">
                  <c:v>78.682856399976501</c:v>
                </c:pt>
                <c:pt idx="13312">
                  <c:v>78.161975890608701</c:v>
                </c:pt>
                <c:pt idx="13313">
                  <c:v>78.425381749360099</c:v>
                </c:pt>
                <c:pt idx="13314">
                  <c:v>78.893581278403701</c:v>
                </c:pt>
                <c:pt idx="13315">
                  <c:v>78.465189132061994</c:v>
                </c:pt>
                <c:pt idx="13316">
                  <c:v>77.717415879633506</c:v>
                </c:pt>
                <c:pt idx="13317">
                  <c:v>77.831660480976495</c:v>
                </c:pt>
                <c:pt idx="13318">
                  <c:v>78.6232084680681</c:v>
                </c:pt>
                <c:pt idx="13319">
                  <c:v>78.848857076371402</c:v>
                </c:pt>
                <c:pt idx="13320">
                  <c:v>79.138232381841703</c:v>
                </c:pt>
                <c:pt idx="13321">
                  <c:v>79.808533210115897</c:v>
                </c:pt>
                <c:pt idx="13322">
                  <c:v>79.127766421833599</c:v>
                </c:pt>
                <c:pt idx="13323">
                  <c:v>78.254987158200805</c:v>
                </c:pt>
                <c:pt idx="13324">
                  <c:v>79.035189380168006</c:v>
                </c:pt>
                <c:pt idx="13325">
                  <c:v>79.032818324486598</c:v>
                </c:pt>
                <c:pt idx="13326">
                  <c:v>78.714316066639</c:v>
                </c:pt>
                <c:pt idx="13327">
                  <c:v>78.798540384830204</c:v>
                </c:pt>
                <c:pt idx="13328">
                  <c:v>78.859215260926604</c:v>
                </c:pt>
                <c:pt idx="13329">
                  <c:v>79.897791125913002</c:v>
                </c:pt>
                <c:pt idx="13330">
                  <c:v>80.734320999001298</c:v>
                </c:pt>
                <c:pt idx="13331">
                  <c:v>80.304007068076601</c:v>
                </c:pt>
                <c:pt idx="13332">
                  <c:v>80.397962756346203</c:v>
                </c:pt>
                <c:pt idx="13333">
                  <c:v>80.090038558989505</c:v>
                </c:pt>
                <c:pt idx="13334">
                  <c:v>79.767275703596695</c:v>
                </c:pt>
                <c:pt idx="13335">
                  <c:v>80.283369977399005</c:v>
                </c:pt>
                <c:pt idx="13336">
                  <c:v>79.954208160491703</c:v>
                </c:pt>
                <c:pt idx="13337">
                  <c:v>79.994185264571897</c:v>
                </c:pt>
                <c:pt idx="13338">
                  <c:v>80.930117232167404</c:v>
                </c:pt>
                <c:pt idx="13339">
                  <c:v>80.873466150104903</c:v>
                </c:pt>
                <c:pt idx="13340">
                  <c:v>79.935333942763705</c:v>
                </c:pt>
                <c:pt idx="13341">
                  <c:v>79.167954736913103</c:v>
                </c:pt>
                <c:pt idx="13342">
                  <c:v>78.352524803122904</c:v>
                </c:pt>
                <c:pt idx="13343">
                  <c:v>78.219325510957603</c:v>
                </c:pt>
                <c:pt idx="13344">
                  <c:v>78.743394991881004</c:v>
                </c:pt>
                <c:pt idx="13345">
                  <c:v>78.278808961428894</c:v>
                </c:pt>
                <c:pt idx="13346">
                  <c:v>78.552784792793901</c:v>
                </c:pt>
                <c:pt idx="13347">
                  <c:v>79.094799007864196</c:v>
                </c:pt>
                <c:pt idx="13348">
                  <c:v>80.265402033180607</c:v>
                </c:pt>
                <c:pt idx="13349">
                  <c:v>80.570410560906694</c:v>
                </c:pt>
                <c:pt idx="13350">
                  <c:v>80.425383821897</c:v>
                </c:pt>
                <c:pt idx="13351">
                  <c:v>79.910661365436894</c:v>
                </c:pt>
                <c:pt idx="13352">
                  <c:v>79.9825809606658</c:v>
                </c:pt>
                <c:pt idx="13353">
                  <c:v>79.582668055862499</c:v>
                </c:pt>
                <c:pt idx="13354">
                  <c:v>79.733875125168595</c:v>
                </c:pt>
                <c:pt idx="13355">
                  <c:v>79.725901737656102</c:v>
                </c:pt>
                <c:pt idx="13356">
                  <c:v>79.422943311053004</c:v>
                </c:pt>
                <c:pt idx="13357">
                  <c:v>78.778823240800307</c:v>
                </c:pt>
                <c:pt idx="13358">
                  <c:v>79.234952627364606</c:v>
                </c:pt>
                <c:pt idx="13359">
                  <c:v>78.893449981540599</c:v>
                </c:pt>
                <c:pt idx="13360">
                  <c:v>79.137230741983601</c:v>
                </c:pt>
                <c:pt idx="13361">
                  <c:v>79.753709769463697</c:v>
                </c:pt>
                <c:pt idx="13362">
                  <c:v>80.741858233507301</c:v>
                </c:pt>
                <c:pt idx="13363">
                  <c:v>80.676457328338103</c:v>
                </c:pt>
                <c:pt idx="13364">
                  <c:v>80.554635877772398</c:v>
                </c:pt>
                <c:pt idx="13365">
                  <c:v>80.118835297673598</c:v>
                </c:pt>
                <c:pt idx="13366">
                  <c:v>79.533166611647601</c:v>
                </c:pt>
                <c:pt idx="13367">
                  <c:v>79.325585046791204</c:v>
                </c:pt>
                <c:pt idx="13368">
                  <c:v>79.4279150515016</c:v>
                </c:pt>
                <c:pt idx="13369">
                  <c:v>79.4032923978356</c:v>
                </c:pt>
                <c:pt idx="13370">
                  <c:v>79.926560094737397</c:v>
                </c:pt>
                <c:pt idx="13371">
                  <c:v>79.510142716643799</c:v>
                </c:pt>
                <c:pt idx="13372">
                  <c:v>78.205381274663594</c:v>
                </c:pt>
                <c:pt idx="13373">
                  <c:v>78.149855453958594</c:v>
                </c:pt>
                <c:pt idx="13374">
                  <c:v>78.1178140132225</c:v>
                </c:pt>
                <c:pt idx="13375">
                  <c:v>78.046726802470502</c:v>
                </c:pt>
                <c:pt idx="13376">
                  <c:v>78.631296786221</c:v>
                </c:pt>
                <c:pt idx="13377">
                  <c:v>78.426855414576806</c:v>
                </c:pt>
                <c:pt idx="13378">
                  <c:v>78.669978666361999</c:v>
                </c:pt>
                <c:pt idx="13379">
                  <c:v>78.6385106748955</c:v>
                </c:pt>
                <c:pt idx="13380">
                  <c:v>77.954355632023905</c:v>
                </c:pt>
                <c:pt idx="13381">
                  <c:v>77.564583853863695</c:v>
                </c:pt>
                <c:pt idx="13382">
                  <c:v>77.688687188029903</c:v>
                </c:pt>
                <c:pt idx="13383">
                  <c:v>77.657611713154694</c:v>
                </c:pt>
                <c:pt idx="13384">
                  <c:v>78.278872606860006</c:v>
                </c:pt>
                <c:pt idx="13385">
                  <c:v>79.210391190881595</c:v>
                </c:pt>
                <c:pt idx="13386">
                  <c:v>80.010416141909502</c:v>
                </c:pt>
                <c:pt idx="13387">
                  <c:v>79.690374477341905</c:v>
                </c:pt>
                <c:pt idx="13388">
                  <c:v>80.152578649310499</c:v>
                </c:pt>
                <c:pt idx="13389">
                  <c:v>81.314791039725407</c:v>
                </c:pt>
                <c:pt idx="13390">
                  <c:v>81.485552100908905</c:v>
                </c:pt>
                <c:pt idx="13391">
                  <c:v>81.819642864522606</c:v>
                </c:pt>
                <c:pt idx="13392">
                  <c:v>81.263269293043805</c:v>
                </c:pt>
                <c:pt idx="13393">
                  <c:v>81.100742754457698</c:v>
                </c:pt>
                <c:pt idx="13394">
                  <c:v>81.595457285259897</c:v>
                </c:pt>
                <c:pt idx="13395">
                  <c:v>81.619935922445507</c:v>
                </c:pt>
                <c:pt idx="13396">
                  <c:v>81.448534057008402</c:v>
                </c:pt>
                <c:pt idx="13397">
                  <c:v>81.7743281932364</c:v>
                </c:pt>
                <c:pt idx="13398">
                  <c:v>82.158667535744598</c:v>
                </c:pt>
                <c:pt idx="13399">
                  <c:v>81.626279370112997</c:v>
                </c:pt>
                <c:pt idx="13400">
                  <c:v>82.027880664613903</c:v>
                </c:pt>
                <c:pt idx="13401">
                  <c:v>81.668598547302906</c:v>
                </c:pt>
                <c:pt idx="13402">
                  <c:v>81.8907371353516</c:v>
                </c:pt>
                <c:pt idx="13403">
                  <c:v>82.031589203224399</c:v>
                </c:pt>
                <c:pt idx="13404">
                  <c:v>82.763310978917204</c:v>
                </c:pt>
                <c:pt idx="13405">
                  <c:v>83.410520070772293</c:v>
                </c:pt>
                <c:pt idx="13406">
                  <c:v>83.253708293039196</c:v>
                </c:pt>
                <c:pt idx="13407">
                  <c:v>83.480158379596304</c:v>
                </c:pt>
                <c:pt idx="13408">
                  <c:v>82.997643064162204</c:v>
                </c:pt>
                <c:pt idx="13409">
                  <c:v>82.617513858928405</c:v>
                </c:pt>
                <c:pt idx="13410">
                  <c:v>82.371313667628797</c:v>
                </c:pt>
                <c:pt idx="13411">
                  <c:v>81.870496080529506</c:v>
                </c:pt>
                <c:pt idx="13412">
                  <c:v>81.937629887315595</c:v>
                </c:pt>
                <c:pt idx="13413">
                  <c:v>82.0539813217556</c:v>
                </c:pt>
                <c:pt idx="13414">
                  <c:v>82.170497975232493</c:v>
                </c:pt>
                <c:pt idx="13415">
                  <c:v>82.122839086406799</c:v>
                </c:pt>
                <c:pt idx="13416">
                  <c:v>81.730291915573801</c:v>
                </c:pt>
                <c:pt idx="13417">
                  <c:v>81.421351412132907</c:v>
                </c:pt>
                <c:pt idx="13418">
                  <c:v>81.308989947184202</c:v>
                </c:pt>
                <c:pt idx="13419">
                  <c:v>81.652113884761306</c:v>
                </c:pt>
                <c:pt idx="13420">
                  <c:v>81.545149615572299</c:v>
                </c:pt>
                <c:pt idx="13421">
                  <c:v>82.286395025577804</c:v>
                </c:pt>
                <c:pt idx="13422">
                  <c:v>82.4830595096889</c:v>
                </c:pt>
                <c:pt idx="13423">
                  <c:v>82.144054135104099</c:v>
                </c:pt>
                <c:pt idx="13424">
                  <c:v>82.135018289149201</c:v>
                </c:pt>
                <c:pt idx="13425">
                  <c:v>81.9534998987302</c:v>
                </c:pt>
                <c:pt idx="13426">
                  <c:v>82.600113012931203</c:v>
                </c:pt>
                <c:pt idx="13427">
                  <c:v>82.409306751871299</c:v>
                </c:pt>
                <c:pt idx="13428">
                  <c:v>82.482651034880504</c:v>
                </c:pt>
                <c:pt idx="13429">
                  <c:v>82.539564064094506</c:v>
                </c:pt>
                <c:pt idx="13430">
                  <c:v>82.687309883769302</c:v>
                </c:pt>
                <c:pt idx="13431">
                  <c:v>82.951082402298496</c:v>
                </c:pt>
                <c:pt idx="13432">
                  <c:v>82.800940943150394</c:v>
                </c:pt>
                <c:pt idx="13433">
                  <c:v>81.847902112894701</c:v>
                </c:pt>
                <c:pt idx="13434">
                  <c:v>81.126822095280104</c:v>
                </c:pt>
                <c:pt idx="13435">
                  <c:v>80.793390856468505</c:v>
                </c:pt>
                <c:pt idx="13436">
                  <c:v>80.307822577421106</c:v>
                </c:pt>
                <c:pt idx="13437">
                  <c:v>80.925389733041499</c:v>
                </c:pt>
                <c:pt idx="13438">
                  <c:v>80.430935601772603</c:v>
                </c:pt>
                <c:pt idx="13439">
                  <c:v>80.518605321578505</c:v>
                </c:pt>
                <c:pt idx="13440">
                  <c:v>80.960652464793995</c:v>
                </c:pt>
                <c:pt idx="13441">
                  <c:v>81.534663490769404</c:v>
                </c:pt>
                <c:pt idx="13442">
                  <c:v>82.383439337708296</c:v>
                </c:pt>
                <c:pt idx="13443">
                  <c:v>82.367786484234102</c:v>
                </c:pt>
                <c:pt idx="13444">
                  <c:v>82.6898445293875</c:v>
                </c:pt>
                <c:pt idx="13445">
                  <c:v>83.211617448367903</c:v>
                </c:pt>
                <c:pt idx="13446">
                  <c:v>83.1375591088389</c:v>
                </c:pt>
                <c:pt idx="13447">
                  <c:v>82.7892127361728</c:v>
                </c:pt>
                <c:pt idx="13448">
                  <c:v>83.005292581414295</c:v>
                </c:pt>
                <c:pt idx="13449">
                  <c:v>82.782008344370297</c:v>
                </c:pt>
                <c:pt idx="13450">
                  <c:v>82.551046541089505</c:v>
                </c:pt>
                <c:pt idx="13451">
                  <c:v>82.7334843539453</c:v>
                </c:pt>
                <c:pt idx="13452">
                  <c:v>83.470639699538907</c:v>
                </c:pt>
                <c:pt idx="13453">
                  <c:v>84.214363099261803</c:v>
                </c:pt>
                <c:pt idx="13454">
                  <c:v>84.316262478611904</c:v>
                </c:pt>
                <c:pt idx="13455">
                  <c:v>85.371058922219305</c:v>
                </c:pt>
                <c:pt idx="13456">
                  <c:v>85.141410773718604</c:v>
                </c:pt>
                <c:pt idx="13457">
                  <c:v>84.767639980422004</c:v>
                </c:pt>
                <c:pt idx="13458">
                  <c:v>84.7006735448375</c:v>
                </c:pt>
                <c:pt idx="13459">
                  <c:v>85.023383111043302</c:v>
                </c:pt>
                <c:pt idx="13460">
                  <c:v>84.088976130652895</c:v>
                </c:pt>
                <c:pt idx="13461">
                  <c:v>83.669372139760995</c:v>
                </c:pt>
                <c:pt idx="13462">
                  <c:v>83.578172524128604</c:v>
                </c:pt>
                <c:pt idx="13463">
                  <c:v>82.825133189686198</c:v>
                </c:pt>
                <c:pt idx="13464">
                  <c:v>82.716632265207707</c:v>
                </c:pt>
                <c:pt idx="13465">
                  <c:v>82.128517009802096</c:v>
                </c:pt>
                <c:pt idx="13466">
                  <c:v>81.790968804891804</c:v>
                </c:pt>
                <c:pt idx="13467">
                  <c:v>82.280896708033097</c:v>
                </c:pt>
                <c:pt idx="13468">
                  <c:v>81.6053705460602</c:v>
                </c:pt>
                <c:pt idx="13469">
                  <c:v>80.861945620385598</c:v>
                </c:pt>
                <c:pt idx="13470">
                  <c:v>80.246586214214403</c:v>
                </c:pt>
                <c:pt idx="13471">
                  <c:v>81.144545513951499</c:v>
                </c:pt>
                <c:pt idx="13472">
                  <c:v>80.218686249637301</c:v>
                </c:pt>
                <c:pt idx="13473">
                  <c:v>80.314146486274296</c:v>
                </c:pt>
                <c:pt idx="13474">
                  <c:v>80.771133979781297</c:v>
                </c:pt>
                <c:pt idx="13475">
                  <c:v>80.746094928247501</c:v>
                </c:pt>
                <c:pt idx="13476">
                  <c:v>80.947152704618901</c:v>
                </c:pt>
                <c:pt idx="13477">
                  <c:v>80.298766011454802</c:v>
                </c:pt>
                <c:pt idx="13478">
                  <c:v>79.711782031911099</c:v>
                </c:pt>
                <c:pt idx="13479">
                  <c:v>79.798667874325901</c:v>
                </c:pt>
                <c:pt idx="13480">
                  <c:v>80.500098164941207</c:v>
                </c:pt>
                <c:pt idx="13481">
                  <c:v>80.966193733316203</c:v>
                </c:pt>
                <c:pt idx="13482">
                  <c:v>80.900611116392298</c:v>
                </c:pt>
                <c:pt idx="13483">
                  <c:v>81.878699504789395</c:v>
                </c:pt>
                <c:pt idx="13484">
                  <c:v>82.083396253551399</c:v>
                </c:pt>
                <c:pt idx="13485">
                  <c:v>81.147645536260995</c:v>
                </c:pt>
                <c:pt idx="13486">
                  <c:v>81.788711935997398</c:v>
                </c:pt>
                <c:pt idx="13487">
                  <c:v>80.823605135152604</c:v>
                </c:pt>
                <c:pt idx="13488">
                  <c:v>79.926463118152398</c:v>
                </c:pt>
                <c:pt idx="13489">
                  <c:v>79.670698436174405</c:v>
                </c:pt>
                <c:pt idx="13490">
                  <c:v>79.312180293211597</c:v>
                </c:pt>
                <c:pt idx="13491">
                  <c:v>79.891159209351997</c:v>
                </c:pt>
                <c:pt idx="13492">
                  <c:v>79.651485731723994</c:v>
                </c:pt>
                <c:pt idx="13493">
                  <c:v>80.073638606102094</c:v>
                </c:pt>
                <c:pt idx="13494">
                  <c:v>80.297844794199193</c:v>
                </c:pt>
                <c:pt idx="13495">
                  <c:v>80.819780785361502</c:v>
                </c:pt>
                <c:pt idx="13496">
                  <c:v>81.838110023257002</c:v>
                </c:pt>
                <c:pt idx="13497">
                  <c:v>81.969050999294296</c:v>
                </c:pt>
                <c:pt idx="13498">
                  <c:v>82.501849830789695</c:v>
                </c:pt>
                <c:pt idx="13499">
                  <c:v>82.180092616449599</c:v>
                </c:pt>
                <c:pt idx="13500">
                  <c:v>82.632083125840097</c:v>
                </c:pt>
                <c:pt idx="13501">
                  <c:v>83.227034124346105</c:v>
                </c:pt>
                <c:pt idx="13502">
                  <c:v>82.769285436662301</c:v>
                </c:pt>
                <c:pt idx="13503">
                  <c:v>82.520977580352294</c:v>
                </c:pt>
                <c:pt idx="13504">
                  <c:v>82.890671559912207</c:v>
                </c:pt>
                <c:pt idx="13505">
                  <c:v>82.665208933269298</c:v>
                </c:pt>
                <c:pt idx="13506">
                  <c:v>83.134747320010206</c:v>
                </c:pt>
                <c:pt idx="13507">
                  <c:v>83.798162603623894</c:v>
                </c:pt>
                <c:pt idx="13508">
                  <c:v>83.830005905413302</c:v>
                </c:pt>
                <c:pt idx="13509">
                  <c:v>84.289394337774993</c:v>
                </c:pt>
                <c:pt idx="13510">
                  <c:v>84.785015976481105</c:v>
                </c:pt>
                <c:pt idx="13511">
                  <c:v>84.986804314505093</c:v>
                </c:pt>
                <c:pt idx="13512">
                  <c:v>85.061592702301894</c:v>
                </c:pt>
                <c:pt idx="13513">
                  <c:v>85.417150159797501</c:v>
                </c:pt>
                <c:pt idx="13514">
                  <c:v>85.483775536922195</c:v>
                </c:pt>
                <c:pt idx="13515">
                  <c:v>85.259808045015404</c:v>
                </c:pt>
                <c:pt idx="13516">
                  <c:v>84.908537635870005</c:v>
                </c:pt>
                <c:pt idx="13517">
                  <c:v>84.456824215647103</c:v>
                </c:pt>
                <c:pt idx="13518">
                  <c:v>84.852082152976394</c:v>
                </c:pt>
                <c:pt idx="13519">
                  <c:v>85.257675105667602</c:v>
                </c:pt>
                <c:pt idx="13520">
                  <c:v>85.315650324739394</c:v>
                </c:pt>
                <c:pt idx="13521">
                  <c:v>86.243884600272594</c:v>
                </c:pt>
                <c:pt idx="13522">
                  <c:v>86.794120584022394</c:v>
                </c:pt>
                <c:pt idx="13523">
                  <c:v>86.532002339858593</c:v>
                </c:pt>
                <c:pt idx="13524">
                  <c:v>87.006197712681001</c:v>
                </c:pt>
                <c:pt idx="13525">
                  <c:v>87.535195394774107</c:v>
                </c:pt>
                <c:pt idx="13526">
                  <c:v>87.269963752728003</c:v>
                </c:pt>
                <c:pt idx="13527">
                  <c:v>86.429554001789199</c:v>
                </c:pt>
                <c:pt idx="13528">
                  <c:v>85.804668326356307</c:v>
                </c:pt>
                <c:pt idx="13529">
                  <c:v>85.973703522959198</c:v>
                </c:pt>
                <c:pt idx="13530">
                  <c:v>86.065695385728702</c:v>
                </c:pt>
                <c:pt idx="13531">
                  <c:v>86.183605388407202</c:v>
                </c:pt>
                <c:pt idx="13532">
                  <c:v>85.396749071211005</c:v>
                </c:pt>
                <c:pt idx="13533">
                  <c:v>84.830568624868903</c:v>
                </c:pt>
                <c:pt idx="13534">
                  <c:v>85.540600484259102</c:v>
                </c:pt>
                <c:pt idx="13535">
                  <c:v>85.538034266244594</c:v>
                </c:pt>
                <c:pt idx="13536">
                  <c:v>85.381499663537298</c:v>
                </c:pt>
                <c:pt idx="13537">
                  <c:v>85.148408169455905</c:v>
                </c:pt>
                <c:pt idx="13538">
                  <c:v>85.588625439691896</c:v>
                </c:pt>
                <c:pt idx="13539">
                  <c:v>84.969819677762999</c:v>
                </c:pt>
                <c:pt idx="13540">
                  <c:v>85.290155897948097</c:v>
                </c:pt>
                <c:pt idx="13541">
                  <c:v>85.313184240040599</c:v>
                </c:pt>
                <c:pt idx="13542">
                  <c:v>85.293562207665403</c:v>
                </c:pt>
                <c:pt idx="13543">
                  <c:v>84.753653958890894</c:v>
                </c:pt>
                <c:pt idx="13544">
                  <c:v>84.276490887102298</c:v>
                </c:pt>
                <c:pt idx="13545">
                  <c:v>84.316100837819207</c:v>
                </c:pt>
                <c:pt idx="13546">
                  <c:v>84.3304345749617</c:v>
                </c:pt>
                <c:pt idx="13547">
                  <c:v>84.767266226060002</c:v>
                </c:pt>
                <c:pt idx="13548">
                  <c:v>84.689280341132005</c:v>
                </c:pt>
                <c:pt idx="13549">
                  <c:v>84.374236218262993</c:v>
                </c:pt>
                <c:pt idx="13550">
                  <c:v>84.532859782353299</c:v>
                </c:pt>
                <c:pt idx="13551">
                  <c:v>84.598795412983606</c:v>
                </c:pt>
                <c:pt idx="13552">
                  <c:v>84.402526207625499</c:v>
                </c:pt>
                <c:pt idx="13553">
                  <c:v>83.700297189577995</c:v>
                </c:pt>
                <c:pt idx="13554">
                  <c:v>83.799063540261699</c:v>
                </c:pt>
                <c:pt idx="13555">
                  <c:v>83.370012334935595</c:v>
                </c:pt>
                <c:pt idx="13556">
                  <c:v>83.743509990196102</c:v>
                </c:pt>
                <c:pt idx="13557">
                  <c:v>83.993065649966894</c:v>
                </c:pt>
                <c:pt idx="13558">
                  <c:v>84.327358051253697</c:v>
                </c:pt>
                <c:pt idx="13559">
                  <c:v>83.904034713836396</c:v>
                </c:pt>
                <c:pt idx="13560">
                  <c:v>83.675815739414801</c:v>
                </c:pt>
                <c:pt idx="13561">
                  <c:v>83.665774641526099</c:v>
                </c:pt>
                <c:pt idx="13562">
                  <c:v>83.429837157036999</c:v>
                </c:pt>
                <c:pt idx="13563">
                  <c:v>82.927589537351594</c:v>
                </c:pt>
                <c:pt idx="13564">
                  <c:v>82.801539601254802</c:v>
                </c:pt>
                <c:pt idx="13565">
                  <c:v>82.982046957585595</c:v>
                </c:pt>
                <c:pt idx="13566">
                  <c:v>83.700671484238299</c:v>
                </c:pt>
                <c:pt idx="13567">
                  <c:v>83.529922114410397</c:v>
                </c:pt>
                <c:pt idx="13568">
                  <c:v>83.910818559252107</c:v>
                </c:pt>
                <c:pt idx="13569">
                  <c:v>84.217932155179</c:v>
                </c:pt>
                <c:pt idx="13570">
                  <c:v>84.332468542909993</c:v>
                </c:pt>
                <c:pt idx="13571">
                  <c:v>84.059231344831005</c:v>
                </c:pt>
                <c:pt idx="13572">
                  <c:v>83.484266202432394</c:v>
                </c:pt>
                <c:pt idx="13573">
                  <c:v>83.898348162796395</c:v>
                </c:pt>
                <c:pt idx="13574">
                  <c:v>83.970500742216402</c:v>
                </c:pt>
                <c:pt idx="13575">
                  <c:v>84.512950177011206</c:v>
                </c:pt>
                <c:pt idx="13576">
                  <c:v>84.898329229818302</c:v>
                </c:pt>
                <c:pt idx="13577">
                  <c:v>85.073219788031693</c:v>
                </c:pt>
                <c:pt idx="13578">
                  <c:v>85.010265605388597</c:v>
                </c:pt>
                <c:pt idx="13579">
                  <c:v>84.836844663553606</c:v>
                </c:pt>
                <c:pt idx="13580">
                  <c:v>84.468652757713798</c:v>
                </c:pt>
                <c:pt idx="13581">
                  <c:v>84.296336706087999</c:v>
                </c:pt>
                <c:pt idx="13582">
                  <c:v>83.652312693653499</c:v>
                </c:pt>
                <c:pt idx="13583">
                  <c:v>83.280896425293705</c:v>
                </c:pt>
                <c:pt idx="13584">
                  <c:v>82.802864079812494</c:v>
                </c:pt>
                <c:pt idx="13585">
                  <c:v>82.691908241945598</c:v>
                </c:pt>
                <c:pt idx="13586">
                  <c:v>83.159944442595005</c:v>
                </c:pt>
                <c:pt idx="13587">
                  <c:v>82.258490644837295</c:v>
                </c:pt>
                <c:pt idx="13588">
                  <c:v>82.156490116437695</c:v>
                </c:pt>
                <c:pt idx="13589">
                  <c:v>82.788273525433098</c:v>
                </c:pt>
                <c:pt idx="13590">
                  <c:v>82.067187663026502</c:v>
                </c:pt>
                <c:pt idx="13591">
                  <c:v>81.852992303226003</c:v>
                </c:pt>
                <c:pt idx="13592">
                  <c:v>81.811247277151395</c:v>
                </c:pt>
                <c:pt idx="13593">
                  <c:v>81.826791414134107</c:v>
                </c:pt>
                <c:pt idx="13594">
                  <c:v>81.842338504502706</c:v>
                </c:pt>
                <c:pt idx="13595">
                  <c:v>81.857888548818593</c:v>
                </c:pt>
                <c:pt idx="13596">
                  <c:v>81.873441547642898</c:v>
                </c:pt>
                <c:pt idx="13597">
                  <c:v>81.888997501536906</c:v>
                </c:pt>
                <c:pt idx="13598">
                  <c:v>81.904556411062202</c:v>
                </c:pt>
                <c:pt idx="13599">
                  <c:v>81.9201182767803</c:v>
                </c:pt>
                <c:pt idx="13600">
                  <c:v>81.935683099252898</c:v>
                </c:pt>
                <c:pt idx="13601">
                  <c:v>81.951250879041694</c:v>
                </c:pt>
                <c:pt idx="13602">
                  <c:v>81.9668216167087</c:v>
                </c:pt>
                <c:pt idx="13603">
                  <c:v>81.982395312815896</c:v>
                </c:pt>
                <c:pt idx="13604">
                  <c:v>81.997971967925295</c:v>
                </c:pt>
                <c:pt idx="13605">
                  <c:v>82.013551582599206</c:v>
                </c:pt>
                <c:pt idx="13606">
                  <c:v>82.029134157399895</c:v>
                </c:pt>
                <c:pt idx="13607">
                  <c:v>82.044719692889799</c:v>
                </c:pt>
                <c:pt idx="13608">
                  <c:v>82.0603081896314</c:v>
                </c:pt>
                <c:pt idx="13609">
                  <c:v>82.075079045105596</c:v>
                </c:pt>
                <c:pt idx="13610">
                  <c:v>82.089852559333707</c:v>
                </c:pt>
                <c:pt idx="13611">
                  <c:v>82.104628732794396</c:v>
                </c:pt>
                <c:pt idx="13612">
                  <c:v>82.119407565966299</c:v>
                </c:pt>
                <c:pt idx="13613">
                  <c:v>81.797499488307693</c:v>
                </c:pt>
                <c:pt idx="13614">
                  <c:v>81.640448289290106</c:v>
                </c:pt>
                <c:pt idx="13615">
                  <c:v>81.900064914850105</c:v>
                </c:pt>
                <c:pt idx="13616">
                  <c:v>81.464356569503096</c:v>
                </c:pt>
                <c:pt idx="13617">
                  <c:v>81.454580846714705</c:v>
                </c:pt>
                <c:pt idx="13618">
                  <c:v>81.729897329976595</c:v>
                </c:pt>
                <c:pt idx="13619">
                  <c:v>82.071528300815999</c:v>
                </c:pt>
                <c:pt idx="13620">
                  <c:v>82.291479996662105</c:v>
                </c:pt>
                <c:pt idx="13621">
                  <c:v>82.701291567045502</c:v>
                </c:pt>
                <c:pt idx="13622">
                  <c:v>82.451533666513001</c:v>
                </c:pt>
                <c:pt idx="13623">
                  <c:v>82.161304268006901</c:v>
                </c:pt>
                <c:pt idx="13624">
                  <c:v>81.247670564546695</c:v>
                </c:pt>
                <c:pt idx="13625">
                  <c:v>80.880431093594893</c:v>
                </c:pt>
                <c:pt idx="13626">
                  <c:v>80.231770036224304</c:v>
                </c:pt>
                <c:pt idx="13627">
                  <c:v>80.374582586888707</c:v>
                </c:pt>
                <c:pt idx="13628">
                  <c:v>79.874652683198306</c:v>
                </c:pt>
                <c:pt idx="13629">
                  <c:v>79.697330954241593</c:v>
                </c:pt>
                <c:pt idx="13630">
                  <c:v>80.301436722874797</c:v>
                </c:pt>
                <c:pt idx="13631">
                  <c:v>80.203468970072805</c:v>
                </c:pt>
                <c:pt idx="13632">
                  <c:v>80.915675774527102</c:v>
                </c:pt>
                <c:pt idx="13633">
                  <c:v>80.6146694606458</c:v>
                </c:pt>
                <c:pt idx="13634">
                  <c:v>80.629180101148805</c:v>
                </c:pt>
                <c:pt idx="13635">
                  <c:v>80.643693353567002</c:v>
                </c:pt>
                <c:pt idx="13636">
                  <c:v>80.658209218370601</c:v>
                </c:pt>
                <c:pt idx="13637">
                  <c:v>80.672727696029995</c:v>
                </c:pt>
                <c:pt idx="13638">
                  <c:v>80.687248787015207</c:v>
                </c:pt>
                <c:pt idx="13639">
                  <c:v>80.701772491796902</c:v>
                </c:pt>
                <c:pt idx="13640">
                  <c:v>80.716298810845402</c:v>
                </c:pt>
                <c:pt idx="13641">
                  <c:v>80.730827744631398</c:v>
                </c:pt>
                <c:pt idx="13642">
                  <c:v>80.745359293625498</c:v>
                </c:pt>
                <c:pt idx="13643">
                  <c:v>80.759893458298293</c:v>
                </c:pt>
                <c:pt idx="13644">
                  <c:v>80.774430239120804</c:v>
                </c:pt>
                <c:pt idx="13645">
                  <c:v>80.788969636563806</c:v>
                </c:pt>
                <c:pt idx="13646">
                  <c:v>80.803511651098404</c:v>
                </c:pt>
                <c:pt idx="13647">
                  <c:v>80.818056283195602</c:v>
                </c:pt>
                <c:pt idx="13648">
                  <c:v>80.832603533326605</c:v>
                </c:pt>
                <c:pt idx="13649">
                  <c:v>80.847153401962601</c:v>
                </c:pt>
                <c:pt idx="13650">
                  <c:v>80.861705889575006</c:v>
                </c:pt>
                <c:pt idx="13651">
                  <c:v>80.876260996635096</c:v>
                </c:pt>
                <c:pt idx="13652">
                  <c:v>80.894053774054399</c:v>
                </c:pt>
                <c:pt idx="13653">
                  <c:v>80.911850465884697</c:v>
                </c:pt>
                <c:pt idx="13654">
                  <c:v>80.929651072987198</c:v>
                </c:pt>
                <c:pt idx="13655">
                  <c:v>80.947455596223193</c:v>
                </c:pt>
                <c:pt idx="13656">
                  <c:v>80.957169290894797</c:v>
                </c:pt>
                <c:pt idx="13657">
                  <c:v>80.764491227982404</c:v>
                </c:pt>
                <c:pt idx="13658">
                  <c:v>80.701494924824601</c:v>
                </c:pt>
                <c:pt idx="13659">
                  <c:v>80.848371645587804</c:v>
                </c:pt>
                <c:pt idx="13660">
                  <c:v>81.351248517223297</c:v>
                </c:pt>
                <c:pt idx="13661">
                  <c:v>81.873523532703899</c:v>
                </c:pt>
                <c:pt idx="13662">
                  <c:v>82.399151553783895</c:v>
                </c:pt>
                <c:pt idx="13663">
                  <c:v>82.392559621659601</c:v>
                </c:pt>
                <c:pt idx="13664">
                  <c:v>82.320054169192503</c:v>
                </c:pt>
                <c:pt idx="13665">
                  <c:v>82.395788619028195</c:v>
                </c:pt>
                <c:pt idx="13666">
                  <c:v>81.861863908776897</c:v>
                </c:pt>
                <c:pt idx="13667">
                  <c:v>81.446005640120305</c:v>
                </c:pt>
                <c:pt idx="13668">
                  <c:v>80.160787671119195</c:v>
                </c:pt>
                <c:pt idx="13669">
                  <c:v>80.138342650571204</c:v>
                </c:pt>
                <c:pt idx="13670">
                  <c:v>80.1399454174243</c:v>
                </c:pt>
                <c:pt idx="13671">
                  <c:v>80.435661816014601</c:v>
                </c:pt>
                <c:pt idx="13672">
                  <c:v>79.960287054681899</c:v>
                </c:pt>
                <c:pt idx="13673">
                  <c:v>79.799566877702006</c:v>
                </c:pt>
                <c:pt idx="13674">
                  <c:v>80.205746673109502</c:v>
                </c:pt>
                <c:pt idx="13675">
                  <c:v>80.229006339644698</c:v>
                </c:pt>
                <c:pt idx="13676">
                  <c:v>79.770898713445305</c:v>
                </c:pt>
                <c:pt idx="13677">
                  <c:v>79.8418948133003</c:v>
                </c:pt>
                <c:pt idx="13678">
                  <c:v>80.415958037007897</c:v>
                </c:pt>
                <c:pt idx="13679">
                  <c:v>79.996990895635093</c:v>
                </c:pt>
                <c:pt idx="13680">
                  <c:v>79.764199652128795</c:v>
                </c:pt>
                <c:pt idx="13681">
                  <c:v>79.946859669332198</c:v>
                </c:pt>
                <c:pt idx="13682">
                  <c:v>79.674240877859802</c:v>
                </c:pt>
                <c:pt idx="13683">
                  <c:v>79.649541863187594</c:v>
                </c:pt>
                <c:pt idx="13684">
                  <c:v>79.6726402303279</c:v>
                </c:pt>
                <c:pt idx="13685">
                  <c:v>79.504530959441894</c:v>
                </c:pt>
                <c:pt idx="13686">
                  <c:v>79.734299053914697</c:v>
                </c:pt>
                <c:pt idx="13687">
                  <c:v>79.629847122154104</c:v>
                </c:pt>
                <c:pt idx="13688">
                  <c:v>79.342383374043095</c:v>
                </c:pt>
                <c:pt idx="13689">
                  <c:v>78.635442738180402</c:v>
                </c:pt>
                <c:pt idx="13690">
                  <c:v>78.579611573836303</c:v>
                </c:pt>
                <c:pt idx="13691">
                  <c:v>79.223178592625999</c:v>
                </c:pt>
                <c:pt idx="13692">
                  <c:v>78.865882057173195</c:v>
                </c:pt>
                <c:pt idx="13693">
                  <c:v>79.070144691701302</c:v>
                </c:pt>
                <c:pt idx="13694">
                  <c:v>79.197447624654998</c:v>
                </c:pt>
                <c:pt idx="13695">
                  <c:v>79.713023008691493</c:v>
                </c:pt>
                <c:pt idx="13696">
                  <c:v>79.865274882638104</c:v>
                </c:pt>
                <c:pt idx="13697">
                  <c:v>80.089696305058297</c:v>
                </c:pt>
                <c:pt idx="13698">
                  <c:v>79.601950054560504</c:v>
                </c:pt>
                <c:pt idx="13699">
                  <c:v>78.942049888608196</c:v>
                </c:pt>
                <c:pt idx="13700">
                  <c:v>78.713907364430099</c:v>
                </c:pt>
                <c:pt idx="13701">
                  <c:v>78.730437284976603</c:v>
                </c:pt>
                <c:pt idx="13702">
                  <c:v>79.030400251032404</c:v>
                </c:pt>
                <c:pt idx="13703">
                  <c:v>79.291990875863306</c:v>
                </c:pt>
                <c:pt idx="13704">
                  <c:v>79.070766221319602</c:v>
                </c:pt>
                <c:pt idx="13705">
                  <c:v>78.620853561520306</c:v>
                </c:pt>
                <c:pt idx="13706">
                  <c:v>78.645226026124405</c:v>
                </c:pt>
                <c:pt idx="13707">
                  <c:v>78.071902328394003</c:v>
                </c:pt>
                <c:pt idx="13708">
                  <c:v>78.041454286485902</c:v>
                </c:pt>
                <c:pt idx="13709">
                  <c:v>78.042234701028704</c:v>
                </c:pt>
                <c:pt idx="13710">
                  <c:v>78.253729157068506</c:v>
                </c:pt>
                <c:pt idx="13711">
                  <c:v>78.160607219371599</c:v>
                </c:pt>
                <c:pt idx="13712">
                  <c:v>78.208285189775395</c:v>
                </c:pt>
                <c:pt idx="13713">
                  <c:v>78.6313920126521</c:v>
                </c:pt>
                <c:pt idx="13714">
                  <c:v>79.190461209862093</c:v>
                </c:pt>
                <c:pt idx="13715">
                  <c:v>79.430408307327895</c:v>
                </c:pt>
                <c:pt idx="13716">
                  <c:v>78.964151810563905</c:v>
                </c:pt>
                <c:pt idx="13717">
                  <c:v>78.698042618962305</c:v>
                </c:pt>
                <c:pt idx="13718">
                  <c:v>78.999456122192996</c:v>
                </c:pt>
                <c:pt idx="13719">
                  <c:v>79.017625997101007</c:v>
                </c:pt>
                <c:pt idx="13720">
                  <c:v>79.0358000510804</c:v>
                </c:pt>
                <c:pt idx="13721">
                  <c:v>79.0539782850921</c:v>
                </c:pt>
                <c:pt idx="13722">
                  <c:v>79.072160700097697</c:v>
                </c:pt>
                <c:pt idx="13723">
                  <c:v>79.090347297058699</c:v>
                </c:pt>
                <c:pt idx="13724">
                  <c:v>79.108538076937094</c:v>
                </c:pt>
                <c:pt idx="13725">
                  <c:v>79.126733040694702</c:v>
                </c:pt>
                <c:pt idx="13726">
                  <c:v>79.144932189294096</c:v>
                </c:pt>
                <c:pt idx="13727">
                  <c:v>79.163135523697605</c:v>
                </c:pt>
                <c:pt idx="13728">
                  <c:v>79.1813430448681</c:v>
                </c:pt>
                <c:pt idx="13729">
                  <c:v>79.199554753768396</c:v>
                </c:pt>
                <c:pt idx="13730">
                  <c:v>79.217770651361704</c:v>
                </c:pt>
                <c:pt idx="13731">
                  <c:v>79.235990738611505</c:v>
                </c:pt>
                <c:pt idx="13732">
                  <c:v>79.254215016481396</c:v>
                </c:pt>
                <c:pt idx="13733">
                  <c:v>79.272443485935199</c:v>
                </c:pt>
                <c:pt idx="13734">
                  <c:v>79.290676147937006</c:v>
                </c:pt>
                <c:pt idx="13735">
                  <c:v>79.308913003450996</c:v>
                </c:pt>
                <c:pt idx="13736">
                  <c:v>79.327947142571801</c:v>
                </c:pt>
                <c:pt idx="13737">
                  <c:v>79.346985849885996</c:v>
                </c:pt>
                <c:pt idx="13738">
                  <c:v>79.366029126490005</c:v>
                </c:pt>
                <c:pt idx="13739">
                  <c:v>79.385076973480395</c:v>
                </c:pt>
                <c:pt idx="13740">
                  <c:v>79.404129391954001</c:v>
                </c:pt>
                <c:pt idx="13741">
                  <c:v>79.423186383008101</c:v>
                </c:pt>
                <c:pt idx="13742">
                  <c:v>79.44224794774</c:v>
                </c:pt>
                <c:pt idx="13743">
                  <c:v>79.461314087247501</c:v>
                </c:pt>
                <c:pt idx="13744">
                  <c:v>79.480384802628393</c:v>
                </c:pt>
                <c:pt idx="13745">
                  <c:v>79.499460094981004</c:v>
                </c:pt>
                <c:pt idx="13746">
                  <c:v>79.518539965403804</c:v>
                </c:pt>
                <c:pt idx="13747">
                  <c:v>79.537624414995506</c:v>
                </c:pt>
                <c:pt idx="13748">
                  <c:v>79.556713444855106</c:v>
                </c:pt>
                <c:pt idx="13749">
                  <c:v>79.575807056081899</c:v>
                </c:pt>
                <c:pt idx="13750">
                  <c:v>79.594905249775294</c:v>
                </c:pt>
                <c:pt idx="13751">
                  <c:v>79.614008027035297</c:v>
                </c:pt>
                <c:pt idx="13752">
                  <c:v>79.633115388961798</c:v>
                </c:pt>
                <c:pt idx="13753">
                  <c:v>79.652227336655102</c:v>
                </c:pt>
                <c:pt idx="13754">
                  <c:v>79.671343871215896</c:v>
                </c:pt>
                <c:pt idx="13755">
                  <c:v>79.690464993744996</c:v>
                </c:pt>
                <c:pt idx="13756">
                  <c:v>79.709590705343501</c:v>
                </c:pt>
                <c:pt idx="13757">
                  <c:v>79.727923911205707</c:v>
                </c:pt>
                <c:pt idx="13758">
                  <c:v>79.746261333705306</c:v>
                </c:pt>
                <c:pt idx="13759">
                  <c:v>79.764602973812003</c:v>
                </c:pt>
                <c:pt idx="13760">
                  <c:v>79.782948832496004</c:v>
                </c:pt>
                <c:pt idx="13761">
                  <c:v>79.689602782362002</c:v>
                </c:pt>
                <c:pt idx="13762">
                  <c:v>79.867310596566696</c:v>
                </c:pt>
                <c:pt idx="13763">
                  <c:v>80.436764521120196</c:v>
                </c:pt>
                <c:pt idx="13764">
                  <c:v>80.487439682768496</c:v>
                </c:pt>
                <c:pt idx="13765">
                  <c:v>80.465708074054106</c:v>
                </c:pt>
                <c:pt idx="13766">
                  <c:v>80.749752023555601</c:v>
                </c:pt>
                <c:pt idx="13767">
                  <c:v>80.445325458426694</c:v>
                </c:pt>
                <c:pt idx="13768">
                  <c:v>80.375338025277898</c:v>
                </c:pt>
                <c:pt idx="13769">
                  <c:v>79.823159453044198</c:v>
                </c:pt>
                <c:pt idx="13770">
                  <c:v>79.554155405687496</c:v>
                </c:pt>
                <c:pt idx="13771">
                  <c:v>80.033866962783804</c:v>
                </c:pt>
                <c:pt idx="13772">
                  <c:v>80.5804982741396</c:v>
                </c:pt>
                <c:pt idx="13773">
                  <c:v>81.308140173555003</c:v>
                </c:pt>
                <c:pt idx="13774">
                  <c:v>81.310579417760195</c:v>
                </c:pt>
                <c:pt idx="13775">
                  <c:v>81.345542966909903</c:v>
                </c:pt>
                <c:pt idx="13776">
                  <c:v>81.616423624989693</c:v>
                </c:pt>
                <c:pt idx="13777">
                  <c:v>81.782104964948402</c:v>
                </c:pt>
                <c:pt idx="13778">
                  <c:v>80.745925695042502</c:v>
                </c:pt>
                <c:pt idx="13779">
                  <c:v>80.433438962602693</c:v>
                </c:pt>
                <c:pt idx="13780">
                  <c:v>79.864774549137096</c:v>
                </c:pt>
                <c:pt idx="13781">
                  <c:v>78.892820242874095</c:v>
                </c:pt>
                <c:pt idx="13782">
                  <c:v>78.910965591530001</c:v>
                </c:pt>
                <c:pt idx="13783">
                  <c:v>78.929115113616007</c:v>
                </c:pt>
                <c:pt idx="13784">
                  <c:v>78.947268810092098</c:v>
                </c:pt>
                <c:pt idx="13785">
                  <c:v>78.965426681918402</c:v>
                </c:pt>
                <c:pt idx="13786">
                  <c:v>78.983588730055303</c:v>
                </c:pt>
                <c:pt idx="13787">
                  <c:v>79.001754955463198</c:v>
                </c:pt>
                <c:pt idx="13788">
                  <c:v>79.019925359102899</c:v>
                </c:pt>
                <c:pt idx="13789">
                  <c:v>79.038099941935499</c:v>
                </c:pt>
                <c:pt idx="13790">
                  <c:v>79.056278704922207</c:v>
                </c:pt>
                <c:pt idx="13791">
                  <c:v>79.0744616490243</c:v>
                </c:pt>
                <c:pt idx="13792">
                  <c:v>79.0926487752036</c:v>
                </c:pt>
                <c:pt idx="13793">
                  <c:v>79.110840084421895</c:v>
                </c:pt>
                <c:pt idx="13794">
                  <c:v>79.129035577641304</c:v>
                </c:pt>
                <c:pt idx="13795">
                  <c:v>79.1472352558241</c:v>
                </c:pt>
                <c:pt idx="13796">
                  <c:v>79.165439119932998</c:v>
                </c:pt>
                <c:pt idx="13797">
                  <c:v>79.183647170930499</c:v>
                </c:pt>
                <c:pt idx="13798">
                  <c:v>79.2018594097799</c:v>
                </c:pt>
                <c:pt idx="13799">
                  <c:v>79.220867856038197</c:v>
                </c:pt>
                <c:pt idx="13800">
                  <c:v>79.239880864323695</c:v>
                </c:pt>
                <c:pt idx="13801">
                  <c:v>79.258898435731098</c:v>
                </c:pt>
                <c:pt idx="13802">
                  <c:v>79.277920571355693</c:v>
                </c:pt>
                <c:pt idx="13803">
                  <c:v>79.296947272292797</c:v>
                </c:pt>
                <c:pt idx="13804">
                  <c:v>79.315978539638195</c:v>
                </c:pt>
                <c:pt idx="13805">
                  <c:v>79.335014374487699</c:v>
                </c:pt>
                <c:pt idx="13806">
                  <c:v>79.354054777937606</c:v>
                </c:pt>
                <c:pt idx="13807">
                  <c:v>79.373099751084297</c:v>
                </c:pt>
                <c:pt idx="13808">
                  <c:v>79.392149295024495</c:v>
                </c:pt>
                <c:pt idx="13809">
                  <c:v>79.411203410855293</c:v>
                </c:pt>
                <c:pt idx="13810">
                  <c:v>79.430262099673996</c:v>
                </c:pt>
                <c:pt idx="13811">
                  <c:v>79.449325362577895</c:v>
                </c:pt>
                <c:pt idx="13812">
                  <c:v>79.468393200664906</c:v>
                </c:pt>
                <c:pt idx="13813">
                  <c:v>79.487465615033003</c:v>
                </c:pt>
                <c:pt idx="13814">
                  <c:v>79.506542606780698</c:v>
                </c:pt>
                <c:pt idx="13815">
                  <c:v>79.525624177006307</c:v>
                </c:pt>
                <c:pt idx="13816">
                  <c:v>79.544710326808797</c:v>
                </c:pt>
                <c:pt idx="13817">
                  <c:v>79.563801057287193</c:v>
                </c:pt>
                <c:pt idx="13818">
                  <c:v>79.582896369540904</c:v>
                </c:pt>
                <c:pt idx="13819">
                  <c:v>79.601996264669594</c:v>
                </c:pt>
                <c:pt idx="13820">
                  <c:v>79.621100743773198</c:v>
                </c:pt>
                <c:pt idx="13821">
                  <c:v>79.640209807951706</c:v>
                </c:pt>
                <c:pt idx="13822">
                  <c:v>79.659323458305593</c:v>
                </c:pt>
                <c:pt idx="13823">
                  <c:v>79.678441695935604</c:v>
                </c:pt>
                <c:pt idx="13824">
                  <c:v>79.697564521942596</c:v>
                </c:pt>
                <c:pt idx="13825">
                  <c:v>79.716691937427896</c:v>
                </c:pt>
                <c:pt idx="13826">
                  <c:v>79.735823943492804</c:v>
                </c:pt>
                <c:pt idx="13827">
                  <c:v>79.754960541239299</c:v>
                </c:pt>
                <c:pt idx="13828">
                  <c:v>79.774101731769207</c:v>
                </c:pt>
                <c:pt idx="13829">
                  <c:v>79.793247516184806</c:v>
                </c:pt>
                <c:pt idx="13830">
                  <c:v>79.812397895588703</c:v>
                </c:pt>
                <c:pt idx="13831">
                  <c:v>79.831552871083602</c:v>
                </c:pt>
                <c:pt idx="13832">
                  <c:v>79.850712443772693</c:v>
                </c:pt>
                <c:pt idx="13833">
                  <c:v>79.869876614759207</c:v>
                </c:pt>
                <c:pt idx="13834">
                  <c:v>79.889045385146702</c:v>
                </c:pt>
                <c:pt idx="13835">
                  <c:v>79.908218756039204</c:v>
                </c:pt>
                <c:pt idx="13836">
                  <c:v>79.9273967285406</c:v>
                </c:pt>
                <c:pt idx="13837">
                  <c:v>79.946579303755499</c:v>
                </c:pt>
                <c:pt idx="13838">
                  <c:v>79.965766482788396</c:v>
                </c:pt>
                <c:pt idx="13839">
                  <c:v>79.9849582667443</c:v>
                </c:pt>
                <c:pt idx="13840">
                  <c:v>80.006554205476206</c:v>
                </c:pt>
                <c:pt idx="13841">
                  <c:v>80.028155975111702</c:v>
                </c:pt>
                <c:pt idx="13842">
                  <c:v>80.049763577225093</c:v>
                </c:pt>
                <c:pt idx="13843">
                  <c:v>80.071377013390901</c:v>
                </c:pt>
                <c:pt idx="13844">
                  <c:v>80.092996285184498</c:v>
                </c:pt>
                <c:pt idx="13845">
                  <c:v>80.114621394181498</c:v>
                </c:pt>
                <c:pt idx="13846">
                  <c:v>80.136252341957899</c:v>
                </c:pt>
                <c:pt idx="13847">
                  <c:v>80.157889130090297</c:v>
                </c:pt>
                <c:pt idx="13848">
                  <c:v>80.179531760155399</c:v>
                </c:pt>
                <c:pt idx="13849">
                  <c:v>80.201180233730597</c:v>
                </c:pt>
                <c:pt idx="13850">
                  <c:v>80.222834552393806</c:v>
                </c:pt>
                <c:pt idx="13851">
                  <c:v>80.244494717722901</c:v>
                </c:pt>
                <c:pt idx="13852">
                  <c:v>80.266160731296694</c:v>
                </c:pt>
                <c:pt idx="13853">
                  <c:v>80.287832594694095</c:v>
                </c:pt>
                <c:pt idx="13854">
                  <c:v>80.309510309494698</c:v>
                </c:pt>
                <c:pt idx="13855">
                  <c:v>80.331193877278196</c:v>
                </c:pt>
                <c:pt idx="13856">
                  <c:v>80.352883299625105</c:v>
                </c:pt>
                <c:pt idx="13857">
                  <c:v>80.374578578116001</c:v>
                </c:pt>
                <c:pt idx="13858">
                  <c:v>80.396279714332096</c:v>
                </c:pt>
                <c:pt idx="13859">
                  <c:v>80.417986709855001</c:v>
                </c:pt>
                <c:pt idx="13860">
                  <c:v>80.436482846798199</c:v>
                </c:pt>
                <c:pt idx="13861">
                  <c:v>80.454983237853</c:v>
                </c:pt>
                <c:pt idx="13862">
                  <c:v>80.473487883997706</c:v>
                </c:pt>
                <c:pt idx="13863">
                  <c:v>80.491996786211004</c:v>
                </c:pt>
                <c:pt idx="13864">
                  <c:v>81.057855523618102</c:v>
                </c:pt>
                <c:pt idx="13865">
                  <c:v>80.865748406027194</c:v>
                </c:pt>
                <c:pt idx="13866">
                  <c:v>80.746875755870306</c:v>
                </c:pt>
                <c:pt idx="13867">
                  <c:v>80.8381197254744</c:v>
                </c:pt>
                <c:pt idx="13868">
                  <c:v>81.762099433936598</c:v>
                </c:pt>
                <c:pt idx="13869">
                  <c:v>82.459530142108093</c:v>
                </c:pt>
                <c:pt idx="13870">
                  <c:v>82.965007061879206</c:v>
                </c:pt>
                <c:pt idx="13871">
                  <c:v>83.539954560818003</c:v>
                </c:pt>
                <c:pt idx="13872">
                  <c:v>83.801434618593404</c:v>
                </c:pt>
                <c:pt idx="13873">
                  <c:v>83.192198188916194</c:v>
                </c:pt>
                <c:pt idx="13874">
                  <c:v>82.845286722468401</c:v>
                </c:pt>
                <c:pt idx="13875">
                  <c:v>83.551957018211098</c:v>
                </c:pt>
                <c:pt idx="13876">
                  <c:v>82.860982333670506</c:v>
                </c:pt>
                <c:pt idx="13877">
                  <c:v>82.068002732737298</c:v>
                </c:pt>
                <c:pt idx="13878">
                  <c:v>81.939155968446798</c:v>
                </c:pt>
                <c:pt idx="13879">
                  <c:v>81.826899324770096</c:v>
                </c:pt>
                <c:pt idx="13880">
                  <c:v>82.033921380061798</c:v>
                </c:pt>
                <c:pt idx="13881">
                  <c:v>82.380924867499402</c:v>
                </c:pt>
                <c:pt idx="13882">
                  <c:v>82.491315306821804</c:v>
                </c:pt>
                <c:pt idx="13883">
                  <c:v>83.121548955765903</c:v>
                </c:pt>
                <c:pt idx="13884">
                  <c:v>84.471442910807596</c:v>
                </c:pt>
                <c:pt idx="13885">
                  <c:v>84.854943261622694</c:v>
                </c:pt>
                <c:pt idx="13886">
                  <c:v>84.756511527439201</c:v>
                </c:pt>
                <c:pt idx="13887">
                  <c:v>84.954841764413402</c:v>
                </c:pt>
                <c:pt idx="13888">
                  <c:v>84.856294147966693</c:v>
                </c:pt>
                <c:pt idx="13889">
                  <c:v>84.639062034947898</c:v>
                </c:pt>
                <c:pt idx="13890">
                  <c:v>84.727086659464206</c:v>
                </c:pt>
                <c:pt idx="13891">
                  <c:v>84.6965849082668</c:v>
                </c:pt>
                <c:pt idx="13892">
                  <c:v>83.903824873525394</c:v>
                </c:pt>
                <c:pt idx="13893">
                  <c:v>83.21077928007</c:v>
                </c:pt>
                <c:pt idx="13894">
                  <c:v>83.072649386465201</c:v>
                </c:pt>
                <c:pt idx="13895">
                  <c:v>82.303396653146507</c:v>
                </c:pt>
                <c:pt idx="13896">
                  <c:v>81.7881773900978</c:v>
                </c:pt>
                <c:pt idx="13897">
                  <c:v>81.979561725190607</c:v>
                </c:pt>
                <c:pt idx="13898">
                  <c:v>81.769694047174099</c:v>
                </c:pt>
                <c:pt idx="13899">
                  <c:v>80.750843659346302</c:v>
                </c:pt>
                <c:pt idx="13900">
                  <c:v>80.939800633509194</c:v>
                </c:pt>
                <c:pt idx="13901">
                  <c:v>81.258703448005207</c:v>
                </c:pt>
                <c:pt idx="13902">
                  <c:v>81.4488488140736</c:v>
                </c:pt>
                <c:pt idx="13903">
                  <c:v>81.411382343619096</c:v>
                </c:pt>
                <c:pt idx="13904">
                  <c:v>81.181802245410097</c:v>
                </c:pt>
                <c:pt idx="13905">
                  <c:v>80.498251470503703</c:v>
                </c:pt>
                <c:pt idx="13906">
                  <c:v>80.496641505474301</c:v>
                </c:pt>
                <c:pt idx="13907">
                  <c:v>80.978011421677095</c:v>
                </c:pt>
                <c:pt idx="13908">
                  <c:v>81.276010503708903</c:v>
                </c:pt>
                <c:pt idx="13909">
                  <c:v>81.786423849672104</c:v>
                </c:pt>
                <c:pt idx="13910">
                  <c:v>82.095576531823895</c:v>
                </c:pt>
                <c:pt idx="13911">
                  <c:v>82.134982408559097</c:v>
                </c:pt>
                <c:pt idx="13912">
                  <c:v>83.168240487258799</c:v>
                </c:pt>
                <c:pt idx="13913">
                  <c:v>83.382814547715995</c:v>
                </c:pt>
                <c:pt idx="13914">
                  <c:v>82.755775782317201</c:v>
                </c:pt>
                <c:pt idx="13915">
                  <c:v>83.689260933141696</c:v>
                </c:pt>
                <c:pt idx="13916">
                  <c:v>83.712693926203002</c:v>
                </c:pt>
                <c:pt idx="13917">
                  <c:v>83.468252859938502</c:v>
                </c:pt>
                <c:pt idx="13918">
                  <c:v>83.408155717879296</c:v>
                </c:pt>
                <c:pt idx="13919">
                  <c:v>83.998685460361898</c:v>
                </c:pt>
                <c:pt idx="13920">
                  <c:v>84.526197205052895</c:v>
                </c:pt>
                <c:pt idx="13921">
                  <c:v>84.989400765736605</c:v>
                </c:pt>
                <c:pt idx="13922">
                  <c:v>85.404149041473403</c:v>
                </c:pt>
                <c:pt idx="13923">
                  <c:v>86.034431661399495</c:v>
                </c:pt>
                <c:pt idx="13924">
                  <c:v>86.158321242991903</c:v>
                </c:pt>
                <c:pt idx="13925">
                  <c:v>88.014171482565899</c:v>
                </c:pt>
                <c:pt idx="13926">
                  <c:v>88.4137558210968</c:v>
                </c:pt>
                <c:pt idx="13927">
                  <c:v>88.815154272524595</c:v>
                </c:pt>
                <c:pt idx="13928">
                  <c:v>88.685484147286701</c:v>
                </c:pt>
                <c:pt idx="13929">
                  <c:v>89.132458987389001</c:v>
                </c:pt>
                <c:pt idx="13930">
                  <c:v>89.6173395642804</c:v>
                </c:pt>
                <c:pt idx="13931">
                  <c:v>89.110105422346507</c:v>
                </c:pt>
                <c:pt idx="13932">
                  <c:v>89.425555195541705</c:v>
                </c:pt>
                <c:pt idx="13933">
                  <c:v>89.527500328464598</c:v>
                </c:pt>
                <c:pt idx="13934">
                  <c:v>89.423648428083595</c:v>
                </c:pt>
                <c:pt idx="13935">
                  <c:v>90.088960372388499</c:v>
                </c:pt>
                <c:pt idx="13936">
                  <c:v>90.615079900963195</c:v>
                </c:pt>
                <c:pt idx="13937">
                  <c:v>90.428412836367301</c:v>
                </c:pt>
                <c:pt idx="13938">
                  <c:v>89.726688352757094</c:v>
                </c:pt>
                <c:pt idx="13939">
                  <c:v>90.008430154184694</c:v>
                </c:pt>
                <c:pt idx="13940">
                  <c:v>90.5790836013622</c:v>
                </c:pt>
                <c:pt idx="13941">
                  <c:v>90.845386107150304</c:v>
                </c:pt>
                <c:pt idx="13942">
                  <c:v>90.912611692869504</c:v>
                </c:pt>
                <c:pt idx="13943">
                  <c:v>90.279859915487194</c:v>
                </c:pt>
                <c:pt idx="13944">
                  <c:v>89.777903894356996</c:v>
                </c:pt>
                <c:pt idx="13945">
                  <c:v>89.934117447133204</c:v>
                </c:pt>
                <c:pt idx="13946">
                  <c:v>89.775833400426293</c:v>
                </c:pt>
                <c:pt idx="13947">
                  <c:v>90.162767242382102</c:v>
                </c:pt>
                <c:pt idx="13948">
                  <c:v>90.668580366611906</c:v>
                </c:pt>
                <c:pt idx="13949">
                  <c:v>91.458303701605104</c:v>
                </c:pt>
                <c:pt idx="13950">
                  <c:v>91.596405740194498</c:v>
                </c:pt>
                <c:pt idx="13951">
                  <c:v>92.769755697726396</c:v>
                </c:pt>
                <c:pt idx="13952">
                  <c:v>92.993330808957893</c:v>
                </c:pt>
                <c:pt idx="13953">
                  <c:v>93.087254073074902</c:v>
                </c:pt>
                <c:pt idx="13954">
                  <c:v>92.604131224435704</c:v>
                </c:pt>
                <c:pt idx="13955">
                  <c:v>91.651234714136294</c:v>
                </c:pt>
                <c:pt idx="13956">
                  <c:v>90.808959867113302</c:v>
                </c:pt>
                <c:pt idx="13957">
                  <c:v>89.865454774094005</c:v>
                </c:pt>
                <c:pt idx="13958">
                  <c:v>89.219322154268298</c:v>
                </c:pt>
                <c:pt idx="13959">
                  <c:v>88.408318515885995</c:v>
                </c:pt>
                <c:pt idx="13960">
                  <c:v>88.400361767219593</c:v>
                </c:pt>
                <c:pt idx="13961">
                  <c:v>88.454285987897606</c:v>
                </c:pt>
                <c:pt idx="13962">
                  <c:v>88.4551705307574</c:v>
                </c:pt>
                <c:pt idx="13963">
                  <c:v>89.092932310284198</c:v>
                </c:pt>
                <c:pt idx="13964">
                  <c:v>88.345442608200898</c:v>
                </c:pt>
                <c:pt idx="13965">
                  <c:v>88.558355124886702</c:v>
                </c:pt>
                <c:pt idx="13966">
                  <c:v>89.019744155087295</c:v>
                </c:pt>
                <c:pt idx="13967">
                  <c:v>89.332203457071699</c:v>
                </c:pt>
                <c:pt idx="13968">
                  <c:v>89.082966609426407</c:v>
                </c:pt>
                <c:pt idx="13969">
                  <c:v>89.449097602191202</c:v>
                </c:pt>
                <c:pt idx="13970">
                  <c:v>89.673614837172707</c:v>
                </c:pt>
                <c:pt idx="13971">
                  <c:v>89.907662971897693</c:v>
                </c:pt>
                <c:pt idx="13972">
                  <c:v>90.762684846760493</c:v>
                </c:pt>
                <c:pt idx="13973">
                  <c:v>90.663753520277496</c:v>
                </c:pt>
                <c:pt idx="13974">
                  <c:v>91.471567564143101</c:v>
                </c:pt>
                <c:pt idx="13975">
                  <c:v>91.070007382536502</c:v>
                </c:pt>
                <c:pt idx="13976">
                  <c:v>90.834136063415798</c:v>
                </c:pt>
                <c:pt idx="13977">
                  <c:v>89.209113369241294</c:v>
                </c:pt>
                <c:pt idx="13978">
                  <c:v>87.711292355771704</c:v>
                </c:pt>
                <c:pt idx="13979">
                  <c:v>86.870141062079796</c:v>
                </c:pt>
                <c:pt idx="13980">
                  <c:v>85.750384943789598</c:v>
                </c:pt>
                <c:pt idx="13981">
                  <c:v>84.242035672628404</c:v>
                </c:pt>
                <c:pt idx="13982">
                  <c:v>84.057545614505301</c:v>
                </c:pt>
                <c:pt idx="13983">
                  <c:v>83.596069689081702</c:v>
                </c:pt>
                <c:pt idx="13984">
                  <c:v>83.438073117369399</c:v>
                </c:pt>
                <c:pt idx="13985">
                  <c:v>82.020460255105206</c:v>
                </c:pt>
                <c:pt idx="13986">
                  <c:v>80.430083530758694</c:v>
                </c:pt>
                <c:pt idx="13987">
                  <c:v>80.455016856653302</c:v>
                </c:pt>
                <c:pt idx="13988">
                  <c:v>79.023722106773405</c:v>
                </c:pt>
                <c:pt idx="13989">
                  <c:v>82.305577285867699</c:v>
                </c:pt>
                <c:pt idx="13990">
                  <c:v>81.575526815342101</c:v>
                </c:pt>
                <c:pt idx="13991">
                  <c:v>82.059269689357095</c:v>
                </c:pt>
                <c:pt idx="13992">
                  <c:v>81.429875090839701</c:v>
                </c:pt>
                <c:pt idx="13993">
                  <c:v>80.170154923184398</c:v>
                </c:pt>
                <c:pt idx="13994">
                  <c:v>80.533325724986398</c:v>
                </c:pt>
                <c:pt idx="13995">
                  <c:v>80.672648378490706</c:v>
                </c:pt>
                <c:pt idx="13996">
                  <c:v>81.094566329510201</c:v>
                </c:pt>
                <c:pt idx="13997">
                  <c:v>79.767048278696095</c:v>
                </c:pt>
                <c:pt idx="13998">
                  <c:v>78.979747512185398</c:v>
                </c:pt>
                <c:pt idx="13999">
                  <c:v>79.234852096649703</c:v>
                </c:pt>
                <c:pt idx="14000">
                  <c:v>80.061271604017804</c:v>
                </c:pt>
                <c:pt idx="14001">
                  <c:v>80.8482739038853</c:v>
                </c:pt>
                <c:pt idx="14002">
                  <c:v>81.610673126798901</c:v>
                </c:pt>
                <c:pt idx="14003">
                  <c:v>81.531510773865904</c:v>
                </c:pt>
                <c:pt idx="14004">
                  <c:v>82.039452085987094</c:v>
                </c:pt>
                <c:pt idx="14005">
                  <c:v>82.452110529979606</c:v>
                </c:pt>
                <c:pt idx="14006">
                  <c:v>82.685450002779504</c:v>
                </c:pt>
                <c:pt idx="14007">
                  <c:v>82.051252601258099</c:v>
                </c:pt>
                <c:pt idx="14008">
                  <c:v>80.937817103459096</c:v>
                </c:pt>
                <c:pt idx="14009">
                  <c:v>81.692966937034399</c:v>
                </c:pt>
                <c:pt idx="14010">
                  <c:v>83.007406775051194</c:v>
                </c:pt>
                <c:pt idx="14011">
                  <c:v>83.048080404371007</c:v>
                </c:pt>
                <c:pt idx="14012">
                  <c:v>84.1102653527429</c:v>
                </c:pt>
                <c:pt idx="14013">
                  <c:v>84.2860558073302</c:v>
                </c:pt>
                <c:pt idx="14014">
                  <c:v>83.990211751446495</c:v>
                </c:pt>
                <c:pt idx="14015">
                  <c:v>83.661810023498305</c:v>
                </c:pt>
                <c:pt idx="14016">
                  <c:v>84.054183912508506</c:v>
                </c:pt>
                <c:pt idx="14017">
                  <c:v>83.649883287889296</c:v>
                </c:pt>
                <c:pt idx="14018">
                  <c:v>83.188972430973095</c:v>
                </c:pt>
                <c:pt idx="14019">
                  <c:v>83.1964594384919</c:v>
                </c:pt>
                <c:pt idx="14020">
                  <c:v>82.613252257828094</c:v>
                </c:pt>
                <c:pt idx="14021">
                  <c:v>80.803195900858995</c:v>
                </c:pt>
                <c:pt idx="14022">
                  <c:v>81.416492157746504</c:v>
                </c:pt>
                <c:pt idx="14023">
                  <c:v>81.782052207534804</c:v>
                </c:pt>
                <c:pt idx="14024">
                  <c:v>81.854838233999502</c:v>
                </c:pt>
                <c:pt idx="14025">
                  <c:v>83.245551935595202</c:v>
                </c:pt>
                <c:pt idx="14026">
                  <c:v>84.093824109818897</c:v>
                </c:pt>
                <c:pt idx="14027">
                  <c:v>83.420232578699299</c:v>
                </c:pt>
                <c:pt idx="14028">
                  <c:v>83.119085539090094</c:v>
                </c:pt>
                <c:pt idx="14029">
                  <c:v>83.043447171249596</c:v>
                </c:pt>
                <c:pt idx="14030">
                  <c:v>83.562468716069901</c:v>
                </c:pt>
                <c:pt idx="14031">
                  <c:v>84.527615229740505</c:v>
                </c:pt>
                <c:pt idx="14032">
                  <c:v>85.351759478230505</c:v>
                </c:pt>
                <c:pt idx="14033">
                  <c:v>85.936419030656396</c:v>
                </c:pt>
                <c:pt idx="14034">
                  <c:v>85.725874804031207</c:v>
                </c:pt>
                <c:pt idx="14035">
                  <c:v>86.193080821713195</c:v>
                </c:pt>
                <c:pt idx="14036">
                  <c:v>85.749186455481393</c:v>
                </c:pt>
                <c:pt idx="14037">
                  <c:v>86.139345253853904</c:v>
                </c:pt>
                <c:pt idx="14038">
                  <c:v>86.815539114096595</c:v>
                </c:pt>
                <c:pt idx="14039">
                  <c:v>87.410225557028099</c:v>
                </c:pt>
                <c:pt idx="14040">
                  <c:v>86.453083587178696</c:v>
                </c:pt>
                <c:pt idx="14041">
                  <c:v>86.4141796995645</c:v>
                </c:pt>
                <c:pt idx="14042">
                  <c:v>86.790081381257593</c:v>
                </c:pt>
                <c:pt idx="14043">
                  <c:v>86.803099893464804</c:v>
                </c:pt>
                <c:pt idx="14044">
                  <c:v>86.876882528374196</c:v>
                </c:pt>
                <c:pt idx="14045">
                  <c:v>87.454613797187903</c:v>
                </c:pt>
                <c:pt idx="14046">
                  <c:v>87.170386302346998</c:v>
                </c:pt>
                <c:pt idx="14047">
                  <c:v>88.011580530164693</c:v>
                </c:pt>
                <c:pt idx="14048">
                  <c:v>88.605658698743298</c:v>
                </c:pt>
                <c:pt idx="14049">
                  <c:v>88.4240170984109</c:v>
                </c:pt>
                <c:pt idx="14050">
                  <c:v>88.145481444550896</c:v>
                </c:pt>
                <c:pt idx="14051">
                  <c:v>87.180288422733</c:v>
                </c:pt>
                <c:pt idx="14052">
                  <c:v>87.248289047702798</c:v>
                </c:pt>
                <c:pt idx="14053">
                  <c:v>86.993524043683493</c:v>
                </c:pt>
                <c:pt idx="14054">
                  <c:v>85.886966417847802</c:v>
                </c:pt>
                <c:pt idx="14055">
                  <c:v>85.893837375161297</c:v>
                </c:pt>
                <c:pt idx="14056">
                  <c:v>85.110485578299802</c:v>
                </c:pt>
                <c:pt idx="14057">
                  <c:v>85.585402087826694</c:v>
                </c:pt>
                <c:pt idx="14058">
                  <c:v>85.831888045839605</c:v>
                </c:pt>
                <c:pt idx="14059">
                  <c:v>86.079083883411599</c:v>
                </c:pt>
                <c:pt idx="14060">
                  <c:v>86.748779156024597</c:v>
                </c:pt>
                <c:pt idx="14061">
                  <c:v>86.660295401285396</c:v>
                </c:pt>
                <c:pt idx="14062">
                  <c:v>86.632564106757002</c:v>
                </c:pt>
                <c:pt idx="14063">
                  <c:v>86.6914742503497</c:v>
                </c:pt>
                <c:pt idx="14064">
                  <c:v>87.227227561216793</c:v>
                </c:pt>
                <c:pt idx="14065">
                  <c:v>87.016137670518603</c:v>
                </c:pt>
                <c:pt idx="14066">
                  <c:v>86.553211818111507</c:v>
                </c:pt>
                <c:pt idx="14067">
                  <c:v>86.092748731239098</c:v>
                </c:pt>
                <c:pt idx="14068">
                  <c:v>86.004934127533303</c:v>
                </c:pt>
                <c:pt idx="14069">
                  <c:v>84.575532122333698</c:v>
                </c:pt>
                <c:pt idx="14070">
                  <c:v>84.683788803450298</c:v>
                </c:pt>
                <c:pt idx="14071">
                  <c:v>85.282503190290598</c:v>
                </c:pt>
                <c:pt idx="14072">
                  <c:v>85.416396720299403</c:v>
                </c:pt>
                <c:pt idx="14073">
                  <c:v>86.387581151009201</c:v>
                </c:pt>
                <c:pt idx="14074">
                  <c:v>86.220853119387797</c:v>
                </c:pt>
                <c:pt idx="14075">
                  <c:v>86.804568295006007</c:v>
                </c:pt>
                <c:pt idx="14076">
                  <c:v>87.713412125054703</c:v>
                </c:pt>
                <c:pt idx="14077">
                  <c:v>87.7721801111785</c:v>
                </c:pt>
                <c:pt idx="14078">
                  <c:v>87.936314087986403</c:v>
                </c:pt>
                <c:pt idx="14079">
                  <c:v>88.1711040466013</c:v>
                </c:pt>
                <c:pt idx="14080">
                  <c:v>88.142007582265904</c:v>
                </c:pt>
                <c:pt idx="14081">
                  <c:v>88.324461537961199</c:v>
                </c:pt>
                <c:pt idx="14082">
                  <c:v>89.010742604111201</c:v>
                </c:pt>
                <c:pt idx="14083">
                  <c:v>89.355214177989097</c:v>
                </c:pt>
                <c:pt idx="14084">
                  <c:v>88.914692972091601</c:v>
                </c:pt>
                <c:pt idx="14085">
                  <c:v>89.534428382107095</c:v>
                </c:pt>
                <c:pt idx="14086">
                  <c:v>89.925693834136993</c:v>
                </c:pt>
                <c:pt idx="14087">
                  <c:v>89.940981202088693</c:v>
                </c:pt>
                <c:pt idx="14088">
                  <c:v>89.524554459122996</c:v>
                </c:pt>
                <c:pt idx="14089">
                  <c:v>90.721497752241504</c:v>
                </c:pt>
                <c:pt idx="14090">
                  <c:v>90.428467314501802</c:v>
                </c:pt>
                <c:pt idx="14091">
                  <c:v>90.434797307213799</c:v>
                </c:pt>
                <c:pt idx="14092">
                  <c:v>90.187910310565101</c:v>
                </c:pt>
                <c:pt idx="14093">
                  <c:v>89.610707684577505</c:v>
                </c:pt>
                <c:pt idx="14094">
                  <c:v>90.847335450624598</c:v>
                </c:pt>
                <c:pt idx="14095">
                  <c:v>91.156216391156804</c:v>
                </c:pt>
                <c:pt idx="14096">
                  <c:v>91.694038067864597</c:v>
                </c:pt>
                <c:pt idx="14097">
                  <c:v>91.675699260250994</c:v>
                </c:pt>
                <c:pt idx="14098">
                  <c:v>91.437342442174398</c:v>
                </c:pt>
                <c:pt idx="14099">
                  <c:v>91.885385420141006</c:v>
                </c:pt>
                <c:pt idx="14100">
                  <c:v>91.095171105527797</c:v>
                </c:pt>
                <c:pt idx="14101">
                  <c:v>90.912980763316796</c:v>
                </c:pt>
                <c:pt idx="14102">
                  <c:v>90.158403022981204</c:v>
                </c:pt>
                <c:pt idx="14103">
                  <c:v>90.122339661772003</c:v>
                </c:pt>
                <c:pt idx="14104">
                  <c:v>90.599988061979403</c:v>
                </c:pt>
                <c:pt idx="14105">
                  <c:v>90.291948102568696</c:v>
                </c:pt>
                <c:pt idx="14106">
                  <c:v>90.337094076620005</c:v>
                </c:pt>
                <c:pt idx="14107">
                  <c:v>90.644240196480496</c:v>
                </c:pt>
                <c:pt idx="14108">
                  <c:v>91.151847941580797</c:v>
                </c:pt>
                <c:pt idx="14109">
                  <c:v>91.479994594170506</c:v>
                </c:pt>
                <c:pt idx="14110">
                  <c:v>91.077482617956093</c:v>
                </c:pt>
                <c:pt idx="14111">
                  <c:v>90.8862199044584</c:v>
                </c:pt>
                <c:pt idx="14112">
                  <c:v>90.858954038487099</c:v>
                </c:pt>
                <c:pt idx="14113">
                  <c:v>90.874400060673594</c:v>
                </c:pt>
                <c:pt idx="14114">
                  <c:v>90.953460788726403</c:v>
                </c:pt>
                <c:pt idx="14115">
                  <c:v>91.005304261375997</c:v>
                </c:pt>
                <c:pt idx="14116">
                  <c:v>90.156224772617307</c:v>
                </c:pt>
                <c:pt idx="14117">
                  <c:v>88.548739284921595</c:v>
                </c:pt>
                <c:pt idx="14118">
                  <c:v>88.5637925706</c:v>
                </c:pt>
                <c:pt idx="14119">
                  <c:v>88.888821689334094</c:v>
                </c:pt>
                <c:pt idx="14120">
                  <c:v>88.130600040324097</c:v>
                </c:pt>
                <c:pt idx="14121">
                  <c:v>88.268965082387396</c:v>
                </c:pt>
                <c:pt idx="14122">
                  <c:v>87.877933567072404</c:v>
                </c:pt>
                <c:pt idx="14123">
                  <c:v>87.971962955989198</c:v>
                </c:pt>
                <c:pt idx="14124">
                  <c:v>88.1980509007861</c:v>
                </c:pt>
                <c:pt idx="14125">
                  <c:v>89.527195527860897</c:v>
                </c:pt>
                <c:pt idx="14126">
                  <c:v>89.631942346628506</c:v>
                </c:pt>
                <c:pt idx="14127">
                  <c:v>89.934001992336704</c:v>
                </c:pt>
                <c:pt idx="14128">
                  <c:v>90.380973982238601</c:v>
                </c:pt>
                <c:pt idx="14129">
                  <c:v>90.061929144081205</c:v>
                </c:pt>
                <c:pt idx="14130">
                  <c:v>90.212332565751893</c:v>
                </c:pt>
                <c:pt idx="14131">
                  <c:v>90.507326893241896</c:v>
                </c:pt>
                <c:pt idx="14132">
                  <c:v>90.377901415784606</c:v>
                </c:pt>
                <c:pt idx="14133">
                  <c:v>89.561788965999995</c:v>
                </c:pt>
                <c:pt idx="14134">
                  <c:v>89.603883006814002</c:v>
                </c:pt>
                <c:pt idx="14135">
                  <c:v>89.727536365363406</c:v>
                </c:pt>
                <c:pt idx="14136">
                  <c:v>89.923142394639996</c:v>
                </c:pt>
                <c:pt idx="14137">
                  <c:v>91.018406269006704</c:v>
                </c:pt>
                <c:pt idx="14138">
                  <c:v>91.653714744764301</c:v>
                </c:pt>
                <c:pt idx="14139">
                  <c:v>92.210969330412496</c:v>
                </c:pt>
                <c:pt idx="14140">
                  <c:v>92.061587560097294</c:v>
                </c:pt>
                <c:pt idx="14141">
                  <c:v>92.335931091026396</c:v>
                </c:pt>
                <c:pt idx="14142">
                  <c:v>93.202042124660196</c:v>
                </c:pt>
                <c:pt idx="14143">
                  <c:v>92.911251753231298</c:v>
                </c:pt>
                <c:pt idx="14144">
                  <c:v>92.770026650566393</c:v>
                </c:pt>
                <c:pt idx="14145">
                  <c:v>92.851664274018802</c:v>
                </c:pt>
                <c:pt idx="14146">
                  <c:v>92.357693420081105</c:v>
                </c:pt>
                <c:pt idx="14147">
                  <c:v>92.411260882264699</c:v>
                </c:pt>
                <c:pt idx="14148">
                  <c:v>92.575752926635104</c:v>
                </c:pt>
                <c:pt idx="14149">
                  <c:v>92.971977149161106</c:v>
                </c:pt>
                <c:pt idx="14150">
                  <c:v>93.416383199934103</c:v>
                </c:pt>
                <c:pt idx="14151">
                  <c:v>92.966116232910395</c:v>
                </c:pt>
                <c:pt idx="14152">
                  <c:v>92.592392445654099</c:v>
                </c:pt>
                <c:pt idx="14153">
                  <c:v>93.146094952479103</c:v>
                </c:pt>
                <c:pt idx="14154">
                  <c:v>93.684479381304399</c:v>
                </c:pt>
                <c:pt idx="14155">
                  <c:v>93.738816379345593</c:v>
                </c:pt>
                <c:pt idx="14156">
                  <c:v>92.919539124190095</c:v>
                </c:pt>
                <c:pt idx="14157">
                  <c:v>93.083077513048707</c:v>
                </c:pt>
                <c:pt idx="14158">
                  <c:v>93.460994807751703</c:v>
                </c:pt>
                <c:pt idx="14159">
                  <c:v>94.466635111883093</c:v>
                </c:pt>
                <c:pt idx="14160">
                  <c:v>95.237482854396106</c:v>
                </c:pt>
                <c:pt idx="14161">
                  <c:v>94.976532151374997</c:v>
                </c:pt>
                <c:pt idx="14162">
                  <c:v>94.440864510041294</c:v>
                </c:pt>
                <c:pt idx="14163">
                  <c:v>93.757112650988603</c:v>
                </c:pt>
                <c:pt idx="14164">
                  <c:v>93.472091028529604</c:v>
                </c:pt>
                <c:pt idx="14165">
                  <c:v>93.888976554516802</c:v>
                </c:pt>
                <c:pt idx="14166">
                  <c:v>93.012053513497605</c:v>
                </c:pt>
                <c:pt idx="14167">
                  <c:v>92.7758028975733</c:v>
                </c:pt>
                <c:pt idx="14168">
                  <c:v>92.799924606326698</c:v>
                </c:pt>
                <c:pt idx="14169">
                  <c:v>93.065332390700803</c:v>
                </c:pt>
                <c:pt idx="14170">
                  <c:v>92.828946446428404</c:v>
                </c:pt>
                <c:pt idx="14171">
                  <c:v>93.150134601133104</c:v>
                </c:pt>
                <c:pt idx="14172">
                  <c:v>94.161745062901304</c:v>
                </c:pt>
                <c:pt idx="14173">
                  <c:v>94.299221210693204</c:v>
                </c:pt>
                <c:pt idx="14174">
                  <c:v>94.4463279957819</c:v>
                </c:pt>
                <c:pt idx="14175">
                  <c:v>94.603108900254895</c:v>
                </c:pt>
                <c:pt idx="14176">
                  <c:v>95.195324361970506</c:v>
                </c:pt>
                <c:pt idx="14177">
                  <c:v>95.559922454276801</c:v>
                </c:pt>
                <c:pt idx="14178">
                  <c:v>95.639237189913899</c:v>
                </c:pt>
                <c:pt idx="14179">
                  <c:v>95.594286748434598</c:v>
                </c:pt>
                <c:pt idx="14180">
                  <c:v>95.817021436558505</c:v>
                </c:pt>
                <c:pt idx="14181">
                  <c:v>96.969700204440301</c:v>
                </c:pt>
                <c:pt idx="14182">
                  <c:v>97.321700216182407</c:v>
                </c:pt>
                <c:pt idx="14183">
                  <c:v>97.071583446626803</c:v>
                </c:pt>
                <c:pt idx="14184">
                  <c:v>97.880189736737194</c:v>
                </c:pt>
                <c:pt idx="14185">
                  <c:v>98.754259831086301</c:v>
                </c:pt>
                <c:pt idx="14186">
                  <c:v>98.934980126577202</c:v>
                </c:pt>
                <c:pt idx="14187">
                  <c:v>99.650280032892397</c:v>
                </c:pt>
                <c:pt idx="14188">
                  <c:v>99.483864065237498</c:v>
                </c:pt>
                <c:pt idx="14189">
                  <c:v>99.755455014135507</c:v>
                </c:pt>
                <c:pt idx="14190">
                  <c:v>100.26720049835799</c:v>
                </c:pt>
                <c:pt idx="14191">
                  <c:v>100.32034211462199</c:v>
                </c:pt>
                <c:pt idx="14192">
                  <c:v>100.503928340691</c:v>
                </c:pt>
                <c:pt idx="14193">
                  <c:v>100.25568363769</c:v>
                </c:pt>
                <c:pt idx="14194">
                  <c:v>100.28876801329</c:v>
                </c:pt>
                <c:pt idx="14195">
                  <c:v>100.853393777205</c:v>
                </c:pt>
                <c:pt idx="14196">
                  <c:v>100.78582200337399</c:v>
                </c:pt>
                <c:pt idx="14197">
                  <c:v>100.829159906836</c:v>
                </c:pt>
                <c:pt idx="14198">
                  <c:v>100.842267697624</c:v>
                </c:pt>
                <c:pt idx="14199">
                  <c:v>101.188156675827</c:v>
                </c:pt>
                <c:pt idx="14200">
                  <c:v>99.602538260716898</c:v>
                </c:pt>
                <c:pt idx="14201">
                  <c:v>98.400335623910095</c:v>
                </c:pt>
                <c:pt idx="14202">
                  <c:v>98.905129345660797</c:v>
                </c:pt>
                <c:pt idx="14203">
                  <c:v>99.699337534306395</c:v>
                </c:pt>
                <c:pt idx="14204">
                  <c:v>100.210795135857</c:v>
                </c:pt>
                <c:pt idx="14205">
                  <c:v>99.572452370842001</c:v>
                </c:pt>
                <c:pt idx="14206">
                  <c:v>99.923943127711098</c:v>
                </c:pt>
                <c:pt idx="14207">
                  <c:v>99.996887606194306</c:v>
                </c:pt>
                <c:pt idx="14208">
                  <c:v>100.94985794508101</c:v>
                </c:pt>
                <c:pt idx="14209">
                  <c:v>100.882221540258</c:v>
                </c:pt>
                <c:pt idx="14210">
                  <c:v>100.15889601181399</c:v>
                </c:pt>
                <c:pt idx="14211">
                  <c:v>100.412298018724</c:v>
                </c:pt>
                <c:pt idx="14212">
                  <c:v>102.132360683785</c:v>
                </c:pt>
                <c:pt idx="14213">
                  <c:v>102.12521141853701</c:v>
                </c:pt>
                <c:pt idx="14214">
                  <c:v>101.36233608924</c:v>
                </c:pt>
                <c:pt idx="14215">
                  <c:v>101.416058127368</c:v>
                </c:pt>
                <c:pt idx="14216">
                  <c:v>101.682782360243</c:v>
                </c:pt>
                <c:pt idx="14217">
                  <c:v>101.828188739018</c:v>
                </c:pt>
                <c:pt idx="14218">
                  <c:v>101.169360357876</c:v>
                </c:pt>
                <c:pt idx="14219">
                  <c:v>100.62102242473701</c:v>
                </c:pt>
                <c:pt idx="14220">
                  <c:v>101.444102388171</c:v>
                </c:pt>
                <c:pt idx="14221">
                  <c:v>101.614528480183</c:v>
                </c:pt>
                <c:pt idx="14222">
                  <c:v>102.22218336049499</c:v>
                </c:pt>
                <c:pt idx="14223">
                  <c:v>103.129916348736</c:v>
                </c:pt>
                <c:pt idx="14224">
                  <c:v>101.890294754224</c:v>
                </c:pt>
                <c:pt idx="14225">
                  <c:v>98.4239869266857</c:v>
                </c:pt>
                <c:pt idx="14226">
                  <c:v>96.571647492725404</c:v>
                </c:pt>
                <c:pt idx="14227">
                  <c:v>96.5890303892741</c:v>
                </c:pt>
                <c:pt idx="14228">
                  <c:v>96.326308226615296</c:v>
                </c:pt>
                <c:pt idx="14229">
                  <c:v>95.178098632554097</c:v>
                </c:pt>
                <c:pt idx="14230">
                  <c:v>95.014392302906103</c:v>
                </c:pt>
                <c:pt idx="14231">
                  <c:v>95.3355409488899</c:v>
                </c:pt>
                <c:pt idx="14232">
                  <c:v>95.543372428158506</c:v>
                </c:pt>
                <c:pt idx="14233">
                  <c:v>93.582822425932704</c:v>
                </c:pt>
                <c:pt idx="14234">
                  <c:v>92.280149537763705</c:v>
                </c:pt>
                <c:pt idx="14235">
                  <c:v>91.973779441298305</c:v>
                </c:pt>
                <c:pt idx="14236">
                  <c:v>92.201874414312698</c:v>
                </c:pt>
                <c:pt idx="14237">
                  <c:v>91.9234247535815</c:v>
                </c:pt>
                <c:pt idx="14238">
                  <c:v>92.546665573410806</c:v>
                </c:pt>
                <c:pt idx="14239">
                  <c:v>92.729907971246206</c:v>
                </c:pt>
                <c:pt idx="14240">
                  <c:v>94.406464707366297</c:v>
                </c:pt>
                <c:pt idx="14241">
                  <c:v>93.857019082769398</c:v>
                </c:pt>
                <c:pt idx="14242">
                  <c:v>94.642602332492203</c:v>
                </c:pt>
                <c:pt idx="14243">
                  <c:v>94.847976779553704</c:v>
                </c:pt>
                <c:pt idx="14244">
                  <c:v>94.247589086539193</c:v>
                </c:pt>
                <c:pt idx="14245">
                  <c:v>93.716975159981899</c:v>
                </c:pt>
                <c:pt idx="14246">
                  <c:v>92.598931646323393</c:v>
                </c:pt>
                <c:pt idx="14247">
                  <c:v>93.133227481922702</c:v>
                </c:pt>
                <c:pt idx="14248">
                  <c:v>94.322538796866795</c:v>
                </c:pt>
                <c:pt idx="14249">
                  <c:v>95.979785803527804</c:v>
                </c:pt>
                <c:pt idx="14250">
                  <c:v>95.679369073962704</c:v>
                </c:pt>
                <c:pt idx="14251">
                  <c:v>96.078352043001104</c:v>
                </c:pt>
                <c:pt idx="14252">
                  <c:v>96.8344886735796</c:v>
                </c:pt>
                <c:pt idx="14253">
                  <c:v>96.705698803643699</c:v>
                </c:pt>
                <c:pt idx="14254">
                  <c:v>97.147643847176397</c:v>
                </c:pt>
                <c:pt idx="14255">
                  <c:v>96.726994549318107</c:v>
                </c:pt>
                <c:pt idx="14256">
                  <c:v>96.849837832395806</c:v>
                </c:pt>
                <c:pt idx="14257">
                  <c:v>97.631416023703196</c:v>
                </c:pt>
                <c:pt idx="14258">
                  <c:v>99.737325667334503</c:v>
                </c:pt>
                <c:pt idx="14259">
                  <c:v>99.594701291630201</c:v>
                </c:pt>
                <c:pt idx="14260">
                  <c:v>100.049849076532</c:v>
                </c:pt>
                <c:pt idx="14261">
                  <c:v>100.166907399952</c:v>
                </c:pt>
                <c:pt idx="14262">
                  <c:v>99.723168000170602</c:v>
                </c:pt>
                <c:pt idx="14263">
                  <c:v>99.470868385130203</c:v>
                </c:pt>
                <c:pt idx="14264">
                  <c:v>100.34322790086701</c:v>
                </c:pt>
                <c:pt idx="14265">
                  <c:v>100.89210535748499</c:v>
                </c:pt>
                <c:pt idx="14266">
                  <c:v>101.63568017397</c:v>
                </c:pt>
                <c:pt idx="14267">
                  <c:v>101.32772406304299</c:v>
                </c:pt>
                <c:pt idx="14268">
                  <c:v>101.60840185869699</c:v>
                </c:pt>
                <c:pt idx="14269">
                  <c:v>101.432619323482</c:v>
                </c:pt>
                <c:pt idx="14270">
                  <c:v>101.541152226158</c:v>
                </c:pt>
                <c:pt idx="14271">
                  <c:v>101.731034180821</c:v>
                </c:pt>
                <c:pt idx="14272">
                  <c:v>102.847023625784</c:v>
                </c:pt>
                <c:pt idx="14273">
                  <c:v>103.34788863084199</c:v>
                </c:pt>
                <c:pt idx="14274">
                  <c:v>102.445661563095</c:v>
                </c:pt>
                <c:pt idx="14275">
                  <c:v>102.35038709784099</c:v>
                </c:pt>
                <c:pt idx="14276">
                  <c:v>102.531547283004</c:v>
                </c:pt>
                <c:pt idx="14277">
                  <c:v>101.95429467180099</c:v>
                </c:pt>
                <c:pt idx="14278">
                  <c:v>102.042994908165</c:v>
                </c:pt>
                <c:pt idx="14279">
                  <c:v>102.182793811189</c:v>
                </c:pt>
                <c:pt idx="14280">
                  <c:v>102.30234767994899</c:v>
                </c:pt>
                <c:pt idx="14281">
                  <c:v>102.381120487662</c:v>
                </c:pt>
                <c:pt idx="14282">
                  <c:v>102.480430174535</c:v>
                </c:pt>
                <c:pt idx="14283">
                  <c:v>100.41647431082001</c:v>
                </c:pt>
                <c:pt idx="14284">
                  <c:v>99.719583979103405</c:v>
                </c:pt>
                <c:pt idx="14285">
                  <c:v>101.07178153786001</c:v>
                </c:pt>
                <c:pt idx="14286">
                  <c:v>101.502347327211</c:v>
                </c:pt>
                <c:pt idx="14287">
                  <c:v>103.497883475664</c:v>
                </c:pt>
                <c:pt idx="14288">
                  <c:v>103.648990385538</c:v>
                </c:pt>
                <c:pt idx="14289">
                  <c:v>104.567320440354</c:v>
                </c:pt>
                <c:pt idx="14290">
                  <c:v>104.814099316593</c:v>
                </c:pt>
                <c:pt idx="14291">
                  <c:v>105.208200330024</c:v>
                </c:pt>
                <c:pt idx="14292">
                  <c:v>105.814199563925</c:v>
                </c:pt>
                <c:pt idx="14293">
                  <c:v>105.894618355593</c:v>
                </c:pt>
                <c:pt idx="14294">
                  <c:v>105.636235486806</c:v>
                </c:pt>
                <c:pt idx="14295">
                  <c:v>105.917227873201</c:v>
                </c:pt>
                <c:pt idx="14296">
                  <c:v>106.855654512157</c:v>
                </c:pt>
                <c:pt idx="14297">
                  <c:v>106.26367418616</c:v>
                </c:pt>
                <c:pt idx="14298">
                  <c:v>107.895884221659</c:v>
                </c:pt>
                <c:pt idx="14299">
                  <c:v>108.204466450533</c:v>
                </c:pt>
                <c:pt idx="14300">
                  <c:v>108.21095871852</c:v>
                </c:pt>
                <c:pt idx="14301">
                  <c:v>109.332024250844</c:v>
                </c:pt>
                <c:pt idx="14302">
                  <c:v>108.660725621944</c:v>
                </c:pt>
                <c:pt idx="14303">
                  <c:v>109.721254304014</c:v>
                </c:pt>
                <c:pt idx="14304">
                  <c:v>108.970760924575</c:v>
                </c:pt>
                <c:pt idx="14305">
                  <c:v>109.737915081484</c:v>
                </c:pt>
                <c:pt idx="14306">
                  <c:v>109.281405354745</c:v>
                </c:pt>
                <c:pt idx="14307">
                  <c:v>109.55898012434599</c:v>
                </c:pt>
                <c:pt idx="14308">
                  <c:v>110.527481508645</c:v>
                </c:pt>
                <c:pt idx="14309">
                  <c:v>111.051381770996</c:v>
                </c:pt>
                <c:pt idx="14310">
                  <c:v>112.488386651113</c:v>
                </c:pt>
                <c:pt idx="14311">
                  <c:v>111.72796515735099</c:v>
                </c:pt>
                <c:pt idx="14312">
                  <c:v>112.425147659933</c:v>
                </c:pt>
                <c:pt idx="14313">
                  <c:v>112.778162623585</c:v>
                </c:pt>
                <c:pt idx="14314">
                  <c:v>111.215057289622</c:v>
                </c:pt>
                <c:pt idx="14315">
                  <c:v>110.240813387765</c:v>
                </c:pt>
                <c:pt idx="14316">
                  <c:v>109.418416919892</c:v>
                </c:pt>
                <c:pt idx="14317">
                  <c:v>111.00936070190799</c:v>
                </c:pt>
                <c:pt idx="14318">
                  <c:v>110.02581776608901</c:v>
                </c:pt>
                <c:pt idx="14319">
                  <c:v>109.634125854842</c:v>
                </c:pt>
                <c:pt idx="14320">
                  <c:v>108.136523695664</c:v>
                </c:pt>
                <c:pt idx="14321">
                  <c:v>108.789668298786</c:v>
                </c:pt>
                <c:pt idx="14322">
                  <c:v>107.488543865933</c:v>
                </c:pt>
                <c:pt idx="14323">
                  <c:v>107.50359226207399</c:v>
                </c:pt>
                <c:pt idx="14324">
                  <c:v>108.593678687611</c:v>
                </c:pt>
                <c:pt idx="14325">
                  <c:v>107.63479650479999</c:v>
                </c:pt>
                <c:pt idx="14326">
                  <c:v>107.610040501604</c:v>
                </c:pt>
                <c:pt idx="14327">
                  <c:v>105.96037858071401</c:v>
                </c:pt>
                <c:pt idx="14328">
                  <c:v>103.45653483485199</c:v>
                </c:pt>
                <c:pt idx="14329">
                  <c:v>101.725707007065</c:v>
                </c:pt>
                <c:pt idx="14330">
                  <c:v>101.01057528680499</c:v>
                </c:pt>
                <c:pt idx="14331">
                  <c:v>102.29037927568901</c:v>
                </c:pt>
                <c:pt idx="14332">
                  <c:v>101.63265213694601</c:v>
                </c:pt>
                <c:pt idx="14333">
                  <c:v>100.653929696867</c:v>
                </c:pt>
                <c:pt idx="14334">
                  <c:v>100.369079075825</c:v>
                </c:pt>
                <c:pt idx="14335">
                  <c:v>97.214478920472402</c:v>
                </c:pt>
                <c:pt idx="14336">
                  <c:v>98.553122295207402</c:v>
                </c:pt>
                <c:pt idx="14337">
                  <c:v>98.9640888151784</c:v>
                </c:pt>
                <c:pt idx="14338">
                  <c:v>97.981375413243697</c:v>
                </c:pt>
                <c:pt idx="14339">
                  <c:v>97.282768206547203</c:v>
                </c:pt>
                <c:pt idx="14340">
                  <c:v>94.293268739560006</c:v>
                </c:pt>
                <c:pt idx="14341">
                  <c:v>93.828402924673995</c:v>
                </c:pt>
                <c:pt idx="14342">
                  <c:v>93.375211738547804</c:v>
                </c:pt>
                <c:pt idx="14343">
                  <c:v>91.700994192075697</c:v>
                </c:pt>
                <c:pt idx="14344">
                  <c:v>94.440102888593003</c:v>
                </c:pt>
                <c:pt idx="14345">
                  <c:v>95.872759249412894</c:v>
                </c:pt>
                <c:pt idx="14346">
                  <c:v>96.2361170069682</c:v>
                </c:pt>
                <c:pt idx="14347">
                  <c:v>97.101279698860793</c:v>
                </c:pt>
                <c:pt idx="14348">
                  <c:v>96.760454207117803</c:v>
                </c:pt>
                <c:pt idx="14349">
                  <c:v>94.814601473012701</c:v>
                </c:pt>
                <c:pt idx="14350">
                  <c:v>94.870542087881702</c:v>
                </c:pt>
                <c:pt idx="14351">
                  <c:v>94.926515707713605</c:v>
                </c:pt>
                <c:pt idx="14352">
                  <c:v>94.982522351981103</c:v>
                </c:pt>
                <c:pt idx="14353">
                  <c:v>95.038562040168898</c:v>
                </c:pt>
                <c:pt idx="14354">
                  <c:v>95.094634791772606</c:v>
                </c:pt>
                <c:pt idx="14355">
                  <c:v>95.150740626299694</c:v>
                </c:pt>
                <c:pt idx="14356">
                  <c:v>95.206879563269297</c:v>
                </c:pt>
                <c:pt idx="14357">
                  <c:v>95.263051622211606</c:v>
                </c:pt>
                <c:pt idx="14358">
                  <c:v>95.319256822668706</c:v>
                </c:pt>
                <c:pt idx="14359">
                  <c:v>95.375495184194094</c:v>
                </c:pt>
                <c:pt idx="14360">
                  <c:v>95.431766726352706</c:v>
                </c:pt>
                <c:pt idx="14361">
                  <c:v>95.488071468721301</c:v>
                </c:pt>
                <c:pt idx="14362">
                  <c:v>95.544409430887896</c:v>
                </c:pt>
                <c:pt idx="14363">
                  <c:v>95.6007806324521</c:v>
                </c:pt>
                <c:pt idx="14364">
                  <c:v>95.657185093025305</c:v>
                </c:pt>
                <c:pt idx="14365">
                  <c:v>95.7136228322302</c:v>
                </c:pt>
                <c:pt idx="14366">
                  <c:v>95.770093869701199</c:v>
                </c:pt>
                <c:pt idx="14367">
                  <c:v>95.806486505371694</c:v>
                </c:pt>
                <c:pt idx="14368">
                  <c:v>95.842892970243696</c:v>
                </c:pt>
                <c:pt idx="14369">
                  <c:v>95.879313269572407</c:v>
                </c:pt>
                <c:pt idx="14370">
                  <c:v>95.915747408614905</c:v>
                </c:pt>
                <c:pt idx="14371">
                  <c:v>96.786662395085102</c:v>
                </c:pt>
                <c:pt idx="14372">
                  <c:v>96.136256023790096</c:v>
                </c:pt>
                <c:pt idx="14373">
                  <c:v>95.038379979998396</c:v>
                </c:pt>
                <c:pt idx="14374">
                  <c:v>95.055486888394896</c:v>
                </c:pt>
                <c:pt idx="14375">
                  <c:v>96.222768267384296</c:v>
                </c:pt>
                <c:pt idx="14376">
                  <c:v>96.884780913063906</c:v>
                </c:pt>
                <c:pt idx="14377">
                  <c:v>97.115366691637007</c:v>
                </c:pt>
                <c:pt idx="14378">
                  <c:v>97.521308924408103</c:v>
                </c:pt>
                <c:pt idx="14379">
                  <c:v>97.792418163218002</c:v>
                </c:pt>
                <c:pt idx="14380">
                  <c:v>97.751345347589407</c:v>
                </c:pt>
                <c:pt idx="14381">
                  <c:v>97.847141666030097</c:v>
                </c:pt>
                <c:pt idx="14382">
                  <c:v>99.068273994022107</c:v>
                </c:pt>
                <c:pt idx="14383">
                  <c:v>100.542409911053</c:v>
                </c:pt>
                <c:pt idx="14384">
                  <c:v>101.244195932232</c:v>
                </c:pt>
                <c:pt idx="14385">
                  <c:v>101.900258321873</c:v>
                </c:pt>
                <c:pt idx="14386">
                  <c:v>100.44104662270399</c:v>
                </c:pt>
                <c:pt idx="14387">
                  <c:v>101.182301546779</c:v>
                </c:pt>
                <c:pt idx="14388">
                  <c:v>100.95868866036101</c:v>
                </c:pt>
                <c:pt idx="14389">
                  <c:v>100.77595343388499</c:v>
                </c:pt>
                <c:pt idx="14390">
                  <c:v>102.508292073414</c:v>
                </c:pt>
                <c:pt idx="14391">
                  <c:v>102.753286891469</c:v>
                </c:pt>
                <c:pt idx="14392">
                  <c:v>103.194098492234</c:v>
                </c:pt>
                <c:pt idx="14393">
                  <c:v>103.605842945218</c:v>
                </c:pt>
                <c:pt idx="14394">
                  <c:v>104.464735383234</c:v>
                </c:pt>
                <c:pt idx="14395">
                  <c:v>105.62324929863399</c:v>
                </c:pt>
                <c:pt idx="14396">
                  <c:v>105.389821917684</c:v>
                </c:pt>
                <c:pt idx="14397">
                  <c:v>105.72601544960099</c:v>
                </c:pt>
                <c:pt idx="14398">
                  <c:v>105.936410220346</c:v>
                </c:pt>
                <c:pt idx="14399">
                  <c:v>105.998912702376</c:v>
                </c:pt>
                <c:pt idx="14400">
                  <c:v>106.18865075611301</c:v>
                </c:pt>
                <c:pt idx="14401">
                  <c:v>104.87084960023</c:v>
                </c:pt>
                <c:pt idx="14402">
                  <c:v>104.471291663253</c:v>
                </c:pt>
                <c:pt idx="14403">
                  <c:v>104.909026375322</c:v>
                </c:pt>
                <c:pt idx="14404">
                  <c:v>105.547922345948</c:v>
                </c:pt>
                <c:pt idx="14405">
                  <c:v>106.855661103814</c:v>
                </c:pt>
                <c:pt idx="14406">
                  <c:v>106.50196886556</c:v>
                </c:pt>
                <c:pt idx="14407">
                  <c:v>106.405052073893</c:v>
                </c:pt>
                <c:pt idx="14408">
                  <c:v>104.88239577871499</c:v>
                </c:pt>
                <c:pt idx="14409">
                  <c:v>105.484420730485</c:v>
                </c:pt>
                <c:pt idx="14410">
                  <c:v>106.205934168282</c:v>
                </c:pt>
                <c:pt idx="14411">
                  <c:v>107.707686077421</c:v>
                </c:pt>
                <c:pt idx="14412">
                  <c:v>108.552114336268</c:v>
                </c:pt>
                <c:pt idx="14413">
                  <c:v>108.2525105007</c:v>
                </c:pt>
                <c:pt idx="14414">
                  <c:v>108.419219366871</c:v>
                </c:pt>
                <c:pt idx="14415">
                  <c:v>107.63209583426701</c:v>
                </c:pt>
                <c:pt idx="14416">
                  <c:v>108.411352208108</c:v>
                </c:pt>
                <c:pt idx="14417">
                  <c:v>110.30204619061701</c:v>
                </c:pt>
                <c:pt idx="14418">
                  <c:v>109.82112926922601</c:v>
                </c:pt>
                <c:pt idx="14419">
                  <c:v>110.07811071171599</c:v>
                </c:pt>
                <c:pt idx="14420">
                  <c:v>111.656630819322</c:v>
                </c:pt>
                <c:pt idx="14421">
                  <c:v>112.051895292422</c:v>
                </c:pt>
                <c:pt idx="14422">
                  <c:v>112.45976419128699</c:v>
                </c:pt>
                <c:pt idx="14423">
                  <c:v>112.194359147795</c:v>
                </c:pt>
                <c:pt idx="14424">
                  <c:v>112.041774819354</c:v>
                </c:pt>
                <c:pt idx="14425">
                  <c:v>111.94541889301</c:v>
                </c:pt>
                <c:pt idx="14426">
                  <c:v>111.121500609957</c:v>
                </c:pt>
                <c:pt idx="14427">
                  <c:v>111.625992222726</c:v>
                </c:pt>
                <c:pt idx="14428">
                  <c:v>112.501140001753</c:v>
                </c:pt>
                <c:pt idx="14429">
                  <c:v>112.618141187354</c:v>
                </c:pt>
                <c:pt idx="14430">
                  <c:v>112.217220604727</c:v>
                </c:pt>
                <c:pt idx="14431">
                  <c:v>112.04889477382</c:v>
                </c:pt>
                <c:pt idx="14432">
                  <c:v>111.67913342106699</c:v>
                </c:pt>
                <c:pt idx="14433">
                  <c:v>111.690301334409</c:v>
                </c:pt>
                <c:pt idx="14434">
                  <c:v>112.460964413616</c:v>
                </c:pt>
                <c:pt idx="14435">
                  <c:v>114.125386686938</c:v>
                </c:pt>
                <c:pt idx="14436">
                  <c:v>114.490587924336</c:v>
                </c:pt>
                <c:pt idx="14437">
                  <c:v>115.566799450825</c:v>
                </c:pt>
                <c:pt idx="14438">
                  <c:v>114.746275174724</c:v>
                </c:pt>
                <c:pt idx="14439">
                  <c:v>114.459409486787</c:v>
                </c:pt>
                <c:pt idx="14440">
                  <c:v>116.222084392884</c:v>
                </c:pt>
                <c:pt idx="14441">
                  <c:v>116.721839355773</c:v>
                </c:pt>
                <c:pt idx="14442">
                  <c:v>114.667534983111</c:v>
                </c:pt>
                <c:pt idx="14443">
                  <c:v>114.002463280209</c:v>
                </c:pt>
                <c:pt idx="14444">
                  <c:v>115.153888159339</c:v>
                </c:pt>
                <c:pt idx="14445">
                  <c:v>116.88119648172901</c:v>
                </c:pt>
                <c:pt idx="14446">
                  <c:v>117.617548019564</c:v>
                </c:pt>
                <c:pt idx="14447">
                  <c:v>117.06474554387199</c:v>
                </c:pt>
                <c:pt idx="14448">
                  <c:v>116.95938727288301</c:v>
                </c:pt>
                <c:pt idx="14449">
                  <c:v>115.906752787427</c:v>
                </c:pt>
                <c:pt idx="14450">
                  <c:v>114.620187831487</c:v>
                </c:pt>
                <c:pt idx="14451">
                  <c:v>114.952586376198</c:v>
                </c:pt>
                <c:pt idx="14452">
                  <c:v>116.131999912418</c:v>
                </c:pt>
                <c:pt idx="14453">
                  <c:v>118.403541830705</c:v>
                </c:pt>
                <c:pt idx="14454">
                  <c:v>117.996233646807</c:v>
                </c:pt>
                <c:pt idx="14455">
                  <c:v>117.672923966615</c:v>
                </c:pt>
                <c:pt idx="14456">
                  <c:v>116.27967654685</c:v>
                </c:pt>
                <c:pt idx="14457">
                  <c:v>116.94944748376</c:v>
                </c:pt>
                <c:pt idx="14458">
                  <c:v>117.775110582995</c:v>
                </c:pt>
                <c:pt idx="14459">
                  <c:v>118.618380374769</c:v>
                </c:pt>
                <c:pt idx="14460">
                  <c:v>118.755977696004</c:v>
                </c:pt>
                <c:pt idx="14461">
                  <c:v>118.90561022790099</c:v>
                </c:pt>
                <c:pt idx="14462">
                  <c:v>120.018566739634</c:v>
                </c:pt>
                <c:pt idx="14463">
                  <c:v>121.86205192475499</c:v>
                </c:pt>
                <c:pt idx="14464">
                  <c:v>121.491591286904</c:v>
                </c:pt>
                <c:pt idx="14465">
                  <c:v>122.22783033010199</c:v>
                </c:pt>
                <c:pt idx="14466">
                  <c:v>123.20076385953</c:v>
                </c:pt>
                <c:pt idx="14467">
                  <c:v>122.40735094027499</c:v>
                </c:pt>
                <c:pt idx="14468">
                  <c:v>123.198102427349</c:v>
                </c:pt>
                <c:pt idx="14469">
                  <c:v>121.801035945823</c:v>
                </c:pt>
                <c:pt idx="14470">
                  <c:v>119.396683496252</c:v>
                </c:pt>
                <c:pt idx="14471">
                  <c:v>116.55026656170099</c:v>
                </c:pt>
                <c:pt idx="14472">
                  <c:v>118.340478656089</c:v>
                </c:pt>
                <c:pt idx="14473">
                  <c:v>119.939258522733</c:v>
                </c:pt>
                <c:pt idx="14474">
                  <c:v>120.851996280091</c:v>
                </c:pt>
                <c:pt idx="14475">
                  <c:v>122.24300275727499</c:v>
                </c:pt>
                <c:pt idx="14476">
                  <c:v>124.383477735555</c:v>
                </c:pt>
                <c:pt idx="14477">
                  <c:v>123.812557572749</c:v>
                </c:pt>
                <c:pt idx="14478">
                  <c:v>124.457620997703</c:v>
                </c:pt>
                <c:pt idx="14479">
                  <c:v>124.04815542462001</c:v>
                </c:pt>
                <c:pt idx="14480">
                  <c:v>123.578012915561</c:v>
                </c:pt>
                <c:pt idx="14481">
                  <c:v>125.025111446802</c:v>
                </c:pt>
                <c:pt idx="14482">
                  <c:v>125.076371742495</c:v>
                </c:pt>
                <c:pt idx="14483">
                  <c:v>126.503493144077</c:v>
                </c:pt>
                <c:pt idx="14484">
                  <c:v>125.03731765853701</c:v>
                </c:pt>
                <c:pt idx="14485">
                  <c:v>124.43838890695299</c:v>
                </c:pt>
                <c:pt idx="14486">
                  <c:v>125.236038979846</c:v>
                </c:pt>
                <c:pt idx="14487">
                  <c:v>124.498398710255</c:v>
                </c:pt>
                <c:pt idx="14488">
                  <c:v>124.76109033153401</c:v>
                </c:pt>
                <c:pt idx="14489">
                  <c:v>122.57901886163501</c:v>
                </c:pt>
                <c:pt idx="14490">
                  <c:v>122.935723806523</c:v>
                </c:pt>
                <c:pt idx="14491">
                  <c:v>121.252733747611</c:v>
                </c:pt>
                <c:pt idx="14492">
                  <c:v>121.29032209507299</c:v>
                </c:pt>
                <c:pt idx="14493">
                  <c:v>121.170244676199</c:v>
                </c:pt>
                <c:pt idx="14494">
                  <c:v>119.47507295317899</c:v>
                </c:pt>
                <c:pt idx="14495">
                  <c:v>120.682965940736</c:v>
                </c:pt>
                <c:pt idx="14496">
                  <c:v>122.07444053803199</c:v>
                </c:pt>
                <c:pt idx="14497">
                  <c:v>124.20219803661</c:v>
                </c:pt>
                <c:pt idx="14498">
                  <c:v>122.04480585671401</c:v>
                </c:pt>
                <c:pt idx="14499">
                  <c:v>122.255943370846</c:v>
                </c:pt>
                <c:pt idx="14500">
                  <c:v>122.650830067934</c:v>
                </c:pt>
                <c:pt idx="14501">
                  <c:v>124.18764496868501</c:v>
                </c:pt>
                <c:pt idx="14502">
                  <c:v>127.17187407728299</c:v>
                </c:pt>
                <c:pt idx="14503">
                  <c:v>129.10870171948</c:v>
                </c:pt>
                <c:pt idx="14504">
                  <c:v>129.809761969817</c:v>
                </c:pt>
                <c:pt idx="14505">
                  <c:v>130.38481921534299</c:v>
                </c:pt>
                <c:pt idx="14506">
                  <c:v>132.24019519277701</c:v>
                </c:pt>
                <c:pt idx="14507">
                  <c:v>131.82099377401599</c:v>
                </c:pt>
                <c:pt idx="14508">
                  <c:v>133.09042994405999</c:v>
                </c:pt>
                <c:pt idx="14509">
                  <c:v>132.00308113141699</c:v>
                </c:pt>
                <c:pt idx="14510">
                  <c:v>131.22822304517601</c:v>
                </c:pt>
                <c:pt idx="14511">
                  <c:v>132.29510849853301</c:v>
                </c:pt>
                <c:pt idx="14512">
                  <c:v>133.02670044852999</c:v>
                </c:pt>
                <c:pt idx="14513">
                  <c:v>133.44307402093401</c:v>
                </c:pt>
                <c:pt idx="14514">
                  <c:v>130.57271349874301</c:v>
                </c:pt>
                <c:pt idx="14515">
                  <c:v>130.258033259211</c:v>
                </c:pt>
                <c:pt idx="14516">
                  <c:v>130.24370487555299</c:v>
                </c:pt>
                <c:pt idx="14517">
                  <c:v>130.15123184509099</c:v>
                </c:pt>
                <c:pt idx="14518">
                  <c:v>127.729117420454</c:v>
                </c:pt>
                <c:pt idx="14519">
                  <c:v>124.343018517638</c:v>
                </c:pt>
                <c:pt idx="14520">
                  <c:v>124.15526055967599</c:v>
                </c:pt>
                <c:pt idx="14521">
                  <c:v>122.242027994452</c:v>
                </c:pt>
                <c:pt idx="14522">
                  <c:v>120.896143266233</c:v>
                </c:pt>
                <c:pt idx="14523">
                  <c:v>122.635838767834</c:v>
                </c:pt>
                <c:pt idx="14524">
                  <c:v>122.843093335351</c:v>
                </c:pt>
                <c:pt idx="14525">
                  <c:v>123.7877567231</c:v>
                </c:pt>
                <c:pt idx="14526">
                  <c:v>125.74236540175799</c:v>
                </c:pt>
                <c:pt idx="14527">
                  <c:v>126.332097095492</c:v>
                </c:pt>
                <c:pt idx="14528">
                  <c:v>127.139359195933</c:v>
                </c:pt>
                <c:pt idx="14529">
                  <c:v>128.841755215566</c:v>
                </c:pt>
                <c:pt idx="14530">
                  <c:v>128.518362409975</c:v>
                </c:pt>
                <c:pt idx="14531">
                  <c:v>129.044002512232</c:v>
                </c:pt>
                <c:pt idx="14532">
                  <c:v>129.71374088527</c:v>
                </c:pt>
                <c:pt idx="14533">
                  <c:v>128.41530633900899</c:v>
                </c:pt>
                <c:pt idx="14534">
                  <c:v>128.69653585989099</c:v>
                </c:pt>
                <c:pt idx="14535">
                  <c:v>129.222904691558</c:v>
                </c:pt>
                <c:pt idx="14536">
                  <c:v>130.00987218112999</c:v>
                </c:pt>
                <c:pt idx="14537">
                  <c:v>131.30867080421899</c:v>
                </c:pt>
                <c:pt idx="14538">
                  <c:v>131.438666388315</c:v>
                </c:pt>
                <c:pt idx="14539">
                  <c:v>128.01994667555499</c:v>
                </c:pt>
                <c:pt idx="14540">
                  <c:v>126.328803179971</c:v>
                </c:pt>
                <c:pt idx="14541">
                  <c:v>126.85812086529501</c:v>
                </c:pt>
                <c:pt idx="14542">
                  <c:v>126.945652968692</c:v>
                </c:pt>
                <c:pt idx="14543">
                  <c:v>126.58893568385</c:v>
                </c:pt>
                <c:pt idx="14544">
                  <c:v>126.992754388682</c:v>
                </c:pt>
                <c:pt idx="14545">
                  <c:v>127.689944610276</c:v>
                </c:pt>
                <c:pt idx="14546">
                  <c:v>128.37819341172499</c:v>
                </c:pt>
                <c:pt idx="14547">
                  <c:v>128.12015324296701</c:v>
                </c:pt>
                <c:pt idx="14548">
                  <c:v>125.76146122176399</c:v>
                </c:pt>
                <c:pt idx="14549">
                  <c:v>125.37034307736501</c:v>
                </c:pt>
                <c:pt idx="14550">
                  <c:v>124.39120069793</c:v>
                </c:pt>
                <c:pt idx="14551">
                  <c:v>124.389956785923</c:v>
                </c:pt>
                <c:pt idx="14552">
                  <c:v>123.81651908514</c:v>
                </c:pt>
                <c:pt idx="14553">
                  <c:v>125.12773602225199</c:v>
                </c:pt>
                <c:pt idx="14554">
                  <c:v>124.613461027201</c:v>
                </c:pt>
                <c:pt idx="14555">
                  <c:v>124.574830854282</c:v>
                </c:pt>
                <c:pt idx="14556">
                  <c:v>124.0379133333</c:v>
                </c:pt>
                <c:pt idx="14557">
                  <c:v>121.328925306101</c:v>
                </c:pt>
                <c:pt idx="14558">
                  <c:v>122.70722189757799</c:v>
                </c:pt>
                <c:pt idx="14559">
                  <c:v>123.033623107826</c:v>
                </c:pt>
                <c:pt idx="14560">
                  <c:v>124.25903799398</c:v>
                </c:pt>
                <c:pt idx="14561">
                  <c:v>125.28541764780999</c:v>
                </c:pt>
                <c:pt idx="14562">
                  <c:v>124.11525184697901</c:v>
                </c:pt>
                <c:pt idx="14563">
                  <c:v>124.010995035428</c:v>
                </c:pt>
                <c:pt idx="14564">
                  <c:v>123.162759829386</c:v>
                </c:pt>
                <c:pt idx="14565">
                  <c:v>122.431173035999</c:v>
                </c:pt>
                <c:pt idx="14566">
                  <c:v>122.12019785648801</c:v>
                </c:pt>
                <c:pt idx="14567">
                  <c:v>122.71370201806999</c:v>
                </c:pt>
                <c:pt idx="14568">
                  <c:v>123.334633350282</c:v>
                </c:pt>
                <c:pt idx="14569">
                  <c:v>121.590681634709</c:v>
                </c:pt>
                <c:pt idx="14570">
                  <c:v>121.427750121318</c:v>
                </c:pt>
                <c:pt idx="14571">
                  <c:v>122.13931673702901</c:v>
                </c:pt>
                <c:pt idx="14572">
                  <c:v>122.415351592855</c:v>
                </c:pt>
                <c:pt idx="14573">
                  <c:v>123.340811650897</c:v>
                </c:pt>
                <c:pt idx="14574">
                  <c:v>124.85297000173701</c:v>
                </c:pt>
                <c:pt idx="14575">
                  <c:v>126.121476176954</c:v>
                </c:pt>
                <c:pt idx="14576">
                  <c:v>126.947571845913</c:v>
                </c:pt>
                <c:pt idx="14577">
                  <c:v>125.849475349446</c:v>
                </c:pt>
                <c:pt idx="14578">
                  <c:v>126.094881826378</c:v>
                </c:pt>
                <c:pt idx="14579">
                  <c:v>125.52115011406801</c:v>
                </c:pt>
                <c:pt idx="14580">
                  <c:v>125.477217711528</c:v>
                </c:pt>
                <c:pt idx="14581">
                  <c:v>126.44966614879201</c:v>
                </c:pt>
                <c:pt idx="14582">
                  <c:v>125.937545000889</c:v>
                </c:pt>
                <c:pt idx="14583">
                  <c:v>125.603810506637</c:v>
                </c:pt>
                <c:pt idx="14584">
                  <c:v>128.47385757671401</c:v>
                </c:pt>
                <c:pt idx="14585">
                  <c:v>128.583060355654</c:v>
                </c:pt>
                <c:pt idx="14586">
                  <c:v>129.952469948442</c:v>
                </c:pt>
                <c:pt idx="14587">
                  <c:v>129.43915769214499</c:v>
                </c:pt>
                <c:pt idx="14588">
                  <c:v>129.80805929156799</c:v>
                </c:pt>
                <c:pt idx="14589">
                  <c:v>129.230413427721</c:v>
                </c:pt>
                <c:pt idx="14590">
                  <c:v>130.1156417597</c:v>
                </c:pt>
                <c:pt idx="14591">
                  <c:v>131.51438490861699</c:v>
                </c:pt>
                <c:pt idx="14592">
                  <c:v>130.79763151086499</c:v>
                </c:pt>
                <c:pt idx="14593">
                  <c:v>132.88385373346301</c:v>
                </c:pt>
                <c:pt idx="14594">
                  <c:v>132.35896251121599</c:v>
                </c:pt>
                <c:pt idx="14595">
                  <c:v>131.09493441923399</c:v>
                </c:pt>
                <c:pt idx="14596">
                  <c:v>130.77375182990701</c:v>
                </c:pt>
                <c:pt idx="14597">
                  <c:v>132.20572441244499</c:v>
                </c:pt>
                <c:pt idx="14598">
                  <c:v>132.92095738151599</c:v>
                </c:pt>
                <c:pt idx="14599">
                  <c:v>132.88241030387499</c:v>
                </c:pt>
                <c:pt idx="14600">
                  <c:v>132.312344763672</c:v>
                </c:pt>
                <c:pt idx="14601">
                  <c:v>130.911157032624</c:v>
                </c:pt>
                <c:pt idx="14602">
                  <c:v>130.925557259898</c:v>
                </c:pt>
                <c:pt idx="14603">
                  <c:v>131.41129107733201</c:v>
                </c:pt>
                <c:pt idx="14604">
                  <c:v>131.97767374187501</c:v>
                </c:pt>
                <c:pt idx="14605">
                  <c:v>132.097773424981</c:v>
                </c:pt>
                <c:pt idx="14606">
                  <c:v>130.778116668465</c:v>
                </c:pt>
                <c:pt idx="14607">
                  <c:v>130.11245605462301</c:v>
                </c:pt>
                <c:pt idx="14608">
                  <c:v>131.49294921336201</c:v>
                </c:pt>
                <c:pt idx="14609">
                  <c:v>132.13857959399999</c:v>
                </c:pt>
                <c:pt idx="14610">
                  <c:v>132.91951859939999</c:v>
                </c:pt>
                <c:pt idx="14611">
                  <c:v>131.724572127192</c:v>
                </c:pt>
                <c:pt idx="14612">
                  <c:v>131.686372001275</c:v>
                </c:pt>
                <c:pt idx="14613">
                  <c:v>131.714026139395</c:v>
                </c:pt>
                <c:pt idx="14614">
                  <c:v>132.72954128092999</c:v>
                </c:pt>
                <c:pt idx="14615">
                  <c:v>133.062692429545</c:v>
                </c:pt>
                <c:pt idx="14616">
                  <c:v>131.866458824603</c:v>
                </c:pt>
                <c:pt idx="14617">
                  <c:v>130.69416600565299</c:v>
                </c:pt>
                <c:pt idx="14618">
                  <c:v>130.773889446916</c:v>
                </c:pt>
                <c:pt idx="14619">
                  <c:v>130.626114951841</c:v>
                </c:pt>
                <c:pt idx="14620">
                  <c:v>128.70199227859999</c:v>
                </c:pt>
                <c:pt idx="14621">
                  <c:v>128.24767424585701</c:v>
                </c:pt>
                <c:pt idx="14622">
                  <c:v>128.83376611716</c:v>
                </c:pt>
                <c:pt idx="14623">
                  <c:v>129.80903772666699</c:v>
                </c:pt>
                <c:pt idx="14624">
                  <c:v>129.98687610835299</c:v>
                </c:pt>
                <c:pt idx="14625">
                  <c:v>128.215154986996</c:v>
                </c:pt>
                <c:pt idx="14626">
                  <c:v>129.12163613275399</c:v>
                </c:pt>
                <c:pt idx="14627">
                  <c:v>129.14358681089701</c:v>
                </c:pt>
                <c:pt idx="14628">
                  <c:v>129.94040274151999</c:v>
                </c:pt>
                <c:pt idx="14629">
                  <c:v>130.80710522780601</c:v>
                </c:pt>
                <c:pt idx="14630">
                  <c:v>131.09095664615</c:v>
                </c:pt>
                <c:pt idx="14631">
                  <c:v>130.74618743017101</c:v>
                </c:pt>
                <c:pt idx="14632">
                  <c:v>130.95145894443601</c:v>
                </c:pt>
                <c:pt idx="14633">
                  <c:v>130.88205467119599</c:v>
                </c:pt>
                <c:pt idx="14634">
                  <c:v>130.94356923689099</c:v>
                </c:pt>
                <c:pt idx="14635">
                  <c:v>132.17051048064101</c:v>
                </c:pt>
                <c:pt idx="14636">
                  <c:v>133.10495598973901</c:v>
                </c:pt>
                <c:pt idx="14637">
                  <c:v>132.954547389471</c:v>
                </c:pt>
                <c:pt idx="14638">
                  <c:v>132.41874056349101</c:v>
                </c:pt>
                <c:pt idx="14639">
                  <c:v>132.19495289193901</c:v>
                </c:pt>
                <c:pt idx="14640">
                  <c:v>130.35876499627</c:v>
                </c:pt>
                <c:pt idx="14641">
                  <c:v>130.399176213418</c:v>
                </c:pt>
                <c:pt idx="14642">
                  <c:v>130.674318475229</c:v>
                </c:pt>
                <c:pt idx="14643">
                  <c:v>131.86476151653801</c:v>
                </c:pt>
                <c:pt idx="14644">
                  <c:v>131.905639592608</c:v>
                </c:pt>
                <c:pt idx="14645">
                  <c:v>131.537622858145</c:v>
                </c:pt>
                <c:pt idx="14646">
                  <c:v>131.94670486523401</c:v>
                </c:pt>
                <c:pt idx="14647">
                  <c:v>133.35985407434001</c:v>
                </c:pt>
                <c:pt idx="14648">
                  <c:v>133.387859643696</c:v>
                </c:pt>
                <c:pt idx="14649">
                  <c:v>133.54925895386501</c:v>
                </c:pt>
                <c:pt idx="14650">
                  <c:v>132.081552597962</c:v>
                </c:pt>
                <c:pt idx="14651">
                  <c:v>133.06027690271301</c:v>
                </c:pt>
                <c:pt idx="14652">
                  <c:v>131.53141432110101</c:v>
                </c:pt>
                <c:pt idx="14653">
                  <c:v>132.11146785825699</c:v>
                </c:pt>
                <c:pt idx="14654">
                  <c:v>131.91462177114801</c:v>
                </c:pt>
                <c:pt idx="14655">
                  <c:v>133.22189567289999</c:v>
                </c:pt>
                <c:pt idx="14656">
                  <c:v>132.57044060305901</c:v>
                </c:pt>
                <c:pt idx="14657">
                  <c:v>132.78387901242999</c:v>
                </c:pt>
                <c:pt idx="14658">
                  <c:v>132.55947425689899</c:v>
                </c:pt>
                <c:pt idx="14659">
                  <c:v>131.75218705867499</c:v>
                </c:pt>
                <c:pt idx="14660">
                  <c:v>130.976166676899</c:v>
                </c:pt>
                <c:pt idx="14661">
                  <c:v>129.76594689680499</c:v>
                </c:pt>
                <c:pt idx="14662">
                  <c:v>128.605839331547</c:v>
                </c:pt>
                <c:pt idx="14663">
                  <c:v>127.23747320106</c:v>
                </c:pt>
                <c:pt idx="14664">
                  <c:v>127.715886100296</c:v>
                </c:pt>
                <c:pt idx="14665">
                  <c:v>127.787406996512</c:v>
                </c:pt>
                <c:pt idx="14666">
                  <c:v>127.85896794443001</c:v>
                </c:pt>
                <c:pt idx="14667">
                  <c:v>127.930568966479</c:v>
                </c:pt>
                <c:pt idx="14668">
                  <c:v>128.00221008509999</c:v>
                </c:pt>
                <c:pt idx="14669">
                  <c:v>128.07389132274801</c:v>
                </c:pt>
                <c:pt idx="14670">
                  <c:v>128.14561270188801</c:v>
                </c:pt>
                <c:pt idx="14671">
                  <c:v>128.217374245001</c:v>
                </c:pt>
                <c:pt idx="14672">
                  <c:v>128.289175974579</c:v>
                </c:pt>
                <c:pt idx="14673">
                  <c:v>128.36101791312399</c:v>
                </c:pt>
                <c:pt idx="14674">
                  <c:v>128.432900083156</c:v>
                </c:pt>
                <c:pt idx="14675">
                  <c:v>128.50482250720199</c:v>
                </c:pt>
                <c:pt idx="14676">
                  <c:v>128.57678520780601</c:v>
                </c:pt>
                <c:pt idx="14677">
                  <c:v>128.64878820752301</c:v>
                </c:pt>
                <c:pt idx="14678">
                  <c:v>128.72083152891901</c:v>
                </c:pt>
                <c:pt idx="14679">
                  <c:v>128.79291519457499</c:v>
                </c:pt>
                <c:pt idx="14680">
                  <c:v>128.865039227084</c:v>
                </c:pt>
                <c:pt idx="14681">
                  <c:v>128.93720364905101</c:v>
                </c:pt>
                <c:pt idx="14682">
                  <c:v>129.00940848309401</c:v>
                </c:pt>
                <c:pt idx="14683">
                  <c:v>129.08810422226901</c:v>
                </c:pt>
                <c:pt idx="14684">
                  <c:v>129.16684796584499</c:v>
                </c:pt>
                <c:pt idx="14685">
                  <c:v>129.24563974310399</c:v>
                </c:pt>
                <c:pt idx="14686">
                  <c:v>129.324479583347</c:v>
                </c:pt>
                <c:pt idx="14687">
                  <c:v>128.82140735776801</c:v>
                </c:pt>
                <c:pt idx="14688">
                  <c:v>129.33798120127301</c:v>
                </c:pt>
                <c:pt idx="14689">
                  <c:v>130.50331641189601</c:v>
                </c:pt>
                <c:pt idx="14690">
                  <c:v>130.26971547551901</c:v>
                </c:pt>
                <c:pt idx="14691">
                  <c:v>130.42734183124401</c:v>
                </c:pt>
                <c:pt idx="14692">
                  <c:v>129.60695385112601</c:v>
                </c:pt>
                <c:pt idx="14693">
                  <c:v>128.36402316369299</c:v>
                </c:pt>
                <c:pt idx="14694">
                  <c:v>127.017484560706</c:v>
                </c:pt>
                <c:pt idx="14695">
                  <c:v>127.336298446954</c:v>
                </c:pt>
                <c:pt idx="14696">
                  <c:v>127.604978036677</c:v>
                </c:pt>
                <c:pt idx="14697">
                  <c:v>126.368485799501</c:v>
                </c:pt>
                <c:pt idx="14698">
                  <c:v>122.692426547594</c:v>
                </c:pt>
                <c:pt idx="14699">
                  <c:v>122.116999067086</c:v>
                </c:pt>
                <c:pt idx="14700">
                  <c:v>122.044950037636</c:v>
                </c:pt>
                <c:pt idx="14701">
                  <c:v>120.813516491756</c:v>
                </c:pt>
                <c:pt idx="14702">
                  <c:v>121.382548154432</c:v>
                </c:pt>
                <c:pt idx="14703">
                  <c:v>120.072830459846</c:v>
                </c:pt>
                <c:pt idx="14704">
                  <c:v>120.299768109415</c:v>
                </c:pt>
                <c:pt idx="14705">
                  <c:v>120.68352436968399</c:v>
                </c:pt>
                <c:pt idx="14706">
                  <c:v>118.449672333601</c:v>
                </c:pt>
                <c:pt idx="14707">
                  <c:v>117.28768104800901</c:v>
                </c:pt>
                <c:pt idx="14708">
                  <c:v>117.35688077982699</c:v>
                </c:pt>
                <c:pt idx="14709">
                  <c:v>117.426121339487</c:v>
                </c:pt>
                <c:pt idx="14710">
                  <c:v>117.49540275107699</c:v>
                </c:pt>
                <c:pt idx="14711">
                  <c:v>117.564725038701</c:v>
                </c:pt>
                <c:pt idx="14712">
                  <c:v>117.63408822647401</c:v>
                </c:pt>
                <c:pt idx="14713">
                  <c:v>117.703492338527</c:v>
                </c:pt>
                <c:pt idx="14714">
                  <c:v>117.77293739900701</c:v>
                </c:pt>
                <c:pt idx="14715">
                  <c:v>117.842423432072</c:v>
                </c:pt>
                <c:pt idx="14716">
                  <c:v>117.91195046189701</c:v>
                </c:pt>
                <c:pt idx="14717">
                  <c:v>117.98151851266999</c:v>
                </c:pt>
                <c:pt idx="14718">
                  <c:v>118.051127608592</c:v>
                </c:pt>
                <c:pt idx="14719">
                  <c:v>118.120777773881</c:v>
                </c:pt>
                <c:pt idx="14720">
                  <c:v>118.19046903276799</c:v>
                </c:pt>
                <c:pt idx="14721">
                  <c:v>118.260201409497</c:v>
                </c:pt>
                <c:pt idx="14722">
                  <c:v>118.32997492832899</c:v>
                </c:pt>
                <c:pt idx="14723">
                  <c:v>118.399789613537</c:v>
                </c:pt>
                <c:pt idx="14724">
                  <c:v>118.469645489409</c:v>
                </c:pt>
                <c:pt idx="14725">
                  <c:v>118.533619097973</c:v>
                </c:pt>
                <c:pt idx="14726">
                  <c:v>118.597627252286</c:v>
                </c:pt>
                <c:pt idx="14727">
                  <c:v>118.661669971002</c:v>
                </c:pt>
                <c:pt idx="14728">
                  <c:v>118.72574727278599</c:v>
                </c:pt>
                <c:pt idx="14729">
                  <c:v>118.789859176314</c:v>
                </c:pt>
                <c:pt idx="14730">
                  <c:v>118.854005700269</c:v>
                </c:pt>
                <c:pt idx="14731">
                  <c:v>118.918186863347</c:v>
                </c:pt>
                <c:pt idx="14732">
                  <c:v>118.982402684253</c:v>
                </c:pt>
                <c:pt idx="14733">
                  <c:v>119.04665318170299</c:v>
                </c:pt>
                <c:pt idx="14734">
                  <c:v>119.110938374421</c:v>
                </c:pt>
                <c:pt idx="14735">
                  <c:v>119.175258281143</c:v>
                </c:pt>
                <c:pt idx="14736">
                  <c:v>119.239612920615</c:v>
                </c:pt>
                <c:pt idx="14737">
                  <c:v>119.304002311592</c:v>
                </c:pt>
                <c:pt idx="14738">
                  <c:v>119.36842647284</c:v>
                </c:pt>
                <c:pt idx="14739">
                  <c:v>119.432885423136</c:v>
                </c:pt>
                <c:pt idx="14740">
                  <c:v>119.49737918126399</c:v>
                </c:pt>
                <c:pt idx="14741">
                  <c:v>119.561907766022</c:v>
                </c:pt>
                <c:pt idx="14742">
                  <c:v>119.626471196216</c:v>
                </c:pt>
                <c:pt idx="14743">
                  <c:v>119.691069490662</c:v>
                </c:pt>
                <c:pt idx="14744">
                  <c:v>119.755702668186</c:v>
                </c:pt>
                <c:pt idx="14745">
                  <c:v>119.820370747627</c:v>
                </c:pt>
                <c:pt idx="14746">
                  <c:v>119.885073747831</c:v>
                </c:pt>
                <c:pt idx="14747">
                  <c:v>119.94861283691699</c:v>
                </c:pt>
                <c:pt idx="14748">
                  <c:v>120.012185601721</c:v>
                </c:pt>
                <c:pt idx="14749">
                  <c:v>120.07579206009</c:v>
                </c:pt>
                <c:pt idx="14750">
                  <c:v>120.139432229882</c:v>
                </c:pt>
                <c:pt idx="14751">
                  <c:v>120.203106128963</c:v>
                </c:pt>
                <c:pt idx="14752">
                  <c:v>120.266813775212</c:v>
                </c:pt>
                <c:pt idx="14753">
                  <c:v>120.330555186513</c:v>
                </c:pt>
                <c:pt idx="14754">
                  <c:v>120.394330380762</c:v>
                </c:pt>
                <c:pt idx="14755">
                  <c:v>120.458139375863</c:v>
                </c:pt>
                <c:pt idx="14756">
                  <c:v>120.521982189732</c:v>
                </c:pt>
                <c:pt idx="14757">
                  <c:v>120.585858840293</c:v>
                </c:pt>
                <c:pt idx="14758">
                  <c:v>120.64976934547801</c:v>
                </c:pt>
                <c:pt idx="14759">
                  <c:v>120.713713723232</c:v>
                </c:pt>
                <c:pt idx="14760">
                  <c:v>120.77769199150499</c:v>
                </c:pt>
                <c:pt idx="14761">
                  <c:v>120.84170416825999</c:v>
                </c:pt>
                <c:pt idx="14762">
                  <c:v>120.905750271469</c:v>
                </c:pt>
                <c:pt idx="14763">
                  <c:v>120.969830319113</c:v>
                </c:pt>
                <c:pt idx="14764">
                  <c:v>121.03394432918201</c:v>
                </c:pt>
                <c:pt idx="14765">
                  <c:v>121.09809231967699</c:v>
                </c:pt>
                <c:pt idx="14766">
                  <c:v>121.162274308606</c:v>
                </c:pt>
                <c:pt idx="14767">
                  <c:v>121.21073921833</c:v>
                </c:pt>
                <c:pt idx="14768">
                  <c:v>121.25922351401699</c:v>
                </c:pt>
                <c:pt idx="14769">
                  <c:v>121.307727203423</c:v>
                </c:pt>
                <c:pt idx="14770">
                  <c:v>121.356250294304</c:v>
                </c:pt>
                <c:pt idx="14771">
                  <c:v>120.458214042126</c:v>
                </c:pt>
                <c:pt idx="14772">
                  <c:v>119.928197900341</c:v>
                </c:pt>
                <c:pt idx="14773">
                  <c:v>120.527838889843</c:v>
                </c:pt>
                <c:pt idx="14774">
                  <c:v>120.744788999844</c:v>
                </c:pt>
                <c:pt idx="14775">
                  <c:v>120.104841618145</c:v>
                </c:pt>
                <c:pt idx="14776">
                  <c:v>118.243216573064</c:v>
                </c:pt>
                <c:pt idx="14777">
                  <c:v>118.337811146322</c:v>
                </c:pt>
                <c:pt idx="14778">
                  <c:v>117.947296369539</c:v>
                </c:pt>
                <c:pt idx="14779">
                  <c:v>118.466264473565</c:v>
                </c:pt>
                <c:pt idx="14780">
                  <c:v>119.259988445538</c:v>
                </c:pt>
                <c:pt idx="14781">
                  <c:v>118.74717049522199</c:v>
                </c:pt>
                <c:pt idx="14782">
                  <c:v>118.331555398489</c:v>
                </c:pt>
                <c:pt idx="14783">
                  <c:v>117.90556179905499</c:v>
                </c:pt>
                <c:pt idx="14784">
                  <c:v>118.200325703552</c:v>
                </c:pt>
                <c:pt idx="14785">
                  <c:v>117.92846495443401</c:v>
                </c:pt>
                <c:pt idx="14786">
                  <c:v>117.315236936671</c:v>
                </c:pt>
                <c:pt idx="14787">
                  <c:v>117.76103483703</c:v>
                </c:pt>
                <c:pt idx="14788">
                  <c:v>118.17319845896</c:v>
                </c:pt>
                <c:pt idx="14789">
                  <c:v>118.409544855878</c:v>
                </c:pt>
                <c:pt idx="14790">
                  <c:v>116.053194913246</c:v>
                </c:pt>
                <c:pt idx="14791">
                  <c:v>115.15958531241399</c:v>
                </c:pt>
                <c:pt idx="14792">
                  <c:v>114.894718266195</c:v>
                </c:pt>
                <c:pt idx="14793">
                  <c:v>114.940676153502</c:v>
                </c:pt>
                <c:pt idx="14794">
                  <c:v>114.98665242396299</c:v>
                </c:pt>
                <c:pt idx="14795">
                  <c:v>115.032647084933</c:v>
                </c:pt>
                <c:pt idx="14796">
                  <c:v>115.078660143767</c:v>
                </c:pt>
                <c:pt idx="14797">
                  <c:v>115.124691607824</c:v>
                </c:pt>
                <c:pt idx="14798">
                  <c:v>115.170741484467</c:v>
                </c:pt>
                <c:pt idx="14799">
                  <c:v>115.216809781061</c:v>
                </c:pt>
                <c:pt idx="14800">
                  <c:v>115.26289650497399</c:v>
                </c:pt>
                <c:pt idx="14801">
                  <c:v>115.309001663576</c:v>
                </c:pt>
                <c:pt idx="14802">
                  <c:v>115.355125264241</c:v>
                </c:pt>
                <c:pt idx="14803">
                  <c:v>115.401267314347</c:v>
                </c:pt>
                <c:pt idx="14804">
                  <c:v>115.447427821272</c:v>
                </c:pt>
                <c:pt idx="14805">
                  <c:v>115.493606792401</c:v>
                </c:pt>
                <c:pt idx="14806">
                  <c:v>115.539804235118</c:v>
                </c:pt>
                <c:pt idx="14807">
                  <c:v>115.586020156812</c:v>
                </c:pt>
                <c:pt idx="14808">
                  <c:v>115.632254564875</c:v>
                </c:pt>
                <c:pt idx="14809">
                  <c:v>115.687758047066</c:v>
                </c:pt>
                <c:pt idx="14810">
                  <c:v>115.743288170928</c:v>
                </c:pt>
                <c:pt idx="14811">
                  <c:v>115.79884494925</c:v>
                </c:pt>
                <c:pt idx="14812">
                  <c:v>115.854428394826</c:v>
                </c:pt>
                <c:pt idx="14813">
                  <c:v>115.910038520456</c:v>
                </c:pt>
                <c:pt idx="14814">
                  <c:v>115.965675338945</c:v>
                </c:pt>
                <c:pt idx="14815">
                  <c:v>116.021338863108</c:v>
                </c:pt>
                <c:pt idx="14816">
                  <c:v>116.07702910576199</c:v>
                </c:pt>
                <c:pt idx="14817">
                  <c:v>116.132746079733</c:v>
                </c:pt>
                <c:pt idx="14818">
                  <c:v>116.18848979785101</c:v>
                </c:pt>
                <c:pt idx="14819">
                  <c:v>116.24426027295399</c:v>
                </c:pt>
                <c:pt idx="14820">
                  <c:v>116.30005751788499</c:v>
                </c:pt>
                <c:pt idx="14821">
                  <c:v>116.355881545494</c:v>
                </c:pt>
                <c:pt idx="14822">
                  <c:v>116.411732368636</c:v>
                </c:pt>
                <c:pt idx="14823">
                  <c:v>116.467610000173</c:v>
                </c:pt>
                <c:pt idx="14824">
                  <c:v>116.523514452973</c:v>
                </c:pt>
                <c:pt idx="14825">
                  <c:v>116.57944573991</c:v>
                </c:pt>
                <c:pt idx="14826">
                  <c:v>116.635403873866</c:v>
                </c:pt>
                <c:pt idx="14827">
                  <c:v>116.691388867725</c:v>
                </c:pt>
                <c:pt idx="14828">
                  <c:v>116.740399251049</c:v>
                </c:pt>
                <c:pt idx="14829">
                  <c:v>116.78943021873501</c:v>
                </c:pt>
                <c:pt idx="14830">
                  <c:v>116.838481779427</c:v>
                </c:pt>
                <c:pt idx="14831">
                  <c:v>116.887553941774</c:v>
                </c:pt>
                <c:pt idx="14832">
                  <c:v>116.93664671443</c:v>
                </c:pt>
                <c:pt idx="14833">
                  <c:v>116.98576010604999</c:v>
                </c:pt>
                <c:pt idx="14834">
                  <c:v>117.034894125294</c:v>
                </c:pt>
                <c:pt idx="14835">
                  <c:v>117.084048780827</c:v>
                </c:pt>
                <c:pt idx="14836">
                  <c:v>117.13322408131501</c:v>
                </c:pt>
                <c:pt idx="14837">
                  <c:v>117.182420035429</c:v>
                </c:pt>
                <c:pt idx="14838">
                  <c:v>117.231636651844</c:v>
                </c:pt>
                <c:pt idx="14839">
                  <c:v>117.28087393923801</c:v>
                </c:pt>
                <c:pt idx="14840">
                  <c:v>117.330131906292</c:v>
                </c:pt>
                <c:pt idx="14841">
                  <c:v>117.37941056169301</c:v>
                </c:pt>
                <c:pt idx="14842">
                  <c:v>117.428709914129</c:v>
                </c:pt>
                <c:pt idx="14843">
                  <c:v>117.478029972293</c:v>
                </c:pt>
                <c:pt idx="14844">
                  <c:v>117.527370744881</c:v>
                </c:pt>
                <c:pt idx="14845">
                  <c:v>117.576732240594</c:v>
                </c:pt>
                <c:pt idx="14846">
                  <c:v>117.626114468135</c:v>
                </c:pt>
                <c:pt idx="14847">
                  <c:v>117.675517436212</c:v>
                </c:pt>
                <c:pt idx="14848">
                  <c:v>117.724941153535</c:v>
                </c:pt>
                <c:pt idx="14849">
                  <c:v>117.774385628819</c:v>
                </c:pt>
                <c:pt idx="14850">
                  <c:v>117.823850870784</c:v>
                </c:pt>
                <c:pt idx="14851">
                  <c:v>117.886297511745</c:v>
                </c:pt>
                <c:pt idx="14852">
                  <c:v>117.948777249426</c:v>
                </c:pt>
                <c:pt idx="14853">
                  <c:v>118.011290101368</c:v>
                </c:pt>
                <c:pt idx="14854">
                  <c:v>118.073836085122</c:v>
                </c:pt>
                <c:pt idx="14855">
                  <c:v>118.136415218247</c:v>
                </c:pt>
                <c:pt idx="14856">
                  <c:v>118.199027518313</c:v>
                </c:pt>
                <c:pt idx="14857">
                  <c:v>118.26167300289799</c:v>
                </c:pt>
                <c:pt idx="14858">
                  <c:v>118.32435168958899</c:v>
                </c:pt>
                <c:pt idx="14859">
                  <c:v>118.387063595985</c:v>
                </c:pt>
                <c:pt idx="14860">
                  <c:v>118.44980873969</c:v>
                </c:pt>
                <c:pt idx="14861">
                  <c:v>118.512587138322</c:v>
                </c:pt>
                <c:pt idx="14862">
                  <c:v>118.575398809506</c:v>
                </c:pt>
                <c:pt idx="14863">
                  <c:v>118.63824377087499</c:v>
                </c:pt>
                <c:pt idx="14864">
                  <c:v>118.701122040073</c:v>
                </c:pt>
                <c:pt idx="14865">
                  <c:v>118.76403363475499</c:v>
                </c:pt>
                <c:pt idx="14866">
                  <c:v>118.826978572581</c:v>
                </c:pt>
                <c:pt idx="14867">
                  <c:v>118.889956871224</c:v>
                </c:pt>
                <c:pt idx="14868">
                  <c:v>118.952968548366</c:v>
                </c:pt>
                <c:pt idx="14869">
                  <c:v>119.016013621697</c:v>
                </c:pt>
                <c:pt idx="14870">
                  <c:v>119.079092108916</c:v>
                </c:pt>
                <c:pt idx="14871">
                  <c:v>119.142204027734</c:v>
                </c:pt>
                <c:pt idx="14872">
                  <c:v>119.20534939586901</c:v>
                </c:pt>
                <c:pt idx="14873">
                  <c:v>119.268528231049</c:v>
                </c:pt>
                <c:pt idx="14874">
                  <c:v>119.33174055101099</c:v>
                </c:pt>
                <c:pt idx="14875">
                  <c:v>119.394986373503</c:v>
                </c:pt>
                <c:pt idx="14876">
                  <c:v>119.45826571628101</c:v>
                </c:pt>
                <c:pt idx="14877">
                  <c:v>119.521578597111</c:v>
                </c:pt>
                <c:pt idx="14878">
                  <c:v>119.58492503376701</c:v>
                </c:pt>
                <c:pt idx="14879">
                  <c:v>119.648305044035</c:v>
                </c:pt>
                <c:pt idx="14880">
                  <c:v>119.711718645708</c:v>
                </c:pt>
                <c:pt idx="14881">
                  <c:v>119.77516585658999</c:v>
                </c:pt>
                <c:pt idx="14882">
                  <c:v>119.838646694494</c:v>
                </c:pt>
                <c:pt idx="14883">
                  <c:v>119.90216117724199</c:v>
                </c:pt>
                <c:pt idx="14884">
                  <c:v>119.965709322666</c:v>
                </c:pt>
                <c:pt idx="14885">
                  <c:v>120.029291148607</c:v>
                </c:pt>
                <c:pt idx="14886">
                  <c:v>120.092906672916</c:v>
                </c:pt>
                <c:pt idx="14887">
                  <c:v>120.156555913453</c:v>
                </c:pt>
                <c:pt idx="14888">
                  <c:v>120.220238888087</c:v>
                </c:pt>
                <c:pt idx="14889">
                  <c:v>120.283955614698</c:v>
                </c:pt>
                <c:pt idx="14890">
                  <c:v>120.347706111173</c:v>
                </c:pt>
                <c:pt idx="14891">
                  <c:v>120.411490395412</c:v>
                </c:pt>
                <c:pt idx="14892">
                  <c:v>120.463267336282</c:v>
                </c:pt>
                <c:pt idx="14893">
                  <c:v>120.515066541237</c:v>
                </c:pt>
                <c:pt idx="14894">
                  <c:v>120.56688801985</c:v>
                </c:pt>
                <c:pt idx="14895">
                  <c:v>120.618731781698</c:v>
                </c:pt>
                <c:pt idx="14896">
                  <c:v>120.670597836364</c:v>
                </c:pt>
                <c:pt idx="14897">
                  <c:v>120.72248619343399</c:v>
                </c:pt>
                <c:pt idx="14898">
                  <c:v>120.774396862497</c:v>
                </c:pt>
                <c:pt idx="14899">
                  <c:v>120.826329853148</c:v>
                </c:pt>
                <c:pt idx="14900">
                  <c:v>120.878285174985</c:v>
                </c:pt>
                <c:pt idx="14901">
                  <c:v>120.93026283761</c:v>
                </c:pt>
                <c:pt idx="14902">
                  <c:v>120.98226285062999</c:v>
                </c:pt>
                <c:pt idx="14903">
                  <c:v>121.034285223656</c:v>
                </c:pt>
                <c:pt idx="14904">
                  <c:v>121.086329966302</c:v>
                </c:pt>
                <c:pt idx="14905">
                  <c:v>121.138397088188</c:v>
                </c:pt>
                <c:pt idx="14906">
                  <c:v>121.190486598936</c:v>
                </c:pt>
                <c:pt idx="14907">
                  <c:v>121.242598508173</c:v>
                </c:pt>
                <c:pt idx="14908">
                  <c:v>121.29473282553199</c:v>
                </c:pt>
                <c:pt idx="14909">
                  <c:v>121.346889560647</c:v>
                </c:pt>
                <c:pt idx="14910">
                  <c:v>121.399068723158</c:v>
                </c:pt>
                <c:pt idx="14911">
                  <c:v>121.45127032270899</c:v>
                </c:pt>
                <c:pt idx="14912">
                  <c:v>121.503494368947</c:v>
                </c:pt>
                <c:pt idx="14913">
                  <c:v>121.555740871526</c:v>
                </c:pt>
                <c:pt idx="14914">
                  <c:v>121.616518741962</c:v>
                </c:pt>
                <c:pt idx="14915">
                  <c:v>121.677327001333</c:v>
                </c:pt>
                <c:pt idx="14916">
                  <c:v>121.73816566483301</c:v>
                </c:pt>
                <c:pt idx="14917">
                  <c:v>121.799034747666</c:v>
                </c:pt>
                <c:pt idx="14918">
                  <c:v>121.85993426504</c:v>
                </c:pt>
                <c:pt idx="14919">
                  <c:v>121.92086423217199</c:v>
                </c:pt>
                <c:pt idx="14920">
                  <c:v>121.981824664288</c:v>
                </c:pt>
                <c:pt idx="14921">
                  <c:v>122.04281557662</c:v>
                </c:pt>
                <c:pt idx="14922">
                  <c:v>122.103836984409</c:v>
                </c:pt>
                <c:pt idx="14923">
                  <c:v>122.164888902901</c:v>
                </c:pt>
                <c:pt idx="14924">
                  <c:v>122.225971347352</c:v>
                </c:pt>
                <c:pt idx="14925">
                  <c:v>122.287084333026</c:v>
                </c:pt>
                <c:pt idx="14926">
                  <c:v>122.34822787519199</c:v>
                </c:pt>
                <c:pt idx="14927">
                  <c:v>122.40940198913</c:v>
                </c:pt>
                <c:pt idx="14928">
                  <c:v>122.470606690125</c:v>
                </c:pt>
                <c:pt idx="14929">
                  <c:v>122.53184199347</c:v>
                </c:pt>
                <c:pt idx="14930">
                  <c:v>122.593107914466</c:v>
                </c:pt>
                <c:pt idx="14931">
                  <c:v>122.654404468424</c:v>
                </c:pt>
                <c:pt idx="14932">
                  <c:v>122.715731670658</c:v>
                </c:pt>
                <c:pt idx="14933">
                  <c:v>122.77708953649299</c:v>
                </c:pt>
                <c:pt idx="14934">
                  <c:v>122.838478081261</c:v>
                </c:pt>
                <c:pt idx="14935">
                  <c:v>122.88147154859</c:v>
                </c:pt>
                <c:pt idx="14936">
                  <c:v>122.924480063632</c:v>
                </c:pt>
                <c:pt idx="14937">
                  <c:v>122.967503631654</c:v>
                </c:pt>
                <c:pt idx="14938">
                  <c:v>123.010542257925</c:v>
                </c:pt>
                <c:pt idx="14939">
                  <c:v>123.053595947716</c:v>
                </c:pt>
                <c:pt idx="14940">
                  <c:v>123.09666470629701</c:v>
                </c:pt>
                <c:pt idx="14941">
                  <c:v>123.139748538944</c:v>
                </c:pt>
                <c:pt idx="14942">
                  <c:v>123.182847450933</c:v>
                </c:pt>
                <c:pt idx="14943">
                  <c:v>123.225961447541</c:v>
                </c:pt>
                <c:pt idx="14944">
                  <c:v>123.269090534048</c:v>
                </c:pt>
                <c:pt idx="14945">
                  <c:v>123.31223471573399</c:v>
                </c:pt>
                <c:pt idx="14946">
                  <c:v>123.355393997885</c:v>
                </c:pt>
                <c:pt idx="14947">
                  <c:v>123.398568385784</c:v>
                </c:pt>
                <c:pt idx="14948">
                  <c:v>123.441757884719</c:v>
                </c:pt>
                <c:pt idx="14949">
                  <c:v>123.48496249997901</c:v>
                </c:pt>
                <c:pt idx="14950">
                  <c:v>123.52818223685399</c:v>
                </c:pt>
                <c:pt idx="14951">
                  <c:v>123.57141710063701</c:v>
                </c:pt>
                <c:pt idx="14952">
                  <c:v>123.614667096622</c:v>
                </c:pt>
                <c:pt idx="14953">
                  <c:v>123.657932230106</c:v>
                </c:pt>
                <c:pt idx="14954">
                  <c:v>123.70121250638699</c:v>
                </c:pt>
                <c:pt idx="14955">
                  <c:v>123.744507930764</c:v>
                </c:pt>
                <c:pt idx="14956">
                  <c:v>123.78781850854</c:v>
                </c:pt>
                <c:pt idx="14957">
                  <c:v>123.817527584982</c:v>
                </c:pt>
                <c:pt idx="14958">
                  <c:v>123.847243791602</c:v>
                </c:pt>
                <c:pt idx="14959">
                  <c:v>123.87696713011201</c:v>
                </c:pt>
                <c:pt idx="14960">
                  <c:v>123.90669760222301</c:v>
                </c:pt>
                <c:pt idx="14961">
                  <c:v>124.766610083583</c:v>
                </c:pt>
                <c:pt idx="14962">
                  <c:v>124.80903073101101</c:v>
                </c:pt>
                <c:pt idx="14963">
                  <c:v>123.92787897405</c:v>
                </c:pt>
                <c:pt idx="14964">
                  <c:v>124.961437484694</c:v>
                </c:pt>
                <c:pt idx="14965">
                  <c:v>126.00361587331599</c:v>
                </c:pt>
                <c:pt idx="14966">
                  <c:v>127.041885668112</c:v>
                </c:pt>
                <c:pt idx="14967">
                  <c:v>126.88181289217</c:v>
                </c:pt>
                <c:pt idx="14968">
                  <c:v>125.73226366736699</c:v>
                </c:pt>
                <c:pt idx="14969">
                  <c:v>125.624133920613</c:v>
                </c:pt>
                <c:pt idx="14970">
                  <c:v>127.76476916262099</c:v>
                </c:pt>
                <c:pt idx="14971">
                  <c:v>127.207714769072</c:v>
                </c:pt>
                <c:pt idx="14972">
                  <c:v>126.99654996255499</c:v>
                </c:pt>
                <c:pt idx="14973">
                  <c:v>126.671438794651</c:v>
                </c:pt>
                <c:pt idx="14974">
                  <c:v>126.929848529792</c:v>
                </c:pt>
                <c:pt idx="14975">
                  <c:v>126.706451996379</c:v>
                </c:pt>
                <c:pt idx="14976">
                  <c:v>125.178372185303</c:v>
                </c:pt>
                <c:pt idx="14977">
                  <c:v>124.144398831053</c:v>
                </c:pt>
                <c:pt idx="14978">
                  <c:v>125.54474764986701</c:v>
                </c:pt>
                <c:pt idx="14979">
                  <c:v>125.215820411024</c:v>
                </c:pt>
                <c:pt idx="14980">
                  <c:v>125.77678728646499</c:v>
                </c:pt>
                <c:pt idx="14981">
                  <c:v>129.484686975671</c:v>
                </c:pt>
                <c:pt idx="14982">
                  <c:v>132.17537877102501</c:v>
                </c:pt>
                <c:pt idx="14983">
                  <c:v>134.51223946769699</c:v>
                </c:pt>
                <c:pt idx="14984">
                  <c:v>137.562977058824</c:v>
                </c:pt>
                <c:pt idx="14985">
                  <c:v>137.463931715342</c:v>
                </c:pt>
                <c:pt idx="14986">
                  <c:v>139.97677238709801</c:v>
                </c:pt>
                <c:pt idx="14987">
                  <c:v>138.22426319681199</c:v>
                </c:pt>
                <c:pt idx="14988">
                  <c:v>137.43362041132599</c:v>
                </c:pt>
                <c:pt idx="14989">
                  <c:v>140.262004319391</c:v>
                </c:pt>
                <c:pt idx="14990">
                  <c:v>140.287251480169</c:v>
                </c:pt>
                <c:pt idx="14991">
                  <c:v>142.949903513262</c:v>
                </c:pt>
                <c:pt idx="14992">
                  <c:v>142.98992948624601</c:v>
                </c:pt>
                <c:pt idx="14993">
                  <c:v>143.087162638297</c:v>
                </c:pt>
                <c:pt idx="14994">
                  <c:v>137.94747175632901</c:v>
                </c:pt>
                <c:pt idx="14995">
                  <c:v>138.74480814308001</c:v>
                </c:pt>
                <c:pt idx="14996">
                  <c:v>139.85199171206199</c:v>
                </c:pt>
                <c:pt idx="14997">
                  <c:v>138.464659954279</c:v>
                </c:pt>
                <c:pt idx="14998">
                  <c:v>138.86343817494699</c:v>
                </c:pt>
                <c:pt idx="14999">
                  <c:v>140.502026745411</c:v>
                </c:pt>
                <c:pt idx="15000">
                  <c:v>142.69385836263999</c:v>
                </c:pt>
                <c:pt idx="15001">
                  <c:v>147.816567877859</c:v>
                </c:pt>
                <c:pt idx="15002">
                  <c:v>147.328773203862</c:v>
                </c:pt>
                <c:pt idx="15003">
                  <c:v>148.08014994720099</c:v>
                </c:pt>
                <c:pt idx="15004">
                  <c:v>146.70300455269199</c:v>
                </c:pt>
                <c:pt idx="15005">
                  <c:v>149.15294472872199</c:v>
                </c:pt>
                <c:pt idx="15006">
                  <c:v>147.63158469248901</c:v>
                </c:pt>
                <c:pt idx="15007">
                  <c:v>148.325453140544</c:v>
                </c:pt>
                <c:pt idx="15008">
                  <c:v>146.91636133570901</c:v>
                </c:pt>
                <c:pt idx="15009">
                  <c:v>144.389399920735</c:v>
                </c:pt>
                <c:pt idx="15010">
                  <c:v>142.440143021805</c:v>
                </c:pt>
                <c:pt idx="15011">
                  <c:v>144.86162545317501</c:v>
                </c:pt>
                <c:pt idx="15012">
                  <c:v>145.54247509280501</c:v>
                </c:pt>
                <c:pt idx="15013">
                  <c:v>144.61100325221099</c:v>
                </c:pt>
                <c:pt idx="15014">
                  <c:v>141.82001088944401</c:v>
                </c:pt>
                <c:pt idx="15015">
                  <c:v>140.72799680559501</c:v>
                </c:pt>
                <c:pt idx="15016">
                  <c:v>141.783456781637</c:v>
                </c:pt>
                <c:pt idx="15017">
                  <c:v>142.832654361821</c:v>
                </c:pt>
                <c:pt idx="15018">
                  <c:v>142.18990741719301</c:v>
                </c:pt>
                <c:pt idx="15019">
                  <c:v>146.22810078784099</c:v>
                </c:pt>
                <c:pt idx="15020">
                  <c:v>146.77060704176401</c:v>
                </c:pt>
                <c:pt idx="15021">
                  <c:v>146.83078299065099</c:v>
                </c:pt>
                <c:pt idx="15022">
                  <c:v>146.75883590698601</c:v>
                </c:pt>
                <c:pt idx="15023">
                  <c:v>149.44599019244299</c:v>
                </c:pt>
                <c:pt idx="15024">
                  <c:v>150.388994390557</c:v>
                </c:pt>
                <c:pt idx="15025">
                  <c:v>149.77390340349999</c:v>
                </c:pt>
                <c:pt idx="15026">
                  <c:v>148.05300125339301</c:v>
                </c:pt>
                <c:pt idx="15027">
                  <c:v>147.22538497638701</c:v>
                </c:pt>
                <c:pt idx="15028">
                  <c:v>147.506585461692</c:v>
                </c:pt>
                <c:pt idx="15029">
                  <c:v>145.22170845289</c:v>
                </c:pt>
                <c:pt idx="15030">
                  <c:v>142.81248030965699</c:v>
                </c:pt>
                <c:pt idx="15031">
                  <c:v>142.65681470611901</c:v>
                </c:pt>
                <c:pt idx="15032">
                  <c:v>144.76956213191701</c:v>
                </c:pt>
                <c:pt idx="15033">
                  <c:v>143.64180724290901</c:v>
                </c:pt>
                <c:pt idx="15034">
                  <c:v>145.63986478165799</c:v>
                </c:pt>
                <c:pt idx="15035">
                  <c:v>146.034548815216</c:v>
                </c:pt>
                <c:pt idx="15036">
                  <c:v>146.926819908477</c:v>
                </c:pt>
                <c:pt idx="15037">
                  <c:v>149.07342074734001</c:v>
                </c:pt>
                <c:pt idx="15038">
                  <c:v>147.927046141793</c:v>
                </c:pt>
                <c:pt idx="15039">
                  <c:v>148.41668466452299</c:v>
                </c:pt>
                <c:pt idx="15040">
                  <c:v>147.60187706571401</c:v>
                </c:pt>
                <c:pt idx="15041">
                  <c:v>148.105199466508</c:v>
                </c:pt>
                <c:pt idx="15042">
                  <c:v>146.006548790068</c:v>
                </c:pt>
                <c:pt idx="15043">
                  <c:v>148.49304031596299</c:v>
                </c:pt>
                <c:pt idx="15044">
                  <c:v>149.28450822084699</c:v>
                </c:pt>
                <c:pt idx="15045">
                  <c:v>152.73745889599499</c:v>
                </c:pt>
                <c:pt idx="15046">
                  <c:v>152.910052224548</c:v>
                </c:pt>
                <c:pt idx="15047">
                  <c:v>154.67310512669701</c:v>
                </c:pt>
                <c:pt idx="15048">
                  <c:v>153.87344517319201</c:v>
                </c:pt>
                <c:pt idx="15049">
                  <c:v>154.878238770173</c:v>
                </c:pt>
                <c:pt idx="15050">
                  <c:v>154.170445218993</c:v>
                </c:pt>
                <c:pt idx="15051">
                  <c:v>155.16176118175099</c:v>
                </c:pt>
                <c:pt idx="15052">
                  <c:v>155.507771909186</c:v>
                </c:pt>
                <c:pt idx="15053">
                  <c:v>155.34137859324301</c:v>
                </c:pt>
                <c:pt idx="15054">
                  <c:v>154.22758090873</c:v>
                </c:pt>
                <c:pt idx="15055">
                  <c:v>155.00334564070101</c:v>
                </c:pt>
                <c:pt idx="15056">
                  <c:v>152.69844589102399</c:v>
                </c:pt>
                <c:pt idx="15057">
                  <c:v>148.549629116164</c:v>
                </c:pt>
                <c:pt idx="15058">
                  <c:v>150.29211626569699</c:v>
                </c:pt>
                <c:pt idx="15059">
                  <c:v>150.41685872219799</c:v>
                </c:pt>
                <c:pt idx="15060">
                  <c:v>153.11383299908701</c:v>
                </c:pt>
                <c:pt idx="15061">
                  <c:v>153.501210996574</c:v>
                </c:pt>
                <c:pt idx="15062">
                  <c:v>154.42682329888399</c:v>
                </c:pt>
                <c:pt idx="15063">
                  <c:v>152.700331414402</c:v>
                </c:pt>
                <c:pt idx="15064">
                  <c:v>152.76446555359601</c:v>
                </c:pt>
                <c:pt idx="15065">
                  <c:v>153.91325433455901</c:v>
                </c:pt>
                <c:pt idx="15066">
                  <c:v>155.91720490599499</c:v>
                </c:pt>
                <c:pt idx="15067">
                  <c:v>156.76227615658601</c:v>
                </c:pt>
                <c:pt idx="15068">
                  <c:v>155.69942792424399</c:v>
                </c:pt>
                <c:pt idx="15069">
                  <c:v>155.18873380065301</c:v>
                </c:pt>
                <c:pt idx="15070">
                  <c:v>157.56622520247899</c:v>
                </c:pt>
                <c:pt idx="15071">
                  <c:v>157.85299573234701</c:v>
                </c:pt>
                <c:pt idx="15072">
                  <c:v>159.27682975385301</c:v>
                </c:pt>
                <c:pt idx="15073">
                  <c:v>159.00924467986599</c:v>
                </c:pt>
                <c:pt idx="15074">
                  <c:v>158.23327956582901</c:v>
                </c:pt>
                <c:pt idx="15075">
                  <c:v>158.18897424754999</c:v>
                </c:pt>
                <c:pt idx="15076">
                  <c:v>158.90398841114899</c:v>
                </c:pt>
                <c:pt idx="15077">
                  <c:v>156.84141464157199</c:v>
                </c:pt>
                <c:pt idx="15078">
                  <c:v>158.08359864553401</c:v>
                </c:pt>
                <c:pt idx="15079">
                  <c:v>160.72675641488701</c:v>
                </c:pt>
                <c:pt idx="15080">
                  <c:v>160.92284305771301</c:v>
                </c:pt>
                <c:pt idx="15081">
                  <c:v>159.38120222122001</c:v>
                </c:pt>
                <c:pt idx="15082">
                  <c:v>161.87870566002701</c:v>
                </c:pt>
                <c:pt idx="15083">
                  <c:v>163.31456977923099</c:v>
                </c:pt>
                <c:pt idx="15084">
                  <c:v>164.56719252943799</c:v>
                </c:pt>
                <c:pt idx="15085">
                  <c:v>164.907846617974</c:v>
                </c:pt>
                <c:pt idx="15086">
                  <c:v>164.968862521223</c:v>
                </c:pt>
                <c:pt idx="15087">
                  <c:v>162.786324470067</c:v>
                </c:pt>
                <c:pt idx="15088">
                  <c:v>164.27907506545699</c:v>
                </c:pt>
                <c:pt idx="15089">
                  <c:v>163.502035040398</c:v>
                </c:pt>
                <c:pt idx="15090">
                  <c:v>162.990273670721</c:v>
                </c:pt>
                <c:pt idx="15091">
                  <c:v>162.33342286782801</c:v>
                </c:pt>
                <c:pt idx="15092">
                  <c:v>162.701919737738</c:v>
                </c:pt>
                <c:pt idx="15093">
                  <c:v>161.50931466606099</c:v>
                </c:pt>
                <c:pt idx="15094">
                  <c:v>161.21375262022201</c:v>
                </c:pt>
                <c:pt idx="15095">
                  <c:v>161.59582921393201</c:v>
                </c:pt>
                <c:pt idx="15096">
                  <c:v>162.738311726474</c:v>
                </c:pt>
                <c:pt idx="15097">
                  <c:v>162.456774447187</c:v>
                </c:pt>
                <c:pt idx="15098">
                  <c:v>164.498856101988</c:v>
                </c:pt>
                <c:pt idx="15099">
                  <c:v>165.184816331934</c:v>
                </c:pt>
                <c:pt idx="15100">
                  <c:v>164.766898746614</c:v>
                </c:pt>
                <c:pt idx="15101">
                  <c:v>163.85573779654499</c:v>
                </c:pt>
                <c:pt idx="15102">
                  <c:v>163.62142409149601</c:v>
                </c:pt>
                <c:pt idx="15103">
                  <c:v>165.236367547279</c:v>
                </c:pt>
                <c:pt idx="15104">
                  <c:v>164.93398499466801</c:v>
                </c:pt>
                <c:pt idx="15105">
                  <c:v>164.87790743976899</c:v>
                </c:pt>
                <c:pt idx="15106">
                  <c:v>163.96448383255299</c:v>
                </c:pt>
                <c:pt idx="15107">
                  <c:v>162.924949005055</c:v>
                </c:pt>
                <c:pt idx="15108">
                  <c:v>163.52125431841301</c:v>
                </c:pt>
                <c:pt idx="15109">
                  <c:v>164.52854524501501</c:v>
                </c:pt>
                <c:pt idx="15110">
                  <c:v>166.693740900439</c:v>
                </c:pt>
                <c:pt idx="15111">
                  <c:v>167.487203107125</c:v>
                </c:pt>
                <c:pt idx="15112">
                  <c:v>168.719908921994</c:v>
                </c:pt>
                <c:pt idx="15113">
                  <c:v>170.181023333258</c:v>
                </c:pt>
                <c:pt idx="15114">
                  <c:v>171.09319361832399</c:v>
                </c:pt>
                <c:pt idx="15115">
                  <c:v>172.18134632973701</c:v>
                </c:pt>
                <c:pt idx="15116">
                  <c:v>171.175807267171</c:v>
                </c:pt>
                <c:pt idx="15117">
                  <c:v>173.15459959917999</c:v>
                </c:pt>
                <c:pt idx="15118">
                  <c:v>172.80136421599701</c:v>
                </c:pt>
                <c:pt idx="15119">
                  <c:v>173.24373570839001</c:v>
                </c:pt>
                <c:pt idx="15120">
                  <c:v>171.694936711157</c:v>
                </c:pt>
                <c:pt idx="15121">
                  <c:v>174.29783195169799</c:v>
                </c:pt>
                <c:pt idx="15122">
                  <c:v>174.16885155605399</c:v>
                </c:pt>
                <c:pt idx="15123">
                  <c:v>175.74682135115199</c:v>
                </c:pt>
                <c:pt idx="15124">
                  <c:v>177.128191366972</c:v>
                </c:pt>
                <c:pt idx="15125">
                  <c:v>174.972541278036</c:v>
                </c:pt>
                <c:pt idx="15126">
                  <c:v>175.047779470786</c:v>
                </c:pt>
                <c:pt idx="15127">
                  <c:v>176.55844180761801</c:v>
                </c:pt>
                <c:pt idx="15128">
                  <c:v>178.08214116041799</c:v>
                </c:pt>
                <c:pt idx="15129">
                  <c:v>180.188852890346</c:v>
                </c:pt>
                <c:pt idx="15130">
                  <c:v>180.26633409708899</c:v>
                </c:pt>
                <c:pt idx="15131">
                  <c:v>180.704381288945</c:v>
                </c:pt>
                <c:pt idx="15132">
                  <c:v>179.73399876142301</c:v>
                </c:pt>
                <c:pt idx="15133">
                  <c:v>179.146268585473</c:v>
                </c:pt>
                <c:pt idx="15134">
                  <c:v>179.99363043588301</c:v>
                </c:pt>
                <c:pt idx="15135">
                  <c:v>178.289090755655</c:v>
                </c:pt>
                <c:pt idx="15136">
                  <c:v>178.954109064173</c:v>
                </c:pt>
                <c:pt idx="15137">
                  <c:v>179.03105933107099</c:v>
                </c:pt>
                <c:pt idx="15138">
                  <c:v>177.89063148313201</c:v>
                </c:pt>
                <c:pt idx="15139">
                  <c:v>177.913757265225</c:v>
                </c:pt>
                <c:pt idx="15140">
                  <c:v>179.200073730252</c:v>
                </c:pt>
                <c:pt idx="15141">
                  <c:v>181.481290668838</c:v>
                </c:pt>
                <c:pt idx="15142">
                  <c:v>182.430437819036</c:v>
                </c:pt>
                <c:pt idx="15143">
                  <c:v>182.089292900315</c:v>
                </c:pt>
                <c:pt idx="15144">
                  <c:v>181.42102519537099</c:v>
                </c:pt>
                <c:pt idx="15145">
                  <c:v>179.303841831341</c:v>
                </c:pt>
                <c:pt idx="15146">
                  <c:v>179.37556336807299</c:v>
                </c:pt>
                <c:pt idx="15147">
                  <c:v>180.82850543135501</c:v>
                </c:pt>
                <c:pt idx="15148">
                  <c:v>181.62415085525299</c:v>
                </c:pt>
                <c:pt idx="15149">
                  <c:v>182.25983538324601</c:v>
                </c:pt>
                <c:pt idx="15150">
                  <c:v>180.60127088125799</c:v>
                </c:pt>
                <c:pt idx="15151">
                  <c:v>179.13840058712</c:v>
                </c:pt>
                <c:pt idx="15152">
                  <c:v>179.60416042864699</c:v>
                </c:pt>
                <c:pt idx="15153">
                  <c:v>180.825468719562</c:v>
                </c:pt>
                <c:pt idx="15154">
                  <c:v>182.977291797324</c:v>
                </c:pt>
                <c:pt idx="15155">
                  <c:v>183.782391881233</c:v>
                </c:pt>
                <c:pt idx="15156">
                  <c:v>185.43643340816399</c:v>
                </c:pt>
                <c:pt idx="15157">
                  <c:v>187.439146888972</c:v>
                </c:pt>
                <c:pt idx="15158">
                  <c:v>187.439146888972</c:v>
                </c:pt>
                <c:pt idx="15159">
                  <c:v>187.251707742083</c:v>
                </c:pt>
                <c:pt idx="15160">
                  <c:v>188.599920037826</c:v>
                </c:pt>
                <c:pt idx="15161">
                  <c:v>189.10913982192801</c:v>
                </c:pt>
                <c:pt idx="15162">
                  <c:v>188.74983245626601</c:v>
                </c:pt>
                <c:pt idx="15163">
                  <c:v>189.10845713793299</c:v>
                </c:pt>
                <c:pt idx="15164">
                  <c:v>186.95262072656101</c:v>
                </c:pt>
                <c:pt idx="15165">
                  <c:v>183.550083029337</c:v>
                </c:pt>
                <c:pt idx="15166">
                  <c:v>184.37605840296899</c:v>
                </c:pt>
                <c:pt idx="15167">
                  <c:v>185.96169250523499</c:v>
                </c:pt>
                <c:pt idx="15168">
                  <c:v>187.071883809491</c:v>
                </c:pt>
                <c:pt idx="15169">
                  <c:v>184.63433716345301</c:v>
                </c:pt>
                <c:pt idx="15170">
                  <c:v>186.43821463754</c:v>
                </c:pt>
                <c:pt idx="15171">
                  <c:v>185.70551245401501</c:v>
                </c:pt>
                <c:pt idx="15172">
                  <c:v>185.328530263733</c:v>
                </c:pt>
                <c:pt idx="15173">
                  <c:v>186.23108020611801</c:v>
                </c:pt>
                <c:pt idx="15174">
                  <c:v>183.65550436686701</c:v>
                </c:pt>
                <c:pt idx="15175">
                  <c:v>183.264318142566</c:v>
                </c:pt>
                <c:pt idx="15176">
                  <c:v>183.84526603107801</c:v>
                </c:pt>
                <c:pt idx="15177">
                  <c:v>182.05645159259501</c:v>
                </c:pt>
                <c:pt idx="15178">
                  <c:v>181.32276409267701</c:v>
                </c:pt>
                <c:pt idx="15179">
                  <c:v>182.20580595380801</c:v>
                </c:pt>
                <c:pt idx="15180">
                  <c:v>186.555058541926</c:v>
                </c:pt>
                <c:pt idx="15181">
                  <c:v>186.77332796042</c:v>
                </c:pt>
                <c:pt idx="15182">
                  <c:v>186.78640209337701</c:v>
                </c:pt>
                <c:pt idx="15183">
                  <c:v>187.415872268432</c:v>
                </c:pt>
                <c:pt idx="15184">
                  <c:v>188.08494693243</c:v>
                </c:pt>
                <c:pt idx="15185">
                  <c:v>185.20160469595601</c:v>
                </c:pt>
                <c:pt idx="15186">
                  <c:v>182.28838345408801</c:v>
                </c:pt>
                <c:pt idx="15187">
                  <c:v>179.712648595882</c:v>
                </c:pt>
                <c:pt idx="15188">
                  <c:v>178.83744799722001</c:v>
                </c:pt>
                <c:pt idx="15189">
                  <c:v>178.80704563106099</c:v>
                </c:pt>
                <c:pt idx="15190">
                  <c:v>179.777967888837</c:v>
                </c:pt>
                <c:pt idx="15191">
                  <c:v>177.67995900357499</c:v>
                </c:pt>
                <c:pt idx="15192">
                  <c:v>178.20056128345499</c:v>
                </c:pt>
                <c:pt idx="15193">
                  <c:v>175.51507882491299</c:v>
                </c:pt>
                <c:pt idx="15194">
                  <c:v>176.11709554528301</c:v>
                </c:pt>
                <c:pt idx="15195">
                  <c:v>177.566539241621</c:v>
                </c:pt>
                <c:pt idx="15196">
                  <c:v>177.802702738812</c:v>
                </c:pt>
                <c:pt idx="15197">
                  <c:v>178.83929249577901</c:v>
                </c:pt>
                <c:pt idx="15198">
                  <c:v>180.38267559001801</c:v>
                </c:pt>
                <c:pt idx="15199">
                  <c:v>179.81086250839701</c:v>
                </c:pt>
                <c:pt idx="15200">
                  <c:v>181.50647894185201</c:v>
                </c:pt>
                <c:pt idx="15201">
                  <c:v>180.15062554415599</c:v>
                </c:pt>
                <c:pt idx="15202">
                  <c:v>180.42625600123901</c:v>
                </c:pt>
                <c:pt idx="15203">
                  <c:v>180.55796716811901</c:v>
                </c:pt>
                <c:pt idx="15204">
                  <c:v>178.79391582888701</c:v>
                </c:pt>
                <c:pt idx="15205">
                  <c:v>177.22589318706801</c:v>
                </c:pt>
                <c:pt idx="15206">
                  <c:v>176.71725487362099</c:v>
                </c:pt>
                <c:pt idx="15207">
                  <c:v>177.924233724407</c:v>
                </c:pt>
                <c:pt idx="15208">
                  <c:v>177.89398660467401</c:v>
                </c:pt>
                <c:pt idx="15209">
                  <c:v>178.29069019480301</c:v>
                </c:pt>
                <c:pt idx="15210">
                  <c:v>180.150262093534</c:v>
                </c:pt>
                <c:pt idx="15211">
                  <c:v>180.197101161679</c:v>
                </c:pt>
                <c:pt idx="15212">
                  <c:v>181.343154725067</c:v>
                </c:pt>
                <c:pt idx="15213">
                  <c:v>184.092316950699</c:v>
                </c:pt>
                <c:pt idx="15214">
                  <c:v>184.25063634327699</c:v>
                </c:pt>
                <c:pt idx="15215">
                  <c:v>184.298541508726</c:v>
                </c:pt>
                <c:pt idx="15216">
                  <c:v>184.07001131725499</c:v>
                </c:pt>
                <c:pt idx="15217">
                  <c:v>182.57168142513299</c:v>
                </c:pt>
                <c:pt idx="15218">
                  <c:v>181.57849147818001</c:v>
                </c:pt>
                <c:pt idx="15219">
                  <c:v>182.07964811465999</c:v>
                </c:pt>
                <c:pt idx="15220">
                  <c:v>181.32583837146501</c:v>
                </c:pt>
                <c:pt idx="15221">
                  <c:v>182.93238529943599</c:v>
                </c:pt>
                <c:pt idx="15222">
                  <c:v>184.82756481113799</c:v>
                </c:pt>
                <c:pt idx="15223">
                  <c:v>186.224861201111</c:v>
                </c:pt>
                <c:pt idx="15224">
                  <c:v>185.54700270633899</c:v>
                </c:pt>
                <c:pt idx="15225">
                  <c:v>186.931183346528</c:v>
                </c:pt>
                <c:pt idx="15226">
                  <c:v>186.71808179751301</c:v>
                </c:pt>
                <c:pt idx="15227">
                  <c:v>187.04670562147601</c:v>
                </c:pt>
                <c:pt idx="15228">
                  <c:v>185.449326755469</c:v>
                </c:pt>
                <c:pt idx="15229">
                  <c:v>185.01537533086099</c:v>
                </c:pt>
                <c:pt idx="15230">
                  <c:v>184.341919364657</c:v>
                </c:pt>
                <c:pt idx="15231">
                  <c:v>183.15475740394899</c:v>
                </c:pt>
                <c:pt idx="15232">
                  <c:v>182.68954432014201</c:v>
                </c:pt>
                <c:pt idx="15233">
                  <c:v>183.23030537132999</c:v>
                </c:pt>
                <c:pt idx="15234">
                  <c:v>184.52391132725199</c:v>
                </c:pt>
                <c:pt idx="15235">
                  <c:v>186.91534121805299</c:v>
                </c:pt>
                <c:pt idx="15236">
                  <c:v>187.505993696302</c:v>
                </c:pt>
                <c:pt idx="15237">
                  <c:v>188.923539008646</c:v>
                </c:pt>
                <c:pt idx="15238">
                  <c:v>186.80003843018901</c:v>
                </c:pt>
                <c:pt idx="15239">
                  <c:v>185.709126205757</c:v>
                </c:pt>
                <c:pt idx="15240">
                  <c:v>185.66455601546701</c:v>
                </c:pt>
                <c:pt idx="15241">
                  <c:v>185.74996171123399</c:v>
                </c:pt>
                <c:pt idx="15242">
                  <c:v>186.00258165916199</c:v>
                </c:pt>
                <c:pt idx="15243">
                  <c:v>183.13070179834401</c:v>
                </c:pt>
                <c:pt idx="15244">
                  <c:v>181.67664402606499</c:v>
                </c:pt>
                <c:pt idx="15245">
                  <c:v>182.06906557716201</c:v>
                </c:pt>
                <c:pt idx="15246">
                  <c:v>180.841920075171</c:v>
                </c:pt>
                <c:pt idx="15247">
                  <c:v>180.635760286286</c:v>
                </c:pt>
                <c:pt idx="15248">
                  <c:v>181.17044213673299</c:v>
                </c:pt>
                <c:pt idx="15249">
                  <c:v>180.22110901993699</c:v>
                </c:pt>
                <c:pt idx="15250">
                  <c:v>179.69125895941801</c:v>
                </c:pt>
                <c:pt idx="15251">
                  <c:v>178.33638686686399</c:v>
                </c:pt>
                <c:pt idx="15252">
                  <c:v>178.222251579269</c:v>
                </c:pt>
                <c:pt idx="15253">
                  <c:v>178.227598246817</c:v>
                </c:pt>
                <c:pt idx="15254">
                  <c:v>179.65876586073901</c:v>
                </c:pt>
                <c:pt idx="15255">
                  <c:v>178.640100658308</c:v>
                </c:pt>
                <c:pt idx="15256">
                  <c:v>177.66293930770701</c:v>
                </c:pt>
                <c:pt idx="15257">
                  <c:v>177.01091632044799</c:v>
                </c:pt>
                <c:pt idx="15258">
                  <c:v>176.662204815297</c:v>
                </c:pt>
                <c:pt idx="15259">
                  <c:v>178.59312271392801</c:v>
                </c:pt>
                <c:pt idx="15260">
                  <c:v>179.25927506165101</c:v>
                </c:pt>
                <c:pt idx="15261">
                  <c:v>181.46954192316099</c:v>
                </c:pt>
                <c:pt idx="15262">
                  <c:v>182.219011131304</c:v>
                </c:pt>
                <c:pt idx="15263">
                  <c:v>181.276938843755</c:v>
                </c:pt>
                <c:pt idx="15264">
                  <c:v>182.043740295064</c:v>
                </c:pt>
                <c:pt idx="15265">
                  <c:v>182.213040973538</c:v>
                </c:pt>
                <c:pt idx="15266">
                  <c:v>181.56254041726299</c:v>
                </c:pt>
                <c:pt idx="15267">
                  <c:v>182.54842501172899</c:v>
                </c:pt>
                <c:pt idx="15268">
                  <c:v>183.320604849528</c:v>
                </c:pt>
                <c:pt idx="15269">
                  <c:v>183.41776477009799</c:v>
                </c:pt>
                <c:pt idx="15270">
                  <c:v>183.845128162013</c:v>
                </c:pt>
                <c:pt idx="15271">
                  <c:v>183.24395459292299</c:v>
                </c:pt>
                <c:pt idx="15272">
                  <c:v>184.56880838462999</c:v>
                </c:pt>
                <c:pt idx="15273">
                  <c:v>183.35619131354301</c:v>
                </c:pt>
                <c:pt idx="15274">
                  <c:v>183.473539275983</c:v>
                </c:pt>
                <c:pt idx="15275">
                  <c:v>182.34334227404301</c:v>
                </c:pt>
                <c:pt idx="15276">
                  <c:v>182.40533901041599</c:v>
                </c:pt>
                <c:pt idx="15277">
                  <c:v>182.084305613758</c:v>
                </c:pt>
                <c:pt idx="15278">
                  <c:v>182.52859131945601</c:v>
                </c:pt>
                <c:pt idx="15279">
                  <c:v>181.71451380217101</c:v>
                </c:pt>
                <c:pt idx="15280">
                  <c:v>181.776296736864</c:v>
                </c:pt>
                <c:pt idx="15281">
                  <c:v>182.05623223383799</c:v>
                </c:pt>
                <c:pt idx="15282">
                  <c:v>181.40811204708601</c:v>
                </c:pt>
                <c:pt idx="15283">
                  <c:v>179.71013211832499</c:v>
                </c:pt>
                <c:pt idx="15284">
                  <c:v>178.22572642702801</c:v>
                </c:pt>
                <c:pt idx="15285">
                  <c:v>178.82100035329401</c:v>
                </c:pt>
                <c:pt idx="15286">
                  <c:v>178.79238899323801</c:v>
                </c:pt>
                <c:pt idx="15287">
                  <c:v>178.40619743301201</c:v>
                </c:pt>
                <c:pt idx="15288">
                  <c:v>179.75138016165701</c:v>
                </c:pt>
                <c:pt idx="15289">
                  <c:v>179.47096800860501</c:v>
                </c:pt>
                <c:pt idx="15290">
                  <c:v>179.47814684732501</c:v>
                </c:pt>
                <c:pt idx="15291">
                  <c:v>180.68782955707599</c:v>
                </c:pt>
                <c:pt idx="15292">
                  <c:v>181.12870786119601</c:v>
                </c:pt>
                <c:pt idx="15293">
                  <c:v>180.90048568929001</c:v>
                </c:pt>
                <c:pt idx="15294">
                  <c:v>181.323792825803</c:v>
                </c:pt>
                <c:pt idx="15295">
                  <c:v>180.53684756493899</c:v>
                </c:pt>
                <c:pt idx="15296">
                  <c:v>183.23767880451101</c:v>
                </c:pt>
                <c:pt idx="15297">
                  <c:v>185.612439121817</c:v>
                </c:pt>
                <c:pt idx="15298">
                  <c:v>186.45883184421299</c:v>
                </c:pt>
                <c:pt idx="15299">
                  <c:v>186.11574759362</c:v>
                </c:pt>
                <c:pt idx="15300">
                  <c:v>185.45689784713801</c:v>
                </c:pt>
                <c:pt idx="15301">
                  <c:v>185.31965974273101</c:v>
                </c:pt>
                <c:pt idx="15302">
                  <c:v>185.27518302439299</c:v>
                </c:pt>
                <c:pt idx="15303">
                  <c:v>184.65636391309201</c:v>
                </c:pt>
                <c:pt idx="15304">
                  <c:v>184.68590893131801</c:v>
                </c:pt>
                <c:pt idx="15305">
                  <c:v>185.287984994434</c:v>
                </c:pt>
                <c:pt idx="15306">
                  <c:v>185.03969909454099</c:v>
                </c:pt>
                <c:pt idx="15307">
                  <c:v>184.477178409294</c:v>
                </c:pt>
                <c:pt idx="15308">
                  <c:v>183.399831687383</c:v>
                </c:pt>
                <c:pt idx="15309">
                  <c:v>181.760237192098</c:v>
                </c:pt>
                <c:pt idx="15310">
                  <c:v>182.42547966022099</c:v>
                </c:pt>
                <c:pt idx="15311">
                  <c:v>181.39659995493801</c:v>
                </c:pt>
                <c:pt idx="15312">
                  <c:v>180.60933871113301</c:v>
                </c:pt>
                <c:pt idx="15313">
                  <c:v>180.258956594034</c:v>
                </c:pt>
                <c:pt idx="15314">
                  <c:v>178.79164868735799</c:v>
                </c:pt>
                <c:pt idx="15315">
                  <c:v>179.05268449444199</c:v>
                </c:pt>
                <c:pt idx="15316">
                  <c:v>178.23978530683701</c:v>
                </c:pt>
                <c:pt idx="15317">
                  <c:v>178.83867098546801</c:v>
                </c:pt>
                <c:pt idx="15318">
                  <c:v>176.50661471581699</c:v>
                </c:pt>
                <c:pt idx="15319">
                  <c:v>173.622496631361</c:v>
                </c:pt>
                <c:pt idx="15320">
                  <c:v>173.685000730148</c:v>
                </c:pt>
                <c:pt idx="15321">
                  <c:v>173.747527330411</c:v>
                </c:pt>
                <c:pt idx="15322">
                  <c:v>173.81007644024999</c:v>
                </c:pt>
                <c:pt idx="15323">
                  <c:v>173.87264806776901</c:v>
                </c:pt>
                <c:pt idx="15324">
                  <c:v>173.935242221073</c:v>
                </c:pt>
                <c:pt idx="15325">
                  <c:v>173.99785890827201</c:v>
                </c:pt>
                <c:pt idx="15326">
                  <c:v>174.06049813747899</c:v>
                </c:pt>
                <c:pt idx="15327">
                  <c:v>174.12315991680899</c:v>
                </c:pt>
                <c:pt idx="15328">
                  <c:v>174.18584425437899</c:v>
                </c:pt>
                <c:pt idx="15329">
                  <c:v>174.24855115830999</c:v>
                </c:pt>
                <c:pt idx="15330">
                  <c:v>174.31128063672799</c:v>
                </c:pt>
                <c:pt idx="15331">
                  <c:v>174.374032697757</c:v>
                </c:pt>
                <c:pt idx="15332">
                  <c:v>174.43680734952801</c:v>
                </c:pt>
                <c:pt idx="15333">
                  <c:v>174.499604600174</c:v>
                </c:pt>
                <c:pt idx="15334">
                  <c:v>174.56242445782999</c:v>
                </c:pt>
                <c:pt idx="15335">
                  <c:v>174.62526693063501</c:v>
                </c:pt>
                <c:pt idx="15336">
                  <c:v>174.68289326872201</c:v>
                </c:pt>
                <c:pt idx="15337">
                  <c:v>174.74053862349999</c:v>
                </c:pt>
                <c:pt idx="15338">
                  <c:v>174.79820300124601</c:v>
                </c:pt>
                <c:pt idx="15339">
                  <c:v>174.85588640823599</c:v>
                </c:pt>
                <c:pt idx="15340">
                  <c:v>174.91358885075101</c:v>
                </c:pt>
                <c:pt idx="15341">
                  <c:v>174.97131033507199</c:v>
                </c:pt>
                <c:pt idx="15342">
                  <c:v>175.029050867482</c:v>
                </c:pt>
                <c:pt idx="15343">
                  <c:v>175.086810454269</c:v>
                </c:pt>
                <c:pt idx="15344">
                  <c:v>175.14458910171899</c:v>
                </c:pt>
                <c:pt idx="15345">
                  <c:v>175.20238681612199</c:v>
                </c:pt>
                <c:pt idx="15346">
                  <c:v>175.260203603772</c:v>
                </c:pt>
                <c:pt idx="15347">
                  <c:v>175.318039470961</c:v>
                </c:pt>
                <c:pt idx="15348">
                  <c:v>175.37589442398601</c:v>
                </c:pt>
                <c:pt idx="15349">
                  <c:v>175.433768469146</c:v>
                </c:pt>
                <c:pt idx="15350">
                  <c:v>175.49166161274101</c:v>
                </c:pt>
                <c:pt idx="15351">
                  <c:v>175.54957386107299</c:v>
                </c:pt>
                <c:pt idx="15352">
                  <c:v>175.607505220447</c:v>
                </c:pt>
                <c:pt idx="15353">
                  <c:v>175.66545569716999</c:v>
                </c:pt>
                <c:pt idx="15354">
                  <c:v>175.72342529754999</c:v>
                </c:pt>
                <c:pt idx="15355">
                  <c:v>175.78141402789799</c:v>
                </c:pt>
                <c:pt idx="15356">
                  <c:v>175.83942189452699</c:v>
                </c:pt>
                <c:pt idx="15357">
                  <c:v>175.897448903753</c:v>
                </c:pt>
                <c:pt idx="15358">
                  <c:v>175.96956685780299</c:v>
                </c:pt>
                <c:pt idx="15359">
                  <c:v>176.04171438021501</c:v>
                </c:pt>
                <c:pt idx="15360">
                  <c:v>176.11389148311099</c:v>
                </c:pt>
                <c:pt idx="15361">
                  <c:v>176.18609817861901</c:v>
                </c:pt>
                <c:pt idx="15362">
                  <c:v>176.258334478872</c:v>
                </c:pt>
                <c:pt idx="15363">
                  <c:v>176.33060039600801</c:v>
                </c:pt>
                <c:pt idx="15364">
                  <c:v>176.402895942171</c:v>
                </c:pt>
                <c:pt idx="15365">
                  <c:v>176.47522112950699</c:v>
                </c:pt>
                <c:pt idx="15366">
                  <c:v>176.54757597016999</c:v>
                </c:pt>
                <c:pt idx="15367">
                  <c:v>176.619960476318</c:v>
                </c:pt>
                <c:pt idx="15368">
                  <c:v>176.69237466011299</c:v>
                </c:pt>
                <c:pt idx="15369">
                  <c:v>176.764818533724</c:v>
                </c:pt>
                <c:pt idx="15370">
                  <c:v>176.83729210932299</c:v>
                </c:pt>
                <c:pt idx="15371">
                  <c:v>176.90979539908699</c:v>
                </c:pt>
                <c:pt idx="15372">
                  <c:v>176.98232841520101</c:v>
                </c:pt>
                <c:pt idx="15373">
                  <c:v>177.054891169851</c:v>
                </c:pt>
                <c:pt idx="15374">
                  <c:v>177.12748367523099</c:v>
                </c:pt>
                <c:pt idx="15375">
                  <c:v>177.20010594353801</c:v>
                </c:pt>
                <c:pt idx="15376">
                  <c:v>177.27275798697499</c:v>
                </c:pt>
                <c:pt idx="15377">
                  <c:v>177.345439817749</c:v>
                </c:pt>
                <c:pt idx="15378">
                  <c:v>177.40751072168601</c:v>
                </c:pt>
                <c:pt idx="15379">
                  <c:v>177.46960335043801</c:v>
                </c:pt>
                <c:pt idx="15380">
                  <c:v>177.53171771161101</c:v>
                </c:pt>
                <c:pt idx="15381">
                  <c:v>177.59385381281001</c:v>
                </c:pt>
                <c:pt idx="15382">
                  <c:v>177.65601166164399</c:v>
                </c:pt>
                <c:pt idx="15383">
                  <c:v>177.71819126572601</c:v>
                </c:pt>
                <c:pt idx="15384">
                  <c:v>177.78039263266899</c:v>
                </c:pt>
                <c:pt idx="15385">
                  <c:v>177.84261577009099</c:v>
                </c:pt>
                <c:pt idx="15386">
                  <c:v>177.90486068561</c:v>
                </c:pt>
                <c:pt idx="15387">
                  <c:v>177.96712738685</c:v>
                </c:pt>
                <c:pt idx="15388">
                  <c:v>178.029415881435</c:v>
                </c:pt>
                <c:pt idx="15389">
                  <c:v>178.091726176994</c:v>
                </c:pt>
                <c:pt idx="15390">
                  <c:v>178.15405828115601</c:v>
                </c:pt>
                <c:pt idx="15391">
                  <c:v>178.21641220155399</c:v>
                </c:pt>
                <c:pt idx="15392">
                  <c:v>178.278787945825</c:v>
                </c:pt>
                <c:pt idx="15393">
                  <c:v>178.34118552160601</c:v>
                </c:pt>
                <c:pt idx="15394">
                  <c:v>178.40360493653799</c:v>
                </c:pt>
                <c:pt idx="15395">
                  <c:v>178.46604619826601</c:v>
                </c:pt>
                <c:pt idx="15396">
                  <c:v>178.52850931443601</c:v>
                </c:pt>
                <c:pt idx="15397">
                  <c:v>178.590994292696</c:v>
                </c:pt>
                <c:pt idx="15398">
                  <c:v>178.65350114069801</c:v>
                </c:pt>
                <c:pt idx="15399">
                  <c:v>178.71602986609801</c:v>
                </c:pt>
                <c:pt idx="15400">
                  <c:v>178.78036763684901</c:v>
                </c:pt>
                <c:pt idx="15401">
                  <c:v>178.844728569198</c:v>
                </c:pt>
                <c:pt idx="15402">
                  <c:v>178.909112671483</c:v>
                </c:pt>
                <c:pt idx="15403">
                  <c:v>178.973519952045</c:v>
                </c:pt>
                <c:pt idx="15404">
                  <c:v>179.037950419228</c:v>
                </c:pt>
                <c:pt idx="15405">
                  <c:v>179.10240408137901</c:v>
                </c:pt>
                <c:pt idx="15406">
                  <c:v>179.16688094684801</c:v>
                </c:pt>
                <c:pt idx="15407">
                  <c:v>179.231381023989</c:v>
                </c:pt>
                <c:pt idx="15408">
                  <c:v>179.29590432115799</c:v>
                </c:pt>
                <c:pt idx="15409">
                  <c:v>179.36045084671301</c:v>
                </c:pt>
                <c:pt idx="15410">
                  <c:v>179.42502060901799</c:v>
                </c:pt>
                <c:pt idx="15411">
                  <c:v>179.489613616437</c:v>
                </c:pt>
                <c:pt idx="15412">
                  <c:v>179.554229877339</c:v>
                </c:pt>
                <c:pt idx="15413">
                  <c:v>179.61886940009501</c:v>
                </c:pt>
                <c:pt idx="15414">
                  <c:v>179.683532193079</c:v>
                </c:pt>
                <c:pt idx="15415">
                  <c:v>179.748218264668</c:v>
                </c:pt>
                <c:pt idx="15416">
                  <c:v>179.81292762324401</c:v>
                </c:pt>
                <c:pt idx="15417">
                  <c:v>179.877660277188</c:v>
                </c:pt>
                <c:pt idx="15418">
                  <c:v>179.94241623488799</c:v>
                </c:pt>
                <c:pt idx="15419">
                  <c:v>180.00719550473201</c:v>
                </c:pt>
                <c:pt idx="15420">
                  <c:v>180.071998095114</c:v>
                </c:pt>
                <c:pt idx="15421">
                  <c:v>180.14222617437099</c:v>
                </c:pt>
                <c:pt idx="15422">
                  <c:v>180.21248164257901</c:v>
                </c:pt>
                <c:pt idx="15423">
                  <c:v>180.28276451042001</c:v>
                </c:pt>
                <c:pt idx="15424">
                  <c:v>180.35307478857899</c:v>
                </c:pt>
                <c:pt idx="15425">
                  <c:v>180.42341248774599</c:v>
                </c:pt>
                <c:pt idx="15426">
                  <c:v>180.49377761861601</c:v>
                </c:pt>
                <c:pt idx="15427">
                  <c:v>180.564170191888</c:v>
                </c:pt>
                <c:pt idx="15428">
                  <c:v>180.63459021826301</c:v>
                </c:pt>
                <c:pt idx="15429">
                  <c:v>180.705037708448</c:v>
                </c:pt>
                <c:pt idx="15430">
                  <c:v>180.775512673154</c:v>
                </c:pt>
                <c:pt idx="15431">
                  <c:v>180.84601512309601</c:v>
                </c:pt>
                <c:pt idx="15432">
                  <c:v>180.916545068994</c:v>
                </c:pt>
                <c:pt idx="15433">
                  <c:v>180.98710252157099</c:v>
                </c:pt>
                <c:pt idx="15434">
                  <c:v>181.05768749155499</c:v>
                </c:pt>
                <c:pt idx="15435">
                  <c:v>181.12829998967601</c:v>
                </c:pt>
                <c:pt idx="15436">
                  <c:v>181.19894002667201</c:v>
                </c:pt>
                <c:pt idx="15437">
                  <c:v>181.269607613283</c:v>
                </c:pt>
                <c:pt idx="15438">
                  <c:v>181.340302760252</c:v>
                </c:pt>
                <c:pt idx="15439">
                  <c:v>181.41102547832801</c:v>
                </c:pt>
                <c:pt idx="15440">
                  <c:v>181.48177577826499</c:v>
                </c:pt>
                <c:pt idx="15441">
                  <c:v>181.55255367081801</c:v>
                </c:pt>
                <c:pt idx="15442">
                  <c:v>181.61791259014001</c:v>
                </c:pt>
                <c:pt idx="15443">
                  <c:v>181.68329503867199</c:v>
                </c:pt>
                <c:pt idx="15444">
                  <c:v>181.748701024886</c:v>
                </c:pt>
                <c:pt idx="15445">
                  <c:v>181.814130557255</c:v>
                </c:pt>
                <c:pt idx="15446">
                  <c:v>181.952309296479</c:v>
                </c:pt>
                <c:pt idx="15447">
                  <c:v>181.053464888554</c:v>
                </c:pt>
                <c:pt idx="15448">
                  <c:v>184.72160808719599</c:v>
                </c:pt>
                <c:pt idx="15449">
                  <c:v>185.17602324309101</c:v>
                </c:pt>
                <c:pt idx="15450">
                  <c:v>185.001957781242</c:v>
                </c:pt>
                <c:pt idx="15451">
                  <c:v>184.10654830558099</c:v>
                </c:pt>
                <c:pt idx="15452">
                  <c:v>182.681563621696</c:v>
                </c:pt>
                <c:pt idx="15453">
                  <c:v>183.69727311543201</c:v>
                </c:pt>
                <c:pt idx="15454">
                  <c:v>183.91036195224601</c:v>
                </c:pt>
                <c:pt idx="15455">
                  <c:v>184.50990973221101</c:v>
                </c:pt>
                <c:pt idx="15456">
                  <c:v>187.38088392764399</c:v>
                </c:pt>
                <c:pt idx="15457">
                  <c:v>186.84872221728901</c:v>
                </c:pt>
                <c:pt idx="15458">
                  <c:v>187.028096990618</c:v>
                </c:pt>
                <c:pt idx="15459">
                  <c:v>187.41337487041901</c:v>
                </c:pt>
                <c:pt idx="15460">
                  <c:v>186.43132878609799</c:v>
                </c:pt>
                <c:pt idx="15461">
                  <c:v>187.39331444263399</c:v>
                </c:pt>
                <c:pt idx="15462">
                  <c:v>187.292122052835</c:v>
                </c:pt>
                <c:pt idx="15463">
                  <c:v>186.816400062821</c:v>
                </c:pt>
                <c:pt idx="15464">
                  <c:v>187.03310708689401</c:v>
                </c:pt>
                <c:pt idx="15465">
                  <c:v>185.433974021301</c:v>
                </c:pt>
                <c:pt idx="15466">
                  <c:v>184.812770208329</c:v>
                </c:pt>
                <c:pt idx="15467">
                  <c:v>186.17114406936</c:v>
                </c:pt>
                <c:pt idx="15468">
                  <c:v>185.10065999096199</c:v>
                </c:pt>
                <c:pt idx="15469">
                  <c:v>184.96183449596799</c:v>
                </c:pt>
                <c:pt idx="15470">
                  <c:v>185.396494807034</c:v>
                </c:pt>
                <c:pt idx="15471">
                  <c:v>185.42430428125499</c:v>
                </c:pt>
                <c:pt idx="15472">
                  <c:v>188.40036436496899</c:v>
                </c:pt>
                <c:pt idx="15473">
                  <c:v>189.615546715123</c:v>
                </c:pt>
                <c:pt idx="15474">
                  <c:v>189.75775837515999</c:v>
                </c:pt>
                <c:pt idx="15475">
                  <c:v>188.70460281617699</c:v>
                </c:pt>
                <c:pt idx="15476">
                  <c:v>187.99696055561699</c:v>
                </c:pt>
                <c:pt idx="15477">
                  <c:v>188.55155158925601</c:v>
                </c:pt>
                <c:pt idx="15478">
                  <c:v>187.09027706443899</c:v>
                </c:pt>
                <c:pt idx="15479">
                  <c:v>186.53836074709901</c:v>
                </c:pt>
                <c:pt idx="15480">
                  <c:v>186.715572189809</c:v>
                </c:pt>
                <c:pt idx="15481">
                  <c:v>187.28505468498801</c:v>
                </c:pt>
                <c:pt idx="15482">
                  <c:v>187.89373111271399</c:v>
                </c:pt>
                <c:pt idx="15483">
                  <c:v>187.13276150170699</c:v>
                </c:pt>
                <c:pt idx="15484">
                  <c:v>185.64131339253899</c:v>
                </c:pt>
                <c:pt idx="15485">
                  <c:v>184.42164996355001</c:v>
                </c:pt>
                <c:pt idx="15486">
                  <c:v>183.26532621827801</c:v>
                </c:pt>
                <c:pt idx="15487">
                  <c:v>183.63735483050101</c:v>
                </c:pt>
                <c:pt idx="15488">
                  <c:v>183.51431780276499</c:v>
                </c:pt>
                <c:pt idx="15489">
                  <c:v>182.85917168820899</c:v>
                </c:pt>
                <c:pt idx="15490">
                  <c:v>182.517225037152</c:v>
                </c:pt>
                <c:pt idx="15491">
                  <c:v>182.85123155897</c:v>
                </c:pt>
                <c:pt idx="15492">
                  <c:v>183.67954763793199</c:v>
                </c:pt>
                <c:pt idx="15493">
                  <c:v>185.20959826975599</c:v>
                </c:pt>
                <c:pt idx="15494">
                  <c:v>186.73387326351599</c:v>
                </c:pt>
                <c:pt idx="15495">
                  <c:v>186.02988656131299</c:v>
                </c:pt>
                <c:pt idx="15496">
                  <c:v>185.55178975285</c:v>
                </c:pt>
                <c:pt idx="15497">
                  <c:v>189.212726564674</c:v>
                </c:pt>
                <c:pt idx="15498">
                  <c:v>189.48330076366099</c:v>
                </c:pt>
                <c:pt idx="15499">
                  <c:v>188.86369037016399</c:v>
                </c:pt>
                <c:pt idx="15500">
                  <c:v>188.64271985243099</c:v>
                </c:pt>
                <c:pt idx="15501">
                  <c:v>188.70497194998299</c:v>
                </c:pt>
                <c:pt idx="15502">
                  <c:v>187.71049674780599</c:v>
                </c:pt>
                <c:pt idx="15503">
                  <c:v>186.552322982872</c:v>
                </c:pt>
                <c:pt idx="15504">
                  <c:v>185.99826258361301</c:v>
                </c:pt>
                <c:pt idx="15505">
                  <c:v>187.95682428861801</c:v>
                </c:pt>
                <c:pt idx="15506">
                  <c:v>187.398592520481</c:v>
                </c:pt>
                <c:pt idx="15507">
                  <c:v>188.73849245700299</c:v>
                </c:pt>
                <c:pt idx="15508">
                  <c:v>188.974415572574</c:v>
                </c:pt>
                <c:pt idx="15509">
                  <c:v>190.23109543613199</c:v>
                </c:pt>
                <c:pt idx="15510">
                  <c:v>192.085848616634</c:v>
                </c:pt>
                <c:pt idx="15511">
                  <c:v>190.86610347791799</c:v>
                </c:pt>
                <c:pt idx="15512">
                  <c:v>190.532087796832</c:v>
                </c:pt>
                <c:pt idx="15513">
                  <c:v>189.741379632475</c:v>
                </c:pt>
                <c:pt idx="15514">
                  <c:v>189.40933221811801</c:v>
                </c:pt>
                <c:pt idx="15515">
                  <c:v>188.036114559537</c:v>
                </c:pt>
                <c:pt idx="15516">
                  <c:v>187.913891085073</c:v>
                </c:pt>
                <c:pt idx="15517">
                  <c:v>187.735372888542</c:v>
                </c:pt>
                <c:pt idx="15518">
                  <c:v>186.130235450345</c:v>
                </c:pt>
                <c:pt idx="15519">
                  <c:v>184.836630313965</c:v>
                </c:pt>
                <c:pt idx="15520">
                  <c:v>185.696120644925</c:v>
                </c:pt>
                <c:pt idx="15521">
                  <c:v>186.13250652844101</c:v>
                </c:pt>
                <c:pt idx="15522">
                  <c:v>188.56153573863699</c:v>
                </c:pt>
                <c:pt idx="15523">
                  <c:v>187.458450754566</c:v>
                </c:pt>
                <c:pt idx="15524">
                  <c:v>188.367624240726</c:v>
                </c:pt>
                <c:pt idx="15525">
                  <c:v>187.114979539525</c:v>
                </c:pt>
                <c:pt idx="15526">
                  <c:v>185.926799419449</c:v>
                </c:pt>
                <c:pt idx="15527">
                  <c:v>185.489871440813</c:v>
                </c:pt>
                <c:pt idx="15528">
                  <c:v>184.65887681675801</c:v>
                </c:pt>
                <c:pt idx="15529">
                  <c:v>185.05035363561001</c:v>
                </c:pt>
                <c:pt idx="15530">
                  <c:v>183.777207202597</c:v>
                </c:pt>
                <c:pt idx="15531">
                  <c:v>184.295458926908</c:v>
                </c:pt>
                <c:pt idx="15532">
                  <c:v>183.96741301001799</c:v>
                </c:pt>
                <c:pt idx="15533">
                  <c:v>184.46780437340499</c:v>
                </c:pt>
                <c:pt idx="15534">
                  <c:v>184.84042933824</c:v>
                </c:pt>
                <c:pt idx="15535">
                  <c:v>184.49292933108401</c:v>
                </c:pt>
                <c:pt idx="15536">
                  <c:v>183.79554605821201</c:v>
                </c:pt>
                <c:pt idx="15537">
                  <c:v>184.71819969942501</c:v>
                </c:pt>
                <c:pt idx="15538">
                  <c:v>185.627013241946</c:v>
                </c:pt>
                <c:pt idx="15539">
                  <c:v>190.14146220398999</c:v>
                </c:pt>
                <c:pt idx="15540">
                  <c:v>189.70793967016499</c:v>
                </c:pt>
                <c:pt idx="15541">
                  <c:v>188.95290207027799</c:v>
                </c:pt>
                <c:pt idx="15542">
                  <c:v>188.31424126127999</c:v>
                </c:pt>
                <c:pt idx="15543">
                  <c:v>189.63620723493401</c:v>
                </c:pt>
                <c:pt idx="15544">
                  <c:v>189.43140013112</c:v>
                </c:pt>
                <c:pt idx="15545">
                  <c:v>188.65852001858599</c:v>
                </c:pt>
                <c:pt idx="15546">
                  <c:v>189.152805341034</c:v>
                </c:pt>
                <c:pt idx="15547">
                  <c:v>190.08343714331201</c:v>
                </c:pt>
                <c:pt idx="15548">
                  <c:v>188.37078537465101</c:v>
                </c:pt>
                <c:pt idx="15549">
                  <c:v>187.80378931067301</c:v>
                </c:pt>
                <c:pt idx="15550">
                  <c:v>187.06947649446801</c:v>
                </c:pt>
                <c:pt idx="15551">
                  <c:v>187.591400333888</c:v>
                </c:pt>
                <c:pt idx="15552">
                  <c:v>187.55200613981799</c:v>
                </c:pt>
                <c:pt idx="15553">
                  <c:v>188.78797386027901</c:v>
                </c:pt>
                <c:pt idx="15554">
                  <c:v>192.01436033355199</c:v>
                </c:pt>
                <c:pt idx="15555">
                  <c:v>191.974037317881</c:v>
                </c:pt>
                <c:pt idx="15556">
                  <c:v>194.73654371488601</c:v>
                </c:pt>
                <c:pt idx="15557">
                  <c:v>195.318805980593</c:v>
                </c:pt>
                <c:pt idx="15558">
                  <c:v>196.15672365825</c:v>
                </c:pt>
                <c:pt idx="15559">
                  <c:v>195.97822103972101</c:v>
                </c:pt>
                <c:pt idx="15560">
                  <c:v>196.64258720904601</c:v>
                </c:pt>
                <c:pt idx="15561">
                  <c:v>200.55380826863399</c:v>
                </c:pt>
                <c:pt idx="15562">
                  <c:v>200.97296572791501</c:v>
                </c:pt>
                <c:pt idx="15563">
                  <c:v>203.020880248682</c:v>
                </c:pt>
                <c:pt idx="15564">
                  <c:v>202.77522498358101</c:v>
                </c:pt>
                <c:pt idx="15565">
                  <c:v>203.64513069876099</c:v>
                </c:pt>
                <c:pt idx="15566">
                  <c:v>204.05038450885201</c:v>
                </c:pt>
                <c:pt idx="15567">
                  <c:v>205.782772273332</c:v>
                </c:pt>
                <c:pt idx="15568">
                  <c:v>206.33632793074699</c:v>
                </c:pt>
                <c:pt idx="15569">
                  <c:v>206.47869999701899</c:v>
                </c:pt>
                <c:pt idx="15570">
                  <c:v>205.61148945703201</c:v>
                </c:pt>
                <c:pt idx="15571">
                  <c:v>207.66760435160199</c:v>
                </c:pt>
                <c:pt idx="15572">
                  <c:v>208.35290744596199</c:v>
                </c:pt>
                <c:pt idx="15573">
                  <c:v>208.58209564415299</c:v>
                </c:pt>
                <c:pt idx="15574">
                  <c:v>210.29246882843501</c:v>
                </c:pt>
                <c:pt idx="15575">
                  <c:v>210.86025849427199</c:v>
                </c:pt>
                <c:pt idx="15576">
                  <c:v>209.27880655556501</c:v>
                </c:pt>
                <c:pt idx="15577">
                  <c:v>209.236950794254</c:v>
                </c:pt>
                <c:pt idx="15578">
                  <c:v>212.124420715214</c:v>
                </c:pt>
                <c:pt idx="15579">
                  <c:v>211.53047233721199</c:v>
                </c:pt>
                <c:pt idx="15580">
                  <c:v>210.68435044786301</c:v>
                </c:pt>
                <c:pt idx="15581">
                  <c:v>210.45259766237001</c:v>
                </c:pt>
                <c:pt idx="15582">
                  <c:v>210.557823961201</c:v>
                </c:pt>
                <c:pt idx="15583">
                  <c:v>209.46292327660299</c:v>
                </c:pt>
                <c:pt idx="15584">
                  <c:v>208.70885675280701</c:v>
                </c:pt>
                <c:pt idx="15585">
                  <c:v>208.24969726795101</c:v>
                </c:pt>
                <c:pt idx="15586">
                  <c:v>210.04064466445601</c:v>
                </c:pt>
                <c:pt idx="15587">
                  <c:v>209.70457963299199</c:v>
                </c:pt>
                <c:pt idx="15588">
                  <c:v>210.16592970818499</c:v>
                </c:pt>
                <c:pt idx="15589">
                  <c:v>212.412603496766</c:v>
                </c:pt>
                <c:pt idx="15590">
                  <c:v>211.34841635324699</c:v>
                </c:pt>
                <c:pt idx="15591">
                  <c:v>211.515381602166</c:v>
                </c:pt>
                <c:pt idx="15592">
                  <c:v>209.926901086334</c:v>
                </c:pt>
                <c:pt idx="15593">
                  <c:v>208.77020386134799</c:v>
                </c:pt>
                <c:pt idx="15594">
                  <c:v>208.267067670042</c:v>
                </c:pt>
                <c:pt idx="15595">
                  <c:v>207.86927757079201</c:v>
                </c:pt>
                <c:pt idx="15596">
                  <c:v>208.57395442175701</c:v>
                </c:pt>
                <c:pt idx="15597">
                  <c:v>206.84070486051201</c:v>
                </c:pt>
                <c:pt idx="15598">
                  <c:v>206.590427607631</c:v>
                </c:pt>
                <c:pt idx="15599">
                  <c:v>205.72068190740299</c:v>
                </c:pt>
                <c:pt idx="15600">
                  <c:v>205.53347608686701</c:v>
                </c:pt>
                <c:pt idx="15601">
                  <c:v>208.08003585558399</c:v>
                </c:pt>
                <c:pt idx="15602">
                  <c:v>207.703410990685</c:v>
                </c:pt>
                <c:pt idx="15603">
                  <c:v>208.05442975525901</c:v>
                </c:pt>
                <c:pt idx="15604">
                  <c:v>207.69865668037801</c:v>
                </c:pt>
                <c:pt idx="15605">
                  <c:v>206.57500694773699</c:v>
                </c:pt>
                <c:pt idx="15606">
                  <c:v>206.96543371086801</c:v>
                </c:pt>
                <c:pt idx="15607">
                  <c:v>208.205156658796</c:v>
                </c:pt>
                <c:pt idx="15608">
                  <c:v>208.473741310886</c:v>
                </c:pt>
                <c:pt idx="15609">
                  <c:v>209.701651647207</c:v>
                </c:pt>
                <c:pt idx="15610">
                  <c:v>210.36011483337899</c:v>
                </c:pt>
                <c:pt idx="15611">
                  <c:v>209.674340859023</c:v>
                </c:pt>
                <c:pt idx="15612">
                  <c:v>208.19404001255799</c:v>
                </c:pt>
                <c:pt idx="15613">
                  <c:v>208.07745135015099</c:v>
                </c:pt>
                <c:pt idx="15614">
                  <c:v>207.23265689766899</c:v>
                </c:pt>
                <c:pt idx="15615">
                  <c:v>207.386009063773</c:v>
                </c:pt>
                <c:pt idx="15616">
                  <c:v>208.68009776033099</c:v>
                </c:pt>
                <c:pt idx="15617">
                  <c:v>209.627505404163</c:v>
                </c:pt>
                <c:pt idx="15618">
                  <c:v>210.01322001410699</c:v>
                </c:pt>
                <c:pt idx="15619">
                  <c:v>210.50465094894</c:v>
                </c:pt>
                <c:pt idx="15620">
                  <c:v>210.891979506686</c:v>
                </c:pt>
                <c:pt idx="15621">
                  <c:v>211.406555936682</c:v>
                </c:pt>
                <c:pt idx="15622">
                  <c:v>210.505964008392</c:v>
                </c:pt>
                <c:pt idx="15623">
                  <c:v>210.76699140376201</c:v>
                </c:pt>
                <c:pt idx="15624">
                  <c:v>210.24850460490899</c:v>
                </c:pt>
                <c:pt idx="15625">
                  <c:v>211.45533102134101</c:v>
                </c:pt>
                <c:pt idx="15626">
                  <c:v>211.82326329731899</c:v>
                </c:pt>
                <c:pt idx="15627">
                  <c:v>212.93321719699699</c:v>
                </c:pt>
                <c:pt idx="15628">
                  <c:v>211.877068439699</c:v>
                </c:pt>
                <c:pt idx="15629">
                  <c:v>210.211714681763</c:v>
                </c:pt>
                <c:pt idx="15630">
                  <c:v>209.19008574841001</c:v>
                </c:pt>
                <c:pt idx="15631">
                  <c:v>207.85126919961999</c:v>
                </c:pt>
                <c:pt idx="15632">
                  <c:v>208.20461635725999</c:v>
                </c:pt>
                <c:pt idx="15633">
                  <c:v>209.474664517039</c:v>
                </c:pt>
                <c:pt idx="15634">
                  <c:v>209.621296782201</c:v>
                </c:pt>
                <c:pt idx="15635">
                  <c:v>210.522668358364</c:v>
                </c:pt>
                <c:pt idx="15636">
                  <c:v>210.56477289203599</c:v>
                </c:pt>
                <c:pt idx="15637">
                  <c:v>212.186121643305</c:v>
                </c:pt>
                <c:pt idx="15638">
                  <c:v>215.00819706115999</c:v>
                </c:pt>
                <c:pt idx="15639">
                  <c:v>215.37371099616499</c:v>
                </c:pt>
                <c:pt idx="15640">
                  <c:v>214.79220197647501</c:v>
                </c:pt>
                <c:pt idx="15641">
                  <c:v>215.4795370228</c:v>
                </c:pt>
                <c:pt idx="15642">
                  <c:v>216.70777038383</c:v>
                </c:pt>
                <c:pt idx="15643">
                  <c:v>218.744823425438</c:v>
                </c:pt>
                <c:pt idx="15644">
                  <c:v>221.3478868242</c:v>
                </c:pt>
                <c:pt idx="15645">
                  <c:v>221.28148245815299</c:v>
                </c:pt>
                <c:pt idx="15646">
                  <c:v>220.10869060112501</c:v>
                </c:pt>
                <c:pt idx="15647">
                  <c:v>219.14021236248001</c:v>
                </c:pt>
                <c:pt idx="15648">
                  <c:v>219.88528908451201</c:v>
                </c:pt>
                <c:pt idx="15649">
                  <c:v>219.59943820870299</c:v>
                </c:pt>
                <c:pt idx="15650">
                  <c:v>219.48963848959801</c:v>
                </c:pt>
                <c:pt idx="15651">
                  <c:v>219.51158745344699</c:v>
                </c:pt>
                <c:pt idx="15652">
                  <c:v>221.223777835584</c:v>
                </c:pt>
                <c:pt idx="15653">
                  <c:v>221.39633238229601</c:v>
                </c:pt>
                <c:pt idx="15654">
                  <c:v>222.27748978517701</c:v>
                </c:pt>
                <c:pt idx="15655">
                  <c:v>222.628688219038</c:v>
                </c:pt>
                <c:pt idx="15656">
                  <c:v>223.492487529328</c:v>
                </c:pt>
                <c:pt idx="15657">
                  <c:v>222.191761251907</c:v>
                </c:pt>
                <c:pt idx="15658">
                  <c:v>221.96512565543</c:v>
                </c:pt>
                <c:pt idx="15659">
                  <c:v>221.53895261417199</c:v>
                </c:pt>
                <c:pt idx="15660">
                  <c:v>220.24959590995701</c:v>
                </c:pt>
                <c:pt idx="15661">
                  <c:v>217.86649528221099</c:v>
                </c:pt>
                <c:pt idx="15662">
                  <c:v>219.539709965979</c:v>
                </c:pt>
                <c:pt idx="15663">
                  <c:v>219.03037783885799</c:v>
                </c:pt>
                <c:pt idx="15664">
                  <c:v>219.902118742656</c:v>
                </c:pt>
                <c:pt idx="15665">
                  <c:v>219.50189688654501</c:v>
                </c:pt>
                <c:pt idx="15666">
                  <c:v>219.40970608985199</c:v>
                </c:pt>
                <c:pt idx="15667">
                  <c:v>221.79688369210999</c:v>
                </c:pt>
                <c:pt idx="15668">
                  <c:v>221.94770557302101</c:v>
                </c:pt>
                <c:pt idx="15669">
                  <c:v>222.786667900087</c:v>
                </c:pt>
                <c:pt idx="15670">
                  <c:v>223.20550683573899</c:v>
                </c:pt>
                <c:pt idx="15671">
                  <c:v>224.58491686798399</c:v>
                </c:pt>
                <c:pt idx="15672">
                  <c:v>225.29909690362399</c:v>
                </c:pt>
                <c:pt idx="15673">
                  <c:v>225.97048821239699</c:v>
                </c:pt>
                <c:pt idx="15674">
                  <c:v>225.785192412062</c:v>
                </c:pt>
                <c:pt idx="15675">
                  <c:v>225.396841881114</c:v>
                </c:pt>
                <c:pt idx="15676">
                  <c:v>226.65455625881</c:v>
                </c:pt>
                <c:pt idx="15677">
                  <c:v>225.970059498909</c:v>
                </c:pt>
                <c:pt idx="15678">
                  <c:v>225.197241895422</c:v>
                </c:pt>
                <c:pt idx="15679">
                  <c:v>226.58896085033601</c:v>
                </c:pt>
                <c:pt idx="15680">
                  <c:v>227.422808226265</c:v>
                </c:pt>
                <c:pt idx="15681">
                  <c:v>227.96407450984401</c:v>
                </c:pt>
                <c:pt idx="15682">
                  <c:v>227.68595833894199</c:v>
                </c:pt>
                <c:pt idx="15683">
                  <c:v>229.981032798999</c:v>
                </c:pt>
                <c:pt idx="15684">
                  <c:v>230.89635730953901</c:v>
                </c:pt>
                <c:pt idx="15685">
                  <c:v>229.64489905292101</c:v>
                </c:pt>
                <c:pt idx="15686">
                  <c:v>230.39813432181401</c:v>
                </c:pt>
                <c:pt idx="15687">
                  <c:v>229.42585419497601</c:v>
                </c:pt>
                <c:pt idx="15688">
                  <c:v>227.56291625891299</c:v>
                </c:pt>
                <c:pt idx="15689">
                  <c:v>226.21574379466</c:v>
                </c:pt>
                <c:pt idx="15690">
                  <c:v>226.460056797959</c:v>
                </c:pt>
                <c:pt idx="15691">
                  <c:v>226.77257167633999</c:v>
                </c:pt>
                <c:pt idx="15692">
                  <c:v>223.68392925010801</c:v>
                </c:pt>
                <c:pt idx="15693">
                  <c:v>223.85840271492299</c:v>
                </c:pt>
                <c:pt idx="15694">
                  <c:v>225.017989240986</c:v>
                </c:pt>
                <c:pt idx="15695">
                  <c:v>226.62686786405899</c:v>
                </c:pt>
                <c:pt idx="15696">
                  <c:v>226.16228278493799</c:v>
                </c:pt>
                <c:pt idx="15697">
                  <c:v>225.02016325687401</c:v>
                </c:pt>
                <c:pt idx="15698">
                  <c:v>222.376176338606</c:v>
                </c:pt>
                <c:pt idx="15699">
                  <c:v>221.78687947130899</c:v>
                </c:pt>
                <c:pt idx="15700">
                  <c:v>223.39483434747601</c:v>
                </c:pt>
                <c:pt idx="15701">
                  <c:v>222.93687493706301</c:v>
                </c:pt>
                <c:pt idx="15702">
                  <c:v>222.234623781012</c:v>
                </c:pt>
                <c:pt idx="15703">
                  <c:v>221.86793665177299</c:v>
                </c:pt>
                <c:pt idx="15704">
                  <c:v>222.12308477892199</c:v>
                </c:pt>
                <c:pt idx="15705">
                  <c:v>222.04534169925</c:v>
                </c:pt>
                <c:pt idx="15706">
                  <c:v>220.85739912115901</c:v>
                </c:pt>
                <c:pt idx="15707">
                  <c:v>221.155556609972</c:v>
                </c:pt>
                <c:pt idx="15708">
                  <c:v>222.69258772841201</c:v>
                </c:pt>
                <c:pt idx="15709">
                  <c:v>223.81718529643999</c:v>
                </c:pt>
                <c:pt idx="15710">
                  <c:v>222.17212898451101</c:v>
                </c:pt>
                <c:pt idx="15711">
                  <c:v>221.96106546197601</c:v>
                </c:pt>
                <c:pt idx="15712">
                  <c:v>222.28290900689601</c:v>
                </c:pt>
                <c:pt idx="15713">
                  <c:v>223.07201333386999</c:v>
                </c:pt>
                <c:pt idx="15714">
                  <c:v>223.819304578539</c:v>
                </c:pt>
                <c:pt idx="15715">
                  <c:v>224.03193291788801</c:v>
                </c:pt>
                <c:pt idx="15716">
                  <c:v>223.97592493465899</c:v>
                </c:pt>
                <c:pt idx="15717">
                  <c:v>223.08450075341901</c:v>
                </c:pt>
                <c:pt idx="15718">
                  <c:v>222.41970894117401</c:v>
                </c:pt>
                <c:pt idx="15719">
                  <c:v>222.40191536445801</c:v>
                </c:pt>
                <c:pt idx="15720">
                  <c:v>223.384931830369</c:v>
                </c:pt>
                <c:pt idx="15721">
                  <c:v>223.612784460836</c:v>
                </c:pt>
                <c:pt idx="15722">
                  <c:v>222.00724466840799</c:v>
                </c:pt>
                <c:pt idx="15723">
                  <c:v>219.79161236661699</c:v>
                </c:pt>
                <c:pt idx="15724">
                  <c:v>218.12559194487801</c:v>
                </c:pt>
                <c:pt idx="15725">
                  <c:v>216.88663858263101</c:v>
                </c:pt>
                <c:pt idx="15726">
                  <c:v>216.652401012962</c:v>
                </c:pt>
                <c:pt idx="15727">
                  <c:v>214.70686245186499</c:v>
                </c:pt>
                <c:pt idx="15728">
                  <c:v>214.92586345156599</c:v>
                </c:pt>
                <c:pt idx="15729">
                  <c:v>216.95046508528</c:v>
                </c:pt>
                <c:pt idx="15730">
                  <c:v>216.02191709471501</c:v>
                </c:pt>
                <c:pt idx="15731">
                  <c:v>218.056843553747</c:v>
                </c:pt>
                <c:pt idx="15732">
                  <c:v>216.46938973267601</c:v>
                </c:pt>
                <c:pt idx="15733">
                  <c:v>214.35231910108999</c:v>
                </c:pt>
                <c:pt idx="15734">
                  <c:v>214.57095846657401</c:v>
                </c:pt>
                <c:pt idx="15735">
                  <c:v>215.19750566529601</c:v>
                </c:pt>
                <c:pt idx="15736">
                  <c:v>218.18444704392999</c:v>
                </c:pt>
                <c:pt idx="15737">
                  <c:v>217.39461934563101</c:v>
                </c:pt>
                <c:pt idx="15738">
                  <c:v>217.69462392032801</c:v>
                </c:pt>
                <c:pt idx="15739">
                  <c:v>216.60179690824799</c:v>
                </c:pt>
                <c:pt idx="15740">
                  <c:v>215.18955319240601</c:v>
                </c:pt>
                <c:pt idx="15741">
                  <c:v>214.97005984814999</c:v>
                </c:pt>
                <c:pt idx="15742">
                  <c:v>215.761149668391</c:v>
                </c:pt>
                <c:pt idx="15743">
                  <c:v>216.33938954950301</c:v>
                </c:pt>
                <c:pt idx="15744">
                  <c:v>218.08741181706301</c:v>
                </c:pt>
                <c:pt idx="15745">
                  <c:v>220.351159151724</c:v>
                </c:pt>
                <c:pt idx="15746">
                  <c:v>220.14843608530401</c:v>
                </c:pt>
                <c:pt idx="15747">
                  <c:v>222.05932451052499</c:v>
                </c:pt>
                <c:pt idx="15748">
                  <c:v>222.21032485119201</c:v>
                </c:pt>
                <c:pt idx="15749">
                  <c:v>221.76145999499201</c:v>
                </c:pt>
                <c:pt idx="15750">
                  <c:v>221.62396788979501</c:v>
                </c:pt>
                <c:pt idx="15751">
                  <c:v>222.816304837042</c:v>
                </c:pt>
                <c:pt idx="15752">
                  <c:v>223.90364840464699</c:v>
                </c:pt>
                <c:pt idx="15753">
                  <c:v>223.51853412939101</c:v>
                </c:pt>
                <c:pt idx="15754">
                  <c:v>222.44117479488801</c:v>
                </c:pt>
                <c:pt idx="15755">
                  <c:v>222.659167146187</c:v>
                </c:pt>
                <c:pt idx="15756">
                  <c:v>224.302391799725</c:v>
                </c:pt>
                <c:pt idx="15757">
                  <c:v>225.30726651498799</c:v>
                </c:pt>
                <c:pt idx="15758">
                  <c:v>225.23516818970299</c:v>
                </c:pt>
                <c:pt idx="15759">
                  <c:v>226.946955467945</c:v>
                </c:pt>
                <c:pt idx="15760">
                  <c:v>226.92426077239799</c:v>
                </c:pt>
                <c:pt idx="15761">
                  <c:v>228.30849876311001</c:v>
                </c:pt>
                <c:pt idx="15762">
                  <c:v>229.039085959152</c:v>
                </c:pt>
                <c:pt idx="15763">
                  <c:v>229.153605502132</c:v>
                </c:pt>
                <c:pt idx="15764">
                  <c:v>230.78059610119701</c:v>
                </c:pt>
                <c:pt idx="15765">
                  <c:v>234.35769534076499</c:v>
                </c:pt>
                <c:pt idx="15766">
                  <c:v>235.59979112607101</c:v>
                </c:pt>
                <c:pt idx="15767">
                  <c:v>234.586712024229</c:v>
                </c:pt>
                <c:pt idx="15768">
                  <c:v>236.62761641884001</c:v>
                </c:pt>
                <c:pt idx="15769">
                  <c:v>235.94139633122501</c:v>
                </c:pt>
                <c:pt idx="15770">
                  <c:v>236.46046740315401</c:v>
                </c:pt>
                <c:pt idx="15771">
                  <c:v>236.64963577707701</c:v>
                </c:pt>
                <c:pt idx="15772">
                  <c:v>236.957280303587</c:v>
                </c:pt>
                <c:pt idx="15773">
                  <c:v>239.58750611495699</c:v>
                </c:pt>
                <c:pt idx="15774">
                  <c:v>240.042722376575</c:v>
                </c:pt>
                <c:pt idx="15775">
                  <c:v>238.794500220217</c:v>
                </c:pt>
                <c:pt idx="15776">
                  <c:v>239.17657142056899</c:v>
                </c:pt>
                <c:pt idx="15777">
                  <c:v>241.18565462050199</c:v>
                </c:pt>
                <c:pt idx="15778">
                  <c:v>241.209773185964</c:v>
                </c:pt>
                <c:pt idx="15779">
                  <c:v>239.47547491675701</c:v>
                </c:pt>
                <c:pt idx="15780">
                  <c:v>240.02866326381499</c:v>
                </c:pt>
                <c:pt idx="15781">
                  <c:v>243.679499232057</c:v>
                </c:pt>
                <c:pt idx="15782">
                  <c:v>243.633200127203</c:v>
                </c:pt>
                <c:pt idx="15783">
                  <c:v>242.44183377858101</c:v>
                </c:pt>
                <c:pt idx="15784">
                  <c:v>243.89890919959001</c:v>
                </c:pt>
                <c:pt idx="15785">
                  <c:v>244.21841677064199</c:v>
                </c:pt>
                <c:pt idx="15786">
                  <c:v>246.44324654742201</c:v>
                </c:pt>
                <c:pt idx="15787">
                  <c:v>247.086463420911</c:v>
                </c:pt>
                <c:pt idx="15788">
                  <c:v>250.57285341977999</c:v>
                </c:pt>
                <c:pt idx="15789">
                  <c:v>252.57994197567299</c:v>
                </c:pt>
                <c:pt idx="15790">
                  <c:v>251.11750411163399</c:v>
                </c:pt>
                <c:pt idx="15791">
                  <c:v>250.090433519817</c:v>
                </c:pt>
                <c:pt idx="15792">
                  <c:v>250.21797964091201</c:v>
                </c:pt>
                <c:pt idx="15793">
                  <c:v>251.24637553723599</c:v>
                </c:pt>
                <c:pt idx="15794">
                  <c:v>248.76154888317299</c:v>
                </c:pt>
                <c:pt idx="15795">
                  <c:v>247.44560028958099</c:v>
                </c:pt>
                <c:pt idx="15796">
                  <c:v>247.992455066221</c:v>
                </c:pt>
                <c:pt idx="15797">
                  <c:v>250.226867086368</c:v>
                </c:pt>
                <c:pt idx="15798">
                  <c:v>251.280322196801</c:v>
                </c:pt>
                <c:pt idx="15799">
                  <c:v>252.13718809549201</c:v>
                </c:pt>
                <c:pt idx="15800">
                  <c:v>250.61175810751499</c:v>
                </c:pt>
                <c:pt idx="15801">
                  <c:v>252.077836892443</c:v>
                </c:pt>
                <c:pt idx="15802">
                  <c:v>252.04002521691001</c:v>
                </c:pt>
                <c:pt idx="15803">
                  <c:v>255.58118757120701</c:v>
                </c:pt>
                <c:pt idx="15804">
                  <c:v>250.124529216562</c:v>
                </c:pt>
                <c:pt idx="15805">
                  <c:v>247.26060335703201</c:v>
                </c:pt>
                <c:pt idx="15806">
                  <c:v>247.2729663872</c:v>
                </c:pt>
                <c:pt idx="15807">
                  <c:v>248.02714893468101</c:v>
                </c:pt>
                <c:pt idx="15808">
                  <c:v>248.11395843680799</c:v>
                </c:pt>
                <c:pt idx="15809">
                  <c:v>250.136087198068</c:v>
                </c:pt>
                <c:pt idx="15810">
                  <c:v>251.34924722097901</c:v>
                </c:pt>
                <c:pt idx="15811">
                  <c:v>250.984790812509</c:v>
                </c:pt>
                <c:pt idx="15812">
                  <c:v>250.06869632604301</c:v>
                </c:pt>
                <c:pt idx="15813">
                  <c:v>248.45575323474</c:v>
                </c:pt>
                <c:pt idx="15814">
                  <c:v>246.20722866796501</c:v>
                </c:pt>
                <c:pt idx="15815">
                  <c:v>246.85967782393601</c:v>
                </c:pt>
                <c:pt idx="15816">
                  <c:v>249.26655968271899</c:v>
                </c:pt>
                <c:pt idx="15817">
                  <c:v>250.45057584121199</c:v>
                </c:pt>
                <c:pt idx="15818">
                  <c:v>252.96760412841601</c:v>
                </c:pt>
                <c:pt idx="15819">
                  <c:v>253.63796827935599</c:v>
                </c:pt>
                <c:pt idx="15820">
                  <c:v>252.83900867927599</c:v>
                </c:pt>
                <c:pt idx="15821">
                  <c:v>255.228337311296</c:v>
                </c:pt>
                <c:pt idx="15822">
                  <c:v>257.67342478273798</c:v>
                </c:pt>
                <c:pt idx="15823">
                  <c:v>257.10138977972002</c:v>
                </c:pt>
                <c:pt idx="15824">
                  <c:v>257.35334914170397</c:v>
                </c:pt>
                <c:pt idx="15825">
                  <c:v>258.09452678723198</c:v>
                </c:pt>
                <c:pt idx="15826">
                  <c:v>259.43145643599001</c:v>
                </c:pt>
                <c:pt idx="15827">
                  <c:v>261.21634485626998</c:v>
                </c:pt>
                <c:pt idx="15828">
                  <c:v>261.36785033628598</c:v>
                </c:pt>
                <c:pt idx="15829">
                  <c:v>261.80694832485102</c:v>
                </c:pt>
                <c:pt idx="15830">
                  <c:v>263.372553875834</c:v>
                </c:pt>
                <c:pt idx="15831">
                  <c:v>265.79031392041401</c:v>
                </c:pt>
                <c:pt idx="15832">
                  <c:v>268.84158672422001</c:v>
                </c:pt>
                <c:pt idx="15833">
                  <c:v>266.44351977064099</c:v>
                </c:pt>
                <c:pt idx="15834">
                  <c:v>268.72960517027201</c:v>
                </c:pt>
                <c:pt idx="15835">
                  <c:v>271.49214551142302</c:v>
                </c:pt>
                <c:pt idx="15836">
                  <c:v>271.24237273755199</c:v>
                </c:pt>
                <c:pt idx="15837">
                  <c:v>270.694463144623</c:v>
                </c:pt>
                <c:pt idx="15838">
                  <c:v>271.04095205744801</c:v>
                </c:pt>
                <c:pt idx="15839">
                  <c:v>274.206710377479</c:v>
                </c:pt>
                <c:pt idx="15840">
                  <c:v>274.80448100610198</c:v>
                </c:pt>
                <c:pt idx="15841">
                  <c:v>273.81518487448</c:v>
                </c:pt>
                <c:pt idx="15842">
                  <c:v>273.513988171118</c:v>
                </c:pt>
                <c:pt idx="15843">
                  <c:v>273.04901439122699</c:v>
                </c:pt>
                <c:pt idx="15844">
                  <c:v>274.25043005454802</c:v>
                </c:pt>
                <c:pt idx="15845">
                  <c:v>274.71665578564102</c:v>
                </c:pt>
                <c:pt idx="15846">
                  <c:v>275.98035240225499</c:v>
                </c:pt>
                <c:pt idx="15847">
                  <c:v>281.196381062657</c:v>
                </c:pt>
                <c:pt idx="15848">
                  <c:v>282.546123691758</c:v>
                </c:pt>
                <c:pt idx="15849">
                  <c:v>283.19597977624898</c:v>
                </c:pt>
                <c:pt idx="15850">
                  <c:v>286.19785716187698</c:v>
                </c:pt>
                <c:pt idx="15851">
                  <c:v>284.13723259031201</c:v>
                </c:pt>
                <c:pt idx="15852">
                  <c:v>285.55791875326298</c:v>
                </c:pt>
                <c:pt idx="15853">
                  <c:v>285.15813766700899</c:v>
                </c:pt>
                <c:pt idx="15854">
                  <c:v>286.35580184521001</c:v>
                </c:pt>
                <c:pt idx="15855">
                  <c:v>284.064955430449</c:v>
                </c:pt>
                <c:pt idx="15856">
                  <c:v>285.229621747713</c:v>
                </c:pt>
                <c:pt idx="15857">
                  <c:v>284.602116579869</c:v>
                </c:pt>
                <c:pt idx="15858">
                  <c:v>287.476597957325</c:v>
                </c:pt>
                <c:pt idx="15859">
                  <c:v>289.60392478220899</c:v>
                </c:pt>
                <c:pt idx="15860">
                  <c:v>289.86456831451301</c:v>
                </c:pt>
                <c:pt idx="15861">
                  <c:v>286.42677453430298</c:v>
                </c:pt>
                <c:pt idx="15862">
                  <c:v>286.75330105727198</c:v>
                </c:pt>
                <c:pt idx="15863">
                  <c:v>283.925913508848</c:v>
                </c:pt>
                <c:pt idx="15864">
                  <c:v>279.87712998221099</c:v>
                </c:pt>
                <c:pt idx="15865">
                  <c:v>279.04869367746397</c:v>
                </c:pt>
                <c:pt idx="15866">
                  <c:v>284.41759054381902</c:v>
                </c:pt>
                <c:pt idx="15867">
                  <c:v>285.08312770569103</c:v>
                </c:pt>
                <c:pt idx="15868">
                  <c:v>287.916853995086</c:v>
                </c:pt>
                <c:pt idx="15869">
                  <c:v>287.75562055684901</c:v>
                </c:pt>
                <c:pt idx="15870">
                  <c:v>289.34978669473401</c:v>
                </c:pt>
                <c:pt idx="15871">
                  <c:v>289.82432034491302</c:v>
                </c:pt>
                <c:pt idx="15872">
                  <c:v>294.96580378783199</c:v>
                </c:pt>
                <c:pt idx="15873">
                  <c:v>296.00998273324097</c:v>
                </c:pt>
                <c:pt idx="15874">
                  <c:v>295.75541414808998</c:v>
                </c:pt>
                <c:pt idx="15875">
                  <c:v>298.074136595011</c:v>
                </c:pt>
                <c:pt idx="15876">
                  <c:v>295.82069612235301</c:v>
                </c:pt>
                <c:pt idx="15877">
                  <c:v>294.64924616570801</c:v>
                </c:pt>
                <c:pt idx="15878">
                  <c:v>295.250330627886</c:v>
                </c:pt>
                <c:pt idx="15879">
                  <c:v>295.32119070723701</c:v>
                </c:pt>
                <c:pt idx="15880">
                  <c:v>295.89411381720902</c:v>
                </c:pt>
                <c:pt idx="15881">
                  <c:v>293.09495550049797</c:v>
                </c:pt>
                <c:pt idx="15882">
                  <c:v>287.596494135309</c:v>
                </c:pt>
                <c:pt idx="15883">
                  <c:v>287.08744834068898</c:v>
                </c:pt>
                <c:pt idx="15884">
                  <c:v>286.98122598480302</c:v>
                </c:pt>
                <c:pt idx="15885">
                  <c:v>290.23272327521101</c:v>
                </c:pt>
                <c:pt idx="15886">
                  <c:v>289.951197533634</c:v>
                </c:pt>
                <c:pt idx="15887">
                  <c:v>288.800091279426</c:v>
                </c:pt>
                <c:pt idx="15888">
                  <c:v>290.31051575681698</c:v>
                </c:pt>
                <c:pt idx="15889">
                  <c:v>291.24821872271201</c:v>
                </c:pt>
                <c:pt idx="15890">
                  <c:v>290.79095901931697</c:v>
                </c:pt>
                <c:pt idx="15891">
                  <c:v>289.694677103814</c:v>
                </c:pt>
                <c:pt idx="15892">
                  <c:v>290.862146652543</c:v>
                </c:pt>
                <c:pt idx="15893">
                  <c:v>287.75864754776001</c:v>
                </c:pt>
                <c:pt idx="15894">
                  <c:v>286.21338361042899</c:v>
                </c:pt>
                <c:pt idx="15895">
                  <c:v>286.450940718825</c:v>
                </c:pt>
                <c:pt idx="15896">
                  <c:v>289.40997893645101</c:v>
                </c:pt>
                <c:pt idx="15897">
                  <c:v>289.01348726530802</c:v>
                </c:pt>
                <c:pt idx="15898">
                  <c:v>293.73307751235001</c:v>
                </c:pt>
                <c:pt idx="15899">
                  <c:v>295.41616804649601</c:v>
                </c:pt>
                <c:pt idx="15900">
                  <c:v>299.23589909933702</c:v>
                </c:pt>
                <c:pt idx="15901">
                  <c:v>301.36945105991498</c:v>
                </c:pt>
                <c:pt idx="15902">
                  <c:v>302.64424383789901</c:v>
                </c:pt>
                <c:pt idx="15903">
                  <c:v>302.32041449699199</c:v>
                </c:pt>
                <c:pt idx="15904">
                  <c:v>300.12859149188898</c:v>
                </c:pt>
                <c:pt idx="15905">
                  <c:v>300.503752231254</c:v>
                </c:pt>
                <c:pt idx="15906">
                  <c:v>299.10640978337898</c:v>
                </c:pt>
                <c:pt idx="15907">
                  <c:v>300.46734394789303</c:v>
                </c:pt>
                <c:pt idx="15908">
                  <c:v>300.57250751827502</c:v>
                </c:pt>
                <c:pt idx="15909">
                  <c:v>294.63620049478902</c:v>
                </c:pt>
                <c:pt idx="15910">
                  <c:v>294.032196283774</c:v>
                </c:pt>
                <c:pt idx="15911">
                  <c:v>295.899300730177</c:v>
                </c:pt>
                <c:pt idx="15912">
                  <c:v>296.4763043666</c:v>
                </c:pt>
                <c:pt idx="15913">
                  <c:v>300.84932985600801</c:v>
                </c:pt>
                <c:pt idx="15914">
                  <c:v>300.98471205444298</c:v>
                </c:pt>
                <c:pt idx="15915">
                  <c:v>299.34434537374602</c:v>
                </c:pt>
                <c:pt idx="15916">
                  <c:v>299.538919198239</c:v>
                </c:pt>
                <c:pt idx="15917">
                  <c:v>299.10458776540202</c:v>
                </c:pt>
                <c:pt idx="15918">
                  <c:v>301.45255877936</c:v>
                </c:pt>
                <c:pt idx="15919">
                  <c:v>299.90007810164599</c:v>
                </c:pt>
                <c:pt idx="15920">
                  <c:v>302.28428372255502</c:v>
                </c:pt>
                <c:pt idx="15921">
                  <c:v>304.47584477954302</c:v>
                </c:pt>
                <c:pt idx="15922">
                  <c:v>304.39972581834797</c:v>
                </c:pt>
                <c:pt idx="15923">
                  <c:v>305.35858495467602</c:v>
                </c:pt>
                <c:pt idx="15924">
                  <c:v>307.02278924267898</c:v>
                </c:pt>
                <c:pt idx="15925">
                  <c:v>308.539481821538</c:v>
                </c:pt>
                <c:pt idx="15926">
                  <c:v>309.63171158718598</c:v>
                </c:pt>
                <c:pt idx="15927">
                  <c:v>309.05579660363401</c:v>
                </c:pt>
                <c:pt idx="15928">
                  <c:v>300.16735189331303</c:v>
                </c:pt>
                <c:pt idx="15929">
                  <c:v>295.67684830898901</c:v>
                </c:pt>
                <c:pt idx="15930">
                  <c:v>297.64014258176098</c:v>
                </c:pt>
                <c:pt idx="15931">
                  <c:v>297.71157621598098</c:v>
                </c:pt>
                <c:pt idx="15932">
                  <c:v>297.42577310281303</c:v>
                </c:pt>
                <c:pt idx="15933">
                  <c:v>292.58963003216098</c:v>
                </c:pt>
                <c:pt idx="15934">
                  <c:v>287.74434575882901</c:v>
                </c:pt>
                <c:pt idx="15935">
                  <c:v>288.90683291569502</c:v>
                </c:pt>
                <c:pt idx="15936">
                  <c:v>290.27625130371501</c:v>
                </c:pt>
                <c:pt idx="15937">
                  <c:v>290.49105572968</c:v>
                </c:pt>
                <c:pt idx="15938">
                  <c:v>290.06693878831402</c:v>
                </c:pt>
                <c:pt idx="15939">
                  <c:v>292.312056894536</c:v>
                </c:pt>
                <c:pt idx="15940">
                  <c:v>292.73298625646402</c:v>
                </c:pt>
                <c:pt idx="15941">
                  <c:v>291.95431651302198</c:v>
                </c:pt>
                <c:pt idx="15942">
                  <c:v>294.24323835448399</c:v>
                </c:pt>
                <c:pt idx="15943">
                  <c:v>289.54711627034601</c:v>
                </c:pt>
                <c:pt idx="15944">
                  <c:v>287.64768718761297</c:v>
                </c:pt>
                <c:pt idx="15945">
                  <c:v>289.09743153103801</c:v>
                </c:pt>
                <c:pt idx="15946">
                  <c:v>288.81989799676899</c:v>
                </c:pt>
                <c:pt idx="15947">
                  <c:v>287.64151281294198</c:v>
                </c:pt>
                <c:pt idx="15948">
                  <c:v>288.02119960985499</c:v>
                </c:pt>
                <c:pt idx="15949">
                  <c:v>288.83341939275499</c:v>
                </c:pt>
                <c:pt idx="15950">
                  <c:v>288.46371261593202</c:v>
                </c:pt>
                <c:pt idx="15951">
                  <c:v>289.21948754298597</c:v>
                </c:pt>
                <c:pt idx="15952">
                  <c:v>289.34095972775401</c:v>
                </c:pt>
                <c:pt idx="15953">
                  <c:v>293.715795038838</c:v>
                </c:pt>
                <c:pt idx="15954">
                  <c:v>296.952543100166</c:v>
                </c:pt>
                <c:pt idx="15955">
                  <c:v>299.74983605616899</c:v>
                </c:pt>
                <c:pt idx="15956">
                  <c:v>300.864905446298</c:v>
                </c:pt>
                <c:pt idx="15957">
                  <c:v>301.623085008023</c:v>
                </c:pt>
                <c:pt idx="15958">
                  <c:v>301.81009132072802</c:v>
                </c:pt>
                <c:pt idx="15959">
                  <c:v>301.09178330338398</c:v>
                </c:pt>
                <c:pt idx="15960">
                  <c:v>304.40981475538803</c:v>
                </c:pt>
                <c:pt idx="15961">
                  <c:v>304.35502098873201</c:v>
                </c:pt>
                <c:pt idx="15962">
                  <c:v>304.81764062063502</c:v>
                </c:pt>
                <c:pt idx="15963">
                  <c:v>302.44615937660598</c:v>
                </c:pt>
                <c:pt idx="15964">
                  <c:v>307.14012377013103</c:v>
                </c:pt>
                <c:pt idx="15965">
                  <c:v>307.69911879539302</c:v>
                </c:pt>
                <c:pt idx="15966">
                  <c:v>307.48988339461198</c:v>
                </c:pt>
                <c:pt idx="15967">
                  <c:v>307.68052712231599</c:v>
                </c:pt>
                <c:pt idx="15968">
                  <c:v>303.40684460058702</c:v>
                </c:pt>
                <c:pt idx="15969">
                  <c:v>304.25941783391499</c:v>
                </c:pt>
                <c:pt idx="15970">
                  <c:v>308.15698097636698</c:v>
                </c:pt>
                <c:pt idx="15971">
                  <c:v>304.369731680168</c:v>
                </c:pt>
                <c:pt idx="15972">
                  <c:v>301.02470832900298</c:v>
                </c:pt>
                <c:pt idx="15973">
                  <c:v>300.214951863598</c:v>
                </c:pt>
                <c:pt idx="15974">
                  <c:v>298.89700822491699</c:v>
                </c:pt>
                <c:pt idx="15975">
                  <c:v>285.74852883310302</c:v>
                </c:pt>
                <c:pt idx="15976">
                  <c:v>280.52218824074498</c:v>
                </c:pt>
                <c:pt idx="15977">
                  <c:v>281.31045558970197</c:v>
                </c:pt>
                <c:pt idx="15978">
                  <c:v>280.863171965314</c:v>
                </c:pt>
                <c:pt idx="15979">
                  <c:v>281.79282906451903</c:v>
                </c:pt>
                <c:pt idx="15980">
                  <c:v>282.27469480221998</c:v>
                </c:pt>
                <c:pt idx="15981">
                  <c:v>282.136380201767</c:v>
                </c:pt>
                <c:pt idx="15982">
                  <c:v>285.15806083372701</c:v>
                </c:pt>
                <c:pt idx="15983">
                  <c:v>286.50115530025403</c:v>
                </c:pt>
                <c:pt idx="15984">
                  <c:v>287.67867504853803</c:v>
                </c:pt>
                <c:pt idx="15985">
                  <c:v>283.33760384205601</c:v>
                </c:pt>
                <c:pt idx="15986">
                  <c:v>283.51043978040002</c:v>
                </c:pt>
                <c:pt idx="15987">
                  <c:v>280.76322361892699</c:v>
                </c:pt>
                <c:pt idx="15988">
                  <c:v>282.64714484940998</c:v>
                </c:pt>
                <c:pt idx="15989">
                  <c:v>285.04964558063102</c:v>
                </c:pt>
                <c:pt idx="15990">
                  <c:v>285.44871508444299</c:v>
                </c:pt>
                <c:pt idx="15991">
                  <c:v>285.24890098388403</c:v>
                </c:pt>
                <c:pt idx="15992">
                  <c:v>286.27579702742599</c:v>
                </c:pt>
                <c:pt idx="15993">
                  <c:v>285.81775575218199</c:v>
                </c:pt>
                <c:pt idx="15994">
                  <c:v>288.07571602262499</c:v>
                </c:pt>
                <c:pt idx="15995">
                  <c:v>287.38433430417001</c:v>
                </c:pt>
                <c:pt idx="15996">
                  <c:v>287.154426836727</c:v>
                </c:pt>
                <c:pt idx="15997">
                  <c:v>287.58515847698197</c:v>
                </c:pt>
                <c:pt idx="15998">
                  <c:v>287.067505191723</c:v>
                </c:pt>
                <c:pt idx="15999">
                  <c:v>290.59843550558202</c:v>
                </c:pt>
                <c:pt idx="16000">
                  <c:v>291.44117096854802</c:v>
                </c:pt>
                <c:pt idx="16001">
                  <c:v>290.68342392403002</c:v>
                </c:pt>
                <c:pt idx="16002">
                  <c:v>287.892863054359</c:v>
                </c:pt>
                <c:pt idx="16003">
                  <c:v>287.80649519544301</c:v>
                </c:pt>
                <c:pt idx="16004">
                  <c:v>288.26698558775502</c:v>
                </c:pt>
                <c:pt idx="16005">
                  <c:v>291.43792242922098</c:v>
                </c:pt>
                <c:pt idx="16006">
                  <c:v>290.73847141539102</c:v>
                </c:pt>
                <c:pt idx="16007">
                  <c:v>291.40716989964602</c:v>
                </c:pt>
                <c:pt idx="16008">
                  <c:v>292.04826567342502</c:v>
                </c:pt>
                <c:pt idx="16009">
                  <c:v>293.88816974716798</c:v>
                </c:pt>
                <c:pt idx="16010">
                  <c:v>296.91521789556299</c:v>
                </c:pt>
                <c:pt idx="16011">
                  <c:v>297.12305854809</c:v>
                </c:pt>
                <c:pt idx="16012">
                  <c:v>298.96819274167399</c:v>
                </c:pt>
                <c:pt idx="16013">
                  <c:v>299.65880926690699</c:v>
                </c:pt>
                <c:pt idx="16014">
                  <c:v>300.35102111631397</c:v>
                </c:pt>
                <c:pt idx="16015">
                  <c:v>299.693252380069</c:v>
                </c:pt>
                <c:pt idx="16016">
                  <c:v>299.69624931259301</c:v>
                </c:pt>
                <c:pt idx="16017">
                  <c:v>299.93900327453599</c:v>
                </c:pt>
                <c:pt idx="16018">
                  <c:v>300.961795275702</c:v>
                </c:pt>
                <c:pt idx="16019">
                  <c:v>300.42307366215903</c:v>
                </c:pt>
                <c:pt idx="16020">
                  <c:v>296.64074716475199</c:v>
                </c:pt>
                <c:pt idx="16021">
                  <c:v>297.97859693446497</c:v>
                </c:pt>
                <c:pt idx="16022">
                  <c:v>296.34269443729499</c:v>
                </c:pt>
                <c:pt idx="16023">
                  <c:v>289.70758150884399</c:v>
                </c:pt>
                <c:pt idx="16024">
                  <c:v>289.623566310206</c:v>
                </c:pt>
                <c:pt idx="16025">
                  <c:v>294.26043960683302</c:v>
                </c:pt>
                <c:pt idx="16026">
                  <c:v>298.11819397007901</c:v>
                </c:pt>
                <c:pt idx="16027">
                  <c:v>299.82044885764799</c:v>
                </c:pt>
                <c:pt idx="16028">
                  <c:v>300.662944318938</c:v>
                </c:pt>
                <c:pt idx="16029">
                  <c:v>301.17707795372303</c:v>
                </c:pt>
                <c:pt idx="16030">
                  <c:v>301.81256158820503</c:v>
                </c:pt>
                <c:pt idx="16031">
                  <c:v>301.39606025321399</c:v>
                </c:pt>
                <c:pt idx="16032">
                  <c:v>306.61624001680002</c:v>
                </c:pt>
                <c:pt idx="16033">
                  <c:v>306.99031182962</c:v>
                </c:pt>
                <c:pt idx="16034">
                  <c:v>306.50526713692898</c:v>
                </c:pt>
                <c:pt idx="16035">
                  <c:v>304.48846247916799</c:v>
                </c:pt>
                <c:pt idx="16036">
                  <c:v>304.220512632186</c:v>
                </c:pt>
                <c:pt idx="16037">
                  <c:v>302.21874165906701</c:v>
                </c:pt>
                <c:pt idx="16038">
                  <c:v>303.826545364693</c:v>
                </c:pt>
                <c:pt idx="16039">
                  <c:v>301.00703502370902</c:v>
                </c:pt>
                <c:pt idx="16040">
                  <c:v>299.71872491380702</c:v>
                </c:pt>
                <c:pt idx="16041">
                  <c:v>300.02443801321903</c:v>
                </c:pt>
                <c:pt idx="16042">
                  <c:v>301.890590017661</c:v>
                </c:pt>
                <c:pt idx="16043">
                  <c:v>299.48150310931999</c:v>
                </c:pt>
                <c:pt idx="16044">
                  <c:v>298.46925562881103</c:v>
                </c:pt>
                <c:pt idx="16045">
                  <c:v>301.01221368676897</c:v>
                </c:pt>
                <c:pt idx="16046">
                  <c:v>300.02489362587602</c:v>
                </c:pt>
                <c:pt idx="16047">
                  <c:v>297.12065265557698</c:v>
                </c:pt>
                <c:pt idx="16048">
                  <c:v>298.136805287659</c:v>
                </c:pt>
                <c:pt idx="16049">
                  <c:v>298.530345870639</c:v>
                </c:pt>
                <c:pt idx="16050">
                  <c:v>295.90924943389501</c:v>
                </c:pt>
                <c:pt idx="16051">
                  <c:v>294.37643952182702</c:v>
                </c:pt>
                <c:pt idx="16052">
                  <c:v>293.35200951229098</c:v>
                </c:pt>
                <c:pt idx="16053">
                  <c:v>298.66168088446398</c:v>
                </c:pt>
                <c:pt idx="16054">
                  <c:v>306.03862440231001</c:v>
                </c:pt>
                <c:pt idx="16055">
                  <c:v>307.41579821212099</c:v>
                </c:pt>
                <c:pt idx="16056">
                  <c:v>310.95107989156003</c:v>
                </c:pt>
                <c:pt idx="16057">
                  <c:v>313.56306896264903</c:v>
                </c:pt>
                <c:pt idx="16058">
                  <c:v>315.44444737642499</c:v>
                </c:pt>
                <c:pt idx="16059">
                  <c:v>317.71564739753501</c:v>
                </c:pt>
                <c:pt idx="16060">
                  <c:v>317.493246444357</c:v>
                </c:pt>
                <c:pt idx="16061">
                  <c:v>320.54118161022302</c:v>
                </c:pt>
                <c:pt idx="16062">
                  <c:v>323.45810636287598</c:v>
                </c:pt>
                <c:pt idx="16063">
                  <c:v>323.45810636287598</c:v>
                </c:pt>
                <c:pt idx="16064">
                  <c:v>326.69268742650502</c:v>
                </c:pt>
                <c:pt idx="16065">
                  <c:v>326.46400254530602</c:v>
                </c:pt>
                <c:pt idx="16066">
                  <c:v>324.86432893283398</c:v>
                </c:pt>
                <c:pt idx="16067">
                  <c:v>330.93929188387801</c:v>
                </c:pt>
                <c:pt idx="16068">
                  <c:v>327.23277181477903</c:v>
                </c:pt>
                <c:pt idx="16069">
                  <c:v>326.05473383624502</c:v>
                </c:pt>
                <c:pt idx="16070">
                  <c:v>330.35865632288397</c:v>
                </c:pt>
                <c:pt idx="16071">
                  <c:v>332.274736529557</c:v>
                </c:pt>
                <c:pt idx="16072">
                  <c:v>331.14500242535598</c:v>
                </c:pt>
                <c:pt idx="16073">
                  <c:v>331.14500242535598</c:v>
                </c:pt>
                <c:pt idx="16074">
                  <c:v>334.43327229943998</c:v>
                </c:pt>
                <c:pt idx="16075">
                  <c:v>334.40986197037898</c:v>
                </c:pt>
                <c:pt idx="16076">
                  <c:v>338.56657655467097</c:v>
                </c:pt>
                <c:pt idx="16077">
                  <c:v>340.94669958784999</c:v>
                </c:pt>
                <c:pt idx="16078">
                  <c:v>340.30912925962099</c:v>
                </c:pt>
                <c:pt idx="16079">
                  <c:v>338.27748375794101</c:v>
                </c:pt>
                <c:pt idx="16080">
                  <c:v>335.006340490002</c:v>
                </c:pt>
                <c:pt idx="16081">
                  <c:v>337.964446476528</c:v>
                </c:pt>
                <c:pt idx="16082">
                  <c:v>336.48754184542599</c:v>
                </c:pt>
                <c:pt idx="16083">
                  <c:v>340.771028253118</c:v>
                </c:pt>
                <c:pt idx="16084">
                  <c:v>346.57435886426902</c:v>
                </c:pt>
                <c:pt idx="16085">
                  <c:v>346.584756095035</c:v>
                </c:pt>
                <c:pt idx="16086">
                  <c:v>347.08037229625</c:v>
                </c:pt>
                <c:pt idx="16087">
                  <c:v>347.090784707419</c:v>
                </c:pt>
                <c:pt idx="16088">
                  <c:v>344.18563483941801</c:v>
                </c:pt>
                <c:pt idx="16089">
                  <c:v>344.95316880511001</c:v>
                </c:pt>
                <c:pt idx="16090">
                  <c:v>346.55030197667799</c:v>
                </c:pt>
                <c:pt idx="16091">
                  <c:v>345.86759788178398</c:v>
                </c:pt>
                <c:pt idx="16092">
                  <c:v>347.22685754145903</c:v>
                </c:pt>
                <c:pt idx="16093">
                  <c:v>346.53587609495202</c:v>
                </c:pt>
                <c:pt idx="16094">
                  <c:v>347.33637396873098</c:v>
                </c:pt>
                <c:pt idx="16095">
                  <c:v>351.75101928187399</c:v>
                </c:pt>
                <c:pt idx="16096">
                  <c:v>353.900218009686</c:v>
                </c:pt>
                <c:pt idx="16097">
                  <c:v>353.90375701186599</c:v>
                </c:pt>
                <c:pt idx="16098">
                  <c:v>351.60692162885903</c:v>
                </c:pt>
                <c:pt idx="16099">
                  <c:v>354.45845376326901</c:v>
                </c:pt>
                <c:pt idx="16100">
                  <c:v>354.24932327554899</c:v>
                </c:pt>
                <c:pt idx="16101">
                  <c:v>355.35103867093602</c:v>
                </c:pt>
                <c:pt idx="16102">
                  <c:v>354.07532844210698</c:v>
                </c:pt>
                <c:pt idx="16103">
                  <c:v>352.02523229042703</c:v>
                </c:pt>
                <c:pt idx="16104">
                  <c:v>356.21785280700601</c:v>
                </c:pt>
                <c:pt idx="16105">
                  <c:v>356.50638926777998</c:v>
                </c:pt>
                <c:pt idx="16106">
                  <c:v>358.11423308337697</c:v>
                </c:pt>
                <c:pt idx="16107">
                  <c:v>361.98544794300898</c:v>
                </c:pt>
                <c:pt idx="16108">
                  <c:v>364.41437029870599</c:v>
                </c:pt>
                <c:pt idx="16109">
                  <c:v>364.89175312379803</c:v>
                </c:pt>
                <c:pt idx="16110">
                  <c:v>364.056151009144</c:v>
                </c:pt>
                <c:pt idx="16111">
                  <c:v>364.751498257572</c:v>
                </c:pt>
                <c:pt idx="16112">
                  <c:v>360.013376295206</c:v>
                </c:pt>
                <c:pt idx="16113">
                  <c:v>351.91667546232702</c:v>
                </c:pt>
                <c:pt idx="16114">
                  <c:v>354.41880302486402</c:v>
                </c:pt>
                <c:pt idx="16115">
                  <c:v>354.77676601591901</c:v>
                </c:pt>
                <c:pt idx="16116">
                  <c:v>356.27037620084599</c:v>
                </c:pt>
                <c:pt idx="16117">
                  <c:v>363.18558420290401</c:v>
                </c:pt>
                <c:pt idx="16118">
                  <c:v>364.714595512399</c:v>
                </c:pt>
                <c:pt idx="16119">
                  <c:v>359.648709780731</c:v>
                </c:pt>
                <c:pt idx="16120">
                  <c:v>359.97599010663203</c:v>
                </c:pt>
                <c:pt idx="16121">
                  <c:v>355.26390439613601</c:v>
                </c:pt>
                <c:pt idx="16122">
                  <c:v>354.37929727418998</c:v>
                </c:pt>
                <c:pt idx="16123">
                  <c:v>347.15350340276899</c:v>
                </c:pt>
                <c:pt idx="16124">
                  <c:v>338.61699875409499</c:v>
                </c:pt>
                <c:pt idx="16125">
                  <c:v>344.07211860402299</c:v>
                </c:pt>
                <c:pt idx="16126">
                  <c:v>347.378651663808</c:v>
                </c:pt>
                <c:pt idx="16127">
                  <c:v>346.37472736049898</c:v>
                </c:pt>
                <c:pt idx="16128">
                  <c:v>352.50902378205399</c:v>
                </c:pt>
                <c:pt idx="16129">
                  <c:v>347.54217163696501</c:v>
                </c:pt>
                <c:pt idx="16130">
                  <c:v>346.88531693257102</c:v>
                </c:pt>
                <c:pt idx="16131">
                  <c:v>341.30393218312599</c:v>
                </c:pt>
                <c:pt idx="16132">
                  <c:v>340.69299814451801</c:v>
                </c:pt>
                <c:pt idx="16133">
                  <c:v>342.297662165779</c:v>
                </c:pt>
                <c:pt idx="16134">
                  <c:v>344.62870924512703</c:v>
                </c:pt>
                <c:pt idx="16135">
                  <c:v>348.56092281761403</c:v>
                </c:pt>
                <c:pt idx="16136">
                  <c:v>348.17402019328699</c:v>
                </c:pt>
                <c:pt idx="16137">
                  <c:v>349.35433012174201</c:v>
                </c:pt>
                <c:pt idx="16138">
                  <c:v>355.60427908762</c:v>
                </c:pt>
                <c:pt idx="16139">
                  <c:v>355.778525184373</c:v>
                </c:pt>
                <c:pt idx="16140">
                  <c:v>355.276877463863</c:v>
                </c:pt>
                <c:pt idx="16141">
                  <c:v>354.20749406269698</c:v>
                </c:pt>
                <c:pt idx="16142">
                  <c:v>352.680859763287</c:v>
                </c:pt>
                <c:pt idx="16143">
                  <c:v>353.62957127605</c:v>
                </c:pt>
                <c:pt idx="16144">
                  <c:v>354.43938299427202</c:v>
                </c:pt>
                <c:pt idx="16145">
                  <c:v>354.64850223023899</c:v>
                </c:pt>
                <c:pt idx="16146">
                  <c:v>347.76477480195001</c:v>
                </c:pt>
                <c:pt idx="16147">
                  <c:v>345.57037907294898</c:v>
                </c:pt>
                <c:pt idx="16148">
                  <c:v>338.551844673978</c:v>
                </c:pt>
                <c:pt idx="16149">
                  <c:v>336.75413437875898</c:v>
                </c:pt>
                <c:pt idx="16150">
                  <c:v>339.07437036462898</c:v>
                </c:pt>
                <c:pt idx="16151">
                  <c:v>340.56290685052898</c:v>
                </c:pt>
                <c:pt idx="16152">
                  <c:v>348.05188517217198</c:v>
                </c:pt>
                <c:pt idx="16153">
                  <c:v>348.361651349976</c:v>
                </c:pt>
                <c:pt idx="16154">
                  <c:v>350.37866531129202</c:v>
                </c:pt>
                <c:pt idx="16155">
                  <c:v>350.30508579157703</c:v>
                </c:pt>
                <c:pt idx="16156">
                  <c:v>350.24203087613398</c:v>
                </c:pt>
                <c:pt idx="16157">
                  <c:v>348.70797078089703</c:v>
                </c:pt>
                <c:pt idx="16158">
                  <c:v>353.492244140011</c:v>
                </c:pt>
                <c:pt idx="16159">
                  <c:v>355.33747365442099</c:v>
                </c:pt>
                <c:pt idx="16160">
                  <c:v>354.34963547766199</c:v>
                </c:pt>
                <c:pt idx="16161">
                  <c:v>357.54586918967101</c:v>
                </c:pt>
                <c:pt idx="16162">
                  <c:v>358.33962101927199</c:v>
                </c:pt>
                <c:pt idx="16163">
                  <c:v>358.884297243221</c:v>
                </c:pt>
                <c:pt idx="16164">
                  <c:v>360.18345839924098</c:v>
                </c:pt>
                <c:pt idx="16165">
                  <c:v>363.36027650232302</c:v>
                </c:pt>
                <c:pt idx="16166">
                  <c:v>364.92999289681302</c:v>
                </c:pt>
                <c:pt idx="16167">
                  <c:v>366.68895546257602</c:v>
                </c:pt>
                <c:pt idx="16168">
                  <c:v>367.02630930160097</c:v>
                </c:pt>
                <c:pt idx="16169">
                  <c:v>367.80440507731998</c:v>
                </c:pt>
                <c:pt idx="16170">
                  <c:v>368.878393940146</c:v>
                </c:pt>
                <c:pt idx="16171">
                  <c:v>371.28348106863598</c:v>
                </c:pt>
                <c:pt idx="16172">
                  <c:v>370.17705629505099</c:v>
                </c:pt>
                <c:pt idx="16173">
                  <c:v>368.62971619973803</c:v>
                </c:pt>
                <c:pt idx="16174">
                  <c:v>370.7382781764</c:v>
                </c:pt>
                <c:pt idx="16175">
                  <c:v>369.11444451798798</c:v>
                </c:pt>
                <c:pt idx="16176">
                  <c:v>369.38020691804098</c:v>
                </c:pt>
                <c:pt idx="16177">
                  <c:v>365.61991641161501</c:v>
                </c:pt>
                <c:pt idx="16178">
                  <c:v>364.81920879467401</c:v>
                </c:pt>
                <c:pt idx="16179">
                  <c:v>367.19418184392703</c:v>
                </c:pt>
                <c:pt idx="16180">
                  <c:v>366.50018484024201</c:v>
                </c:pt>
                <c:pt idx="16181">
                  <c:v>368.70285095113201</c:v>
                </c:pt>
                <c:pt idx="16182">
                  <c:v>369.66516539211398</c:v>
                </c:pt>
                <c:pt idx="16183">
                  <c:v>369.262230361837</c:v>
                </c:pt>
                <c:pt idx="16184">
                  <c:v>370.07829989093699</c:v>
                </c:pt>
                <c:pt idx="16185">
                  <c:v>369.48987539411002</c:v>
                </c:pt>
                <c:pt idx="16186">
                  <c:v>372.92982613402899</c:v>
                </c:pt>
                <c:pt idx="16187">
                  <c:v>372.784383501837</c:v>
                </c:pt>
                <c:pt idx="16188">
                  <c:v>374.950260769983</c:v>
                </c:pt>
                <c:pt idx="16189">
                  <c:v>376.75377152428598</c:v>
                </c:pt>
                <c:pt idx="16190">
                  <c:v>373.70583351265498</c:v>
                </c:pt>
                <c:pt idx="16191">
                  <c:v>370.79466506959102</c:v>
                </c:pt>
                <c:pt idx="16192">
                  <c:v>370.50173728418599</c:v>
                </c:pt>
                <c:pt idx="16193">
                  <c:v>369.54213778462002</c:v>
                </c:pt>
                <c:pt idx="16194">
                  <c:v>370.98704754335802</c:v>
                </c:pt>
                <c:pt idx="16195">
                  <c:v>372.474705604007</c:v>
                </c:pt>
                <c:pt idx="16196">
                  <c:v>374.30355640852298</c:v>
                </c:pt>
                <c:pt idx="16197">
                  <c:v>377.71346180740397</c:v>
                </c:pt>
                <c:pt idx="16198">
                  <c:v>380.474547213216</c:v>
                </c:pt>
                <c:pt idx="16199">
                  <c:v>381.315395962558</c:v>
                </c:pt>
                <c:pt idx="16200">
                  <c:v>379.95028684501199</c:v>
                </c:pt>
                <c:pt idx="16201">
                  <c:v>378.85603001889802</c:v>
                </c:pt>
                <c:pt idx="16202">
                  <c:v>381.629256158636</c:v>
                </c:pt>
                <c:pt idx="16203">
                  <c:v>385.87297348712002</c:v>
                </c:pt>
                <c:pt idx="16204">
                  <c:v>387.46277013788699</c:v>
                </c:pt>
                <c:pt idx="16205">
                  <c:v>392.66252051313802</c:v>
                </c:pt>
                <c:pt idx="16206">
                  <c:v>398.04985029457799</c:v>
                </c:pt>
                <c:pt idx="16207">
                  <c:v>397.26171159099499</c:v>
                </c:pt>
                <c:pt idx="16208">
                  <c:v>399.77240560824998</c:v>
                </c:pt>
                <c:pt idx="16209">
                  <c:v>399.50056037243598</c:v>
                </c:pt>
                <c:pt idx="16210">
                  <c:v>399.94800100005301</c:v>
                </c:pt>
                <c:pt idx="16211">
                  <c:v>394.43671754627297</c:v>
                </c:pt>
                <c:pt idx="16212">
                  <c:v>394.95737401343399</c:v>
                </c:pt>
                <c:pt idx="16213">
                  <c:v>400.53417213450302</c:v>
                </c:pt>
                <c:pt idx="16214">
                  <c:v>401.82389216877601</c:v>
                </c:pt>
                <c:pt idx="16215">
                  <c:v>399.54153246125799</c:v>
                </c:pt>
                <c:pt idx="16216">
                  <c:v>402.86571801133601</c:v>
                </c:pt>
                <c:pt idx="16217">
                  <c:v>401.06087959464497</c:v>
                </c:pt>
                <c:pt idx="16218">
                  <c:v>397.860413775479</c:v>
                </c:pt>
                <c:pt idx="16219">
                  <c:v>393.57147851498002</c:v>
                </c:pt>
                <c:pt idx="16220">
                  <c:v>396.45242173770902</c:v>
                </c:pt>
                <c:pt idx="16221">
                  <c:v>390.23208324064501</c:v>
                </c:pt>
                <c:pt idx="16222">
                  <c:v>387.69947702041298</c:v>
                </c:pt>
                <c:pt idx="16223">
                  <c:v>386.036246263995</c:v>
                </c:pt>
                <c:pt idx="16224">
                  <c:v>382.60438403470903</c:v>
                </c:pt>
                <c:pt idx="16225">
                  <c:v>377.82565527811499</c:v>
                </c:pt>
                <c:pt idx="16226">
                  <c:v>378.69843254180699</c:v>
                </c:pt>
                <c:pt idx="16227">
                  <c:v>382.261984792026</c:v>
                </c:pt>
                <c:pt idx="16228">
                  <c:v>387.46457040504498</c:v>
                </c:pt>
                <c:pt idx="16229">
                  <c:v>388.35961356268098</c:v>
                </c:pt>
                <c:pt idx="16230">
                  <c:v>383.23715025978902</c:v>
                </c:pt>
                <c:pt idx="16231">
                  <c:v>380.36670400434298</c:v>
                </c:pt>
                <c:pt idx="16232">
                  <c:v>380.29443433058202</c:v>
                </c:pt>
                <c:pt idx="16233">
                  <c:v>379.99400172746101</c:v>
                </c:pt>
                <c:pt idx="16234">
                  <c:v>375.20987724571199</c:v>
                </c:pt>
                <c:pt idx="16235">
                  <c:v>383.39320466844202</c:v>
                </c:pt>
                <c:pt idx="16236">
                  <c:v>385.69739782849899</c:v>
                </c:pt>
                <c:pt idx="16237">
                  <c:v>384.81415078747199</c:v>
                </c:pt>
                <c:pt idx="16238">
                  <c:v>385.318257325003</c:v>
                </c:pt>
                <c:pt idx="16239">
                  <c:v>388.17346561178101</c:v>
                </c:pt>
                <c:pt idx="16240">
                  <c:v>387.05164429616298</c:v>
                </c:pt>
                <c:pt idx="16241">
                  <c:v>387.829618101199</c:v>
                </c:pt>
                <c:pt idx="16242">
                  <c:v>393.48029563693302</c:v>
                </c:pt>
                <c:pt idx="16243">
                  <c:v>394.76697620366599</c:v>
                </c:pt>
                <c:pt idx="16244">
                  <c:v>395.07094677534297</c:v>
                </c:pt>
                <c:pt idx="16245">
                  <c:v>386.32802672320503</c:v>
                </c:pt>
                <c:pt idx="16246">
                  <c:v>384.96428878887201</c:v>
                </c:pt>
                <c:pt idx="16247">
                  <c:v>379.90970767707398</c:v>
                </c:pt>
                <c:pt idx="16248">
                  <c:v>376.897023695195</c:v>
                </c:pt>
                <c:pt idx="16249">
                  <c:v>374.20974791624798</c:v>
                </c:pt>
                <c:pt idx="16250">
                  <c:v>379.13809029630499</c:v>
                </c:pt>
                <c:pt idx="16251">
                  <c:v>369.98948817745497</c:v>
                </c:pt>
                <c:pt idx="16252">
                  <c:v>361.72762290645198</c:v>
                </c:pt>
                <c:pt idx="16253">
                  <c:v>344.20915412909301</c:v>
                </c:pt>
                <c:pt idx="16254">
                  <c:v>284.27201412059401</c:v>
                </c:pt>
                <c:pt idx="16255">
                  <c:v>286.39552606607498</c:v>
                </c:pt>
                <c:pt idx="16256">
                  <c:v>311.01694944197499</c:v>
                </c:pt>
                <c:pt idx="16257">
                  <c:v>298.753551125478</c:v>
                </c:pt>
                <c:pt idx="16258">
                  <c:v>297.01181792241601</c:v>
                </c:pt>
                <c:pt idx="16259">
                  <c:v>272.410329043903</c:v>
                </c:pt>
                <c:pt idx="16260">
                  <c:v>276.73348096582902</c:v>
                </c:pt>
                <c:pt idx="16261">
                  <c:v>276.28240539185498</c:v>
                </c:pt>
                <c:pt idx="16262">
                  <c:v>289.42515941634599</c:v>
                </c:pt>
                <c:pt idx="16263">
                  <c:v>299.95155246431801</c:v>
                </c:pt>
                <c:pt idx="16264">
                  <c:v>303.781933789287</c:v>
                </c:pt>
                <c:pt idx="16265">
                  <c:v>298.15285455617197</c:v>
                </c:pt>
                <c:pt idx="16266">
                  <c:v>296.41462341411</c:v>
                </c:pt>
                <c:pt idx="16267">
                  <c:v>302.71936245412797</c:v>
                </c:pt>
                <c:pt idx="16268">
                  <c:v>302.77082474574502</c:v>
                </c:pt>
                <c:pt idx="16269">
                  <c:v>302.82229578595098</c:v>
                </c:pt>
                <c:pt idx="16270">
                  <c:v>302.873775576235</c:v>
                </c:pt>
                <c:pt idx="16271">
                  <c:v>302.92526411808302</c:v>
                </c:pt>
                <c:pt idx="16272">
                  <c:v>302.97676141298302</c:v>
                </c:pt>
                <c:pt idx="16273">
                  <c:v>303.028267462423</c:v>
                </c:pt>
                <c:pt idx="16274">
                  <c:v>303.07978226789203</c:v>
                </c:pt>
                <c:pt idx="16275">
                  <c:v>303.13130583087701</c:v>
                </c:pt>
                <c:pt idx="16276">
                  <c:v>303.18283815286901</c:v>
                </c:pt>
                <c:pt idx="16277">
                  <c:v>303.23437923535499</c:v>
                </c:pt>
                <c:pt idx="16278">
                  <c:v>303.285929079825</c:v>
                </c:pt>
                <c:pt idx="16279">
                  <c:v>303.33748768776798</c:v>
                </c:pt>
                <c:pt idx="16280">
                  <c:v>303.38905506067499</c:v>
                </c:pt>
                <c:pt idx="16281">
                  <c:v>303.440631200035</c:v>
                </c:pt>
                <c:pt idx="16282">
                  <c:v>303.492216107339</c:v>
                </c:pt>
                <c:pt idx="16283">
                  <c:v>303.54380978407801</c:v>
                </c:pt>
                <c:pt idx="16284">
                  <c:v>303.598447669839</c:v>
                </c:pt>
                <c:pt idx="16285">
                  <c:v>303.65309539041903</c:v>
                </c:pt>
                <c:pt idx="16286">
                  <c:v>303.70775294759</c:v>
                </c:pt>
                <c:pt idx="16287">
                  <c:v>303.76242034312003</c:v>
                </c:pt>
                <c:pt idx="16288">
                  <c:v>303.81709757878201</c:v>
                </c:pt>
                <c:pt idx="16289">
                  <c:v>303.87178465634599</c:v>
                </c:pt>
                <c:pt idx="16290">
                  <c:v>303.92648157758401</c:v>
                </c:pt>
                <c:pt idx="16291">
                  <c:v>303.98118834426799</c:v>
                </c:pt>
                <c:pt idx="16292">
                  <c:v>304.03590495817002</c:v>
                </c:pt>
                <c:pt idx="16293">
                  <c:v>304.09063142106299</c:v>
                </c:pt>
                <c:pt idx="16294">
                  <c:v>304.145367734719</c:v>
                </c:pt>
                <c:pt idx="16295">
                  <c:v>304.20011390091099</c:v>
                </c:pt>
                <c:pt idx="16296">
                  <c:v>304.25486992141299</c:v>
                </c:pt>
                <c:pt idx="16297">
                  <c:v>304.30963579799902</c:v>
                </c:pt>
                <c:pt idx="16298">
                  <c:v>304.364411532443</c:v>
                </c:pt>
                <c:pt idx="16299">
                  <c:v>304.41919712651799</c:v>
                </c:pt>
                <c:pt idx="16300">
                  <c:v>304.47399258200102</c:v>
                </c:pt>
                <c:pt idx="16301">
                  <c:v>304.52879790066601</c:v>
                </c:pt>
                <c:pt idx="16302">
                  <c:v>304.583613084288</c:v>
                </c:pt>
                <c:pt idx="16303">
                  <c:v>304.63843813464399</c:v>
                </c:pt>
                <c:pt idx="16304">
                  <c:v>304.69327305350799</c:v>
                </c:pt>
                <c:pt idx="16305">
                  <c:v>304.748117842657</c:v>
                </c:pt>
                <c:pt idx="16306">
                  <c:v>304.79383006033402</c:v>
                </c:pt>
                <c:pt idx="16307">
                  <c:v>304.83954913484303</c:v>
                </c:pt>
                <c:pt idx="16308">
                  <c:v>304.885275067213</c:v>
                </c:pt>
                <c:pt idx="16309">
                  <c:v>304.93100785847298</c:v>
                </c:pt>
                <c:pt idx="16310">
                  <c:v>304.976747509652</c:v>
                </c:pt>
                <c:pt idx="16311">
                  <c:v>305.02249402177898</c:v>
                </c:pt>
                <c:pt idx="16312">
                  <c:v>305.068247395882</c:v>
                </c:pt>
                <c:pt idx="16313">
                  <c:v>305.11400763299099</c:v>
                </c:pt>
                <c:pt idx="16314">
                  <c:v>305.15977473413602</c:v>
                </c:pt>
                <c:pt idx="16315">
                  <c:v>305.20554870034601</c:v>
                </c:pt>
                <c:pt idx="16316">
                  <c:v>305.25132953265199</c:v>
                </c:pt>
                <c:pt idx="16317">
                  <c:v>305.29711723208101</c:v>
                </c:pt>
                <c:pt idx="16318">
                  <c:v>305.34291179966601</c:v>
                </c:pt>
                <c:pt idx="16319">
                  <c:v>305.38871323643599</c:v>
                </c:pt>
                <c:pt idx="16320">
                  <c:v>305.43452154342202</c:v>
                </c:pt>
                <c:pt idx="16321">
                  <c:v>305.48033672165298</c:v>
                </c:pt>
                <c:pt idx="16322">
                  <c:v>305.52615877216101</c:v>
                </c:pt>
                <c:pt idx="16323">
                  <c:v>305.57198769597699</c:v>
                </c:pt>
                <c:pt idx="16324">
                  <c:v>305.61782349413198</c:v>
                </c:pt>
                <c:pt idx="16325">
                  <c:v>305.663666167656</c:v>
                </c:pt>
                <c:pt idx="16326">
                  <c:v>305.73396881087399</c:v>
                </c:pt>
                <c:pt idx="16327">
                  <c:v>305.80428762370099</c:v>
                </c:pt>
                <c:pt idx="16328">
                  <c:v>305.87462260985399</c:v>
                </c:pt>
                <c:pt idx="16329">
                  <c:v>305.94497377305498</c:v>
                </c:pt>
                <c:pt idx="16330">
                  <c:v>306.01534111702199</c:v>
                </c:pt>
                <c:pt idx="16331">
                  <c:v>306.08572464547899</c:v>
                </c:pt>
                <c:pt idx="16332">
                  <c:v>306.15612436214798</c:v>
                </c:pt>
                <c:pt idx="16333">
                  <c:v>306.226540270751</c:v>
                </c:pt>
                <c:pt idx="16334">
                  <c:v>306.29697237501301</c:v>
                </c:pt>
                <c:pt idx="16335">
                  <c:v>306.36742067865998</c:v>
                </c:pt>
                <c:pt idx="16336">
                  <c:v>306.43788518541601</c:v>
                </c:pt>
                <c:pt idx="16337">
                  <c:v>306.50836589900803</c:v>
                </c:pt>
                <c:pt idx="16338">
                  <c:v>306.57886282316503</c:v>
                </c:pt>
                <c:pt idx="16339">
                  <c:v>306.649375961614</c:v>
                </c:pt>
                <c:pt idx="16340">
                  <c:v>306.71990531808598</c:v>
                </c:pt>
                <c:pt idx="16341">
                  <c:v>306.79045089630898</c:v>
                </c:pt>
                <c:pt idx="16342">
                  <c:v>306.86101270001501</c:v>
                </c:pt>
                <c:pt idx="16343">
                  <c:v>306.931590732936</c:v>
                </c:pt>
                <c:pt idx="16344">
                  <c:v>307.00218499880401</c:v>
                </c:pt>
                <c:pt idx="16345">
                  <c:v>307.07279550135399</c:v>
                </c:pt>
                <c:pt idx="16346">
                  <c:v>307.131139332499</c:v>
                </c:pt>
                <c:pt idx="16347">
                  <c:v>307.18949424897198</c:v>
                </c:pt>
                <c:pt idx="16348">
                  <c:v>307.24786025288</c:v>
                </c:pt>
                <c:pt idx="16349">
                  <c:v>307.30623734632798</c:v>
                </c:pt>
                <c:pt idx="16350">
                  <c:v>307.36462553142297</c:v>
                </c:pt>
                <c:pt idx="16351">
                  <c:v>307.423024810274</c:v>
                </c:pt>
                <c:pt idx="16352">
                  <c:v>307.48143518498802</c:v>
                </c:pt>
                <c:pt idx="16353">
                  <c:v>307.539856657673</c:v>
                </c:pt>
                <c:pt idx="16354">
                  <c:v>307.59828923043801</c:v>
                </c:pt>
                <c:pt idx="16355">
                  <c:v>307.656732905392</c:v>
                </c:pt>
                <c:pt idx="16356">
                  <c:v>307.71518768464398</c:v>
                </c:pt>
                <c:pt idx="16357">
                  <c:v>307.77365357030402</c:v>
                </c:pt>
                <c:pt idx="16358">
                  <c:v>307.83213056448301</c:v>
                </c:pt>
                <c:pt idx="16359">
                  <c:v>307.89061866929001</c:v>
                </c:pt>
                <c:pt idx="16360">
                  <c:v>307.94911788683697</c:v>
                </c:pt>
                <c:pt idx="16361">
                  <c:v>308.00762821923598</c:v>
                </c:pt>
                <c:pt idx="16362">
                  <c:v>308.06614966859701</c:v>
                </c:pt>
                <c:pt idx="16363">
                  <c:v>308.12468223703399</c:v>
                </c:pt>
                <c:pt idx="16364">
                  <c:v>308.18322592665902</c:v>
                </c:pt>
                <c:pt idx="16365">
                  <c:v>308.24178073958501</c:v>
                </c:pt>
                <c:pt idx="16366">
                  <c:v>308.30034667792597</c:v>
                </c:pt>
                <c:pt idx="16367">
                  <c:v>308.35892374379398</c:v>
                </c:pt>
                <c:pt idx="16368">
                  <c:v>308.417511939306</c:v>
                </c:pt>
                <c:pt idx="16369">
                  <c:v>308.48844796705202</c:v>
                </c:pt>
                <c:pt idx="16370">
                  <c:v>308.55940031008402</c:v>
                </c:pt>
                <c:pt idx="16371">
                  <c:v>308.630368972155</c:v>
                </c:pt>
                <c:pt idx="16372">
                  <c:v>308.70135395701902</c:v>
                </c:pt>
                <c:pt idx="16373">
                  <c:v>308.77235526842901</c:v>
                </c:pt>
                <c:pt idx="16374">
                  <c:v>308.843372910141</c:v>
                </c:pt>
                <c:pt idx="16375">
                  <c:v>308.91440688591001</c:v>
                </c:pt>
                <c:pt idx="16376">
                  <c:v>308.98545719949402</c:v>
                </c:pt>
                <c:pt idx="16377">
                  <c:v>309.05652385464998</c:v>
                </c:pt>
                <c:pt idx="16378">
                  <c:v>309.12760685513598</c:v>
                </c:pt>
                <c:pt idx="16379">
                  <c:v>309.19870620471301</c:v>
                </c:pt>
                <c:pt idx="16380">
                  <c:v>309.26982190714</c:v>
                </c:pt>
                <c:pt idx="16381">
                  <c:v>309.34095396617897</c:v>
                </c:pt>
                <c:pt idx="16382">
                  <c:v>309.41210238559103</c:v>
                </c:pt>
                <c:pt idx="16383">
                  <c:v>309.48326716913999</c:v>
                </c:pt>
                <c:pt idx="16384">
                  <c:v>309.55444832058902</c:v>
                </c:pt>
                <c:pt idx="16385">
                  <c:v>309.62564584370199</c:v>
                </c:pt>
                <c:pt idx="16386">
                  <c:v>309.69685974224598</c:v>
                </c:pt>
                <c:pt idx="16387">
                  <c:v>309.76809001998703</c:v>
                </c:pt>
                <c:pt idx="16388">
                  <c:v>309.83933668069199</c:v>
                </c:pt>
                <c:pt idx="16389">
                  <c:v>309.91369812149497</c:v>
                </c:pt>
                <c:pt idx="16390">
                  <c:v>309.98807740904402</c:v>
                </c:pt>
                <c:pt idx="16391">
                  <c:v>310.062474547622</c:v>
                </c:pt>
                <c:pt idx="16392">
                  <c:v>310.13688954151399</c:v>
                </c:pt>
                <c:pt idx="16393">
                  <c:v>310.211322395004</c:v>
                </c:pt>
                <c:pt idx="16394">
                  <c:v>310.28577311237899</c:v>
                </c:pt>
                <c:pt idx="16395">
                  <c:v>310.36024169792501</c:v>
                </c:pt>
                <c:pt idx="16396">
                  <c:v>310.43472815593299</c:v>
                </c:pt>
                <c:pt idx="16397">
                  <c:v>310.50923249069098</c:v>
                </c:pt>
                <c:pt idx="16398">
                  <c:v>310.58375470648798</c:v>
                </c:pt>
                <c:pt idx="16399">
                  <c:v>310.65829480761801</c:v>
                </c:pt>
                <c:pt idx="16400">
                  <c:v>310.73285279837199</c:v>
                </c:pt>
                <c:pt idx="16401">
                  <c:v>310.80742868304299</c:v>
                </c:pt>
                <c:pt idx="16402">
                  <c:v>310.88202246592698</c:v>
                </c:pt>
                <c:pt idx="16403">
                  <c:v>310.95663415131901</c:v>
                </c:pt>
                <c:pt idx="16404">
                  <c:v>311.03126374351501</c:v>
                </c:pt>
                <c:pt idx="16405">
                  <c:v>311.105911246814</c:v>
                </c:pt>
                <c:pt idx="16406">
                  <c:v>311.180576665513</c:v>
                </c:pt>
                <c:pt idx="16407">
                  <c:v>311.25526000391301</c:v>
                </c:pt>
                <c:pt idx="16408">
                  <c:v>311.329961266314</c:v>
                </c:pt>
                <c:pt idx="16409">
                  <c:v>311.404680457018</c:v>
                </c:pt>
                <c:pt idx="16410">
                  <c:v>311.47318948671801</c:v>
                </c:pt>
                <c:pt idx="16411">
                  <c:v>311.541713588405</c:v>
                </c:pt>
                <c:pt idx="16412">
                  <c:v>311.61025276539499</c:v>
                </c:pt>
                <c:pt idx="16413">
                  <c:v>311.67880702100302</c:v>
                </c:pt>
                <c:pt idx="16414">
                  <c:v>310.15781444274103</c:v>
                </c:pt>
                <c:pt idx="16415">
                  <c:v>316.33615810644</c:v>
                </c:pt>
                <c:pt idx="16416">
                  <c:v>315.836346976632</c:v>
                </c:pt>
                <c:pt idx="16417">
                  <c:v>316.85334001389703</c:v>
                </c:pt>
                <c:pt idx="16418">
                  <c:v>317.176530420711</c:v>
                </c:pt>
                <c:pt idx="16419">
                  <c:v>320.00574507206397</c:v>
                </c:pt>
                <c:pt idx="16420">
                  <c:v>320.36415150654398</c:v>
                </c:pt>
                <c:pt idx="16421">
                  <c:v>316.23786123513997</c:v>
                </c:pt>
                <c:pt idx="16422">
                  <c:v>316.75016657034098</c:v>
                </c:pt>
                <c:pt idx="16423">
                  <c:v>315.20442575747802</c:v>
                </c:pt>
                <c:pt idx="16424">
                  <c:v>317.82692657977998</c:v>
                </c:pt>
                <c:pt idx="16425">
                  <c:v>321.86968508587501</c:v>
                </c:pt>
                <c:pt idx="16426">
                  <c:v>321.489878857473</c:v>
                </c:pt>
                <c:pt idx="16427">
                  <c:v>320.88547788522197</c:v>
                </c:pt>
                <c:pt idx="16428">
                  <c:v>316.65620728669398</c:v>
                </c:pt>
                <c:pt idx="16429">
                  <c:v>319.67077438006402</c:v>
                </c:pt>
                <c:pt idx="16430">
                  <c:v>318.59028716265902</c:v>
                </c:pt>
                <c:pt idx="16431">
                  <c:v>321.40025349543401</c:v>
                </c:pt>
                <c:pt idx="16432">
                  <c:v>320.22714257017498</c:v>
                </c:pt>
                <c:pt idx="16433">
                  <c:v>323.79767520983302</c:v>
                </c:pt>
                <c:pt idx="16434">
                  <c:v>320.28447043380601</c:v>
                </c:pt>
                <c:pt idx="16435">
                  <c:v>320.17237086915401</c:v>
                </c:pt>
                <c:pt idx="16436">
                  <c:v>318.65155210752602</c:v>
                </c:pt>
                <c:pt idx="16437">
                  <c:v>319.08173170287102</c:v>
                </c:pt>
                <c:pt idx="16438">
                  <c:v>316.67266462851399</c:v>
                </c:pt>
                <c:pt idx="16439">
                  <c:v>317.70185078855701</c:v>
                </c:pt>
                <c:pt idx="16440">
                  <c:v>318.67084143346199</c:v>
                </c:pt>
                <c:pt idx="16441">
                  <c:v>320.15266084612801</c:v>
                </c:pt>
                <c:pt idx="16442">
                  <c:v>318.88805783578499</c:v>
                </c:pt>
                <c:pt idx="16443">
                  <c:v>316.54423061069201</c:v>
                </c:pt>
                <c:pt idx="16444">
                  <c:v>317.92119801384899</c:v>
                </c:pt>
                <c:pt idx="16445">
                  <c:v>314.662505734207</c:v>
                </c:pt>
                <c:pt idx="16446">
                  <c:v>311.46868130100501</c:v>
                </c:pt>
                <c:pt idx="16447">
                  <c:v>312.41866077897299</c:v>
                </c:pt>
                <c:pt idx="16448">
                  <c:v>312.93415156925801</c:v>
                </c:pt>
                <c:pt idx="16449">
                  <c:v>310.35244481881199</c:v>
                </c:pt>
                <c:pt idx="16450">
                  <c:v>313.44045164475898</c:v>
                </c:pt>
                <c:pt idx="16451">
                  <c:v>319.00401966145301</c:v>
                </c:pt>
                <c:pt idx="16452">
                  <c:v>319.69306834392199</c:v>
                </c:pt>
                <c:pt idx="16453">
                  <c:v>319.74421923485698</c:v>
                </c:pt>
                <c:pt idx="16454">
                  <c:v>320.78658538956302</c:v>
                </c:pt>
                <c:pt idx="16455">
                  <c:v>320.196338072446</c:v>
                </c:pt>
                <c:pt idx="16456">
                  <c:v>319.254960838513</c:v>
                </c:pt>
                <c:pt idx="16457">
                  <c:v>318.28442575756401</c:v>
                </c:pt>
                <c:pt idx="16458">
                  <c:v>314.80239413977603</c:v>
                </c:pt>
                <c:pt idx="16459">
                  <c:v>309.65852301953203</c:v>
                </c:pt>
                <c:pt idx="16460">
                  <c:v>310.38931713385801</c:v>
                </c:pt>
                <c:pt idx="16461">
                  <c:v>310.15962903917898</c:v>
                </c:pt>
                <c:pt idx="16462">
                  <c:v>306.27022729102799</c:v>
                </c:pt>
                <c:pt idx="16463">
                  <c:v>308.156851891141</c:v>
                </c:pt>
                <c:pt idx="16464">
                  <c:v>308.54512952452302</c:v>
                </c:pt>
                <c:pt idx="16465">
                  <c:v>309.02645992658199</c:v>
                </c:pt>
                <c:pt idx="16466">
                  <c:v>308.581461824288</c:v>
                </c:pt>
                <c:pt idx="16467">
                  <c:v>305.20558063192999</c:v>
                </c:pt>
                <c:pt idx="16468">
                  <c:v>305.19337240870402</c:v>
                </c:pt>
                <c:pt idx="16469">
                  <c:v>309.08763984064001</c:v>
                </c:pt>
                <c:pt idx="16470">
                  <c:v>307.22075049600198</c:v>
                </c:pt>
                <c:pt idx="16471">
                  <c:v>307.76145901687499</c:v>
                </c:pt>
                <c:pt idx="16472">
                  <c:v>310.58055398147002</c:v>
                </c:pt>
                <c:pt idx="16473">
                  <c:v>310.97188547948599</c:v>
                </c:pt>
                <c:pt idx="16474">
                  <c:v>310.33750283310798</c:v>
                </c:pt>
                <c:pt idx="16475">
                  <c:v>307.013788177766</c:v>
                </c:pt>
                <c:pt idx="16476">
                  <c:v>312.874681394079</c:v>
                </c:pt>
                <c:pt idx="16477">
                  <c:v>314.12305137284102</c:v>
                </c:pt>
                <c:pt idx="16478">
                  <c:v>314.55968241425001</c:v>
                </c:pt>
                <c:pt idx="16479">
                  <c:v>315.02837634104702</c:v>
                </c:pt>
                <c:pt idx="16480">
                  <c:v>316.28533956264801</c:v>
                </c:pt>
                <c:pt idx="16481">
                  <c:v>316.06077697155803</c:v>
                </c:pt>
                <c:pt idx="16482">
                  <c:v>316.87937438391498</c:v>
                </c:pt>
                <c:pt idx="16483">
                  <c:v>318.74579389903602</c:v>
                </c:pt>
                <c:pt idx="16484">
                  <c:v>317.72261990061997</c:v>
                </c:pt>
                <c:pt idx="16485">
                  <c:v>320.00704553770601</c:v>
                </c:pt>
                <c:pt idx="16486">
                  <c:v>318.59581446688401</c:v>
                </c:pt>
                <c:pt idx="16487">
                  <c:v>319.54841595213998</c:v>
                </c:pt>
                <c:pt idx="16488">
                  <c:v>320.18431729988498</c:v>
                </c:pt>
                <c:pt idx="16489">
                  <c:v>319.156525641352</c:v>
                </c:pt>
                <c:pt idx="16490">
                  <c:v>319.85547843250703</c:v>
                </c:pt>
                <c:pt idx="16491">
                  <c:v>318.860727894582</c:v>
                </c:pt>
                <c:pt idx="16492">
                  <c:v>318.18793175872401</c:v>
                </c:pt>
                <c:pt idx="16493">
                  <c:v>319.13931367468302</c:v>
                </c:pt>
                <c:pt idx="16494">
                  <c:v>322.678568663335</c:v>
                </c:pt>
                <c:pt idx="16495">
                  <c:v>322.514002593317</c:v>
                </c:pt>
                <c:pt idx="16496">
                  <c:v>321.57548684577</c:v>
                </c:pt>
                <c:pt idx="16497">
                  <c:v>321.05775031194901</c:v>
                </c:pt>
                <c:pt idx="16498">
                  <c:v>322.338770735693</c:v>
                </c:pt>
                <c:pt idx="16499">
                  <c:v>322.91575713531</c:v>
                </c:pt>
                <c:pt idx="16500">
                  <c:v>328.11147166761702</c:v>
                </c:pt>
                <c:pt idx="16501">
                  <c:v>328.43630202456802</c:v>
                </c:pt>
                <c:pt idx="16502">
                  <c:v>328.10458135952302</c:v>
                </c:pt>
                <c:pt idx="16503">
                  <c:v>324.09842442112398</c:v>
                </c:pt>
                <c:pt idx="16504">
                  <c:v>325.16470823746897</c:v>
                </c:pt>
                <c:pt idx="16505">
                  <c:v>325.584170711095</c:v>
                </c:pt>
                <c:pt idx="16506">
                  <c:v>326.297200044953</c:v>
                </c:pt>
                <c:pt idx="16507">
                  <c:v>329.00220383332498</c:v>
                </c:pt>
                <c:pt idx="16508">
                  <c:v>326.827499265987</c:v>
                </c:pt>
                <c:pt idx="16509">
                  <c:v>332.38029847851601</c:v>
                </c:pt>
                <c:pt idx="16510">
                  <c:v>333.04173527248798</c:v>
                </c:pt>
                <c:pt idx="16511">
                  <c:v>332.07258382284499</c:v>
                </c:pt>
                <c:pt idx="16512">
                  <c:v>332.00284858024298</c:v>
                </c:pt>
                <c:pt idx="16513">
                  <c:v>330.97031972115798</c:v>
                </c:pt>
                <c:pt idx="16514">
                  <c:v>326.664395861586</c:v>
                </c:pt>
                <c:pt idx="16515">
                  <c:v>327.837121042729</c:v>
                </c:pt>
                <c:pt idx="16516">
                  <c:v>328.22724721677002</c:v>
                </c:pt>
                <c:pt idx="16517">
                  <c:v>328.47998219712701</c:v>
                </c:pt>
                <c:pt idx="16518">
                  <c:v>328.437279799441</c:v>
                </c:pt>
                <c:pt idx="16519">
                  <c:v>328.78870768882598</c:v>
                </c:pt>
                <c:pt idx="16520">
                  <c:v>326.34580759069797</c:v>
                </c:pt>
                <c:pt idx="16521">
                  <c:v>323.49680869043198</c:v>
                </c:pt>
                <c:pt idx="16522">
                  <c:v>324.81344070180199</c:v>
                </c:pt>
                <c:pt idx="16523">
                  <c:v>323.147147751001</c:v>
                </c:pt>
                <c:pt idx="16524">
                  <c:v>323.49291519909502</c:v>
                </c:pt>
                <c:pt idx="16525">
                  <c:v>317.69268722957497</c:v>
                </c:pt>
                <c:pt idx="16526">
                  <c:v>317.14307888066799</c:v>
                </c:pt>
                <c:pt idx="16527">
                  <c:v>317.73613643817498</c:v>
                </c:pt>
                <c:pt idx="16528">
                  <c:v>312.86524146657803</c:v>
                </c:pt>
                <c:pt idx="16529">
                  <c:v>313.26258032324</c:v>
                </c:pt>
                <c:pt idx="16530">
                  <c:v>315.16408418580198</c:v>
                </c:pt>
                <c:pt idx="16531">
                  <c:v>314.55581750332402</c:v>
                </c:pt>
                <c:pt idx="16532">
                  <c:v>315.49004828130899</c:v>
                </c:pt>
                <c:pt idx="16533">
                  <c:v>317.56281789851698</c:v>
                </c:pt>
                <c:pt idx="16534">
                  <c:v>315.83845179732799</c:v>
                </c:pt>
                <c:pt idx="16535">
                  <c:v>317.060746605784</c:v>
                </c:pt>
                <c:pt idx="16536">
                  <c:v>319.68283898021298</c:v>
                </c:pt>
                <c:pt idx="16537">
                  <c:v>322.67826718145801</c:v>
                </c:pt>
                <c:pt idx="16538">
                  <c:v>322.161981953968</c:v>
                </c:pt>
                <c:pt idx="16539">
                  <c:v>321.61430658464599</c:v>
                </c:pt>
                <c:pt idx="16540">
                  <c:v>324.508835343908</c:v>
                </c:pt>
                <c:pt idx="16541">
                  <c:v>327.29961132786502</c:v>
                </c:pt>
                <c:pt idx="16542">
                  <c:v>327.82329070599002</c:v>
                </c:pt>
                <c:pt idx="16543">
                  <c:v>326.34808589781301</c:v>
                </c:pt>
                <c:pt idx="16544">
                  <c:v>326.83760802666001</c:v>
                </c:pt>
                <c:pt idx="16545">
                  <c:v>326.34735161461998</c:v>
                </c:pt>
                <c:pt idx="16546">
                  <c:v>325.89046532235898</c:v>
                </c:pt>
                <c:pt idx="16547">
                  <c:v>324.912793926392</c:v>
                </c:pt>
                <c:pt idx="16548">
                  <c:v>324.00303810339801</c:v>
                </c:pt>
                <c:pt idx="16549">
                  <c:v>326.04425724344998</c:v>
                </c:pt>
                <c:pt idx="16550">
                  <c:v>328.391775895602</c:v>
                </c:pt>
                <c:pt idx="16551">
                  <c:v>327.43943974550501</c:v>
                </c:pt>
                <c:pt idx="16552">
                  <c:v>327.21023213768302</c:v>
                </c:pt>
                <c:pt idx="16553">
                  <c:v>326.98118497518698</c:v>
                </c:pt>
                <c:pt idx="16554">
                  <c:v>328.32180783358501</c:v>
                </c:pt>
                <c:pt idx="16555">
                  <c:v>327.43533895243399</c:v>
                </c:pt>
                <c:pt idx="16556">
                  <c:v>327.89374842696799</c:v>
                </c:pt>
                <c:pt idx="16557">
                  <c:v>330.18900466595699</c:v>
                </c:pt>
                <c:pt idx="16558">
                  <c:v>329.52862665662502</c:v>
                </c:pt>
                <c:pt idx="16559">
                  <c:v>326.91216936097101</c:v>
                </c:pt>
                <c:pt idx="16560">
                  <c:v>331.24702472669799</c:v>
                </c:pt>
                <c:pt idx="16561">
                  <c:v>332.02876770505299</c:v>
                </c:pt>
                <c:pt idx="16562">
                  <c:v>333.07797861100101</c:v>
                </c:pt>
                <c:pt idx="16563">
                  <c:v>333.56427245977301</c:v>
                </c:pt>
                <c:pt idx="16564">
                  <c:v>332.95051419844702</c:v>
                </c:pt>
                <c:pt idx="16565">
                  <c:v>334.468768543191</c:v>
                </c:pt>
                <c:pt idx="16566">
                  <c:v>335.75981798976801</c:v>
                </c:pt>
                <c:pt idx="16567">
                  <c:v>336.31717928763101</c:v>
                </c:pt>
                <c:pt idx="16568">
                  <c:v>336.80820236939098</c:v>
                </c:pt>
                <c:pt idx="16569">
                  <c:v>336.18847527703201</c:v>
                </c:pt>
                <c:pt idx="16570">
                  <c:v>339.20072401551403</c:v>
                </c:pt>
                <c:pt idx="16571">
                  <c:v>339.76379721737999</c:v>
                </c:pt>
                <c:pt idx="16572">
                  <c:v>339.64827752632601</c:v>
                </c:pt>
                <c:pt idx="16573">
                  <c:v>337.69869641332502</c:v>
                </c:pt>
                <c:pt idx="16574">
                  <c:v>341.29856451709099</c:v>
                </c:pt>
                <c:pt idx="16575">
                  <c:v>342.27467841161001</c:v>
                </c:pt>
                <c:pt idx="16576">
                  <c:v>345.10186725528899</c:v>
                </c:pt>
                <c:pt idx="16577">
                  <c:v>347.40024569120999</c:v>
                </c:pt>
                <c:pt idx="16578">
                  <c:v>348.63699056587001</c:v>
                </c:pt>
                <c:pt idx="16579">
                  <c:v>351.41214101077497</c:v>
                </c:pt>
                <c:pt idx="16580">
                  <c:v>351.48945168179699</c:v>
                </c:pt>
                <c:pt idx="16581">
                  <c:v>351.60192830633503</c:v>
                </c:pt>
                <c:pt idx="16582">
                  <c:v>352.06604285169999</c:v>
                </c:pt>
                <c:pt idx="16583">
                  <c:v>351.58019171256399</c:v>
                </c:pt>
                <c:pt idx="16584">
                  <c:v>355.34913136772298</c:v>
                </c:pt>
                <c:pt idx="16585">
                  <c:v>354.71660991388802</c:v>
                </c:pt>
                <c:pt idx="16586">
                  <c:v>352.34710295966403</c:v>
                </c:pt>
                <c:pt idx="16587">
                  <c:v>347.98504582502301</c:v>
                </c:pt>
                <c:pt idx="16588">
                  <c:v>348.235595058017</c:v>
                </c:pt>
                <c:pt idx="16589">
                  <c:v>347.998794853378</c:v>
                </c:pt>
                <c:pt idx="16590">
                  <c:v>350.685345549646</c:v>
                </c:pt>
                <c:pt idx="16591">
                  <c:v>351.53400408587601</c:v>
                </c:pt>
                <c:pt idx="16592">
                  <c:v>353.57993198965602</c:v>
                </c:pt>
                <c:pt idx="16593">
                  <c:v>352.879843724316</c:v>
                </c:pt>
                <c:pt idx="16594">
                  <c:v>347.80543157156097</c:v>
                </c:pt>
                <c:pt idx="16595">
                  <c:v>348.82102343174898</c:v>
                </c:pt>
                <c:pt idx="16596">
                  <c:v>344.15379813823301</c:v>
                </c:pt>
                <c:pt idx="16597">
                  <c:v>344.50483501233401</c:v>
                </c:pt>
                <c:pt idx="16598">
                  <c:v>345.68304154807601</c:v>
                </c:pt>
                <c:pt idx="16599">
                  <c:v>344.507719206812</c:v>
                </c:pt>
                <c:pt idx="16600">
                  <c:v>347.50493636391099</c:v>
                </c:pt>
                <c:pt idx="16601">
                  <c:v>348.86020561573099</c:v>
                </c:pt>
                <c:pt idx="16602">
                  <c:v>352.41857971301101</c:v>
                </c:pt>
                <c:pt idx="16603">
                  <c:v>351.92519370141298</c:v>
                </c:pt>
                <c:pt idx="16604">
                  <c:v>352.277118895115</c:v>
                </c:pt>
                <c:pt idx="16605">
                  <c:v>352.03052491188799</c:v>
                </c:pt>
                <c:pt idx="16606">
                  <c:v>351.25605775708198</c:v>
                </c:pt>
                <c:pt idx="16607">
                  <c:v>353.50409652672698</c:v>
                </c:pt>
                <c:pt idx="16608">
                  <c:v>353.36269488811598</c:v>
                </c:pt>
                <c:pt idx="16609">
                  <c:v>354.84681820664599</c:v>
                </c:pt>
                <c:pt idx="16610">
                  <c:v>357.75656211594099</c:v>
                </c:pt>
                <c:pt idx="16611">
                  <c:v>350.42255259256399</c:v>
                </c:pt>
                <c:pt idx="16612">
                  <c:v>347.12858059819399</c:v>
                </c:pt>
                <c:pt idx="16613">
                  <c:v>348.79479778506499</c:v>
                </c:pt>
                <c:pt idx="16614">
                  <c:v>347.92281079060302</c:v>
                </c:pt>
                <c:pt idx="16615">
                  <c:v>346.670288671756</c:v>
                </c:pt>
                <c:pt idx="16616">
                  <c:v>348.022302797576</c:v>
                </c:pt>
                <c:pt idx="16617">
                  <c:v>349.34478754820702</c:v>
                </c:pt>
                <c:pt idx="16618">
                  <c:v>350.25308399583298</c:v>
                </c:pt>
                <c:pt idx="16619">
                  <c:v>350.56831177142902</c:v>
                </c:pt>
                <c:pt idx="16620">
                  <c:v>353.337801434423</c:v>
                </c:pt>
                <c:pt idx="16621">
                  <c:v>355.04795639336601</c:v>
                </c:pt>
                <c:pt idx="16622">
                  <c:v>354.28105280755602</c:v>
                </c:pt>
                <c:pt idx="16623">
                  <c:v>355.35806720809097</c:v>
                </c:pt>
                <c:pt idx="16624">
                  <c:v>354.55495797620102</c:v>
                </c:pt>
                <c:pt idx="16625">
                  <c:v>356.62555893078201</c:v>
                </c:pt>
                <c:pt idx="16626">
                  <c:v>356.711149064925</c:v>
                </c:pt>
                <c:pt idx="16627">
                  <c:v>358.25927545186698</c:v>
                </c:pt>
                <c:pt idx="16628">
                  <c:v>359.06177622887901</c:v>
                </c:pt>
                <c:pt idx="16629">
                  <c:v>356.49089391107998</c:v>
                </c:pt>
                <c:pt idx="16630">
                  <c:v>361.31778061463598</c:v>
                </c:pt>
                <c:pt idx="16631">
                  <c:v>361.69355110647598</c:v>
                </c:pt>
                <c:pt idx="16632">
                  <c:v>365.903664041355</c:v>
                </c:pt>
                <c:pt idx="16633">
                  <c:v>367.30873411127402</c:v>
                </c:pt>
                <c:pt idx="16634">
                  <c:v>366.66227073923801</c:v>
                </c:pt>
                <c:pt idx="16635">
                  <c:v>369.42690426061199</c:v>
                </c:pt>
                <c:pt idx="16636">
                  <c:v>368.96142636124398</c:v>
                </c:pt>
                <c:pt idx="16637">
                  <c:v>367.42654682758098</c:v>
                </c:pt>
                <c:pt idx="16638">
                  <c:v>367.91889840033002</c:v>
                </c:pt>
                <c:pt idx="16639">
                  <c:v>370.65621500442802</c:v>
                </c:pt>
                <c:pt idx="16640">
                  <c:v>370.96756622503199</c:v>
                </c:pt>
                <c:pt idx="16641">
                  <c:v>370.54466319953502</c:v>
                </c:pt>
                <c:pt idx="16642">
                  <c:v>369.89991548556799</c:v>
                </c:pt>
                <c:pt idx="16643">
                  <c:v>370.03307945514302</c:v>
                </c:pt>
                <c:pt idx="16644">
                  <c:v>369.944271516073</c:v>
                </c:pt>
                <c:pt idx="16645">
                  <c:v>370.114445880971</c:v>
                </c:pt>
                <c:pt idx="16646">
                  <c:v>368.43412629667102</c:v>
                </c:pt>
                <c:pt idx="16647">
                  <c:v>367.82989432954503</c:v>
                </c:pt>
                <c:pt idx="16648">
                  <c:v>368.55084092243101</c:v>
                </c:pt>
                <c:pt idx="16649">
                  <c:v>369.78917174793003</c:v>
                </c:pt>
                <c:pt idx="16650">
                  <c:v>376.65245877557197</c:v>
                </c:pt>
                <c:pt idx="16651">
                  <c:v>379.27395988864998</c:v>
                </c:pt>
                <c:pt idx="16652">
                  <c:v>378.689877990421</c:v>
                </c:pt>
                <c:pt idx="16653">
                  <c:v>381.17408359003798</c:v>
                </c:pt>
                <c:pt idx="16654">
                  <c:v>382.03553701895203</c:v>
                </c:pt>
                <c:pt idx="16655">
                  <c:v>385.15294700102601</c:v>
                </c:pt>
                <c:pt idx="16656">
                  <c:v>386.25448442944901</c:v>
                </c:pt>
                <c:pt idx="16657">
                  <c:v>382.83999478709302</c:v>
                </c:pt>
                <c:pt idx="16658">
                  <c:v>383.705213175312</c:v>
                </c:pt>
                <c:pt idx="16659">
                  <c:v>384.15031122259501</c:v>
                </c:pt>
                <c:pt idx="16660">
                  <c:v>386.86241241982702</c:v>
                </c:pt>
                <c:pt idx="16661">
                  <c:v>384.64182217253699</c:v>
                </c:pt>
                <c:pt idx="16662">
                  <c:v>386.31886051720898</c:v>
                </c:pt>
                <c:pt idx="16663">
                  <c:v>388.18091742490202</c:v>
                </c:pt>
                <c:pt idx="16664">
                  <c:v>392.07049021749998</c:v>
                </c:pt>
                <c:pt idx="16665">
                  <c:v>388.784939509477</c:v>
                </c:pt>
                <c:pt idx="16666">
                  <c:v>390.62000442396197</c:v>
                </c:pt>
                <c:pt idx="16667">
                  <c:v>393.90902486121098</c:v>
                </c:pt>
                <c:pt idx="16668">
                  <c:v>394.03507574916699</c:v>
                </c:pt>
                <c:pt idx="16669">
                  <c:v>394.08235995825697</c:v>
                </c:pt>
                <c:pt idx="16670">
                  <c:v>393.735567481494</c:v>
                </c:pt>
                <c:pt idx="16671">
                  <c:v>391.22353456096198</c:v>
                </c:pt>
                <c:pt idx="16672">
                  <c:v>390.95750255745997</c:v>
                </c:pt>
                <c:pt idx="16673">
                  <c:v>386.93845943116997</c:v>
                </c:pt>
                <c:pt idx="16674">
                  <c:v>388.02962588676502</c:v>
                </c:pt>
                <c:pt idx="16675">
                  <c:v>388.46421906775902</c:v>
                </c:pt>
                <c:pt idx="16676">
                  <c:v>387.81159917972502</c:v>
                </c:pt>
                <c:pt idx="16677">
                  <c:v>387.12129453318499</c:v>
                </c:pt>
                <c:pt idx="16678">
                  <c:v>388.71623426666201</c:v>
                </c:pt>
                <c:pt idx="16679">
                  <c:v>394.32152236478697</c:v>
                </c:pt>
                <c:pt idx="16680">
                  <c:v>393.30417283708601</c:v>
                </c:pt>
                <c:pt idx="16681">
                  <c:v>395.39655103657901</c:v>
                </c:pt>
                <c:pt idx="16682">
                  <c:v>392.75530207565498</c:v>
                </c:pt>
                <c:pt idx="16683">
                  <c:v>385.69356174433398</c:v>
                </c:pt>
                <c:pt idx="16684">
                  <c:v>383.77280780684799</c:v>
                </c:pt>
                <c:pt idx="16685">
                  <c:v>385.173578555343</c:v>
                </c:pt>
                <c:pt idx="16686">
                  <c:v>386.502427401359</c:v>
                </c:pt>
                <c:pt idx="16687">
                  <c:v>388.02911198959401</c:v>
                </c:pt>
                <c:pt idx="16688">
                  <c:v>391.69598709789602</c:v>
                </c:pt>
                <c:pt idx="16689">
                  <c:v>393.86989982628899</c:v>
                </c:pt>
                <c:pt idx="16690">
                  <c:v>395.89832981039399</c:v>
                </c:pt>
                <c:pt idx="16691">
                  <c:v>397.22458921525902</c:v>
                </c:pt>
                <c:pt idx="16692">
                  <c:v>397.60195257501402</c:v>
                </c:pt>
                <c:pt idx="16693">
                  <c:v>399.21224048294198</c:v>
                </c:pt>
                <c:pt idx="16694">
                  <c:v>400.11046802402899</c:v>
                </c:pt>
                <c:pt idx="16695">
                  <c:v>399.01016423696302</c:v>
                </c:pt>
                <c:pt idx="16696">
                  <c:v>403.499028584629</c:v>
                </c:pt>
                <c:pt idx="16697">
                  <c:v>401.29995887884297</c:v>
                </c:pt>
                <c:pt idx="16698">
                  <c:v>403.12587369174099</c:v>
                </c:pt>
                <c:pt idx="16699">
                  <c:v>400.88852509275199</c:v>
                </c:pt>
                <c:pt idx="16700">
                  <c:v>401.10901378155302</c:v>
                </c:pt>
                <c:pt idx="16701">
                  <c:v>405.26049207419197</c:v>
                </c:pt>
                <c:pt idx="16702">
                  <c:v>409.49546421636802</c:v>
                </c:pt>
                <c:pt idx="16703">
                  <c:v>410.04828309305998</c:v>
                </c:pt>
                <c:pt idx="16704">
                  <c:v>414.04625385321702</c:v>
                </c:pt>
                <c:pt idx="16705">
                  <c:v>412.10851738518397</c:v>
                </c:pt>
                <c:pt idx="16706">
                  <c:v>412.98218744204098</c:v>
                </c:pt>
                <c:pt idx="16707">
                  <c:v>414.06420077313902</c:v>
                </c:pt>
                <c:pt idx="16708">
                  <c:v>413.285760075685</c:v>
                </c:pt>
                <c:pt idx="16709">
                  <c:v>418.66674067187103</c:v>
                </c:pt>
                <c:pt idx="16710">
                  <c:v>419.13564742142302</c:v>
                </c:pt>
                <c:pt idx="16711">
                  <c:v>417.299833285717</c:v>
                </c:pt>
                <c:pt idx="16712">
                  <c:v>418.935648632197</c:v>
                </c:pt>
                <c:pt idx="16713">
                  <c:v>415.71822285070198</c:v>
                </c:pt>
                <c:pt idx="16714">
                  <c:v>413.77266156776102</c:v>
                </c:pt>
                <c:pt idx="16715">
                  <c:v>415.270518602636</c:v>
                </c:pt>
                <c:pt idx="16716">
                  <c:v>416.192419153934</c:v>
                </c:pt>
                <c:pt idx="16717">
                  <c:v>415.20188119634702</c:v>
                </c:pt>
                <c:pt idx="16718">
                  <c:v>416.62187163003898</c:v>
                </c:pt>
                <c:pt idx="16719">
                  <c:v>411.42243067209603</c:v>
                </c:pt>
                <c:pt idx="16720">
                  <c:v>411.595228092978</c:v>
                </c:pt>
                <c:pt idx="16721">
                  <c:v>415.34897657318601</c:v>
                </c:pt>
                <c:pt idx="16722">
                  <c:v>422.45975105211897</c:v>
                </c:pt>
                <c:pt idx="16723">
                  <c:v>421.91900257077299</c:v>
                </c:pt>
                <c:pt idx="16724">
                  <c:v>423.319773659308</c:v>
                </c:pt>
                <c:pt idx="16725">
                  <c:v>421.33863711858203</c:v>
                </c:pt>
                <c:pt idx="16726">
                  <c:v>422.48467821154497</c:v>
                </c:pt>
                <c:pt idx="16727">
                  <c:v>423.16910339024702</c:v>
                </c:pt>
                <c:pt idx="16728">
                  <c:v>425.80544690436898</c:v>
                </c:pt>
                <c:pt idx="16729">
                  <c:v>425.00919071865701</c:v>
                </c:pt>
                <c:pt idx="16730">
                  <c:v>421.53686563048598</c:v>
                </c:pt>
                <c:pt idx="16731">
                  <c:v>420.91720643800898</c:v>
                </c:pt>
                <c:pt idx="16732">
                  <c:v>421.43493460192798</c:v>
                </c:pt>
                <c:pt idx="16733">
                  <c:v>420.35184682000101</c:v>
                </c:pt>
                <c:pt idx="16734">
                  <c:v>421.87772402395802</c:v>
                </c:pt>
                <c:pt idx="16735">
                  <c:v>418.76848519790099</c:v>
                </c:pt>
                <c:pt idx="16736">
                  <c:v>415.807792007552</c:v>
                </c:pt>
                <c:pt idx="16737">
                  <c:v>416.73504338372902</c:v>
                </c:pt>
                <c:pt idx="16738">
                  <c:v>418.28946509554999</c:v>
                </c:pt>
                <c:pt idx="16739">
                  <c:v>418.67847429808899</c:v>
                </c:pt>
                <c:pt idx="16740">
                  <c:v>418.43982756773897</c:v>
                </c:pt>
                <c:pt idx="16741">
                  <c:v>418.11762890051199</c:v>
                </c:pt>
                <c:pt idx="16742">
                  <c:v>419.34271355318998</c:v>
                </c:pt>
                <c:pt idx="16743">
                  <c:v>416.50376338243501</c:v>
                </c:pt>
                <c:pt idx="16744">
                  <c:v>417.14101414040999</c:v>
                </c:pt>
                <c:pt idx="16745">
                  <c:v>417.73752579063103</c:v>
                </c:pt>
                <c:pt idx="16746">
                  <c:v>421.55146940110001</c:v>
                </c:pt>
                <c:pt idx="16747">
                  <c:v>422.78661520644499</c:v>
                </c:pt>
                <c:pt idx="16748">
                  <c:v>424.82021882558797</c:v>
                </c:pt>
                <c:pt idx="16749">
                  <c:v>428.987705172267</c:v>
                </c:pt>
                <c:pt idx="16750">
                  <c:v>431.39432619828301</c:v>
                </c:pt>
                <c:pt idx="16751">
                  <c:v>431.78689503512402</c:v>
                </c:pt>
                <c:pt idx="16752">
                  <c:v>433.95014737924998</c:v>
                </c:pt>
                <c:pt idx="16753">
                  <c:v>434.95257221969598</c:v>
                </c:pt>
                <c:pt idx="16754">
                  <c:v>434.21750237264399</c:v>
                </c:pt>
                <c:pt idx="16755">
                  <c:v>431.74680478414399</c:v>
                </c:pt>
                <c:pt idx="16756">
                  <c:v>430.11048439401202</c:v>
                </c:pt>
                <c:pt idx="16757">
                  <c:v>406.50171990562501</c:v>
                </c:pt>
                <c:pt idx="16758">
                  <c:v>413.29436364524798</c:v>
                </c:pt>
                <c:pt idx="16759">
                  <c:v>411.64531913430397</c:v>
                </c:pt>
                <c:pt idx="16760">
                  <c:v>412.802042481071</c:v>
                </c:pt>
                <c:pt idx="16761">
                  <c:v>419.204602159952</c:v>
                </c:pt>
                <c:pt idx="16762">
                  <c:v>419.12495328554201</c:v>
                </c:pt>
                <c:pt idx="16763">
                  <c:v>416.44674483404702</c:v>
                </c:pt>
                <c:pt idx="16764">
                  <c:v>414.243741553875</c:v>
                </c:pt>
                <c:pt idx="16765">
                  <c:v>413.29512338571698</c:v>
                </c:pt>
                <c:pt idx="16766">
                  <c:v>408.71168046736898</c:v>
                </c:pt>
                <c:pt idx="16767">
                  <c:v>404.79213545168699</c:v>
                </c:pt>
                <c:pt idx="16768">
                  <c:v>404.674745732406</c:v>
                </c:pt>
                <c:pt idx="16769">
                  <c:v>410.22283649639701</c:v>
                </c:pt>
                <c:pt idx="16770">
                  <c:v>411.547856258281</c:v>
                </c:pt>
                <c:pt idx="16771">
                  <c:v>408.96745119954102</c:v>
                </c:pt>
                <c:pt idx="16772">
                  <c:v>408.28447555603799</c:v>
                </c:pt>
                <c:pt idx="16773">
                  <c:v>402.86654056540903</c:v>
                </c:pt>
                <c:pt idx="16774">
                  <c:v>404.97353257256702</c:v>
                </c:pt>
                <c:pt idx="16775">
                  <c:v>409.03541710426998</c:v>
                </c:pt>
                <c:pt idx="16776">
                  <c:v>407.779678373759</c:v>
                </c:pt>
                <c:pt idx="16777">
                  <c:v>410.32014577002798</c:v>
                </c:pt>
                <c:pt idx="16778">
                  <c:v>411.07103163678698</c:v>
                </c:pt>
                <c:pt idx="16779">
                  <c:v>409.27465122853403</c:v>
                </c:pt>
                <c:pt idx="16780">
                  <c:v>411.783504840565</c:v>
                </c:pt>
                <c:pt idx="16781">
                  <c:v>412.00175009813</c:v>
                </c:pt>
                <c:pt idx="16782">
                  <c:v>413.29131557593797</c:v>
                </c:pt>
                <c:pt idx="16783">
                  <c:v>410.78263729039202</c:v>
                </c:pt>
                <c:pt idx="16784">
                  <c:v>410.58956945086499</c:v>
                </c:pt>
                <c:pt idx="16785">
                  <c:v>412.90118872687401</c:v>
                </c:pt>
                <c:pt idx="16786">
                  <c:v>415.26711253827898</c:v>
                </c:pt>
                <c:pt idx="16787">
                  <c:v>416.94063900180799</c:v>
                </c:pt>
                <c:pt idx="16788">
                  <c:v>417.41178192388003</c:v>
                </c:pt>
                <c:pt idx="16789">
                  <c:v>415.21202183314102</c:v>
                </c:pt>
                <c:pt idx="16790">
                  <c:v>417.17597469641203</c:v>
                </c:pt>
                <c:pt idx="16791">
                  <c:v>421.723192820603</c:v>
                </c:pt>
                <c:pt idx="16792">
                  <c:v>422.94619007978201</c:v>
                </c:pt>
                <c:pt idx="16793">
                  <c:v>421.46587841450298</c:v>
                </c:pt>
                <c:pt idx="16794">
                  <c:v>420.28577395494301</c:v>
                </c:pt>
                <c:pt idx="16795">
                  <c:v>419.36114525224201</c:v>
                </c:pt>
                <c:pt idx="16796">
                  <c:v>420.15793142822099</c:v>
                </c:pt>
                <c:pt idx="16797">
                  <c:v>419.69575770364997</c:v>
                </c:pt>
                <c:pt idx="16798">
                  <c:v>422.29787140141201</c:v>
                </c:pt>
                <c:pt idx="16799">
                  <c:v>423.48030544133701</c:v>
                </c:pt>
                <c:pt idx="16800">
                  <c:v>421.320555883586</c:v>
                </c:pt>
                <c:pt idx="16801">
                  <c:v>419.80380188240503</c:v>
                </c:pt>
                <c:pt idx="16802">
                  <c:v>412.62515687021602</c:v>
                </c:pt>
                <c:pt idx="16803">
                  <c:v>410.93339372704799</c:v>
                </c:pt>
                <c:pt idx="16804">
                  <c:v>411.42651379952002</c:v>
                </c:pt>
                <c:pt idx="16805">
                  <c:v>413.73050227679801</c:v>
                </c:pt>
                <c:pt idx="16806">
                  <c:v>417.16446544569499</c:v>
                </c:pt>
                <c:pt idx="16807">
                  <c:v>416.91416676642802</c:v>
                </c:pt>
                <c:pt idx="16808">
                  <c:v>419.12381185029</c:v>
                </c:pt>
                <c:pt idx="16809">
                  <c:v>421.17751852835602</c:v>
                </c:pt>
                <c:pt idx="16810">
                  <c:v>424.54693867658301</c:v>
                </c:pt>
                <c:pt idx="16811">
                  <c:v>430.770796797581</c:v>
                </c:pt>
                <c:pt idx="16812">
                  <c:v>430.62433472666999</c:v>
                </c:pt>
                <c:pt idx="16813">
                  <c:v>427.67886427714001</c:v>
                </c:pt>
                <c:pt idx="16814">
                  <c:v>424.15479043549601</c:v>
                </c:pt>
                <c:pt idx="16815">
                  <c:v>425.537535052316</c:v>
                </c:pt>
                <c:pt idx="16816">
                  <c:v>421.35024570740097</c:v>
                </c:pt>
                <c:pt idx="16817">
                  <c:v>418.257534903909</c:v>
                </c:pt>
                <c:pt idx="16818">
                  <c:v>419.32827419326298</c:v>
                </c:pt>
                <c:pt idx="16819">
                  <c:v>409.66695075585</c:v>
                </c:pt>
                <c:pt idx="16820">
                  <c:v>405.88162813086598</c:v>
                </c:pt>
                <c:pt idx="16821">
                  <c:v>409.72126833298398</c:v>
                </c:pt>
                <c:pt idx="16822">
                  <c:v>406.71391422341998</c:v>
                </c:pt>
                <c:pt idx="16823">
                  <c:v>407.02301679823</c:v>
                </c:pt>
                <c:pt idx="16824">
                  <c:v>408.39061413467198</c:v>
                </c:pt>
                <c:pt idx="16825">
                  <c:v>399.06297250783598</c:v>
                </c:pt>
                <c:pt idx="16826">
                  <c:v>398.88738479993202</c:v>
                </c:pt>
                <c:pt idx="16827">
                  <c:v>397.23599102686097</c:v>
                </c:pt>
                <c:pt idx="16828">
                  <c:v>393.08884728053999</c:v>
                </c:pt>
                <c:pt idx="16829">
                  <c:v>391.77593053062299</c:v>
                </c:pt>
                <c:pt idx="16830">
                  <c:v>390.54575410875702</c:v>
                </c:pt>
                <c:pt idx="16831">
                  <c:v>387.132384217847</c:v>
                </c:pt>
                <c:pt idx="16832">
                  <c:v>393.69814945418102</c:v>
                </c:pt>
                <c:pt idx="16833">
                  <c:v>394.131217418581</c:v>
                </c:pt>
                <c:pt idx="16834">
                  <c:v>397.126614670962</c:v>
                </c:pt>
                <c:pt idx="16835">
                  <c:v>398.75483379111301</c:v>
                </c:pt>
                <c:pt idx="16836">
                  <c:v>396.72118413877803</c:v>
                </c:pt>
                <c:pt idx="16837">
                  <c:v>396.84020049402</c:v>
                </c:pt>
                <c:pt idx="16838">
                  <c:v>396.95925255416802</c:v>
                </c:pt>
                <c:pt idx="16839">
                  <c:v>397.07834032993497</c:v>
                </c:pt>
                <c:pt idx="16840">
                  <c:v>397.19746383203301</c:v>
                </c:pt>
                <c:pt idx="16841">
                  <c:v>397.31662307118302</c:v>
                </c:pt>
                <c:pt idx="16842">
                  <c:v>397.43581805810402</c:v>
                </c:pt>
                <c:pt idx="16843">
                  <c:v>397.55504880352203</c:v>
                </c:pt>
                <c:pt idx="16844">
                  <c:v>397.674315318163</c:v>
                </c:pt>
                <c:pt idx="16845">
                  <c:v>397.793617612758</c:v>
                </c:pt>
                <c:pt idx="16846">
                  <c:v>397.91295569804203</c:v>
                </c:pt>
                <c:pt idx="16847">
                  <c:v>398.03232958475201</c:v>
                </c:pt>
                <c:pt idx="16848">
                  <c:v>398.15173928362702</c:v>
                </c:pt>
                <c:pt idx="16849">
                  <c:v>398.27118480541202</c:v>
                </c:pt>
                <c:pt idx="16850">
                  <c:v>398.39066616085398</c:v>
                </c:pt>
                <c:pt idx="16851">
                  <c:v>398.510183360702</c:v>
                </c:pt>
                <c:pt idx="16852">
                  <c:v>398.62575131387598</c:v>
                </c:pt>
                <c:pt idx="16853">
                  <c:v>398.74135278175697</c:v>
                </c:pt>
                <c:pt idx="16854">
                  <c:v>398.85698777406401</c:v>
                </c:pt>
                <c:pt idx="16855">
                  <c:v>398.97265630051902</c:v>
                </c:pt>
                <c:pt idx="16856">
                  <c:v>399.08835837084598</c:v>
                </c:pt>
                <c:pt idx="16857">
                  <c:v>399.20409399477302</c:v>
                </c:pt>
                <c:pt idx="16858">
                  <c:v>399.31986318203201</c:v>
                </c:pt>
                <c:pt idx="16859">
                  <c:v>399.43566594235398</c:v>
                </c:pt>
                <c:pt idx="16860">
                  <c:v>399.551502285477</c:v>
                </c:pt>
                <c:pt idx="16861">
                  <c:v>399.66737222114</c:v>
                </c:pt>
                <c:pt idx="16862">
                  <c:v>399.78327575908401</c:v>
                </c:pt>
                <c:pt idx="16863">
                  <c:v>399.89921290905397</c:v>
                </c:pt>
                <c:pt idx="16864">
                  <c:v>400.01518368079797</c:v>
                </c:pt>
                <c:pt idx="16865">
                  <c:v>400.131188084065</c:v>
                </c:pt>
                <c:pt idx="16866">
                  <c:v>400.24722612861001</c:v>
                </c:pt>
                <c:pt idx="16867">
                  <c:v>400.36329782418699</c:v>
                </c:pt>
                <c:pt idx="16868">
                  <c:v>400.47940318055601</c:v>
                </c:pt>
                <c:pt idx="16869">
                  <c:v>400.59554220747799</c:v>
                </c:pt>
                <c:pt idx="16870">
                  <c:v>400.71171491471898</c:v>
                </c:pt>
                <c:pt idx="16871">
                  <c:v>400.827921312044</c:v>
                </c:pt>
                <c:pt idx="16872">
                  <c:v>400.94416140922402</c:v>
                </c:pt>
                <c:pt idx="16873">
                  <c:v>401.060435216033</c:v>
                </c:pt>
                <c:pt idx="16874">
                  <c:v>401.19679576400603</c:v>
                </c:pt>
                <c:pt idx="16875">
                  <c:v>401.333202674566</c:v>
                </c:pt>
                <c:pt idx="16876">
                  <c:v>401.46965596347502</c:v>
                </c:pt>
                <c:pt idx="16877">
                  <c:v>401.606155646503</c:v>
                </c:pt>
                <c:pt idx="16878">
                  <c:v>401.74270173942301</c:v>
                </c:pt>
                <c:pt idx="16879">
                  <c:v>401.879294258014</c:v>
                </c:pt>
                <c:pt idx="16880">
                  <c:v>402.015933218062</c:v>
                </c:pt>
                <c:pt idx="16881">
                  <c:v>402.15261863535602</c:v>
                </c:pt>
                <c:pt idx="16882">
                  <c:v>402.28935052569199</c:v>
                </c:pt>
                <c:pt idx="16883">
                  <c:v>402.42612890487101</c:v>
                </c:pt>
                <c:pt idx="16884">
                  <c:v>402.562953788698</c:v>
                </c:pt>
                <c:pt idx="16885">
                  <c:v>402.69982519298702</c:v>
                </c:pt>
                <c:pt idx="16886">
                  <c:v>402.83674313355198</c:v>
                </c:pt>
                <c:pt idx="16887">
                  <c:v>402.97370762621802</c:v>
                </c:pt>
                <c:pt idx="16888">
                  <c:v>403.11071868681103</c:v>
                </c:pt>
                <c:pt idx="16889">
                  <c:v>403.247776331164</c:v>
                </c:pt>
                <c:pt idx="16890">
                  <c:v>403.38488057511699</c:v>
                </c:pt>
                <c:pt idx="16891">
                  <c:v>403.52203143451197</c:v>
                </c:pt>
                <c:pt idx="16892">
                  <c:v>403.65922892520001</c:v>
                </c:pt>
                <c:pt idx="16893">
                  <c:v>403.796473063034</c:v>
                </c:pt>
                <c:pt idx="16894">
                  <c:v>403.92164996968398</c:v>
                </c:pt>
                <c:pt idx="16895">
                  <c:v>404.04686568117501</c:v>
                </c:pt>
                <c:pt idx="16896">
                  <c:v>404.17212020953599</c:v>
                </c:pt>
                <c:pt idx="16897">
                  <c:v>404.29741356680103</c:v>
                </c:pt>
                <c:pt idx="16898">
                  <c:v>404.42274576500603</c:v>
                </c:pt>
                <c:pt idx="16899">
                  <c:v>404.54811681619401</c:v>
                </c:pt>
                <c:pt idx="16900">
                  <c:v>404.67352673240703</c:v>
                </c:pt>
                <c:pt idx="16901">
                  <c:v>404.798975525694</c:v>
                </c:pt>
                <c:pt idx="16902">
                  <c:v>404.924463208107</c:v>
                </c:pt>
                <c:pt idx="16903">
                  <c:v>405.04998979170102</c:v>
                </c:pt>
                <c:pt idx="16904">
                  <c:v>405.175555288537</c:v>
                </c:pt>
                <c:pt idx="16905">
                  <c:v>405.30115971067602</c:v>
                </c:pt>
                <c:pt idx="16906">
                  <c:v>405.42680307018702</c:v>
                </c:pt>
                <c:pt idx="16907">
                  <c:v>405.55248537913798</c:v>
                </c:pt>
                <c:pt idx="16908">
                  <c:v>405.67820664960601</c:v>
                </c:pt>
                <c:pt idx="16909">
                  <c:v>405.803966893667</c:v>
                </c:pt>
                <c:pt idx="16910">
                  <c:v>405.92976612340402</c:v>
                </c:pt>
                <c:pt idx="16911">
                  <c:v>406.05560435090302</c:v>
                </c:pt>
                <c:pt idx="16912">
                  <c:v>406.18148158825102</c:v>
                </c:pt>
                <c:pt idx="16913">
                  <c:v>406.307397847544</c:v>
                </c:pt>
                <c:pt idx="16914">
                  <c:v>406.43335314087602</c:v>
                </c:pt>
                <c:pt idx="16915">
                  <c:v>406.55934748035003</c:v>
                </c:pt>
                <c:pt idx="16916">
                  <c:v>406.68131528459401</c:v>
                </c:pt>
                <c:pt idx="16917">
                  <c:v>406.80331967917999</c:v>
                </c:pt>
                <c:pt idx="16918">
                  <c:v>406.92536067508303</c:v>
                </c:pt>
                <c:pt idx="16919">
                  <c:v>407.047438283286</c:v>
                </c:pt>
                <c:pt idx="16920">
                  <c:v>405.25642955483897</c:v>
                </c:pt>
                <c:pt idx="16921">
                  <c:v>400.92018575860197</c:v>
                </c:pt>
                <c:pt idx="16922">
                  <c:v>403.72662705891298</c:v>
                </c:pt>
                <c:pt idx="16923">
                  <c:v>408.28873794467802</c:v>
                </c:pt>
                <c:pt idx="16924">
                  <c:v>407.349673847406</c:v>
                </c:pt>
                <c:pt idx="16925">
                  <c:v>405.31292547816901</c:v>
                </c:pt>
                <c:pt idx="16926">
                  <c:v>405.029206430334</c:v>
                </c:pt>
                <c:pt idx="16927">
                  <c:v>399.19678585773698</c:v>
                </c:pt>
                <c:pt idx="16928">
                  <c:v>400.47421557248202</c:v>
                </c:pt>
                <c:pt idx="16929">
                  <c:v>400.83464236649701</c:v>
                </c:pt>
                <c:pt idx="16930">
                  <c:v>401.99706282936</c:v>
                </c:pt>
                <c:pt idx="16931">
                  <c:v>397.816293375935</c:v>
                </c:pt>
                <c:pt idx="16932">
                  <c:v>394.51441814091402</c:v>
                </c:pt>
                <c:pt idx="16933">
                  <c:v>394.041000839145</c:v>
                </c:pt>
                <c:pt idx="16934">
                  <c:v>396.72047964485103</c:v>
                </c:pt>
                <c:pt idx="16935">
                  <c:v>399.45785095440101</c:v>
                </c:pt>
                <c:pt idx="16936">
                  <c:v>400.25676665630903</c:v>
                </c:pt>
                <c:pt idx="16937">
                  <c:v>401.58561912160798</c:v>
                </c:pt>
                <c:pt idx="16938">
                  <c:v>402.23618782458499</c:v>
                </c:pt>
                <c:pt idx="16939">
                  <c:v>398.18164705131397</c:v>
                </c:pt>
                <c:pt idx="16940">
                  <c:v>400.73797322538297</c:v>
                </c:pt>
                <c:pt idx="16941">
                  <c:v>401.74783291791101</c:v>
                </c:pt>
                <c:pt idx="16942">
                  <c:v>399.184681743895</c:v>
                </c:pt>
                <c:pt idx="16943">
                  <c:v>403.46394153218898</c:v>
                </c:pt>
                <c:pt idx="16944">
                  <c:v>407.70838219710799</c:v>
                </c:pt>
                <c:pt idx="16945">
                  <c:v>409.55122408463899</c:v>
                </c:pt>
                <c:pt idx="16946">
                  <c:v>411.19762000545899</c:v>
                </c:pt>
                <c:pt idx="16947">
                  <c:v>409.47881395383598</c:v>
                </c:pt>
                <c:pt idx="16948">
                  <c:v>405.842642085926</c:v>
                </c:pt>
                <c:pt idx="16949">
                  <c:v>406.459522901897</c:v>
                </c:pt>
                <c:pt idx="16950">
                  <c:v>403.05339209997902</c:v>
                </c:pt>
                <c:pt idx="16951">
                  <c:v>395.56466007476098</c:v>
                </c:pt>
                <c:pt idx="16952">
                  <c:v>395.69124076598501</c:v>
                </c:pt>
                <c:pt idx="16953">
                  <c:v>397.20278130571103</c:v>
                </c:pt>
                <c:pt idx="16954">
                  <c:v>396.33687924246499</c:v>
                </c:pt>
                <c:pt idx="16955">
                  <c:v>393.76861626497401</c:v>
                </c:pt>
                <c:pt idx="16956">
                  <c:v>394.91842062446699</c:v>
                </c:pt>
                <c:pt idx="16957">
                  <c:v>395.32123741350398</c:v>
                </c:pt>
                <c:pt idx="16958">
                  <c:v>394.64128488515303</c:v>
                </c:pt>
                <c:pt idx="16959">
                  <c:v>389.93716076932202</c:v>
                </c:pt>
                <c:pt idx="16960">
                  <c:v>382.87149941618202</c:v>
                </c:pt>
                <c:pt idx="16961">
                  <c:v>370.26736965540101</c:v>
                </c:pt>
                <c:pt idx="16962">
                  <c:v>370.37104451890502</c:v>
                </c:pt>
                <c:pt idx="16963">
                  <c:v>370.47474841137</c:v>
                </c:pt>
                <c:pt idx="16964">
                  <c:v>370.57848134092501</c:v>
                </c:pt>
                <c:pt idx="16965">
                  <c:v>370.68224331570099</c:v>
                </c:pt>
                <c:pt idx="16966">
                  <c:v>370.78603434382899</c:v>
                </c:pt>
                <c:pt idx="16967">
                  <c:v>370.88985443344501</c:v>
                </c:pt>
                <c:pt idx="16968">
                  <c:v>370.99370359268698</c:v>
                </c:pt>
                <c:pt idx="16969">
                  <c:v>371.09758182969301</c:v>
                </c:pt>
                <c:pt idx="16970">
                  <c:v>371.20148915260501</c:v>
                </c:pt>
                <c:pt idx="16971">
                  <c:v>371.305425569568</c:v>
                </c:pt>
                <c:pt idx="16972">
                  <c:v>371.40939108872698</c:v>
                </c:pt>
                <c:pt idx="16973">
                  <c:v>371.51338571823197</c:v>
                </c:pt>
                <c:pt idx="16974">
                  <c:v>371.61740946623303</c:v>
                </c:pt>
                <c:pt idx="16975">
                  <c:v>371.72146234088399</c:v>
                </c:pt>
                <c:pt idx="16976">
                  <c:v>371.82554435033899</c:v>
                </c:pt>
                <c:pt idx="16977">
                  <c:v>371.92965550275699</c:v>
                </c:pt>
                <c:pt idx="16978">
                  <c:v>372.03379580629797</c:v>
                </c:pt>
                <c:pt idx="16979">
                  <c:v>372.13796526912398</c:v>
                </c:pt>
                <c:pt idx="16980">
                  <c:v>372.24216389939897</c:v>
                </c:pt>
                <c:pt idx="16981">
                  <c:v>372.357558970208</c:v>
                </c:pt>
                <c:pt idx="16982">
                  <c:v>372.47298981348899</c:v>
                </c:pt>
                <c:pt idx="16983">
                  <c:v>372.58845644033102</c:v>
                </c:pt>
                <c:pt idx="16984">
                  <c:v>372.70395886182803</c:v>
                </c:pt>
                <c:pt idx="16985">
                  <c:v>372.81949708907501</c:v>
                </c:pt>
                <c:pt idx="16986">
                  <c:v>372.93507113317298</c:v>
                </c:pt>
                <c:pt idx="16987">
                  <c:v>373.05068100522402</c:v>
                </c:pt>
                <c:pt idx="16988">
                  <c:v>373.16632671633499</c:v>
                </c:pt>
                <c:pt idx="16989">
                  <c:v>373.28200827761799</c:v>
                </c:pt>
                <c:pt idx="16990">
                  <c:v>373.39772570018403</c:v>
                </c:pt>
                <c:pt idx="16991">
                  <c:v>373.51347899515099</c:v>
                </c:pt>
                <c:pt idx="16992">
                  <c:v>373.62926817363899</c:v>
                </c:pt>
                <c:pt idx="16993">
                  <c:v>373.74509324677302</c:v>
                </c:pt>
                <c:pt idx="16994">
                  <c:v>373.86095422568002</c:v>
                </c:pt>
                <c:pt idx="16995">
                  <c:v>373.97685112148997</c:v>
                </c:pt>
                <c:pt idx="16996">
                  <c:v>374.09278394533698</c:v>
                </c:pt>
                <c:pt idx="16997">
                  <c:v>374.20875270836001</c:v>
                </c:pt>
                <c:pt idx="16998">
                  <c:v>374.32475742169999</c:v>
                </c:pt>
                <c:pt idx="16999">
                  <c:v>374.440798096501</c:v>
                </c:pt>
                <c:pt idx="17000">
                  <c:v>374.55313033593001</c:v>
                </c:pt>
                <c:pt idx="17001">
                  <c:v>374.66549627503002</c:v>
                </c:pt>
                <c:pt idx="17002">
                  <c:v>374.77789592391298</c:v>
                </c:pt>
                <c:pt idx="17003">
                  <c:v>374.89032929269001</c:v>
                </c:pt>
                <c:pt idx="17004">
                  <c:v>375.002796391478</c:v>
                </c:pt>
                <c:pt idx="17005">
                  <c:v>375.11529723039502</c:v>
                </c:pt>
                <c:pt idx="17006">
                  <c:v>375.22783181956402</c:v>
                </c:pt>
                <c:pt idx="17007">
                  <c:v>375.34040016911001</c:v>
                </c:pt>
                <c:pt idx="17008">
                  <c:v>375.45300228916102</c:v>
                </c:pt>
                <c:pt idx="17009">
                  <c:v>375.56563818984802</c:v>
                </c:pt>
                <c:pt idx="17010">
                  <c:v>375.67830788130499</c:v>
                </c:pt>
                <c:pt idx="17011">
                  <c:v>375.79101137366899</c:v>
                </c:pt>
                <c:pt idx="17012">
                  <c:v>375.90374867708101</c:v>
                </c:pt>
                <c:pt idx="17013">
                  <c:v>376.01651980168401</c:v>
                </c:pt>
                <c:pt idx="17014">
                  <c:v>376.129324757625</c:v>
                </c:pt>
                <c:pt idx="17015">
                  <c:v>376.242163555052</c:v>
                </c:pt>
                <c:pt idx="17016">
                  <c:v>376.35503620411799</c:v>
                </c:pt>
                <c:pt idx="17017">
                  <c:v>376.46794271497998</c:v>
                </c:pt>
                <c:pt idx="17018">
                  <c:v>376.58088309779401</c:v>
                </c:pt>
                <c:pt idx="17019">
                  <c:v>376.69385736272301</c:v>
                </c:pt>
                <c:pt idx="17020">
                  <c:v>376.80686551993199</c:v>
                </c:pt>
                <c:pt idx="17021">
                  <c:v>376.91990757958803</c:v>
                </c:pt>
                <c:pt idx="17022">
                  <c:v>377.032983551862</c:v>
                </c:pt>
                <c:pt idx="17023">
                  <c:v>377.13478245742101</c:v>
                </c:pt>
                <c:pt idx="17024">
                  <c:v>377.23660884868502</c:v>
                </c:pt>
                <c:pt idx="17025">
                  <c:v>377.33846273307398</c:v>
                </c:pt>
                <c:pt idx="17026">
                  <c:v>377.44034411801198</c:v>
                </c:pt>
                <c:pt idx="17027">
                  <c:v>377.54225301092401</c:v>
                </c:pt>
                <c:pt idx="17028">
                  <c:v>377.64418941923702</c:v>
                </c:pt>
                <c:pt idx="17029">
                  <c:v>377.74615335037998</c:v>
                </c:pt>
                <c:pt idx="17030">
                  <c:v>377.84814481178398</c:v>
                </c:pt>
                <c:pt idx="17031">
                  <c:v>377.950163810883</c:v>
                </c:pt>
                <c:pt idx="17032">
                  <c:v>378.05221035511198</c:v>
                </c:pt>
                <c:pt idx="17033">
                  <c:v>378.15428445190798</c:v>
                </c:pt>
                <c:pt idx="17034">
                  <c:v>378.25638610870999</c:v>
                </c:pt>
                <c:pt idx="17035">
                  <c:v>378.35851533296</c:v>
                </c:pt>
                <c:pt idx="17036">
                  <c:v>378.4606721321</c:v>
                </c:pt>
                <c:pt idx="17037">
                  <c:v>378.56285651357501</c:v>
                </c:pt>
                <c:pt idx="17038">
                  <c:v>378.66506848483402</c:v>
                </c:pt>
                <c:pt idx="17039">
                  <c:v>378.767308053325</c:v>
                </c:pt>
                <c:pt idx="17040">
                  <c:v>378.86957522649902</c:v>
                </c:pt>
                <c:pt idx="17041">
                  <c:v>378.97187001180998</c:v>
                </c:pt>
                <c:pt idx="17042">
                  <c:v>379.07419241671403</c:v>
                </c:pt>
                <c:pt idx="17043">
                  <c:v>379.176542448666</c:v>
                </c:pt>
                <c:pt idx="17044">
                  <c:v>379.29029541140102</c:v>
                </c:pt>
                <c:pt idx="17045">
                  <c:v>379.404082500024</c:v>
                </c:pt>
                <c:pt idx="17046">
                  <c:v>379.51790372477399</c:v>
                </c:pt>
                <c:pt idx="17047">
                  <c:v>379.63175909589199</c:v>
                </c:pt>
                <c:pt idx="17048">
                  <c:v>379.74564862362001</c:v>
                </c:pt>
                <c:pt idx="17049">
                  <c:v>379.85957231820697</c:v>
                </c:pt>
                <c:pt idx="17050">
                  <c:v>379.97353018990299</c:v>
                </c:pt>
                <c:pt idx="17051">
                  <c:v>380.08752224896</c:v>
                </c:pt>
                <c:pt idx="17052">
                  <c:v>380.20154850563398</c:v>
                </c:pt>
                <c:pt idx="17053">
                  <c:v>380.31560897018602</c:v>
                </c:pt>
                <c:pt idx="17054">
                  <c:v>380.42970365287698</c:v>
                </c:pt>
                <c:pt idx="17055">
                  <c:v>380.54383256397301</c:v>
                </c:pt>
                <c:pt idx="17056">
                  <c:v>380.65799571374203</c:v>
                </c:pt>
                <c:pt idx="17057">
                  <c:v>380.77219311245602</c:v>
                </c:pt>
                <c:pt idx="17058">
                  <c:v>380.88642477039002</c:v>
                </c:pt>
                <c:pt idx="17059">
                  <c:v>381.00069069782103</c:v>
                </c:pt>
                <c:pt idx="17060">
                  <c:v>381.11499090503003</c:v>
                </c:pt>
                <c:pt idx="17061">
                  <c:v>381.22932540230198</c:v>
                </c:pt>
                <c:pt idx="17062">
                  <c:v>381.34369419992299</c:v>
                </c:pt>
                <c:pt idx="17063">
                  <c:v>381.45809730818303</c:v>
                </c:pt>
                <c:pt idx="17064">
                  <c:v>381.54583267056398</c:v>
                </c:pt>
                <c:pt idx="17065">
                  <c:v>381.633588212078</c:v>
                </c:pt>
                <c:pt idx="17066">
                  <c:v>381.72136393736599</c:v>
                </c:pt>
                <c:pt idx="17067">
                  <c:v>381.80915985107202</c:v>
                </c:pt>
                <c:pt idx="17068">
                  <c:v>381.89697595783798</c:v>
                </c:pt>
                <c:pt idx="17069">
                  <c:v>381.98481226230803</c:v>
                </c:pt>
                <c:pt idx="17070">
                  <c:v>382.07266876912797</c:v>
                </c:pt>
                <c:pt idx="17071">
                  <c:v>382.160545482945</c:v>
                </c:pt>
                <c:pt idx="17072">
                  <c:v>382.24844240840599</c:v>
                </c:pt>
                <c:pt idx="17073">
                  <c:v>382.33635955016001</c:v>
                </c:pt>
                <c:pt idx="17074">
                  <c:v>382.42429691285702</c:v>
                </c:pt>
                <c:pt idx="17075">
                  <c:v>382.51225450114703</c:v>
                </c:pt>
                <c:pt idx="17076">
                  <c:v>382.60023231968199</c:v>
                </c:pt>
                <c:pt idx="17077">
                  <c:v>382.688230373115</c:v>
                </c:pt>
                <c:pt idx="17078">
                  <c:v>382.77624866610103</c:v>
                </c:pt>
                <c:pt idx="17079">
                  <c:v>382.864287203294</c:v>
                </c:pt>
                <c:pt idx="17080">
                  <c:v>382.95234598935099</c:v>
                </c:pt>
                <c:pt idx="17081">
                  <c:v>383.04042502892901</c:v>
                </c:pt>
                <c:pt idx="17082">
                  <c:v>383.12852432668501</c:v>
                </c:pt>
                <c:pt idx="17083">
                  <c:v>383.21664388727999</c:v>
                </c:pt>
                <c:pt idx="17084">
                  <c:v>383.30478371537401</c:v>
                </c:pt>
                <c:pt idx="17085">
                  <c:v>383.392943815629</c:v>
                </c:pt>
                <c:pt idx="17086">
                  <c:v>383.488792051583</c:v>
                </c:pt>
                <c:pt idx="17087">
                  <c:v>383.58466424959602</c:v>
                </c:pt>
                <c:pt idx="17088">
                  <c:v>383.68056041565802</c:v>
                </c:pt>
                <c:pt idx="17089">
                  <c:v>383.77648055576202</c:v>
                </c:pt>
                <c:pt idx="17090">
                  <c:v>382.183808161456</c:v>
                </c:pt>
                <c:pt idx="17091">
                  <c:v>384.68711210491301</c:v>
                </c:pt>
                <c:pt idx="17092">
                  <c:v>393.90036843982602</c:v>
                </c:pt>
                <c:pt idx="17093">
                  <c:v>391.67483135814098</c:v>
                </c:pt>
                <c:pt idx="17094">
                  <c:v>395.25865606506801</c:v>
                </c:pt>
                <c:pt idx="17095">
                  <c:v>390.61436685630298</c:v>
                </c:pt>
                <c:pt idx="17096">
                  <c:v>395.399392850293</c:v>
                </c:pt>
                <c:pt idx="17097">
                  <c:v>396.01226190921102</c:v>
                </c:pt>
                <c:pt idx="17098">
                  <c:v>391.91353499845098</c:v>
                </c:pt>
                <c:pt idx="17099">
                  <c:v>391.893939321701</c:v>
                </c:pt>
                <c:pt idx="17100">
                  <c:v>392.89326886697103</c:v>
                </c:pt>
                <c:pt idx="17101">
                  <c:v>394.56306525965601</c:v>
                </c:pt>
                <c:pt idx="17102">
                  <c:v>390.40042492116601</c:v>
                </c:pt>
                <c:pt idx="17103">
                  <c:v>395.065709998974</c:v>
                </c:pt>
                <c:pt idx="17104">
                  <c:v>395.24348956847399</c:v>
                </c:pt>
                <c:pt idx="17105">
                  <c:v>398.72953714646798</c:v>
                </c:pt>
                <c:pt idx="17106">
                  <c:v>398.93687650578403</c:v>
                </c:pt>
                <c:pt idx="17107">
                  <c:v>406.644336959876</c:v>
                </c:pt>
                <c:pt idx="17108">
                  <c:v>406.16449664226298</c:v>
                </c:pt>
                <c:pt idx="17109">
                  <c:v>406.25385283152502</c:v>
                </c:pt>
                <c:pt idx="17110">
                  <c:v>405.40884481763499</c:v>
                </c:pt>
                <c:pt idx="17111">
                  <c:v>403.10612257907098</c:v>
                </c:pt>
                <c:pt idx="17112">
                  <c:v>399.68778265959997</c:v>
                </c:pt>
                <c:pt idx="17113">
                  <c:v>404.17227958104098</c:v>
                </c:pt>
                <c:pt idx="17114">
                  <c:v>403.61452183521902</c:v>
                </c:pt>
                <c:pt idx="17115">
                  <c:v>402.93644943853599</c:v>
                </c:pt>
                <c:pt idx="17116">
                  <c:v>401.93716704392801</c:v>
                </c:pt>
                <c:pt idx="17117">
                  <c:v>396.84060376581101</c:v>
                </c:pt>
                <c:pt idx="17118">
                  <c:v>398.35653487219702</c:v>
                </c:pt>
                <c:pt idx="17119">
                  <c:v>397.408446319201</c:v>
                </c:pt>
                <c:pt idx="17120">
                  <c:v>398.13172969150202</c:v>
                </c:pt>
                <c:pt idx="17121">
                  <c:v>400.88680126096699</c:v>
                </c:pt>
                <c:pt idx="17122">
                  <c:v>407.669805938303</c:v>
                </c:pt>
                <c:pt idx="17123">
                  <c:v>407.71872631501498</c:v>
                </c:pt>
                <c:pt idx="17124">
                  <c:v>407.44147758112098</c:v>
                </c:pt>
                <c:pt idx="17125">
                  <c:v>404.07601097630101</c:v>
                </c:pt>
                <c:pt idx="17126">
                  <c:v>412.17369423626599</c:v>
                </c:pt>
                <c:pt idx="17127">
                  <c:v>412.64357224769498</c:v>
                </c:pt>
                <c:pt idx="17128">
                  <c:v>413.93927306455299</c:v>
                </c:pt>
                <c:pt idx="17129">
                  <c:v>410.02340754136202</c:v>
                </c:pt>
                <c:pt idx="17130">
                  <c:v>412.54095126366599</c:v>
                </c:pt>
                <c:pt idx="17131">
                  <c:v>408.18451881832198</c:v>
                </c:pt>
                <c:pt idx="17132">
                  <c:v>407.46611406520202</c:v>
                </c:pt>
                <c:pt idx="17133">
                  <c:v>412.33125946714</c:v>
                </c:pt>
                <c:pt idx="17134">
                  <c:v>414.90420652621498</c:v>
                </c:pt>
                <c:pt idx="17135">
                  <c:v>415.70912068687602</c:v>
                </c:pt>
                <c:pt idx="17136">
                  <c:v>421.79510221373198</c:v>
                </c:pt>
                <c:pt idx="17137">
                  <c:v>425.18633483552998</c:v>
                </c:pt>
                <c:pt idx="17138">
                  <c:v>423.11992924822999</c:v>
                </c:pt>
                <c:pt idx="17139">
                  <c:v>418.82103076706801</c:v>
                </c:pt>
                <c:pt idx="17140">
                  <c:v>414.81710171293503</c:v>
                </c:pt>
                <c:pt idx="17141">
                  <c:v>415.45592004957302</c:v>
                </c:pt>
                <c:pt idx="17142">
                  <c:v>416.67736045451801</c:v>
                </c:pt>
                <c:pt idx="17143">
                  <c:v>413.48561187343699</c:v>
                </c:pt>
                <c:pt idx="17144">
                  <c:v>413.00596856366298</c:v>
                </c:pt>
                <c:pt idx="17145">
                  <c:v>407.69471180793499</c:v>
                </c:pt>
                <c:pt idx="17146">
                  <c:v>408.52640902002298</c:v>
                </c:pt>
                <c:pt idx="17147">
                  <c:v>413.55536911505999</c:v>
                </c:pt>
                <c:pt idx="17148">
                  <c:v>414.17983772242297</c:v>
                </c:pt>
                <c:pt idx="17149">
                  <c:v>414.63957734229501</c:v>
                </c:pt>
                <c:pt idx="17150">
                  <c:v>413.98030041432099</c:v>
                </c:pt>
                <c:pt idx="17151">
                  <c:v>411.83174265516999</c:v>
                </c:pt>
                <c:pt idx="17152">
                  <c:v>412.78307398070399</c:v>
                </c:pt>
                <c:pt idx="17153">
                  <c:v>417.65804208441602</c:v>
                </c:pt>
                <c:pt idx="17154">
                  <c:v>410.81262677465202</c:v>
                </c:pt>
                <c:pt idx="17155">
                  <c:v>411.59727889179197</c:v>
                </c:pt>
                <c:pt idx="17156">
                  <c:v>406.57990806210103</c:v>
                </c:pt>
                <c:pt idx="17157">
                  <c:v>402.396200808142</c:v>
                </c:pt>
                <c:pt idx="17158">
                  <c:v>406.26322829790797</c:v>
                </c:pt>
                <c:pt idx="17159">
                  <c:v>406.22666460736099</c:v>
                </c:pt>
                <c:pt idx="17160">
                  <c:v>406.149481541086</c:v>
                </c:pt>
                <c:pt idx="17161">
                  <c:v>409.24027909561403</c:v>
                </c:pt>
                <c:pt idx="17162">
                  <c:v>410.34932025196298</c:v>
                </c:pt>
                <c:pt idx="17163">
                  <c:v>409.86100456086302</c:v>
                </c:pt>
                <c:pt idx="17164">
                  <c:v>412.52919970055399</c:v>
                </c:pt>
                <c:pt idx="17165">
                  <c:v>416.90613450937701</c:v>
                </c:pt>
                <c:pt idx="17166">
                  <c:v>418.07764074734803</c:v>
                </c:pt>
                <c:pt idx="17167">
                  <c:v>422.38802122345402</c:v>
                </c:pt>
                <c:pt idx="17168">
                  <c:v>425.391200054352</c:v>
                </c:pt>
                <c:pt idx="17169">
                  <c:v>424.24689772620599</c:v>
                </c:pt>
                <c:pt idx="17170">
                  <c:v>424.12386612586499</c:v>
                </c:pt>
                <c:pt idx="17171">
                  <c:v>421.83783848744702</c:v>
                </c:pt>
                <c:pt idx="17172">
                  <c:v>420.32344064727698</c:v>
                </c:pt>
                <c:pt idx="17173">
                  <c:v>416.41863588366402</c:v>
                </c:pt>
                <c:pt idx="17174">
                  <c:v>415.42339534390197</c:v>
                </c:pt>
                <c:pt idx="17175">
                  <c:v>417.338497196437</c:v>
                </c:pt>
                <c:pt idx="17176">
                  <c:v>412.79368096196799</c:v>
                </c:pt>
                <c:pt idx="17177">
                  <c:v>413.74723436498999</c:v>
                </c:pt>
                <c:pt idx="17178">
                  <c:v>418.21984196847598</c:v>
                </c:pt>
                <c:pt idx="17179">
                  <c:v>416.592966783218</c:v>
                </c:pt>
                <c:pt idx="17180">
                  <c:v>415.01407943910999</c:v>
                </c:pt>
                <c:pt idx="17181">
                  <c:v>411.07559582523299</c:v>
                </c:pt>
                <c:pt idx="17182">
                  <c:v>411.203029259939</c:v>
                </c:pt>
                <c:pt idx="17183">
                  <c:v>413.05755492190099</c:v>
                </c:pt>
                <c:pt idx="17184">
                  <c:v>405.99840130828602</c:v>
                </c:pt>
                <c:pt idx="17185">
                  <c:v>405.19046448968197</c:v>
                </c:pt>
                <c:pt idx="17186">
                  <c:v>405.72126399816398</c:v>
                </c:pt>
                <c:pt idx="17187">
                  <c:v>408.64651431159001</c:v>
                </c:pt>
                <c:pt idx="17188">
                  <c:v>406.11699238800202</c:v>
                </c:pt>
                <c:pt idx="17189">
                  <c:v>412.78543340301297</c:v>
                </c:pt>
                <c:pt idx="17190">
                  <c:v>412.380903678278</c:v>
                </c:pt>
                <c:pt idx="17191">
                  <c:v>408.43029462103999</c:v>
                </c:pt>
                <c:pt idx="17192">
                  <c:v>409.21448078671199</c:v>
                </c:pt>
                <c:pt idx="17193">
                  <c:v>412.66006671493699</c:v>
                </c:pt>
                <c:pt idx="17194">
                  <c:v>412.21439384288402</c:v>
                </c:pt>
                <c:pt idx="17195">
                  <c:v>412.346302448914</c:v>
                </c:pt>
                <c:pt idx="17196">
                  <c:v>413.67405754280003</c:v>
                </c:pt>
                <c:pt idx="17197">
                  <c:v>416.86762126703002</c:v>
                </c:pt>
                <c:pt idx="17198">
                  <c:v>419.46053787131098</c:v>
                </c:pt>
                <c:pt idx="17199">
                  <c:v>418.67195206011297</c:v>
                </c:pt>
                <c:pt idx="17200">
                  <c:v>418.55472391353601</c:v>
                </c:pt>
                <c:pt idx="17201">
                  <c:v>422.41379846801902</c:v>
                </c:pt>
                <c:pt idx="17202">
                  <c:v>421.49293638735901</c:v>
                </c:pt>
                <c:pt idx="17203">
                  <c:v>420.026140968731</c:v>
                </c:pt>
                <c:pt idx="17204">
                  <c:v>416.29630883692801</c:v>
                </c:pt>
                <c:pt idx="17205">
                  <c:v>415.097375467478</c:v>
                </c:pt>
                <c:pt idx="17206">
                  <c:v>417.47173245515199</c:v>
                </c:pt>
                <c:pt idx="17207">
                  <c:v>417.81405927576498</c:v>
                </c:pt>
                <c:pt idx="17208">
                  <c:v>419.869704447402</c:v>
                </c:pt>
                <c:pt idx="17209">
                  <c:v>423.572955240628</c:v>
                </c:pt>
                <c:pt idx="17210">
                  <c:v>425.31807581621899</c:v>
                </c:pt>
                <c:pt idx="17211">
                  <c:v>424.89701092116098</c:v>
                </c:pt>
                <c:pt idx="17212">
                  <c:v>425.36864660328399</c:v>
                </c:pt>
                <c:pt idx="17213">
                  <c:v>423.20352019207297</c:v>
                </c:pt>
                <c:pt idx="17214">
                  <c:v>428.45547587765702</c:v>
                </c:pt>
                <c:pt idx="17215">
                  <c:v>428.93106145588098</c:v>
                </c:pt>
                <c:pt idx="17216">
                  <c:v>428.33484728045698</c:v>
                </c:pt>
                <c:pt idx="17217">
                  <c:v>426.58295775507997</c:v>
                </c:pt>
                <c:pt idx="17218">
                  <c:v>427.52570609171897</c:v>
                </c:pt>
                <c:pt idx="17219">
                  <c:v>429.411094455583</c:v>
                </c:pt>
                <c:pt idx="17220">
                  <c:v>430.40303408377599</c:v>
                </c:pt>
                <c:pt idx="17221">
                  <c:v>429.80477386639899</c:v>
                </c:pt>
                <c:pt idx="17222">
                  <c:v>426.241692291047</c:v>
                </c:pt>
                <c:pt idx="17223">
                  <c:v>416.18665076990101</c:v>
                </c:pt>
                <c:pt idx="17224">
                  <c:v>419.270593852106</c:v>
                </c:pt>
                <c:pt idx="17225">
                  <c:v>430.93050906713302</c:v>
                </c:pt>
                <c:pt idx="17226">
                  <c:v>431.88286549217099</c:v>
                </c:pt>
                <c:pt idx="17227">
                  <c:v>434.65123465997601</c:v>
                </c:pt>
                <c:pt idx="17228">
                  <c:v>434.48172067845798</c:v>
                </c:pt>
                <c:pt idx="17229">
                  <c:v>434.05158377498702</c:v>
                </c:pt>
                <c:pt idx="17230">
                  <c:v>437.83217306966702</c:v>
                </c:pt>
                <c:pt idx="17231">
                  <c:v>437.83655139139802</c:v>
                </c:pt>
                <c:pt idx="17232">
                  <c:v>437.27174224010298</c:v>
                </c:pt>
                <c:pt idx="17233">
                  <c:v>433.87414080289699</c:v>
                </c:pt>
                <c:pt idx="17234">
                  <c:v>431.500849252705</c:v>
                </c:pt>
                <c:pt idx="17235">
                  <c:v>430.43504215505101</c:v>
                </c:pt>
                <c:pt idx="17236">
                  <c:v>430.40491170209998</c:v>
                </c:pt>
                <c:pt idx="17237">
                  <c:v>429.94437844657898</c:v>
                </c:pt>
                <c:pt idx="17238">
                  <c:v>425.571844117777</c:v>
                </c:pt>
                <c:pt idx="17239">
                  <c:v>426.43575496133599</c:v>
                </c:pt>
                <c:pt idx="17240">
                  <c:v>429.30566759222597</c:v>
                </c:pt>
                <c:pt idx="17241">
                  <c:v>425.45479575392397</c:v>
                </c:pt>
                <c:pt idx="17242">
                  <c:v>427.33956049911399</c:v>
                </c:pt>
                <c:pt idx="17243">
                  <c:v>427.22417881777898</c:v>
                </c:pt>
                <c:pt idx="17244">
                  <c:v>428.903169840533</c:v>
                </c:pt>
                <c:pt idx="17245">
                  <c:v>430.37430771308601</c:v>
                </c:pt>
                <c:pt idx="17246">
                  <c:v>431.4631547116</c:v>
                </c:pt>
                <c:pt idx="17247">
                  <c:v>429.53451441003898</c:v>
                </c:pt>
                <c:pt idx="17248">
                  <c:v>431.52325921175799</c:v>
                </c:pt>
                <c:pt idx="17249">
                  <c:v>430.888920020716</c:v>
                </c:pt>
                <c:pt idx="17250">
                  <c:v>430.85875779631499</c:v>
                </c:pt>
                <c:pt idx="17251">
                  <c:v>430.053051919236</c:v>
                </c:pt>
                <c:pt idx="17252">
                  <c:v>432.431245296349</c:v>
                </c:pt>
                <c:pt idx="17253">
                  <c:v>433.676647282803</c:v>
                </c:pt>
                <c:pt idx="17254">
                  <c:v>432.49704680219401</c:v>
                </c:pt>
                <c:pt idx="17255">
                  <c:v>428.509424030677</c:v>
                </c:pt>
                <c:pt idx="17256">
                  <c:v>425.97264824041599</c:v>
                </c:pt>
                <c:pt idx="17257">
                  <c:v>423.49348742765602</c:v>
                </c:pt>
                <c:pt idx="17258">
                  <c:v>424.67079932270502</c:v>
                </c:pt>
                <c:pt idx="17259">
                  <c:v>420.967669952611</c:v>
                </c:pt>
                <c:pt idx="17260">
                  <c:v>424.11650812385699</c:v>
                </c:pt>
                <c:pt idx="17261">
                  <c:v>425.21072871481601</c:v>
                </c:pt>
                <c:pt idx="17262">
                  <c:v>430.43231646343401</c:v>
                </c:pt>
                <c:pt idx="17263">
                  <c:v>435.80411177289801</c:v>
                </c:pt>
                <c:pt idx="17264">
                  <c:v>438.671702828364</c:v>
                </c:pt>
                <c:pt idx="17265">
                  <c:v>437.47851579667002</c:v>
                </c:pt>
                <c:pt idx="17266">
                  <c:v>438.34472325794798</c:v>
                </c:pt>
                <c:pt idx="17267">
                  <c:v>435.79355696858698</c:v>
                </c:pt>
                <c:pt idx="17268">
                  <c:v>433.99808751387599</c:v>
                </c:pt>
                <c:pt idx="17269">
                  <c:v>433.85920812587199</c:v>
                </c:pt>
                <c:pt idx="17270">
                  <c:v>430.42304319751503</c:v>
                </c:pt>
                <c:pt idx="17271">
                  <c:v>429.20925021569798</c:v>
                </c:pt>
                <c:pt idx="17272">
                  <c:v>434.351177033282</c:v>
                </c:pt>
                <c:pt idx="17273">
                  <c:v>436.905161954238</c:v>
                </c:pt>
                <c:pt idx="17274">
                  <c:v>439.25571172555101</c:v>
                </c:pt>
                <c:pt idx="17275">
                  <c:v>439.730107894215</c:v>
                </c:pt>
                <c:pt idx="17276">
                  <c:v>438.45489058132199</c:v>
                </c:pt>
                <c:pt idx="17277">
                  <c:v>437.051834931462</c:v>
                </c:pt>
                <c:pt idx="17278">
                  <c:v>436.002910527626</c:v>
                </c:pt>
                <c:pt idx="17279">
                  <c:v>437.31091925920902</c:v>
                </c:pt>
                <c:pt idx="17280">
                  <c:v>441.42164190024602</c:v>
                </c:pt>
                <c:pt idx="17281">
                  <c:v>441.55406839281602</c:v>
                </c:pt>
                <c:pt idx="17282">
                  <c:v>442.30471030908302</c:v>
                </c:pt>
                <c:pt idx="17283">
                  <c:v>446.24122223083401</c:v>
                </c:pt>
                <c:pt idx="17284">
                  <c:v>446.86595994195699</c:v>
                </c:pt>
                <c:pt idx="17285">
                  <c:v>446.46378057801002</c:v>
                </c:pt>
                <c:pt idx="17286">
                  <c:v>430.70360912360599</c:v>
                </c:pt>
                <c:pt idx="17287">
                  <c:v>432.943267891049</c:v>
                </c:pt>
                <c:pt idx="17288">
                  <c:v>426.10276425836997</c:v>
                </c:pt>
                <c:pt idx="17289">
                  <c:v>425.63405121768602</c:v>
                </c:pt>
                <c:pt idx="17290">
                  <c:v>427.54940444816498</c:v>
                </c:pt>
                <c:pt idx="17291">
                  <c:v>423.57319498679698</c:v>
                </c:pt>
                <c:pt idx="17292">
                  <c:v>422.26011808233898</c:v>
                </c:pt>
                <c:pt idx="17293">
                  <c:v>424.45587069636701</c:v>
                </c:pt>
                <c:pt idx="17294">
                  <c:v>423.606958954974</c:v>
                </c:pt>
                <c:pt idx="17295">
                  <c:v>422.92918782064601</c:v>
                </c:pt>
                <c:pt idx="17296">
                  <c:v>428.84173786637899</c:v>
                </c:pt>
                <c:pt idx="17297">
                  <c:v>429.21911859570099</c:v>
                </c:pt>
                <c:pt idx="17298">
                  <c:v>428.781315094734</c:v>
                </c:pt>
                <c:pt idx="17299">
                  <c:v>426.50019849843</c:v>
                </c:pt>
                <c:pt idx="17300">
                  <c:v>428.15501926860298</c:v>
                </c:pt>
                <c:pt idx="17301">
                  <c:v>427.24733062775402</c:v>
                </c:pt>
                <c:pt idx="17302">
                  <c:v>426.81153835051401</c:v>
                </c:pt>
                <c:pt idx="17303">
                  <c:v>426.07742250455101</c:v>
                </c:pt>
                <c:pt idx="17304">
                  <c:v>430.074028727643</c:v>
                </c:pt>
                <c:pt idx="17305">
                  <c:v>433.24797505965398</c:v>
                </c:pt>
                <c:pt idx="17306">
                  <c:v>434.01915645525997</c:v>
                </c:pt>
                <c:pt idx="17307">
                  <c:v>431.92718412114499</c:v>
                </c:pt>
                <c:pt idx="17308">
                  <c:v>432.48005091682001</c:v>
                </c:pt>
                <c:pt idx="17309">
                  <c:v>430.82797712231798</c:v>
                </c:pt>
                <c:pt idx="17310">
                  <c:v>435.17072313171099</c:v>
                </c:pt>
                <c:pt idx="17311">
                  <c:v>445.17094634927798</c:v>
                </c:pt>
                <c:pt idx="17312">
                  <c:v>448.85696178504998</c:v>
                </c:pt>
                <c:pt idx="17313">
                  <c:v>455.40129628787599</c:v>
                </c:pt>
                <c:pt idx="17314">
                  <c:v>458.12459603967699</c:v>
                </c:pt>
                <c:pt idx="17315">
                  <c:v>467.55280022617399</c:v>
                </c:pt>
                <c:pt idx="17316">
                  <c:v>470.58254237163902</c:v>
                </c:pt>
                <c:pt idx="17317">
                  <c:v>470.182547210623</c:v>
                </c:pt>
                <c:pt idx="17318">
                  <c:v>472.839078602364</c:v>
                </c:pt>
                <c:pt idx="17319">
                  <c:v>472.86272055629399</c:v>
                </c:pt>
                <c:pt idx="17320">
                  <c:v>473.21736759671097</c:v>
                </c:pt>
                <c:pt idx="17321">
                  <c:v>475.08657619871798</c:v>
                </c:pt>
                <c:pt idx="17322">
                  <c:v>476.25053831040498</c:v>
                </c:pt>
                <c:pt idx="17323">
                  <c:v>473.32159749979598</c:v>
                </c:pt>
                <c:pt idx="17324">
                  <c:v>472.729945502921</c:v>
                </c:pt>
                <c:pt idx="17325">
                  <c:v>479.04089027538498</c:v>
                </c:pt>
                <c:pt idx="17326">
                  <c:v>480.59777316878001</c:v>
                </c:pt>
                <c:pt idx="17327">
                  <c:v>477.69015664110901</c:v>
                </c:pt>
                <c:pt idx="17328">
                  <c:v>478.09619327425401</c:v>
                </c:pt>
                <c:pt idx="17329">
                  <c:v>475.01247282763501</c:v>
                </c:pt>
                <c:pt idx="17330">
                  <c:v>469.62108126104198</c:v>
                </c:pt>
                <c:pt idx="17331">
                  <c:v>476.219257452759</c:v>
                </c:pt>
                <c:pt idx="17332">
                  <c:v>474.24294753433003</c:v>
                </c:pt>
                <c:pt idx="17333">
                  <c:v>474.97802410300801</c:v>
                </c:pt>
                <c:pt idx="17334">
                  <c:v>474.33680377046898</c:v>
                </c:pt>
                <c:pt idx="17335">
                  <c:v>474.40795429103503</c:v>
                </c:pt>
                <c:pt idx="17336">
                  <c:v>469.64015435041</c:v>
                </c:pt>
                <c:pt idx="17337">
                  <c:v>471.73005303726899</c:v>
                </c:pt>
                <c:pt idx="17338">
                  <c:v>469.394989274735</c:v>
                </c:pt>
                <c:pt idx="17339">
                  <c:v>470.63888599631298</c:v>
                </c:pt>
                <c:pt idx="17340">
                  <c:v>475.462934577775</c:v>
                </c:pt>
                <c:pt idx="17341">
                  <c:v>476.67536506094899</c:v>
                </c:pt>
                <c:pt idx="17342">
                  <c:v>476.93753651173199</c:v>
                </c:pt>
                <c:pt idx="17343">
                  <c:v>474.19514567678999</c:v>
                </c:pt>
                <c:pt idx="17344">
                  <c:v>476.44757261875401</c:v>
                </c:pt>
                <c:pt idx="17345">
                  <c:v>476.61432926917098</c:v>
                </c:pt>
                <c:pt idx="17346">
                  <c:v>480.92768894905703</c:v>
                </c:pt>
                <c:pt idx="17347">
                  <c:v>477.00812828412199</c:v>
                </c:pt>
                <c:pt idx="17348">
                  <c:v>475.98256080831101</c:v>
                </c:pt>
                <c:pt idx="17349">
                  <c:v>470.34216746273302</c:v>
                </c:pt>
                <c:pt idx="17350">
                  <c:v>470.36568457110599</c:v>
                </c:pt>
                <c:pt idx="17351">
                  <c:v>476.456920186302</c:v>
                </c:pt>
                <c:pt idx="17352">
                  <c:v>474.05081273936099</c:v>
                </c:pt>
                <c:pt idx="17353">
                  <c:v>473.88489495490199</c:v>
                </c:pt>
                <c:pt idx="17354">
                  <c:v>471.870884151344</c:v>
                </c:pt>
                <c:pt idx="17355">
                  <c:v>477.55692830536799</c:v>
                </c:pt>
                <c:pt idx="17356">
                  <c:v>477.00773783781699</c:v>
                </c:pt>
                <c:pt idx="17357">
                  <c:v>475.79136810633003</c:v>
                </c:pt>
                <c:pt idx="17358">
                  <c:v>476.29094904284199</c:v>
                </c:pt>
                <c:pt idx="17359">
                  <c:v>476.50527996991099</c:v>
                </c:pt>
                <c:pt idx="17360">
                  <c:v>473.050616690129</c:v>
                </c:pt>
                <c:pt idx="17361">
                  <c:v>468.95872885576</c:v>
                </c:pt>
                <c:pt idx="17362">
                  <c:v>466.40290378349601</c:v>
                </c:pt>
                <c:pt idx="17363">
                  <c:v>467.17246857473901</c:v>
                </c:pt>
                <c:pt idx="17364">
                  <c:v>469.81199302218602</c:v>
                </c:pt>
                <c:pt idx="17365">
                  <c:v>466.45283727207698</c:v>
                </c:pt>
                <c:pt idx="17366">
                  <c:v>465.916416509214</c:v>
                </c:pt>
                <c:pt idx="17367">
                  <c:v>468.03633620433101</c:v>
                </c:pt>
                <c:pt idx="17368">
                  <c:v>468.29375618924399</c:v>
                </c:pt>
                <c:pt idx="17369">
                  <c:v>471.829374048472</c:v>
                </c:pt>
                <c:pt idx="17370">
                  <c:v>471.80578257976998</c:v>
                </c:pt>
                <c:pt idx="17371">
                  <c:v>472.67862327754199</c:v>
                </c:pt>
                <c:pt idx="17372">
                  <c:v>473.60034659293399</c:v>
                </c:pt>
                <c:pt idx="17373">
                  <c:v>472.297945639803</c:v>
                </c:pt>
                <c:pt idx="17374">
                  <c:v>471.04635608385797</c:v>
                </c:pt>
                <c:pt idx="17375">
                  <c:v>470.457548138753</c:v>
                </c:pt>
                <c:pt idx="17376">
                  <c:v>470.01061346802101</c:v>
                </c:pt>
                <c:pt idx="17377">
                  <c:v>464.95799937324</c:v>
                </c:pt>
                <c:pt idx="17378">
                  <c:v>464.05133127446197</c:v>
                </c:pt>
                <c:pt idx="17379">
                  <c:v>464.67780057168198</c:v>
                </c:pt>
                <c:pt idx="17380">
                  <c:v>464.84043780188199</c:v>
                </c:pt>
                <c:pt idx="17381">
                  <c:v>460.26175948953397</c:v>
                </c:pt>
                <c:pt idx="17382">
                  <c:v>460.33079875345697</c:v>
                </c:pt>
                <c:pt idx="17383">
                  <c:v>464.588858641927</c:v>
                </c:pt>
                <c:pt idx="17384">
                  <c:v>456.15657085757601</c:v>
                </c:pt>
                <c:pt idx="17385">
                  <c:v>451.29850337794301</c:v>
                </c:pt>
                <c:pt idx="17386">
                  <c:v>458.72236375851003</c:v>
                </c:pt>
                <c:pt idx="17387">
                  <c:v>462.13984536851098</c:v>
                </c:pt>
                <c:pt idx="17388">
                  <c:v>464.28879564947403</c:v>
                </c:pt>
                <c:pt idx="17389">
                  <c:v>470.81205322834899</c:v>
                </c:pt>
                <c:pt idx="17390">
                  <c:v>474.74333387280598</c:v>
                </c:pt>
                <c:pt idx="17391">
                  <c:v>473.34284103788099</c:v>
                </c:pt>
                <c:pt idx="17392">
                  <c:v>466.21903128026099</c:v>
                </c:pt>
                <c:pt idx="17393">
                  <c:v>465.68287939428899</c:v>
                </c:pt>
                <c:pt idx="17394">
                  <c:v>465.70616353825898</c:v>
                </c:pt>
                <c:pt idx="17395">
                  <c:v>466.80057302257399</c:v>
                </c:pt>
                <c:pt idx="17396">
                  <c:v>464.48991018611201</c:v>
                </c:pt>
                <c:pt idx="17397">
                  <c:v>463.53770587023098</c:v>
                </c:pt>
                <c:pt idx="17398">
                  <c:v>463.19005259082797</c:v>
                </c:pt>
                <c:pt idx="17399">
                  <c:v>466.96505151944302</c:v>
                </c:pt>
                <c:pt idx="17400">
                  <c:v>471.144388730542</c:v>
                </c:pt>
                <c:pt idx="17401">
                  <c:v>469.09019919567697</c:v>
                </c:pt>
                <c:pt idx="17402">
                  <c:v>473.94059185536003</c:v>
                </c:pt>
                <c:pt idx="17403">
                  <c:v>474.76524848518898</c:v>
                </c:pt>
                <c:pt idx="17404">
                  <c:v>475.02162171937101</c:v>
                </c:pt>
                <c:pt idx="17405">
                  <c:v>474.18558366514401</c:v>
                </c:pt>
                <c:pt idx="17406">
                  <c:v>474.10971397175803</c:v>
                </c:pt>
                <c:pt idx="17407">
                  <c:v>476.59404887297001</c:v>
                </c:pt>
                <c:pt idx="17408">
                  <c:v>474.27780179544698</c:v>
                </c:pt>
                <c:pt idx="17409">
                  <c:v>474.154489566981</c:v>
                </c:pt>
                <c:pt idx="17410">
                  <c:v>470.38021983002699</c:v>
                </c:pt>
                <c:pt idx="17411">
                  <c:v>467.67082976380698</c:v>
                </c:pt>
                <c:pt idx="17412">
                  <c:v>470.074657828792</c:v>
                </c:pt>
                <c:pt idx="17413">
                  <c:v>473.52500581725599</c:v>
                </c:pt>
                <c:pt idx="17414">
                  <c:v>473.30718431458001</c:v>
                </c:pt>
                <c:pt idx="17415">
                  <c:v>470.39161205920198</c:v>
                </c:pt>
                <c:pt idx="17416">
                  <c:v>471.72752423744998</c:v>
                </c:pt>
                <c:pt idx="17417">
                  <c:v>468.49147342118101</c:v>
                </c:pt>
                <c:pt idx="17418">
                  <c:v>469.58774346898599</c:v>
                </c:pt>
                <c:pt idx="17419">
                  <c:v>473.78585789559901</c:v>
                </c:pt>
                <c:pt idx="17420">
                  <c:v>473.89956650149401</c:v>
                </c:pt>
                <c:pt idx="17421">
                  <c:v>476.10319948572601</c:v>
                </c:pt>
                <c:pt idx="17422">
                  <c:v>473.22277512883801</c:v>
                </c:pt>
                <c:pt idx="17423">
                  <c:v>473.95627043028702</c:v>
                </c:pt>
                <c:pt idx="17424">
                  <c:v>472.415912551389</c:v>
                </c:pt>
                <c:pt idx="17425">
                  <c:v>472.10884220822999</c:v>
                </c:pt>
                <c:pt idx="17426">
                  <c:v>471.377073502808</c:v>
                </c:pt>
                <c:pt idx="17427">
                  <c:v>467.393937231709</c:v>
                </c:pt>
                <c:pt idx="17428">
                  <c:v>464.14554936794798</c:v>
                </c:pt>
                <c:pt idx="17429">
                  <c:v>465.14346229909</c:v>
                </c:pt>
                <c:pt idx="17430">
                  <c:v>466.37609247418197</c:v>
                </c:pt>
                <c:pt idx="17431">
                  <c:v>466.35277366955802</c:v>
                </c:pt>
                <c:pt idx="17432">
                  <c:v>464.13759799462798</c:v>
                </c:pt>
                <c:pt idx="17433">
                  <c:v>457.01308586541103</c:v>
                </c:pt>
                <c:pt idx="17434">
                  <c:v>455.11648155906897</c:v>
                </c:pt>
                <c:pt idx="17435">
                  <c:v>458.14300616143697</c:v>
                </c:pt>
                <c:pt idx="17436">
                  <c:v>456.97474149572503</c:v>
                </c:pt>
                <c:pt idx="17437">
                  <c:v>458.36851445728701</c:v>
                </c:pt>
                <c:pt idx="17438">
                  <c:v>457.84139066566098</c:v>
                </c:pt>
                <c:pt idx="17439">
                  <c:v>457.13173651012897</c:v>
                </c:pt>
                <c:pt idx="17440">
                  <c:v>457.42887213886098</c:v>
                </c:pt>
                <c:pt idx="17441">
                  <c:v>463.62703335634302</c:v>
                </c:pt>
                <c:pt idx="17442">
                  <c:v>464.34565525804499</c:v>
                </c:pt>
                <c:pt idx="17443">
                  <c:v>469.28629302999099</c:v>
                </c:pt>
                <c:pt idx="17444">
                  <c:v>467.94413423192498</c:v>
                </c:pt>
                <c:pt idx="17445">
                  <c:v>469.787834120799</c:v>
                </c:pt>
                <c:pt idx="17446">
                  <c:v>464.96781094271898</c:v>
                </c:pt>
                <c:pt idx="17447">
                  <c:v>465.73035815266599</c:v>
                </c:pt>
                <c:pt idx="17448">
                  <c:v>470.26657184107302</c:v>
                </c:pt>
                <c:pt idx="17449">
                  <c:v>471.22591564762803</c:v>
                </c:pt>
                <c:pt idx="17450">
                  <c:v>472.04584874085498</c:v>
                </c:pt>
                <c:pt idx="17451">
                  <c:v>475.038619421872</c:v>
                </c:pt>
                <c:pt idx="17452">
                  <c:v>474.535078485285</c:v>
                </c:pt>
                <c:pt idx="17453">
                  <c:v>474.98114145906101</c:v>
                </c:pt>
                <c:pt idx="17454">
                  <c:v>472.57773688327899</c:v>
                </c:pt>
                <c:pt idx="17455">
                  <c:v>470.37552462940198</c:v>
                </c:pt>
                <c:pt idx="17456">
                  <c:v>471.19397804225798</c:v>
                </c:pt>
                <c:pt idx="17457">
                  <c:v>468.05582614849601</c:v>
                </c:pt>
                <c:pt idx="17458">
                  <c:v>469.24468794691302</c:v>
                </c:pt>
                <c:pt idx="17459">
                  <c:v>469.07575985925303</c:v>
                </c:pt>
                <c:pt idx="17460">
                  <c:v>469.32906076957698</c:v>
                </c:pt>
                <c:pt idx="17461">
                  <c:v>475.54297753416603</c:v>
                </c:pt>
                <c:pt idx="17462">
                  <c:v>480.602754815129</c:v>
                </c:pt>
                <c:pt idx="17463">
                  <c:v>482.49632966910099</c:v>
                </c:pt>
                <c:pt idx="17464">
                  <c:v>483.335873282725</c:v>
                </c:pt>
                <c:pt idx="17465">
                  <c:v>484.55387968339801</c:v>
                </c:pt>
                <c:pt idx="17466">
                  <c:v>484.07901688130801</c:v>
                </c:pt>
                <c:pt idx="17467">
                  <c:v>481.619895475551</c:v>
                </c:pt>
                <c:pt idx="17468">
                  <c:v>479.99202022884299</c:v>
                </c:pt>
                <c:pt idx="17469">
                  <c:v>478.84963922069898</c:v>
                </c:pt>
                <c:pt idx="17470">
                  <c:v>478.95498614132703</c:v>
                </c:pt>
                <c:pt idx="17471">
                  <c:v>478.34192375906599</c:v>
                </c:pt>
                <c:pt idx="17472">
                  <c:v>476.91646482626498</c:v>
                </c:pt>
                <c:pt idx="17473">
                  <c:v>477.16446138797397</c:v>
                </c:pt>
                <c:pt idx="17474">
                  <c:v>479.55982698414198</c:v>
                </c:pt>
                <c:pt idx="17475">
                  <c:v>480.480581851951</c:v>
                </c:pt>
                <c:pt idx="17476">
                  <c:v>480.92262398725501</c:v>
                </c:pt>
                <c:pt idx="17477">
                  <c:v>477.80624538381801</c:v>
                </c:pt>
                <c:pt idx="17478">
                  <c:v>477.62467901057198</c:v>
                </c:pt>
                <c:pt idx="17479">
                  <c:v>474.09980887947398</c:v>
                </c:pt>
                <c:pt idx="17480">
                  <c:v>468.65714307353699</c:v>
                </c:pt>
                <c:pt idx="17481">
                  <c:v>468.94771050224301</c:v>
                </c:pt>
                <c:pt idx="17482">
                  <c:v>471.30182800896398</c:v>
                </c:pt>
                <c:pt idx="17483">
                  <c:v>472.39524824994498</c:v>
                </c:pt>
                <c:pt idx="17484">
                  <c:v>473.53844475071003</c:v>
                </c:pt>
                <c:pt idx="17485">
                  <c:v>472.979669385904</c:v>
                </c:pt>
                <c:pt idx="17486">
                  <c:v>475.164835458467</c:v>
                </c:pt>
                <c:pt idx="17487">
                  <c:v>477.69271238310603</c:v>
                </c:pt>
                <c:pt idx="17488">
                  <c:v>478.27549749221299</c:v>
                </c:pt>
                <c:pt idx="17489">
                  <c:v>477.32851200717897</c:v>
                </c:pt>
                <c:pt idx="17490">
                  <c:v>474.56955320777701</c:v>
                </c:pt>
                <c:pt idx="17491">
                  <c:v>476.57223672231402</c:v>
                </c:pt>
                <c:pt idx="17492">
                  <c:v>480.58497495551597</c:v>
                </c:pt>
                <c:pt idx="17493">
                  <c:v>480.83487914249298</c:v>
                </c:pt>
                <c:pt idx="17494">
                  <c:v>487.57618414807098</c:v>
                </c:pt>
                <c:pt idx="17495">
                  <c:v>482.17384002771001</c:v>
                </c:pt>
                <c:pt idx="17496">
                  <c:v>481.84596181649101</c:v>
                </c:pt>
                <c:pt idx="17497">
                  <c:v>482.00015252427301</c:v>
                </c:pt>
                <c:pt idx="17498">
                  <c:v>484.56439333570199</c:v>
                </c:pt>
                <c:pt idx="17499">
                  <c:v>484.08952023023301</c:v>
                </c:pt>
                <c:pt idx="17500">
                  <c:v>479.113079962266</c:v>
                </c:pt>
                <c:pt idx="17501">
                  <c:v>479.026839607873</c:v>
                </c:pt>
                <c:pt idx="17502">
                  <c:v>480.80881945121399</c:v>
                </c:pt>
                <c:pt idx="17503">
                  <c:v>475.76994302336499</c:v>
                </c:pt>
                <c:pt idx="17504">
                  <c:v>477.25434524559802</c:v>
                </c:pt>
                <c:pt idx="17505">
                  <c:v>477.788870112273</c:v>
                </c:pt>
                <c:pt idx="17506">
                  <c:v>479.66180248311298</c:v>
                </c:pt>
                <c:pt idx="17507">
                  <c:v>477.599256732436</c:v>
                </c:pt>
                <c:pt idx="17508">
                  <c:v>471.53374617193401</c:v>
                </c:pt>
                <c:pt idx="17509">
                  <c:v>467.71432282794098</c:v>
                </c:pt>
                <c:pt idx="17510">
                  <c:v>468.50943717674897</c:v>
                </c:pt>
                <c:pt idx="17511">
                  <c:v>468.556288120467</c:v>
                </c:pt>
                <c:pt idx="17512">
                  <c:v>468.60314374927901</c:v>
                </c:pt>
                <c:pt idx="17513">
                  <c:v>468.650004063653</c:v>
                </c:pt>
                <c:pt idx="17514">
                  <c:v>468.69686906406002</c:v>
                </c:pt>
                <c:pt idx="17515">
                  <c:v>468.74373875096597</c:v>
                </c:pt>
                <c:pt idx="17516">
                  <c:v>468.790613124841</c:v>
                </c:pt>
                <c:pt idx="17517">
                  <c:v>468.83749218615401</c:v>
                </c:pt>
                <c:pt idx="17518">
                  <c:v>468.88437593537202</c:v>
                </c:pt>
                <c:pt idx="17519">
                  <c:v>468.93126437296598</c:v>
                </c:pt>
                <c:pt idx="17520">
                  <c:v>468.97815749940298</c:v>
                </c:pt>
                <c:pt idx="17521">
                  <c:v>469.025055315153</c:v>
                </c:pt>
                <c:pt idx="17522">
                  <c:v>469.07195782068499</c:v>
                </c:pt>
                <c:pt idx="17523">
                  <c:v>469.118865016467</c:v>
                </c:pt>
                <c:pt idx="17524">
                  <c:v>469.16577690296799</c:v>
                </c:pt>
                <c:pt idx="17525">
                  <c:v>469.21269348065903</c:v>
                </c:pt>
                <c:pt idx="17526">
                  <c:v>469.25961475000702</c:v>
                </c:pt>
                <c:pt idx="17527">
                  <c:v>469.306540711482</c:v>
                </c:pt>
                <c:pt idx="17528">
                  <c:v>469.35347136555299</c:v>
                </c:pt>
                <c:pt idx="17529">
                  <c:v>469.40979378211699</c:v>
                </c:pt>
                <c:pt idx="17530">
                  <c:v>469.466122957371</c:v>
                </c:pt>
                <c:pt idx="17531">
                  <c:v>469.52245889212497</c:v>
                </c:pt>
                <c:pt idx="17532">
                  <c:v>469.578801587192</c:v>
                </c:pt>
                <c:pt idx="17533">
                  <c:v>469.77602468385902</c:v>
                </c:pt>
                <c:pt idx="17534">
                  <c:v>471.47661389321502</c:v>
                </c:pt>
                <c:pt idx="17535">
                  <c:v>472.33470133050002</c:v>
                </c:pt>
                <c:pt idx="17536">
                  <c:v>476.45345992610203</c:v>
                </c:pt>
                <c:pt idx="17537">
                  <c:v>476.89179710923401</c:v>
                </c:pt>
                <c:pt idx="17538">
                  <c:v>476.94902412488699</c:v>
                </c:pt>
                <c:pt idx="17539">
                  <c:v>475.43232622816998</c:v>
                </c:pt>
                <c:pt idx="17540">
                  <c:v>473.587648802405</c:v>
                </c:pt>
                <c:pt idx="17541">
                  <c:v>477.48053927555998</c:v>
                </c:pt>
                <c:pt idx="17542">
                  <c:v>478.636042180608</c:v>
                </c:pt>
                <c:pt idx="17543">
                  <c:v>481.94820359249701</c:v>
                </c:pt>
                <c:pt idx="17544">
                  <c:v>480.65658240686901</c:v>
                </c:pt>
                <c:pt idx="17545">
                  <c:v>483.598200691199</c:v>
                </c:pt>
                <c:pt idx="17546">
                  <c:v>485.638985098116</c:v>
                </c:pt>
                <c:pt idx="17547">
                  <c:v>486.86279534056399</c:v>
                </c:pt>
                <c:pt idx="17548">
                  <c:v>488.57655238016201</c:v>
                </c:pt>
                <c:pt idx="17549">
                  <c:v>488.34692140054398</c:v>
                </c:pt>
                <c:pt idx="17550">
                  <c:v>487.38487796538499</c:v>
                </c:pt>
                <c:pt idx="17551">
                  <c:v>487.74066892629901</c:v>
                </c:pt>
                <c:pt idx="17552">
                  <c:v>490.291552624784</c:v>
                </c:pt>
                <c:pt idx="17553">
                  <c:v>493.49315646342399</c:v>
                </c:pt>
                <c:pt idx="17554">
                  <c:v>495.13648867444698</c:v>
                </c:pt>
                <c:pt idx="17555">
                  <c:v>493.76496060081899</c:v>
                </c:pt>
                <c:pt idx="17556">
                  <c:v>492.24910217177398</c:v>
                </c:pt>
                <c:pt idx="17557">
                  <c:v>491.47627108136402</c:v>
                </c:pt>
                <c:pt idx="17558">
                  <c:v>490.70465333576698</c:v>
                </c:pt>
                <c:pt idx="17559">
                  <c:v>489.885176564696</c:v>
                </c:pt>
                <c:pt idx="17560">
                  <c:v>488.13628648436003</c:v>
                </c:pt>
                <c:pt idx="17561">
                  <c:v>492.495343522665</c:v>
                </c:pt>
                <c:pt idx="17562">
                  <c:v>497.976816696073</c:v>
                </c:pt>
                <c:pt idx="17563">
                  <c:v>497.64317222888599</c:v>
                </c:pt>
                <c:pt idx="17564">
                  <c:v>497.409279937939</c:v>
                </c:pt>
                <c:pt idx="17565">
                  <c:v>496.77757015241798</c:v>
                </c:pt>
                <c:pt idx="17566">
                  <c:v>497.78602861982699</c:v>
                </c:pt>
                <c:pt idx="17567">
                  <c:v>497.552069186376</c:v>
                </c:pt>
                <c:pt idx="17568">
                  <c:v>497.36797492077699</c:v>
                </c:pt>
                <c:pt idx="17569">
                  <c:v>498.42736870735803</c:v>
                </c:pt>
                <c:pt idx="17570">
                  <c:v>497.59499500161701</c:v>
                </c:pt>
                <c:pt idx="17571">
                  <c:v>496.16192141601198</c:v>
                </c:pt>
                <c:pt idx="17572">
                  <c:v>495.278753195891</c:v>
                </c:pt>
                <c:pt idx="17573">
                  <c:v>496.03157690074897</c:v>
                </c:pt>
                <c:pt idx="17574">
                  <c:v>492.27165754784198</c:v>
                </c:pt>
                <c:pt idx="17575">
                  <c:v>490.361643516556</c:v>
                </c:pt>
                <c:pt idx="17576">
                  <c:v>492.43096965219598</c:v>
                </c:pt>
                <c:pt idx="17577">
                  <c:v>492.490061368554</c:v>
                </c:pt>
                <c:pt idx="17578">
                  <c:v>495.011610482761</c:v>
                </c:pt>
                <c:pt idx="17579">
                  <c:v>498.68459663254299</c:v>
                </c:pt>
                <c:pt idx="17580">
                  <c:v>500.53970333201602</c:v>
                </c:pt>
                <c:pt idx="17581">
                  <c:v>500.64982206674898</c:v>
                </c:pt>
                <c:pt idx="17582">
                  <c:v>499.35814552581701</c:v>
                </c:pt>
                <c:pt idx="17583">
                  <c:v>498.06980151035998</c:v>
                </c:pt>
                <c:pt idx="17584">
                  <c:v>500.27127003303599</c:v>
                </c:pt>
                <c:pt idx="17585">
                  <c:v>501.58198076052298</c:v>
                </c:pt>
                <c:pt idx="17586">
                  <c:v>505.35387725584201</c:v>
                </c:pt>
                <c:pt idx="17587">
                  <c:v>505.51559049656402</c:v>
                </c:pt>
                <c:pt idx="17588">
                  <c:v>502.84646817874199</c:v>
                </c:pt>
                <c:pt idx="17589">
                  <c:v>502.80624046128702</c:v>
                </c:pt>
                <c:pt idx="17590">
                  <c:v>503.41966407464997</c:v>
                </c:pt>
                <c:pt idx="17591">
                  <c:v>507.70879961256702</c:v>
                </c:pt>
                <c:pt idx="17592">
                  <c:v>508.48051698797798</c:v>
                </c:pt>
                <c:pt idx="17593">
                  <c:v>513.37209956140202</c:v>
                </c:pt>
                <c:pt idx="17594">
                  <c:v>516.25725076093704</c:v>
                </c:pt>
                <c:pt idx="17595">
                  <c:v>514.61555270351698</c:v>
                </c:pt>
                <c:pt idx="17596">
                  <c:v>513.59661390916403</c:v>
                </c:pt>
                <c:pt idx="17597">
                  <c:v>510.26850785103301</c:v>
                </c:pt>
                <c:pt idx="17598">
                  <c:v>511.350277087677</c:v>
                </c:pt>
                <c:pt idx="17599">
                  <c:v>512.94568995219095</c:v>
                </c:pt>
                <c:pt idx="17600">
                  <c:v>509.878274726276</c:v>
                </c:pt>
                <c:pt idx="17601">
                  <c:v>496.121758874161</c:v>
                </c:pt>
                <c:pt idx="17602">
                  <c:v>494.04796992206798</c:v>
                </c:pt>
                <c:pt idx="17603">
                  <c:v>493.26737412959102</c:v>
                </c:pt>
                <c:pt idx="17604">
                  <c:v>495.34896244841701</c:v>
                </c:pt>
                <c:pt idx="17605">
                  <c:v>494.61584598399401</c:v>
                </c:pt>
                <c:pt idx="17606">
                  <c:v>494.32896879332299</c:v>
                </c:pt>
                <c:pt idx="17607">
                  <c:v>501.45719252332299</c:v>
                </c:pt>
                <c:pt idx="17608">
                  <c:v>503.62348759502402</c:v>
                </c:pt>
                <c:pt idx="17609">
                  <c:v>505.14443052756098</c:v>
                </c:pt>
                <c:pt idx="17610">
                  <c:v>504.49279421218</c:v>
                </c:pt>
                <c:pt idx="17611">
                  <c:v>510.50130339124701</c:v>
                </c:pt>
                <c:pt idx="17612">
                  <c:v>513.05891492123703</c:v>
                </c:pt>
                <c:pt idx="17613">
                  <c:v>511.01180985070198</c:v>
                </c:pt>
                <c:pt idx="17614">
                  <c:v>510.19930107303901</c:v>
                </c:pt>
                <c:pt idx="17615">
                  <c:v>518.21453209289598</c:v>
                </c:pt>
                <c:pt idx="17616">
                  <c:v>518.73792877030996</c:v>
                </c:pt>
                <c:pt idx="17617">
                  <c:v>521.336805793449</c:v>
                </c:pt>
                <c:pt idx="17618">
                  <c:v>519.51734034123001</c:v>
                </c:pt>
                <c:pt idx="17619">
                  <c:v>515.78201066417705</c:v>
                </c:pt>
                <c:pt idx="17620">
                  <c:v>517.43767091840903</c:v>
                </c:pt>
                <c:pt idx="17621">
                  <c:v>517.23587022675099</c:v>
                </c:pt>
                <c:pt idx="17622">
                  <c:v>513.51694431982003</c:v>
                </c:pt>
                <c:pt idx="17623">
                  <c:v>516.911291321774</c:v>
                </c:pt>
                <c:pt idx="17624">
                  <c:v>514.43528623634302</c:v>
                </c:pt>
                <c:pt idx="17625">
                  <c:v>512.33124591563603</c:v>
                </c:pt>
                <c:pt idx="17626">
                  <c:v>512.08020360513797</c:v>
                </c:pt>
                <c:pt idx="17627">
                  <c:v>511.31720410176598</c:v>
                </c:pt>
                <c:pt idx="17628">
                  <c:v>514.74814254128898</c:v>
                </c:pt>
                <c:pt idx="17629">
                  <c:v>512.848721895312</c:v>
                </c:pt>
                <c:pt idx="17630">
                  <c:v>515.21295450324897</c:v>
                </c:pt>
                <c:pt idx="17631">
                  <c:v>517.27895845080695</c:v>
                </c:pt>
                <c:pt idx="17632">
                  <c:v>518.11177757391295</c:v>
                </c:pt>
                <c:pt idx="17633">
                  <c:v>516.25175629242199</c:v>
                </c:pt>
                <c:pt idx="17634">
                  <c:v>505.93188368413701</c:v>
                </c:pt>
                <c:pt idx="17635">
                  <c:v>506.59465445176301</c:v>
                </c:pt>
                <c:pt idx="17636">
                  <c:v>504.47202284961003</c:v>
                </c:pt>
                <c:pt idx="17637">
                  <c:v>506.09137804295699</c:v>
                </c:pt>
                <c:pt idx="17638">
                  <c:v>505.03364706284799</c:v>
                </c:pt>
                <c:pt idx="17639">
                  <c:v>511.55363144642899</c:v>
                </c:pt>
                <c:pt idx="17640">
                  <c:v>513.29802932966095</c:v>
                </c:pt>
                <c:pt idx="17641">
                  <c:v>513.04651329528997</c:v>
                </c:pt>
                <c:pt idx="17642">
                  <c:v>512.28207399047994</c:v>
                </c:pt>
                <c:pt idx="17643">
                  <c:v>512.28719681122004</c:v>
                </c:pt>
                <c:pt idx="17644">
                  <c:v>510.44808577466699</c:v>
                </c:pt>
                <c:pt idx="17645">
                  <c:v>507.84990501807403</c:v>
                </c:pt>
                <c:pt idx="17646">
                  <c:v>507.04242366909602</c:v>
                </c:pt>
                <c:pt idx="17647">
                  <c:v>503.34608440054802</c:v>
                </c:pt>
                <c:pt idx="17648">
                  <c:v>500.43171057186902</c:v>
                </c:pt>
                <c:pt idx="17649">
                  <c:v>495.33231144114097</c:v>
                </c:pt>
                <c:pt idx="17650">
                  <c:v>499.894322029514</c:v>
                </c:pt>
                <c:pt idx="17651">
                  <c:v>500.64916245577899</c:v>
                </c:pt>
                <c:pt idx="17652">
                  <c:v>501.65546727231498</c:v>
                </c:pt>
                <c:pt idx="17653">
                  <c:v>503.61694014935</c:v>
                </c:pt>
                <c:pt idx="17654">
                  <c:v>506.49259287760202</c:v>
                </c:pt>
                <c:pt idx="17655">
                  <c:v>509.48596410150901</c:v>
                </c:pt>
                <c:pt idx="17656">
                  <c:v>511.12141404627499</c:v>
                </c:pt>
                <c:pt idx="17657">
                  <c:v>509.59316101827699</c:v>
                </c:pt>
                <c:pt idx="17658">
                  <c:v>508.93578584056303</c:v>
                </c:pt>
                <c:pt idx="17659">
                  <c:v>510.00964034868701</c:v>
                </c:pt>
                <c:pt idx="17660">
                  <c:v>511.74877322227599</c:v>
                </c:pt>
                <c:pt idx="17661">
                  <c:v>511.80506558732998</c:v>
                </c:pt>
                <c:pt idx="17662">
                  <c:v>505.97560589029001</c:v>
                </c:pt>
                <c:pt idx="17663">
                  <c:v>505.87947052517097</c:v>
                </c:pt>
                <c:pt idx="17664">
                  <c:v>506.64334852566401</c:v>
                </c:pt>
                <c:pt idx="17665">
                  <c:v>507.00306530311701</c:v>
                </c:pt>
                <c:pt idx="17666">
                  <c:v>514.46108039372598</c:v>
                </c:pt>
                <c:pt idx="17667">
                  <c:v>518.01600645924702</c:v>
                </c:pt>
                <c:pt idx="17668">
                  <c:v>513.87705856763705</c:v>
                </c:pt>
                <c:pt idx="17669">
                  <c:v>515.42382851392597</c:v>
                </c:pt>
                <c:pt idx="17670">
                  <c:v>516.82062708919898</c:v>
                </c:pt>
                <c:pt idx="17671">
                  <c:v>522.04568362907105</c:v>
                </c:pt>
                <c:pt idx="17672">
                  <c:v>521.26783556046303</c:v>
                </c:pt>
                <c:pt idx="17673">
                  <c:v>519.24010368013296</c:v>
                </c:pt>
                <c:pt idx="17674">
                  <c:v>523.19671327017602</c:v>
                </c:pt>
                <c:pt idx="17675">
                  <c:v>523.52109523240301</c:v>
                </c:pt>
                <c:pt idx="17676">
                  <c:v>522.48452346384295</c:v>
                </c:pt>
                <c:pt idx="17677">
                  <c:v>519.51681137056801</c:v>
                </c:pt>
                <c:pt idx="17678">
                  <c:v>515.99448738947603</c:v>
                </c:pt>
                <c:pt idx="17679">
                  <c:v>512.13484862380199</c:v>
                </c:pt>
                <c:pt idx="17680">
                  <c:v>513.57906889692197</c:v>
                </c:pt>
                <c:pt idx="17681">
                  <c:v>512.92168768873398</c:v>
                </c:pt>
                <c:pt idx="17682">
                  <c:v>514.98363287324196</c:v>
                </c:pt>
                <c:pt idx="17683">
                  <c:v>515.71490963192196</c:v>
                </c:pt>
                <c:pt idx="17684">
                  <c:v>514.95165156566702</c:v>
                </c:pt>
                <c:pt idx="17685">
                  <c:v>515.83736840636004</c:v>
                </c:pt>
                <c:pt idx="17686">
                  <c:v>517.03411110106299</c:v>
                </c:pt>
                <c:pt idx="17687">
                  <c:v>512.28773796115502</c:v>
                </c:pt>
                <c:pt idx="17688">
                  <c:v>514.24467712016599</c:v>
                </c:pt>
                <c:pt idx="17689">
                  <c:v>513.79214180430097</c:v>
                </c:pt>
                <c:pt idx="17690">
                  <c:v>511.59311143737801</c:v>
                </c:pt>
                <c:pt idx="17691">
                  <c:v>515.18449507966898</c:v>
                </c:pt>
                <c:pt idx="17692">
                  <c:v>517.04946295185698</c:v>
                </c:pt>
                <c:pt idx="17693">
                  <c:v>522.59223319470095</c:v>
                </c:pt>
                <c:pt idx="17694">
                  <c:v>521.50524134965599</c:v>
                </c:pt>
                <c:pt idx="17695">
                  <c:v>522.24577879237302</c:v>
                </c:pt>
                <c:pt idx="17696">
                  <c:v>521.15428511469702</c:v>
                </c:pt>
                <c:pt idx="17697">
                  <c:v>518.71007151750905</c:v>
                </c:pt>
                <c:pt idx="17698">
                  <c:v>514.66932006038701</c:v>
                </c:pt>
                <c:pt idx="17699">
                  <c:v>515.39500380167203</c:v>
                </c:pt>
                <c:pt idx="17700">
                  <c:v>520.760265791248</c:v>
                </c:pt>
                <c:pt idx="17701">
                  <c:v>521.07792955338095</c:v>
                </c:pt>
                <c:pt idx="17702">
                  <c:v>521.96897281291695</c:v>
                </c:pt>
                <c:pt idx="17703">
                  <c:v>521.71320801623801</c:v>
                </c:pt>
                <c:pt idx="17704">
                  <c:v>524.01396326358997</c:v>
                </c:pt>
                <c:pt idx="17705">
                  <c:v>523.07597826934796</c:v>
                </c:pt>
                <c:pt idx="17706">
                  <c:v>519.36736958341896</c:v>
                </c:pt>
                <c:pt idx="17707">
                  <c:v>518.74932241361398</c:v>
                </c:pt>
                <c:pt idx="17708">
                  <c:v>520.155133077355</c:v>
                </c:pt>
                <c:pt idx="17709">
                  <c:v>519.692195008917</c:v>
                </c:pt>
                <c:pt idx="17710">
                  <c:v>516.787115638817</c:v>
                </c:pt>
                <c:pt idx="17711">
                  <c:v>519.27286166503904</c:v>
                </c:pt>
                <c:pt idx="17712">
                  <c:v>522.13405513281396</c:v>
                </c:pt>
                <c:pt idx="17713">
                  <c:v>520.93836814655901</c:v>
                </c:pt>
                <c:pt idx="17714">
                  <c:v>520.63101450935301</c:v>
                </c:pt>
                <c:pt idx="17715">
                  <c:v>523.49969139929897</c:v>
                </c:pt>
                <c:pt idx="17716">
                  <c:v>521.56797753803596</c:v>
                </c:pt>
                <c:pt idx="17717">
                  <c:v>523.71162192571705</c:v>
                </c:pt>
                <c:pt idx="17718">
                  <c:v>523.664487879744</c:v>
                </c:pt>
                <c:pt idx="17719">
                  <c:v>523.66972452462301</c:v>
                </c:pt>
                <c:pt idx="17720">
                  <c:v>523.36075938715396</c:v>
                </c:pt>
                <c:pt idx="17721">
                  <c:v>524.20337020976694</c:v>
                </c:pt>
                <c:pt idx="17722">
                  <c:v>526.67236808345501</c:v>
                </c:pt>
                <c:pt idx="17723">
                  <c:v>525.88762625500999</c:v>
                </c:pt>
                <c:pt idx="17724">
                  <c:v>526.73430533328099</c:v>
                </c:pt>
                <c:pt idx="17725">
                  <c:v>525.26471662140102</c:v>
                </c:pt>
                <c:pt idx="17726">
                  <c:v>526.215445758486</c:v>
                </c:pt>
                <c:pt idx="17727">
                  <c:v>528.957028230888</c:v>
                </c:pt>
                <c:pt idx="17728">
                  <c:v>530.65498029150899</c:v>
                </c:pt>
                <c:pt idx="17729">
                  <c:v>533.73808572700204</c:v>
                </c:pt>
                <c:pt idx="17730">
                  <c:v>533.850170725005</c:v>
                </c:pt>
                <c:pt idx="17731">
                  <c:v>533.90889424378497</c:v>
                </c:pt>
                <c:pt idx="17732">
                  <c:v>533.166760880786</c:v>
                </c:pt>
                <c:pt idx="17733">
                  <c:v>537.91727672023399</c:v>
                </c:pt>
                <c:pt idx="17734">
                  <c:v>538.19161453136098</c:v>
                </c:pt>
                <c:pt idx="17735">
                  <c:v>538.62754973913195</c:v>
                </c:pt>
                <c:pt idx="17736">
                  <c:v>538.30975948478601</c:v>
                </c:pt>
                <c:pt idx="17737">
                  <c:v>539.93007186083503</c:v>
                </c:pt>
                <c:pt idx="17738">
                  <c:v>542.36515648492696</c:v>
                </c:pt>
                <c:pt idx="17739">
                  <c:v>542.59294985065105</c:v>
                </c:pt>
                <c:pt idx="17740">
                  <c:v>541.51861580994705</c:v>
                </c:pt>
                <c:pt idx="17741">
                  <c:v>541.90850921333003</c:v>
                </c:pt>
                <c:pt idx="17742">
                  <c:v>537.85503356441404</c:v>
                </c:pt>
                <c:pt idx="17743">
                  <c:v>534.369732946917</c:v>
                </c:pt>
                <c:pt idx="17744">
                  <c:v>536.41102532677405</c:v>
                </c:pt>
                <c:pt idx="17745">
                  <c:v>541.14217057015605</c:v>
                </c:pt>
                <c:pt idx="17746">
                  <c:v>541.26122184768099</c:v>
                </c:pt>
                <c:pt idx="17747">
                  <c:v>538.24098422977102</c:v>
                </c:pt>
                <c:pt idx="17748">
                  <c:v>540.13559249425998</c:v>
                </c:pt>
                <c:pt idx="17749">
                  <c:v>538.79605622487395</c:v>
                </c:pt>
                <c:pt idx="17750">
                  <c:v>538.37579530101902</c:v>
                </c:pt>
                <c:pt idx="17751">
                  <c:v>535.31782078370895</c:v>
                </c:pt>
                <c:pt idx="17752">
                  <c:v>532.11662021542304</c:v>
                </c:pt>
                <c:pt idx="17753">
                  <c:v>536.65025381965802</c:v>
                </c:pt>
                <c:pt idx="17754">
                  <c:v>539.23690804306898</c:v>
                </c:pt>
                <c:pt idx="17755">
                  <c:v>539.67908230766398</c:v>
                </c:pt>
                <c:pt idx="17756">
                  <c:v>544.00730854777203</c:v>
                </c:pt>
                <c:pt idx="17757">
                  <c:v>544.39899380992597</c:v>
                </c:pt>
                <c:pt idx="17758">
                  <c:v>543.42996360094401</c:v>
                </c:pt>
                <c:pt idx="17759">
                  <c:v>542.95174523297499</c:v>
                </c:pt>
                <c:pt idx="17760">
                  <c:v>544.80321068421995</c:v>
                </c:pt>
                <c:pt idx="17761">
                  <c:v>545.13554064273706</c:v>
                </c:pt>
                <c:pt idx="17762">
                  <c:v>544.86842422782195</c:v>
                </c:pt>
                <c:pt idx="17763">
                  <c:v>544.65592554237298</c:v>
                </c:pt>
                <c:pt idx="17764">
                  <c:v>543.02740432500195</c:v>
                </c:pt>
                <c:pt idx="17765">
                  <c:v>543.90167844596499</c:v>
                </c:pt>
                <c:pt idx="17766">
                  <c:v>544.99492081964104</c:v>
                </c:pt>
                <c:pt idx="17767">
                  <c:v>546.30835857881698</c:v>
                </c:pt>
                <c:pt idx="17768">
                  <c:v>547.46106921541798</c:v>
                </c:pt>
                <c:pt idx="17769">
                  <c:v>552.39369344904901</c:v>
                </c:pt>
                <c:pt idx="17770">
                  <c:v>554.99546774519399</c:v>
                </c:pt>
                <c:pt idx="17771">
                  <c:v>553.28053174986098</c:v>
                </c:pt>
                <c:pt idx="17772">
                  <c:v>548.97047640752999</c:v>
                </c:pt>
                <c:pt idx="17773">
                  <c:v>548.31720154060497</c:v>
                </c:pt>
                <c:pt idx="17774">
                  <c:v>548.04852611185004</c:v>
                </c:pt>
                <c:pt idx="17775">
                  <c:v>546.738690134443</c:v>
                </c:pt>
                <c:pt idx="17776">
                  <c:v>546.96285299739804</c:v>
                </c:pt>
                <c:pt idx="17777">
                  <c:v>546.14787834643198</c:v>
                </c:pt>
                <c:pt idx="17778">
                  <c:v>547.57332430891597</c:v>
                </c:pt>
                <c:pt idx="17779">
                  <c:v>550.535695993427</c:v>
                </c:pt>
                <c:pt idx="17780">
                  <c:v>551.91754059036998</c:v>
                </c:pt>
                <c:pt idx="17781">
                  <c:v>553.529139808894</c:v>
                </c:pt>
                <c:pt idx="17782">
                  <c:v>553.097387079844</c:v>
                </c:pt>
                <c:pt idx="17783">
                  <c:v>546.19473168908701</c:v>
                </c:pt>
                <c:pt idx="17784">
                  <c:v>538.88664617908705</c:v>
                </c:pt>
                <c:pt idx="17785">
                  <c:v>541.37630248443497</c:v>
                </c:pt>
                <c:pt idx="17786">
                  <c:v>542.90298365744104</c:v>
                </c:pt>
                <c:pt idx="17787">
                  <c:v>543.94535738606305</c:v>
                </c:pt>
                <c:pt idx="17788">
                  <c:v>547.54627565195904</c:v>
                </c:pt>
                <c:pt idx="17789">
                  <c:v>547.17394418451499</c:v>
                </c:pt>
                <c:pt idx="17790">
                  <c:v>549.75660520106601</c:v>
                </c:pt>
                <c:pt idx="17791">
                  <c:v>547.51359825184602</c:v>
                </c:pt>
                <c:pt idx="17792">
                  <c:v>549.65985155699298</c:v>
                </c:pt>
                <c:pt idx="17793">
                  <c:v>546.702681555617</c:v>
                </c:pt>
                <c:pt idx="17794">
                  <c:v>544.58147515118105</c:v>
                </c:pt>
                <c:pt idx="17795">
                  <c:v>543.01308050274497</c:v>
                </c:pt>
                <c:pt idx="17796">
                  <c:v>537.15939949492599</c:v>
                </c:pt>
                <c:pt idx="17797">
                  <c:v>540.12451938013805</c:v>
                </c:pt>
                <c:pt idx="17798">
                  <c:v>542.83594446742597</c:v>
                </c:pt>
                <c:pt idx="17799">
                  <c:v>544.25817464193096</c:v>
                </c:pt>
                <c:pt idx="17800">
                  <c:v>543.28939509106795</c:v>
                </c:pt>
                <c:pt idx="17801">
                  <c:v>542.91995830240603</c:v>
                </c:pt>
                <c:pt idx="17802">
                  <c:v>544.71159416480396</c:v>
                </c:pt>
                <c:pt idx="17803">
                  <c:v>546.01890199080003</c:v>
                </c:pt>
                <c:pt idx="17804">
                  <c:v>548.25757948896205</c:v>
                </c:pt>
                <c:pt idx="17805">
                  <c:v>549.90235222742899</c:v>
                </c:pt>
                <c:pt idx="17806">
                  <c:v>550.12231316832003</c:v>
                </c:pt>
                <c:pt idx="17807">
                  <c:v>549.84725201173603</c:v>
                </c:pt>
                <c:pt idx="17808">
                  <c:v>547.48290882808499</c:v>
                </c:pt>
                <c:pt idx="17809">
                  <c:v>547.15441908278797</c:v>
                </c:pt>
                <c:pt idx="17810">
                  <c:v>548.24872792095402</c:v>
                </c:pt>
                <c:pt idx="17811">
                  <c:v>544.95923555342802</c:v>
                </c:pt>
                <c:pt idx="17812">
                  <c:v>543.869317082321</c:v>
                </c:pt>
                <c:pt idx="17813">
                  <c:v>545.22899037502702</c:v>
                </c:pt>
                <c:pt idx="17814">
                  <c:v>548.772978812465</c:v>
                </c:pt>
                <c:pt idx="17815">
                  <c:v>548.38883772729605</c:v>
                </c:pt>
                <c:pt idx="17816">
                  <c:v>547.07270451675004</c:v>
                </c:pt>
                <c:pt idx="17817">
                  <c:v>548.713922630301</c:v>
                </c:pt>
                <c:pt idx="17818">
                  <c:v>549.53699351424598</c:v>
                </c:pt>
                <c:pt idx="17819">
                  <c:v>552.77926177597999</c:v>
                </c:pt>
                <c:pt idx="17820">
                  <c:v>554.10593200424205</c:v>
                </c:pt>
                <c:pt idx="17821">
                  <c:v>554.77085912264795</c:v>
                </c:pt>
                <c:pt idx="17822">
                  <c:v>553.43940906075295</c:v>
                </c:pt>
                <c:pt idx="17823">
                  <c:v>552.99665753350496</c:v>
                </c:pt>
                <c:pt idx="17824">
                  <c:v>550.57453217350803</c:v>
                </c:pt>
                <c:pt idx="17825">
                  <c:v>551.96197999458502</c:v>
                </c:pt>
                <c:pt idx="17826">
                  <c:v>553.18733559017301</c:v>
                </c:pt>
                <c:pt idx="17827">
                  <c:v>552.86648693553104</c:v>
                </c:pt>
                <c:pt idx="17828">
                  <c:v>555.58659005125401</c:v>
                </c:pt>
                <c:pt idx="17829">
                  <c:v>560.54242243451097</c:v>
                </c:pt>
                <c:pt idx="17830">
                  <c:v>559.71281964930802</c:v>
                </c:pt>
                <c:pt idx="17831">
                  <c:v>560.003870315526</c:v>
                </c:pt>
                <c:pt idx="17832">
                  <c:v>559.11906420042703</c:v>
                </c:pt>
                <c:pt idx="17833">
                  <c:v>561.814018089873</c:v>
                </c:pt>
                <c:pt idx="17834">
                  <c:v>560.47690072681905</c:v>
                </c:pt>
                <c:pt idx="17835">
                  <c:v>561.10463485563298</c:v>
                </c:pt>
                <c:pt idx="17836">
                  <c:v>560.72308370393102</c:v>
                </c:pt>
                <c:pt idx="17837">
                  <c:v>561.96788894975396</c:v>
                </c:pt>
                <c:pt idx="17838">
                  <c:v>561.75434115195299</c:v>
                </c:pt>
                <c:pt idx="17839">
                  <c:v>559.18150626947704</c:v>
                </c:pt>
                <c:pt idx="17840">
                  <c:v>557.79473613392895</c:v>
                </c:pt>
                <c:pt idx="17841">
                  <c:v>560.14862992041401</c:v>
                </c:pt>
                <c:pt idx="17842">
                  <c:v>564.58500706938298</c:v>
                </c:pt>
                <c:pt idx="17843">
                  <c:v>567.02401429992301</c:v>
                </c:pt>
                <c:pt idx="17844">
                  <c:v>570.324094063149</c:v>
                </c:pt>
                <c:pt idx="17845">
                  <c:v>568.78992225011905</c:v>
                </c:pt>
                <c:pt idx="17846">
                  <c:v>571.298285807242</c:v>
                </c:pt>
                <c:pt idx="17847">
                  <c:v>570.16140221848605</c:v>
                </c:pt>
                <c:pt idx="17848">
                  <c:v>556.99637544126097</c:v>
                </c:pt>
                <c:pt idx="17849">
                  <c:v>558.895733081515</c:v>
                </c:pt>
                <c:pt idx="17850">
                  <c:v>559.23665947869495</c:v>
                </c:pt>
                <c:pt idx="17851">
                  <c:v>561.75881681294402</c:v>
                </c:pt>
                <c:pt idx="17852">
                  <c:v>558.05682621014705</c:v>
                </c:pt>
                <c:pt idx="17853">
                  <c:v>558.28562950889295</c:v>
                </c:pt>
                <c:pt idx="17854">
                  <c:v>558.96115512059896</c:v>
                </c:pt>
                <c:pt idx="17855">
                  <c:v>561.64975827672799</c:v>
                </c:pt>
                <c:pt idx="17856">
                  <c:v>562.04852960510505</c:v>
                </c:pt>
                <c:pt idx="17857">
                  <c:v>559.52493170717798</c:v>
                </c:pt>
                <c:pt idx="17858">
                  <c:v>556.90075977747097</c:v>
                </c:pt>
                <c:pt idx="17859">
                  <c:v>560.47049364764496</c:v>
                </c:pt>
                <c:pt idx="17860">
                  <c:v>559.74748671084001</c:v>
                </c:pt>
                <c:pt idx="17861">
                  <c:v>552.81221535049201</c:v>
                </c:pt>
                <c:pt idx="17862">
                  <c:v>554.86314866944304</c:v>
                </c:pt>
                <c:pt idx="17863">
                  <c:v>557.03266358073995</c:v>
                </c:pt>
                <c:pt idx="17864">
                  <c:v>554.20293764974997</c:v>
                </c:pt>
                <c:pt idx="17865">
                  <c:v>553.54897818332302</c:v>
                </c:pt>
                <c:pt idx="17866">
                  <c:v>552.28688651306504</c:v>
                </c:pt>
                <c:pt idx="17867">
                  <c:v>554.89368061740697</c:v>
                </c:pt>
                <c:pt idx="17868">
                  <c:v>558.06767247053904</c:v>
                </c:pt>
                <c:pt idx="17869">
                  <c:v>556.85108494455301</c:v>
                </c:pt>
                <c:pt idx="17870">
                  <c:v>557.80886881065703</c:v>
                </c:pt>
                <c:pt idx="17871">
                  <c:v>554.41739088828899</c:v>
                </c:pt>
                <c:pt idx="17872">
                  <c:v>556.92335749510403</c:v>
                </c:pt>
                <c:pt idx="17873">
                  <c:v>558.60526603473897</c:v>
                </c:pt>
                <c:pt idx="17874">
                  <c:v>558.83988024647397</c:v>
                </c:pt>
                <c:pt idx="17875">
                  <c:v>562.03644436148397</c:v>
                </c:pt>
                <c:pt idx="17876">
                  <c:v>563.78999806789102</c:v>
                </c:pt>
                <c:pt idx="17877">
                  <c:v>564.13954786669399</c:v>
                </c:pt>
                <c:pt idx="17878">
                  <c:v>561.38654687310395</c:v>
                </c:pt>
                <c:pt idx="17879">
                  <c:v>561.67846787747806</c:v>
                </c:pt>
                <c:pt idx="17880">
                  <c:v>561.91437283398704</c:v>
                </c:pt>
                <c:pt idx="17881">
                  <c:v>556.47504170495404</c:v>
                </c:pt>
                <c:pt idx="17882">
                  <c:v>553.09167345138701</c:v>
                </c:pt>
                <c:pt idx="17883">
                  <c:v>550.55851358697998</c:v>
                </c:pt>
                <c:pt idx="17884">
                  <c:v>540.71452736404501</c:v>
                </c:pt>
                <c:pt idx="17885">
                  <c:v>532.50648083865894</c:v>
                </c:pt>
                <c:pt idx="17886">
                  <c:v>531.87812319126897</c:v>
                </c:pt>
                <c:pt idx="17887">
                  <c:v>523.54891178209402</c:v>
                </c:pt>
                <c:pt idx="17888">
                  <c:v>536.03031783897904</c:v>
                </c:pt>
                <c:pt idx="17889">
                  <c:v>536.26617117882802</c:v>
                </c:pt>
                <c:pt idx="17890">
                  <c:v>539.55884546986601</c:v>
                </c:pt>
                <c:pt idx="17891">
                  <c:v>539.63438370823201</c:v>
                </c:pt>
                <c:pt idx="17892">
                  <c:v>539.70993252195103</c:v>
                </c:pt>
                <c:pt idx="17893">
                  <c:v>539.78549191250397</c:v>
                </c:pt>
                <c:pt idx="17894">
                  <c:v>539.86106188137205</c:v>
                </c:pt>
                <c:pt idx="17895">
                  <c:v>539.93664243003502</c:v>
                </c:pt>
                <c:pt idx="17896">
                  <c:v>540.01223355997604</c:v>
                </c:pt>
                <c:pt idx="17897">
                  <c:v>540.08783527267406</c:v>
                </c:pt>
                <c:pt idx="17898">
                  <c:v>540.163447569612</c:v>
                </c:pt>
                <c:pt idx="17899">
                  <c:v>540.23907045227202</c:v>
                </c:pt>
                <c:pt idx="17900">
                  <c:v>540.31470392213498</c:v>
                </c:pt>
                <c:pt idx="17901">
                  <c:v>540.39034798068496</c:v>
                </c:pt>
                <c:pt idx="17902">
                  <c:v>540.46600262940206</c:v>
                </c:pt>
                <c:pt idx="17903">
                  <c:v>540.54166786976998</c:v>
                </c:pt>
                <c:pt idx="17904">
                  <c:v>540.61734370327201</c:v>
                </c:pt>
                <c:pt idx="17905">
                  <c:v>540.69303013138995</c:v>
                </c:pt>
                <c:pt idx="17906">
                  <c:v>540.77413408590996</c:v>
                </c:pt>
                <c:pt idx="17907">
                  <c:v>540.85525020602302</c:v>
                </c:pt>
                <c:pt idx="17908">
                  <c:v>540.936378493554</c:v>
                </c:pt>
                <c:pt idx="17909">
                  <c:v>541.01751895032805</c:v>
                </c:pt>
                <c:pt idx="17910">
                  <c:v>541.09867157817098</c:v>
                </c:pt>
                <c:pt idx="17911">
                  <c:v>541.179836378907</c:v>
                </c:pt>
                <c:pt idx="17912">
                  <c:v>541.26101335436397</c:v>
                </c:pt>
                <c:pt idx="17913">
                  <c:v>541.34220250636702</c:v>
                </c:pt>
                <c:pt idx="17914">
                  <c:v>541.42340383674298</c:v>
                </c:pt>
                <c:pt idx="17915">
                  <c:v>541.50461734731903</c:v>
                </c:pt>
                <c:pt idx="17916">
                  <c:v>541.58584303992097</c:v>
                </c:pt>
                <c:pt idx="17917">
                  <c:v>541.66708091637702</c:v>
                </c:pt>
                <c:pt idx="17918">
                  <c:v>541.74833097851501</c:v>
                </c:pt>
                <c:pt idx="17919">
                  <c:v>541.82959322816203</c:v>
                </c:pt>
                <c:pt idx="17920">
                  <c:v>541.91086766714602</c:v>
                </c:pt>
                <c:pt idx="17921">
                  <c:v>541.992154297296</c:v>
                </c:pt>
                <c:pt idx="17922">
                  <c:v>542.07345312044094</c:v>
                </c:pt>
                <c:pt idx="17923">
                  <c:v>542.15476413840895</c:v>
                </c:pt>
                <c:pt idx="17924">
                  <c:v>542.23608735303003</c:v>
                </c:pt>
                <c:pt idx="17925">
                  <c:v>542.31742276613295</c:v>
                </c:pt>
                <c:pt idx="17926">
                  <c:v>542.39877037954795</c:v>
                </c:pt>
                <c:pt idx="17927">
                  <c:v>542.47470620740103</c:v>
                </c:pt>
                <c:pt idx="17928">
                  <c:v>542.55065266627003</c:v>
                </c:pt>
                <c:pt idx="17929">
                  <c:v>542.626609757643</c:v>
                </c:pt>
                <c:pt idx="17930">
                  <c:v>542.70257748300901</c:v>
                </c:pt>
                <c:pt idx="17931">
                  <c:v>542.77855584385702</c:v>
                </c:pt>
                <c:pt idx="17932">
                  <c:v>542.85454484167497</c:v>
                </c:pt>
                <c:pt idx="17933">
                  <c:v>542.93054447795305</c:v>
                </c:pt>
                <c:pt idx="17934">
                  <c:v>543.00655475418</c:v>
                </c:pt>
                <c:pt idx="17935">
                  <c:v>543.08257567184501</c:v>
                </c:pt>
                <c:pt idx="17936">
                  <c:v>543.15860723243895</c:v>
                </c:pt>
                <c:pt idx="17937">
                  <c:v>543.23464943745205</c:v>
                </c:pt>
                <c:pt idx="17938">
                  <c:v>543.31070228837302</c:v>
                </c:pt>
                <c:pt idx="17939">
                  <c:v>543.38676578669299</c:v>
                </c:pt>
                <c:pt idx="17940">
                  <c:v>543.46283993390398</c:v>
                </c:pt>
                <c:pt idx="17941">
                  <c:v>543.53892473149494</c:v>
                </c:pt>
                <c:pt idx="17942">
                  <c:v>543.615020180957</c:v>
                </c:pt>
                <c:pt idx="17943">
                  <c:v>543.69112628378195</c:v>
                </c:pt>
                <c:pt idx="17944">
                  <c:v>543.76724304146205</c:v>
                </c:pt>
                <c:pt idx="17945">
                  <c:v>543.84337045548796</c:v>
                </c:pt>
                <c:pt idx="17946">
                  <c:v>543.91950852735204</c:v>
                </c:pt>
                <c:pt idx="17947">
                  <c:v>543.99565725854495</c:v>
                </c:pt>
                <c:pt idx="17948">
                  <c:v>544.07181665056203</c:v>
                </c:pt>
                <c:pt idx="17949">
                  <c:v>544.14798670489301</c:v>
                </c:pt>
                <c:pt idx="17950">
                  <c:v>544.22416742303096</c:v>
                </c:pt>
                <c:pt idx="17951">
                  <c:v>544.30035880647097</c:v>
                </c:pt>
                <c:pt idx="17952">
                  <c:v>544.37656085670403</c:v>
                </c:pt>
                <c:pt idx="17953">
                  <c:v>544.452773575224</c:v>
                </c:pt>
                <c:pt idx="17954">
                  <c:v>544.52899696352404</c:v>
                </c:pt>
                <c:pt idx="17955">
                  <c:v>544.60523102309901</c:v>
                </c:pt>
                <c:pt idx="17956">
                  <c:v>544.68147575544299</c:v>
                </c:pt>
                <c:pt idx="17957">
                  <c:v>544.757731162048</c:v>
                </c:pt>
                <c:pt idx="17958">
                  <c:v>544.83399724441097</c:v>
                </c:pt>
                <c:pt idx="17959">
                  <c:v>544.91027400402504</c:v>
                </c:pt>
                <c:pt idx="17960">
                  <c:v>544.98656144238601</c:v>
                </c:pt>
                <c:pt idx="17961">
                  <c:v>545.06285956098804</c:v>
                </c:pt>
                <c:pt idx="17962">
                  <c:v>545.13916836132603</c:v>
                </c:pt>
                <c:pt idx="17963">
                  <c:v>545.21548784489698</c:v>
                </c:pt>
                <c:pt idx="17964">
                  <c:v>545.29181801319498</c:v>
                </c:pt>
                <c:pt idx="17965">
                  <c:v>545.36815886771706</c:v>
                </c:pt>
                <c:pt idx="17966">
                  <c:v>545.44451040995796</c:v>
                </c:pt>
                <c:pt idx="17967">
                  <c:v>545.52087264141596</c:v>
                </c:pt>
                <c:pt idx="17968">
                  <c:v>545.59724556358594</c:v>
                </c:pt>
                <c:pt idx="17969">
                  <c:v>545.684541122876</c:v>
                </c:pt>
                <c:pt idx="17970">
                  <c:v>545.77185064945502</c:v>
                </c:pt>
                <c:pt idx="17971">
                  <c:v>545.859174145559</c:v>
                </c:pt>
                <c:pt idx="17972">
                  <c:v>545.94651161342301</c:v>
                </c:pt>
                <c:pt idx="17973">
                  <c:v>544.28683421811797</c:v>
                </c:pt>
                <c:pt idx="17974">
                  <c:v>545.46249378002904</c:v>
                </c:pt>
                <c:pt idx="17975">
                  <c:v>546.04068402343603</c:v>
                </c:pt>
                <c:pt idx="17976">
                  <c:v>549.13127429500798</c:v>
                </c:pt>
                <c:pt idx="17977">
                  <c:v>547.79139398572795</c:v>
                </c:pt>
                <c:pt idx="17978">
                  <c:v>550.89189327568795</c:v>
                </c:pt>
                <c:pt idx="17979">
                  <c:v>550.86985759995696</c:v>
                </c:pt>
                <c:pt idx="17980">
                  <c:v>554.26321592277202</c:v>
                </c:pt>
                <c:pt idx="17981">
                  <c:v>555.29414550438901</c:v>
                </c:pt>
                <c:pt idx="17982">
                  <c:v>553.43946305840404</c:v>
                </c:pt>
                <c:pt idx="17983">
                  <c:v>554.19214072816396</c:v>
                </c:pt>
                <c:pt idx="17984">
                  <c:v>553.17242718922398</c:v>
                </c:pt>
                <c:pt idx="17985">
                  <c:v>556.24806588439606</c:v>
                </c:pt>
                <c:pt idx="17986">
                  <c:v>560.28642684271597</c:v>
                </c:pt>
                <c:pt idx="17987">
                  <c:v>559.98387217222103</c:v>
                </c:pt>
                <c:pt idx="17988">
                  <c:v>566.12129541122897</c:v>
                </c:pt>
                <c:pt idx="17989">
                  <c:v>567.17428102069402</c:v>
                </c:pt>
                <c:pt idx="17990">
                  <c:v>569.25013888923002</c:v>
                </c:pt>
                <c:pt idx="17991">
                  <c:v>568.77196877256301</c:v>
                </c:pt>
                <c:pt idx="17992">
                  <c:v>566.08167736026803</c:v>
                </c:pt>
                <c:pt idx="17993">
                  <c:v>564.36644987786701</c:v>
                </c:pt>
                <c:pt idx="17994">
                  <c:v>564.631702109309</c:v>
                </c:pt>
                <c:pt idx="17995">
                  <c:v>564.61476315824598</c:v>
                </c:pt>
                <c:pt idx="17996">
                  <c:v>567.30797557851099</c:v>
                </c:pt>
                <c:pt idx="17997">
                  <c:v>562.12845376147902</c:v>
                </c:pt>
                <c:pt idx="17998">
                  <c:v>559.750650402068</c:v>
                </c:pt>
                <c:pt idx="17999">
                  <c:v>561.52505996384195</c:v>
                </c:pt>
                <c:pt idx="18000">
                  <c:v>563.08048437994205</c:v>
                </c:pt>
                <c:pt idx="18001">
                  <c:v>569.59532558421802</c:v>
                </c:pt>
                <c:pt idx="18002">
                  <c:v>566.73026109652994</c:v>
                </c:pt>
                <c:pt idx="18003">
                  <c:v>566.08985590149098</c:v>
                </c:pt>
                <c:pt idx="18004">
                  <c:v>558.03439725201201</c:v>
                </c:pt>
                <c:pt idx="18005">
                  <c:v>555.06007391465903</c:v>
                </c:pt>
                <c:pt idx="18006">
                  <c:v>554.59937405331004</c:v>
                </c:pt>
                <c:pt idx="18007">
                  <c:v>552.86347801252305</c:v>
                </c:pt>
                <c:pt idx="18008">
                  <c:v>554.06319175981002</c:v>
                </c:pt>
                <c:pt idx="18009">
                  <c:v>555.04388360922496</c:v>
                </c:pt>
                <c:pt idx="18010">
                  <c:v>558.41299998273303</c:v>
                </c:pt>
                <c:pt idx="18011">
                  <c:v>556.44180209279398</c:v>
                </c:pt>
                <c:pt idx="18012">
                  <c:v>557.70492498354497</c:v>
                </c:pt>
                <c:pt idx="18013">
                  <c:v>556.29950857258598</c:v>
                </c:pt>
                <c:pt idx="18014">
                  <c:v>548.22203970811199</c:v>
                </c:pt>
                <c:pt idx="18015">
                  <c:v>546.23747592436905</c:v>
                </c:pt>
                <c:pt idx="18016">
                  <c:v>545.07945247540897</c:v>
                </c:pt>
                <c:pt idx="18017">
                  <c:v>545.17756677685497</c:v>
                </c:pt>
                <c:pt idx="18018">
                  <c:v>545.27569873887501</c:v>
                </c:pt>
                <c:pt idx="18019">
                  <c:v>545.37384836464798</c:v>
                </c:pt>
                <c:pt idx="18020">
                  <c:v>545.47201565735304</c:v>
                </c:pt>
                <c:pt idx="18021">
                  <c:v>545.57020062017205</c:v>
                </c:pt>
                <c:pt idx="18022">
                  <c:v>545.668403256283</c:v>
                </c:pt>
                <c:pt idx="18023">
                  <c:v>545.76662356886902</c:v>
                </c:pt>
                <c:pt idx="18024">
                  <c:v>545.86486156111198</c:v>
                </c:pt>
                <c:pt idx="18025">
                  <c:v>545.96311723619306</c:v>
                </c:pt>
                <c:pt idx="18026">
                  <c:v>546.06139059729503</c:v>
                </c:pt>
                <c:pt idx="18027">
                  <c:v>546.15968164760295</c:v>
                </c:pt>
                <c:pt idx="18028">
                  <c:v>546.25799039030005</c:v>
                </c:pt>
                <c:pt idx="18029">
                  <c:v>546.35631682857002</c:v>
                </c:pt>
                <c:pt idx="18030">
                  <c:v>546.45466096559903</c:v>
                </c:pt>
                <c:pt idx="18031">
                  <c:v>546.55302280457295</c:v>
                </c:pt>
                <c:pt idx="18032">
                  <c:v>546.65140234867795</c:v>
                </c:pt>
                <c:pt idx="18033">
                  <c:v>546.74979960110102</c:v>
                </c:pt>
                <c:pt idx="18034">
                  <c:v>546.84821456502902</c:v>
                </c:pt>
                <c:pt idx="18035">
                  <c:v>546.946647243651</c:v>
                </c:pt>
                <c:pt idx="18036">
                  <c:v>547.04509764015495</c:v>
                </c:pt>
                <c:pt idx="18037">
                  <c:v>547.14356575773002</c:v>
                </c:pt>
                <c:pt idx="18038">
                  <c:v>547.02319417326305</c:v>
                </c:pt>
                <c:pt idx="18039">
                  <c:v>549.85677431908005</c:v>
                </c:pt>
                <c:pt idx="18040">
                  <c:v>549.46087744157103</c:v>
                </c:pt>
                <c:pt idx="18041">
                  <c:v>548.13118211816197</c:v>
                </c:pt>
                <c:pt idx="18042">
                  <c:v>545.92769476604701</c:v>
                </c:pt>
                <c:pt idx="18043">
                  <c:v>549.683677306037</c:v>
                </c:pt>
                <c:pt idx="18044">
                  <c:v>549.17796832291594</c:v>
                </c:pt>
                <c:pt idx="18045">
                  <c:v>549.38665595087798</c:v>
                </c:pt>
                <c:pt idx="18046">
                  <c:v>546.95836693157605</c:v>
                </c:pt>
                <c:pt idx="18047">
                  <c:v>544.65020262312498</c:v>
                </c:pt>
                <c:pt idx="18048">
                  <c:v>540.66336313992304</c:v>
                </c:pt>
                <c:pt idx="18049">
                  <c:v>530.81247666351396</c:v>
                </c:pt>
                <c:pt idx="18050">
                  <c:v>530.11180419431798</c:v>
                </c:pt>
                <c:pt idx="18051">
                  <c:v>533.493917505078</c:v>
                </c:pt>
                <c:pt idx="18052">
                  <c:v>535.45717512149599</c:v>
                </c:pt>
                <c:pt idx="18053">
                  <c:v>536.89220035082201</c:v>
                </c:pt>
                <c:pt idx="18054">
                  <c:v>535.86136732614796</c:v>
                </c:pt>
                <c:pt idx="18055">
                  <c:v>530.40093999309499</c:v>
                </c:pt>
                <c:pt idx="18056">
                  <c:v>534.27817086444497</c:v>
                </c:pt>
                <c:pt idx="18057">
                  <c:v>534.817791817017</c:v>
                </c:pt>
                <c:pt idx="18058">
                  <c:v>534.02091330720998</c:v>
                </c:pt>
                <c:pt idx="18059">
                  <c:v>534.13305769900398</c:v>
                </c:pt>
                <c:pt idx="18060">
                  <c:v>534.24522564112101</c:v>
                </c:pt>
                <c:pt idx="18061">
                  <c:v>534.35741713850598</c:v>
                </c:pt>
                <c:pt idx="18062">
                  <c:v>534.46963219610495</c:v>
                </c:pt>
                <c:pt idx="18063">
                  <c:v>534.58187081886604</c:v>
                </c:pt>
                <c:pt idx="18064">
                  <c:v>534.69413301173802</c:v>
                </c:pt>
                <c:pt idx="18065">
                  <c:v>534.80641877967105</c:v>
                </c:pt>
                <c:pt idx="18066">
                  <c:v>534.91872812761403</c:v>
                </c:pt>
                <c:pt idx="18067">
                  <c:v>535.03106106052201</c:v>
                </c:pt>
                <c:pt idx="18068">
                  <c:v>535.14341758334399</c:v>
                </c:pt>
                <c:pt idx="18069">
                  <c:v>535.25579770103695</c:v>
                </c:pt>
                <c:pt idx="18070">
                  <c:v>535.36820141855401</c:v>
                </c:pt>
                <c:pt idx="18071">
                  <c:v>535.48062874085201</c:v>
                </c:pt>
                <c:pt idx="18072">
                  <c:v>535.59307967288703</c:v>
                </c:pt>
                <c:pt idx="18073">
                  <c:v>535.70555421961899</c:v>
                </c:pt>
                <c:pt idx="18074">
                  <c:v>535.81805238600498</c:v>
                </c:pt>
                <c:pt idx="18075">
                  <c:v>535.93057417700595</c:v>
                </c:pt>
                <c:pt idx="18076">
                  <c:v>536.03776029184098</c:v>
                </c:pt>
                <c:pt idx="18077">
                  <c:v>536.14496784389996</c:v>
                </c:pt>
                <c:pt idx="18078">
                  <c:v>536.25219683746798</c:v>
                </c:pt>
                <c:pt idx="18079">
                  <c:v>536.35944727683602</c:v>
                </c:pt>
                <c:pt idx="18080">
                  <c:v>536.89580672411296</c:v>
                </c:pt>
                <c:pt idx="18081">
                  <c:v>538.07697749890599</c:v>
                </c:pt>
                <c:pt idx="18082">
                  <c:v>537.70032361465701</c:v>
                </c:pt>
                <c:pt idx="18083">
                  <c:v>537.86163371174098</c:v>
                </c:pt>
                <c:pt idx="18084">
                  <c:v>542.64860225177597</c:v>
                </c:pt>
                <c:pt idx="18085">
                  <c:v>547.04405593001502</c:v>
                </c:pt>
                <c:pt idx="18086">
                  <c:v>548.35696166424702</c:v>
                </c:pt>
                <c:pt idx="18087">
                  <c:v>547.64409761408297</c:v>
                </c:pt>
                <c:pt idx="18088">
                  <c:v>544.63205507720602</c:v>
                </c:pt>
                <c:pt idx="18089">
                  <c:v>541.963358007328</c:v>
                </c:pt>
                <c:pt idx="18090">
                  <c:v>542.07175067892899</c:v>
                </c:pt>
                <c:pt idx="18091">
                  <c:v>543.04747983015102</c:v>
                </c:pt>
                <c:pt idx="18092">
                  <c:v>544.24218428577797</c:v>
                </c:pt>
                <c:pt idx="18093">
                  <c:v>544.56872959634904</c:v>
                </c:pt>
                <c:pt idx="18094">
                  <c:v>546.80146138769396</c:v>
                </c:pt>
                <c:pt idx="18095">
                  <c:v>544.45021510372703</c:v>
                </c:pt>
                <c:pt idx="18096">
                  <c:v>546.68246098565203</c:v>
                </c:pt>
                <c:pt idx="18097">
                  <c:v>547.61728799393802</c:v>
                </c:pt>
                <c:pt idx="18098">
                  <c:v>550.14180369158998</c:v>
                </c:pt>
                <c:pt idx="18099">
                  <c:v>556.969063475403</c:v>
                </c:pt>
                <c:pt idx="18100">
                  <c:v>560.483538265932</c:v>
                </c:pt>
                <c:pt idx="18101">
                  <c:v>560.20890133218199</c:v>
                </c:pt>
                <c:pt idx="18102">
                  <c:v>561.05481677319301</c:v>
                </c:pt>
                <c:pt idx="18103">
                  <c:v>560.66768894962001</c:v>
                </c:pt>
                <c:pt idx="18104">
                  <c:v>562.07496484888395</c:v>
                </c:pt>
                <c:pt idx="18105">
                  <c:v>562.30541558447101</c:v>
                </c:pt>
                <c:pt idx="18106">
                  <c:v>562.92957459576996</c:v>
                </c:pt>
                <c:pt idx="18107">
                  <c:v>565.74985176449502</c:v>
                </c:pt>
                <c:pt idx="18108">
                  <c:v>565.58578430748298</c:v>
                </c:pt>
                <c:pt idx="18109">
                  <c:v>562.42415977320502</c:v>
                </c:pt>
                <c:pt idx="18110">
                  <c:v>562.26105676686996</c:v>
                </c:pt>
                <c:pt idx="18111">
                  <c:v>564.62817581585898</c:v>
                </c:pt>
                <c:pt idx="18112">
                  <c:v>567.287574523952</c:v>
                </c:pt>
                <c:pt idx="18113">
                  <c:v>568.31436503383998</c:v>
                </c:pt>
                <c:pt idx="18114">
                  <c:v>563.77353325721901</c:v>
                </c:pt>
                <c:pt idx="18115">
                  <c:v>568.51486867191295</c:v>
                </c:pt>
                <c:pt idx="18116">
                  <c:v>566.86617555276405</c:v>
                </c:pt>
                <c:pt idx="18117">
                  <c:v>566.18593614210101</c:v>
                </c:pt>
                <c:pt idx="18118">
                  <c:v>567.09183363992804</c:v>
                </c:pt>
                <c:pt idx="18119">
                  <c:v>566.46803262292406</c:v>
                </c:pt>
                <c:pt idx="18120">
                  <c:v>562.33281598477697</c:v>
                </c:pt>
                <c:pt idx="18121">
                  <c:v>563.62618146154205</c:v>
                </c:pt>
                <c:pt idx="18122">
                  <c:v>564.02071978856497</c:v>
                </c:pt>
                <c:pt idx="18123">
                  <c:v>570.45055599415502</c:v>
                </c:pt>
                <c:pt idx="18124">
                  <c:v>571.07805160574799</c:v>
                </c:pt>
                <c:pt idx="18125">
                  <c:v>574.39030430506205</c:v>
                </c:pt>
                <c:pt idx="18126">
                  <c:v>573.52871884860394</c:v>
                </c:pt>
                <c:pt idx="18127">
                  <c:v>576.85518541792601</c:v>
                </c:pt>
                <c:pt idx="18128">
                  <c:v>576.566757825217</c:v>
                </c:pt>
                <c:pt idx="18129">
                  <c:v>577.25863793460701</c:v>
                </c:pt>
                <c:pt idx="18130">
                  <c:v>575.98866893115098</c:v>
                </c:pt>
                <c:pt idx="18131">
                  <c:v>576.33426213251005</c:v>
                </c:pt>
                <c:pt idx="18132">
                  <c:v>576.91059639464299</c:v>
                </c:pt>
                <c:pt idx="18133">
                  <c:v>582.39124706039195</c:v>
                </c:pt>
                <c:pt idx="18134">
                  <c:v>585.30320329569395</c:v>
                </c:pt>
                <c:pt idx="18135">
                  <c:v>586.29821874129595</c:v>
                </c:pt>
                <c:pt idx="18136">
                  <c:v>585.418771413184</c:v>
                </c:pt>
                <c:pt idx="18137">
                  <c:v>585.06752015033601</c:v>
                </c:pt>
                <c:pt idx="18138">
                  <c:v>583.604851349961</c:v>
                </c:pt>
                <c:pt idx="18139">
                  <c:v>584.55612725766105</c:v>
                </c:pt>
                <c:pt idx="18140">
                  <c:v>587.437988965042</c:v>
                </c:pt>
                <c:pt idx="18141">
                  <c:v>588.101793892572</c:v>
                </c:pt>
                <c:pt idx="18142">
                  <c:v>588.53110820211305</c:v>
                </c:pt>
                <c:pt idx="18143">
                  <c:v>588.43105791371897</c:v>
                </c:pt>
                <c:pt idx="18144">
                  <c:v>590.03747470182395</c:v>
                </c:pt>
                <c:pt idx="18145">
                  <c:v>589.17011961401204</c:v>
                </c:pt>
                <c:pt idx="18146">
                  <c:v>591.24989013624895</c:v>
                </c:pt>
                <c:pt idx="18147">
                  <c:v>593.39612723744403</c:v>
                </c:pt>
                <c:pt idx="18148">
                  <c:v>590.38760887235003</c:v>
                </c:pt>
                <c:pt idx="18149">
                  <c:v>588.51608015222496</c:v>
                </c:pt>
                <c:pt idx="18150">
                  <c:v>586.88589061020298</c:v>
                </c:pt>
                <c:pt idx="18151">
                  <c:v>587.95989179002004</c:v>
                </c:pt>
                <c:pt idx="18152">
                  <c:v>591.09371801326097</c:v>
                </c:pt>
                <c:pt idx="18153">
                  <c:v>595.48554433809898</c:v>
                </c:pt>
                <c:pt idx="18154">
                  <c:v>595.08656902339305</c:v>
                </c:pt>
                <c:pt idx="18155">
                  <c:v>596.05656013090095</c:v>
                </c:pt>
                <c:pt idx="18156">
                  <c:v>597.38576625999303</c:v>
                </c:pt>
                <c:pt idx="18157">
                  <c:v>598.47898221224796</c:v>
                </c:pt>
                <c:pt idx="18158">
                  <c:v>597.84459449110295</c:v>
                </c:pt>
                <c:pt idx="18159">
                  <c:v>598.46635286937396</c:v>
                </c:pt>
                <c:pt idx="18160">
                  <c:v>604.23556851103501</c:v>
                </c:pt>
                <c:pt idx="18161">
                  <c:v>603.77634947896695</c:v>
                </c:pt>
                <c:pt idx="18162">
                  <c:v>603.31747945336201</c:v>
                </c:pt>
                <c:pt idx="18163">
                  <c:v>607.32350751693298</c:v>
                </c:pt>
                <c:pt idx="18164">
                  <c:v>607.772926912495</c:v>
                </c:pt>
                <c:pt idx="18165">
                  <c:v>608.83045180532304</c:v>
                </c:pt>
                <c:pt idx="18166">
                  <c:v>610.37688115290905</c:v>
                </c:pt>
                <c:pt idx="18167">
                  <c:v>611.92723843103704</c:v>
                </c:pt>
                <c:pt idx="18168">
                  <c:v>614.64419536967102</c:v>
                </c:pt>
                <c:pt idx="18169">
                  <c:v>615.52928301100303</c:v>
                </c:pt>
                <c:pt idx="18170">
                  <c:v>614.38439854460296</c:v>
                </c:pt>
                <c:pt idx="18171">
                  <c:v>606.54485361917295</c:v>
                </c:pt>
                <c:pt idx="18172">
                  <c:v>606.20518850114695</c:v>
                </c:pt>
                <c:pt idx="18173">
                  <c:v>610.95783717899599</c:v>
                </c:pt>
                <c:pt idx="18174">
                  <c:v>616.29760867593995</c:v>
                </c:pt>
                <c:pt idx="18175">
                  <c:v>616.13737129768504</c:v>
                </c:pt>
                <c:pt idx="18176">
                  <c:v>616.03878931827705</c:v>
                </c:pt>
                <c:pt idx="18177">
                  <c:v>611.13512055530396</c:v>
                </c:pt>
                <c:pt idx="18178">
                  <c:v>609.93729571901497</c:v>
                </c:pt>
                <c:pt idx="18179">
                  <c:v>618.988765187485</c:v>
                </c:pt>
                <c:pt idx="18180">
                  <c:v>620.04723597595603</c:v>
                </c:pt>
                <c:pt idx="18181">
                  <c:v>620.17744589551103</c:v>
                </c:pt>
                <c:pt idx="18182">
                  <c:v>624.09076557911203</c:v>
                </c:pt>
                <c:pt idx="18183">
                  <c:v>624.03459741020902</c:v>
                </c:pt>
                <c:pt idx="18184">
                  <c:v>622.04392704447105</c:v>
                </c:pt>
                <c:pt idx="18185">
                  <c:v>621.67692112751502</c:v>
                </c:pt>
                <c:pt idx="18186">
                  <c:v>617.26923175672096</c:v>
                </c:pt>
                <c:pt idx="18187">
                  <c:v>620.48520445417296</c:v>
                </c:pt>
                <c:pt idx="18188">
                  <c:v>626.32397022808698</c:v>
                </c:pt>
                <c:pt idx="18189">
                  <c:v>626.89392504099396</c:v>
                </c:pt>
                <c:pt idx="18190">
                  <c:v>628.40473940034303</c:v>
                </c:pt>
                <c:pt idx="18191">
                  <c:v>631.23884477503896</c:v>
                </c:pt>
                <c:pt idx="18192">
                  <c:v>637.17880230437197</c:v>
                </c:pt>
                <c:pt idx="18193">
                  <c:v>637.56748137377701</c:v>
                </c:pt>
                <c:pt idx="18194">
                  <c:v>637.44634355231597</c:v>
                </c:pt>
                <c:pt idx="18195">
                  <c:v>644.91084023531403</c:v>
                </c:pt>
                <c:pt idx="18196">
                  <c:v>643.17603007508103</c:v>
                </c:pt>
                <c:pt idx="18197">
                  <c:v>636.87933674064595</c:v>
                </c:pt>
                <c:pt idx="18198">
                  <c:v>634.52925198807304</c:v>
                </c:pt>
                <c:pt idx="18199">
                  <c:v>636.69299673735202</c:v>
                </c:pt>
                <c:pt idx="18200">
                  <c:v>636.63569436764601</c:v>
                </c:pt>
                <c:pt idx="18201">
                  <c:v>638.55196780769302</c:v>
                </c:pt>
                <c:pt idx="18202">
                  <c:v>640.80605625405406</c:v>
                </c:pt>
                <c:pt idx="18203">
                  <c:v>642.17097315387502</c:v>
                </c:pt>
                <c:pt idx="18204">
                  <c:v>649.51098737702398</c:v>
                </c:pt>
                <c:pt idx="18205">
                  <c:v>653.49248972964494</c:v>
                </c:pt>
                <c:pt idx="18206">
                  <c:v>654.75373023482302</c:v>
                </c:pt>
                <c:pt idx="18207">
                  <c:v>652.67816090997906</c:v>
                </c:pt>
                <c:pt idx="18208">
                  <c:v>660.00773665699796</c:v>
                </c:pt>
                <c:pt idx="18209">
                  <c:v>660.62154385208896</c:v>
                </c:pt>
                <c:pt idx="18210">
                  <c:v>659.78255449139704</c:v>
                </c:pt>
                <c:pt idx="18211">
                  <c:v>662.57343469689499</c:v>
                </c:pt>
                <c:pt idx="18212">
                  <c:v>657.358981765831</c:v>
                </c:pt>
                <c:pt idx="18213">
                  <c:v>646.66375113250103</c:v>
                </c:pt>
                <c:pt idx="18214">
                  <c:v>650.627799926943</c:v>
                </c:pt>
                <c:pt idx="18215">
                  <c:v>651.16782100088301</c:v>
                </c:pt>
                <c:pt idx="18216">
                  <c:v>655.81064756461899</c:v>
                </c:pt>
                <c:pt idx="18217">
                  <c:v>660.94564493505004</c:v>
                </c:pt>
                <c:pt idx="18218">
                  <c:v>662.61783741673503</c:v>
                </c:pt>
                <c:pt idx="18219">
                  <c:v>667.47482616499997</c:v>
                </c:pt>
                <c:pt idx="18220">
                  <c:v>665.759415861756</c:v>
                </c:pt>
                <c:pt idx="18221">
                  <c:v>665.24678111154299</c:v>
                </c:pt>
                <c:pt idx="18222">
                  <c:v>661.98707188409605</c:v>
                </c:pt>
                <c:pt idx="18223">
                  <c:v>660.72929644751605</c:v>
                </c:pt>
                <c:pt idx="18224">
                  <c:v>660.13464008071298</c:v>
                </c:pt>
                <c:pt idx="18225">
                  <c:v>661.25686896885099</c:v>
                </c:pt>
                <c:pt idx="18226">
                  <c:v>662.97613682816996</c:v>
                </c:pt>
                <c:pt idx="18227">
                  <c:v>663.44022012394896</c:v>
                </c:pt>
                <c:pt idx="18228">
                  <c:v>663.639252189986</c:v>
                </c:pt>
                <c:pt idx="18229">
                  <c:v>661.98015405951196</c:v>
                </c:pt>
                <c:pt idx="18230">
                  <c:v>659.86181756652104</c:v>
                </c:pt>
                <c:pt idx="18231">
                  <c:v>664.87676738002597</c:v>
                </c:pt>
                <c:pt idx="18232">
                  <c:v>664.34486596612305</c:v>
                </c:pt>
                <c:pt idx="18233">
                  <c:v>667.467286836163</c:v>
                </c:pt>
                <c:pt idx="18234">
                  <c:v>667.60078029353099</c:v>
                </c:pt>
                <c:pt idx="18235">
                  <c:v>668.201620995795</c:v>
                </c:pt>
                <c:pt idx="18236">
                  <c:v>666.86521775380299</c:v>
                </c:pt>
                <c:pt idx="18237">
                  <c:v>668.19894818931095</c:v>
                </c:pt>
                <c:pt idx="18238">
                  <c:v>666.52845081883697</c:v>
                </c:pt>
                <c:pt idx="18239">
                  <c:v>666.19518659342805</c:v>
                </c:pt>
                <c:pt idx="18240">
                  <c:v>668.99320637712003</c:v>
                </c:pt>
                <c:pt idx="18241">
                  <c:v>667.12002539926402</c:v>
                </c:pt>
                <c:pt idx="18242">
                  <c:v>667.38687340942397</c:v>
                </c:pt>
                <c:pt idx="18243">
                  <c:v>669.72272746635701</c:v>
                </c:pt>
                <c:pt idx="18244">
                  <c:v>671.99978473974295</c:v>
                </c:pt>
                <c:pt idx="18245">
                  <c:v>673.96202411118304</c:v>
                </c:pt>
                <c:pt idx="18246">
                  <c:v>680.58033118795504</c:v>
                </c:pt>
                <c:pt idx="18247">
                  <c:v>683.18014805309201</c:v>
                </c:pt>
                <c:pt idx="18248">
                  <c:v>683.87699180410698</c:v>
                </c:pt>
                <c:pt idx="18249">
                  <c:v>687.51521740050396</c:v>
                </c:pt>
                <c:pt idx="18250">
                  <c:v>689.31650727009401</c:v>
                </c:pt>
                <c:pt idx="18251">
                  <c:v>691.19144816986898</c:v>
                </c:pt>
                <c:pt idx="18252">
                  <c:v>694.10827608114505</c:v>
                </c:pt>
                <c:pt idx="18253">
                  <c:v>698.35621873076195</c:v>
                </c:pt>
                <c:pt idx="18254">
                  <c:v>697.25281590516704</c:v>
                </c:pt>
                <c:pt idx="18255">
                  <c:v>696.43005758239894</c:v>
                </c:pt>
                <c:pt idx="18256">
                  <c:v>698.67256236781498</c:v>
                </c:pt>
                <c:pt idx="18257">
                  <c:v>701.90042960595395</c:v>
                </c:pt>
                <c:pt idx="18258">
                  <c:v>697.70306503690995</c:v>
                </c:pt>
                <c:pt idx="18259">
                  <c:v>695.62390990309996</c:v>
                </c:pt>
                <c:pt idx="18260">
                  <c:v>694.45526173446297</c:v>
                </c:pt>
                <c:pt idx="18261">
                  <c:v>693.77469557796303</c:v>
                </c:pt>
                <c:pt idx="18262">
                  <c:v>691.776624454699</c:v>
                </c:pt>
                <c:pt idx="18263">
                  <c:v>698.08562726972502</c:v>
                </c:pt>
                <c:pt idx="18264">
                  <c:v>697.47131191772803</c:v>
                </c:pt>
                <c:pt idx="18265">
                  <c:v>693.22371162814898</c:v>
                </c:pt>
                <c:pt idx="18266">
                  <c:v>692.19080829782297</c:v>
                </c:pt>
                <c:pt idx="18267">
                  <c:v>689.15209064939597</c:v>
                </c:pt>
                <c:pt idx="18268">
                  <c:v>691.29535365131505</c:v>
                </c:pt>
                <c:pt idx="18269">
                  <c:v>691.44052567558197</c:v>
                </c:pt>
                <c:pt idx="18270">
                  <c:v>684.18731456124499</c:v>
                </c:pt>
                <c:pt idx="18271">
                  <c:v>682.62052561090002</c:v>
                </c:pt>
                <c:pt idx="18272">
                  <c:v>686.99612318006598</c:v>
                </c:pt>
                <c:pt idx="18273">
                  <c:v>692.63636135137494</c:v>
                </c:pt>
                <c:pt idx="18274">
                  <c:v>695.067514979718</c:v>
                </c:pt>
                <c:pt idx="18275">
                  <c:v>693.82334412790397</c:v>
                </c:pt>
                <c:pt idx="18276">
                  <c:v>698.13198709493895</c:v>
                </c:pt>
                <c:pt idx="18277">
                  <c:v>699.81448518383695</c:v>
                </c:pt>
                <c:pt idx="18278">
                  <c:v>702.13087112979599</c:v>
                </c:pt>
                <c:pt idx="18279">
                  <c:v>698.27617264729304</c:v>
                </c:pt>
                <c:pt idx="18280">
                  <c:v>695.76936118748904</c:v>
                </c:pt>
                <c:pt idx="18281">
                  <c:v>696.68081905064503</c:v>
                </c:pt>
                <c:pt idx="18282">
                  <c:v>690.90533506071495</c:v>
                </c:pt>
                <c:pt idx="18283">
                  <c:v>684.48682449800106</c:v>
                </c:pt>
                <c:pt idx="18284">
                  <c:v>687.43696271158694</c:v>
                </c:pt>
                <c:pt idx="18285">
                  <c:v>691.98092103511101</c:v>
                </c:pt>
                <c:pt idx="18286">
                  <c:v>690.25788854173402</c:v>
                </c:pt>
                <c:pt idx="18287">
                  <c:v>693.91625535100502</c:v>
                </c:pt>
                <c:pt idx="18288">
                  <c:v>701.20237603219005</c:v>
                </c:pt>
                <c:pt idx="18289">
                  <c:v>703.51634387309696</c:v>
                </c:pt>
                <c:pt idx="18290">
                  <c:v>701.61684974463901</c:v>
                </c:pt>
                <c:pt idx="18291">
                  <c:v>698.24908886586502</c:v>
                </c:pt>
                <c:pt idx="18292">
                  <c:v>703.41613212347204</c:v>
                </c:pt>
                <c:pt idx="18293">
                  <c:v>706.72218794445303</c:v>
                </c:pt>
                <c:pt idx="18294">
                  <c:v>706.01546575650798</c:v>
                </c:pt>
                <c:pt idx="18295">
                  <c:v>705.097645651025</c:v>
                </c:pt>
                <c:pt idx="18296">
                  <c:v>700.585020718858</c:v>
                </c:pt>
                <c:pt idx="18297">
                  <c:v>704.57835533695595</c:v>
                </c:pt>
                <c:pt idx="18298">
                  <c:v>708.87628330451105</c:v>
                </c:pt>
                <c:pt idx="18299">
                  <c:v>711.71178843772896</c:v>
                </c:pt>
                <c:pt idx="18300">
                  <c:v>707.72620242247797</c:v>
                </c:pt>
                <c:pt idx="18301">
                  <c:v>709.35397268805002</c:v>
                </c:pt>
                <c:pt idx="18302">
                  <c:v>707.79339394813599</c:v>
                </c:pt>
                <c:pt idx="18303">
                  <c:v>710.27067082695396</c:v>
                </c:pt>
                <c:pt idx="18304">
                  <c:v>711.62018510152598</c:v>
                </c:pt>
                <c:pt idx="18305">
                  <c:v>717.38430860084804</c:v>
                </c:pt>
                <c:pt idx="18306">
                  <c:v>720.46906112783097</c:v>
                </c:pt>
                <c:pt idx="18307">
                  <c:v>720.39701422171902</c:v>
                </c:pt>
                <c:pt idx="18308">
                  <c:v>721.50642562361998</c:v>
                </c:pt>
                <c:pt idx="18309">
                  <c:v>729.18325399225603</c:v>
                </c:pt>
                <c:pt idx="18310">
                  <c:v>732.49374596537996</c:v>
                </c:pt>
                <c:pt idx="18311">
                  <c:v>733.98803320715001</c:v>
                </c:pt>
                <c:pt idx="18312">
                  <c:v>729.02627410266996</c:v>
                </c:pt>
                <c:pt idx="18313">
                  <c:v>730.65929295666001</c:v>
                </c:pt>
                <c:pt idx="18314">
                  <c:v>732.58823349006502</c:v>
                </c:pt>
                <c:pt idx="18315">
                  <c:v>730.85932525902797</c:v>
                </c:pt>
                <c:pt idx="18316">
                  <c:v>734.17742659570399</c:v>
                </c:pt>
                <c:pt idx="18317">
                  <c:v>728.25995653734299</c:v>
                </c:pt>
                <c:pt idx="18318">
                  <c:v>726.32278505295403</c:v>
                </c:pt>
                <c:pt idx="18319">
                  <c:v>713.71382150443503</c:v>
                </c:pt>
                <c:pt idx="18320">
                  <c:v>720.95087965449</c:v>
                </c:pt>
                <c:pt idx="18321">
                  <c:v>717.01448785157595</c:v>
                </c:pt>
                <c:pt idx="18322">
                  <c:v>722.20567274362099</c:v>
                </c:pt>
                <c:pt idx="18323">
                  <c:v>724.69006025785905</c:v>
                </c:pt>
                <c:pt idx="18324">
                  <c:v>727.03805605309503</c:v>
                </c:pt>
                <c:pt idx="18325">
                  <c:v>728.23039846502195</c:v>
                </c:pt>
                <c:pt idx="18326">
                  <c:v>727.96823552157502</c:v>
                </c:pt>
                <c:pt idx="18327">
                  <c:v>731.12761766373796</c:v>
                </c:pt>
                <c:pt idx="18328">
                  <c:v>735.58018485530999</c:v>
                </c:pt>
                <c:pt idx="18329">
                  <c:v>735.13148094254905</c:v>
                </c:pt>
                <c:pt idx="18330">
                  <c:v>729.24307778019897</c:v>
                </c:pt>
                <c:pt idx="18331">
                  <c:v>728.28776934830705</c:v>
                </c:pt>
                <c:pt idx="18332">
                  <c:v>730.17403467091901</c:v>
                </c:pt>
                <c:pt idx="18333">
                  <c:v>718.11886135850204</c:v>
                </c:pt>
                <c:pt idx="18334">
                  <c:v>706.62177838815296</c:v>
                </c:pt>
                <c:pt idx="18335">
                  <c:v>712.90364599802297</c:v>
                </c:pt>
                <c:pt idx="18336">
                  <c:v>712.11232295096499</c:v>
                </c:pt>
                <c:pt idx="18337">
                  <c:v>708.11737281921103</c:v>
                </c:pt>
                <c:pt idx="18338">
                  <c:v>715.47471232280202</c:v>
                </c:pt>
                <c:pt idx="18339">
                  <c:v>714.966725277053</c:v>
                </c:pt>
                <c:pt idx="18340">
                  <c:v>717.74794583838002</c:v>
                </c:pt>
                <c:pt idx="18341">
                  <c:v>721.97548123936804</c:v>
                </c:pt>
                <c:pt idx="18342">
                  <c:v>725.07275605388497</c:v>
                </c:pt>
                <c:pt idx="18343">
                  <c:v>725.06550532632502</c:v>
                </c:pt>
                <c:pt idx="18344">
                  <c:v>732.816455578263</c:v>
                </c:pt>
                <c:pt idx="18345">
                  <c:v>730.02442488250995</c:v>
                </c:pt>
                <c:pt idx="18346">
                  <c:v>734.76228339999795</c:v>
                </c:pt>
                <c:pt idx="18347">
                  <c:v>737.62050868242397</c:v>
                </c:pt>
                <c:pt idx="18348">
                  <c:v>744.47300320808301</c:v>
                </c:pt>
                <c:pt idx="18349">
                  <c:v>750.79357900532</c:v>
                </c:pt>
                <c:pt idx="18350">
                  <c:v>754.17215011084397</c:v>
                </c:pt>
                <c:pt idx="18351">
                  <c:v>752.21130252055502</c:v>
                </c:pt>
                <c:pt idx="18352">
                  <c:v>757.92810841971198</c:v>
                </c:pt>
                <c:pt idx="18353">
                  <c:v>763.23360517865001</c:v>
                </c:pt>
                <c:pt idx="18354">
                  <c:v>766.13389287832899</c:v>
                </c:pt>
                <c:pt idx="18355">
                  <c:v>772.41619079993097</c:v>
                </c:pt>
                <c:pt idx="18356">
                  <c:v>773.18860699073105</c:v>
                </c:pt>
                <c:pt idx="18357">
                  <c:v>777.51846318987896</c:v>
                </c:pt>
                <c:pt idx="18358">
                  <c:v>776.11892995613698</c:v>
                </c:pt>
                <c:pt idx="18359">
                  <c:v>772.70400666433</c:v>
                </c:pt>
                <c:pt idx="18360">
                  <c:v>770.46316504500396</c:v>
                </c:pt>
                <c:pt idx="18361">
                  <c:v>767.61245133433704</c:v>
                </c:pt>
                <c:pt idx="18362">
                  <c:v>759.70604308559302</c:v>
                </c:pt>
                <c:pt idx="18363">
                  <c:v>767.83489774660904</c:v>
                </c:pt>
                <c:pt idx="18364">
                  <c:v>780.04347262077999</c:v>
                </c:pt>
                <c:pt idx="18365">
                  <c:v>780.82351609340105</c:v>
                </c:pt>
                <c:pt idx="18366">
                  <c:v>772.78103387763895</c:v>
                </c:pt>
                <c:pt idx="18367">
                  <c:v>769.53535353535301</c:v>
                </c:pt>
                <c:pt idx="18368">
                  <c:v>768.22714343434302</c:v>
                </c:pt>
                <c:pt idx="18369">
                  <c:v>763.77142600242405</c:v>
                </c:pt>
                <c:pt idx="18370">
                  <c:v>765.82597113837005</c:v>
                </c:pt>
                <c:pt idx="18371">
                  <c:v>773.01707700735903</c:v>
                </c:pt>
                <c:pt idx="18372">
                  <c:v>778.42046637564101</c:v>
                </c:pt>
                <c:pt idx="18373">
                  <c:v>775.61036849202503</c:v>
                </c:pt>
                <c:pt idx="18374">
                  <c:v>777.15383312532401</c:v>
                </c:pt>
                <c:pt idx="18375">
                  <c:v>754.68631580967099</c:v>
                </c:pt>
                <c:pt idx="18376">
                  <c:v>761.77282031512402</c:v>
                </c:pt>
                <c:pt idx="18377">
                  <c:v>758.18487033143901</c:v>
                </c:pt>
                <c:pt idx="18378">
                  <c:v>761.51330191219495</c:v>
                </c:pt>
                <c:pt idx="18379">
                  <c:v>764.78019397739797</c:v>
                </c:pt>
                <c:pt idx="18380">
                  <c:v>766.22562854401497</c:v>
                </c:pt>
                <c:pt idx="18381">
                  <c:v>777.63472815303498</c:v>
                </c:pt>
                <c:pt idx="18382">
                  <c:v>776.61602665915495</c:v>
                </c:pt>
                <c:pt idx="18383">
                  <c:v>774.58905882957401</c:v>
                </c:pt>
                <c:pt idx="18384">
                  <c:v>774.03910059780503</c:v>
                </c:pt>
                <c:pt idx="18385">
                  <c:v>775.73424622811399</c:v>
                </c:pt>
                <c:pt idx="18386">
                  <c:v>773.55443299621402</c:v>
                </c:pt>
                <c:pt idx="18387">
                  <c:v>775.86736075087197</c:v>
                </c:pt>
                <c:pt idx="18388">
                  <c:v>773.37682652286196</c:v>
                </c:pt>
                <c:pt idx="18389">
                  <c:v>773.83311885051</c:v>
                </c:pt>
                <c:pt idx="18390">
                  <c:v>772.355097593506</c:v>
                </c:pt>
                <c:pt idx="18391">
                  <c:v>780.55750872994895</c:v>
                </c:pt>
                <c:pt idx="18392">
                  <c:v>782.368402150203</c:v>
                </c:pt>
                <c:pt idx="18393">
                  <c:v>783.55760212147095</c:v>
                </c:pt>
                <c:pt idx="18394">
                  <c:v>784.04340783478597</c:v>
                </c:pt>
                <c:pt idx="18395">
                  <c:v>771.12237247366897</c:v>
                </c:pt>
                <c:pt idx="18396">
                  <c:v>770.28956031139705</c:v>
                </c:pt>
                <c:pt idx="18397">
                  <c:v>761.29257824696003</c:v>
                </c:pt>
                <c:pt idx="18398">
                  <c:v>757.349082691641</c:v>
                </c:pt>
                <c:pt idx="18399">
                  <c:v>763.80169687617399</c:v>
                </c:pt>
                <c:pt idx="18400">
                  <c:v>770.15652699418399</c:v>
                </c:pt>
                <c:pt idx="18401">
                  <c:v>774.09972841239403</c:v>
                </c:pt>
                <c:pt idx="18402">
                  <c:v>770.476941683424</c:v>
                </c:pt>
                <c:pt idx="18403">
                  <c:v>774.26768823650605</c:v>
                </c:pt>
                <c:pt idx="18404">
                  <c:v>776.14141604203905</c:v>
                </c:pt>
                <c:pt idx="18405">
                  <c:v>780.73617322500797</c:v>
                </c:pt>
                <c:pt idx="18406">
                  <c:v>785.59235222246696</c:v>
                </c:pt>
                <c:pt idx="18407">
                  <c:v>785.68662330473398</c:v>
                </c:pt>
                <c:pt idx="18408">
                  <c:v>789.39506416673203</c:v>
                </c:pt>
                <c:pt idx="18409">
                  <c:v>790.75282367709895</c:v>
                </c:pt>
                <c:pt idx="18410">
                  <c:v>791.63846683961799</c:v>
                </c:pt>
                <c:pt idx="18411">
                  <c:v>792.05011884237399</c:v>
                </c:pt>
                <c:pt idx="18412">
                  <c:v>793.943118626407</c:v>
                </c:pt>
                <c:pt idx="18413">
                  <c:v>781.31148360906104</c:v>
                </c:pt>
                <c:pt idx="18414">
                  <c:v>780.60049015897698</c:v>
                </c:pt>
                <c:pt idx="18415">
                  <c:v>779.499843467853</c:v>
                </c:pt>
                <c:pt idx="18416">
                  <c:v>776.45199907989297</c:v>
                </c:pt>
                <c:pt idx="18417">
                  <c:v>781.335882154106</c:v>
                </c:pt>
                <c:pt idx="18418">
                  <c:v>783.43767567709995</c:v>
                </c:pt>
                <c:pt idx="18419">
                  <c:v>792.12599950035894</c:v>
                </c:pt>
                <c:pt idx="18420">
                  <c:v>802.65335403371898</c:v>
                </c:pt>
                <c:pt idx="18421">
                  <c:v>808.58496232002801</c:v>
                </c:pt>
                <c:pt idx="18422">
                  <c:v>808.57687647040495</c:v>
                </c:pt>
                <c:pt idx="18423">
                  <c:v>809.13479451517003</c:v>
                </c:pt>
                <c:pt idx="18424">
                  <c:v>813.73877149596103</c:v>
                </c:pt>
                <c:pt idx="18425">
                  <c:v>818.69444061437196</c:v>
                </c:pt>
                <c:pt idx="18426">
                  <c:v>818.27690644965799</c:v>
                </c:pt>
                <c:pt idx="18427">
                  <c:v>823.50569588187102</c:v>
                </c:pt>
                <c:pt idx="18428">
                  <c:v>821.52104715479595</c:v>
                </c:pt>
                <c:pt idx="18429">
                  <c:v>823.64878666692698</c:v>
                </c:pt>
                <c:pt idx="18430">
                  <c:v>816.474805735058</c:v>
                </c:pt>
                <c:pt idx="18431">
                  <c:v>811.07790726915005</c:v>
                </c:pt>
                <c:pt idx="18432">
                  <c:v>815.36850939860301</c:v>
                </c:pt>
                <c:pt idx="18433">
                  <c:v>814.05576609847196</c:v>
                </c:pt>
                <c:pt idx="18434">
                  <c:v>812.18343783644502</c:v>
                </c:pt>
                <c:pt idx="18435">
                  <c:v>817.86872190129998</c:v>
                </c:pt>
                <c:pt idx="18436">
                  <c:v>823.92095044336997</c:v>
                </c:pt>
                <c:pt idx="18437">
                  <c:v>817.74154331504496</c:v>
                </c:pt>
                <c:pt idx="18438">
                  <c:v>816.18783438274602</c:v>
                </c:pt>
                <c:pt idx="18439">
                  <c:v>815.37164654836295</c:v>
                </c:pt>
                <c:pt idx="18440">
                  <c:v>814.55627490181496</c:v>
                </c:pt>
                <c:pt idx="18441">
                  <c:v>814.06754113687396</c:v>
                </c:pt>
                <c:pt idx="18442">
                  <c:v>811.86955877580397</c:v>
                </c:pt>
                <c:pt idx="18443">
                  <c:v>808.37851967306801</c:v>
                </c:pt>
                <c:pt idx="18444">
                  <c:v>806.84260048568899</c:v>
                </c:pt>
                <c:pt idx="18445">
                  <c:v>800.71059672199794</c:v>
                </c:pt>
                <c:pt idx="18446">
                  <c:v>799.90988612527599</c:v>
                </c:pt>
                <c:pt idx="18447">
                  <c:v>797.51015646690098</c:v>
                </c:pt>
                <c:pt idx="18448">
                  <c:v>802.29521740570203</c:v>
                </c:pt>
                <c:pt idx="18449">
                  <c:v>805.10325066662199</c:v>
                </c:pt>
                <c:pt idx="18450">
                  <c:v>803.25151319008796</c:v>
                </c:pt>
                <c:pt idx="18451">
                  <c:v>796.82550108456803</c:v>
                </c:pt>
                <c:pt idx="18452">
                  <c:v>801.76581919129205</c:v>
                </c:pt>
                <c:pt idx="18453">
                  <c:v>807.77906283522702</c:v>
                </c:pt>
                <c:pt idx="18454">
                  <c:v>813.99896161905804</c:v>
                </c:pt>
                <c:pt idx="18455">
                  <c:v>811.80116442268695</c:v>
                </c:pt>
                <c:pt idx="18456">
                  <c:v>809.12222058009195</c:v>
                </c:pt>
                <c:pt idx="18457">
                  <c:v>792.69703950231599</c:v>
                </c:pt>
                <c:pt idx="18458">
                  <c:v>786.03838437049706</c:v>
                </c:pt>
                <c:pt idx="18459">
                  <c:v>788.710914877356</c:v>
                </c:pt>
                <c:pt idx="18460">
                  <c:v>787.212364139089</c:v>
                </c:pt>
                <c:pt idx="18461">
                  <c:v>772.64893540251603</c:v>
                </c:pt>
                <c:pt idx="18462">
                  <c:v>772.80346518959698</c:v>
                </c:pt>
                <c:pt idx="18463">
                  <c:v>752.16961266903502</c:v>
                </c:pt>
                <c:pt idx="18464">
                  <c:v>748.33354764442197</c:v>
                </c:pt>
                <c:pt idx="18465">
                  <c:v>759.10955073050195</c:v>
                </c:pt>
                <c:pt idx="18466">
                  <c:v>771.407125452336</c:v>
                </c:pt>
                <c:pt idx="18467">
                  <c:v>765.46729058635299</c:v>
                </c:pt>
                <c:pt idx="18468">
                  <c:v>758.34844478390005</c:v>
                </c:pt>
                <c:pt idx="18469">
                  <c:v>747.42822717901197</c:v>
                </c:pt>
                <c:pt idx="18470">
                  <c:v>745.63439943378296</c:v>
                </c:pt>
                <c:pt idx="18471">
                  <c:v>752.64336278845997</c:v>
                </c:pt>
                <c:pt idx="18472">
                  <c:v>759.56768172611396</c:v>
                </c:pt>
                <c:pt idx="18473">
                  <c:v>753.71901057682305</c:v>
                </c:pt>
                <c:pt idx="18474">
                  <c:v>757.48760562970699</c:v>
                </c:pt>
                <c:pt idx="18475">
                  <c:v>763.16876267193004</c:v>
                </c:pt>
                <c:pt idx="18476">
                  <c:v>775.29551431078698</c:v>
                </c:pt>
                <c:pt idx="18477">
                  <c:v>789.78578747325503</c:v>
                </c:pt>
                <c:pt idx="18478">
                  <c:v>787.64546798920298</c:v>
                </c:pt>
                <c:pt idx="18479">
                  <c:v>790.23682157888697</c:v>
                </c:pt>
                <c:pt idx="18480">
                  <c:v>793.46889017914498</c:v>
                </c:pt>
                <c:pt idx="18481">
                  <c:v>792.27075215497496</c:v>
                </c:pt>
                <c:pt idx="18482">
                  <c:v>790.20292549185001</c:v>
                </c:pt>
                <c:pt idx="18483">
                  <c:v>794.62015984534901</c:v>
                </c:pt>
                <c:pt idx="18484">
                  <c:v>788.493638412942</c:v>
                </c:pt>
                <c:pt idx="18485">
                  <c:v>791.71857739405095</c:v>
                </c:pt>
                <c:pt idx="18486">
                  <c:v>792.502378785671</c:v>
                </c:pt>
                <c:pt idx="18487">
                  <c:v>795.90221399066104</c:v>
                </c:pt>
                <c:pt idx="18488">
                  <c:v>796.61056696111302</c:v>
                </c:pt>
                <c:pt idx="18489">
                  <c:v>795.48734606169796</c:v>
                </c:pt>
                <c:pt idx="18490">
                  <c:v>794.92255004599394</c:v>
                </c:pt>
                <c:pt idx="18491">
                  <c:v>801.90991926089896</c:v>
                </c:pt>
                <c:pt idx="18492">
                  <c:v>799.17540643621896</c:v>
                </c:pt>
                <c:pt idx="18493">
                  <c:v>796.37030075962798</c:v>
                </c:pt>
                <c:pt idx="18494">
                  <c:v>799.78672934988595</c:v>
                </c:pt>
                <c:pt idx="18495">
                  <c:v>799.938688828463</c:v>
                </c:pt>
                <c:pt idx="18496">
                  <c:v>792.49125963546999</c:v>
                </c:pt>
                <c:pt idx="18497">
                  <c:v>787.64913803909701</c:v>
                </c:pt>
                <c:pt idx="18498">
                  <c:v>789.00389455652396</c:v>
                </c:pt>
                <c:pt idx="18499">
                  <c:v>790.36098125516105</c:v>
                </c:pt>
                <c:pt idx="18500">
                  <c:v>782.789323054737</c:v>
                </c:pt>
                <c:pt idx="18501">
                  <c:v>790.71115100405098</c:v>
                </c:pt>
                <c:pt idx="18502">
                  <c:v>798.63407673711095</c:v>
                </c:pt>
                <c:pt idx="18503">
                  <c:v>799.129229864688</c:v>
                </c:pt>
                <c:pt idx="18504">
                  <c:v>802.66138106069002</c:v>
                </c:pt>
                <c:pt idx="18505">
                  <c:v>807.81446712709999</c:v>
                </c:pt>
                <c:pt idx="18506">
                  <c:v>818.41299293580698</c:v>
                </c:pt>
                <c:pt idx="18507">
                  <c:v>822.52142616034496</c:v>
                </c:pt>
                <c:pt idx="18508">
                  <c:v>821.71535516270797</c:v>
                </c:pt>
                <c:pt idx="18509">
                  <c:v>820.41704490155098</c:v>
                </c:pt>
                <c:pt idx="18510">
                  <c:v>822.07428733225197</c:v>
                </c:pt>
                <c:pt idx="18511">
                  <c:v>826.36551511212701</c:v>
                </c:pt>
                <c:pt idx="18512">
                  <c:v>824.89458449522704</c:v>
                </c:pt>
                <c:pt idx="18513">
                  <c:v>824.82859292846695</c:v>
                </c:pt>
                <c:pt idx="18514">
                  <c:v>826.24729810830399</c:v>
                </c:pt>
                <c:pt idx="18515">
                  <c:v>828.08156711010497</c:v>
                </c:pt>
                <c:pt idx="18516">
                  <c:v>828.76059399513497</c:v>
                </c:pt>
                <c:pt idx="18517">
                  <c:v>830.517566454404</c:v>
                </c:pt>
                <c:pt idx="18518">
                  <c:v>830.83316312965701</c:v>
                </c:pt>
                <c:pt idx="18519">
                  <c:v>837.04779518986697</c:v>
                </c:pt>
                <c:pt idx="18520">
                  <c:v>835.77548254117903</c:v>
                </c:pt>
                <c:pt idx="18521">
                  <c:v>845.11945243598905</c:v>
                </c:pt>
                <c:pt idx="18522">
                  <c:v>846.79278895181199</c:v>
                </c:pt>
                <c:pt idx="18523">
                  <c:v>843.21932338243505</c:v>
                </c:pt>
                <c:pt idx="18524">
                  <c:v>839.07068431139396</c:v>
                </c:pt>
                <c:pt idx="18525">
                  <c:v>837.29185446065401</c:v>
                </c:pt>
                <c:pt idx="18526">
                  <c:v>843.30360997568096</c:v>
                </c:pt>
                <c:pt idx="18527">
                  <c:v>847.16594050936999</c:v>
                </c:pt>
                <c:pt idx="18528">
                  <c:v>845.87824827979603</c:v>
                </c:pt>
                <c:pt idx="18529">
                  <c:v>846.79179678793798</c:v>
                </c:pt>
                <c:pt idx="18530">
                  <c:v>848.97651962365103</c:v>
                </c:pt>
                <c:pt idx="18531">
                  <c:v>852.10075321586498</c:v>
                </c:pt>
                <c:pt idx="18532">
                  <c:v>849.86824924244002</c:v>
                </c:pt>
                <c:pt idx="18533">
                  <c:v>844.327108257379</c:v>
                </c:pt>
                <c:pt idx="18534">
                  <c:v>844.39465442604001</c:v>
                </c:pt>
                <c:pt idx="18535">
                  <c:v>840.49355112259195</c:v>
                </c:pt>
                <c:pt idx="18536">
                  <c:v>838.87980350443604</c:v>
                </c:pt>
                <c:pt idx="18537">
                  <c:v>833.829747087339</c:v>
                </c:pt>
                <c:pt idx="18538">
                  <c:v>836.064410809533</c:v>
                </c:pt>
                <c:pt idx="18539">
                  <c:v>835.96408308023695</c:v>
                </c:pt>
                <c:pt idx="18540">
                  <c:v>841.38113033859599</c:v>
                </c:pt>
                <c:pt idx="18541">
                  <c:v>840.03492053005505</c:v>
                </c:pt>
                <c:pt idx="18542">
                  <c:v>842.47102179959199</c:v>
                </c:pt>
                <c:pt idx="18543">
                  <c:v>849.88476679142798</c:v>
                </c:pt>
                <c:pt idx="18544">
                  <c:v>861.86814200318702</c:v>
                </c:pt>
                <c:pt idx="18545">
                  <c:v>865.57417501380098</c:v>
                </c:pt>
                <c:pt idx="18546">
                  <c:v>868.69024204385096</c:v>
                </c:pt>
                <c:pt idx="18547">
                  <c:v>870.34075350373405</c:v>
                </c:pt>
                <c:pt idx="18548">
                  <c:v>868.51303792137605</c:v>
                </c:pt>
                <c:pt idx="18549">
                  <c:v>870.25006399721894</c:v>
                </c:pt>
                <c:pt idx="18550">
                  <c:v>875.64561439400097</c:v>
                </c:pt>
                <c:pt idx="18551">
                  <c:v>876.346130885516</c:v>
                </c:pt>
                <c:pt idx="18552">
                  <c:v>875.03161168918803</c:v>
                </c:pt>
                <c:pt idx="18553">
                  <c:v>879.93178871464795</c:v>
                </c:pt>
                <c:pt idx="18554">
                  <c:v>881.86763864982004</c:v>
                </c:pt>
                <c:pt idx="18555">
                  <c:v>880.28027690024999</c:v>
                </c:pt>
                <c:pt idx="18556">
                  <c:v>886.97040700469302</c:v>
                </c:pt>
                <c:pt idx="18557">
                  <c:v>895.92880811544001</c:v>
                </c:pt>
                <c:pt idx="18558">
                  <c:v>894.40572914164295</c:v>
                </c:pt>
                <c:pt idx="18559">
                  <c:v>894.76349143330003</c:v>
                </c:pt>
                <c:pt idx="18560">
                  <c:v>897.358305558457</c:v>
                </c:pt>
                <c:pt idx="18561">
                  <c:v>898.09413936901501</c:v>
                </c:pt>
                <c:pt idx="18562">
                  <c:v>891.64582344834503</c:v>
                </c:pt>
                <c:pt idx="18563">
                  <c:v>888.899554312124</c:v>
                </c:pt>
                <c:pt idx="18564">
                  <c:v>888.47288252605404</c:v>
                </c:pt>
                <c:pt idx="18565">
                  <c:v>882.09364722951705</c:v>
                </c:pt>
                <c:pt idx="18566">
                  <c:v>894.46060016367505</c:v>
                </c:pt>
                <c:pt idx="18567">
                  <c:v>892.06344575523599</c:v>
                </c:pt>
                <c:pt idx="18568">
                  <c:v>884.14192235692997</c:v>
                </c:pt>
                <c:pt idx="18569">
                  <c:v>872.93100278144402</c:v>
                </c:pt>
                <c:pt idx="18570">
                  <c:v>870.50425459371104</c:v>
                </c:pt>
                <c:pt idx="18571">
                  <c:v>860.94611787827205</c:v>
                </c:pt>
                <c:pt idx="18572">
                  <c:v>865.18197277823401</c:v>
                </c:pt>
                <c:pt idx="18573">
                  <c:v>872.55332318630406</c:v>
                </c:pt>
                <c:pt idx="18574">
                  <c:v>886.35711675911205</c:v>
                </c:pt>
                <c:pt idx="18575">
                  <c:v>889.12255096340004</c:v>
                </c:pt>
                <c:pt idx="18576">
                  <c:v>886.11731674114401</c:v>
                </c:pt>
                <c:pt idx="18577">
                  <c:v>890.56562567118397</c:v>
                </c:pt>
                <c:pt idx="18578">
                  <c:v>895.83777417515796</c:v>
                </c:pt>
                <c:pt idx="18579">
                  <c:v>897.55778270157396</c:v>
                </c:pt>
                <c:pt idx="18580">
                  <c:v>895.42159517874404</c:v>
                </c:pt>
                <c:pt idx="18581">
                  <c:v>886.48528765885999</c:v>
                </c:pt>
                <c:pt idx="18582">
                  <c:v>880.01394505895098</c:v>
                </c:pt>
                <c:pt idx="18583">
                  <c:v>892.422141684282</c:v>
                </c:pt>
                <c:pt idx="18584">
                  <c:v>892.779110540955</c:v>
                </c:pt>
                <c:pt idx="18585">
                  <c:v>899.38567595895904</c:v>
                </c:pt>
                <c:pt idx="18586">
                  <c:v>895.60825611993096</c:v>
                </c:pt>
                <c:pt idx="18587">
                  <c:v>902.23575721521797</c:v>
                </c:pt>
                <c:pt idx="18588">
                  <c:v>906.927383152738</c:v>
                </c:pt>
                <c:pt idx="18589">
                  <c:v>906.47391946116102</c:v>
                </c:pt>
                <c:pt idx="18590">
                  <c:v>916.71707475107303</c:v>
                </c:pt>
                <c:pt idx="18591">
                  <c:v>914.88364060157096</c:v>
                </c:pt>
                <c:pt idx="18592">
                  <c:v>917.35382643119397</c:v>
                </c:pt>
                <c:pt idx="18593">
                  <c:v>924.14224474678497</c:v>
                </c:pt>
                <c:pt idx="18594">
                  <c:v>926.72984303207602</c:v>
                </c:pt>
                <c:pt idx="18595">
                  <c:v>932.38289507457205</c:v>
                </c:pt>
                <c:pt idx="18596">
                  <c:v>936.67185639191496</c:v>
                </c:pt>
                <c:pt idx="18597">
                  <c:v>928.89747998386201</c:v>
                </c:pt>
                <c:pt idx="18598">
                  <c:v>920.072953924015</c:v>
                </c:pt>
                <c:pt idx="18599">
                  <c:v>913.63244324654704</c:v>
                </c:pt>
                <c:pt idx="18600">
                  <c:v>913.90653297952099</c:v>
                </c:pt>
                <c:pt idx="18601">
                  <c:v>920.30387871037794</c:v>
                </c:pt>
                <c:pt idx="18602">
                  <c:v>931.62361641851498</c:v>
                </c:pt>
                <c:pt idx="18603">
                  <c:v>934.69797435269595</c:v>
                </c:pt>
                <c:pt idx="18604">
                  <c:v>934.69797435269595</c:v>
                </c:pt>
                <c:pt idx="18605">
                  <c:v>936.00655151678995</c:v>
                </c:pt>
                <c:pt idx="18606">
                  <c:v>924.21286896767799</c:v>
                </c:pt>
                <c:pt idx="18607">
                  <c:v>926.61582242699501</c:v>
                </c:pt>
                <c:pt idx="18608">
                  <c:v>935.69665748677903</c:v>
                </c:pt>
                <c:pt idx="18609">
                  <c:v>929.80176854461297</c:v>
                </c:pt>
                <c:pt idx="18610">
                  <c:v>932.96309455766402</c:v>
                </c:pt>
                <c:pt idx="18611">
                  <c:v>947.33072621385202</c:v>
                </c:pt>
                <c:pt idx="18612">
                  <c:v>957.18296576647697</c:v>
                </c:pt>
                <c:pt idx="18613">
                  <c:v>955.26859983494398</c:v>
                </c:pt>
                <c:pt idx="18614">
                  <c:v>962.242060613739</c:v>
                </c:pt>
                <c:pt idx="18615">
                  <c:v>959.35533443189695</c:v>
                </c:pt>
                <c:pt idx="18616">
                  <c:v>948.32274808593104</c:v>
                </c:pt>
                <c:pt idx="18617">
                  <c:v>946.04677349052497</c:v>
                </c:pt>
                <c:pt idx="18618">
                  <c:v>954.27738041989198</c:v>
                </c:pt>
                <c:pt idx="18619">
                  <c:v>956.853929347026</c:v>
                </c:pt>
                <c:pt idx="18620">
                  <c:v>949.86889566279297</c:v>
                </c:pt>
                <c:pt idx="18621">
                  <c:v>937.99553446700702</c:v>
                </c:pt>
                <c:pt idx="18622">
                  <c:v>933.58695545501303</c:v>
                </c:pt>
                <c:pt idx="18623">
                  <c:v>937.42399784193299</c:v>
                </c:pt>
                <c:pt idx="18624">
                  <c:v>934.90232728773799</c:v>
                </c:pt>
                <c:pt idx="18625">
                  <c:v>946.03701400573505</c:v>
                </c:pt>
                <c:pt idx="18626">
                  <c:v>943.30296703525903</c:v>
                </c:pt>
                <c:pt idx="18627">
                  <c:v>949.82119053747294</c:v>
                </c:pt>
                <c:pt idx="18628">
                  <c:v>958.09413310705395</c:v>
                </c:pt>
                <c:pt idx="18629">
                  <c:v>955.995906955549</c:v>
                </c:pt>
                <c:pt idx="18630">
                  <c:v>948.64429843106097</c:v>
                </c:pt>
                <c:pt idx="18631">
                  <c:v>933.09601837977596</c:v>
                </c:pt>
                <c:pt idx="18632">
                  <c:v>936.18456620061295</c:v>
                </c:pt>
                <c:pt idx="18633">
                  <c:v>935.35136193669496</c:v>
                </c:pt>
                <c:pt idx="18634">
                  <c:v>928.34558023578904</c:v>
                </c:pt>
                <c:pt idx="18635">
                  <c:v>922.50628653610499</c:v>
                </c:pt>
                <c:pt idx="18636">
                  <c:v>920.85500028320598</c:v>
                </c:pt>
                <c:pt idx="18637">
                  <c:v>921.87714933352004</c:v>
                </c:pt>
                <c:pt idx="18638">
                  <c:v>926.40356613674805</c:v>
                </c:pt>
                <c:pt idx="18639">
                  <c:v>925.85698803272703</c:v>
                </c:pt>
                <c:pt idx="18640">
                  <c:v>928.18088907268896</c:v>
                </c:pt>
                <c:pt idx="18641">
                  <c:v>910.74037016701402</c:v>
                </c:pt>
                <c:pt idx="18642">
                  <c:v>890.34889327897395</c:v>
                </c:pt>
                <c:pt idx="18643">
                  <c:v>892.04055617620395</c:v>
                </c:pt>
                <c:pt idx="18644">
                  <c:v>881.78208978017801</c:v>
                </c:pt>
                <c:pt idx="18645">
                  <c:v>881.78208978017801</c:v>
                </c:pt>
                <c:pt idx="18646">
                  <c:v>892.09894023060599</c:v>
                </c:pt>
                <c:pt idx="18647">
                  <c:v>899.14652185842795</c:v>
                </c:pt>
                <c:pt idx="18648">
                  <c:v>903.19268120679101</c:v>
                </c:pt>
                <c:pt idx="18649">
                  <c:v>898.13480219203302</c:v>
                </c:pt>
                <c:pt idx="18650">
                  <c:v>894.54226298326398</c:v>
                </c:pt>
                <c:pt idx="18651">
                  <c:v>872.53652331387605</c:v>
                </c:pt>
                <c:pt idx="18652">
                  <c:v>877.50998149676502</c:v>
                </c:pt>
                <c:pt idx="18653">
                  <c:v>888.127852272876</c:v>
                </c:pt>
                <c:pt idx="18654">
                  <c:v>895.49931344674098</c:v>
                </c:pt>
                <c:pt idx="18655">
                  <c:v>894.69336406463901</c:v>
                </c:pt>
                <c:pt idx="18656">
                  <c:v>898.63001486652399</c:v>
                </c:pt>
                <c:pt idx="18657">
                  <c:v>889.91330372231801</c:v>
                </c:pt>
                <c:pt idx="18658">
                  <c:v>902.55007263517496</c:v>
                </c:pt>
                <c:pt idx="18659">
                  <c:v>902.459817627912</c:v>
                </c:pt>
                <c:pt idx="18660">
                  <c:v>900.65489799265595</c:v>
                </c:pt>
                <c:pt idx="18661">
                  <c:v>892.27880744132403</c:v>
                </c:pt>
                <c:pt idx="18662">
                  <c:v>899.68472154308699</c:v>
                </c:pt>
                <c:pt idx="18663">
                  <c:v>921.54706027658403</c:v>
                </c:pt>
                <c:pt idx="18664">
                  <c:v>930.30175734921204</c:v>
                </c:pt>
                <c:pt idx="18665">
                  <c:v>929.58542499605301</c:v>
                </c:pt>
                <c:pt idx="18666">
                  <c:v>947.74022834622599</c:v>
                </c:pt>
                <c:pt idx="18667">
                  <c:v>968.42939753102405</c:v>
                </c:pt>
                <c:pt idx="18668">
                  <c:v>965.65000516011003</c:v>
                </c:pt>
                <c:pt idx="18669">
                  <c:v>954.47743460040795</c:v>
                </c:pt>
                <c:pt idx="18670">
                  <c:v>958.61032189222703</c:v>
                </c:pt>
                <c:pt idx="18671">
                  <c:v>963.71971490791304</c:v>
                </c:pt>
                <c:pt idx="18672">
                  <c:v>976.37335476465398</c:v>
                </c:pt>
                <c:pt idx="18673">
                  <c:v>972.20424053980901</c:v>
                </c:pt>
                <c:pt idx="18674">
                  <c:v>975.83056235702202</c:v>
                </c:pt>
                <c:pt idx="18675">
                  <c:v>981.71482064803502</c:v>
                </c:pt>
                <c:pt idx="18676">
                  <c:v>970.84723758346195</c:v>
                </c:pt>
                <c:pt idx="18677">
                  <c:v>973.69181998958095</c:v>
                </c:pt>
                <c:pt idx="18678">
                  <c:v>982.77636467008404</c:v>
                </c:pt>
                <c:pt idx="18679">
                  <c:v>981.72479395988705</c:v>
                </c:pt>
                <c:pt idx="18680">
                  <c:v>979.29993371880596</c:v>
                </c:pt>
                <c:pt idx="18681">
                  <c:v>991.864351868418</c:v>
                </c:pt>
                <c:pt idx="18682">
                  <c:v>995.06807372495302</c:v>
                </c:pt>
                <c:pt idx="18683">
                  <c:v>994.20236450081302</c:v>
                </c:pt>
                <c:pt idx="18684">
                  <c:v>991.64726442404503</c:v>
                </c:pt>
                <c:pt idx="18685">
                  <c:v>997.32940324919502</c:v>
                </c:pt>
                <c:pt idx="18686">
                  <c:v>997.01025784015599</c:v>
                </c:pt>
                <c:pt idx="18687">
                  <c:v>995.59450327402305</c:v>
                </c:pt>
                <c:pt idx="18688">
                  <c:v>991.39309447020605</c:v>
                </c:pt>
                <c:pt idx="18689">
                  <c:v>995.73539622398596</c:v>
                </c:pt>
                <c:pt idx="18690">
                  <c:v>1009.95449768206</c:v>
                </c:pt>
                <c:pt idx="18691">
                  <c:v>1014.98407108052</c:v>
                </c:pt>
                <c:pt idx="18692">
                  <c:v>1016.58774591282</c:v>
                </c:pt>
                <c:pt idx="18693">
                  <c:v>1020.9387414653301</c:v>
                </c:pt>
                <c:pt idx="18694">
                  <c:v>1034.2926202036999</c:v>
                </c:pt>
                <c:pt idx="18695">
                  <c:v>1044.6148605533299</c:v>
                </c:pt>
                <c:pt idx="18696">
                  <c:v>1045.2207371724501</c:v>
                </c:pt>
                <c:pt idx="18697">
                  <c:v>1046.6631417897499</c:v>
                </c:pt>
                <c:pt idx="18698">
                  <c:v>1042.87422121647</c:v>
                </c:pt>
                <c:pt idx="18699">
                  <c:v>1052.96924367785</c:v>
                </c:pt>
                <c:pt idx="18700">
                  <c:v>1052.7375904442399</c:v>
                </c:pt>
                <c:pt idx="18701">
                  <c:v>1033.55671154634</c:v>
                </c:pt>
                <c:pt idx="18702">
                  <c:v>1050.38301481032</c:v>
                </c:pt>
                <c:pt idx="18703">
                  <c:v>1043.1143643478299</c:v>
                </c:pt>
                <c:pt idx="18704">
                  <c:v>1038.0865531116699</c:v>
                </c:pt>
                <c:pt idx="18705">
                  <c:v>1042.6333722142999</c:v>
                </c:pt>
                <c:pt idx="18706">
                  <c:v>1041.77841284909</c:v>
                </c:pt>
                <c:pt idx="18707">
                  <c:v>1047.7061320181999</c:v>
                </c:pt>
                <c:pt idx="18708">
                  <c:v>1060.16335792789</c:v>
                </c:pt>
                <c:pt idx="18709">
                  <c:v>1073.08674926104</c:v>
                </c:pt>
                <c:pt idx="18710">
                  <c:v>1069.5348321209799</c:v>
                </c:pt>
                <c:pt idx="18711">
                  <c:v>1077.1178340807201</c:v>
                </c:pt>
                <c:pt idx="18712">
                  <c:v>1067.0898670454301</c:v>
                </c:pt>
                <c:pt idx="18713">
                  <c:v>1073.3750263623299</c:v>
                </c:pt>
                <c:pt idx="18714">
                  <c:v>1078.3018177333299</c:v>
                </c:pt>
                <c:pt idx="18715">
                  <c:v>1081.09461944126</c:v>
                </c:pt>
                <c:pt idx="18716">
                  <c:v>1089.40823706476</c:v>
                </c:pt>
                <c:pt idx="18717">
                  <c:v>1102.03447853234</c:v>
                </c:pt>
                <c:pt idx="18718">
                  <c:v>1096.1826754513299</c:v>
                </c:pt>
                <c:pt idx="18719">
                  <c:v>1080.9347744358099</c:v>
                </c:pt>
                <c:pt idx="18720">
                  <c:v>1076.70831946776</c:v>
                </c:pt>
                <c:pt idx="18721">
                  <c:v>1098.23171877392</c:v>
                </c:pt>
                <c:pt idx="18722">
                  <c:v>1101.6252547849299</c:v>
                </c:pt>
                <c:pt idx="18723">
                  <c:v>1105.2496018731799</c:v>
                </c:pt>
                <c:pt idx="18724">
                  <c:v>1104.2438247354701</c:v>
                </c:pt>
                <c:pt idx="18725">
                  <c:v>1101.9138702652799</c:v>
                </c:pt>
                <c:pt idx="18726">
                  <c:v>1107.96337741304</c:v>
                </c:pt>
                <c:pt idx="18727">
                  <c:v>1120.2506912685501</c:v>
                </c:pt>
                <c:pt idx="18728">
                  <c:v>1122.47999014417</c:v>
                </c:pt>
                <c:pt idx="18729">
                  <c:v>1116.30635019838</c:v>
                </c:pt>
                <c:pt idx="18730">
                  <c:v>1119.8785305190099</c:v>
                </c:pt>
                <c:pt idx="18731">
                  <c:v>1123.91009322888</c:v>
                </c:pt>
                <c:pt idx="18732">
                  <c:v>1132.45180993742</c:v>
                </c:pt>
                <c:pt idx="18733">
                  <c:v>1123.95842136289</c:v>
                </c:pt>
                <c:pt idx="18734">
                  <c:v>1103.8395656205</c:v>
                </c:pt>
                <c:pt idx="18735">
                  <c:v>1105.82647683861</c:v>
                </c:pt>
                <c:pt idx="18736">
                  <c:v>1095.76345589938</c:v>
                </c:pt>
                <c:pt idx="18737">
                  <c:v>1093.13362360522</c:v>
                </c:pt>
                <c:pt idx="18738">
                  <c:v>1096.1943977513199</c:v>
                </c:pt>
                <c:pt idx="18739">
                  <c:v>1073.8320320371899</c:v>
                </c:pt>
                <c:pt idx="18740">
                  <c:v>1082.7448379031</c:v>
                </c:pt>
                <c:pt idx="18741">
                  <c:v>1097.9032656337399</c:v>
                </c:pt>
                <c:pt idx="18742">
                  <c:v>1113.05433069949</c:v>
                </c:pt>
                <c:pt idx="18743">
                  <c:v>1099.5863732980199</c:v>
                </c:pt>
                <c:pt idx="18744">
                  <c:v>1096.7274487274501</c:v>
                </c:pt>
                <c:pt idx="18745">
                  <c:v>1095.6307212787201</c:v>
                </c:pt>
                <c:pt idx="18746">
                  <c:v>1089.2760630953101</c:v>
                </c:pt>
                <c:pt idx="18747">
                  <c:v>1091.4546152215</c:v>
                </c:pt>
                <c:pt idx="18748">
                  <c:v>1082.8321237612499</c:v>
                </c:pt>
                <c:pt idx="18749">
                  <c:v>1080.7747427260999</c:v>
                </c:pt>
                <c:pt idx="18750">
                  <c:v>1107.3726091445899</c:v>
                </c:pt>
                <c:pt idx="18751">
                  <c:v>1109.59842808897</c:v>
                </c:pt>
                <c:pt idx="18752">
                  <c:v>1112.93831935752</c:v>
                </c:pt>
                <c:pt idx="18753">
                  <c:v>1113.39462406845</c:v>
                </c:pt>
                <c:pt idx="18754">
                  <c:v>1117.19129973653</c:v>
                </c:pt>
                <c:pt idx="18755">
                  <c:v>1120.4423264187601</c:v>
                </c:pt>
                <c:pt idx="18756">
                  <c:v>1107.0082229249999</c:v>
                </c:pt>
                <c:pt idx="18757">
                  <c:v>1100.2665428473899</c:v>
                </c:pt>
                <c:pt idx="18758">
                  <c:v>1113.59077068127</c:v>
                </c:pt>
                <c:pt idx="18759">
                  <c:v>1110.372493354</c:v>
                </c:pt>
                <c:pt idx="18760">
                  <c:v>1135.5890526780699</c:v>
                </c:pt>
                <c:pt idx="18761">
                  <c:v>1134.91905513699</c:v>
                </c:pt>
                <c:pt idx="18762">
                  <c:v>1139.1296048315501</c:v>
                </c:pt>
                <c:pt idx="18763">
                  <c:v>1142.78621086306</c:v>
                </c:pt>
                <c:pt idx="18764">
                  <c:v>1148.62584840057</c:v>
                </c:pt>
                <c:pt idx="18765">
                  <c:v>1145.65090745321</c:v>
                </c:pt>
                <c:pt idx="18766">
                  <c:v>1138.78845851756</c:v>
                </c:pt>
                <c:pt idx="18767">
                  <c:v>1132.0809944969001</c:v>
                </c:pt>
                <c:pt idx="18768">
                  <c:v>1139.56404987052</c:v>
                </c:pt>
                <c:pt idx="18769">
                  <c:v>1148.12217588505</c:v>
                </c:pt>
                <c:pt idx="18770">
                  <c:v>1143.4263561856801</c:v>
                </c:pt>
                <c:pt idx="18771">
                  <c:v>1150.72141633814</c:v>
                </c:pt>
                <c:pt idx="18772">
                  <c:v>1157.2575139829401</c:v>
                </c:pt>
                <c:pt idx="18773">
                  <c:v>1163.02065640258</c:v>
                </c:pt>
                <c:pt idx="18774">
                  <c:v>1171.13854058427</c:v>
                </c:pt>
                <c:pt idx="18775">
                  <c:v>1181.77247853277</c:v>
                </c:pt>
                <c:pt idx="18776">
                  <c:v>1174.77638545986</c:v>
                </c:pt>
                <c:pt idx="18777">
                  <c:v>1172.6382924383199</c:v>
                </c:pt>
                <c:pt idx="18778">
                  <c:v>1169.5659801121301</c:v>
                </c:pt>
                <c:pt idx="18779">
                  <c:v>1170.9460679686699</c:v>
                </c:pt>
                <c:pt idx="18780">
                  <c:v>1171.5081220812899</c:v>
                </c:pt>
                <c:pt idx="18781">
                  <c:v>1167.8530167404001</c:v>
                </c:pt>
                <c:pt idx="18782">
                  <c:v>1155.8007736076399</c:v>
                </c:pt>
                <c:pt idx="18783">
                  <c:v>1140.86782761263</c:v>
                </c:pt>
                <c:pt idx="18784">
                  <c:v>1153.6227299253401</c:v>
                </c:pt>
                <c:pt idx="18785">
                  <c:v>1172.86515706049</c:v>
                </c:pt>
                <c:pt idx="18786">
                  <c:v>1169.5576773175801</c:v>
                </c:pt>
                <c:pt idx="18787">
                  <c:v>1148.1313806691201</c:v>
                </c:pt>
                <c:pt idx="18788">
                  <c:v>1139.0381801342201</c:v>
                </c:pt>
                <c:pt idx="18789">
                  <c:v>1064.2944947538101</c:v>
                </c:pt>
                <c:pt idx="18790">
                  <c:v>1108.12214204778</c:v>
                </c:pt>
                <c:pt idx="18791">
                  <c:v>1109.09728953278</c:v>
                </c:pt>
                <c:pt idx="18792">
                  <c:v>1091.44046068342</c:v>
                </c:pt>
                <c:pt idx="18793">
                  <c:v>1104.40677335634</c:v>
                </c:pt>
                <c:pt idx="18794">
                  <c:v>1130.1504952432699</c:v>
                </c:pt>
                <c:pt idx="18795">
                  <c:v>1132.9871729863301</c:v>
                </c:pt>
                <c:pt idx="18796">
                  <c:v>1137.07725668081</c:v>
                </c:pt>
                <c:pt idx="18797">
                  <c:v>1131.5169488956401</c:v>
                </c:pt>
                <c:pt idx="18798">
                  <c:v>1117.2711505090499</c:v>
                </c:pt>
                <c:pt idx="18799">
                  <c:v>1111.58424035296</c:v>
                </c:pt>
                <c:pt idx="18800">
                  <c:v>1112.37346516361</c:v>
                </c:pt>
                <c:pt idx="18801">
                  <c:v>1090.8045436740799</c:v>
                </c:pt>
                <c:pt idx="18802">
                  <c:v>1100.1963707951199</c:v>
                </c:pt>
                <c:pt idx="18803">
                  <c:v>1113.73978811961</c:v>
                </c:pt>
                <c:pt idx="18804">
                  <c:v>1134.46648557651</c:v>
                </c:pt>
                <c:pt idx="18805">
                  <c:v>1125.6289916538699</c:v>
                </c:pt>
                <c:pt idx="18806">
                  <c:v>1130.93070420456</c:v>
                </c:pt>
                <c:pt idx="18807">
                  <c:v>1146.66195030005</c:v>
                </c:pt>
                <c:pt idx="18808">
                  <c:v>1149.7694041853599</c:v>
                </c:pt>
                <c:pt idx="18809">
                  <c:v>1130.6947297699201</c:v>
                </c:pt>
                <c:pt idx="18810">
                  <c:v>1134.88960721737</c:v>
                </c:pt>
                <c:pt idx="18811">
                  <c:v>1137.17073532788</c:v>
                </c:pt>
                <c:pt idx="18812">
                  <c:v>1141.5033558294799</c:v>
                </c:pt>
                <c:pt idx="18813">
                  <c:v>1162.1873966371099</c:v>
                </c:pt>
                <c:pt idx="18814">
                  <c:v>1158.6078594554699</c:v>
                </c:pt>
                <c:pt idx="18815">
                  <c:v>1165.00337483966</c:v>
                </c:pt>
                <c:pt idx="18816">
                  <c:v>1162.92966883244</c:v>
                </c:pt>
                <c:pt idx="18817">
                  <c:v>1174.4659311472601</c:v>
                </c:pt>
                <c:pt idx="18818">
                  <c:v>1175.1941000245699</c:v>
                </c:pt>
                <c:pt idx="18819">
                  <c:v>1166.7562063864</c:v>
                </c:pt>
                <c:pt idx="18820">
                  <c:v>1157.7955187213499</c:v>
                </c:pt>
                <c:pt idx="18821">
                  <c:v>1139.75706453967</c:v>
                </c:pt>
                <c:pt idx="18822">
                  <c:v>1136.58853990025</c:v>
                </c:pt>
                <c:pt idx="18823">
                  <c:v>1144.4537325963599</c:v>
                </c:pt>
                <c:pt idx="18824">
                  <c:v>1151.5722348131101</c:v>
                </c:pt>
                <c:pt idx="18825">
                  <c:v>1150.09822235255</c:v>
                </c:pt>
                <c:pt idx="18826">
                  <c:v>1137.9301831600601</c:v>
                </c:pt>
                <c:pt idx="18827">
                  <c:v>1130.4426025548701</c:v>
                </c:pt>
                <c:pt idx="18828">
                  <c:v>1137.1348227619901</c:v>
                </c:pt>
                <c:pt idx="18829">
                  <c:v>1123.5119475853</c:v>
                </c:pt>
                <c:pt idx="18830">
                  <c:v>1117.2427509177801</c:v>
                </c:pt>
                <c:pt idx="18831">
                  <c:v>1121.1754454010099</c:v>
                </c:pt>
                <c:pt idx="18832">
                  <c:v>1139.36091112541</c:v>
                </c:pt>
                <c:pt idx="18833">
                  <c:v>1159.6643225616699</c:v>
                </c:pt>
                <c:pt idx="18834">
                  <c:v>1162.3547437900099</c:v>
                </c:pt>
                <c:pt idx="18835">
                  <c:v>1165.15601872254</c:v>
                </c:pt>
                <c:pt idx="18836">
                  <c:v>1167.9640447276599</c:v>
                </c:pt>
                <c:pt idx="18837">
                  <c:v>1156.06249111189</c:v>
                </c:pt>
                <c:pt idx="18838">
                  <c:v>1151.9122267688001</c:v>
                </c:pt>
                <c:pt idx="18839">
                  <c:v>1142.7084480769099</c:v>
                </c:pt>
                <c:pt idx="18840">
                  <c:v>1108.8957050983199</c:v>
                </c:pt>
                <c:pt idx="18841">
                  <c:v>1117.3344014141201</c:v>
                </c:pt>
                <c:pt idx="18842">
                  <c:v>1134.32905765962</c:v>
                </c:pt>
                <c:pt idx="18843">
                  <c:v>1141.4866740134601</c:v>
                </c:pt>
                <c:pt idx="18844">
                  <c:v>1134.8774661709199</c:v>
                </c:pt>
                <c:pt idx="18845">
                  <c:v>1147.37246707346</c:v>
                </c:pt>
                <c:pt idx="18846">
                  <c:v>1166.31558650484</c:v>
                </c:pt>
                <c:pt idx="18847">
                  <c:v>1158.8628299070799</c:v>
                </c:pt>
                <c:pt idx="18848">
                  <c:v>1149.8352884620999</c:v>
                </c:pt>
                <c:pt idx="18849">
                  <c:v>1143.63767625729</c:v>
                </c:pt>
                <c:pt idx="18850">
                  <c:v>1141.01874597866</c:v>
                </c:pt>
                <c:pt idx="18851">
                  <c:v>1152.3262417513099</c:v>
                </c:pt>
                <c:pt idx="18852">
                  <c:v>1164.2067253037701</c:v>
                </c:pt>
                <c:pt idx="18853">
                  <c:v>1173.5320211734499</c:v>
                </c:pt>
                <c:pt idx="18854">
                  <c:v>1169.0843348132</c:v>
                </c:pt>
                <c:pt idx="18855">
                  <c:v>1191.8931701854101</c:v>
                </c:pt>
                <c:pt idx="18856">
                  <c:v>1198.4605015531299</c:v>
                </c:pt>
                <c:pt idx="18857">
                  <c:v>1201.3487913618701</c:v>
                </c:pt>
                <c:pt idx="18858">
                  <c:v>1199.7990514210201</c:v>
                </c:pt>
                <c:pt idx="18859">
                  <c:v>1209.0495021074701</c:v>
                </c:pt>
                <c:pt idx="18860">
                  <c:v>1208.21525795102</c:v>
                </c:pt>
                <c:pt idx="18861">
                  <c:v>1218.25552674459</c:v>
                </c:pt>
                <c:pt idx="18862">
                  <c:v>1220.460569248</c:v>
                </c:pt>
                <c:pt idx="18863">
                  <c:v>1225.1105240168299</c:v>
                </c:pt>
                <c:pt idx="18864">
                  <c:v>1222.30502091684</c:v>
                </c:pt>
                <c:pt idx="18865">
                  <c:v>1224.3951625026</c:v>
                </c:pt>
                <c:pt idx="18866">
                  <c:v>1234.4474467867501</c:v>
                </c:pt>
                <c:pt idx="18867">
                  <c:v>1231.8674516229701</c:v>
                </c:pt>
                <c:pt idx="18868">
                  <c:v>1236.8072401039699</c:v>
                </c:pt>
                <c:pt idx="18869">
                  <c:v>1242.5089214808499</c:v>
                </c:pt>
                <c:pt idx="18870">
                  <c:v>1233.5752823354101</c:v>
                </c:pt>
                <c:pt idx="18871">
                  <c:v>1247.89709136332</c:v>
                </c:pt>
                <c:pt idx="18872">
                  <c:v>1255.1473734641399</c:v>
                </c:pt>
                <c:pt idx="18873">
                  <c:v>1256.0385280993</c:v>
                </c:pt>
                <c:pt idx="18874">
                  <c:v>1254.2549533894</c:v>
                </c:pt>
                <c:pt idx="18875">
                  <c:v>1258.74518612253</c:v>
                </c:pt>
                <c:pt idx="18876">
                  <c:v>1253.68503047432</c:v>
                </c:pt>
                <c:pt idx="18877">
                  <c:v>1240.9977379659199</c:v>
                </c:pt>
                <c:pt idx="18878">
                  <c:v>1264.1795757111199</c:v>
                </c:pt>
                <c:pt idx="18879">
                  <c:v>1260.3617533924801</c:v>
                </c:pt>
                <c:pt idx="18880">
                  <c:v>1274.0744892693899</c:v>
                </c:pt>
                <c:pt idx="18881">
                  <c:v>1280.6741951238</c:v>
                </c:pt>
                <c:pt idx="18882">
                  <c:v>1282.56959293259</c:v>
                </c:pt>
                <c:pt idx="18883">
                  <c:v>1281.77439978497</c:v>
                </c:pt>
                <c:pt idx="18884">
                  <c:v>1293.2847338950401</c:v>
                </c:pt>
                <c:pt idx="18885">
                  <c:v>1294.8108098810301</c:v>
                </c:pt>
                <c:pt idx="18886">
                  <c:v>1301.25896771424</c:v>
                </c:pt>
                <c:pt idx="18887">
                  <c:v>1306.69823019929</c:v>
                </c:pt>
                <c:pt idx="18888">
                  <c:v>1314.38161579286</c:v>
                </c:pt>
                <c:pt idx="18889">
                  <c:v>1310.28074515158</c:v>
                </c:pt>
                <c:pt idx="18890">
                  <c:v>1321.6539820195001</c:v>
                </c:pt>
                <c:pt idx="18891">
                  <c:v>1318.5877447812099</c:v>
                </c:pt>
                <c:pt idx="18892">
                  <c:v>1318.0339379284101</c:v>
                </c:pt>
                <c:pt idx="18893">
                  <c:v>1312.9990482855201</c:v>
                </c:pt>
                <c:pt idx="18894">
                  <c:v>1310.3467902079799</c:v>
                </c:pt>
                <c:pt idx="18895">
                  <c:v>1320.6723229148199</c:v>
                </c:pt>
                <c:pt idx="18896">
                  <c:v>1328.8604913168899</c:v>
                </c:pt>
                <c:pt idx="18897">
                  <c:v>1340.1558054930899</c:v>
                </c:pt>
                <c:pt idx="18898">
                  <c:v>1342.97013268462</c:v>
                </c:pt>
                <c:pt idx="18899">
                  <c:v>1339.0755192998399</c:v>
                </c:pt>
                <c:pt idx="18900">
                  <c:v>1325.2830414510499</c:v>
                </c:pt>
                <c:pt idx="18901">
                  <c:v>1319.0542111562299</c:v>
                </c:pt>
                <c:pt idx="18902">
                  <c:v>1330.00236110883</c:v>
                </c:pt>
                <c:pt idx="18903">
                  <c:v>1329.8693608727101</c:v>
                </c:pt>
                <c:pt idx="18904">
                  <c:v>1339.0454594627399</c:v>
                </c:pt>
                <c:pt idx="18905">
                  <c:v>1344.2677367546401</c:v>
                </c:pt>
                <c:pt idx="18906">
                  <c:v>1332.70703421855</c:v>
                </c:pt>
                <c:pt idx="18907">
                  <c:v>1347.89989440864</c:v>
                </c:pt>
                <c:pt idx="18908">
                  <c:v>1350.4609042080201</c:v>
                </c:pt>
                <c:pt idx="18909">
                  <c:v>1353.9721025589599</c:v>
                </c:pt>
                <c:pt idx="18910">
                  <c:v>1358.16941607689</c:v>
                </c:pt>
                <c:pt idx="18911">
                  <c:v>1343.0937355584399</c:v>
                </c:pt>
                <c:pt idx="18912">
                  <c:v>1330.20003569708</c:v>
                </c:pt>
                <c:pt idx="18913">
                  <c:v>1301.9997949403</c:v>
                </c:pt>
                <c:pt idx="18914">
                  <c:v>1304.2131945916999</c:v>
                </c:pt>
                <c:pt idx="18915">
                  <c:v>1316.08153466248</c:v>
                </c:pt>
                <c:pt idx="18916">
                  <c:v>1335.6911495289501</c:v>
                </c:pt>
                <c:pt idx="18917">
                  <c:v>1343.9724346560299</c:v>
                </c:pt>
                <c:pt idx="18918">
                  <c:v>1346.2571877949499</c:v>
                </c:pt>
                <c:pt idx="18919">
                  <c:v>1338.5835218245199</c:v>
                </c:pt>
                <c:pt idx="18920">
                  <c:v>1327.74099529774</c:v>
                </c:pt>
                <c:pt idx="18921">
                  <c:v>1316.9862932358301</c:v>
                </c:pt>
                <c:pt idx="18922">
                  <c:v>1331.3414438320999</c:v>
                </c:pt>
                <c:pt idx="18923">
                  <c:v>1328.27935851128</c:v>
                </c:pt>
                <c:pt idx="18924">
                  <c:v>1335.5848949831</c:v>
                </c:pt>
                <c:pt idx="18925">
                  <c:v>1339.4580911785499</c:v>
                </c:pt>
                <c:pt idx="18926">
                  <c:v>1337.31495823266</c:v>
                </c:pt>
                <c:pt idx="18927">
                  <c:v>1327.15136455009</c:v>
                </c:pt>
                <c:pt idx="18928">
                  <c:v>1321.57732881898</c:v>
                </c:pt>
                <c:pt idx="18929">
                  <c:v>1326.8636381342601</c:v>
                </c:pt>
                <c:pt idx="18930">
                  <c:v>1333.36526996112</c:v>
                </c:pt>
                <c:pt idx="18931">
                  <c:v>1328.83182804325</c:v>
                </c:pt>
                <c:pt idx="18932">
                  <c:v>1321.78901935462</c:v>
                </c:pt>
                <c:pt idx="18933">
                  <c:v>1302.22654186817</c:v>
                </c:pt>
                <c:pt idx="18934">
                  <c:v>1297.6687489716301</c:v>
                </c:pt>
                <c:pt idx="18935">
                  <c:v>1305.1952277156699</c:v>
                </c:pt>
                <c:pt idx="18936">
                  <c:v>1299.9744468048</c:v>
                </c:pt>
                <c:pt idx="18937">
                  <c:v>1295.93152627524</c:v>
                </c:pt>
                <c:pt idx="18938">
                  <c:v>1298.5104300125299</c:v>
                </c:pt>
                <c:pt idx="18939">
                  <c:v>1288.62876564013</c:v>
                </c:pt>
                <c:pt idx="18940">
                  <c:v>1301.6310298854401</c:v>
                </c:pt>
                <c:pt idx="18941">
                  <c:v>1320.75198971446</c:v>
                </c:pt>
                <c:pt idx="18942">
                  <c:v>1324.56896296473</c:v>
                </c:pt>
                <c:pt idx="18943">
                  <c:v>1328.1320534751101</c:v>
                </c:pt>
                <c:pt idx="18944">
                  <c:v>1319.0874741909399</c:v>
                </c:pt>
                <c:pt idx="18945">
                  <c:v>1300.0794236878501</c:v>
                </c:pt>
                <c:pt idx="18946">
                  <c:v>1301.49651025967</c:v>
                </c:pt>
                <c:pt idx="18947">
                  <c:v>1276.6249119486099</c:v>
                </c:pt>
                <c:pt idx="18948">
                  <c:v>1289.50605731017</c:v>
                </c:pt>
                <c:pt idx="18949">
                  <c:v>1310.77001219522</c:v>
                </c:pt>
                <c:pt idx="18950">
                  <c:v>1309.1839804804599</c:v>
                </c:pt>
                <c:pt idx="18951">
                  <c:v>1303.93415271873</c:v>
                </c:pt>
                <c:pt idx="18952">
                  <c:v>1308.48488291172</c:v>
                </c:pt>
                <c:pt idx="18953">
                  <c:v>1326.52888944707</c:v>
                </c:pt>
                <c:pt idx="18954">
                  <c:v>1341.7707063868199</c:v>
                </c:pt>
                <c:pt idx="18955">
                  <c:v>1337.86615363124</c:v>
                </c:pt>
                <c:pt idx="18956">
                  <c:v>1342.1339466613199</c:v>
                </c:pt>
                <c:pt idx="18957">
                  <c:v>1349.77068881782</c:v>
                </c:pt>
                <c:pt idx="18958">
                  <c:v>1347.3276038710601</c:v>
                </c:pt>
                <c:pt idx="18959">
                  <c:v>1362.6601920031101</c:v>
                </c:pt>
                <c:pt idx="18960">
                  <c:v>1360.18015045367</c:v>
                </c:pt>
                <c:pt idx="18961">
                  <c:v>1371.9865141596099</c:v>
                </c:pt>
                <c:pt idx="18962">
                  <c:v>1369.90109465808</c:v>
                </c:pt>
                <c:pt idx="18963">
                  <c:v>1382.47678670705</c:v>
                </c:pt>
                <c:pt idx="18964">
                  <c:v>1375.67500091645</c:v>
                </c:pt>
                <c:pt idx="18965">
                  <c:v>1380.1872149194501</c:v>
                </c:pt>
                <c:pt idx="18966">
                  <c:v>1381.81583583306</c:v>
                </c:pt>
                <c:pt idx="18967">
                  <c:v>1393.5336341209199</c:v>
                </c:pt>
                <c:pt idx="18968">
                  <c:v>1392.66964326777</c:v>
                </c:pt>
                <c:pt idx="18969">
                  <c:v>1401.9726764848001</c:v>
                </c:pt>
                <c:pt idx="18970">
                  <c:v>1405.0289769195299</c:v>
                </c:pt>
                <c:pt idx="18971">
                  <c:v>1403.45534446538</c:v>
                </c:pt>
                <c:pt idx="18972">
                  <c:v>1381.3930264503899</c:v>
                </c:pt>
                <c:pt idx="18973">
                  <c:v>1377.7737767210899</c:v>
                </c:pt>
                <c:pt idx="18974">
                  <c:v>1349.7774135781101</c:v>
                </c:pt>
                <c:pt idx="18975">
                  <c:v>1347.9957073921901</c:v>
                </c:pt>
                <c:pt idx="18976">
                  <c:v>1350.93433803431</c:v>
                </c:pt>
                <c:pt idx="18977">
                  <c:v>1330.9134911446399</c:v>
                </c:pt>
                <c:pt idx="18978">
                  <c:v>1325.0308535137799</c:v>
                </c:pt>
                <c:pt idx="18979">
                  <c:v>1344.4823064433599</c:v>
                </c:pt>
                <c:pt idx="18980">
                  <c:v>1319.58249412803</c:v>
                </c:pt>
                <c:pt idx="18981">
                  <c:v>1308.36604292794</c:v>
                </c:pt>
                <c:pt idx="18982">
                  <c:v>1262.1807216125801</c:v>
                </c:pt>
                <c:pt idx="18983">
                  <c:v>1268.36540714849</c:v>
                </c:pt>
                <c:pt idx="18984">
                  <c:v>1282.1905900864101</c:v>
                </c:pt>
                <c:pt idx="18985">
                  <c:v>1287.4475715057599</c:v>
                </c:pt>
                <c:pt idx="18986">
                  <c:v>1280.1091203481801</c:v>
                </c:pt>
                <c:pt idx="18987">
                  <c:v>1259.1153307744701</c:v>
                </c:pt>
                <c:pt idx="18988">
                  <c:v>1278.7575299345499</c:v>
                </c:pt>
                <c:pt idx="18989">
                  <c:v>1267.8880909300999</c:v>
                </c:pt>
                <c:pt idx="18990">
                  <c:v>1255.9699428753599</c:v>
                </c:pt>
                <c:pt idx="18991">
                  <c:v>1275.1862830013499</c:v>
                </c:pt>
                <c:pt idx="18992">
                  <c:v>1295.9718194142799</c:v>
                </c:pt>
                <c:pt idx="18993">
                  <c:v>1290.26954340885</c:v>
                </c:pt>
                <c:pt idx="18994">
                  <c:v>1281.8827913767</c:v>
                </c:pt>
                <c:pt idx="18995">
                  <c:v>1267.269327555</c:v>
                </c:pt>
                <c:pt idx="18996">
                  <c:v>1272.3384048652199</c:v>
                </c:pt>
                <c:pt idx="18997">
                  <c:v>1275.26478319641</c:v>
                </c:pt>
                <c:pt idx="18998">
                  <c:v>1261.6194500162101</c:v>
                </c:pt>
                <c:pt idx="18999">
                  <c:v>1212.4162914655799</c:v>
                </c:pt>
                <c:pt idx="19000">
                  <c:v>1192.04769776896</c:v>
                </c:pt>
                <c:pt idx="19001">
                  <c:v>1112.29970678821</c:v>
                </c:pt>
                <c:pt idx="19002">
                  <c:v>1152.1422822853699</c:v>
                </c:pt>
                <c:pt idx="19003">
                  <c:v>1152.1653251310099</c:v>
                </c:pt>
                <c:pt idx="19004">
                  <c:v>1139.8601994586099</c:v>
                </c:pt>
                <c:pt idx="19005">
                  <c:v>1131.2200591467199</c:v>
                </c:pt>
                <c:pt idx="19006">
                  <c:v>1131.46892755973</c:v>
                </c:pt>
                <c:pt idx="19007">
                  <c:v>1131.71785072379</c:v>
                </c:pt>
                <c:pt idx="19008">
                  <c:v>1131.96682865095</c:v>
                </c:pt>
                <c:pt idx="19009">
                  <c:v>1132.2158613532599</c:v>
                </c:pt>
                <c:pt idx="19010">
                  <c:v>1132.4649488427499</c:v>
                </c:pt>
                <c:pt idx="19011">
                  <c:v>1132.7140911315</c:v>
                </c:pt>
                <c:pt idx="19012">
                  <c:v>1132.96328823155</c:v>
                </c:pt>
                <c:pt idx="19013">
                  <c:v>1133.2125401549599</c:v>
                </c:pt>
                <c:pt idx="19014">
                  <c:v>1133.4618469137899</c:v>
                </c:pt>
                <c:pt idx="19015">
                  <c:v>1133.7112085201099</c:v>
                </c:pt>
                <c:pt idx="19016">
                  <c:v>1133.9606249859901</c:v>
                </c:pt>
                <c:pt idx="19017">
                  <c:v>1134.21009632349</c:v>
                </c:pt>
                <c:pt idx="19018">
                  <c:v>1134.4596225446801</c:v>
                </c:pt>
                <c:pt idx="19019">
                  <c:v>1134.70920366164</c:v>
                </c:pt>
                <c:pt idx="19020">
                  <c:v>1134.9588396864399</c:v>
                </c:pt>
                <c:pt idx="19021">
                  <c:v>1135.2085306311701</c:v>
                </c:pt>
                <c:pt idx="19022">
                  <c:v>1135.4582765079099</c:v>
                </c:pt>
                <c:pt idx="19023">
                  <c:v>1135.6285952493899</c:v>
                </c:pt>
                <c:pt idx="19024">
                  <c:v>1135.7989395386801</c:v>
                </c:pt>
                <c:pt idx="19025">
                  <c:v>1135.96930937961</c:v>
                </c:pt>
                <c:pt idx="19026">
                  <c:v>1136.1397047760099</c:v>
                </c:pt>
                <c:pt idx="19027">
                  <c:v>1136.3101257317301</c:v>
                </c:pt>
                <c:pt idx="19028">
                  <c:v>1136.4805722505901</c:v>
                </c:pt>
                <c:pt idx="19029">
                  <c:v>1136.65104433643</c:v>
                </c:pt>
                <c:pt idx="19030">
                  <c:v>1136.82154199308</c:v>
                </c:pt>
                <c:pt idx="19031">
                  <c:v>1136.99206522438</c:v>
                </c:pt>
                <c:pt idx="19032">
                  <c:v>1137.16261403416</c:v>
                </c:pt>
                <c:pt idx="19033">
                  <c:v>1137.33318842627</c:v>
                </c:pt>
                <c:pt idx="19034">
                  <c:v>1137.50378840453</c:v>
                </c:pt>
                <c:pt idx="19035">
                  <c:v>1137.67441397279</c:v>
                </c:pt>
                <c:pt idx="19036">
                  <c:v>1137.8450651348901</c:v>
                </c:pt>
                <c:pt idx="19037">
                  <c:v>1138.0157418946601</c:v>
                </c:pt>
                <c:pt idx="19038">
                  <c:v>1138.1864442559399</c:v>
                </c:pt>
                <c:pt idx="19039">
                  <c:v>1138.3571722225799</c:v>
                </c:pt>
                <c:pt idx="19040">
                  <c:v>1138.52792579841</c:v>
                </c:pt>
                <c:pt idx="19041">
                  <c:v>1138.6987049872801</c:v>
                </c:pt>
                <c:pt idx="19042">
                  <c:v>1138.8695097930299</c:v>
                </c:pt>
                <c:pt idx="19043">
                  <c:v>1139.0403402195</c:v>
                </c:pt>
                <c:pt idx="19044">
                  <c:v>1139.2111962705301</c:v>
                </c:pt>
                <c:pt idx="19045">
                  <c:v>1139.3820779499799</c:v>
                </c:pt>
                <c:pt idx="19046">
                  <c:v>1139.5529852616701</c:v>
                </c:pt>
                <c:pt idx="19047">
                  <c:v>1139.72391820946</c:v>
                </c:pt>
                <c:pt idx="19048">
                  <c:v>1139.8948767971899</c:v>
                </c:pt>
                <c:pt idx="19049">
                  <c:v>1147.8171461909301</c:v>
                </c:pt>
                <c:pt idx="19050">
                  <c:v>1138.46243644947</c:v>
                </c:pt>
                <c:pt idx="19051">
                  <c:v>1136.92551216027</c:v>
                </c:pt>
                <c:pt idx="19052">
                  <c:v>1129.25126495318</c:v>
                </c:pt>
                <c:pt idx="19053">
                  <c:v>1126.3716742275501</c:v>
                </c:pt>
                <c:pt idx="19054">
                  <c:v>1132.5103998520899</c:v>
                </c:pt>
                <c:pt idx="19055">
                  <c:v>1141.1741044109599</c:v>
                </c:pt>
                <c:pt idx="19056">
                  <c:v>1144.99703766074</c:v>
                </c:pt>
                <c:pt idx="19057">
                  <c:v>1151.00827210846</c:v>
                </c:pt>
                <c:pt idx="19058">
                  <c:v>1158.7775779451899</c:v>
                </c:pt>
                <c:pt idx="19059">
                  <c:v>1167.9898596898499</c:v>
                </c:pt>
                <c:pt idx="19060">
                  <c:v>1191.75845333454</c:v>
                </c:pt>
                <c:pt idx="19061">
                  <c:v>1186.8126557532</c:v>
                </c:pt>
                <c:pt idx="19062">
                  <c:v>1191.61924700901</c:v>
                </c:pt>
                <c:pt idx="19063">
                  <c:v>1198.2327338299101</c:v>
                </c:pt>
                <c:pt idx="19064">
                  <c:v>1170.73329258851</c:v>
                </c:pt>
                <c:pt idx="19065">
                  <c:v>1181.0006235645101</c:v>
                </c:pt>
                <c:pt idx="19066">
                  <c:v>1178.72129236103</c:v>
                </c:pt>
                <c:pt idx="19067">
                  <c:v>1159.8263900444799</c:v>
                </c:pt>
                <c:pt idx="19068">
                  <c:v>1183.22008833168</c:v>
                </c:pt>
                <c:pt idx="19069">
                  <c:v>1193.95189453285</c:v>
                </c:pt>
                <c:pt idx="19070">
                  <c:v>1188.90147801897</c:v>
                </c:pt>
                <c:pt idx="19071">
                  <c:v>1190.1736026004501</c:v>
                </c:pt>
                <c:pt idx="19072">
                  <c:v>1171.92824127259</c:v>
                </c:pt>
                <c:pt idx="19073">
                  <c:v>1171.5415049529699</c:v>
                </c:pt>
                <c:pt idx="19074">
                  <c:v>1146.9039871038101</c:v>
                </c:pt>
                <c:pt idx="19075">
                  <c:v>1166.25225736625</c:v>
                </c:pt>
                <c:pt idx="19076">
                  <c:v>1165.51751844411</c:v>
                </c:pt>
                <c:pt idx="19077">
                  <c:v>1183.31497095075</c:v>
                </c:pt>
                <c:pt idx="19078">
                  <c:v>1191.5626762982799</c:v>
                </c:pt>
                <c:pt idx="19079">
                  <c:v>1207.8513380832701</c:v>
                </c:pt>
                <c:pt idx="19080">
                  <c:v>1208.0566728107499</c:v>
                </c:pt>
                <c:pt idx="19081">
                  <c:v>1231.57753623037</c:v>
                </c:pt>
                <c:pt idx="19082">
                  <c:v>1230.92480013617</c:v>
                </c:pt>
                <c:pt idx="19083">
                  <c:v>1233.10353703241</c:v>
                </c:pt>
                <c:pt idx="19084">
                  <c:v>1247.37054495588</c:v>
                </c:pt>
                <c:pt idx="19085">
                  <c:v>1241.3457452237401</c:v>
                </c:pt>
                <c:pt idx="19086">
                  <c:v>1246.89456070489</c:v>
                </c:pt>
                <c:pt idx="19087">
                  <c:v>1244.76237100609</c:v>
                </c:pt>
                <c:pt idx="19088">
                  <c:v>1258.6912619376401</c:v>
                </c:pt>
                <c:pt idx="19089">
                  <c:v>1285.3629297780999</c:v>
                </c:pt>
                <c:pt idx="19090">
                  <c:v>1284.70739468392</c:v>
                </c:pt>
                <c:pt idx="19091">
                  <c:v>1290.7326723649801</c:v>
                </c:pt>
                <c:pt idx="19092">
                  <c:v>1284.26610167644</c:v>
                </c:pt>
                <c:pt idx="19093">
                  <c:v>1260.7511893547401</c:v>
                </c:pt>
                <c:pt idx="19094">
                  <c:v>1254.1826756582</c:v>
                </c:pt>
                <c:pt idx="19095">
                  <c:v>1233.60153795065</c:v>
                </c:pt>
                <c:pt idx="19096">
                  <c:v>1261.96203730814</c:v>
                </c:pt>
                <c:pt idx="19097">
                  <c:v>1272.2975063936899</c:v>
                </c:pt>
                <c:pt idx="19098">
                  <c:v>1275.59275693525</c:v>
                </c:pt>
                <c:pt idx="19099">
                  <c:v>1252.6193313828501</c:v>
                </c:pt>
                <c:pt idx="19100">
                  <c:v>1244.5900414686801</c:v>
                </c:pt>
                <c:pt idx="19101">
                  <c:v>1253.1652668544</c:v>
                </c:pt>
                <c:pt idx="19102">
                  <c:v>1270.82236546438</c:v>
                </c:pt>
                <c:pt idx="19103">
                  <c:v>1261.6597362093801</c:v>
                </c:pt>
                <c:pt idx="19104">
                  <c:v>1282.4645052594699</c:v>
                </c:pt>
                <c:pt idx="19105">
                  <c:v>1294.89158631544</c:v>
                </c:pt>
                <c:pt idx="19106">
                  <c:v>1290.0875385302099</c:v>
                </c:pt>
                <c:pt idx="19107">
                  <c:v>1278.85087606961</c:v>
                </c:pt>
                <c:pt idx="19108">
                  <c:v>1290.6035156206899</c:v>
                </c:pt>
                <c:pt idx="19109">
                  <c:v>1266.06914278874</c:v>
                </c:pt>
                <c:pt idx="19110">
                  <c:v>1254.66185981221</c:v>
                </c:pt>
                <c:pt idx="19111">
                  <c:v>1257.78596784315</c:v>
                </c:pt>
                <c:pt idx="19112">
                  <c:v>1229.7247629005701</c:v>
                </c:pt>
                <c:pt idx="19113">
                  <c:v>1233.2786674653501</c:v>
                </c:pt>
                <c:pt idx="19114">
                  <c:v>1264.22162923205</c:v>
                </c:pt>
                <c:pt idx="19115">
                  <c:v>1240.4416203861999</c:v>
                </c:pt>
                <c:pt idx="19116">
                  <c:v>1248.74017482658</c:v>
                </c:pt>
                <c:pt idx="19117">
                  <c:v>1230.8707029248101</c:v>
                </c:pt>
                <c:pt idx="19118">
                  <c:v>1242.4285788252801</c:v>
                </c:pt>
                <c:pt idx="19119">
                  <c:v>1245.7707117023201</c:v>
                </c:pt>
                <c:pt idx="19120">
                  <c:v>1276.03048228957</c:v>
                </c:pt>
                <c:pt idx="19121">
                  <c:v>1277.4213555152601</c:v>
                </c:pt>
                <c:pt idx="19122">
                  <c:v>1260.9298458155599</c:v>
                </c:pt>
                <c:pt idx="19123">
                  <c:v>1252.46900655014</c:v>
                </c:pt>
                <c:pt idx="19124">
                  <c:v>1246.5698775292899</c:v>
                </c:pt>
                <c:pt idx="19125">
                  <c:v>1246.6696031194899</c:v>
                </c:pt>
                <c:pt idx="19126">
                  <c:v>1238.2919833865301</c:v>
                </c:pt>
                <c:pt idx="19127">
                  <c:v>1238.6387051418801</c:v>
                </c:pt>
                <c:pt idx="19128">
                  <c:v>1255.4594187577</c:v>
                </c:pt>
                <c:pt idx="19129">
                  <c:v>1281.29677359574</c:v>
                </c:pt>
                <c:pt idx="19130">
                  <c:v>1289.9839657207101</c:v>
                </c:pt>
                <c:pt idx="19131">
                  <c:v>1287.24919971339</c:v>
                </c:pt>
                <c:pt idx="19132">
                  <c:v>1294.17460040784</c:v>
                </c:pt>
                <c:pt idx="19133">
                  <c:v>1303.8550264189</c:v>
                </c:pt>
                <c:pt idx="19134">
                  <c:v>1299.9173842391101</c:v>
                </c:pt>
                <c:pt idx="19135">
                  <c:v>1312.37059278012</c:v>
                </c:pt>
                <c:pt idx="19136">
                  <c:v>1310.6382635976499</c:v>
                </c:pt>
                <c:pt idx="19137">
                  <c:v>1303.6656680353101</c:v>
                </c:pt>
                <c:pt idx="19138">
                  <c:v>1320.4568818396101</c:v>
                </c:pt>
                <c:pt idx="19139">
                  <c:v>1303.26453323805</c:v>
                </c:pt>
                <c:pt idx="19140">
                  <c:v>1299.19834789435</c:v>
                </c:pt>
                <c:pt idx="19141">
                  <c:v>1265.13336721256</c:v>
                </c:pt>
                <c:pt idx="19142">
                  <c:v>1271.8132713914399</c:v>
                </c:pt>
                <c:pt idx="19143">
                  <c:v>1294.6804740110599</c:v>
                </c:pt>
                <c:pt idx="19144">
                  <c:v>1288.4401141263299</c:v>
                </c:pt>
                <c:pt idx="19145">
                  <c:v>1314.1831476065699</c:v>
                </c:pt>
                <c:pt idx="19146">
                  <c:v>1306.1403467432201</c:v>
                </c:pt>
                <c:pt idx="19147">
                  <c:v>1295.1426450236399</c:v>
                </c:pt>
                <c:pt idx="19148">
                  <c:v>1302.3695409828799</c:v>
                </c:pt>
                <c:pt idx="19149">
                  <c:v>1326.9582779166301</c:v>
                </c:pt>
                <c:pt idx="19150">
                  <c:v>1323.74703888407</c:v>
                </c:pt>
                <c:pt idx="19151">
                  <c:v>1329.54505091439</c:v>
                </c:pt>
                <c:pt idx="19152">
                  <c:v>1346.6695911701599</c:v>
                </c:pt>
                <c:pt idx="19153">
                  <c:v>1352.70267093861</c:v>
                </c:pt>
                <c:pt idx="19154">
                  <c:v>1364.71467065654</c:v>
                </c:pt>
                <c:pt idx="19155">
                  <c:v>1360.3202894170299</c:v>
                </c:pt>
                <c:pt idx="19156">
                  <c:v>1341.1125669304599</c:v>
                </c:pt>
                <c:pt idx="19157">
                  <c:v>1336.1236281814799</c:v>
                </c:pt>
                <c:pt idx="19158">
                  <c:v>1333.2910460897299</c:v>
                </c:pt>
                <c:pt idx="19159">
                  <c:v>1300.465420535</c:v>
                </c:pt>
                <c:pt idx="19160">
                  <c:v>1318.64592711408</c:v>
                </c:pt>
                <c:pt idx="19161">
                  <c:v>1352.24502533695</c:v>
                </c:pt>
                <c:pt idx="19162">
                  <c:v>1370.74373728356</c:v>
                </c:pt>
                <c:pt idx="19163">
                  <c:v>1372.4982892672799</c:v>
                </c:pt>
                <c:pt idx="19164">
                  <c:v>1378.7843314321301</c:v>
                </c:pt>
                <c:pt idx="19165">
                  <c:v>1380.2734185100701</c:v>
                </c:pt>
                <c:pt idx="19166">
                  <c:v>1368.3754616425199</c:v>
                </c:pt>
                <c:pt idx="19167">
                  <c:v>1362.4640796482199</c:v>
                </c:pt>
                <c:pt idx="19168">
                  <c:v>1356.30574200821</c:v>
                </c:pt>
                <c:pt idx="19169">
                  <c:v>1371.4556771464399</c:v>
                </c:pt>
                <c:pt idx="19170">
                  <c:v>1351.2541350220699</c:v>
                </c:pt>
                <c:pt idx="19171">
                  <c:v>1365.40176581576</c:v>
                </c:pt>
                <c:pt idx="19172">
                  <c:v>1349.9317638090599</c:v>
                </c:pt>
                <c:pt idx="19173">
                  <c:v>1362.17564490681</c:v>
                </c:pt>
                <c:pt idx="19174">
                  <c:v>1361.9985620729699</c:v>
                </c:pt>
                <c:pt idx="19175">
                  <c:v>1378.4378847171899</c:v>
                </c:pt>
                <c:pt idx="19176">
                  <c:v>1387.6320654082599</c:v>
                </c:pt>
                <c:pt idx="19177">
                  <c:v>1391.0595166098201</c:v>
                </c:pt>
                <c:pt idx="19178">
                  <c:v>1361.52732307219</c:v>
                </c:pt>
                <c:pt idx="19179">
                  <c:v>1363.80107370172</c:v>
                </c:pt>
                <c:pt idx="19180">
                  <c:v>1358.57771558944</c:v>
                </c:pt>
                <c:pt idx="19181">
                  <c:v>1369.9490110689301</c:v>
                </c:pt>
                <c:pt idx="19182">
                  <c:v>1365.25008596096</c:v>
                </c:pt>
                <c:pt idx="19183">
                  <c:v>1357.7002529855999</c:v>
                </c:pt>
                <c:pt idx="19184">
                  <c:v>1331.72744714598</c:v>
                </c:pt>
                <c:pt idx="19185">
                  <c:v>1307.8495740186499</c:v>
                </c:pt>
                <c:pt idx="19186">
                  <c:v>1326.5125874399</c:v>
                </c:pt>
                <c:pt idx="19187">
                  <c:v>1307.76896457937</c:v>
                </c:pt>
                <c:pt idx="19188">
                  <c:v>1328.0001504614199</c:v>
                </c:pt>
                <c:pt idx="19189">
                  <c:v>1317.61518928481</c:v>
                </c:pt>
                <c:pt idx="19190">
                  <c:v>1319.56525976495</c:v>
                </c:pt>
                <c:pt idx="19191">
                  <c:v>1321.38625982343</c:v>
                </c:pt>
                <c:pt idx="19192">
                  <c:v>1348.44825042461</c:v>
                </c:pt>
                <c:pt idx="19193">
                  <c:v>1358.2649536877</c:v>
                </c:pt>
                <c:pt idx="19194">
                  <c:v>1341.80278244901</c:v>
                </c:pt>
                <c:pt idx="19195">
                  <c:v>1344.1911914017601</c:v>
                </c:pt>
                <c:pt idx="19196">
                  <c:v>1328.3028515194001</c:v>
                </c:pt>
                <c:pt idx="19197">
                  <c:v>1317.9155232205101</c:v>
                </c:pt>
                <c:pt idx="19198">
                  <c:v>1311.8267535032401</c:v>
                </c:pt>
                <c:pt idx="19199">
                  <c:v>1318.88438143708</c:v>
                </c:pt>
                <c:pt idx="19200">
                  <c:v>1348.7966792080799</c:v>
                </c:pt>
                <c:pt idx="19201">
                  <c:v>1358.75079870063</c:v>
                </c:pt>
                <c:pt idx="19202">
                  <c:v>1361.9846256015401</c:v>
                </c:pt>
                <c:pt idx="19203">
                  <c:v>1370.8102859754399</c:v>
                </c:pt>
                <c:pt idx="19204">
                  <c:v>1358.3084961673401</c:v>
                </c:pt>
                <c:pt idx="19205">
                  <c:v>1356.6513598020199</c:v>
                </c:pt>
                <c:pt idx="19206">
                  <c:v>1339.1234242333801</c:v>
                </c:pt>
                <c:pt idx="19207">
                  <c:v>1338.5609923951999</c:v>
                </c:pt>
                <c:pt idx="19208">
                  <c:v>1355.26623358029</c:v>
                </c:pt>
                <c:pt idx="19209">
                  <c:v>1375.7036483826801</c:v>
                </c:pt>
                <c:pt idx="19210">
                  <c:v>1397.9625334135101</c:v>
                </c:pt>
                <c:pt idx="19211">
                  <c:v>1405.9029606033</c:v>
                </c:pt>
                <c:pt idx="19212">
                  <c:v>1416.4191147486099</c:v>
                </c:pt>
                <c:pt idx="19213">
                  <c:v>1415.5409348974699</c:v>
                </c:pt>
                <c:pt idx="19214">
                  <c:v>1419.05147641602</c:v>
                </c:pt>
                <c:pt idx="19215">
                  <c:v>1419.73262112469</c:v>
                </c:pt>
                <c:pt idx="19216">
                  <c:v>1427.6547291505699</c:v>
                </c:pt>
                <c:pt idx="19217">
                  <c:v>1424.4853356518599</c:v>
                </c:pt>
                <c:pt idx="19218">
                  <c:v>1419.18625020323</c:v>
                </c:pt>
                <c:pt idx="19219">
                  <c:v>1425.9699604791999</c:v>
                </c:pt>
                <c:pt idx="19220">
                  <c:v>1438.0621857440699</c:v>
                </c:pt>
                <c:pt idx="19221">
                  <c:v>1445.3675416476499</c:v>
                </c:pt>
                <c:pt idx="19222">
                  <c:v>1433.7756939636299</c:v>
                </c:pt>
                <c:pt idx="19223">
                  <c:v>1402.2039531825501</c:v>
                </c:pt>
                <c:pt idx="19224">
                  <c:v>1406.2423005677199</c:v>
                </c:pt>
                <c:pt idx="19225">
                  <c:v>1387.79240158427</c:v>
                </c:pt>
                <c:pt idx="19226">
                  <c:v>1383.6012685314899</c:v>
                </c:pt>
                <c:pt idx="19227">
                  <c:v>1369.8759439476501</c:v>
                </c:pt>
                <c:pt idx="19228">
                  <c:v>1385.46513218978</c:v>
                </c:pt>
                <c:pt idx="19229">
                  <c:v>1387.7927136118601</c:v>
                </c:pt>
                <c:pt idx="19230">
                  <c:v>1363.7561438120999</c:v>
                </c:pt>
                <c:pt idx="19231">
                  <c:v>1354.1825756825399</c:v>
                </c:pt>
                <c:pt idx="19232">
                  <c:v>1350.77003559182</c:v>
                </c:pt>
                <c:pt idx="19233">
                  <c:v>1340.4771679206101</c:v>
                </c:pt>
                <c:pt idx="19234">
                  <c:v>1321.28153487598</c:v>
                </c:pt>
                <c:pt idx="19235">
                  <c:v>1329.8434392219799</c:v>
                </c:pt>
                <c:pt idx="19236">
                  <c:v>1316.7843766488199</c:v>
                </c:pt>
                <c:pt idx="19237">
                  <c:v>1311.6225818923599</c:v>
                </c:pt>
                <c:pt idx="19238">
                  <c:v>1296.6438520071499</c:v>
                </c:pt>
                <c:pt idx="19239">
                  <c:v>1318.01254268822</c:v>
                </c:pt>
                <c:pt idx="19240">
                  <c:v>1316.4045673861499</c:v>
                </c:pt>
                <c:pt idx="19241">
                  <c:v>1345.7340611475099</c:v>
                </c:pt>
                <c:pt idx="19242">
                  <c:v>1349.4752018375</c:v>
                </c:pt>
                <c:pt idx="19243">
                  <c:v>1362.8080168316501</c:v>
                </c:pt>
                <c:pt idx="19244">
                  <c:v>1352.8322621484499</c:v>
                </c:pt>
                <c:pt idx="19245">
                  <c:v>1342.5236803108701</c:v>
                </c:pt>
                <c:pt idx="19246">
                  <c:v>1354.5795429600701</c:v>
                </c:pt>
                <c:pt idx="19247">
                  <c:v>1378.6639672338999</c:v>
                </c:pt>
                <c:pt idx="19248">
                  <c:v>1381.3937218890201</c:v>
                </c:pt>
                <c:pt idx="19249">
                  <c:v>1398.2190974216301</c:v>
                </c:pt>
                <c:pt idx="19250">
                  <c:v>1381.97179150959</c:v>
                </c:pt>
                <c:pt idx="19251">
                  <c:v>1368.53902569612</c:v>
                </c:pt>
                <c:pt idx="19252">
                  <c:v>1344.4253680633501</c:v>
                </c:pt>
                <c:pt idx="19253">
                  <c:v>1342.38184150389</c:v>
                </c:pt>
                <c:pt idx="19254">
                  <c:v>1352.95981041494</c:v>
                </c:pt>
                <c:pt idx="19255">
                  <c:v>1341.56788881125</c:v>
                </c:pt>
                <c:pt idx="19256">
                  <c:v>1379.9098990734799</c:v>
                </c:pt>
                <c:pt idx="19257">
                  <c:v>1375.46658919846</c:v>
                </c:pt>
                <c:pt idx="19258">
                  <c:v>1368.1491069439201</c:v>
                </c:pt>
                <c:pt idx="19259">
                  <c:v>1372.6366360146999</c:v>
                </c:pt>
                <c:pt idx="19260">
                  <c:v>1378.78604814405</c:v>
                </c:pt>
                <c:pt idx="19261">
                  <c:v>1370.3478775294</c:v>
                </c:pt>
                <c:pt idx="19262">
                  <c:v>1363.3316963964501</c:v>
                </c:pt>
                <c:pt idx="19263">
                  <c:v>1346.1264503879299</c:v>
                </c:pt>
                <c:pt idx="19264">
                  <c:v>1343.67650024822</c:v>
                </c:pt>
                <c:pt idx="19265">
                  <c:v>1360.3112153213001</c:v>
                </c:pt>
                <c:pt idx="19266">
                  <c:v>1360.55607134006</c:v>
                </c:pt>
                <c:pt idx="19267">
                  <c:v>1334.5422392560299</c:v>
                </c:pt>
                <c:pt idx="19268">
                  <c:v>1338.5191751290199</c:v>
                </c:pt>
                <c:pt idx="19269">
                  <c:v>1307.30490796501</c:v>
                </c:pt>
                <c:pt idx="19270">
                  <c:v>1304.92561303251</c:v>
                </c:pt>
                <c:pt idx="19271">
                  <c:v>1310.64118721759</c:v>
                </c:pt>
                <c:pt idx="19272">
                  <c:v>1307.8626279006901</c:v>
                </c:pt>
                <c:pt idx="19273">
                  <c:v>1297.6351421505101</c:v>
                </c:pt>
                <c:pt idx="19274">
                  <c:v>1309.8069597838801</c:v>
                </c:pt>
                <c:pt idx="19275">
                  <c:v>1307.9470339009899</c:v>
                </c:pt>
                <c:pt idx="19276">
                  <c:v>1330.0251798332399</c:v>
                </c:pt>
                <c:pt idx="19277">
                  <c:v>1328.93455918577</c:v>
                </c:pt>
                <c:pt idx="19278">
                  <c:v>1353.3603763836099</c:v>
                </c:pt>
                <c:pt idx="19279">
                  <c:v>1347.2431874823501</c:v>
                </c:pt>
                <c:pt idx="19280">
                  <c:v>1362.1706419996599</c:v>
                </c:pt>
                <c:pt idx="19281">
                  <c:v>1365.2763910634201</c:v>
                </c:pt>
                <c:pt idx="19282">
                  <c:v>1342.0393868875201</c:v>
                </c:pt>
                <c:pt idx="19283">
                  <c:v>1314.90335048465</c:v>
                </c:pt>
                <c:pt idx="19284">
                  <c:v>1314.87705241764</c:v>
                </c:pt>
                <c:pt idx="19285">
                  <c:v>1280.26948839801</c:v>
                </c:pt>
                <c:pt idx="19286">
                  <c:v>1281.65217944548</c:v>
                </c:pt>
                <c:pt idx="19287">
                  <c:v>1291.4952681836201</c:v>
                </c:pt>
                <c:pt idx="19288">
                  <c:v>1315.74954932011</c:v>
                </c:pt>
                <c:pt idx="19289">
                  <c:v>1313.88118496007</c:v>
                </c:pt>
                <c:pt idx="19290">
                  <c:v>1331.3295270963399</c:v>
                </c:pt>
                <c:pt idx="19291">
                  <c:v>1325.8444494447101</c:v>
                </c:pt>
                <c:pt idx="19292">
                  <c:v>1314.81342362533</c:v>
                </c:pt>
                <c:pt idx="19293">
                  <c:v>1326.75192951185</c:v>
                </c:pt>
                <c:pt idx="19294">
                  <c:v>1371.1715841119001</c:v>
                </c:pt>
                <c:pt idx="19295">
                  <c:v>1395.1396634021801</c:v>
                </c:pt>
                <c:pt idx="19296">
                  <c:v>1390.07530642403</c:v>
                </c:pt>
                <c:pt idx="19297">
                  <c:v>1385.72437071492</c:v>
                </c:pt>
                <c:pt idx="19298">
                  <c:v>1395.52144201588</c:v>
                </c:pt>
                <c:pt idx="19299">
                  <c:v>1404.96912217832</c:v>
                </c:pt>
                <c:pt idx="19300">
                  <c:v>1416.3072229943</c:v>
                </c:pt>
                <c:pt idx="19301">
                  <c:v>1424.90420783788</c:v>
                </c:pt>
                <c:pt idx="19302">
                  <c:v>1414.0321887320699</c:v>
                </c:pt>
                <c:pt idx="19303">
                  <c:v>1421.7669448044401</c:v>
                </c:pt>
                <c:pt idx="19304">
                  <c:v>1427.2691828808299</c:v>
                </c:pt>
                <c:pt idx="19305">
                  <c:v>1443.2117796536099</c:v>
                </c:pt>
                <c:pt idx="19306">
                  <c:v>1443.89008919005</c:v>
                </c:pt>
                <c:pt idx="19307">
                  <c:v>1470.7031281463101</c:v>
                </c:pt>
                <c:pt idx="19308">
                  <c:v>1461.6877179707701</c:v>
                </c:pt>
                <c:pt idx="19309">
                  <c:v>1478.4532760959</c:v>
                </c:pt>
                <c:pt idx="19310">
                  <c:v>1477.07831454913</c:v>
                </c:pt>
                <c:pt idx="19311">
                  <c:v>1477.62483352551</c:v>
                </c:pt>
                <c:pt idx="19312">
                  <c:v>1458.8146693947299</c:v>
                </c:pt>
                <c:pt idx="19313">
                  <c:v>1471.75435551226</c:v>
                </c:pt>
                <c:pt idx="19314">
                  <c:v>1475.38958877038</c:v>
                </c:pt>
                <c:pt idx="19315">
                  <c:v>1466.7880674678499</c:v>
                </c:pt>
                <c:pt idx="19316">
                  <c:v>1448.26253417573</c:v>
                </c:pt>
                <c:pt idx="19317">
                  <c:v>1455.64867310002</c:v>
                </c:pt>
                <c:pt idx="19318">
                  <c:v>1472.6797625752899</c:v>
                </c:pt>
                <c:pt idx="19319">
                  <c:v>1496.38990675276</c:v>
                </c:pt>
                <c:pt idx="19320">
                  <c:v>1490.4043471257401</c:v>
                </c:pt>
                <c:pt idx="19321">
                  <c:v>1484.2936893025301</c:v>
                </c:pt>
                <c:pt idx="19322">
                  <c:v>1483.40311308895</c:v>
                </c:pt>
                <c:pt idx="19323">
                  <c:v>1488.15000305083</c:v>
                </c:pt>
                <c:pt idx="19324">
                  <c:v>1496.037198067</c:v>
                </c:pt>
                <c:pt idx="19325">
                  <c:v>1497.08442410565</c:v>
                </c:pt>
                <c:pt idx="19326">
                  <c:v>1477.47261814986</c:v>
                </c:pt>
                <c:pt idx="19327">
                  <c:v>1485.7464648114999</c:v>
                </c:pt>
                <c:pt idx="19328">
                  <c:v>1495.1066675398199</c:v>
                </c:pt>
                <c:pt idx="19329">
                  <c:v>1499.4424768756801</c:v>
                </c:pt>
                <c:pt idx="19330">
                  <c:v>1498.54281138956</c:v>
                </c:pt>
                <c:pt idx="19331">
                  <c:v>1520.4215364358399</c:v>
                </c:pt>
                <c:pt idx="19332">
                  <c:v>1525.74301181337</c:v>
                </c:pt>
                <c:pt idx="19333">
                  <c:v>1545.88281956931</c:v>
                </c:pt>
                <c:pt idx="19334">
                  <c:v>1542.94564221212</c:v>
                </c:pt>
                <c:pt idx="19335">
                  <c:v>1546.49441718921</c:v>
                </c:pt>
                <c:pt idx="19336">
                  <c:v>1556.7012803426601</c:v>
                </c:pt>
                <c:pt idx="19337">
                  <c:v>1558.257981623</c:v>
                </c:pt>
                <c:pt idx="19338">
                  <c:v>1566.6725747237699</c:v>
                </c:pt>
                <c:pt idx="19339">
                  <c:v>1555.8782006839201</c:v>
                </c:pt>
                <c:pt idx="19340">
                  <c:v>1493.0362801583001</c:v>
                </c:pt>
                <c:pt idx="19341">
                  <c:v>1492.00608512499</c:v>
                </c:pt>
                <c:pt idx="19342">
                  <c:v>1481.42776198145</c:v>
                </c:pt>
                <c:pt idx="19343">
                  <c:v>1529.29269297107</c:v>
                </c:pt>
                <c:pt idx="19344">
                  <c:v>1556.52939583289</c:v>
                </c:pt>
                <c:pt idx="19345">
                  <c:v>1530.23961433727</c:v>
                </c:pt>
                <c:pt idx="19346">
                  <c:v>1520.0023113173499</c:v>
                </c:pt>
                <c:pt idx="19347">
                  <c:v>1544.4895485526799</c:v>
                </c:pt>
                <c:pt idx="19348">
                  <c:v>1562.5755211662299</c:v>
                </c:pt>
                <c:pt idx="19349">
                  <c:v>1558.9972232227601</c:v>
                </c:pt>
                <c:pt idx="19350">
                  <c:v>1566.1842004218099</c:v>
                </c:pt>
                <c:pt idx="19351">
                  <c:v>1560.71821756234</c:v>
                </c:pt>
                <c:pt idx="19352">
                  <c:v>1564.6356202884199</c:v>
                </c:pt>
                <c:pt idx="19353">
                  <c:v>1524.4401312032101</c:v>
                </c:pt>
                <c:pt idx="19354">
                  <c:v>1532.2300202736601</c:v>
                </c:pt>
                <c:pt idx="19355">
                  <c:v>1525.8099764887199</c:v>
                </c:pt>
                <c:pt idx="19356">
                  <c:v>1519.41683268723</c:v>
                </c:pt>
                <c:pt idx="19357">
                  <c:v>1476.8883555403099</c:v>
                </c:pt>
                <c:pt idx="19358">
                  <c:v>1499.35182742808</c:v>
                </c:pt>
                <c:pt idx="19359">
                  <c:v>1519.0233234039399</c:v>
                </c:pt>
                <c:pt idx="19360">
                  <c:v>1521.7879458525299</c:v>
                </c:pt>
                <c:pt idx="19361">
                  <c:v>1544.7973795938201</c:v>
                </c:pt>
                <c:pt idx="19362">
                  <c:v>1544.3648363275399</c:v>
                </c:pt>
                <c:pt idx="19363">
                  <c:v>1550.1098735186699</c:v>
                </c:pt>
                <c:pt idx="19364">
                  <c:v>1569.51724913513</c:v>
                </c:pt>
                <c:pt idx="19365">
                  <c:v>1541.1403772707699</c:v>
                </c:pt>
                <c:pt idx="19366">
                  <c:v>1550.2639283042099</c:v>
                </c:pt>
                <c:pt idx="19367">
                  <c:v>1523.6303940159401</c:v>
                </c:pt>
                <c:pt idx="19368">
                  <c:v>1527.62230564826</c:v>
                </c:pt>
                <c:pt idx="19369">
                  <c:v>1538.65173869504</c:v>
                </c:pt>
                <c:pt idx="19370">
                  <c:v>1530.06606199313</c:v>
                </c:pt>
                <c:pt idx="19371">
                  <c:v>1537.44098041193</c:v>
                </c:pt>
                <c:pt idx="19372">
                  <c:v>1496.4220550545399</c:v>
                </c:pt>
                <c:pt idx="19373">
                  <c:v>1498.3973321672099</c:v>
                </c:pt>
                <c:pt idx="19374">
                  <c:v>1517.30710649917</c:v>
                </c:pt>
                <c:pt idx="19375">
                  <c:v>1517.79264477324</c:v>
                </c:pt>
                <c:pt idx="19376">
                  <c:v>1502.34151564945</c:v>
                </c:pt>
                <c:pt idx="19377">
                  <c:v>1514.08982630183</c:v>
                </c:pt>
                <c:pt idx="19378">
                  <c:v>1544.0990866591301</c:v>
                </c:pt>
                <c:pt idx="19379">
                  <c:v>1565.87088378103</c:v>
                </c:pt>
                <c:pt idx="19380">
                  <c:v>1564.9313612507599</c:v>
                </c:pt>
                <c:pt idx="19381">
                  <c:v>1601.2377688317799</c:v>
                </c:pt>
                <c:pt idx="19382">
                  <c:v>1589.22848556554</c:v>
                </c:pt>
                <c:pt idx="19383">
                  <c:v>1554.5833045802101</c:v>
                </c:pt>
                <c:pt idx="19384">
                  <c:v>1565.6208460427299</c:v>
                </c:pt>
                <c:pt idx="19385">
                  <c:v>1604.2916809399901</c:v>
                </c:pt>
                <c:pt idx="19386">
                  <c:v>1597.7140850481301</c:v>
                </c:pt>
                <c:pt idx="19387">
                  <c:v>1574.38745940643</c:v>
                </c:pt>
                <c:pt idx="19388">
                  <c:v>1538.01910909414</c:v>
                </c:pt>
                <c:pt idx="19389">
                  <c:v>1551.0922715214399</c:v>
                </c:pt>
                <c:pt idx="19390">
                  <c:v>1617.3239115154099</c:v>
                </c:pt>
                <c:pt idx="19391">
                  <c:v>1627.6747845491</c:v>
                </c:pt>
                <c:pt idx="19392">
                  <c:v>1600.16708069022</c:v>
                </c:pt>
                <c:pt idx="19393">
                  <c:v>1631.6903721798201</c:v>
                </c:pt>
                <c:pt idx="19394">
                  <c:v>1653.3918541298101</c:v>
                </c:pt>
                <c:pt idx="19395">
                  <c:v>1678.19273194176</c:v>
                </c:pt>
                <c:pt idx="19396">
                  <c:v>1680.3743824932901</c:v>
                </c:pt>
                <c:pt idx="19397">
                  <c:v>1674.1569972780601</c:v>
                </c:pt>
                <c:pt idx="19398">
                  <c:v>1652.05812491399</c:v>
                </c:pt>
                <c:pt idx="19399">
                  <c:v>1635.86795528983</c:v>
                </c:pt>
                <c:pt idx="19400">
                  <c:v>1607.40385286779</c:v>
                </c:pt>
                <c:pt idx="19401">
                  <c:v>1626.85343948749</c:v>
                </c:pt>
                <c:pt idx="19402">
                  <c:v>1600.0754318735301</c:v>
                </c:pt>
                <c:pt idx="19403">
                  <c:v>1581.2585447946899</c:v>
                </c:pt>
                <c:pt idx="19404">
                  <c:v>1581.7961726999199</c:v>
                </c:pt>
                <c:pt idx="19405">
                  <c:v>1605.4282075200599</c:v>
                </c:pt>
                <c:pt idx="19406">
                  <c:v>1628.6105908366501</c:v>
                </c:pt>
                <c:pt idx="19407">
                  <c:v>1597.24355085714</c:v>
                </c:pt>
                <c:pt idx="19408">
                  <c:v>1581.4947294456799</c:v>
                </c:pt>
                <c:pt idx="19409">
                  <c:v>1534.9038947162101</c:v>
                </c:pt>
                <c:pt idx="19410">
                  <c:v>1507.64400154605</c:v>
                </c:pt>
                <c:pt idx="19411">
                  <c:v>1406.6921592025301</c:v>
                </c:pt>
                <c:pt idx="19412">
                  <c:v>1448.3865148012901</c:v>
                </c:pt>
                <c:pt idx="19413">
                  <c:v>1504.3521697332201</c:v>
                </c:pt>
                <c:pt idx="19414">
                  <c:v>1492.6783968960899</c:v>
                </c:pt>
                <c:pt idx="19415">
                  <c:v>1494.3800502685499</c:v>
                </c:pt>
                <c:pt idx="19416">
                  <c:v>1479.6454629729001</c:v>
                </c:pt>
                <c:pt idx="19417">
                  <c:v>1535.3393181992001</c:v>
                </c:pt>
                <c:pt idx="19418">
                  <c:v>1516.8231260217201</c:v>
                </c:pt>
                <c:pt idx="19419">
                  <c:v>1528.71501932973</c:v>
                </c:pt>
                <c:pt idx="19420">
                  <c:v>1530.1520114478999</c:v>
                </c:pt>
                <c:pt idx="19421">
                  <c:v>1551.9260745708</c:v>
                </c:pt>
                <c:pt idx="19422">
                  <c:v>1520.1581478243399</c:v>
                </c:pt>
                <c:pt idx="19423">
                  <c:v>1488.7364789088101</c:v>
                </c:pt>
                <c:pt idx="19424">
                  <c:v>1489.07888829896</c:v>
                </c:pt>
                <c:pt idx="19425">
                  <c:v>1511.4597439900899</c:v>
                </c:pt>
                <c:pt idx="19426">
                  <c:v>1496.9950742401099</c:v>
                </c:pt>
                <c:pt idx="19427">
                  <c:v>1479.52514172372</c:v>
                </c:pt>
                <c:pt idx="19428">
                  <c:v>1439.91825367978</c:v>
                </c:pt>
                <c:pt idx="19429">
                  <c:v>1470.1997345546699</c:v>
                </c:pt>
                <c:pt idx="19430">
                  <c:v>1482.44649834351</c:v>
                </c:pt>
                <c:pt idx="19431">
                  <c:v>1514.36357145284</c:v>
                </c:pt>
                <c:pt idx="19432">
                  <c:v>1534.3986015031601</c:v>
                </c:pt>
                <c:pt idx="19433">
                  <c:v>1513.5768124807601</c:v>
                </c:pt>
                <c:pt idx="19434">
                  <c:v>1497.4269478915901</c:v>
                </c:pt>
                <c:pt idx="19435">
                  <c:v>1461.982852035</c:v>
                </c:pt>
                <c:pt idx="19436">
                  <c:v>1451.64663327111</c:v>
                </c:pt>
                <c:pt idx="19437">
                  <c:v>1417.4313221249099</c:v>
                </c:pt>
                <c:pt idx="19438">
                  <c:v>1439.7275168219401</c:v>
                </c:pt>
                <c:pt idx="19439">
                  <c:v>1421.4861691838</c:v>
                </c:pt>
                <c:pt idx="19440">
                  <c:v>1419.25443589819</c:v>
                </c:pt>
                <c:pt idx="19441">
                  <c:v>1473.7963838697499</c:v>
                </c:pt>
                <c:pt idx="19442">
                  <c:v>1470.89300499353</c:v>
                </c:pt>
                <c:pt idx="19443">
                  <c:v>1507.93009085927</c:v>
                </c:pt>
                <c:pt idx="19444">
                  <c:v>1552.0822839196301</c:v>
                </c:pt>
                <c:pt idx="19445">
                  <c:v>1546.6189542802299</c:v>
                </c:pt>
                <c:pt idx="19446">
                  <c:v>1533.4417607897601</c:v>
                </c:pt>
                <c:pt idx="19447">
                  <c:v>1551.5057047318601</c:v>
                </c:pt>
                <c:pt idx="19448">
                  <c:v>1542.4759415303299</c:v>
                </c:pt>
                <c:pt idx="19449">
                  <c:v>1543.3705775764099</c:v>
                </c:pt>
                <c:pt idx="19450">
                  <c:v>1525.28227440722</c:v>
                </c:pt>
                <c:pt idx="19451">
                  <c:v>1547.6734181955201</c:v>
                </c:pt>
                <c:pt idx="19452">
                  <c:v>1545.4757219416799</c:v>
                </c:pt>
                <c:pt idx="19453">
                  <c:v>1553.48128618134</c:v>
                </c:pt>
                <c:pt idx="19454">
                  <c:v>1542.2651512951099</c:v>
                </c:pt>
                <c:pt idx="19455">
                  <c:v>1568.14436053384</c:v>
                </c:pt>
                <c:pt idx="19456">
                  <c:v>1564.5062656174</c:v>
                </c:pt>
                <c:pt idx="19457">
                  <c:v>1570.4200993014299</c:v>
                </c:pt>
                <c:pt idx="19458">
                  <c:v>1541.1788770524399</c:v>
                </c:pt>
                <c:pt idx="19459">
                  <c:v>1526.1986183674901</c:v>
                </c:pt>
                <c:pt idx="19460">
                  <c:v>1540.5143614077799</c:v>
                </c:pt>
                <c:pt idx="19461">
                  <c:v>1532.31882500509</c:v>
                </c:pt>
                <c:pt idx="19462">
                  <c:v>1544.3934973461301</c:v>
                </c:pt>
                <c:pt idx="19463">
                  <c:v>1534.3240517434299</c:v>
                </c:pt>
                <c:pt idx="19464">
                  <c:v>1545.95422805565</c:v>
                </c:pt>
                <c:pt idx="19465">
                  <c:v>1560.3934405456901</c:v>
                </c:pt>
                <c:pt idx="19466">
                  <c:v>1535.8016399226899</c:v>
                </c:pt>
                <c:pt idx="19467">
                  <c:v>1549.5317065836</c:v>
                </c:pt>
                <c:pt idx="19468">
                  <c:v>1572.5267571093</c:v>
                </c:pt>
                <c:pt idx="19469">
                  <c:v>1570.8598787467599</c:v>
                </c:pt>
                <c:pt idx="19470">
                  <c:v>1573.1219169721601</c:v>
                </c:pt>
                <c:pt idx="19471">
                  <c:v>1594.1073633445601</c:v>
                </c:pt>
                <c:pt idx="19472">
                  <c:v>1602.6198966648201</c:v>
                </c:pt>
                <c:pt idx="19473">
                  <c:v>1618.0691524686699</c:v>
                </c:pt>
                <c:pt idx="19474">
                  <c:v>1620.0755582177401</c:v>
                </c:pt>
                <c:pt idx="19475">
                  <c:v>1598.5933563157701</c:v>
                </c:pt>
                <c:pt idx="19476">
                  <c:v>1579.95375778113</c:v>
                </c:pt>
                <c:pt idx="19477">
                  <c:v>1601.34633166148</c:v>
                </c:pt>
                <c:pt idx="19478">
                  <c:v>1580.9131524694801</c:v>
                </c:pt>
                <c:pt idx="19479">
                  <c:v>1558.52742223051</c:v>
                </c:pt>
                <c:pt idx="19480">
                  <c:v>1566.8499586652299</c:v>
                </c:pt>
                <c:pt idx="19481">
                  <c:v>1546.3868982050601</c:v>
                </c:pt>
                <c:pt idx="19482">
                  <c:v>1532.8405489767799</c:v>
                </c:pt>
                <c:pt idx="19483">
                  <c:v>1497.4932459173799</c:v>
                </c:pt>
                <c:pt idx="19484">
                  <c:v>1513.27682472935</c:v>
                </c:pt>
                <c:pt idx="19485">
                  <c:v>1516.03098855035</c:v>
                </c:pt>
                <c:pt idx="19486">
                  <c:v>1516.66772156554</c:v>
                </c:pt>
                <c:pt idx="19487">
                  <c:v>1533.83640017367</c:v>
                </c:pt>
                <c:pt idx="19488">
                  <c:v>1547.82498814325</c:v>
                </c:pt>
                <c:pt idx="19489">
                  <c:v>1566.1202795030999</c:v>
                </c:pt>
                <c:pt idx="19490">
                  <c:v>1568.0309462441001</c:v>
                </c:pt>
                <c:pt idx="19491">
                  <c:v>1558.96772737481</c:v>
                </c:pt>
                <c:pt idx="19492">
                  <c:v>1543.25333268287</c:v>
                </c:pt>
                <c:pt idx="19493">
                  <c:v>1556.86482707713</c:v>
                </c:pt>
                <c:pt idx="19494">
                  <c:v>1576.5124611948499</c:v>
                </c:pt>
                <c:pt idx="19495">
                  <c:v>1569.60733661481</c:v>
                </c:pt>
                <c:pt idx="19496">
                  <c:v>1567.12735702296</c:v>
                </c:pt>
                <c:pt idx="19497">
                  <c:v>1585.0239514401601</c:v>
                </c:pt>
                <c:pt idx="19498">
                  <c:v>1580.9345896454499</c:v>
                </c:pt>
                <c:pt idx="19499">
                  <c:v>1587.60613361375</c:v>
                </c:pt>
                <c:pt idx="19500">
                  <c:v>1587.7966463497801</c:v>
                </c:pt>
                <c:pt idx="19501">
                  <c:v>1596.8788431669</c:v>
                </c:pt>
                <c:pt idx="19502">
                  <c:v>1602.65954457917</c:v>
                </c:pt>
                <c:pt idx="19503">
                  <c:v>1602.3710658611401</c:v>
                </c:pt>
                <c:pt idx="19504">
                  <c:v>1610.5752057183499</c:v>
                </c:pt>
                <c:pt idx="19505">
                  <c:v>1610.4463597019001</c:v>
                </c:pt>
                <c:pt idx="19506">
                  <c:v>1609.0291669053599</c:v>
                </c:pt>
                <c:pt idx="19507">
                  <c:v>1628.5306004082499</c:v>
                </c:pt>
                <c:pt idx="19508">
                  <c:v>1635.1261493398999</c:v>
                </c:pt>
                <c:pt idx="19509">
                  <c:v>1619.6742072286399</c:v>
                </c:pt>
                <c:pt idx="19510">
                  <c:v>1600.1571330315401</c:v>
                </c:pt>
                <c:pt idx="19511">
                  <c:v>1613.35842937905</c:v>
                </c:pt>
                <c:pt idx="19512">
                  <c:v>1600.3708940225499</c:v>
                </c:pt>
                <c:pt idx="19513">
                  <c:v>1593.56931772295</c:v>
                </c:pt>
                <c:pt idx="19514">
                  <c:v>1585.99986346377</c:v>
                </c:pt>
                <c:pt idx="19515">
                  <c:v>1590.9957630336801</c:v>
                </c:pt>
                <c:pt idx="19516">
                  <c:v>1591.55261155074</c:v>
                </c:pt>
                <c:pt idx="19517">
                  <c:v>1572.3744025815499</c:v>
                </c:pt>
                <c:pt idx="19518">
                  <c:v>1544.4647569357301</c:v>
                </c:pt>
                <c:pt idx="19519">
                  <c:v>1564.00223611097</c:v>
                </c:pt>
                <c:pt idx="19520">
                  <c:v>1558.2936279491601</c:v>
                </c:pt>
                <c:pt idx="19521">
                  <c:v>1550.26841576522</c:v>
                </c:pt>
                <c:pt idx="19522">
                  <c:v>1556.85705653223</c:v>
                </c:pt>
                <c:pt idx="19523">
                  <c:v>1548.5278712797799</c:v>
                </c:pt>
                <c:pt idx="19524">
                  <c:v>1534.0491356833099</c:v>
                </c:pt>
                <c:pt idx="19525">
                  <c:v>1531.2111447822999</c:v>
                </c:pt>
                <c:pt idx="19526">
                  <c:v>1567.11804612744</c:v>
                </c:pt>
                <c:pt idx="19527">
                  <c:v>1547.7641382577699</c:v>
                </c:pt>
                <c:pt idx="19528">
                  <c:v>1537.31673032453</c:v>
                </c:pt>
                <c:pt idx="19529">
                  <c:v>1517.8696736859199</c:v>
                </c:pt>
                <c:pt idx="19530">
                  <c:v>1527.96350701594</c:v>
                </c:pt>
                <c:pt idx="19531">
                  <c:v>1524.8311818265499</c:v>
                </c:pt>
                <c:pt idx="19532">
                  <c:v>1525.2123896220101</c:v>
                </c:pt>
                <c:pt idx="19533">
                  <c:v>1525.59369271942</c:v>
                </c:pt>
                <c:pt idx="19534">
                  <c:v>1525.9750911425999</c:v>
                </c:pt>
                <c:pt idx="19535">
                  <c:v>1526.3565849153799</c:v>
                </c:pt>
                <c:pt idx="19536">
                  <c:v>1526.7381740616099</c:v>
                </c:pt>
                <c:pt idx="19537">
                  <c:v>1527.11985860513</c:v>
                </c:pt>
                <c:pt idx="19538">
                  <c:v>1527.50163856978</c:v>
                </c:pt>
                <c:pt idx="19539">
                  <c:v>1527.8835139794201</c:v>
                </c:pt>
                <c:pt idx="19540">
                  <c:v>1528.26548485791</c:v>
                </c:pt>
                <c:pt idx="19541">
                  <c:v>1528.6475512291299</c:v>
                </c:pt>
                <c:pt idx="19542">
                  <c:v>1529.02971311694</c:v>
                </c:pt>
                <c:pt idx="19543">
                  <c:v>1529.4119705452199</c:v>
                </c:pt>
                <c:pt idx="19544">
                  <c:v>1529.79432353785</c:v>
                </c:pt>
                <c:pt idx="19545">
                  <c:v>1530.17677211874</c:v>
                </c:pt>
                <c:pt idx="19546">
                  <c:v>1530.5593163117701</c:v>
                </c:pt>
                <c:pt idx="19547">
                  <c:v>1530.9419561408499</c:v>
                </c:pt>
                <c:pt idx="19548">
                  <c:v>1531.3246916298799</c:v>
                </c:pt>
                <c:pt idx="19549">
                  <c:v>1531.70752280279</c:v>
                </c:pt>
                <c:pt idx="19550">
                  <c:v>1532.07513260826</c:v>
                </c:pt>
                <c:pt idx="19551">
                  <c:v>1532.4428306400901</c:v>
                </c:pt>
                <c:pt idx="19552">
                  <c:v>1532.81061691944</c:v>
                </c:pt>
                <c:pt idx="19553">
                  <c:v>1533.1784914675</c:v>
                </c:pt>
                <c:pt idx="19554">
                  <c:v>1533.54645430545</c:v>
                </c:pt>
                <c:pt idx="19555">
                  <c:v>1533.9145054544899</c:v>
                </c:pt>
                <c:pt idx="19556">
                  <c:v>1534.2826449357999</c:v>
                </c:pt>
                <c:pt idx="19557">
                  <c:v>1534.65087277058</c:v>
                </c:pt>
                <c:pt idx="19558">
                  <c:v>1535.0191889800501</c:v>
                </c:pt>
                <c:pt idx="19559">
                  <c:v>1535.3875935854001</c:v>
                </c:pt>
                <c:pt idx="19560">
                  <c:v>1535.75608660786</c:v>
                </c:pt>
                <c:pt idx="19561">
                  <c:v>1536.12466806865</c:v>
                </c:pt>
                <c:pt idx="19562">
                  <c:v>1536.4933379889801</c:v>
                </c:pt>
                <c:pt idx="19563">
                  <c:v>1536.8620963901001</c:v>
                </c:pt>
                <c:pt idx="19564">
                  <c:v>1537.23094329324</c:v>
                </c:pt>
                <c:pt idx="19565">
                  <c:v>1537.5998787196299</c:v>
                </c:pt>
                <c:pt idx="19566">
                  <c:v>1537.9689026905201</c:v>
                </c:pt>
                <c:pt idx="19567">
                  <c:v>1538.33801522716</c:v>
                </c:pt>
                <c:pt idx="19568">
                  <c:v>1538.7072163508201</c:v>
                </c:pt>
                <c:pt idx="19569">
                  <c:v>1539.07650608274</c:v>
                </c:pt>
                <c:pt idx="19570">
                  <c:v>1539.4458844441999</c:v>
                </c:pt>
                <c:pt idx="19571">
                  <c:v>1539.83074591531</c:v>
                </c:pt>
                <c:pt idx="19572">
                  <c:v>1540.21570360179</c:v>
                </c:pt>
                <c:pt idx="19573">
                  <c:v>1540.6007575276899</c:v>
                </c:pt>
                <c:pt idx="19574">
                  <c:v>1540.98590771708</c:v>
                </c:pt>
                <c:pt idx="19575">
                  <c:v>1541.3711541939999</c:v>
                </c:pt>
                <c:pt idx="19576">
                  <c:v>1541.7564969825501</c:v>
                </c:pt>
                <c:pt idx="19577">
                  <c:v>1542.1419361067999</c:v>
                </c:pt>
                <c:pt idx="19578">
                  <c:v>1542.5274715908299</c:v>
                </c:pt>
                <c:pt idx="19579">
                  <c:v>1542.9131034587199</c:v>
                </c:pt>
                <c:pt idx="19580">
                  <c:v>1543.2988317345901</c:v>
                </c:pt>
                <c:pt idx="19581">
                  <c:v>1543.68465644252</c:v>
                </c:pt>
                <c:pt idx="19582">
                  <c:v>1544.07057760663</c:v>
                </c:pt>
                <c:pt idx="19583">
                  <c:v>1544.45659525104</c:v>
                </c:pt>
                <c:pt idx="19584">
                  <c:v>1544.84270939985</c:v>
                </c:pt>
                <c:pt idx="19585">
                  <c:v>1545.2289200772</c:v>
                </c:pt>
                <c:pt idx="19586">
                  <c:v>1545.61522730722</c:v>
                </c:pt>
                <c:pt idx="19587">
                  <c:v>1546.00163111404</c:v>
                </c:pt>
                <c:pt idx="19588">
                  <c:v>1546.38813152182</c:v>
                </c:pt>
                <c:pt idx="19589">
                  <c:v>1546.7747285547</c:v>
                </c:pt>
                <c:pt idx="19590">
                  <c:v>1547.1614222368401</c:v>
                </c:pt>
                <c:pt idx="19591">
                  <c:v>1547.5636842066201</c:v>
                </c:pt>
                <c:pt idx="19592">
                  <c:v>1547.9660507645201</c:v>
                </c:pt>
                <c:pt idx="19593">
                  <c:v>1548.3685219377201</c:v>
                </c:pt>
                <c:pt idx="19594">
                  <c:v>1548.77109775342</c:v>
                </c:pt>
                <c:pt idx="19595">
                  <c:v>1549.17377823883</c:v>
                </c:pt>
                <c:pt idx="19596">
                  <c:v>1549.57656342118</c:v>
                </c:pt>
                <c:pt idx="19597">
                  <c:v>1549.9794533276699</c:v>
                </c:pt>
                <c:pt idx="19598">
                  <c:v>1550.38244798553</c:v>
                </c:pt>
                <c:pt idx="19599">
                  <c:v>1550.78554742201</c:v>
                </c:pt>
                <c:pt idx="19600">
                  <c:v>1551.1887516643401</c:v>
                </c:pt>
                <c:pt idx="19601">
                  <c:v>1551.59206073977</c:v>
                </c:pt>
                <c:pt idx="19602">
                  <c:v>1551.99547467556</c:v>
                </c:pt>
                <c:pt idx="19603">
                  <c:v>1552.39899349898</c:v>
                </c:pt>
                <c:pt idx="19604">
                  <c:v>1552.80261723729</c:v>
                </c:pt>
                <c:pt idx="19605">
                  <c:v>1553.20634591777</c:v>
                </c:pt>
                <c:pt idx="19606">
                  <c:v>1553.61017956771</c:v>
                </c:pt>
                <c:pt idx="19607">
                  <c:v>1554.01411821439</c:v>
                </c:pt>
                <c:pt idx="19608">
                  <c:v>1554.4181618851301</c:v>
                </c:pt>
                <c:pt idx="19609">
                  <c:v>1554.8223106072201</c:v>
                </c:pt>
                <c:pt idx="19610">
                  <c:v>1555.22656440798</c:v>
                </c:pt>
                <c:pt idx="19611">
                  <c:v>1555.6309233147199</c:v>
                </c:pt>
                <c:pt idx="19612">
                  <c:v>1555.9420494993899</c:v>
                </c:pt>
                <c:pt idx="19613">
                  <c:v>1556.25323790929</c:v>
                </c:pt>
                <c:pt idx="19614">
                  <c:v>1556.5644885568699</c:v>
                </c:pt>
                <c:pt idx="19615">
                  <c:v>1556.8758014545799</c:v>
                </c:pt>
                <c:pt idx="19616">
                  <c:v>1557.1871766148699</c:v>
                </c:pt>
                <c:pt idx="19617">
                  <c:v>1557.4986140501901</c:v>
                </c:pt>
                <c:pt idx="19618">
                  <c:v>1557.810113773</c:v>
                </c:pt>
                <c:pt idx="19619">
                  <c:v>1558.12167579576</c:v>
                </c:pt>
                <c:pt idx="19620">
                  <c:v>1558.4333001309201</c:v>
                </c:pt>
                <c:pt idx="19621">
                  <c:v>1558.7449867909399</c:v>
                </c:pt>
                <c:pt idx="19622">
                  <c:v>1559.0567357883001</c:v>
                </c:pt>
                <c:pt idx="19623">
                  <c:v>1559.3685471354599</c:v>
                </c:pt>
                <c:pt idx="19624">
                  <c:v>1559.68042084489</c:v>
                </c:pt>
                <c:pt idx="19625">
                  <c:v>1559.99235692906</c:v>
                </c:pt>
                <c:pt idx="19626">
                  <c:v>1560.30435540044</c:v>
                </c:pt>
                <c:pt idx="19627">
                  <c:v>1560.6164162715199</c:v>
                </c:pt>
                <c:pt idx="19628">
                  <c:v>1560.9285395547799</c:v>
                </c:pt>
                <c:pt idx="19629">
                  <c:v>1561.2407252626899</c:v>
                </c:pt>
                <c:pt idx="19630">
                  <c:v>1561.55297340774</c:v>
                </c:pt>
                <c:pt idx="19631">
                  <c:v>1561.8496684726899</c:v>
                </c:pt>
                <c:pt idx="19632">
                  <c:v>1562.1464199096999</c:v>
                </c:pt>
                <c:pt idx="19633">
                  <c:v>1562.44322772948</c:v>
                </c:pt>
                <c:pt idx="19634">
                  <c:v>1562.74009194275</c:v>
                </c:pt>
                <c:pt idx="19635">
                  <c:v>1563.0370125602201</c:v>
                </c:pt>
                <c:pt idx="19636">
                  <c:v>1563.3339895925999</c:v>
                </c:pt>
                <c:pt idx="19637">
                  <c:v>1563.6310230506199</c:v>
                </c:pt>
                <c:pt idx="19638">
                  <c:v>1563.9281129450001</c:v>
                </c:pt>
                <c:pt idx="19639">
                  <c:v>1564.22525928646</c:v>
                </c:pt>
                <c:pt idx="19640">
                  <c:v>1564.52246208573</c:v>
                </c:pt>
                <c:pt idx="19641">
                  <c:v>1564.81972135352</c:v>
                </c:pt>
                <c:pt idx="19642">
                  <c:v>1565.1170371005801</c:v>
                </c:pt>
                <c:pt idx="19643">
                  <c:v>1565.4144093376301</c:v>
                </c:pt>
                <c:pt idx="19644">
                  <c:v>1565.7118380754</c:v>
                </c:pt>
                <c:pt idx="19645">
                  <c:v>1566.00932332464</c:v>
                </c:pt>
                <c:pt idx="19646">
                  <c:v>1566.3068650960699</c:v>
                </c:pt>
                <c:pt idx="19647">
                  <c:v>1566.60446340044</c:v>
                </c:pt>
                <c:pt idx="19648">
                  <c:v>1566.9021182484801</c:v>
                </c:pt>
                <c:pt idx="19649">
                  <c:v>1567.1998296509501</c:v>
                </c:pt>
                <c:pt idx="19650">
                  <c:v>1567.4975976185799</c:v>
                </c:pt>
                <c:pt idx="19651">
                  <c:v>1567.7954221621301</c:v>
                </c:pt>
                <c:pt idx="19652">
                  <c:v>1568.0933032923399</c:v>
                </c:pt>
                <c:pt idx="19653">
                  <c:v>1568.4069219529999</c:v>
                </c:pt>
                <c:pt idx="19654">
                  <c:v>1568.72060333739</c:v>
                </c:pt>
                <c:pt idx="19655">
                  <c:v>1569.03434745806</c:v>
                </c:pt>
                <c:pt idx="19656">
                  <c:v>1569.34815432755</c:v>
                </c:pt>
                <c:pt idx="19657">
                  <c:v>1569.6620239584199</c:v>
                </c:pt>
                <c:pt idx="19658">
                  <c:v>1569.9759563632099</c:v>
                </c:pt>
                <c:pt idx="19659">
                  <c:v>1570.28995155448</c:v>
                </c:pt>
                <c:pt idx="19660">
                  <c:v>1570.60400954479</c:v>
                </c:pt>
                <c:pt idx="19661">
                  <c:v>1570.9181303467001</c:v>
                </c:pt>
                <c:pt idx="19662">
                  <c:v>1571.23231397277</c:v>
                </c:pt>
                <c:pt idx="19663">
                  <c:v>1571.54656043556</c:v>
                </c:pt>
                <c:pt idx="19664">
                  <c:v>1571.86086974765</c:v>
                </c:pt>
                <c:pt idx="19665">
                  <c:v>1572.1752419216</c:v>
                </c:pt>
                <c:pt idx="19666">
                  <c:v>1572.4896769699801</c:v>
                </c:pt>
                <c:pt idx="19667">
                  <c:v>1572.80417490538</c:v>
                </c:pt>
                <c:pt idx="19668">
                  <c:v>1573.1187357403601</c:v>
                </c:pt>
                <c:pt idx="19669">
                  <c:v>1573.43335948751</c:v>
                </c:pt>
                <c:pt idx="19670">
                  <c:v>1573.7480461594</c:v>
                </c:pt>
                <c:pt idx="19671">
                  <c:v>1574.0627957686399</c:v>
                </c:pt>
                <c:pt idx="19672">
                  <c:v>1574.3776083277901</c:v>
                </c:pt>
                <c:pt idx="19673">
                  <c:v>1574.6137649690399</c:v>
                </c:pt>
                <c:pt idx="19674">
                  <c:v>1574.8499570337899</c:v>
                </c:pt>
                <c:pt idx="19675">
                  <c:v>1575.08618452734</c:v>
                </c:pt>
                <c:pt idx="19676">
                  <c:v>1575.32244745502</c:v>
                </c:pt>
                <c:pt idx="19677">
                  <c:v>1575.5587458221401</c:v>
                </c:pt>
                <c:pt idx="19678">
                  <c:v>1575.7950796340101</c:v>
                </c:pt>
                <c:pt idx="19679">
                  <c:v>1576.03144889596</c:v>
                </c:pt>
                <c:pt idx="19680">
                  <c:v>1576.2678536132901</c:v>
                </c:pt>
                <c:pt idx="19681">
                  <c:v>1576.5042937913299</c:v>
                </c:pt>
                <c:pt idx="19682">
                  <c:v>1576.7407694353999</c:v>
                </c:pt>
                <c:pt idx="19683">
                  <c:v>1576.9772805508201</c:v>
                </c:pt>
                <c:pt idx="19684">
                  <c:v>1577.2138271429001</c:v>
                </c:pt>
                <c:pt idx="19685">
                  <c:v>1577.45040921697</c:v>
                </c:pt>
                <c:pt idx="19686">
                  <c:v>1577.68702677836</c:v>
                </c:pt>
                <c:pt idx="19687">
                  <c:v>1577.92367983237</c:v>
                </c:pt>
                <c:pt idx="19688">
                  <c:v>1578.16036838435</c:v>
                </c:pt>
                <c:pt idx="19689">
                  <c:v>1578.3970924396001</c:v>
                </c:pt>
                <c:pt idx="19690">
                  <c:v>1578.6338520034701</c:v>
                </c:pt>
                <c:pt idx="19691">
                  <c:v>1578.8706470812699</c:v>
                </c:pt>
                <c:pt idx="19692">
                  <c:v>1579.10747767833</c:v>
                </c:pt>
                <c:pt idx="19693">
                  <c:v>1579.3443437999899</c:v>
                </c:pt>
                <c:pt idx="19694">
                  <c:v>1579.5812454515601</c:v>
                </c:pt>
                <c:pt idx="19695">
                  <c:v>1579.7865910134601</c:v>
                </c:pt>
                <c:pt idx="19696">
                  <c:v>1579.9919632702999</c:v>
                </c:pt>
                <c:pt idx="19697">
                  <c:v>1580.19736222552</c:v>
                </c:pt>
                <c:pt idx="19698">
                  <c:v>1580.40278788261</c:v>
                </c:pt>
                <c:pt idx="19699">
                  <c:v>1580.60824024504</c:v>
                </c:pt>
                <c:pt idx="19700">
                  <c:v>1580.81371931627</c:v>
                </c:pt>
                <c:pt idx="19701">
                  <c:v>1581.01922509978</c:v>
                </c:pt>
                <c:pt idx="19702">
                  <c:v>1581.22475759904</c:v>
                </c:pt>
                <c:pt idx="19703">
                  <c:v>1581.43031681753</c:v>
                </c:pt>
                <c:pt idx="19704">
                  <c:v>1581.63590275871</c:v>
                </c:pt>
                <c:pt idx="19705">
                  <c:v>1581.8415154260699</c:v>
                </c:pt>
                <c:pt idx="19706">
                  <c:v>1582.0471548230801</c:v>
                </c:pt>
                <c:pt idx="19707">
                  <c:v>1582.2528209532099</c:v>
                </c:pt>
                <c:pt idx="19708">
                  <c:v>1582.45851381993</c:v>
                </c:pt>
                <c:pt idx="19709">
                  <c:v>1582.6642334267301</c:v>
                </c:pt>
                <c:pt idx="19710">
                  <c:v>1582.8699797770701</c:v>
                </c:pt>
                <c:pt idx="19711">
                  <c:v>1583.07575287444</c:v>
                </c:pt>
                <c:pt idx="19712">
                  <c:v>1583.2815527223199</c:v>
                </c:pt>
                <c:pt idx="19713">
                  <c:v>1583.48737932417</c:v>
                </c:pt>
                <c:pt idx="19714">
                  <c:v>1583.6932326834799</c:v>
                </c:pt>
                <c:pt idx="19715">
                  <c:v>1583.8991128037301</c:v>
                </c:pt>
                <c:pt idx="19716">
                  <c:v>1584.1208586795201</c:v>
                </c:pt>
                <c:pt idx="19717">
                  <c:v>1584.3426355997401</c:v>
                </c:pt>
                <c:pt idx="19718">
                  <c:v>1584.56444356872</c:v>
                </c:pt>
                <c:pt idx="19719">
                  <c:v>1584.7862825908201</c:v>
                </c:pt>
                <c:pt idx="19720">
                  <c:v>1585.00815267039</c:v>
                </c:pt>
                <c:pt idx="19721">
                  <c:v>1585.2300538117599</c:v>
                </c:pt>
                <c:pt idx="19722">
                  <c:v>1585.45198601929</c:v>
                </c:pt>
                <c:pt idx="19723">
                  <c:v>1585.67394929733</c:v>
                </c:pt>
                <c:pt idx="19724">
                  <c:v>1585.89594365024</c:v>
                </c:pt>
                <c:pt idx="19725">
                  <c:v>1586.1179690823501</c:v>
                </c:pt>
                <c:pt idx="19726">
                  <c:v>1586.34002559802</c:v>
                </c:pt>
                <c:pt idx="19727">
                  <c:v>1586.5621132015999</c:v>
                </c:pt>
                <c:pt idx="19728">
                  <c:v>1586.7842318974499</c:v>
                </c:pt>
                <c:pt idx="19729">
                  <c:v>1587.0063816899201</c:v>
                </c:pt>
                <c:pt idx="19730">
                  <c:v>1587.2285625833499</c:v>
                </c:pt>
                <c:pt idx="19731">
                  <c:v>1587.4507745821199</c:v>
                </c:pt>
                <c:pt idx="19732">
                  <c:v>1587.6730176905601</c:v>
                </c:pt>
                <c:pt idx="19733">
                  <c:v>1587.89529191303</c:v>
                </c:pt>
                <c:pt idx="19734">
                  <c:v>1588.1175972538999</c:v>
                </c:pt>
                <c:pt idx="19735">
                  <c:v>1588.3399337175199</c:v>
                </c:pt>
                <c:pt idx="19736">
                  <c:v>1588.56230130824</c:v>
                </c:pt>
                <c:pt idx="19737">
                  <c:v>1588.76881440741</c:v>
                </c:pt>
                <c:pt idx="19738">
                  <c:v>1588.97535435328</c:v>
                </c:pt>
                <c:pt idx="19739">
                  <c:v>1589.18192114935</c:v>
                </c:pt>
                <c:pt idx="19740">
                  <c:v>1589.3885147991</c:v>
                </c:pt>
                <c:pt idx="19741">
                  <c:v>1589.59513530602</c:v>
                </c:pt>
                <c:pt idx="19742">
                  <c:v>1589.80178267361</c:v>
                </c:pt>
                <c:pt idx="19743">
                  <c:v>1590.0084569053599</c:v>
                </c:pt>
                <c:pt idx="19744">
                  <c:v>1590.21515800475</c:v>
                </c:pt>
                <c:pt idx="19745">
                  <c:v>1590.42188597529</c:v>
                </c:pt>
                <c:pt idx="19746">
                  <c:v>1590.6286408204701</c:v>
                </c:pt>
                <c:pt idx="19747">
                  <c:v>1590.8354225437799</c:v>
                </c:pt>
                <c:pt idx="19748">
                  <c:v>1591.04223114871</c:v>
                </c:pt>
                <c:pt idx="19749">
                  <c:v>1591.24906663876</c:v>
                </c:pt>
                <c:pt idx="19750">
                  <c:v>1591.45592901742</c:v>
                </c:pt>
                <c:pt idx="19751">
                  <c:v>1591.66281828819</c:v>
                </c:pt>
                <c:pt idx="19752">
                  <c:v>1591.8697344545701</c:v>
                </c:pt>
                <c:pt idx="19753">
                  <c:v>1592.07667752005</c:v>
                </c:pt>
                <c:pt idx="19754">
                  <c:v>1592.2836474881301</c:v>
                </c:pt>
                <c:pt idx="19755">
                  <c:v>1592.4906443622999</c:v>
                </c:pt>
                <c:pt idx="19756">
                  <c:v>1592.6976681460701</c:v>
                </c:pt>
                <c:pt idx="19757">
                  <c:v>1592.9047188429299</c:v>
                </c:pt>
                <c:pt idx="19758">
                  <c:v>1593.11179645638</c:v>
                </c:pt>
                <c:pt idx="19759">
                  <c:v>1593.3189009899099</c:v>
                </c:pt>
                <c:pt idx="19760">
                  <c:v>1593.6056983920901</c:v>
                </c:pt>
                <c:pt idx="19761">
                  <c:v>1593.8925474178</c:v>
                </c:pt>
                <c:pt idx="19762">
                  <c:v>1594.1794480763399</c:v>
                </c:pt>
                <c:pt idx="19763">
                  <c:v>1594.4664003769899</c:v>
                </c:pt>
                <c:pt idx="19764">
                  <c:v>1594.75340432906</c:v>
                </c:pt>
                <c:pt idx="19765">
                  <c:v>1595.04045994184</c:v>
                </c:pt>
                <c:pt idx="19766">
                  <c:v>1595.32756722463</c:v>
                </c:pt>
                <c:pt idx="19767">
                  <c:v>1595.61472618673</c:v>
                </c:pt>
                <c:pt idx="19768">
                  <c:v>1595.90193683744</c:v>
                </c:pt>
                <c:pt idx="19769">
                  <c:v>1596.18919918608</c:v>
                </c:pt>
                <c:pt idx="19770">
                  <c:v>1596.47651324193</c:v>
                </c:pt>
                <c:pt idx="19771">
                  <c:v>1596.7638790143101</c:v>
                </c:pt>
                <c:pt idx="19772">
                  <c:v>1597.0512965125399</c:v>
                </c:pt>
                <c:pt idx="19773">
                  <c:v>1597.33876574591</c:v>
                </c:pt>
                <c:pt idx="19774">
                  <c:v>1597.6262867237399</c:v>
                </c:pt>
                <c:pt idx="19775">
                  <c:v>1597.7860493524099</c:v>
                </c:pt>
                <c:pt idx="19776">
                  <c:v>1597.94582795735</c:v>
                </c:pt>
                <c:pt idx="19777">
                  <c:v>1598.1056225401501</c:v>
                </c:pt>
                <c:pt idx="19778">
                  <c:v>1598.2654331024</c:v>
                </c:pt>
                <c:pt idx="19779">
                  <c:v>1598.42525964571</c:v>
                </c:pt>
                <c:pt idx="19780">
                  <c:v>1598.5851021716701</c:v>
                </c:pt>
                <c:pt idx="19781">
                  <c:v>1598.74496068189</c:v>
                </c:pt>
                <c:pt idx="19782">
                  <c:v>1598.90483517796</c:v>
                </c:pt>
                <c:pt idx="19783">
                  <c:v>1599.06472566148</c:v>
                </c:pt>
                <c:pt idx="19784">
                  <c:v>1599.2246321340399</c:v>
                </c:pt>
                <c:pt idx="19785">
                  <c:v>1599.3845545972599</c:v>
                </c:pt>
                <c:pt idx="19786">
                  <c:v>1599.5444930527201</c:v>
                </c:pt>
                <c:pt idx="19787">
                  <c:v>1599.70444750202</c:v>
                </c:pt>
                <c:pt idx="19788">
                  <c:v>1599.8644179467699</c:v>
                </c:pt>
                <c:pt idx="19789">
                  <c:v>1600.02440438857</c:v>
                </c:pt>
                <c:pt idx="19790">
                  <c:v>1600.18440682901</c:v>
                </c:pt>
                <c:pt idx="19791">
                  <c:v>1600.34442526969</c:v>
                </c:pt>
                <c:pt idx="19792">
                  <c:v>1600.5044597122201</c:v>
                </c:pt>
                <c:pt idx="19793">
                  <c:v>1600.6645101581901</c:v>
                </c:pt>
                <c:pt idx="19794">
                  <c:v>1600.8245766092</c:v>
                </c:pt>
                <c:pt idx="19795">
                  <c:v>1600.9846590668601</c:v>
                </c:pt>
                <c:pt idx="19796">
                  <c:v>1601.14475753277</c:v>
                </c:pt>
                <c:pt idx="19797">
                  <c:v>1601.3048720085201</c:v>
                </c:pt>
                <c:pt idx="19798">
                  <c:v>1601.4329763982801</c:v>
                </c:pt>
                <c:pt idx="19799">
                  <c:v>1601.5610910364001</c:v>
                </c:pt>
                <c:pt idx="19800">
                  <c:v>1601.68921592368</c:v>
                </c:pt>
                <c:pt idx="19801">
                  <c:v>1601.8173510609499</c:v>
                </c:pt>
                <c:pt idx="19802">
                  <c:v>1601.9454964490401</c:v>
                </c:pt>
                <c:pt idx="19803">
                  <c:v>1602.0736520887499</c:v>
                </c:pt>
                <c:pt idx="19804">
                  <c:v>1602.2018179809199</c:v>
                </c:pt>
                <c:pt idx="19805">
                  <c:v>1602.3299941263599</c:v>
                </c:pt>
                <c:pt idx="19806">
                  <c:v>1602.4581805258899</c:v>
                </c:pt>
                <c:pt idx="19807">
                  <c:v>1602.5863771803299</c:v>
                </c:pt>
                <c:pt idx="19808">
                  <c:v>1602.71458409051</c:v>
                </c:pt>
                <c:pt idx="19809">
                  <c:v>1602.8428012572299</c:v>
                </c:pt>
                <c:pt idx="19810">
                  <c:v>1602.9710286813399</c:v>
                </c:pt>
                <c:pt idx="19811">
                  <c:v>1603.09926636363</c:v>
                </c:pt>
                <c:pt idx="19812">
                  <c:v>1603.2275143049401</c:v>
                </c:pt>
                <c:pt idx="19813">
                  <c:v>1603.35577250608</c:v>
                </c:pt>
                <c:pt idx="19814">
                  <c:v>1603.48404096788</c:v>
                </c:pt>
                <c:pt idx="19815">
                  <c:v>1603.6123196911601</c:v>
                </c:pt>
                <c:pt idx="19816">
                  <c:v>1603.7406086767401</c:v>
                </c:pt>
                <c:pt idx="19817">
                  <c:v>1603.86890792543</c:v>
                </c:pt>
                <c:pt idx="19818">
                  <c:v>1603.99721743807</c:v>
                </c:pt>
                <c:pt idx="19819">
                  <c:v>1604.10949724329</c:v>
                </c:pt>
                <c:pt idx="19820">
                  <c:v>1604.2217849080901</c:v>
                </c:pt>
                <c:pt idx="19821">
                  <c:v>1604.3340804330401</c:v>
                </c:pt>
                <c:pt idx="19822">
                  <c:v>1604.44638381867</c:v>
                </c:pt>
                <c:pt idx="19823">
                  <c:v>1592.6857918252799</c:v>
                </c:pt>
                <c:pt idx="19824">
                  <c:v>1568.5884557949601</c:v>
                </c:pt>
                <c:pt idx="19825">
                  <c:v>1565.56108007528</c:v>
                </c:pt>
                <c:pt idx="19826">
                  <c:v>1566.29689378291</c:v>
                </c:pt>
                <c:pt idx="19827">
                  <c:v>1542.75545146935</c:v>
                </c:pt>
                <c:pt idx="19828">
                  <c:v>1547.6459862505101</c:v>
                </c:pt>
                <c:pt idx="19829">
                  <c:v>1564.00460432518</c:v>
                </c:pt>
                <c:pt idx="19830">
                  <c:v>1577.25172332381</c:v>
                </c:pt>
                <c:pt idx="19831">
                  <c:v>1584.14431335474</c:v>
                </c:pt>
                <c:pt idx="19832">
                  <c:v>1569.52266134247</c:v>
                </c:pt>
                <c:pt idx="19833">
                  <c:v>1578.5788070984199</c:v>
                </c:pt>
                <c:pt idx="19834">
                  <c:v>1579.00502337634</c:v>
                </c:pt>
                <c:pt idx="19835">
                  <c:v>1587.01057884486</c:v>
                </c:pt>
                <c:pt idx="19836">
                  <c:v>1598.0720425794</c:v>
                </c:pt>
                <c:pt idx="19837">
                  <c:v>1604.73600299696</c:v>
                </c:pt>
                <c:pt idx="19838">
                  <c:v>1588.1590800859999</c:v>
                </c:pt>
                <c:pt idx="19839">
                  <c:v>1594.9405193579701</c:v>
                </c:pt>
                <c:pt idx="19840">
                  <c:v>1610.84207633597</c:v>
                </c:pt>
                <c:pt idx="19841">
                  <c:v>1622.23072981566</c:v>
                </c:pt>
                <c:pt idx="19842">
                  <c:v>1610.98867085804</c:v>
                </c:pt>
                <c:pt idx="19843">
                  <c:v>1607.3961661220301</c:v>
                </c:pt>
                <c:pt idx="19844">
                  <c:v>1600.2754011061099</c:v>
                </c:pt>
                <c:pt idx="19845">
                  <c:v>1601.66764070507</c:v>
                </c:pt>
                <c:pt idx="19846">
                  <c:v>1588.00541572985</c:v>
                </c:pt>
                <c:pt idx="19847">
                  <c:v>1574.61853007525</c:v>
                </c:pt>
                <c:pt idx="19848">
                  <c:v>1585.27869752386</c:v>
                </c:pt>
                <c:pt idx="19849">
                  <c:v>1559.7081521328</c:v>
                </c:pt>
                <c:pt idx="19850">
                  <c:v>1576.3502381160599</c:v>
                </c:pt>
                <c:pt idx="19851">
                  <c:v>1559.43600006107</c:v>
                </c:pt>
                <c:pt idx="19852">
                  <c:v>1546.9137289805799</c:v>
                </c:pt>
                <c:pt idx="19853">
                  <c:v>1561.2536192482301</c:v>
                </c:pt>
                <c:pt idx="19854">
                  <c:v>1567.60792147857</c:v>
                </c:pt>
                <c:pt idx="19855">
                  <c:v>1569.12850116241</c:v>
                </c:pt>
                <c:pt idx="19856">
                  <c:v>1570.02290440807</c:v>
                </c:pt>
                <c:pt idx="19857">
                  <c:v>1530.25422423941</c:v>
                </c:pt>
                <c:pt idx="19858">
                  <c:v>1546.42901138962</c:v>
                </c:pt>
                <c:pt idx="19859">
                  <c:v>1567.4140530741799</c:v>
                </c:pt>
                <c:pt idx="19860">
                  <c:v>1556.3951322810699</c:v>
                </c:pt>
                <c:pt idx="19861">
                  <c:v>1519.61751530527</c:v>
                </c:pt>
                <c:pt idx="19862">
                  <c:v>1514.40522722777</c:v>
                </c:pt>
                <c:pt idx="19863">
                  <c:v>1502.6988748213</c:v>
                </c:pt>
                <c:pt idx="19864">
                  <c:v>1502.8040637425399</c:v>
                </c:pt>
                <c:pt idx="19865">
                  <c:v>1502.9092600270001</c:v>
                </c:pt>
                <c:pt idx="19866">
                  <c:v>1503.0144636752</c:v>
                </c:pt>
                <c:pt idx="19867">
                  <c:v>1503.1196746876601</c:v>
                </c:pt>
                <c:pt idx="19868">
                  <c:v>1503.22489306489</c:v>
                </c:pt>
                <c:pt idx="19869">
                  <c:v>1503.3301188073999</c:v>
                </c:pt>
                <c:pt idx="19870">
                  <c:v>1503.43535191572</c:v>
                </c:pt>
                <c:pt idx="19871">
                  <c:v>1503.54059239035</c:v>
                </c:pt>
                <c:pt idx="19872">
                  <c:v>1503.6458402318201</c:v>
                </c:pt>
                <c:pt idx="19873">
                  <c:v>1503.75109544063</c:v>
                </c:pt>
                <c:pt idx="19874">
                  <c:v>1503.85635801732</c:v>
                </c:pt>
                <c:pt idx="19875">
                  <c:v>1503.9616279623799</c:v>
                </c:pt>
                <c:pt idx="19876">
                  <c:v>1504.0669052763301</c:v>
                </c:pt>
                <c:pt idx="19877">
                  <c:v>1504.1721899597001</c:v>
                </c:pt>
                <c:pt idx="19878">
                  <c:v>1504.2774820130001</c:v>
                </c:pt>
                <c:pt idx="19879">
                  <c:v>1504.3827814367401</c:v>
                </c:pt>
                <c:pt idx="19880">
                  <c:v>1504.4880882314401</c:v>
                </c:pt>
                <c:pt idx="19881">
                  <c:v>1504.5934023976199</c:v>
                </c:pt>
                <c:pt idx="19882">
                  <c:v>1504.69872393579</c:v>
                </c:pt>
                <c:pt idx="19883">
                  <c:v>1504.8040528464601</c:v>
                </c:pt>
                <c:pt idx="19884">
                  <c:v>1504.90938913016</c:v>
                </c:pt>
                <c:pt idx="19885">
                  <c:v>1505.0147327873999</c:v>
                </c:pt>
                <c:pt idx="19886">
                  <c:v>1505.1200838186901</c:v>
                </c:pt>
                <c:pt idx="19887">
                  <c:v>1505.2254422245601</c:v>
                </c:pt>
                <c:pt idx="19888">
                  <c:v>1505.3308080055201</c:v>
                </c:pt>
                <c:pt idx="19889">
                  <c:v>1505.4361811620799</c:v>
                </c:pt>
                <c:pt idx="19890">
                  <c:v>1505.54156169476</c:v>
                </c:pt>
                <c:pt idx="19891">
                  <c:v>1505.64694960408</c:v>
                </c:pt>
                <c:pt idx="19892">
                  <c:v>1505.7523448905499</c:v>
                </c:pt>
                <c:pt idx="19893">
                  <c:v>1505.8577475546899</c:v>
                </c:pt>
                <c:pt idx="19894">
                  <c:v>1505.96315759702</c:v>
                </c:pt>
                <c:pt idx="19895">
                  <c:v>1506.0685750180501</c:v>
                </c:pt>
                <c:pt idx="19896">
                  <c:v>1506.17399981831</c:v>
                </c:pt>
                <c:pt idx="19897">
                  <c:v>1506.27943199829</c:v>
                </c:pt>
                <c:pt idx="19898">
                  <c:v>1506.38487155853</c:v>
                </c:pt>
                <c:pt idx="19899">
                  <c:v>1506.4903184995401</c:v>
                </c:pt>
                <c:pt idx="19900">
                  <c:v>1506.59577282184</c:v>
                </c:pt>
                <c:pt idx="19901">
                  <c:v>1506.70123452593</c:v>
                </c:pt>
                <c:pt idx="19902">
                  <c:v>1506.80670361235</c:v>
                </c:pt>
                <c:pt idx="19903">
                  <c:v>1506.9121800815999</c:v>
                </c:pt>
                <c:pt idx="19904">
                  <c:v>1507.0176639342101</c:v>
                </c:pt>
                <c:pt idx="19905">
                  <c:v>1507.1231551706801</c:v>
                </c:pt>
                <c:pt idx="19906">
                  <c:v>1507.22865379155</c:v>
                </c:pt>
                <c:pt idx="19907">
                  <c:v>1507.3341597973099</c:v>
                </c:pt>
                <c:pt idx="19908">
                  <c:v>1507.4396731884999</c:v>
                </c:pt>
                <c:pt idx="19909">
                  <c:v>1507.54519396562</c:v>
                </c:pt>
                <c:pt idx="19910">
                  <c:v>1507.6507221291999</c:v>
                </c:pt>
                <c:pt idx="19911">
                  <c:v>1507.75625767975</c:v>
                </c:pt>
                <c:pt idx="19912">
                  <c:v>1507.8618006177901</c:v>
                </c:pt>
                <c:pt idx="19913">
                  <c:v>1507.9673509438301</c:v>
                </c:pt>
                <c:pt idx="19914">
                  <c:v>1508.0729086583999</c:v>
                </c:pt>
                <c:pt idx="19915">
                  <c:v>1508.1784737620001</c:v>
                </c:pt>
                <c:pt idx="19916">
                  <c:v>1508.2840462551601</c:v>
                </c:pt>
                <c:pt idx="19917">
                  <c:v>1508.3896261384</c:v>
                </c:pt>
                <c:pt idx="19918">
                  <c:v>1508.49521341223</c:v>
                </c:pt>
                <c:pt idx="19919">
                  <c:v>1508.6008080771701</c:v>
                </c:pt>
                <c:pt idx="19920">
                  <c:v>1508.7064101337401</c:v>
                </c:pt>
                <c:pt idx="19921">
                  <c:v>1508.8120195824499</c:v>
                </c:pt>
                <c:pt idx="19922">
                  <c:v>1508.9176364238201</c:v>
                </c:pt>
                <c:pt idx="19923">
                  <c:v>1509.02326065837</c:v>
                </c:pt>
                <c:pt idx="19924">
                  <c:v>1509.1288922866099</c:v>
                </c:pt>
                <c:pt idx="19925">
                  <c:v>1509.23453130907</c:v>
                </c:pt>
                <c:pt idx="19926">
                  <c:v>1509.34017772626</c:v>
                </c:pt>
                <c:pt idx="19927">
                  <c:v>1509.4458315387101</c:v>
                </c:pt>
                <c:pt idx="19928">
                  <c:v>1509.5514927469101</c:v>
                </c:pt>
                <c:pt idx="19929">
                  <c:v>1509.65716135141</c:v>
                </c:pt>
                <c:pt idx="19930">
                  <c:v>1509.7628373527</c:v>
                </c:pt>
                <c:pt idx="19931">
                  <c:v>1509.8685207513099</c:v>
                </c:pt>
                <c:pt idx="19932">
                  <c:v>1509.97421154777</c:v>
                </c:pt>
                <c:pt idx="19933">
                  <c:v>1510.07990974258</c:v>
                </c:pt>
                <c:pt idx="19934">
                  <c:v>1510.1856153362601</c:v>
                </c:pt>
                <c:pt idx="19935">
                  <c:v>1510.2913283293301</c:v>
                </c:pt>
                <c:pt idx="19936">
                  <c:v>1510.39704872231</c:v>
                </c:pt>
                <c:pt idx="19937">
                  <c:v>1510.5027765157299</c:v>
                </c:pt>
                <c:pt idx="19938">
                  <c:v>1510.6085117100799</c:v>
                </c:pt>
                <c:pt idx="19939">
                  <c:v>1510.7142543059001</c:v>
                </c:pt>
                <c:pt idx="19940">
                  <c:v>1510.8200043037</c:v>
                </c:pt>
                <c:pt idx="19941">
                  <c:v>1510.925761704</c:v>
                </c:pt>
                <c:pt idx="19942">
                  <c:v>1511.03152650732</c:v>
                </c:pt>
                <c:pt idx="19943">
                  <c:v>1511.1221883989101</c:v>
                </c:pt>
                <c:pt idx="19944">
                  <c:v>1511.2128557302201</c:v>
                </c:pt>
                <c:pt idx="19945">
                  <c:v>1511.3035285015601</c:v>
                </c:pt>
                <c:pt idx="19946">
                  <c:v>1511.39420671327</c:v>
                </c:pt>
                <c:pt idx="19947">
                  <c:v>1511.48489036567</c:v>
                </c:pt>
                <c:pt idx="19948">
                  <c:v>1511.5755794591</c:v>
                </c:pt>
                <c:pt idx="19949">
                  <c:v>1511.6662739938599</c:v>
                </c:pt>
                <c:pt idx="19950">
                  <c:v>1511.7569739702999</c:v>
                </c:pt>
                <c:pt idx="19951">
                  <c:v>1511.8476793887401</c:v>
                </c:pt>
                <c:pt idx="19952">
                  <c:v>1511.9383902494999</c:v>
                </c:pt>
                <c:pt idx="19953">
                  <c:v>1512.02910655292</c:v>
                </c:pt>
                <c:pt idx="19954">
                  <c:v>1512.11982829931</c:v>
                </c:pt>
                <c:pt idx="19955">
                  <c:v>1512.2105554890099</c:v>
                </c:pt>
                <c:pt idx="19956">
                  <c:v>1512.3012881223401</c:v>
                </c:pt>
                <c:pt idx="19957">
                  <c:v>1512.39202619963</c:v>
                </c:pt>
                <c:pt idx="19958">
                  <c:v>1512.4827697211999</c:v>
                </c:pt>
                <c:pt idx="19959">
                  <c:v>1512.5735186873801</c:v>
                </c:pt>
                <c:pt idx="19960">
                  <c:v>1512.6642730985</c:v>
                </c:pt>
                <c:pt idx="19961">
                  <c:v>1512.7550329548901</c:v>
                </c:pt>
                <c:pt idx="19962">
                  <c:v>1512.84579825687</c:v>
                </c:pt>
                <c:pt idx="19963">
                  <c:v>1512.95169746274</c:v>
                </c:pt>
                <c:pt idx="19964">
                  <c:v>1513.0576040815699</c:v>
                </c:pt>
                <c:pt idx="19965">
                  <c:v>1513.1635181138499</c:v>
                </c:pt>
                <c:pt idx="19966">
                  <c:v>1513.26943956012</c:v>
                </c:pt>
                <c:pt idx="19967">
                  <c:v>1513.37536842089</c:v>
                </c:pt>
                <c:pt idx="19968">
                  <c:v>1513.4813046966799</c:v>
                </c:pt>
                <c:pt idx="19969">
                  <c:v>1513.58724838801</c:v>
                </c:pt>
                <c:pt idx="19970">
                  <c:v>1513.69319949539</c:v>
                </c:pt>
                <c:pt idx="19971">
                  <c:v>1513.79915801936</c:v>
                </c:pt>
                <c:pt idx="19972">
                  <c:v>1513.90512396042</c:v>
                </c:pt>
                <c:pt idx="19973">
                  <c:v>1514.0110973190999</c:v>
                </c:pt>
                <c:pt idx="19974">
                  <c:v>1514.1170780959101</c:v>
                </c:pt>
                <c:pt idx="19975">
                  <c:v>1514.2230662913801</c:v>
                </c:pt>
                <c:pt idx="19976">
                  <c:v>1514.3290619060199</c:v>
                </c:pt>
                <c:pt idx="19977">
                  <c:v>1514.43506494035</c:v>
                </c:pt>
                <c:pt idx="19978">
                  <c:v>1514.5410753949</c:v>
                </c:pt>
                <c:pt idx="19979">
                  <c:v>1514.64709327017</c:v>
                </c:pt>
                <c:pt idx="19980">
                  <c:v>1514.7531185667001</c:v>
                </c:pt>
                <c:pt idx="19981">
                  <c:v>1514.8591512850001</c:v>
                </c:pt>
                <c:pt idx="19982">
                  <c:v>1514.9651914255901</c:v>
                </c:pt>
                <c:pt idx="19983">
                  <c:v>1515.07123898899</c:v>
                </c:pt>
                <c:pt idx="19984">
                  <c:v>1515.17729397572</c:v>
                </c:pt>
                <c:pt idx="19985">
                  <c:v>1515.26820461336</c:v>
                </c:pt>
                <c:pt idx="19986">
                  <c:v>1515.35912070564</c:v>
                </c:pt>
                <c:pt idx="19987">
                  <c:v>1515.4500422528799</c:v>
                </c:pt>
                <c:pt idx="19988">
                  <c:v>1515.5409692554099</c:v>
                </c:pt>
                <c:pt idx="19989">
                  <c:v>1515.63190171357</c:v>
                </c:pt>
                <c:pt idx="19990">
                  <c:v>1515.7228396276701</c:v>
                </c:pt>
                <c:pt idx="19991">
                  <c:v>1515.8137829980501</c:v>
                </c:pt>
                <c:pt idx="19992">
                  <c:v>1515.90473182503</c:v>
                </c:pt>
                <c:pt idx="19993">
                  <c:v>1515.9956861089399</c:v>
                </c:pt>
                <c:pt idx="19994">
                  <c:v>1516.08664585011</c:v>
                </c:pt>
                <c:pt idx="19995">
                  <c:v>1516.1776110488599</c:v>
                </c:pt>
                <c:pt idx="19996">
                  <c:v>1516.2685817055201</c:v>
                </c:pt>
                <c:pt idx="19997">
                  <c:v>1516.3595578204199</c:v>
                </c:pt>
                <c:pt idx="19998">
                  <c:v>1516.45053939389</c:v>
                </c:pt>
                <c:pt idx="19999">
                  <c:v>1516.5415264262499</c:v>
                </c:pt>
                <c:pt idx="20000">
                  <c:v>1516.6325189178399</c:v>
                </c:pt>
                <c:pt idx="20001">
                  <c:v>1516.7235168689699</c:v>
                </c:pt>
                <c:pt idx="20002">
                  <c:v>1516.8145202799899</c:v>
                </c:pt>
                <c:pt idx="20003">
                  <c:v>1516.9055291512</c:v>
                </c:pt>
                <c:pt idx="20004">
                  <c:v>1516.9965434829501</c:v>
                </c:pt>
                <c:pt idx="20005">
                  <c:v>1517.0875632755599</c:v>
                </c:pt>
                <c:pt idx="20006">
                  <c:v>1517.17858852936</c:v>
                </c:pt>
                <c:pt idx="20007">
                  <c:v>1517.28479103055</c:v>
                </c:pt>
                <c:pt idx="20008">
                  <c:v>1517.3910009659301</c:v>
                </c:pt>
                <c:pt idx="20009">
                  <c:v>1517.4972183359901</c:v>
                </c:pt>
                <c:pt idx="20010">
                  <c:v>1517.60344314128</c:v>
                </c:pt>
                <c:pt idx="20011">
                  <c:v>1517.7096753823</c:v>
                </c:pt>
                <c:pt idx="20012">
                  <c:v>1517.81591505957</c:v>
                </c:pt>
                <c:pt idx="20013">
                  <c:v>1517.9221621736301</c:v>
                </c:pt>
                <c:pt idx="20014">
                  <c:v>1518.0284167249799</c:v>
                </c:pt>
                <c:pt idx="20015">
                  <c:v>1518.1346787141499</c:v>
                </c:pt>
                <c:pt idx="20016">
                  <c:v>1518.2409481416601</c:v>
                </c:pt>
                <c:pt idx="20017">
                  <c:v>1518.3472250080299</c:v>
                </c:pt>
                <c:pt idx="20018">
                  <c:v>1518.4535093137799</c:v>
                </c:pt>
                <c:pt idx="20019">
                  <c:v>1518.5598010594299</c:v>
                </c:pt>
                <c:pt idx="20020">
                  <c:v>1518.6661002455101</c:v>
                </c:pt>
                <c:pt idx="20021">
                  <c:v>1518.7724068725299</c:v>
                </c:pt>
                <c:pt idx="20022">
                  <c:v>1518.87872094101</c:v>
                </c:pt>
                <c:pt idx="20023">
                  <c:v>1518.98504245147</c:v>
                </c:pt>
                <c:pt idx="20024">
                  <c:v>1519.09137140444</c:v>
                </c:pt>
                <c:pt idx="20025">
                  <c:v>1519.19770780044</c:v>
                </c:pt>
                <c:pt idx="20026">
                  <c:v>1519.3040516399899</c:v>
                </c:pt>
                <c:pt idx="20027">
                  <c:v>1519.39520988309</c:v>
                </c:pt>
                <c:pt idx="20028">
                  <c:v>1519.4863735956801</c:v>
                </c:pt>
                <c:pt idx="20029">
                  <c:v>1519.5775427781</c:v>
                </c:pt>
                <c:pt idx="20030">
                  <c:v>1519.6687174306601</c:v>
                </c:pt>
                <c:pt idx="20031">
                  <c:v>1519.7598975537101</c:v>
                </c:pt>
                <c:pt idx="20032">
                  <c:v>1519.8510831475601</c:v>
                </c:pt>
                <c:pt idx="20033">
                  <c:v>1519.94227421255</c:v>
                </c:pt>
                <c:pt idx="20034">
                  <c:v>1520.0334707489999</c:v>
                </c:pt>
                <c:pt idx="20035">
                  <c:v>1520.12467275725</c:v>
                </c:pt>
                <c:pt idx="20036">
                  <c:v>1520.21588023761</c:v>
                </c:pt>
                <c:pt idx="20037">
                  <c:v>1520.3070931904299</c:v>
                </c:pt>
                <c:pt idx="20038">
                  <c:v>1520.39831161602</c:v>
                </c:pt>
                <c:pt idx="20039">
                  <c:v>1520.48953551472</c:v>
                </c:pt>
                <c:pt idx="20040">
                  <c:v>1520.5807648868499</c:v>
                </c:pt>
                <c:pt idx="20041">
                  <c:v>1520.67199973274</c:v>
                </c:pt>
                <c:pt idx="20042">
                  <c:v>1520.76324005272</c:v>
                </c:pt>
                <c:pt idx="20043">
                  <c:v>1520.85448584713</c:v>
                </c:pt>
                <c:pt idx="20044">
                  <c:v>1520.94573711628</c:v>
                </c:pt>
                <c:pt idx="20045">
                  <c:v>1521.0369938604999</c:v>
                </c:pt>
                <c:pt idx="20046">
                  <c:v>1521.1282560801401</c:v>
                </c:pt>
                <c:pt idx="20047">
                  <c:v>1521.2195237755</c:v>
                </c:pt>
                <c:pt idx="20048">
                  <c:v>1521.3107969469299</c:v>
                </c:pt>
                <c:pt idx="20049">
                  <c:v>1521.4020755947399</c:v>
                </c:pt>
                <c:pt idx="20050">
                  <c:v>1521.4933597192801</c:v>
                </c:pt>
                <c:pt idx="20051">
                  <c:v>1521.5846493208601</c:v>
                </c:pt>
                <c:pt idx="20052">
                  <c:v>1521.6759443998201</c:v>
                </c:pt>
                <c:pt idx="20053">
                  <c:v>1521.76724495648</c:v>
                </c:pt>
                <c:pt idx="20054">
                  <c:v>1521.85855099118</c:v>
                </c:pt>
                <c:pt idx="20055">
                  <c:v>1521.9498625042399</c:v>
                </c:pt>
                <c:pt idx="20056">
                  <c:v>1522.04117949599</c:v>
                </c:pt>
                <c:pt idx="20057">
                  <c:v>1522.1325019667599</c:v>
                </c:pt>
                <c:pt idx="20058">
                  <c:v>1522.22382991688</c:v>
                </c:pt>
                <c:pt idx="20059">
                  <c:v>1522.31516334667</c:v>
                </c:pt>
                <c:pt idx="20060">
                  <c:v>1522.40650225647</c:v>
                </c:pt>
                <c:pt idx="20061">
                  <c:v>1522.49784664661</c:v>
                </c:pt>
                <c:pt idx="20062">
                  <c:v>1522.5891965174101</c:v>
                </c:pt>
                <c:pt idx="20063">
                  <c:v>1522.6805518691999</c:v>
                </c:pt>
                <c:pt idx="20064">
                  <c:v>1522.7719127023099</c:v>
                </c:pt>
                <c:pt idx="20065">
                  <c:v>1522.86327901707</c:v>
                </c:pt>
                <c:pt idx="20066">
                  <c:v>1522.9546508138101</c:v>
                </c:pt>
                <c:pt idx="20067">
                  <c:v>1523.0460280928601</c:v>
                </c:pt>
                <c:pt idx="20068">
                  <c:v>1523.1374108545499</c:v>
                </c:pt>
                <c:pt idx="20069">
                  <c:v>1523.2287990991999</c:v>
                </c:pt>
                <c:pt idx="20070">
                  <c:v>1523.30496053916</c:v>
                </c:pt>
                <c:pt idx="20071">
                  <c:v>1523.3811257871801</c:v>
                </c:pt>
                <c:pt idx="20072">
                  <c:v>1523.45729484347</c:v>
                </c:pt>
                <c:pt idx="20073">
                  <c:v>1523.5334677082101</c:v>
                </c:pt>
                <c:pt idx="20074">
                  <c:v>1523.6096443816</c:v>
                </c:pt>
                <c:pt idx="20075">
                  <c:v>1523.68582486382</c:v>
                </c:pt>
                <c:pt idx="20076">
                  <c:v>1523.76200915506</c:v>
                </c:pt>
                <c:pt idx="20077">
                  <c:v>1523.8381972555201</c:v>
                </c:pt>
                <c:pt idx="20078">
                  <c:v>1523.91438916538</c:v>
                </c:pt>
                <c:pt idx="20079">
                  <c:v>1523.99058488484</c:v>
                </c:pt>
                <c:pt idx="20080">
                  <c:v>1524.0667844140901</c:v>
                </c:pt>
                <c:pt idx="20081">
                  <c:v>1524.1429877533101</c:v>
                </c:pt>
                <c:pt idx="20082">
                  <c:v>1524.2191949027001</c:v>
                </c:pt>
                <c:pt idx="20083">
                  <c:v>1524.29540586244</c:v>
                </c:pt>
                <c:pt idx="20084">
                  <c:v>1524.3716206327299</c:v>
                </c:pt>
                <c:pt idx="20085">
                  <c:v>1524.4478392137601</c:v>
                </c:pt>
                <c:pt idx="20086">
                  <c:v>1524.5240616057299</c:v>
                </c:pt>
                <c:pt idx="20087">
                  <c:v>1524.60028780881</c:v>
                </c:pt>
                <c:pt idx="20088">
                  <c:v>1524.6765178231999</c:v>
                </c:pt>
                <c:pt idx="20089">
                  <c:v>1524.75275164909</c:v>
                </c:pt>
                <c:pt idx="20090">
                  <c:v>1524.8289892866701</c:v>
                </c:pt>
                <c:pt idx="20091">
                  <c:v>1524.9052307361401</c:v>
                </c:pt>
                <c:pt idx="20092">
                  <c:v>1524.98147599767</c:v>
                </c:pt>
                <c:pt idx="20093">
                  <c:v>1525.05772507147</c:v>
                </c:pt>
                <c:pt idx="20094">
                  <c:v>1525.1339779577299</c:v>
                </c:pt>
                <c:pt idx="20095">
                  <c:v>1525.2102346566301</c:v>
                </c:pt>
                <c:pt idx="20096">
                  <c:v>1525.28649516836</c:v>
                </c:pt>
                <c:pt idx="20097">
                  <c:v>1525.3627594931199</c:v>
                </c:pt>
                <c:pt idx="20098">
                  <c:v>1525.4390276310901</c:v>
                </c:pt>
                <c:pt idx="20099">
                  <c:v>1525.5152995824701</c:v>
                </c:pt>
                <c:pt idx="20100">
                  <c:v>1525.5915753474501</c:v>
                </c:pt>
                <c:pt idx="20101">
                  <c:v>1525.6678549262199</c:v>
                </c:pt>
                <c:pt idx="20102">
                  <c:v>1525.74413831897</c:v>
                </c:pt>
                <c:pt idx="20103">
                  <c:v>1525.82042552588</c:v>
                </c:pt>
                <c:pt idx="20104">
                  <c:v>1525.8967165471599</c:v>
                </c:pt>
                <c:pt idx="20105">
                  <c:v>1525.9730113829901</c:v>
                </c:pt>
                <c:pt idx="20106">
                  <c:v>1526.04931003356</c:v>
                </c:pt>
                <c:pt idx="20107">
                  <c:v>1526.12561249906</c:v>
                </c:pt>
                <c:pt idx="20108">
                  <c:v>1526.20191877968</c:v>
                </c:pt>
                <c:pt idx="20109">
                  <c:v>1526.27822887562</c:v>
                </c:pt>
                <c:pt idx="20110">
                  <c:v>1526.3545427870699</c:v>
                </c:pt>
                <c:pt idx="20111">
                  <c:v>1526.4308605142</c:v>
                </c:pt>
                <c:pt idx="20112">
                  <c:v>1526.50718205723</c:v>
                </c:pt>
                <c:pt idx="20113">
                  <c:v>1526.5835074163299</c:v>
                </c:pt>
                <c:pt idx="20114">
                  <c:v>1526.6598365917</c:v>
                </c:pt>
                <c:pt idx="20115">
                  <c:v>1526.73616958354</c:v>
                </c:pt>
                <c:pt idx="20116">
                  <c:v>1526.8125063920099</c:v>
                </c:pt>
                <c:pt idx="20117">
                  <c:v>1526.8888470173299</c:v>
                </c:pt>
                <c:pt idx="20118">
                  <c:v>1526.96519145968</c:v>
                </c:pt>
                <c:pt idx="20119">
                  <c:v>1527.0415397192601</c:v>
                </c:pt>
                <c:pt idx="20120">
                  <c:v>1527.11789179624</c:v>
                </c:pt>
                <c:pt idx="20121">
                  <c:v>1527.19424769083</c:v>
                </c:pt>
                <c:pt idx="20122">
                  <c:v>1527.2706074032201</c:v>
                </c:pt>
                <c:pt idx="20123">
                  <c:v>1527.34697093359</c:v>
                </c:pt>
                <c:pt idx="20124">
                  <c:v>1527.4233382821401</c:v>
                </c:pt>
                <c:pt idx="20125">
                  <c:v>1527.49970944905</c:v>
                </c:pt>
                <c:pt idx="20126">
                  <c:v>1527.57608443452</c:v>
                </c:pt>
                <c:pt idx="20127">
                  <c:v>1527.65246323875</c:v>
                </c:pt>
                <c:pt idx="20128">
                  <c:v>1527.72884586191</c:v>
                </c:pt>
                <c:pt idx="20129">
                  <c:v>1527.8052323042</c:v>
                </c:pt>
                <c:pt idx="20130">
                  <c:v>1527.88162256582</c:v>
                </c:pt>
                <c:pt idx="20131">
                  <c:v>1527.95801664694</c:v>
                </c:pt>
                <c:pt idx="20132">
                  <c:v>1528.03441454778</c:v>
                </c:pt>
                <c:pt idx="20133">
                  <c:v>1528.1108162685</c:v>
                </c:pt>
                <c:pt idx="20134">
                  <c:v>1528.1872218093199</c:v>
                </c:pt>
                <c:pt idx="20135">
                  <c:v>1528.26363117041</c:v>
                </c:pt>
                <c:pt idx="20136">
                  <c:v>1528.3400443519699</c:v>
                </c:pt>
                <c:pt idx="20137">
                  <c:v>1528.41646135418</c:v>
                </c:pt>
                <c:pt idx="20138">
                  <c:v>1528.4928821772501</c:v>
                </c:pt>
                <c:pt idx="20139">
                  <c:v>1528.56930682136</c:v>
                </c:pt>
                <c:pt idx="20140">
                  <c:v>1528.6457352867001</c:v>
                </c:pt>
                <c:pt idx="20141">
                  <c:v>1528.72216757347</c:v>
                </c:pt>
                <c:pt idx="20142">
                  <c:v>1528.79860368185</c:v>
                </c:pt>
                <c:pt idx="20143">
                  <c:v>1528.8750436120299</c:v>
                </c:pt>
                <c:pt idx="20144">
                  <c:v>1528.9514873642099</c:v>
                </c:pt>
                <c:pt idx="20145">
                  <c:v>1529.0279349385801</c:v>
                </c:pt>
                <c:pt idx="20146">
                  <c:v>1529.10438633533</c:v>
                </c:pt>
                <c:pt idx="20147">
                  <c:v>1529.18084155464</c:v>
                </c:pt>
                <c:pt idx="20148">
                  <c:v>1529.2573005967199</c:v>
                </c:pt>
                <c:pt idx="20149">
                  <c:v>1529.3337634617501</c:v>
                </c:pt>
                <c:pt idx="20150">
                  <c:v>1529.4102301499299</c:v>
                </c:pt>
                <c:pt idx="20151">
                  <c:v>1529.4867006614299</c:v>
                </c:pt>
                <c:pt idx="20152">
                  <c:v>1529.56317499647</c:v>
                </c:pt>
                <c:pt idx="20153">
                  <c:v>1529.63965315522</c:v>
                </c:pt>
                <c:pt idx="20154">
                  <c:v>1529.71613513787</c:v>
                </c:pt>
                <c:pt idx="20155">
                  <c:v>1529.79262094463</c:v>
                </c:pt>
                <c:pt idx="20156">
                  <c:v>1532.6227372933799</c:v>
                </c:pt>
                <c:pt idx="20157">
                  <c:v>1529.02107386074</c:v>
                </c:pt>
                <c:pt idx="20158">
                  <c:v>1509.5260551690101</c:v>
                </c:pt>
                <c:pt idx="20159">
                  <c:v>1517.45106695865</c:v>
                </c:pt>
                <c:pt idx="20160">
                  <c:v>1512.67109609773</c:v>
                </c:pt>
                <c:pt idx="20161">
                  <c:v>1541.1849462591699</c:v>
                </c:pt>
                <c:pt idx="20162">
                  <c:v>1550.8173521732899</c:v>
                </c:pt>
                <c:pt idx="20163">
                  <c:v>1533.6808204317799</c:v>
                </c:pt>
                <c:pt idx="20164">
                  <c:v>1557.0694529433599</c:v>
                </c:pt>
                <c:pt idx="20165">
                  <c:v>1555.4345300177699</c:v>
                </c:pt>
                <c:pt idx="20166">
                  <c:v>1587.7097965156399</c:v>
                </c:pt>
                <c:pt idx="20167">
                  <c:v>1601.91979919446</c:v>
                </c:pt>
                <c:pt idx="20168">
                  <c:v>1589.02434481094</c:v>
                </c:pt>
                <c:pt idx="20169">
                  <c:v>1568.4464795456399</c:v>
                </c:pt>
                <c:pt idx="20170">
                  <c:v>1596.12955990962</c:v>
                </c:pt>
                <c:pt idx="20171">
                  <c:v>1601.6362068913099</c:v>
                </c:pt>
                <c:pt idx="20172">
                  <c:v>1602.1967795637199</c:v>
                </c:pt>
                <c:pt idx="20173">
                  <c:v>1601.78020840103</c:v>
                </c:pt>
                <c:pt idx="20174">
                  <c:v>1626.8320508604299</c:v>
                </c:pt>
                <c:pt idx="20175">
                  <c:v>1623.8061432458301</c:v>
                </c:pt>
                <c:pt idx="20176">
                  <c:v>1636.86154463752</c:v>
                </c:pt>
                <c:pt idx="20177">
                  <c:v>1629.39745599398</c:v>
                </c:pt>
                <c:pt idx="20178">
                  <c:v>1613.3315970778799</c:v>
                </c:pt>
                <c:pt idx="20179">
                  <c:v>1635.8214395411401</c:v>
                </c:pt>
                <c:pt idx="20180">
                  <c:v>1656.33464039299</c:v>
                </c:pt>
                <c:pt idx="20181">
                  <c:v>1652.5913241057001</c:v>
                </c:pt>
                <c:pt idx="20182">
                  <c:v>1648.8564677132199</c:v>
                </c:pt>
                <c:pt idx="20183">
                  <c:v>1661.1239598330101</c:v>
                </c:pt>
                <c:pt idx="20184">
                  <c:v>1656.0409205159201</c:v>
                </c:pt>
                <c:pt idx="20185">
                  <c:v>1618.01822098087</c:v>
                </c:pt>
                <c:pt idx="20186">
                  <c:v>1616.14131984453</c:v>
                </c:pt>
                <c:pt idx="20187">
                  <c:v>1622.83214490869</c:v>
                </c:pt>
                <c:pt idx="20188">
                  <c:v>1638.4762467856101</c:v>
                </c:pt>
                <c:pt idx="20189">
                  <c:v>1642.80182407712</c:v>
                </c:pt>
                <c:pt idx="20190">
                  <c:v>1674.9021717195899</c:v>
                </c:pt>
                <c:pt idx="20191">
                  <c:v>1678.65395258424</c:v>
                </c:pt>
                <c:pt idx="20192">
                  <c:v>1674.35659846563</c:v>
                </c:pt>
                <c:pt idx="20193">
                  <c:v>1700.0412286860901</c:v>
                </c:pt>
                <c:pt idx="20194">
                  <c:v>1706.7563915394001</c:v>
                </c:pt>
                <c:pt idx="20195">
                  <c:v>1713.4980792859801</c:v>
                </c:pt>
                <c:pt idx="20196">
                  <c:v>1740.31432422681</c:v>
                </c:pt>
                <c:pt idx="20197">
                  <c:v>1749.97306872626</c:v>
                </c:pt>
                <c:pt idx="20198">
                  <c:v>1744.2856562529</c:v>
                </c:pt>
                <c:pt idx="20199">
                  <c:v>1721.5227284388</c:v>
                </c:pt>
                <c:pt idx="20200">
                  <c:v>1737.9632704953899</c:v>
                </c:pt>
                <c:pt idx="20201">
                  <c:v>1760.4698948483101</c:v>
                </c:pt>
                <c:pt idx="20202">
                  <c:v>1763.7267641537801</c:v>
                </c:pt>
                <c:pt idx="20203">
                  <c:v>1745.8249374976201</c:v>
                </c:pt>
                <c:pt idx="20204">
                  <c:v>1783.44746490069</c:v>
                </c:pt>
                <c:pt idx="20205">
                  <c:v>1785.85511897831</c:v>
                </c:pt>
                <c:pt idx="20206">
                  <c:v>1783.26562905579</c:v>
                </c:pt>
                <c:pt idx="20207">
                  <c:v>1756.78413446431</c:v>
                </c:pt>
                <c:pt idx="20208">
                  <c:v>1757.7503657382699</c:v>
                </c:pt>
                <c:pt idx="20209">
                  <c:v>1731.1204476973301</c:v>
                </c:pt>
                <c:pt idx="20210">
                  <c:v>1734.49613257034</c:v>
                </c:pt>
                <c:pt idx="20211">
                  <c:v>1724.17588058155</c:v>
                </c:pt>
                <c:pt idx="20212">
                  <c:v>1743.5728592380899</c:v>
                </c:pt>
                <c:pt idx="20213">
                  <c:v>1729.0140258634499</c:v>
                </c:pt>
                <c:pt idx="20214">
                  <c:v>1726.1611527207799</c:v>
                </c:pt>
                <c:pt idx="20215">
                  <c:v>1738.81391397022</c:v>
                </c:pt>
                <c:pt idx="20216">
                  <c:v>1761.1228964864599</c:v>
                </c:pt>
                <c:pt idx="20217">
                  <c:v>1748.4956453186501</c:v>
                </c:pt>
                <c:pt idx="20218">
                  <c:v>1781.9443670136</c:v>
                </c:pt>
                <c:pt idx="20219">
                  <c:v>1791.0857416163799</c:v>
                </c:pt>
                <c:pt idx="20220">
                  <c:v>1785.0497826671301</c:v>
                </c:pt>
                <c:pt idx="20221">
                  <c:v>1761.3621720511401</c:v>
                </c:pt>
                <c:pt idx="20222">
                  <c:v>1777.61954489917</c:v>
                </c:pt>
                <c:pt idx="20223">
                  <c:v>1790.64949616328</c:v>
                </c:pt>
                <c:pt idx="20224">
                  <c:v>1783.36155271389</c:v>
                </c:pt>
                <c:pt idx="20225">
                  <c:v>1772.0015396231099</c:v>
                </c:pt>
                <c:pt idx="20226">
                  <c:v>1746.36067734476</c:v>
                </c:pt>
                <c:pt idx="20227">
                  <c:v>1765.2737634804</c:v>
                </c:pt>
                <c:pt idx="20228">
                  <c:v>1740.25983425189</c:v>
                </c:pt>
                <c:pt idx="20229">
                  <c:v>1757.1925624391599</c:v>
                </c:pt>
                <c:pt idx="20230">
                  <c:v>1760.4082248284201</c:v>
                </c:pt>
                <c:pt idx="20231">
                  <c:v>1749.0183836137801</c:v>
                </c:pt>
                <c:pt idx="20232">
                  <c:v>1775.4810317578599</c:v>
                </c:pt>
                <c:pt idx="20233">
                  <c:v>1775.17919998246</c:v>
                </c:pt>
                <c:pt idx="20234">
                  <c:v>1765.11393391856</c:v>
                </c:pt>
                <c:pt idx="20235">
                  <c:v>1761.9896822555199</c:v>
                </c:pt>
                <c:pt idx="20236">
                  <c:v>1767.6809089292101</c:v>
                </c:pt>
                <c:pt idx="20237">
                  <c:v>1748.99652172183</c:v>
                </c:pt>
                <c:pt idx="20238">
                  <c:v>1750.9728877913701</c:v>
                </c:pt>
                <c:pt idx="20239">
                  <c:v>1721.0837805967701</c:v>
                </c:pt>
                <c:pt idx="20240">
                  <c:v>1721.47962986631</c:v>
                </c:pt>
                <c:pt idx="20241">
                  <c:v>1731.3437081454399</c:v>
                </c:pt>
                <c:pt idx="20242">
                  <c:v>1737.1090826935699</c:v>
                </c:pt>
                <c:pt idx="20243">
                  <c:v>1744.6307650216299</c:v>
                </c:pt>
                <c:pt idx="20244">
                  <c:v>1763.69957928332</c:v>
                </c:pt>
                <c:pt idx="20245">
                  <c:v>1754.93399237428</c:v>
                </c:pt>
                <c:pt idx="20246">
                  <c:v>1765.8672311467701</c:v>
                </c:pt>
                <c:pt idx="20247">
                  <c:v>1767.68607439485</c:v>
                </c:pt>
                <c:pt idx="20248">
                  <c:v>1785.9462715433499</c:v>
                </c:pt>
                <c:pt idx="20249">
                  <c:v>1793.67941889913</c:v>
                </c:pt>
                <c:pt idx="20250">
                  <c:v>1791.22207809524</c:v>
                </c:pt>
                <c:pt idx="20251">
                  <c:v>1799.6945585246301</c:v>
                </c:pt>
                <c:pt idx="20252">
                  <c:v>1780.67178704103</c:v>
                </c:pt>
                <c:pt idx="20253">
                  <c:v>1780.0129384798199</c:v>
                </c:pt>
                <c:pt idx="20254">
                  <c:v>1785.22837638957</c:v>
                </c:pt>
                <c:pt idx="20255">
                  <c:v>1788.3168214807199</c:v>
                </c:pt>
                <c:pt idx="20256">
                  <c:v>1800.8886887357301</c:v>
                </c:pt>
                <c:pt idx="20257">
                  <c:v>1810.4874254466899</c:v>
                </c:pt>
                <c:pt idx="20258">
                  <c:v>1835.9066688999701</c:v>
                </c:pt>
                <c:pt idx="20259">
                  <c:v>1843.6909131760999</c:v>
                </c:pt>
                <c:pt idx="20260">
                  <c:v>1847.82078082162</c:v>
                </c:pt>
                <c:pt idx="20261">
                  <c:v>1836.43820481176</c:v>
                </c:pt>
                <c:pt idx="20262">
                  <c:v>1856.1615511314301</c:v>
                </c:pt>
                <c:pt idx="20263">
                  <c:v>1841.57212133954</c:v>
                </c:pt>
                <c:pt idx="20264">
                  <c:v>1816.4162461620399</c:v>
                </c:pt>
                <c:pt idx="20265">
                  <c:v>1827.75068353809</c:v>
                </c:pt>
                <c:pt idx="20266">
                  <c:v>1832.02762013757</c:v>
                </c:pt>
                <c:pt idx="20267">
                  <c:v>1825.6888045718999</c:v>
                </c:pt>
                <c:pt idx="20268">
                  <c:v>1851.32147538809</c:v>
                </c:pt>
                <c:pt idx="20269">
                  <c:v>1846.5820924110899</c:v>
                </c:pt>
                <c:pt idx="20270">
                  <c:v>1869.7382318499299</c:v>
                </c:pt>
                <c:pt idx="20271">
                  <c:v>1865.5126234459501</c:v>
                </c:pt>
                <c:pt idx="20272">
                  <c:v>1841.33557984609</c:v>
                </c:pt>
                <c:pt idx="20273">
                  <c:v>1853.37791453828</c:v>
                </c:pt>
                <c:pt idx="20274">
                  <c:v>1818.6085448615399</c:v>
                </c:pt>
                <c:pt idx="20275">
                  <c:v>1803.9505599899601</c:v>
                </c:pt>
                <c:pt idx="20276">
                  <c:v>1788.8695333084399</c:v>
                </c:pt>
                <c:pt idx="20277">
                  <c:v>1806.4720095161999</c:v>
                </c:pt>
                <c:pt idx="20278">
                  <c:v>1789.2021371052199</c:v>
                </c:pt>
                <c:pt idx="20279">
                  <c:v>1827.9025793308101</c:v>
                </c:pt>
                <c:pt idx="20280">
                  <c:v>1833.6239144041101</c:v>
                </c:pt>
                <c:pt idx="20281">
                  <c:v>1852.3818870484699</c:v>
                </c:pt>
                <c:pt idx="20282">
                  <c:v>1861.51412975162</c:v>
                </c:pt>
                <c:pt idx="20283">
                  <c:v>1871.0636972372399</c:v>
                </c:pt>
                <c:pt idx="20284">
                  <c:v>1862.1387234014201</c:v>
                </c:pt>
                <c:pt idx="20285">
                  <c:v>1872.4363505418301</c:v>
                </c:pt>
                <c:pt idx="20286">
                  <c:v>1870.9945745519101</c:v>
                </c:pt>
                <c:pt idx="20287">
                  <c:v>1886.2057604430199</c:v>
                </c:pt>
                <c:pt idx="20288">
                  <c:v>1894.5616519617799</c:v>
                </c:pt>
                <c:pt idx="20289">
                  <c:v>1887.7980668642799</c:v>
                </c:pt>
                <c:pt idx="20290">
                  <c:v>1894.4619940403099</c:v>
                </c:pt>
                <c:pt idx="20291">
                  <c:v>1873.49029976628</c:v>
                </c:pt>
                <c:pt idx="20292">
                  <c:v>1881.2278147043201</c:v>
                </c:pt>
                <c:pt idx="20293">
                  <c:v>1885.79919829405</c:v>
                </c:pt>
                <c:pt idx="20294">
                  <c:v>1857.19162445593</c:v>
                </c:pt>
                <c:pt idx="20295">
                  <c:v>1861.33316177847</c:v>
                </c:pt>
                <c:pt idx="20296">
                  <c:v>1853.01300254532</c:v>
                </c:pt>
                <c:pt idx="20297">
                  <c:v>1860.48064494557</c:v>
                </c:pt>
                <c:pt idx="20298">
                  <c:v>1890.1181016195601</c:v>
                </c:pt>
                <c:pt idx="20299">
                  <c:v>1895.4671358471401</c:v>
                </c:pt>
                <c:pt idx="20300">
                  <c:v>1893.4389860117799</c:v>
                </c:pt>
                <c:pt idx="20301">
                  <c:v>1898.7974183422</c:v>
                </c:pt>
                <c:pt idx="20302">
                  <c:v>1916.53218622951</c:v>
                </c:pt>
                <c:pt idx="20303">
                  <c:v>1907.98445267893</c:v>
                </c:pt>
                <c:pt idx="20304">
                  <c:v>1907.29757827597</c:v>
                </c:pt>
                <c:pt idx="20305">
                  <c:v>1918.4361961331001</c:v>
                </c:pt>
                <c:pt idx="20306">
                  <c:v>1912.1820941337</c:v>
                </c:pt>
                <c:pt idx="20307">
                  <c:v>1898.1084339208801</c:v>
                </c:pt>
                <c:pt idx="20308">
                  <c:v>1894.1983305470001</c:v>
                </c:pt>
                <c:pt idx="20309">
                  <c:v>1919.4669362765001</c:v>
                </c:pt>
                <c:pt idx="20310">
                  <c:v>1920.11955503483</c:v>
                </c:pt>
                <c:pt idx="20311">
                  <c:v>1904.2593675102501</c:v>
                </c:pt>
                <c:pt idx="20312">
                  <c:v>1890.6248704388699</c:v>
                </c:pt>
                <c:pt idx="20313">
                  <c:v>1874.2520590608699</c:v>
                </c:pt>
                <c:pt idx="20314">
                  <c:v>1888.5713447921</c:v>
                </c:pt>
                <c:pt idx="20315">
                  <c:v>1874.1048882909899</c:v>
                </c:pt>
                <c:pt idx="20316">
                  <c:v>1878.1154727519299</c:v>
                </c:pt>
                <c:pt idx="20317">
                  <c:v>1910.3063719549</c:v>
                </c:pt>
                <c:pt idx="20318">
                  <c:v>1916.3047339628399</c:v>
                </c:pt>
                <c:pt idx="20319">
                  <c:v>1924.04660508805</c:v>
                </c:pt>
                <c:pt idx="20320">
                  <c:v>1926.2400182178501</c:v>
                </c:pt>
                <c:pt idx="20321">
                  <c:v>1947.6983320208001</c:v>
                </c:pt>
                <c:pt idx="20322">
                  <c:v>1942.51745445762</c:v>
                </c:pt>
                <c:pt idx="20323">
                  <c:v>1935.9905958106399</c:v>
                </c:pt>
                <c:pt idx="20324">
                  <c:v>1941.10161098358</c:v>
                </c:pt>
                <c:pt idx="20325">
                  <c:v>1925.8445523212499</c:v>
                </c:pt>
                <c:pt idx="20326">
                  <c:v>1938.43957569343</c:v>
                </c:pt>
                <c:pt idx="20327">
                  <c:v>1920.10193730737</c:v>
                </c:pt>
                <c:pt idx="20328">
                  <c:v>1914.61044576667</c:v>
                </c:pt>
                <c:pt idx="20329">
                  <c:v>1940.3428101577799</c:v>
                </c:pt>
                <c:pt idx="20330">
                  <c:v>1946.4354865816699</c:v>
                </c:pt>
                <c:pt idx="20331">
                  <c:v>1932.3043649490901</c:v>
                </c:pt>
                <c:pt idx="20332">
                  <c:v>1942.0431789484301</c:v>
                </c:pt>
                <c:pt idx="20333">
                  <c:v>1945.03392544401</c:v>
                </c:pt>
                <c:pt idx="20334">
                  <c:v>1969.23014747654</c:v>
                </c:pt>
                <c:pt idx="20335">
                  <c:v>1968.5212246234501</c:v>
                </c:pt>
                <c:pt idx="20336">
                  <c:v>1975.68664188108</c:v>
                </c:pt>
                <c:pt idx="20337">
                  <c:v>1982.8781412575199</c:v>
                </c:pt>
                <c:pt idx="20338">
                  <c:v>1979.38827572891</c:v>
                </c:pt>
                <c:pt idx="20339">
                  <c:v>1983.22828898382</c:v>
                </c:pt>
                <c:pt idx="20340">
                  <c:v>2008.8912630432701</c:v>
                </c:pt>
                <c:pt idx="20341">
                  <c:v>2009.9760643253201</c:v>
                </c:pt>
                <c:pt idx="20342">
                  <c:v>2010.2574609743201</c:v>
                </c:pt>
                <c:pt idx="20343">
                  <c:v>2006.9003310144999</c:v>
                </c:pt>
                <c:pt idx="20344">
                  <c:v>2031.0433419966</c:v>
                </c:pt>
                <c:pt idx="20345">
                  <c:v>2035.1663599808501</c:v>
                </c:pt>
                <c:pt idx="20346">
                  <c:v>2042.1469805955901</c:v>
                </c:pt>
                <c:pt idx="20347">
                  <c:v>2051.3979064176901</c:v>
                </c:pt>
                <c:pt idx="20348">
                  <c:v>2036.68938342867</c:v>
                </c:pt>
                <c:pt idx="20349">
                  <c:v>2048.35961359572</c:v>
                </c:pt>
                <c:pt idx="20350">
                  <c:v>2037.97443035479</c:v>
                </c:pt>
                <c:pt idx="20351">
                  <c:v>2054.3393650305402</c:v>
                </c:pt>
                <c:pt idx="20352">
                  <c:v>2057.4825042590301</c:v>
                </c:pt>
                <c:pt idx="20353">
                  <c:v>2072.3581027648302</c:v>
                </c:pt>
                <c:pt idx="20354">
                  <c:v>2075.5288106620601</c:v>
                </c:pt>
                <c:pt idx="20355">
                  <c:v>2088.8744609146102</c:v>
                </c:pt>
                <c:pt idx="20356">
                  <c:v>2082.25272887351</c:v>
                </c:pt>
                <c:pt idx="20357">
                  <c:v>2079.4000426349598</c:v>
                </c:pt>
                <c:pt idx="20358">
                  <c:v>2102.7517051137502</c:v>
                </c:pt>
                <c:pt idx="20359">
                  <c:v>2082.6283712958102</c:v>
                </c:pt>
                <c:pt idx="20360">
                  <c:v>2052.7010016002901</c:v>
                </c:pt>
                <c:pt idx="20361">
                  <c:v>2057.8943351343401</c:v>
                </c:pt>
                <c:pt idx="20362">
                  <c:v>2054.8692304616902</c:v>
                </c:pt>
                <c:pt idx="20363">
                  <c:v>2060.4790234608499</c:v>
                </c:pt>
                <c:pt idx="20364">
                  <c:v>2060.5408378315501</c:v>
                </c:pt>
                <c:pt idx="20365">
                  <c:v>2040.61540792972</c:v>
                </c:pt>
                <c:pt idx="20366">
                  <c:v>2045.3700418302001</c:v>
                </c:pt>
                <c:pt idx="20367">
                  <c:v>2073.8620465128902</c:v>
                </c:pt>
                <c:pt idx="20368">
                  <c:v>2071.8504003277799</c:v>
                </c:pt>
                <c:pt idx="20369">
                  <c:v>2083.5149180816202</c:v>
                </c:pt>
                <c:pt idx="20370">
                  <c:v>2105.2459786772101</c:v>
                </c:pt>
                <c:pt idx="20371">
                  <c:v>2095.6250045546599</c:v>
                </c:pt>
                <c:pt idx="20372">
                  <c:v>2083.7428107788301</c:v>
                </c:pt>
                <c:pt idx="20373">
                  <c:v>2104.2260026087902</c:v>
                </c:pt>
                <c:pt idx="20374">
                  <c:v>2096.0826479786901</c:v>
                </c:pt>
                <c:pt idx="20375">
                  <c:v>2084.8266841590498</c:v>
                </c:pt>
                <c:pt idx="20376">
                  <c:v>2078.6347489070899</c:v>
                </c:pt>
                <c:pt idx="20377">
                  <c:v>2068.0960707301401</c:v>
                </c:pt>
                <c:pt idx="20378">
                  <c:v>2065.26277911324</c:v>
                </c:pt>
                <c:pt idx="20379">
                  <c:v>2076.4771560038198</c:v>
                </c:pt>
                <c:pt idx="20380">
                  <c:v>2082.5612340709099</c:v>
                </c:pt>
                <c:pt idx="20381">
                  <c:v>2084.9145282654099</c:v>
                </c:pt>
                <c:pt idx="20382">
                  <c:v>2106.2640530348499</c:v>
                </c:pt>
                <c:pt idx="20383">
                  <c:v>2093.9213456840698</c:v>
                </c:pt>
                <c:pt idx="20384">
                  <c:v>2096.93659242185</c:v>
                </c:pt>
                <c:pt idx="20385">
                  <c:v>2106.2469908921998</c:v>
                </c:pt>
                <c:pt idx="20386">
                  <c:v>2111.3862335499798</c:v>
                </c:pt>
                <c:pt idx="20387">
                  <c:v>2093.7350446374999</c:v>
                </c:pt>
                <c:pt idx="20388">
                  <c:v>2080.00014274468</c:v>
                </c:pt>
                <c:pt idx="20389">
                  <c:v>2048.8833406092199</c:v>
                </c:pt>
                <c:pt idx="20390">
                  <c:v>2019.8711525061899</c:v>
                </c:pt>
                <c:pt idx="20391">
                  <c:v>2047.0182207958801</c:v>
                </c:pt>
                <c:pt idx="20392">
                  <c:v>2015.16661728029</c:v>
                </c:pt>
                <c:pt idx="20393">
                  <c:v>2023.9124403992901</c:v>
                </c:pt>
                <c:pt idx="20394">
                  <c:v>2048.6851286697802</c:v>
                </c:pt>
                <c:pt idx="20395">
                  <c:v>2044.6697058175901</c:v>
                </c:pt>
                <c:pt idx="20396">
                  <c:v>2024.30479554764</c:v>
                </c:pt>
                <c:pt idx="20397">
                  <c:v>1995.6406396426901</c:v>
                </c:pt>
                <c:pt idx="20398">
                  <c:v>1993.9243886925999</c:v>
                </c:pt>
                <c:pt idx="20399">
                  <c:v>1988.62054981867</c:v>
                </c:pt>
                <c:pt idx="20400">
                  <c:v>2022.1089198776201</c:v>
                </c:pt>
                <c:pt idx="20401">
                  <c:v>2022.1898042344101</c:v>
                </c:pt>
                <c:pt idx="20402">
                  <c:v>2049.3680352033198</c:v>
                </c:pt>
                <c:pt idx="20403">
                  <c:v>2059.08203969019</c:v>
                </c:pt>
                <c:pt idx="20404">
                  <c:v>2059.16440297178</c:v>
                </c:pt>
                <c:pt idx="20405">
                  <c:v>2072.4254217269099</c:v>
                </c:pt>
                <c:pt idx="20406">
                  <c:v>2091.16014753933</c:v>
                </c:pt>
                <c:pt idx="20407">
                  <c:v>2107.76395911079</c:v>
                </c:pt>
                <c:pt idx="20408">
                  <c:v>2101.9465305836402</c:v>
                </c:pt>
                <c:pt idx="20409">
                  <c:v>2091.5208757919499</c:v>
                </c:pt>
                <c:pt idx="20410">
                  <c:v>2088.6764074008702</c:v>
                </c:pt>
                <c:pt idx="20411">
                  <c:v>2099.2033364941699</c:v>
                </c:pt>
                <c:pt idx="20412">
                  <c:v>2067.7992545802199</c:v>
                </c:pt>
                <c:pt idx="20413">
                  <c:v>2063.5395881157801</c:v>
                </c:pt>
                <c:pt idx="20414">
                  <c:v>2062.7967138640602</c:v>
                </c:pt>
                <c:pt idx="20415">
                  <c:v>2072.36809061639</c:v>
                </c:pt>
                <c:pt idx="20416">
                  <c:v>2077.0101951393699</c:v>
                </c:pt>
                <c:pt idx="20417">
                  <c:v>2046.35352465911</c:v>
                </c:pt>
                <c:pt idx="20418">
                  <c:v>2058.71349994806</c:v>
                </c:pt>
                <c:pt idx="20419">
                  <c:v>2088.4413228873</c:v>
                </c:pt>
                <c:pt idx="20420">
                  <c:v>2088.31601640793</c:v>
                </c:pt>
                <c:pt idx="20421">
                  <c:v>2081.5081061944402</c:v>
                </c:pt>
                <c:pt idx="20422">
                  <c:v>2084.29732705674</c:v>
                </c:pt>
                <c:pt idx="20423">
                  <c:v>2053.9499579747999</c:v>
                </c:pt>
                <c:pt idx="20424">
                  <c:v>2036.3681463345299</c:v>
                </c:pt>
                <c:pt idx="20425">
                  <c:v>2023.0095712945799</c:v>
                </c:pt>
                <c:pt idx="20426">
                  <c:v>2040.26584293772</c:v>
                </c:pt>
                <c:pt idx="20427">
                  <c:v>2044.61160918318</c:v>
                </c:pt>
                <c:pt idx="20428">
                  <c:v>2050.1933988762498</c:v>
                </c:pt>
                <c:pt idx="20429">
                  <c:v>2033.8533574871999</c:v>
                </c:pt>
                <c:pt idx="20430">
                  <c:v>2003.81334339712</c:v>
                </c:pt>
                <c:pt idx="20431">
                  <c:v>1978.0242656676</c:v>
                </c:pt>
                <c:pt idx="20432">
                  <c:v>1996.87483691941</c:v>
                </c:pt>
                <c:pt idx="20433">
                  <c:v>1999.3309929688201</c:v>
                </c:pt>
                <c:pt idx="20434">
                  <c:v>1997.7915081042299</c:v>
                </c:pt>
                <c:pt idx="20435">
                  <c:v>1994.4551962856999</c:v>
                </c:pt>
                <c:pt idx="20436">
                  <c:v>1971.9776862235601</c:v>
                </c:pt>
                <c:pt idx="20437">
                  <c:v>1987.02387596945</c:v>
                </c:pt>
                <c:pt idx="20438">
                  <c:v>1983.3081413213799</c:v>
                </c:pt>
                <c:pt idx="20439">
                  <c:v>1983.76430219389</c:v>
                </c:pt>
                <c:pt idx="20440">
                  <c:v>1992.5523780526</c:v>
                </c:pt>
                <c:pt idx="20441">
                  <c:v>1998.3905565202999</c:v>
                </c:pt>
                <c:pt idx="20442">
                  <c:v>2031.6237914752301</c:v>
                </c:pt>
                <c:pt idx="20443">
                  <c:v>2037.5764491842499</c:v>
                </c:pt>
                <c:pt idx="20444">
                  <c:v>2048.0292163685699</c:v>
                </c:pt>
                <c:pt idx="20445">
                  <c:v>2048.50026308833</c:v>
                </c:pt>
                <c:pt idx="20446">
                  <c:v>2051.4501034671798</c:v>
                </c:pt>
                <c:pt idx="20447">
                  <c:v>2057.8916567920701</c:v>
                </c:pt>
                <c:pt idx="20448">
                  <c:v>2039.45294754721</c:v>
                </c:pt>
                <c:pt idx="20449">
                  <c:v>2051.1594074661298</c:v>
                </c:pt>
                <c:pt idx="20450">
                  <c:v>2083.4446565396502</c:v>
                </c:pt>
                <c:pt idx="20451">
                  <c:v>2085.1947500511401</c:v>
                </c:pt>
                <c:pt idx="20452">
                  <c:v>2063.5921324406099</c:v>
                </c:pt>
                <c:pt idx="20453">
                  <c:v>2071.1036078027</c:v>
                </c:pt>
                <c:pt idx="20454">
                  <c:v>2049.4398640650802</c:v>
                </c:pt>
                <c:pt idx="20455">
                  <c:v>2064.0728646945099</c:v>
                </c:pt>
                <c:pt idx="20456">
                  <c:v>2067.0451296196602</c:v>
                </c:pt>
                <c:pt idx="20457">
                  <c:v>2064.2339482433799</c:v>
                </c:pt>
                <c:pt idx="20458">
                  <c:v>2068.2385621029698</c:v>
                </c:pt>
                <c:pt idx="20459">
                  <c:v>2059.6346896846298</c:v>
                </c:pt>
                <c:pt idx="20460">
                  <c:v>2067.5436868930201</c:v>
                </c:pt>
                <c:pt idx="20461">
                  <c:v>2086.2342818225302</c:v>
                </c:pt>
                <c:pt idx="20462">
                  <c:v>2081.51939234561</c:v>
                </c:pt>
                <c:pt idx="20463">
                  <c:v>2076.8151585189098</c:v>
                </c:pt>
                <c:pt idx="20464">
                  <c:v>2071.7061932289498</c:v>
                </c:pt>
                <c:pt idx="20465">
                  <c:v>2078.21135067569</c:v>
                </c:pt>
                <c:pt idx="20466">
                  <c:v>2088.26989361296</c:v>
                </c:pt>
                <c:pt idx="20467">
                  <c:v>2066.2386462353402</c:v>
                </c:pt>
                <c:pt idx="20468">
                  <c:v>2060.5564899582</c:v>
                </c:pt>
                <c:pt idx="20469">
                  <c:v>2041.2902867770899</c:v>
                </c:pt>
                <c:pt idx="20470">
                  <c:v>2044.4542867215901</c:v>
                </c:pt>
                <c:pt idx="20471">
                  <c:v>2024.9297482833999</c:v>
                </c:pt>
                <c:pt idx="20472">
                  <c:v>2031.30827699049</c:v>
                </c:pt>
                <c:pt idx="20473">
                  <c:v>2032.2223657151401</c:v>
                </c:pt>
                <c:pt idx="20474">
                  <c:v>2034.1529769625699</c:v>
                </c:pt>
                <c:pt idx="20475">
                  <c:v>2027.5419797874399</c:v>
                </c:pt>
                <c:pt idx="20476">
                  <c:v>2021.15522255111</c:v>
                </c:pt>
                <c:pt idx="20477">
                  <c:v>2009.93781106595</c:v>
                </c:pt>
                <c:pt idx="20478">
                  <c:v>2007.62638258322</c:v>
                </c:pt>
                <c:pt idx="20479">
                  <c:v>2024.3900628777899</c:v>
                </c:pt>
                <c:pt idx="20480">
                  <c:v>1994.32787044406</c:v>
                </c:pt>
                <c:pt idx="20481">
                  <c:v>1997.2196458562</c:v>
                </c:pt>
                <c:pt idx="20482">
                  <c:v>1976.7481444861801</c:v>
                </c:pt>
                <c:pt idx="20483">
                  <c:v>1969.13766412991</c:v>
                </c:pt>
                <c:pt idx="20484">
                  <c:v>1990.8966353185399</c:v>
                </c:pt>
                <c:pt idx="20485">
                  <c:v>1989.20437317852</c:v>
                </c:pt>
                <c:pt idx="20486">
                  <c:v>2002.43258226016</c:v>
                </c:pt>
                <c:pt idx="20487">
                  <c:v>2005.3361095044299</c:v>
                </c:pt>
                <c:pt idx="20488">
                  <c:v>2012.6555863041301</c:v>
                </c:pt>
                <c:pt idx="20489">
                  <c:v>1997.6613021861599</c:v>
                </c:pt>
                <c:pt idx="20490">
                  <c:v>1993.7658626468999</c:v>
                </c:pt>
                <c:pt idx="20491">
                  <c:v>1961.3671673788899</c:v>
                </c:pt>
                <c:pt idx="20492">
                  <c:v>1961.4652357372499</c:v>
                </c:pt>
                <c:pt idx="20493">
                  <c:v>1961.5633089990399</c:v>
                </c:pt>
                <c:pt idx="20494">
                  <c:v>1961.66138716449</c:v>
                </c:pt>
                <c:pt idx="20495">
                  <c:v>1961.7594702338499</c:v>
                </c:pt>
                <c:pt idx="20496">
                  <c:v>1961.8575582073599</c:v>
                </c:pt>
                <c:pt idx="20497">
                  <c:v>1961.9556510852699</c:v>
                </c:pt>
                <c:pt idx="20498">
                  <c:v>1962.0537488678301</c:v>
                </c:pt>
                <c:pt idx="20499">
                  <c:v>1962.15185155527</c:v>
                </c:pt>
                <c:pt idx="20500">
                  <c:v>1962.2499591478499</c:v>
                </c:pt>
                <c:pt idx="20501">
                  <c:v>1962.34807164581</c:v>
                </c:pt>
                <c:pt idx="20502">
                  <c:v>1962.4461890493899</c:v>
                </c:pt>
                <c:pt idx="20503">
                  <c:v>1962.5443113588401</c:v>
                </c:pt>
                <c:pt idx="20504">
                  <c:v>1962.6424385744101</c:v>
                </c:pt>
                <c:pt idx="20505">
                  <c:v>1962.74057069634</c:v>
                </c:pt>
                <c:pt idx="20506">
                  <c:v>1962.8387077248699</c:v>
                </c:pt>
                <c:pt idx="20507">
                  <c:v>1962.9368496602599</c:v>
                </c:pt>
                <c:pt idx="20508">
                  <c:v>1963.0349965027399</c:v>
                </c:pt>
                <c:pt idx="20509">
                  <c:v>1963.13314825257</c:v>
                </c:pt>
                <c:pt idx="20510">
                  <c:v>1963.2313049099801</c:v>
                </c:pt>
                <c:pt idx="20511">
                  <c:v>1963.32946647523</c:v>
                </c:pt>
                <c:pt idx="20512">
                  <c:v>1963.4276329485499</c:v>
                </c:pt>
                <c:pt idx="20513">
                  <c:v>1963.5258043301999</c:v>
                </c:pt>
                <c:pt idx="20514">
                  <c:v>1963.6239806204101</c:v>
                </c:pt>
                <c:pt idx="20515">
                  <c:v>1963.7221618194501</c:v>
                </c:pt>
                <c:pt idx="20516">
                  <c:v>1963.8203479275401</c:v>
                </c:pt>
                <c:pt idx="20517">
                  <c:v>1963.9185389449301</c:v>
                </c:pt>
                <c:pt idx="20518">
                  <c:v>1964.0167348718801</c:v>
                </c:pt>
                <c:pt idx="20519">
                  <c:v>1964.1149357086199</c:v>
                </c:pt>
                <c:pt idx="20520">
                  <c:v>1964.2131414554101</c:v>
                </c:pt>
                <c:pt idx="20521">
                  <c:v>1964.3113521124801</c:v>
                </c:pt>
                <c:pt idx="20522">
                  <c:v>1964.40956768009</c:v>
                </c:pt>
                <c:pt idx="20523">
                  <c:v>1964.50778815847</c:v>
                </c:pt>
                <c:pt idx="20524">
                  <c:v>1964.6060135478799</c:v>
                </c:pt>
                <c:pt idx="20525">
                  <c:v>1964.7042438485601</c:v>
                </c:pt>
                <c:pt idx="20526">
                  <c:v>1964.8024790607501</c:v>
                </c:pt>
                <c:pt idx="20527">
                  <c:v>1964.9007191847099</c:v>
                </c:pt>
                <c:pt idx="20528">
                  <c:v>1964.9989642206699</c:v>
                </c:pt>
                <c:pt idx="20529">
                  <c:v>1965.0972141688801</c:v>
                </c:pt>
                <c:pt idx="20530">
                  <c:v>1965.19546902958</c:v>
                </c:pt>
                <c:pt idx="20531">
                  <c:v>1965.29372880304</c:v>
                </c:pt>
                <c:pt idx="20532">
                  <c:v>1965.39199348948</c:v>
                </c:pt>
                <c:pt idx="20533">
                  <c:v>1965.4902630891499</c:v>
                </c:pt>
                <c:pt idx="20534">
                  <c:v>1965.58853760231</c:v>
                </c:pt>
                <c:pt idx="20535">
                  <c:v>1945.04813738436</c:v>
                </c:pt>
                <c:pt idx="20536">
                  <c:v>1929.5850046921601</c:v>
                </c:pt>
                <c:pt idx="20537">
                  <c:v>1934.1195294531799</c:v>
                </c:pt>
                <c:pt idx="20538">
                  <c:v>1929.76776051191</c:v>
                </c:pt>
                <c:pt idx="20539">
                  <c:v>1915.3909906961001</c:v>
                </c:pt>
                <c:pt idx="20540">
                  <c:v>1897.86516313123</c:v>
                </c:pt>
                <c:pt idx="20541">
                  <c:v>1906.5004496234801</c:v>
                </c:pt>
                <c:pt idx="20542">
                  <c:v>1916.31892693904</c:v>
                </c:pt>
                <c:pt idx="20543">
                  <c:v>1898.7846087575499</c:v>
                </c:pt>
                <c:pt idx="20544">
                  <c:v>1900.96821105762</c:v>
                </c:pt>
                <c:pt idx="20545">
                  <c:v>1908.09684184908</c:v>
                </c:pt>
                <c:pt idx="20546">
                  <c:v>1889.11127827269</c:v>
                </c:pt>
                <c:pt idx="20547">
                  <c:v>1888.6390004531199</c:v>
                </c:pt>
                <c:pt idx="20548">
                  <c:v>1914.4189228093001</c:v>
                </c:pt>
                <c:pt idx="20549">
                  <c:v>1941.12506678249</c:v>
                </c:pt>
                <c:pt idx="20550">
                  <c:v>1943.74558562265</c:v>
                </c:pt>
                <c:pt idx="20551">
                  <c:v>1947.3415149560501</c:v>
                </c:pt>
                <c:pt idx="20552">
                  <c:v>1948.64623377107</c:v>
                </c:pt>
                <c:pt idx="20553">
                  <c:v>1948.5877743840599</c:v>
                </c:pt>
                <c:pt idx="20554">
                  <c:v>1971.52265248856</c:v>
                </c:pt>
                <c:pt idx="20555">
                  <c:v>2001.4306511268101</c:v>
                </c:pt>
                <c:pt idx="20556">
                  <c:v>2010.3770461373499</c:v>
                </c:pt>
                <c:pt idx="20557">
                  <c:v>2007.9042823706</c:v>
                </c:pt>
                <c:pt idx="20558">
                  <c:v>2009.04878781155</c:v>
                </c:pt>
                <c:pt idx="20559">
                  <c:v>2008.98851634791</c:v>
                </c:pt>
                <c:pt idx="20560">
                  <c:v>2027.21004219119</c:v>
                </c:pt>
                <c:pt idx="20561">
                  <c:v>2044.7859532569901</c:v>
                </c:pt>
                <c:pt idx="20562">
                  <c:v>2046.36043844099</c:v>
                </c:pt>
                <c:pt idx="20563">
                  <c:v>2032.9977047779701</c:v>
                </c:pt>
                <c:pt idx="20564">
                  <c:v>2046.15119992789</c:v>
                </c:pt>
                <c:pt idx="20565">
                  <c:v>2047.31750611185</c:v>
                </c:pt>
                <c:pt idx="20566">
                  <c:v>2024.73559401943</c:v>
                </c:pt>
                <c:pt idx="20567">
                  <c:v>2037.0257390751301</c:v>
                </c:pt>
                <c:pt idx="20568">
                  <c:v>2038.39054632031</c:v>
                </c:pt>
                <c:pt idx="20569">
                  <c:v>2048.1136692262598</c:v>
                </c:pt>
                <c:pt idx="20570">
                  <c:v>2050.7147735861799</c:v>
                </c:pt>
                <c:pt idx="20571">
                  <c:v>2046.5518225958001</c:v>
                </c:pt>
                <c:pt idx="20572">
                  <c:v>2039.1228394797699</c:v>
                </c:pt>
                <c:pt idx="20573">
                  <c:v>2069.44459610284</c:v>
                </c:pt>
                <c:pt idx="20574">
                  <c:v>2068.1408460072898</c:v>
                </c:pt>
                <c:pt idx="20575">
                  <c:v>2069.1128722049202</c:v>
                </c:pt>
                <c:pt idx="20576">
                  <c:v>2066.56786337211</c:v>
                </c:pt>
                <c:pt idx="20577">
                  <c:v>2042.7403359074201</c:v>
                </c:pt>
                <c:pt idx="20578">
                  <c:v>2052.2799332761101</c:v>
                </c:pt>
                <c:pt idx="20579">
                  <c:v>2061.45362457786</c:v>
                </c:pt>
                <c:pt idx="20580">
                  <c:v>2061.3917809691202</c:v>
                </c:pt>
                <c:pt idx="20581">
                  <c:v>2079.2640477101199</c:v>
                </c:pt>
                <c:pt idx="20582">
                  <c:v>2088.7662844081601</c:v>
                </c:pt>
                <c:pt idx="20583">
                  <c:v>2095.80542678661</c:v>
                </c:pt>
                <c:pt idx="20584">
                  <c:v>2090.08387797148</c:v>
                </c:pt>
                <c:pt idx="20585">
                  <c:v>2078.7347225141002</c:v>
                </c:pt>
                <c:pt idx="20586">
                  <c:v>2076.1778788054098</c:v>
                </c:pt>
                <c:pt idx="20587">
                  <c:v>2095.4240477419298</c:v>
                </c:pt>
                <c:pt idx="20588">
                  <c:v>2103.7428812114699</c:v>
                </c:pt>
                <c:pt idx="20589">
                  <c:v>2105.7835118062399</c:v>
                </c:pt>
                <c:pt idx="20590">
                  <c:v>2096.4548908489401</c:v>
                </c:pt>
                <c:pt idx="20591">
                  <c:v>2114.00221828535</c:v>
                </c:pt>
                <c:pt idx="20592">
                  <c:v>2114.36159866246</c:v>
                </c:pt>
                <c:pt idx="20593">
                  <c:v>2115.3553486138298</c:v>
                </c:pt>
                <c:pt idx="20594">
                  <c:v>2112.54192600017</c:v>
                </c:pt>
                <c:pt idx="20595">
                  <c:v>2092.21927267205</c:v>
                </c:pt>
                <c:pt idx="20596">
                  <c:v>2065.1877996691301</c:v>
                </c:pt>
                <c:pt idx="20597">
                  <c:v>2054.8205569147899</c:v>
                </c:pt>
                <c:pt idx="20598">
                  <c:v>2061.9713324528502</c:v>
                </c:pt>
                <c:pt idx="20599">
                  <c:v>2057.5999532280498</c:v>
                </c:pt>
                <c:pt idx="20600">
                  <c:v>2066.4064810278701</c:v>
                </c:pt>
                <c:pt idx="20601">
                  <c:v>2052.5202294753599</c:v>
                </c:pt>
                <c:pt idx="20602">
                  <c:v>2060.4840079657201</c:v>
                </c:pt>
                <c:pt idx="20603">
                  <c:v>2044.7831198250301</c:v>
                </c:pt>
                <c:pt idx="20604">
                  <c:v>2058.4422710654599</c:v>
                </c:pt>
                <c:pt idx="20605">
                  <c:v>2078.5738364764802</c:v>
                </c:pt>
                <c:pt idx="20606">
                  <c:v>2058.5779561695699</c:v>
                </c:pt>
                <c:pt idx="20607">
                  <c:v>2042.89159214356</c:v>
                </c:pt>
                <c:pt idx="20608">
                  <c:v>2031.61483055493</c:v>
                </c:pt>
                <c:pt idx="20609">
                  <c:v>2021.82244707165</c:v>
                </c:pt>
                <c:pt idx="20610">
                  <c:v>2028.85838918746</c:v>
                </c:pt>
                <c:pt idx="20611">
                  <c:v>2041.59961987156</c:v>
                </c:pt>
                <c:pt idx="20612">
                  <c:v>2043.39622753705</c:v>
                </c:pt>
                <c:pt idx="20613">
                  <c:v>2037.4295105526401</c:v>
                </c:pt>
                <c:pt idx="20614">
                  <c:v>2057.35557116584</c:v>
                </c:pt>
                <c:pt idx="20615">
                  <c:v>2071.7364866082899</c:v>
                </c:pt>
                <c:pt idx="20616">
                  <c:v>2079.3811942438801</c:v>
                </c:pt>
                <c:pt idx="20617">
                  <c:v>2073.9540093269002</c:v>
                </c:pt>
                <c:pt idx="20618">
                  <c:v>2097.3689500922001</c:v>
                </c:pt>
                <c:pt idx="20619">
                  <c:v>2095.25060745261</c:v>
                </c:pt>
                <c:pt idx="20620">
                  <c:v>2097.1153804932401</c:v>
                </c:pt>
                <c:pt idx="20621">
                  <c:v>2076.3329670725502</c:v>
                </c:pt>
                <c:pt idx="20622">
                  <c:v>2083.7870024243398</c:v>
                </c:pt>
                <c:pt idx="20623">
                  <c:v>2100.01970317323</c:v>
                </c:pt>
                <c:pt idx="20624">
                  <c:v>2102.09872267937</c:v>
                </c:pt>
                <c:pt idx="20625">
                  <c:v>2108.1737879879101</c:v>
                </c:pt>
                <c:pt idx="20626">
                  <c:v>2109.8392452804301</c:v>
                </c:pt>
                <c:pt idx="20627">
                  <c:v>2093.3614007747901</c:v>
                </c:pt>
                <c:pt idx="20628">
                  <c:v>2093.7591394409301</c:v>
                </c:pt>
                <c:pt idx="20629">
                  <c:v>2063.1693184136998</c:v>
                </c:pt>
                <c:pt idx="20630">
                  <c:v>2074.2898010399499</c:v>
                </c:pt>
                <c:pt idx="20631">
                  <c:v>2091.6930924706799</c:v>
                </c:pt>
                <c:pt idx="20632">
                  <c:v>2112.1707678459602</c:v>
                </c:pt>
                <c:pt idx="20633">
                  <c:v>2099.4766215312102</c:v>
                </c:pt>
                <c:pt idx="20634">
                  <c:v>2111.8635335982399</c:v>
                </c:pt>
                <c:pt idx="20635">
                  <c:v>2111.8635335982399</c:v>
                </c:pt>
                <c:pt idx="20636">
                  <c:v>2111.8635335982399</c:v>
                </c:pt>
                <c:pt idx="20637">
                  <c:v>2130.8703054006301</c:v>
                </c:pt>
                <c:pt idx="20638">
                  <c:v>2136.8367422557499</c:v>
                </c:pt>
                <c:pt idx="20639">
                  <c:v>2125.51150752179</c:v>
                </c:pt>
                <c:pt idx="20640">
                  <c:v>2105.3191482003399</c:v>
                </c:pt>
                <c:pt idx="20641">
                  <c:v>2105.7402120299798</c:v>
                </c:pt>
                <c:pt idx="20642">
                  <c:v>2094.36921488501</c:v>
                </c:pt>
                <c:pt idx="20643">
                  <c:v>2107.3543040172999</c:v>
                </c:pt>
                <c:pt idx="20644">
                  <c:v>2093.4457656107902</c:v>
                </c:pt>
                <c:pt idx="20645">
                  <c:v>2076.0701657562199</c:v>
                </c:pt>
                <c:pt idx="20646">
                  <c:v>2080.22230608773</c:v>
                </c:pt>
                <c:pt idx="20647">
                  <c:v>2077.7260393204301</c:v>
                </c:pt>
                <c:pt idx="20648">
                  <c:v>2070.0384529749399</c:v>
                </c:pt>
                <c:pt idx="20649">
                  <c:v>2051.2011030528702</c:v>
                </c:pt>
                <c:pt idx="20650">
                  <c:v>2048.9447818395101</c:v>
                </c:pt>
                <c:pt idx="20651">
                  <c:v>2049.3545707958801</c:v>
                </c:pt>
                <c:pt idx="20652">
                  <c:v>2052.6335381091499</c:v>
                </c:pt>
                <c:pt idx="20653">
                  <c:v>2035.1861530352201</c:v>
                </c:pt>
                <c:pt idx="20654">
                  <c:v>2062.8646847165001</c:v>
                </c:pt>
                <c:pt idx="20655">
                  <c:v>2063.0709711849699</c:v>
                </c:pt>
                <c:pt idx="20656">
                  <c:v>2050.0736240665101</c:v>
                </c:pt>
                <c:pt idx="20657">
                  <c:v>2056.22384493871</c:v>
                </c:pt>
                <c:pt idx="20658">
                  <c:v>2064.65436270296</c:v>
                </c:pt>
                <c:pt idx="20659">
                  <c:v>2069.4030677371702</c:v>
                </c:pt>
                <c:pt idx="20660">
                  <c:v>2081.4056055300498</c:v>
                </c:pt>
                <c:pt idx="20661">
                  <c:v>2063.2973767619401</c:v>
                </c:pt>
                <c:pt idx="20662">
                  <c:v>2061.6467388605301</c:v>
                </c:pt>
                <c:pt idx="20663">
                  <c:v>2073.39812527203</c:v>
                </c:pt>
                <c:pt idx="20664">
                  <c:v>2048.31000795624</c:v>
                </c:pt>
                <c:pt idx="20665">
                  <c:v>2025.9834288695199</c:v>
                </c:pt>
                <c:pt idx="20666">
                  <c:v>1993.9728906933799</c:v>
                </c:pt>
                <c:pt idx="20667">
                  <c:v>1999.9548093654601</c:v>
                </c:pt>
                <c:pt idx="20668">
                  <c:v>2015.15446591664</c:v>
                </c:pt>
                <c:pt idx="20669">
                  <c:v>1988.15139607335</c:v>
                </c:pt>
                <c:pt idx="20670">
                  <c:v>2025.52864231953</c:v>
                </c:pt>
                <c:pt idx="20671">
                  <c:v>2008.9193074525101</c:v>
                </c:pt>
                <c:pt idx="20672">
                  <c:v>2027.80314894257</c:v>
                </c:pt>
                <c:pt idx="20673">
                  <c:v>2010.16126154677</c:v>
                </c:pt>
                <c:pt idx="20674">
                  <c:v>2016.39276145756</c:v>
                </c:pt>
                <c:pt idx="20675">
                  <c:v>1992.3976875962201</c:v>
                </c:pt>
                <c:pt idx="20676">
                  <c:v>2013.31786331598</c:v>
                </c:pt>
                <c:pt idx="20677">
                  <c:v>2024.0085811701799</c:v>
                </c:pt>
                <c:pt idx="20678">
                  <c:v>2023.42161868165</c:v>
                </c:pt>
                <c:pt idx="20679">
                  <c:v>2049.5439917788299</c:v>
                </c:pt>
                <c:pt idx="20680">
                  <c:v>2045.87530803354</c:v>
                </c:pt>
                <c:pt idx="20681">
                  <c:v>2045.4865917250099</c:v>
                </c:pt>
                <c:pt idx="20682">
                  <c:v>2058.1890634596298</c:v>
                </c:pt>
                <c:pt idx="20683">
                  <c:v>2037.21611690297</c:v>
                </c:pt>
                <c:pt idx="20684">
                  <c:v>2045.3853535317501</c:v>
                </c:pt>
                <c:pt idx="20685">
                  <c:v>2024.74741531462</c:v>
                </c:pt>
                <c:pt idx="20686">
                  <c:v>2014.84640045373</c:v>
                </c:pt>
                <c:pt idx="20687">
                  <c:v>2035.82095148245</c:v>
                </c:pt>
                <c:pt idx="20688">
                  <c:v>2049.4813100668998</c:v>
                </c:pt>
                <c:pt idx="20689">
                  <c:v>2073.2757880767799</c:v>
                </c:pt>
                <c:pt idx="20690">
                  <c:v>2083.2482446174299</c:v>
                </c:pt>
                <c:pt idx="20691">
                  <c:v>2080.7691792063301</c:v>
                </c:pt>
                <c:pt idx="20692">
                  <c:v>2089.9453712866298</c:v>
                </c:pt>
                <c:pt idx="20693">
                  <c:v>2091.2202379631199</c:v>
                </c:pt>
                <c:pt idx="20694">
                  <c:v>2082.2489031422601</c:v>
                </c:pt>
                <c:pt idx="20695">
                  <c:v>2097.88659240485</c:v>
                </c:pt>
                <c:pt idx="20696">
                  <c:v>2101.89355579635</c:v>
                </c:pt>
                <c:pt idx="20697">
                  <c:v>2091.8254856640801</c:v>
                </c:pt>
                <c:pt idx="20698">
                  <c:v>2110.86109758363</c:v>
                </c:pt>
                <c:pt idx="20699">
                  <c:v>2116.13825032759</c:v>
                </c:pt>
                <c:pt idx="20700">
                  <c:v>2102.1717378754201</c:v>
                </c:pt>
                <c:pt idx="20701">
                  <c:v>2105.32499548224</c:v>
                </c:pt>
                <c:pt idx="20702">
                  <c:v>2104.9039304831399</c:v>
                </c:pt>
                <c:pt idx="20703">
                  <c:v>2099.22068987084</c:v>
                </c:pt>
                <c:pt idx="20704">
                  <c:v>2111.6060919410702</c:v>
                </c:pt>
                <c:pt idx="20705">
                  <c:v>2107.38287975719</c:v>
                </c:pt>
                <c:pt idx="20706">
                  <c:v>2113.4942901084901</c:v>
                </c:pt>
                <c:pt idx="20707">
                  <c:v>2120.2574718368401</c:v>
                </c:pt>
                <c:pt idx="20708">
                  <c:v>2125.1340640220601</c:v>
                </c:pt>
                <c:pt idx="20709">
                  <c:v>2135.1221941229601</c:v>
                </c:pt>
                <c:pt idx="20710">
                  <c:v>2143.0221462412201</c:v>
                </c:pt>
                <c:pt idx="20711">
                  <c:v>2141.7363329534701</c:v>
                </c:pt>
                <c:pt idx="20712">
                  <c:v>2138.0953811874501</c:v>
                </c:pt>
                <c:pt idx="20713">
                  <c:v>2139.37823841616</c:v>
                </c:pt>
                <c:pt idx="20714">
                  <c:v>2116.7008290889498</c:v>
                </c:pt>
                <c:pt idx="20715">
                  <c:v>2101.6722532024201</c:v>
                </c:pt>
                <c:pt idx="20716">
                  <c:v>2100.4112498505001</c:v>
                </c:pt>
                <c:pt idx="20717">
                  <c:v>2122.6756090989202</c:v>
                </c:pt>
                <c:pt idx="20718">
                  <c:v>2121.4020037334599</c:v>
                </c:pt>
                <c:pt idx="20719">
                  <c:v>2108.2493113103101</c:v>
                </c:pt>
                <c:pt idx="20720">
                  <c:v>2115.2486990238599</c:v>
                </c:pt>
                <c:pt idx="20721">
                  <c:v>2134.9628168987601</c:v>
                </c:pt>
                <c:pt idx="20722">
                  <c:v>2119.6337838734298</c:v>
                </c:pt>
                <c:pt idx="20723">
                  <c:v>2125.3991877655599</c:v>
                </c:pt>
                <c:pt idx="20724">
                  <c:v>2151.3715658400602</c:v>
                </c:pt>
                <c:pt idx="20725">
                  <c:v>2166.4741942322598</c:v>
                </c:pt>
                <c:pt idx="20726">
                  <c:v>2171.0671195240302</c:v>
                </c:pt>
                <c:pt idx="20727">
                  <c:v>2171.7618610022801</c:v>
                </c:pt>
                <c:pt idx="20728">
                  <c:v>2175.062939031</c:v>
                </c:pt>
                <c:pt idx="20729">
                  <c:v>2177.9340221105199</c:v>
                </c:pt>
                <c:pt idx="20730">
                  <c:v>2166.2167370715702</c:v>
                </c:pt>
                <c:pt idx="20731">
                  <c:v>2182.72330860805</c:v>
                </c:pt>
                <c:pt idx="20732">
                  <c:v>2194.7719412715701</c:v>
                </c:pt>
                <c:pt idx="20733">
                  <c:v>2178.79400153911</c:v>
                </c:pt>
                <c:pt idx="20734">
                  <c:v>2191.47458262807</c:v>
                </c:pt>
                <c:pt idx="20735">
                  <c:v>2181.4376290396299</c:v>
                </c:pt>
                <c:pt idx="20736">
                  <c:v>2186.2804205760999</c:v>
                </c:pt>
                <c:pt idx="20737">
                  <c:v>2195.9437800350502</c:v>
                </c:pt>
                <c:pt idx="20738">
                  <c:v>2210.92011661489</c:v>
                </c:pt>
                <c:pt idx="20739">
                  <c:v>2196.5933542592202</c:v>
                </c:pt>
                <c:pt idx="20740">
                  <c:v>2200.1738014266598</c:v>
                </c:pt>
                <c:pt idx="20741">
                  <c:v>2215.8610406308399</c:v>
                </c:pt>
                <c:pt idx="20742">
                  <c:v>2215.7059303579899</c:v>
                </c:pt>
                <c:pt idx="20743">
                  <c:v>2197.8251835000001</c:v>
                </c:pt>
                <c:pt idx="20744">
                  <c:v>2180.3085167875101</c:v>
                </c:pt>
                <c:pt idx="20745">
                  <c:v>2173.6149696409698</c:v>
                </c:pt>
                <c:pt idx="20746">
                  <c:v>2185.8524219200499</c:v>
                </c:pt>
                <c:pt idx="20747">
                  <c:v>2183.2949745863998</c:v>
                </c:pt>
                <c:pt idx="20748">
                  <c:v>2199.0801972526601</c:v>
                </c:pt>
                <c:pt idx="20749">
                  <c:v>2186.8313205539598</c:v>
                </c:pt>
                <c:pt idx="20750">
                  <c:v>2193.6761025873002</c:v>
                </c:pt>
                <c:pt idx="20751">
                  <c:v>2167.1984320290699</c:v>
                </c:pt>
                <c:pt idx="20752">
                  <c:v>2168.5637670412498</c:v>
                </c:pt>
                <c:pt idx="20753">
                  <c:v>2165.5928346803998</c:v>
                </c:pt>
                <c:pt idx="20754">
                  <c:v>2167.3902767331901</c:v>
                </c:pt>
                <c:pt idx="20755">
                  <c:v>2171.7900789949599</c:v>
                </c:pt>
                <c:pt idx="20756">
                  <c:v>2165.3398624603401</c:v>
                </c:pt>
                <c:pt idx="20757">
                  <c:v>2153.49545341268</c:v>
                </c:pt>
                <c:pt idx="20758">
                  <c:v>2158.2977482737901</c:v>
                </c:pt>
                <c:pt idx="20759">
                  <c:v>2144.3335618424599</c:v>
                </c:pt>
                <c:pt idx="20760">
                  <c:v>2158.5504933574798</c:v>
                </c:pt>
                <c:pt idx="20761">
                  <c:v>2152.1395983921998</c:v>
                </c:pt>
                <c:pt idx="20762">
                  <c:v>2176.0929121223098</c:v>
                </c:pt>
                <c:pt idx="20763">
                  <c:v>2179.2264859157699</c:v>
                </c:pt>
                <c:pt idx="20764">
                  <c:v>2171.6863622745</c:v>
                </c:pt>
                <c:pt idx="20765">
                  <c:v>2198.4849719849599</c:v>
                </c:pt>
                <c:pt idx="20766">
                  <c:v>2205.3882147969998</c:v>
                </c:pt>
                <c:pt idx="20767">
                  <c:v>2196.8754162878799</c:v>
                </c:pt>
                <c:pt idx="20768">
                  <c:v>2213.2201693850602</c:v>
                </c:pt>
                <c:pt idx="20769">
                  <c:v>2213.5300202087801</c:v>
                </c:pt>
                <c:pt idx="20770">
                  <c:v>2197.0170862580198</c:v>
                </c:pt>
                <c:pt idx="20771">
                  <c:v>2187.6577934705601</c:v>
                </c:pt>
                <c:pt idx="20772">
                  <c:v>2187.52653400295</c:v>
                </c:pt>
                <c:pt idx="20773">
                  <c:v>2203.5829787625298</c:v>
                </c:pt>
                <c:pt idx="20774">
                  <c:v>2191.77177399637</c:v>
                </c:pt>
                <c:pt idx="20775">
                  <c:v>2174.9828022075499</c:v>
                </c:pt>
                <c:pt idx="20776">
                  <c:v>2152.88497693712</c:v>
                </c:pt>
                <c:pt idx="20777">
                  <c:v>2159.64503576471</c:v>
                </c:pt>
                <c:pt idx="20778">
                  <c:v>2163.1868536233601</c:v>
                </c:pt>
                <c:pt idx="20779">
                  <c:v>2166.0855240072201</c:v>
                </c:pt>
                <c:pt idx="20780">
                  <c:v>2165.9555588757798</c:v>
                </c:pt>
                <c:pt idx="20781">
                  <c:v>2167.55836598934</c:v>
                </c:pt>
                <c:pt idx="20782">
                  <c:v>2187.8033611276801</c:v>
                </c:pt>
                <c:pt idx="20783">
                  <c:v>2192.4852603204999</c:v>
                </c:pt>
                <c:pt idx="20784">
                  <c:v>2192.7702834043398</c:v>
                </c:pt>
                <c:pt idx="20785">
                  <c:v>2171.78547179216</c:v>
                </c:pt>
                <c:pt idx="20786">
                  <c:v>2136.6677007132798</c:v>
                </c:pt>
                <c:pt idx="20787">
                  <c:v>2124.7664616203101</c:v>
                </c:pt>
                <c:pt idx="20788">
                  <c:v>2133.9667003991199</c:v>
                </c:pt>
                <c:pt idx="20789">
                  <c:v>2118.6661591572602</c:v>
                </c:pt>
                <c:pt idx="20790">
                  <c:v>2111.9499874327298</c:v>
                </c:pt>
                <c:pt idx="20791">
                  <c:v>2095.5401360303799</c:v>
                </c:pt>
                <c:pt idx="20792">
                  <c:v>2093.92657012564</c:v>
                </c:pt>
                <c:pt idx="20793">
                  <c:v>2113.46290502491</c:v>
                </c:pt>
                <c:pt idx="20794">
                  <c:v>2119.8666976271302</c:v>
                </c:pt>
                <c:pt idx="20795">
                  <c:v>2098.3076533122698</c:v>
                </c:pt>
                <c:pt idx="20796">
                  <c:v>2129.0058942802202</c:v>
                </c:pt>
                <c:pt idx="20797">
                  <c:v>2098.62498016885</c:v>
                </c:pt>
                <c:pt idx="20798">
                  <c:v>2105.6134013528099</c:v>
                </c:pt>
                <c:pt idx="20799">
                  <c:v>2141.6825589179798</c:v>
                </c:pt>
                <c:pt idx="20800">
                  <c:v>2135.5359299738898</c:v>
                </c:pt>
                <c:pt idx="20801">
                  <c:v>2125.9900843669002</c:v>
                </c:pt>
                <c:pt idx="20802">
                  <c:v>2099.9041860317202</c:v>
                </c:pt>
                <c:pt idx="20803">
                  <c:v>2132.7256884593999</c:v>
                </c:pt>
                <c:pt idx="20804">
                  <c:v>2153.4771094081102</c:v>
                </c:pt>
                <c:pt idx="20805">
                  <c:v>2147.9857427791198</c:v>
                </c:pt>
                <c:pt idx="20806">
                  <c:v>2173.0097766824902</c:v>
                </c:pt>
                <c:pt idx="20807">
                  <c:v>2182.6796701887301</c:v>
                </c:pt>
                <c:pt idx="20808">
                  <c:v>2183.2253401062799</c:v>
                </c:pt>
                <c:pt idx="20809">
                  <c:v>2189.0108872575602</c:v>
                </c:pt>
                <c:pt idx="20810">
                  <c:v>2181.2398986078001</c:v>
                </c:pt>
                <c:pt idx="20811">
                  <c:v>2184.8389444405002</c:v>
                </c:pt>
                <c:pt idx="20812">
                  <c:v>2202.6453818376899</c:v>
                </c:pt>
                <c:pt idx="20813">
                  <c:v>2208.9229211759298</c:v>
                </c:pt>
                <c:pt idx="20814">
                  <c:v>2207.0453366929301</c:v>
                </c:pt>
                <c:pt idx="20815">
                  <c:v>2196.5618713436402</c:v>
                </c:pt>
                <c:pt idx="20816">
                  <c:v>2199.30757368281</c:v>
                </c:pt>
                <c:pt idx="20817">
                  <c:v>2222.9501300999</c:v>
                </c:pt>
                <c:pt idx="20818">
                  <c:v>2232.84225817885</c:v>
                </c:pt>
                <c:pt idx="20819">
                  <c:v>2246.5742380666502</c:v>
                </c:pt>
                <c:pt idx="20820">
                  <c:v>2257.69478054508</c:v>
                </c:pt>
                <c:pt idx="20821">
                  <c:v>2265.03228858185</c:v>
                </c:pt>
                <c:pt idx="20822">
                  <c:v>2269.4491015445901</c:v>
                </c:pt>
                <c:pt idx="20823">
                  <c:v>2246.8680829842201</c:v>
                </c:pt>
                <c:pt idx="20824">
                  <c:v>2247.4298000049598</c:v>
                </c:pt>
                <c:pt idx="20825">
                  <c:v>2238.10296633494</c:v>
                </c:pt>
                <c:pt idx="20826">
                  <c:v>2266.8625894523502</c:v>
                </c:pt>
                <c:pt idx="20827">
                  <c:v>2268.33605013549</c:v>
                </c:pt>
                <c:pt idx="20828">
                  <c:v>2261.8712923926</c:v>
                </c:pt>
                <c:pt idx="20829">
                  <c:v>2264.9248186373302</c:v>
                </c:pt>
                <c:pt idx="20830">
                  <c:v>2254.1664257488101</c:v>
                </c:pt>
                <c:pt idx="20831">
                  <c:v>2253.82830078495</c:v>
                </c:pt>
                <c:pt idx="20832">
                  <c:v>2260.2517114421798</c:v>
                </c:pt>
                <c:pt idx="20833">
                  <c:v>2262.8510009103402</c:v>
                </c:pt>
                <c:pt idx="20834">
                  <c:v>2273.14697296448</c:v>
                </c:pt>
                <c:pt idx="20835">
                  <c:v>2281.21664471851</c:v>
                </c:pt>
                <c:pt idx="20836">
                  <c:v>2276.3120289323601</c:v>
                </c:pt>
                <c:pt idx="20837">
                  <c:v>2270.0521708527999</c:v>
                </c:pt>
                <c:pt idx="20838">
                  <c:v>2253.8212978311999</c:v>
                </c:pt>
                <c:pt idx="20839">
                  <c:v>2253.7086067663099</c:v>
                </c:pt>
                <c:pt idx="20840">
                  <c:v>2261.48390145965</c:v>
                </c:pt>
                <c:pt idx="20841">
                  <c:v>2271.9998016014401</c:v>
                </c:pt>
                <c:pt idx="20842">
                  <c:v>2274.1582014129599</c:v>
                </c:pt>
                <c:pt idx="20843">
                  <c:v>2251.7577431290401</c:v>
                </c:pt>
                <c:pt idx="20844">
                  <c:v>2256.3738465024599</c:v>
                </c:pt>
                <c:pt idx="20845">
                  <c:v>2250.6200931938802</c:v>
                </c:pt>
                <c:pt idx="20846">
                  <c:v>2239.7045857418898</c:v>
                </c:pt>
                <c:pt idx="20847">
                  <c:v>2273.68090430759</c:v>
                </c:pt>
                <c:pt idx="20848">
                  <c:v>2284.5263622211401</c:v>
                </c:pt>
                <c:pt idx="20849">
                  <c:v>2285.6000896113801</c:v>
                </c:pt>
                <c:pt idx="20850">
                  <c:v>2307.0161624510401</c:v>
                </c:pt>
                <c:pt idx="20851">
                  <c:v>2317.7899279296898</c:v>
                </c:pt>
                <c:pt idx="20852">
                  <c:v>2319.3428471814</c:v>
                </c:pt>
                <c:pt idx="20853">
                  <c:v>2326.2312954375302</c:v>
                </c:pt>
                <c:pt idx="20854">
                  <c:v>2311.50625133741</c:v>
                </c:pt>
                <c:pt idx="20855">
                  <c:v>2315.8287680274102</c:v>
                </c:pt>
                <c:pt idx="20856">
                  <c:v>2306.9591438458701</c:v>
                </c:pt>
                <c:pt idx="20857">
                  <c:v>2299.27696989686</c:v>
                </c:pt>
                <c:pt idx="20858">
                  <c:v>2314.1532918920898</c:v>
                </c:pt>
                <c:pt idx="20859">
                  <c:v>2272.89193869766</c:v>
                </c:pt>
                <c:pt idx="20860">
                  <c:v>2277.3695358168902</c:v>
                </c:pt>
                <c:pt idx="20861">
                  <c:v>2287.7771145955699</c:v>
                </c:pt>
                <c:pt idx="20862">
                  <c:v>2283.13292705294</c:v>
                </c:pt>
                <c:pt idx="20863">
                  <c:v>2301.55780977426</c:v>
                </c:pt>
                <c:pt idx="20864">
                  <c:v>2317.3695119274098</c:v>
                </c:pt>
                <c:pt idx="20865">
                  <c:v>2320.0808342563701</c:v>
                </c:pt>
                <c:pt idx="20866">
                  <c:v>2315.6030782462499</c:v>
                </c:pt>
                <c:pt idx="20867">
                  <c:v>2319.2617311098802</c:v>
                </c:pt>
                <c:pt idx="20868">
                  <c:v>2299.26969498771</c:v>
                </c:pt>
                <c:pt idx="20869">
                  <c:v>2287.9572880883702</c:v>
                </c:pt>
                <c:pt idx="20870">
                  <c:v>2290.65707768832</c:v>
                </c:pt>
                <c:pt idx="20871">
                  <c:v>2269.9953508475701</c:v>
                </c:pt>
                <c:pt idx="20872">
                  <c:v>2287.8829142122499</c:v>
                </c:pt>
                <c:pt idx="20873">
                  <c:v>2283.9477555998001</c:v>
                </c:pt>
                <c:pt idx="20874">
                  <c:v>2287.78478782921</c:v>
                </c:pt>
                <c:pt idx="20875">
                  <c:v>2277.4440005882202</c:v>
                </c:pt>
                <c:pt idx="20876">
                  <c:v>2300.8561249142699</c:v>
                </c:pt>
                <c:pt idx="20877">
                  <c:v>2310.7037891289001</c:v>
                </c:pt>
                <c:pt idx="20878">
                  <c:v>2328.4499942294101</c:v>
                </c:pt>
                <c:pt idx="20879">
                  <c:v>2325.14359523761</c:v>
                </c:pt>
                <c:pt idx="20880">
                  <c:v>2316.7265754228501</c:v>
                </c:pt>
                <c:pt idx="20881">
                  <c:v>2334.0556902070098</c:v>
                </c:pt>
                <c:pt idx="20882">
                  <c:v>2327.7070587296498</c:v>
                </c:pt>
                <c:pt idx="20883">
                  <c:v>2332.5486894117998</c:v>
                </c:pt>
                <c:pt idx="20884">
                  <c:v>2342.2987429335399</c:v>
                </c:pt>
                <c:pt idx="20885">
                  <c:v>2316.9550705349998</c:v>
                </c:pt>
                <c:pt idx="20886">
                  <c:v>2338.1783789811002</c:v>
                </c:pt>
                <c:pt idx="20887">
                  <c:v>2334.8114021153701</c:v>
                </c:pt>
                <c:pt idx="20888">
                  <c:v>2331.68275483654</c:v>
                </c:pt>
                <c:pt idx="20889">
                  <c:v>2314.56820341604</c:v>
                </c:pt>
                <c:pt idx="20890">
                  <c:v>2305.6802615149199</c:v>
                </c:pt>
                <c:pt idx="20891">
                  <c:v>2309.27712272288</c:v>
                </c:pt>
                <c:pt idx="20892">
                  <c:v>2297.86929373663</c:v>
                </c:pt>
                <c:pt idx="20893">
                  <c:v>2314.0922509504098</c:v>
                </c:pt>
                <c:pt idx="20894">
                  <c:v>2320.0163271128399</c:v>
                </c:pt>
                <c:pt idx="20895">
                  <c:v>2343.5876929963101</c:v>
                </c:pt>
                <c:pt idx="20896">
                  <c:v>2355.2118879535701</c:v>
                </c:pt>
                <c:pt idx="20897">
                  <c:v>2358.1794549323899</c:v>
                </c:pt>
                <c:pt idx="20898">
                  <c:v>2362.8014866640601</c:v>
                </c:pt>
                <c:pt idx="20899">
                  <c:v>2361.52557386126</c:v>
                </c:pt>
                <c:pt idx="20900">
                  <c:v>2345.6088914934398</c:v>
                </c:pt>
                <c:pt idx="20901">
                  <c:v>2360.5269640433398</c:v>
                </c:pt>
                <c:pt idx="20902">
                  <c:v>2356.65569982231</c:v>
                </c:pt>
                <c:pt idx="20903">
                  <c:v>2362.2174072738899</c:v>
                </c:pt>
                <c:pt idx="20904">
                  <c:v>2360.9418098739602</c:v>
                </c:pt>
                <c:pt idx="20905">
                  <c:v>2346.9178155233099</c:v>
                </c:pt>
                <c:pt idx="20906">
                  <c:v>2367.7115073688401</c:v>
                </c:pt>
                <c:pt idx="20907">
                  <c:v>2364.3020027982302</c:v>
                </c:pt>
                <c:pt idx="20908">
                  <c:v>2359.2423965122498</c:v>
                </c:pt>
                <c:pt idx="20909">
                  <c:v>2361.3421222451402</c:v>
                </c:pt>
                <c:pt idx="20910">
                  <c:v>2374.5420247084899</c:v>
                </c:pt>
                <c:pt idx="20911">
                  <c:v>2384.9662641969599</c:v>
                </c:pt>
                <c:pt idx="20912">
                  <c:v>2381.8419583908599</c:v>
                </c:pt>
                <c:pt idx="20913">
                  <c:v>2357.99972038737</c:v>
                </c:pt>
                <c:pt idx="20914">
                  <c:v>2357.9761403901698</c:v>
                </c:pt>
                <c:pt idx="20915">
                  <c:v>2338.8529538916</c:v>
                </c:pt>
                <c:pt idx="20916">
                  <c:v>2343.7411565652401</c:v>
                </c:pt>
                <c:pt idx="20917">
                  <c:v>2346.9989567728599</c:v>
                </c:pt>
                <c:pt idx="20918">
                  <c:v>2340.8732894956802</c:v>
                </c:pt>
                <c:pt idx="20919">
                  <c:v>2381.34698867106</c:v>
                </c:pt>
                <c:pt idx="20920">
                  <c:v>2389.6578896615301</c:v>
                </c:pt>
                <c:pt idx="20921">
                  <c:v>2390.3508904495302</c:v>
                </c:pt>
                <c:pt idx="20922">
                  <c:v>2388.41470622826</c:v>
                </c:pt>
                <c:pt idx="20923">
                  <c:v>2381.7032609037601</c:v>
                </c:pt>
                <c:pt idx="20924">
                  <c:v>2371.67629017536</c:v>
                </c:pt>
                <c:pt idx="20925">
                  <c:v>2376.87026125084</c:v>
                </c:pt>
                <c:pt idx="20926">
                  <c:v>2383.0263552274801</c:v>
                </c:pt>
                <c:pt idx="20927">
                  <c:v>2384.6706434125899</c:v>
                </c:pt>
                <c:pt idx="20928">
                  <c:v>2375.37042790328</c:v>
                </c:pt>
                <c:pt idx="20929">
                  <c:v>2388.6725022995402</c:v>
                </c:pt>
                <c:pt idx="20930">
                  <c:v>2381.7453520428699</c:v>
                </c:pt>
                <c:pt idx="20931">
                  <c:v>2391.0341589158402</c:v>
                </c:pt>
                <c:pt idx="20932">
                  <c:v>2416.3791210003501</c:v>
                </c:pt>
                <c:pt idx="20933">
                  <c:v>2415.65420726404</c:v>
                </c:pt>
                <c:pt idx="20934">
                  <c:v>2415.8957726847698</c:v>
                </c:pt>
                <c:pt idx="20935">
                  <c:v>2411.5471602939401</c:v>
                </c:pt>
                <c:pt idx="20936">
                  <c:v>2379.4735830620298</c:v>
                </c:pt>
                <c:pt idx="20937">
                  <c:v>2349.96811063206</c:v>
                </c:pt>
                <c:pt idx="20938">
                  <c:v>2351.37809149844</c:v>
                </c:pt>
                <c:pt idx="20939">
                  <c:v>2349.02671340694</c:v>
                </c:pt>
                <c:pt idx="20940">
                  <c:v>2310.5026753070701</c:v>
                </c:pt>
                <c:pt idx="20941">
                  <c:v>2295.02230738251</c:v>
                </c:pt>
                <c:pt idx="20942">
                  <c:v>2304.20239661204</c:v>
                </c:pt>
                <c:pt idx="20943">
                  <c:v>2291.99012391</c:v>
                </c:pt>
                <c:pt idx="20944">
                  <c:v>2282.3637653895698</c:v>
                </c:pt>
                <c:pt idx="20945">
                  <c:v>2283.5049472722699</c:v>
                </c:pt>
                <c:pt idx="20946">
                  <c:v>2311.8204086184401</c:v>
                </c:pt>
                <c:pt idx="20947">
                  <c:v>2326.1536951518801</c:v>
                </c:pt>
                <c:pt idx="20948">
                  <c:v>2288.2373899209001</c:v>
                </c:pt>
                <c:pt idx="20949">
                  <c:v>2310.2044688641399</c:v>
                </c:pt>
                <c:pt idx="20950">
                  <c:v>2340.4219433168901</c:v>
                </c:pt>
                <c:pt idx="20951">
                  <c:v>2344.5878943759899</c:v>
                </c:pt>
                <c:pt idx="20952">
                  <c:v>2299.52491504608</c:v>
                </c:pt>
                <c:pt idx="20953">
                  <c:v>2293.5001597686601</c:v>
                </c:pt>
                <c:pt idx="20954">
                  <c:v>2280.8400388867399</c:v>
                </c:pt>
                <c:pt idx="20955">
                  <c:v>2281.4786740976301</c:v>
                </c:pt>
                <c:pt idx="20956">
                  <c:v>2271.8508340929402</c:v>
                </c:pt>
                <c:pt idx="20957">
                  <c:v>2238.6363748985</c:v>
                </c:pt>
                <c:pt idx="20958">
                  <c:v>2213.2950111346499</c:v>
                </c:pt>
                <c:pt idx="20959">
                  <c:v>2223.8745612878702</c:v>
                </c:pt>
                <c:pt idx="20960">
                  <c:v>2276.0911359869101</c:v>
                </c:pt>
                <c:pt idx="20961">
                  <c:v>2266.7136405066399</c:v>
                </c:pt>
                <c:pt idx="20962">
                  <c:v>2244.2278411928201</c:v>
                </c:pt>
                <c:pt idx="20963">
                  <c:v>2243.0608427154002</c:v>
                </c:pt>
                <c:pt idx="20964">
                  <c:v>2268.3625690212298</c:v>
                </c:pt>
                <c:pt idx="20965">
                  <c:v>2256.9753889247399</c:v>
                </c:pt>
                <c:pt idx="20966">
                  <c:v>2258.0587371114202</c:v>
                </c:pt>
                <c:pt idx="20967">
                  <c:v>2269.7554813696602</c:v>
                </c:pt>
                <c:pt idx="20968">
                  <c:v>2247.4664825426098</c:v>
                </c:pt>
                <c:pt idx="20969">
                  <c:v>2258.43411897742</c:v>
                </c:pt>
                <c:pt idx="20970">
                  <c:v>2310.5587784434201</c:v>
                </c:pt>
                <c:pt idx="20971">
                  <c:v>2310.51256726785</c:v>
                </c:pt>
                <c:pt idx="20972">
                  <c:v>2327.6103602656299</c:v>
                </c:pt>
                <c:pt idx="20973">
                  <c:v>2307.5929111673499</c:v>
                </c:pt>
                <c:pt idx="20974">
                  <c:v>2313.3618934452602</c:v>
                </c:pt>
                <c:pt idx="20975">
                  <c:v>2295.3176706763902</c:v>
                </c:pt>
                <c:pt idx="20976">
                  <c:v>2296.6948612788001</c:v>
                </c:pt>
                <c:pt idx="20977">
                  <c:v>2305.6519712377899</c:v>
                </c:pt>
                <c:pt idx="20978">
                  <c:v>2278.2147127800599</c:v>
                </c:pt>
                <c:pt idx="20979">
                  <c:v>2246.0918853298599</c:v>
                </c:pt>
                <c:pt idx="20980">
                  <c:v>2233.0645523949402</c:v>
                </c:pt>
                <c:pt idx="20981">
                  <c:v>2228.5984232901501</c:v>
                </c:pt>
                <c:pt idx="20982">
                  <c:v>2232.8327602944</c:v>
                </c:pt>
                <c:pt idx="20983">
                  <c:v>2277.4894155002899</c:v>
                </c:pt>
                <c:pt idx="20984">
                  <c:v>2252.6647808713401</c:v>
                </c:pt>
                <c:pt idx="20985">
                  <c:v>2233.0665972777601</c:v>
                </c:pt>
                <c:pt idx="20986">
                  <c:v>2272.5918760495701</c:v>
                </c:pt>
                <c:pt idx="20987">
                  <c:v>2288.7272783695298</c:v>
                </c:pt>
                <c:pt idx="20988">
                  <c:v>2286.2096783633201</c:v>
                </c:pt>
                <c:pt idx="20989">
                  <c:v>2273.4069041644898</c:v>
                </c:pt>
                <c:pt idx="20990">
                  <c:v>2303.64321598987</c:v>
                </c:pt>
                <c:pt idx="20991">
                  <c:v>2302.03066573868</c:v>
                </c:pt>
                <c:pt idx="20992">
                  <c:v>2288.6328472640798</c:v>
                </c:pt>
                <c:pt idx="20993">
                  <c:v>2303.6920513990799</c:v>
                </c:pt>
                <c:pt idx="20994">
                  <c:v>2310.3266845071098</c:v>
                </c:pt>
                <c:pt idx="20995">
                  <c:v>2307.73911862046</c:v>
                </c:pt>
                <c:pt idx="20996">
                  <c:v>2300.0774247466402</c:v>
                </c:pt>
                <c:pt idx="20997">
                  <c:v>2290.83111349916</c:v>
                </c:pt>
                <c:pt idx="20998">
                  <c:v>2279.3311413093902</c:v>
                </c:pt>
                <c:pt idx="20999">
                  <c:v>2290.9101435072498</c:v>
                </c:pt>
                <c:pt idx="21000">
                  <c:v>2280.0970476298899</c:v>
                </c:pt>
                <c:pt idx="21001">
                  <c:v>2283.24358155562</c:v>
                </c:pt>
                <c:pt idx="21002">
                  <c:v>2316.9899216910098</c:v>
                </c:pt>
                <c:pt idx="21003">
                  <c:v>2338.25988917214</c:v>
                </c:pt>
                <c:pt idx="21004">
                  <c:v>2342.8896437527001</c:v>
                </c:pt>
                <c:pt idx="21005">
                  <c:v>2350.34003281983</c:v>
                </c:pt>
                <c:pt idx="21006">
                  <c:v>2339.4814618681999</c:v>
                </c:pt>
                <c:pt idx="21007">
                  <c:v>2341.5402055546501</c:v>
                </c:pt>
                <c:pt idx="21008">
                  <c:v>2329.0832116611</c:v>
                </c:pt>
                <c:pt idx="21009">
                  <c:v>2333.2289797778499</c:v>
                </c:pt>
                <c:pt idx="21010">
                  <c:v>2332.0157007083699</c:v>
                </c:pt>
                <c:pt idx="21011">
                  <c:v>2345.9611545985999</c:v>
                </c:pt>
                <c:pt idx="21012">
                  <c:v>2354.1250994166098</c:v>
                </c:pt>
                <c:pt idx="21013">
                  <c:v>2357.6092045637401</c:v>
                </c:pt>
                <c:pt idx="21014">
                  <c:v>2358.7408569819399</c:v>
                </c:pt>
                <c:pt idx="21015">
                  <c:v>2370.7704353525401</c:v>
                </c:pt>
                <c:pt idx="21016">
                  <c:v>2376.2232073538498</c:v>
                </c:pt>
                <c:pt idx="21017">
                  <c:v>2349.8471297522301</c:v>
                </c:pt>
                <c:pt idx="21018">
                  <c:v>2338.5678635294198</c:v>
                </c:pt>
                <c:pt idx="21019">
                  <c:v>2346.5189942654201</c:v>
                </c:pt>
                <c:pt idx="21020">
                  <c:v>2346.2843423659901</c:v>
                </c:pt>
                <c:pt idx="21021">
                  <c:v>2374.4397544743802</c:v>
                </c:pt>
                <c:pt idx="21022">
                  <c:v>2385.5996213204098</c:v>
                </c:pt>
                <c:pt idx="21023">
                  <c:v>2382.2597818505601</c:v>
                </c:pt>
                <c:pt idx="21024">
                  <c:v>2387.7389793488201</c:v>
                </c:pt>
                <c:pt idx="21025">
                  <c:v>2389.17162273643</c:v>
                </c:pt>
                <c:pt idx="21026">
                  <c:v>2382.7208593550399</c:v>
                </c:pt>
                <c:pt idx="21027">
                  <c:v>2397.49372868304</c:v>
                </c:pt>
                <c:pt idx="21028">
                  <c:v>2383.82801442955</c:v>
                </c:pt>
                <c:pt idx="21029">
                  <c:v>2374.5310851732702</c:v>
                </c:pt>
                <c:pt idx="21030">
                  <c:v>2395.4269587228</c:v>
                </c:pt>
                <c:pt idx="21031">
                  <c:v>2412.9135755214702</c:v>
                </c:pt>
                <c:pt idx="21032">
                  <c:v>2415.3264890969899</c:v>
                </c:pt>
                <c:pt idx="21033">
                  <c:v>2419.43254412846</c:v>
                </c:pt>
                <c:pt idx="21034">
                  <c:v>2411.9323032416601</c:v>
                </c:pt>
                <c:pt idx="21035">
                  <c:v>2401.9951421523001</c:v>
                </c:pt>
                <c:pt idx="21036">
                  <c:v>2405.5500949626899</c:v>
                </c:pt>
                <c:pt idx="21037">
                  <c:v>2436.77413519531</c:v>
                </c:pt>
                <c:pt idx="21038">
                  <c:v>2447.69088332098</c:v>
                </c:pt>
                <c:pt idx="21039">
                  <c:v>2440.5436259416801</c:v>
                </c:pt>
                <c:pt idx="21040">
                  <c:v>2445.8640110462402</c:v>
                </c:pt>
                <c:pt idx="21041">
                  <c:v>2451.4405809914201</c:v>
                </c:pt>
                <c:pt idx="21042">
                  <c:v>2444.5275185530299</c:v>
                </c:pt>
                <c:pt idx="21043">
                  <c:v>2471.12397795488</c:v>
                </c:pt>
                <c:pt idx="21044">
                  <c:v>2477.0052530224102</c:v>
                </c:pt>
                <c:pt idx="21045">
                  <c:v>2485.8729318282399</c:v>
                </c:pt>
                <c:pt idx="21046">
                  <c:v>2475.3825480559199</c:v>
                </c:pt>
                <c:pt idx="21047">
                  <c:v>2477.80842295301</c:v>
                </c:pt>
                <c:pt idx="21048">
                  <c:v>2480.7322368921</c:v>
                </c:pt>
                <c:pt idx="21049">
                  <c:v>2480.6826222473601</c:v>
                </c:pt>
                <c:pt idx="21050">
                  <c:v>2495.02096780395</c:v>
                </c:pt>
                <c:pt idx="21051">
                  <c:v>2495.71957367494</c:v>
                </c:pt>
                <c:pt idx="21052">
                  <c:v>2504.1551058339601</c:v>
                </c:pt>
                <c:pt idx="21053">
                  <c:v>2520.3820309197599</c:v>
                </c:pt>
                <c:pt idx="21054">
                  <c:v>2498.65633781323</c:v>
                </c:pt>
                <c:pt idx="21055">
                  <c:v>2500.8551553905099</c:v>
                </c:pt>
                <c:pt idx="21056">
                  <c:v>2499.55471070971</c:v>
                </c:pt>
                <c:pt idx="21057">
                  <c:v>2478.3084956686798</c:v>
                </c:pt>
                <c:pt idx="21058">
                  <c:v>2477.5650031199698</c:v>
                </c:pt>
                <c:pt idx="21059">
                  <c:v>2475.0874381168501</c:v>
                </c:pt>
                <c:pt idx="21060">
                  <c:v>2504.2934698866302</c:v>
                </c:pt>
                <c:pt idx="21061">
                  <c:v>2510.5542035613498</c:v>
                </c:pt>
                <c:pt idx="21062">
                  <c:v>2518.3369215923899</c:v>
                </c:pt>
                <c:pt idx="21063">
                  <c:v>2504.2342348314701</c:v>
                </c:pt>
                <c:pt idx="21064">
                  <c:v>2511.2460906890001</c:v>
                </c:pt>
                <c:pt idx="21065">
                  <c:v>2518.5287043520002</c:v>
                </c:pt>
                <c:pt idx="21066">
                  <c:v>2536.91396389377</c:v>
                </c:pt>
                <c:pt idx="21067">
                  <c:v>2546.3005455601701</c:v>
                </c:pt>
                <c:pt idx="21068">
                  <c:v>2550.8838865421799</c:v>
                </c:pt>
                <c:pt idx="21069">
                  <c:v>2552.1593284854498</c:v>
                </c:pt>
                <c:pt idx="21070">
                  <c:v>2551.1384647540599</c:v>
                </c:pt>
                <c:pt idx="21071">
                  <c:v>2555.2202862976701</c:v>
                </c:pt>
                <c:pt idx="21072">
                  <c:v>2562.8859471565602</c:v>
                </c:pt>
                <c:pt idx="21073">
                  <c:v>2555.1972893150901</c:v>
                </c:pt>
                <c:pt idx="21074">
                  <c:v>2516.6138102464301</c:v>
                </c:pt>
                <c:pt idx="21075">
                  <c:v>2524.6669744392202</c:v>
                </c:pt>
                <c:pt idx="21076">
                  <c:v>2549.1562440912799</c:v>
                </c:pt>
                <c:pt idx="21077">
                  <c:v>2552.4701472085999</c:v>
                </c:pt>
                <c:pt idx="21078">
                  <c:v>2545.3232307964199</c:v>
                </c:pt>
                <c:pt idx="21079">
                  <c:v>2571.0309954274599</c:v>
                </c:pt>
                <c:pt idx="21080">
                  <c:v>2582.0864287078002</c:v>
                </c:pt>
                <c:pt idx="21081">
                  <c:v>2580.0207595648299</c:v>
                </c:pt>
                <c:pt idx="21082">
                  <c:v>2569.9586786025302</c:v>
                </c:pt>
                <c:pt idx="21083">
                  <c:v>2574.07061248829</c:v>
                </c:pt>
                <c:pt idx="21084">
                  <c:v>2579.21875371327</c:v>
                </c:pt>
                <c:pt idx="21085">
                  <c:v>2574.5761599565799</c:v>
                </c:pt>
                <c:pt idx="21086">
                  <c:v>2577.40819373254</c:v>
                </c:pt>
                <c:pt idx="21087">
                  <c:v>2598.5429409211501</c:v>
                </c:pt>
                <c:pt idx="21088">
                  <c:v>2600.8816295679699</c:v>
                </c:pt>
                <c:pt idx="21089">
                  <c:v>2589.4377503978799</c:v>
                </c:pt>
                <c:pt idx="21090">
                  <c:v>2594.0987383485899</c:v>
                </c:pt>
                <c:pt idx="21091">
                  <c:v>2591.5046396102398</c:v>
                </c:pt>
                <c:pt idx="21092">
                  <c:v>2582.1752229076401</c:v>
                </c:pt>
                <c:pt idx="21093">
                  <c:v>2570.2972168822698</c:v>
                </c:pt>
                <c:pt idx="21094">
                  <c:v>2582.1205840799298</c:v>
                </c:pt>
                <c:pt idx="21095">
                  <c:v>2601.7447005189401</c:v>
                </c:pt>
                <c:pt idx="21096">
                  <c:v>2597.5819089981001</c:v>
                </c:pt>
                <c:pt idx="21097">
                  <c:v>2584.8537576440099</c:v>
                </c:pt>
                <c:pt idx="21098">
                  <c:v>2584.3884839676398</c:v>
                </c:pt>
                <c:pt idx="21099">
                  <c:v>2589.0920710084602</c:v>
                </c:pt>
                <c:pt idx="21100">
                  <c:v>2570.7612991457199</c:v>
                </c:pt>
                <c:pt idx="21101">
                  <c:v>2577.4966937494801</c:v>
                </c:pt>
                <c:pt idx="21102">
                  <c:v>2578.06374302211</c:v>
                </c:pt>
                <c:pt idx="21103">
                  <c:v>2584.5604636545199</c:v>
                </c:pt>
                <c:pt idx="21104">
                  <c:v>2604.2548143875701</c:v>
                </c:pt>
                <c:pt idx="21105">
                  <c:v>2617.8490245186699</c:v>
                </c:pt>
                <c:pt idx="21106">
                  <c:v>2618.42495130407</c:v>
                </c:pt>
                <c:pt idx="21107">
                  <c:v>2615.3352098615301</c:v>
                </c:pt>
                <c:pt idx="21108">
                  <c:v>2603.35697460036</c:v>
                </c:pt>
                <c:pt idx="21109">
                  <c:v>2612.5207911509601</c:v>
                </c:pt>
                <c:pt idx="21110">
                  <c:v>2598.7266813736801</c:v>
                </c:pt>
                <c:pt idx="21111">
                  <c:v>2608.9136899646601</c:v>
                </c:pt>
                <c:pt idx="21112">
                  <c:v>2631.4025259721602</c:v>
                </c:pt>
                <c:pt idx="21113">
                  <c:v>2601.7203054791898</c:v>
                </c:pt>
                <c:pt idx="21114">
                  <c:v>2600.7316517631102</c:v>
                </c:pt>
                <c:pt idx="21115">
                  <c:v>2601.8239590568501</c:v>
                </c:pt>
                <c:pt idx="21116">
                  <c:v>2615.9258449149402</c:v>
                </c:pt>
                <c:pt idx="21117">
                  <c:v>2633.24327400828</c:v>
                </c:pt>
                <c:pt idx="21118">
                  <c:v>2649.3060579797302</c:v>
                </c:pt>
                <c:pt idx="21119">
                  <c:v>2653.8098782782899</c:v>
                </c:pt>
                <c:pt idx="21120">
                  <c:v>2651.1560684000101</c:v>
                </c:pt>
                <c:pt idx="21121">
                  <c:v>2654.33745568209</c:v>
                </c:pt>
                <c:pt idx="21122">
                  <c:v>2660.4424318301599</c:v>
                </c:pt>
                <c:pt idx="21123">
                  <c:v>2658.3140778847001</c:v>
                </c:pt>
                <c:pt idx="21124">
                  <c:v>2638.6425537083501</c:v>
                </c:pt>
                <c:pt idx="21125">
                  <c:v>2629.93503328111</c:v>
                </c:pt>
                <c:pt idx="21126">
                  <c:v>2649.3965525274002</c:v>
                </c:pt>
                <c:pt idx="21127">
                  <c:v>2669.2670266713499</c:v>
                </c:pt>
                <c:pt idx="21128">
                  <c:v>2672.7370738060199</c:v>
                </c:pt>
                <c:pt idx="21129">
                  <c:v>2673.2716212207902</c:v>
                </c:pt>
                <c:pt idx="21130">
                  <c:v>2685.03401635416</c:v>
                </c:pt>
                <c:pt idx="21131">
                  <c:v>2683.1544925427102</c:v>
                </c:pt>
                <c:pt idx="21132">
                  <c:v>2682.0812307456899</c:v>
                </c:pt>
                <c:pt idx="21133">
                  <c:v>2674.3031951765302</c:v>
                </c:pt>
                <c:pt idx="21134">
                  <c:v>2669.7568797447302</c:v>
                </c:pt>
                <c:pt idx="21135">
                  <c:v>2578.7181701454301</c:v>
                </c:pt>
                <c:pt idx="21136">
                  <c:v>2591.35388917915</c:v>
                </c:pt>
                <c:pt idx="21137">
                  <c:v>2585.3678616951402</c:v>
                </c:pt>
                <c:pt idx="21138">
                  <c:v>2553.80052010384</c:v>
                </c:pt>
                <c:pt idx="21139">
                  <c:v>2525.9385564295098</c:v>
                </c:pt>
                <c:pt idx="21140">
                  <c:v>2566.3283139468199</c:v>
                </c:pt>
                <c:pt idx="21141">
                  <c:v>2561.4266268671799</c:v>
                </c:pt>
                <c:pt idx="21142">
                  <c:v>2579.3309989889799</c:v>
                </c:pt>
                <c:pt idx="21143">
                  <c:v>2582.1424697778798</c:v>
                </c:pt>
                <c:pt idx="21144">
                  <c:v>2589.8630757625201</c:v>
                </c:pt>
                <c:pt idx="21145">
                  <c:v>2537.7809293089299</c:v>
                </c:pt>
                <c:pt idx="21146">
                  <c:v>2552.7284589825599</c:v>
                </c:pt>
                <c:pt idx="21147">
                  <c:v>2564.4454826092901</c:v>
                </c:pt>
                <c:pt idx="21148">
                  <c:v>2554.16205622403</c:v>
                </c:pt>
                <c:pt idx="21149">
                  <c:v>2582.2322972219299</c:v>
                </c:pt>
                <c:pt idx="21150">
                  <c:v>2600.0238777497898</c:v>
                </c:pt>
                <c:pt idx="21151">
                  <c:v>2643.1582738816601</c:v>
                </c:pt>
                <c:pt idx="21152">
                  <c:v>2643.1318422989202</c:v>
                </c:pt>
                <c:pt idx="21153">
                  <c:v>2645.7485428228001</c:v>
                </c:pt>
                <c:pt idx="21154">
                  <c:v>2647.8386841716301</c:v>
                </c:pt>
                <c:pt idx="21155">
                  <c:v>2632.1899575481698</c:v>
                </c:pt>
                <c:pt idx="21156">
                  <c:v>2613.21186795425</c:v>
                </c:pt>
                <c:pt idx="21157">
                  <c:v>2621.28669262623</c:v>
                </c:pt>
                <c:pt idx="21158">
                  <c:v>2619.94983641299</c:v>
                </c:pt>
                <c:pt idx="21159">
                  <c:v>2626.2901150171101</c:v>
                </c:pt>
                <c:pt idx="21160">
                  <c:v>2651.2923969120702</c:v>
                </c:pt>
                <c:pt idx="21161">
                  <c:v>2654.2618443966098</c:v>
                </c:pt>
                <c:pt idx="21162">
                  <c:v>2663.0739937200101</c:v>
                </c:pt>
                <c:pt idx="21163">
                  <c:v>2664.9914069954898</c:v>
                </c:pt>
                <c:pt idx="21164">
                  <c:v>2671.4406862004198</c:v>
                </c:pt>
                <c:pt idx="21165">
                  <c:v>2654.9311827596998</c:v>
                </c:pt>
                <c:pt idx="21166">
                  <c:v>2671.7103478347399</c:v>
                </c:pt>
                <c:pt idx="21167">
                  <c:v>2681.3819392938999</c:v>
                </c:pt>
                <c:pt idx="21168">
                  <c:v>2710.3944918770599</c:v>
                </c:pt>
                <c:pt idx="21169">
                  <c:v>2713.4301337079701</c:v>
                </c:pt>
                <c:pt idx="21170">
                  <c:v>2714.0270883373801</c:v>
                </c:pt>
                <c:pt idx="21171">
                  <c:v>2708.3819119936402</c:v>
                </c:pt>
                <c:pt idx="21172">
                  <c:v>2733.0823550310201</c:v>
                </c:pt>
                <c:pt idx="21173">
                  <c:v>2727.12423549705</c:v>
                </c:pt>
                <c:pt idx="21174">
                  <c:v>2724.9970785933701</c:v>
                </c:pt>
                <c:pt idx="21175">
                  <c:v>2750.3940513658599</c:v>
                </c:pt>
                <c:pt idx="21176">
                  <c:v>2750.4490592468801</c:v>
                </c:pt>
                <c:pt idx="21177">
                  <c:v>2747.4785742629001</c:v>
                </c:pt>
                <c:pt idx="21178">
                  <c:v>2722.53146880859</c:v>
                </c:pt>
                <c:pt idx="21179">
                  <c:v>2729.0110937043501</c:v>
                </c:pt>
                <c:pt idx="21180">
                  <c:v>2751.0615033414902</c:v>
                </c:pt>
                <c:pt idx="21181">
                  <c:v>2761.7356219744502</c:v>
                </c:pt>
                <c:pt idx="21182">
                  <c:v>2769.1370734413399</c:v>
                </c:pt>
                <c:pt idx="21183">
                  <c:v>2774.61996484676</c:v>
                </c:pt>
                <c:pt idx="21184">
                  <c:v>2771.5123904861298</c:v>
                </c:pt>
                <c:pt idx="21185">
                  <c:v>2781.7115560831198</c:v>
                </c:pt>
                <c:pt idx="21186">
                  <c:v>2742.7119600668302</c:v>
                </c:pt>
                <c:pt idx="21187">
                  <c:v>2769.2614118402798</c:v>
                </c:pt>
                <c:pt idx="21188">
                  <c:v>2762.0059469412599</c:v>
                </c:pt>
                <c:pt idx="21189">
                  <c:v>2755.0456919549702</c:v>
                </c:pt>
                <c:pt idx="21190">
                  <c:v>2778.13297485355</c:v>
                </c:pt>
                <c:pt idx="21191">
                  <c:v>2775.8549058141698</c:v>
                </c:pt>
                <c:pt idx="21192">
                  <c:v>2794.6752020755898</c:v>
                </c:pt>
                <c:pt idx="21193">
                  <c:v>2803.8417367384</c:v>
                </c:pt>
                <c:pt idx="21194">
                  <c:v>2806.5895016404002</c:v>
                </c:pt>
                <c:pt idx="21195">
                  <c:v>2802.0428266477402</c:v>
                </c:pt>
                <c:pt idx="21196">
                  <c:v>2772.56533611141</c:v>
                </c:pt>
                <c:pt idx="21197">
                  <c:v>2788.31350722052</c:v>
                </c:pt>
                <c:pt idx="21198">
                  <c:v>2795.5073560691499</c:v>
                </c:pt>
                <c:pt idx="21199">
                  <c:v>2817.53595403497</c:v>
                </c:pt>
                <c:pt idx="21200">
                  <c:v>2821.7059072469501</c:v>
                </c:pt>
                <c:pt idx="21201">
                  <c:v>2834.65753736121</c:v>
                </c:pt>
                <c:pt idx="21202">
                  <c:v>2840.29850586056</c:v>
                </c:pt>
                <c:pt idx="21203">
                  <c:v>2825.2165207944399</c:v>
                </c:pt>
                <c:pt idx="21204">
                  <c:v>2799.7613199420798</c:v>
                </c:pt>
                <c:pt idx="21205">
                  <c:v>2751.2974514938801</c:v>
                </c:pt>
                <c:pt idx="21206">
                  <c:v>2781.25908074065</c:v>
                </c:pt>
                <c:pt idx="21207">
                  <c:v>2784.01252723059</c:v>
                </c:pt>
                <c:pt idx="21208">
                  <c:v>2755.0309568221101</c:v>
                </c:pt>
                <c:pt idx="21209">
                  <c:v>2793.2983368123701</c:v>
                </c:pt>
                <c:pt idx="21210">
                  <c:v>2807.7955551804298</c:v>
                </c:pt>
                <c:pt idx="21211">
                  <c:v>2827.7028256666599</c:v>
                </c:pt>
                <c:pt idx="21212">
                  <c:v>2824.5640755301702</c:v>
                </c:pt>
                <c:pt idx="21213">
                  <c:v>2829.0551324102598</c:v>
                </c:pt>
                <c:pt idx="21214">
                  <c:v>2793.0978416773301</c:v>
                </c:pt>
                <c:pt idx="21215">
                  <c:v>2809.2698781806398</c:v>
                </c:pt>
                <c:pt idx="21216">
                  <c:v>2774.6877659802399</c:v>
                </c:pt>
                <c:pt idx="21217">
                  <c:v>2764.3936743684499</c:v>
                </c:pt>
                <c:pt idx="21218">
                  <c:v>2755.2435313062902</c:v>
                </c:pt>
                <c:pt idx="21219">
                  <c:v>2781.1152680652599</c:v>
                </c:pt>
                <c:pt idx="21220">
                  <c:v>2782.4780145466102</c:v>
                </c:pt>
                <c:pt idx="21221">
                  <c:v>2777.7199771417299</c:v>
                </c:pt>
                <c:pt idx="21222">
                  <c:v>2807.6915756950898</c:v>
                </c:pt>
                <c:pt idx="21223">
                  <c:v>2818.3327267669802</c:v>
                </c:pt>
                <c:pt idx="21224">
                  <c:v>2820.8410428938</c:v>
                </c:pt>
                <c:pt idx="21225">
                  <c:v>2832.6603668635298</c:v>
                </c:pt>
                <c:pt idx="21226">
                  <c:v>2836.0312327000902</c:v>
                </c:pt>
                <c:pt idx="21227">
                  <c:v>2796.0148320066901</c:v>
                </c:pt>
                <c:pt idx="21228">
                  <c:v>2811.9241564008098</c:v>
                </c:pt>
                <c:pt idx="21229">
                  <c:v>2862.5106719744599</c:v>
                </c:pt>
                <c:pt idx="21230">
                  <c:v>2871.0695788836701</c:v>
                </c:pt>
                <c:pt idx="21231">
                  <c:v>2862.7147664091099</c:v>
                </c:pt>
                <c:pt idx="21232">
                  <c:v>2863.83122516801</c:v>
                </c:pt>
                <c:pt idx="21233">
                  <c:v>2857.2157750378801</c:v>
                </c:pt>
                <c:pt idx="21234">
                  <c:v>2870.3303954452999</c:v>
                </c:pt>
                <c:pt idx="21235">
                  <c:v>2834.9966282773698</c:v>
                </c:pt>
                <c:pt idx="21236">
                  <c:v>2845.7412654985401</c:v>
                </c:pt>
                <c:pt idx="21237">
                  <c:v>2788.2288345228098</c:v>
                </c:pt>
                <c:pt idx="21238">
                  <c:v>2797.1232845049399</c:v>
                </c:pt>
                <c:pt idx="21239">
                  <c:v>2731.6426284146801</c:v>
                </c:pt>
                <c:pt idx="21240">
                  <c:v>2690.9138368250201</c:v>
                </c:pt>
                <c:pt idx="21241">
                  <c:v>2716.4506091364901</c:v>
                </c:pt>
                <c:pt idx="21242">
                  <c:v>2684.6409725035001</c:v>
                </c:pt>
                <c:pt idx="21243">
                  <c:v>2698.81587683832</c:v>
                </c:pt>
                <c:pt idx="21244">
                  <c:v>2714.1451510187599</c:v>
                </c:pt>
                <c:pt idx="21245">
                  <c:v>2642.4374361288401</c:v>
                </c:pt>
                <c:pt idx="21246">
                  <c:v>2697.6115297952101</c:v>
                </c:pt>
                <c:pt idx="21247">
                  <c:v>2698.0970998705802</c:v>
                </c:pt>
                <c:pt idx="21248">
                  <c:v>2698.5827573485499</c:v>
                </c:pt>
                <c:pt idx="21249">
                  <c:v>2699.0685022448802</c:v>
                </c:pt>
                <c:pt idx="21250">
                  <c:v>2699.5543345752799</c:v>
                </c:pt>
                <c:pt idx="21251">
                  <c:v>2700.0402543555101</c:v>
                </c:pt>
                <c:pt idx="21252">
                  <c:v>2700.5262616012901</c:v>
                </c:pt>
                <c:pt idx="21253">
                  <c:v>2701.0123563283801</c:v>
                </c:pt>
                <c:pt idx="21254">
                  <c:v>2701.4985385525201</c:v>
                </c:pt>
                <c:pt idx="21255">
                  <c:v>2701.98480828946</c:v>
                </c:pt>
                <c:pt idx="21256">
                  <c:v>2702.4711655549499</c:v>
                </c:pt>
                <c:pt idx="21257">
                  <c:v>2702.9576103647501</c:v>
                </c:pt>
                <c:pt idx="21258">
                  <c:v>2703.4441427346201</c:v>
                </c:pt>
                <c:pt idx="21259">
                  <c:v>2703.9307626803102</c:v>
                </c:pt>
                <c:pt idx="21260">
                  <c:v>2704.4174702175901</c:v>
                </c:pt>
                <c:pt idx="21261">
                  <c:v>2704.90426536223</c:v>
                </c:pt>
                <c:pt idx="21262">
                  <c:v>2705.3911481299901</c:v>
                </c:pt>
                <c:pt idx="21263">
                  <c:v>2705.8781185366602</c:v>
                </c:pt>
                <c:pt idx="21264">
                  <c:v>2706.3651765979998</c:v>
                </c:pt>
                <c:pt idx="21265">
                  <c:v>2706.8523223297798</c:v>
                </c:pt>
                <c:pt idx="21266">
                  <c:v>2707.3124872245799</c:v>
                </c:pt>
                <c:pt idx="21267">
                  <c:v>2707.7727303474098</c:v>
                </c:pt>
                <c:pt idx="21268">
                  <c:v>2708.2330517115702</c:v>
                </c:pt>
                <c:pt idx="21269">
                  <c:v>2708.6934513303599</c:v>
                </c:pt>
                <c:pt idx="21270">
                  <c:v>2701.8404568984902</c:v>
                </c:pt>
                <c:pt idx="21271">
                  <c:v>2738.77461594429</c:v>
                </c:pt>
                <c:pt idx="21272">
                  <c:v>2738.4185752442199</c:v>
                </c:pt>
                <c:pt idx="21273">
                  <c:v>2757.7791945712002</c:v>
                </c:pt>
                <c:pt idx="21274">
                  <c:v>2761.0057962288502</c:v>
                </c:pt>
                <c:pt idx="21275">
                  <c:v>2744.9091324368301</c:v>
                </c:pt>
                <c:pt idx="21276">
                  <c:v>2824.4291500035301</c:v>
                </c:pt>
                <c:pt idx="21277">
                  <c:v>2841.5734349440499</c:v>
                </c:pt>
                <c:pt idx="21278">
                  <c:v>2823.5862751008499</c:v>
                </c:pt>
                <c:pt idx="21279">
                  <c:v>2836.2077057505498</c:v>
                </c:pt>
                <c:pt idx="21280">
                  <c:v>2820.80709790833</c:v>
                </c:pt>
                <c:pt idx="21281">
                  <c:v>2820.4403929855998</c:v>
                </c:pt>
                <c:pt idx="21282">
                  <c:v>2837.8425102103201</c:v>
                </c:pt>
                <c:pt idx="21283">
                  <c:v>2850.5276662309602</c:v>
                </c:pt>
                <c:pt idx="21284">
                  <c:v>2840.4653035691699</c:v>
                </c:pt>
                <c:pt idx="21285">
                  <c:v>2879.7773433705602</c:v>
                </c:pt>
                <c:pt idx="21286">
                  <c:v>2883.3482672763398</c:v>
                </c:pt>
                <c:pt idx="21287">
                  <c:v>2869.91186435083</c:v>
                </c:pt>
                <c:pt idx="21288">
                  <c:v>2875.4794933676799</c:v>
                </c:pt>
                <c:pt idx="21289">
                  <c:v>2907.5123349237901</c:v>
                </c:pt>
                <c:pt idx="21290">
                  <c:v>2900.06910334639</c:v>
                </c:pt>
                <c:pt idx="21291">
                  <c:v>2923.0956520269601</c:v>
                </c:pt>
                <c:pt idx="21292">
                  <c:v>2919.7048610706101</c:v>
                </c:pt>
                <c:pt idx="21293">
                  <c:v>2903.1793315569498</c:v>
                </c:pt>
                <c:pt idx="21294">
                  <c:v>2918.3919912543001</c:v>
                </c:pt>
                <c:pt idx="21295">
                  <c:v>2892.8268774109201</c:v>
                </c:pt>
                <c:pt idx="21296">
                  <c:v>2873.8499330950999</c:v>
                </c:pt>
                <c:pt idx="21297">
                  <c:v>2880.5747419385398</c:v>
                </c:pt>
                <c:pt idx="21298">
                  <c:v>2878.0974476604802</c:v>
                </c:pt>
                <c:pt idx="21299">
                  <c:v>2807.98699383547</c:v>
                </c:pt>
                <c:pt idx="21300">
                  <c:v>2821.5776508856302</c:v>
                </c:pt>
                <c:pt idx="21301">
                  <c:v>2845.9560817892798</c:v>
                </c:pt>
                <c:pt idx="21302">
                  <c:v>2836.9628605708299</c:v>
                </c:pt>
                <c:pt idx="21303">
                  <c:v>2831.9698059362199</c:v>
                </c:pt>
                <c:pt idx="21304">
                  <c:v>2871.4474650309799</c:v>
                </c:pt>
                <c:pt idx="21305">
                  <c:v>2883.3352575362001</c:v>
                </c:pt>
                <c:pt idx="21306">
                  <c:v>2865.2855788240299</c:v>
                </c:pt>
                <c:pt idx="21307">
                  <c:v>2900.9297314246</c:v>
                </c:pt>
                <c:pt idx="21308">
                  <c:v>2824.2291493257298</c:v>
                </c:pt>
                <c:pt idx="21309">
                  <c:v>2826.9404093090802</c:v>
                </c:pt>
                <c:pt idx="21310">
                  <c:v>2810.7137713596499</c:v>
                </c:pt>
                <c:pt idx="21311">
                  <c:v>2844.61097944225</c:v>
                </c:pt>
                <c:pt idx="21312">
                  <c:v>2766.2703930684102</c:v>
                </c:pt>
                <c:pt idx="21313">
                  <c:v>2765.32986113476</c:v>
                </c:pt>
                <c:pt idx="21314">
                  <c:v>2725.3984979399802</c:v>
                </c:pt>
                <c:pt idx="21315">
                  <c:v>2696.4002579219</c:v>
                </c:pt>
                <c:pt idx="21316">
                  <c:v>2772.6005292107702</c:v>
                </c:pt>
                <c:pt idx="21317">
                  <c:v>2755.5767619614098</c:v>
                </c:pt>
                <c:pt idx="21318">
                  <c:v>2721.57294471881</c:v>
                </c:pt>
                <c:pt idx="21319">
                  <c:v>2733.16684546331</c:v>
                </c:pt>
                <c:pt idx="21320">
                  <c:v>2684.1338322556999</c:v>
                </c:pt>
                <c:pt idx="21321">
                  <c:v>2692.8841085488498</c:v>
                </c:pt>
                <c:pt idx="21322">
                  <c:v>2651.84455473457</c:v>
                </c:pt>
                <c:pt idx="21323">
                  <c:v>2694.4331782836098</c:v>
                </c:pt>
                <c:pt idx="21324">
                  <c:v>2638.5506341660098</c:v>
                </c:pt>
                <c:pt idx="21325">
                  <c:v>2673.53781557505</c:v>
                </c:pt>
                <c:pt idx="21326">
                  <c:v>2751.4981782772102</c:v>
                </c:pt>
                <c:pt idx="21327">
                  <c:v>2752.2135678035702</c:v>
                </c:pt>
                <c:pt idx="21328">
                  <c:v>2771.9194169490402</c:v>
                </c:pt>
                <c:pt idx="21329">
                  <c:v>2755.6759691657198</c:v>
                </c:pt>
                <c:pt idx="21330">
                  <c:v>2739.2521403894898</c:v>
                </c:pt>
                <c:pt idx="21331">
                  <c:v>2779.9026421528702</c:v>
                </c:pt>
                <c:pt idx="21332">
                  <c:v>2823.3803194761399</c:v>
                </c:pt>
                <c:pt idx="21333">
                  <c:v>2821.7992264972399</c:v>
                </c:pt>
                <c:pt idx="21334">
                  <c:v>2842.2290528970798</c:v>
                </c:pt>
                <c:pt idx="21335">
                  <c:v>2771.57123864205</c:v>
                </c:pt>
                <c:pt idx="21336">
                  <c:v>2785.2628005609499</c:v>
                </c:pt>
                <c:pt idx="21337">
                  <c:v>2787.3238950333598</c:v>
                </c:pt>
                <c:pt idx="21338">
                  <c:v>2749.8065154062101</c:v>
                </c:pt>
                <c:pt idx="21339">
                  <c:v>2706.4695647234098</c:v>
                </c:pt>
                <c:pt idx="21340">
                  <c:v>2724.4405226331701</c:v>
                </c:pt>
                <c:pt idx="21341">
                  <c:v>2722.0975037837102</c:v>
                </c:pt>
                <c:pt idx="21342">
                  <c:v>2739.9000214584498</c:v>
                </c:pt>
                <c:pt idx="21343">
                  <c:v>2785.2179678133798</c:v>
                </c:pt>
                <c:pt idx="21344">
                  <c:v>2807.88964207138</c:v>
                </c:pt>
                <c:pt idx="21345">
                  <c:v>2811.09063626334</c:v>
                </c:pt>
                <c:pt idx="21346">
                  <c:v>2769.5989384720901</c:v>
                </c:pt>
                <c:pt idx="21347">
                  <c:v>2773.31020104964</c:v>
                </c:pt>
                <c:pt idx="21348">
                  <c:v>2755.6719481709702</c:v>
                </c:pt>
                <c:pt idx="21349">
                  <c:v>2715.71470492249</c:v>
                </c:pt>
                <c:pt idx="21350">
                  <c:v>2712.1842758060902</c:v>
                </c:pt>
                <c:pt idx="21351">
                  <c:v>2643.0235767730301</c:v>
                </c:pt>
                <c:pt idx="21352">
                  <c:v>2647.51671685355</c:v>
                </c:pt>
                <c:pt idx="21353">
                  <c:v>2647.7814685252301</c:v>
                </c:pt>
                <c:pt idx="21354">
                  <c:v>2648.0462466720901</c:v>
                </c:pt>
                <c:pt idx="21355">
                  <c:v>2648.3110512967501</c:v>
                </c:pt>
                <c:pt idx="21356">
                  <c:v>2648.5758824018799</c:v>
                </c:pt>
                <c:pt idx="21357">
                  <c:v>2648.8407399901198</c:v>
                </c:pt>
                <c:pt idx="21358">
                  <c:v>2649.1056240641201</c:v>
                </c:pt>
                <c:pt idx="21359">
                  <c:v>2649.3705346265301</c:v>
                </c:pt>
                <c:pt idx="21360">
                  <c:v>2649.6354716799901</c:v>
                </c:pt>
                <c:pt idx="21361">
                  <c:v>2649.90043522716</c:v>
                </c:pt>
                <c:pt idx="21362">
                  <c:v>2650.1654252706799</c:v>
                </c:pt>
                <c:pt idx="21363">
                  <c:v>2650.4304418132101</c:v>
                </c:pt>
                <c:pt idx="21364">
                  <c:v>2650.6954848573901</c:v>
                </c:pt>
                <c:pt idx="21365">
                  <c:v>2650.96055440588</c:v>
                </c:pt>
                <c:pt idx="21366">
                  <c:v>2651.2256504613201</c:v>
                </c:pt>
                <c:pt idx="21367">
                  <c:v>2651.4907730263599</c:v>
                </c:pt>
                <c:pt idx="21368">
                  <c:v>2651.7559221036699</c:v>
                </c:pt>
                <c:pt idx="21369">
                  <c:v>2652.0210976958801</c:v>
                </c:pt>
                <c:pt idx="21370">
                  <c:v>2652.2067391727201</c:v>
                </c:pt>
                <c:pt idx="21371">
                  <c:v>2652.3923936444598</c:v>
                </c:pt>
                <c:pt idx="21372">
                  <c:v>2652.5780611120099</c:v>
                </c:pt>
                <c:pt idx="21373">
                  <c:v>2652.7637415762902</c:v>
                </c:pt>
                <c:pt idx="21374">
                  <c:v>2652.9494350382001</c:v>
                </c:pt>
                <c:pt idx="21375">
                  <c:v>2653.1351414986498</c:v>
                </c:pt>
                <c:pt idx="21376">
                  <c:v>2653.3208609585599</c:v>
                </c:pt>
                <c:pt idx="21377">
                  <c:v>2653.5065934188301</c:v>
                </c:pt>
                <c:pt idx="21378">
                  <c:v>2653.6923388803698</c:v>
                </c:pt>
                <c:pt idx="21379">
                  <c:v>2653.8780973440898</c:v>
                </c:pt>
                <c:pt idx="21380">
                  <c:v>2654.0638688109002</c:v>
                </c:pt>
                <c:pt idx="21381">
                  <c:v>2654.2496532817199</c:v>
                </c:pt>
                <c:pt idx="21382">
                  <c:v>2654.4354507574499</c:v>
                </c:pt>
                <c:pt idx="21383">
                  <c:v>2654.621261239</c:v>
                </c:pt>
                <c:pt idx="21384">
                  <c:v>2654.8070847272902</c:v>
                </c:pt>
                <c:pt idx="21385">
                  <c:v>2654.99292122322</c:v>
                </c:pt>
                <c:pt idx="21386">
                  <c:v>2655.1787707276999</c:v>
                </c:pt>
                <c:pt idx="21387">
                  <c:v>2655.3646332416502</c:v>
                </c:pt>
                <c:pt idx="21388">
                  <c:v>2655.5505087659799</c:v>
                </c:pt>
                <c:pt idx="21389">
                  <c:v>2655.7363973015999</c:v>
                </c:pt>
                <c:pt idx="21390">
                  <c:v>2655.9754135773501</c:v>
                </c:pt>
                <c:pt idx="21391">
                  <c:v>2656.2144513645699</c:v>
                </c:pt>
                <c:pt idx="21392">
                  <c:v>2656.4535106652002</c:v>
                </c:pt>
                <c:pt idx="21393">
                  <c:v>2656.69259148116</c:v>
                </c:pt>
                <c:pt idx="21394">
                  <c:v>2656.9316938143902</c:v>
                </c:pt>
                <c:pt idx="21395">
                  <c:v>2657.1708176668299</c:v>
                </c:pt>
                <c:pt idx="21396">
                  <c:v>2657.4099630404198</c:v>
                </c:pt>
                <c:pt idx="21397">
                  <c:v>2657.6491299371</c:v>
                </c:pt>
                <c:pt idx="21398">
                  <c:v>2657.88831835879</c:v>
                </c:pt>
                <c:pt idx="21399">
                  <c:v>2658.1275283074401</c:v>
                </c:pt>
                <c:pt idx="21400">
                  <c:v>2658.3667597849899</c:v>
                </c:pt>
                <c:pt idx="21401">
                  <c:v>2658.6060127933702</c:v>
                </c:pt>
                <c:pt idx="21402">
                  <c:v>2658.84528733452</c:v>
                </c:pt>
                <c:pt idx="21403">
                  <c:v>2659.0845834103802</c:v>
                </c:pt>
                <c:pt idx="21404">
                  <c:v>2659.3239010228899</c:v>
                </c:pt>
                <c:pt idx="21405">
                  <c:v>2659.5632401739799</c:v>
                </c:pt>
                <c:pt idx="21406">
                  <c:v>2659.8026008656002</c:v>
                </c:pt>
                <c:pt idx="21407">
                  <c:v>2660.0419830996698</c:v>
                </c:pt>
                <c:pt idx="21408">
                  <c:v>2660.28138687815</c:v>
                </c:pt>
                <c:pt idx="21409">
                  <c:v>2660.5208122029699</c:v>
                </c:pt>
                <c:pt idx="21410">
                  <c:v>2660.7336538679501</c:v>
                </c:pt>
                <c:pt idx="21411">
                  <c:v>2660.9465125602601</c:v>
                </c:pt>
                <c:pt idx="21412">
                  <c:v>2661.1593882812599</c:v>
                </c:pt>
                <c:pt idx="21413">
                  <c:v>2661.3722810323202</c:v>
                </c:pt>
                <c:pt idx="21414">
                  <c:v>2661.5851908148102</c:v>
                </c:pt>
                <c:pt idx="21415">
                  <c:v>2661.79811763007</c:v>
                </c:pt>
                <c:pt idx="21416">
                  <c:v>2662.0110614794798</c:v>
                </c:pt>
                <c:pt idx="21417">
                  <c:v>2662.2240223643998</c:v>
                </c:pt>
                <c:pt idx="21418">
                  <c:v>2662.4370002861901</c:v>
                </c:pt>
                <c:pt idx="21419">
                  <c:v>2662.64999524621</c:v>
                </c:pt>
                <c:pt idx="21420">
                  <c:v>2662.86300724583</c:v>
                </c:pt>
                <c:pt idx="21421">
                  <c:v>2663.0760362864098</c:v>
                </c:pt>
                <c:pt idx="21422">
                  <c:v>2663.2890823693201</c:v>
                </c:pt>
                <c:pt idx="21423">
                  <c:v>2663.5021454959101</c:v>
                </c:pt>
                <c:pt idx="21424">
                  <c:v>2663.7152256675499</c:v>
                </c:pt>
                <c:pt idx="21425">
                  <c:v>2663.9283228856002</c:v>
                </c:pt>
                <c:pt idx="21426">
                  <c:v>2664.1414371514302</c:v>
                </c:pt>
                <c:pt idx="21427">
                  <c:v>2664.3545684664</c:v>
                </c:pt>
                <c:pt idx="21428">
                  <c:v>2664.5677168318798</c:v>
                </c:pt>
                <c:pt idx="21429">
                  <c:v>2664.7808822492302</c:v>
                </c:pt>
                <c:pt idx="21430">
                  <c:v>2664.99406471981</c:v>
                </c:pt>
                <c:pt idx="21431">
                  <c:v>2665.2072642449898</c:v>
                </c:pt>
                <c:pt idx="21432">
                  <c:v>2665.4204808261302</c:v>
                </c:pt>
                <c:pt idx="21433">
                  <c:v>2665.63371446459</c:v>
                </c:pt>
                <c:pt idx="21434">
                  <c:v>2665.8469651617502</c:v>
                </c:pt>
                <c:pt idx="21435">
                  <c:v>2666.0602329189601</c:v>
                </c:pt>
                <c:pt idx="21436">
                  <c:v>2666.2735177375998</c:v>
                </c:pt>
                <c:pt idx="21437">
                  <c:v>2666.48681961902</c:v>
                </c:pt>
                <c:pt idx="21438">
                  <c:v>2666.7001385645899</c:v>
                </c:pt>
                <c:pt idx="21439">
                  <c:v>2666.9134745756701</c:v>
                </c:pt>
                <c:pt idx="21440">
                  <c:v>2667.1268276536398</c:v>
                </c:pt>
                <c:pt idx="21441">
                  <c:v>2667.3401977998501</c:v>
                </c:pt>
                <c:pt idx="21442">
                  <c:v>2667.5535850156698</c:v>
                </c:pt>
                <c:pt idx="21443">
                  <c:v>2667.7669893024799</c:v>
                </c:pt>
                <c:pt idx="21444">
                  <c:v>2667.9804106616202</c:v>
                </c:pt>
                <c:pt idx="21445">
                  <c:v>2668.1938490944699</c:v>
                </c:pt>
                <c:pt idx="21446">
                  <c:v>2668.4073046024</c:v>
                </c:pt>
                <c:pt idx="21447">
                  <c:v>2668.6207771867698</c:v>
                </c:pt>
                <c:pt idx="21448">
                  <c:v>2668.8342668489399</c:v>
                </c:pt>
                <c:pt idx="21449">
                  <c:v>2669.04777359029</c:v>
                </c:pt>
                <c:pt idx="21450">
                  <c:v>2669.2612974121798</c:v>
                </c:pt>
                <c:pt idx="21451">
                  <c:v>2669.4748383159699</c:v>
                </c:pt>
                <c:pt idx="21452">
                  <c:v>2669.68839630304</c:v>
                </c:pt>
                <c:pt idx="21453">
                  <c:v>2669.9019713747398</c:v>
                </c:pt>
                <c:pt idx="21454">
                  <c:v>2670.1155635324499</c:v>
                </c:pt>
                <c:pt idx="21455">
                  <c:v>2670.32917277754</c:v>
                </c:pt>
                <c:pt idx="21456">
                  <c:v>2670.5427991113602</c:v>
                </c:pt>
                <c:pt idx="21457">
                  <c:v>2670.7564425352898</c:v>
                </c:pt>
                <c:pt idx="21458">
                  <c:v>2670.9701030506899</c:v>
                </c:pt>
                <c:pt idx="21459">
                  <c:v>2671.1837806589401</c:v>
                </c:pt>
                <c:pt idx="21460">
                  <c:v>2671.3974753613902</c:v>
                </c:pt>
                <c:pt idx="21461">
                  <c:v>2671.6111871594198</c:v>
                </c:pt>
                <c:pt idx="21462">
                  <c:v>2671.8249160543901</c:v>
                </c:pt>
                <c:pt idx="21463">
                  <c:v>2672.0386620476702</c:v>
                </c:pt>
                <c:pt idx="21464">
                  <c:v>2672.2524251406398</c:v>
                </c:pt>
                <c:pt idx="21465">
                  <c:v>2672.4662053346501</c:v>
                </c:pt>
                <c:pt idx="21466">
                  <c:v>2672.6800026310798</c:v>
                </c:pt>
                <c:pt idx="21467">
                  <c:v>2672.8938170312899</c:v>
                </c:pt>
                <c:pt idx="21468">
                  <c:v>2673.1076485366498</c:v>
                </c:pt>
                <c:pt idx="21469">
                  <c:v>2673.3214971485299</c:v>
                </c:pt>
                <c:pt idx="21470">
                  <c:v>2673.5353628683101</c:v>
                </c:pt>
                <c:pt idx="21471">
                  <c:v>2673.74924569734</c:v>
                </c:pt>
                <c:pt idx="21472">
                  <c:v>2673.9631456369898</c:v>
                </c:pt>
                <c:pt idx="21473">
                  <c:v>2674.17706268864</c:v>
                </c:pt>
                <c:pt idx="21474">
                  <c:v>2674.36425508303</c:v>
                </c:pt>
                <c:pt idx="21475">
                  <c:v>2674.5514605808899</c:v>
                </c:pt>
                <c:pt idx="21476">
                  <c:v>2674.73867918313</c:v>
                </c:pt>
                <c:pt idx="21477">
                  <c:v>2674.9259108906699</c:v>
                </c:pt>
                <c:pt idx="21478">
                  <c:v>2675.11315570443</c:v>
                </c:pt>
                <c:pt idx="21479">
                  <c:v>2675.3004136253298</c:v>
                </c:pt>
                <c:pt idx="21480">
                  <c:v>2675.4876846542902</c:v>
                </c:pt>
                <c:pt idx="21481">
                  <c:v>2675.6749687922102</c:v>
                </c:pt>
                <c:pt idx="21482">
                  <c:v>2675.8622660400301</c:v>
                </c:pt>
                <c:pt idx="21483">
                  <c:v>2676.0495763986501</c:v>
                </c:pt>
                <c:pt idx="21484">
                  <c:v>2676.2368998689999</c:v>
                </c:pt>
                <c:pt idx="21485">
                  <c:v>2676.4242364519901</c:v>
                </c:pt>
                <c:pt idx="21486">
                  <c:v>2676.61158614854</c:v>
                </c:pt>
                <c:pt idx="21487">
                  <c:v>2676.7989489595702</c:v>
                </c:pt>
                <c:pt idx="21488">
                  <c:v>2676.9863248860001</c:v>
                </c:pt>
                <c:pt idx="21489">
                  <c:v>2677.1737139287402</c:v>
                </c:pt>
                <c:pt idx="21490">
                  <c:v>2677.3611160887199</c:v>
                </c:pt>
                <c:pt idx="21491">
                  <c:v>2677.5485313668401</c:v>
                </c:pt>
                <c:pt idx="21492">
                  <c:v>2677.7359597640402</c:v>
                </c:pt>
                <c:pt idx="21493">
                  <c:v>2677.9234012812199</c:v>
                </c:pt>
                <c:pt idx="21494">
                  <c:v>2678.1108559193099</c:v>
                </c:pt>
                <c:pt idx="21495">
                  <c:v>2678.2983236792202</c:v>
                </c:pt>
                <c:pt idx="21496">
                  <c:v>2678.4590215786502</c:v>
                </c:pt>
                <c:pt idx="21497">
                  <c:v>2678.6197291199401</c:v>
                </c:pt>
                <c:pt idx="21498">
                  <c:v>2678.78044630369</c:v>
                </c:pt>
                <c:pt idx="21499">
                  <c:v>2678.9411731304699</c:v>
                </c:pt>
                <c:pt idx="21500">
                  <c:v>2679.1019096008499</c:v>
                </c:pt>
                <c:pt idx="21501">
                  <c:v>2679.2626557154299</c:v>
                </c:pt>
                <c:pt idx="21502">
                  <c:v>2679.4234114747701</c:v>
                </c:pt>
                <c:pt idx="21503">
                  <c:v>2679.5841768794598</c:v>
                </c:pt>
                <c:pt idx="21504">
                  <c:v>2679.7449519300699</c:v>
                </c:pt>
                <c:pt idx="21505">
                  <c:v>2679.90573662719</c:v>
                </c:pt>
                <c:pt idx="21506">
                  <c:v>2680.06653097139</c:v>
                </c:pt>
                <c:pt idx="21507">
                  <c:v>2680.2273349632401</c:v>
                </c:pt>
                <c:pt idx="21508">
                  <c:v>2680.3881486033401</c:v>
                </c:pt>
                <c:pt idx="21509">
                  <c:v>2680.5489718922599</c:v>
                </c:pt>
                <c:pt idx="21510">
                  <c:v>2680.7098048305702</c:v>
                </c:pt>
                <c:pt idx="21511">
                  <c:v>2680.8706474188598</c:v>
                </c:pt>
                <c:pt idx="21512">
                  <c:v>2681.0314996577099</c:v>
                </c:pt>
                <c:pt idx="21513">
                  <c:v>2681.1923615476899</c:v>
                </c:pt>
                <c:pt idx="21514">
                  <c:v>2681.35323308938</c:v>
                </c:pt>
                <c:pt idx="21515">
                  <c:v>2681.51411428336</c:v>
                </c:pt>
                <c:pt idx="21516">
                  <c:v>2681.6750051302201</c:v>
                </c:pt>
                <c:pt idx="21517">
                  <c:v>2681.8627223805802</c:v>
                </c:pt>
                <c:pt idx="21518">
                  <c:v>2682.05045277115</c:v>
                </c:pt>
                <c:pt idx="21519">
                  <c:v>2682.2381963028402</c:v>
                </c:pt>
                <c:pt idx="21520">
                  <c:v>2682.42595297658</c:v>
                </c:pt>
                <c:pt idx="21521">
                  <c:v>2682.61372279329</c:v>
                </c:pt>
                <c:pt idx="21522">
                  <c:v>2682.8015057538901</c:v>
                </c:pt>
                <c:pt idx="21523">
                  <c:v>2682.9893018592902</c:v>
                </c:pt>
                <c:pt idx="21524">
                  <c:v>2683.1771111104199</c:v>
                </c:pt>
                <c:pt idx="21525">
                  <c:v>2683.3649335082</c:v>
                </c:pt>
                <c:pt idx="21526">
                  <c:v>2683.55276905354</c:v>
                </c:pt>
                <c:pt idx="21527">
                  <c:v>2683.7406177473799</c:v>
                </c:pt>
                <c:pt idx="21528">
                  <c:v>2683.9284795906201</c:v>
                </c:pt>
                <c:pt idx="21529">
                  <c:v>2684.11635458419</c:v>
                </c:pt>
                <c:pt idx="21530">
                  <c:v>2684.3042427290102</c:v>
                </c:pt>
                <c:pt idx="21531">
                  <c:v>2684.492144026</c:v>
                </c:pt>
                <c:pt idx="21532">
                  <c:v>2684.6800584760799</c:v>
                </c:pt>
                <c:pt idx="21533">
                  <c:v>2684.8679860801799</c:v>
                </c:pt>
                <c:pt idx="21534">
                  <c:v>2685.0559268391999</c:v>
                </c:pt>
                <c:pt idx="21535">
                  <c:v>2685.2438807540798</c:v>
                </c:pt>
                <c:pt idx="21536">
                  <c:v>2685.4318478257301</c:v>
                </c:pt>
                <c:pt idx="21537">
                  <c:v>2685.6198280550798</c:v>
                </c:pt>
                <c:pt idx="21538">
                  <c:v>2685.7272528482099</c:v>
                </c:pt>
                <c:pt idx="21539">
                  <c:v>2685.83468193832</c:v>
                </c:pt>
                <c:pt idx="21540">
                  <c:v>2685.9421153255998</c:v>
                </c:pt>
                <c:pt idx="21541">
                  <c:v>2686.0495530102098</c:v>
                </c:pt>
                <c:pt idx="21542">
                  <c:v>2686.1569949923301</c:v>
                </c:pt>
                <c:pt idx="21543">
                  <c:v>2686.2644412721302</c:v>
                </c:pt>
                <c:pt idx="21544">
                  <c:v>2686.3718918497798</c:v>
                </c:pt>
                <c:pt idx="21545">
                  <c:v>2686.4793467254499</c:v>
                </c:pt>
                <c:pt idx="21546">
                  <c:v>2686.5868058993201</c:v>
                </c:pt>
                <c:pt idx="21547">
                  <c:v>2686.69426937156</c:v>
                </c:pt>
                <c:pt idx="21548">
                  <c:v>2686.8017371423298</c:v>
                </c:pt>
                <c:pt idx="21549">
                  <c:v>2686.9092092118199</c:v>
                </c:pt>
                <c:pt idx="21550">
                  <c:v>2687.0166855801899</c:v>
                </c:pt>
                <c:pt idx="21551">
                  <c:v>2687.12416624761</c:v>
                </c:pt>
                <c:pt idx="21552">
                  <c:v>2687.2316512142602</c:v>
                </c:pt>
                <c:pt idx="21553">
                  <c:v>2687.3391404803101</c:v>
                </c:pt>
                <c:pt idx="21554">
                  <c:v>2687.4466340459298</c:v>
                </c:pt>
                <c:pt idx="21555">
                  <c:v>2687.5541319112899</c:v>
                </c:pt>
                <c:pt idx="21556">
                  <c:v>2687.66163407657</c:v>
                </c:pt>
                <c:pt idx="21557">
                  <c:v>2687.76914054193</c:v>
                </c:pt>
                <c:pt idx="21558">
                  <c:v>2687.8766513075502</c:v>
                </c:pt>
                <c:pt idx="21559">
                  <c:v>2687.9841663736102</c:v>
                </c:pt>
                <c:pt idx="21560">
                  <c:v>2688.0916857402599</c:v>
                </c:pt>
                <c:pt idx="21561">
                  <c:v>2688.11856665712</c:v>
                </c:pt>
                <c:pt idx="21562">
                  <c:v>2688.14544784279</c:v>
                </c:pt>
                <c:pt idx="21563">
                  <c:v>2688.1723292972601</c:v>
                </c:pt>
                <c:pt idx="21564">
                  <c:v>2688.1992110205601</c:v>
                </c:pt>
                <c:pt idx="21565">
                  <c:v>2688.2260930126699</c:v>
                </c:pt>
                <c:pt idx="21566">
                  <c:v>2688.2529752736</c:v>
                </c:pt>
                <c:pt idx="21567">
                  <c:v>2688.2798578033498</c:v>
                </c:pt>
                <c:pt idx="21568">
                  <c:v>2688.30674060193</c:v>
                </c:pt>
                <c:pt idx="21569">
                  <c:v>2688.3336236693399</c:v>
                </c:pt>
                <c:pt idx="21570">
                  <c:v>2688.3605070055701</c:v>
                </c:pt>
                <c:pt idx="21571">
                  <c:v>2688.3873906106401</c:v>
                </c:pt>
                <c:pt idx="21572">
                  <c:v>2688.4142744845499</c:v>
                </c:pt>
                <c:pt idx="21573">
                  <c:v>2688.44115862729</c:v>
                </c:pt>
                <c:pt idx="21574">
                  <c:v>2688.4680430388798</c:v>
                </c:pt>
                <c:pt idx="21575">
                  <c:v>2688.49492771931</c:v>
                </c:pt>
                <c:pt idx="21576">
                  <c:v>2688.52181266859</c:v>
                </c:pt>
                <c:pt idx="21577">
                  <c:v>2688.5486978867202</c:v>
                </c:pt>
                <c:pt idx="21578">
                  <c:v>2688.5755833736898</c:v>
                </c:pt>
                <c:pt idx="21579">
                  <c:v>2688.6024691295302</c:v>
                </c:pt>
                <c:pt idx="21580">
                  <c:v>2688.6024691295302</c:v>
                </c:pt>
                <c:pt idx="21581">
                  <c:v>2688.6024691295302</c:v>
                </c:pt>
                <c:pt idx="21582">
                  <c:v>2688.6024691295302</c:v>
                </c:pt>
                <c:pt idx="21583">
                  <c:v>2688.6024691295302</c:v>
                </c:pt>
                <c:pt idx="21584">
                  <c:v>2688.6024691295302</c:v>
                </c:pt>
                <c:pt idx="21585">
                  <c:v>2688.6024691295302</c:v>
                </c:pt>
                <c:pt idx="21586">
                  <c:v>2688.6024691295302</c:v>
                </c:pt>
                <c:pt idx="21587">
                  <c:v>2688.6024691295302</c:v>
                </c:pt>
                <c:pt idx="21588">
                  <c:v>2688.6024691295302</c:v>
                </c:pt>
                <c:pt idx="21589">
                  <c:v>2688.6024691295302</c:v>
                </c:pt>
                <c:pt idx="21590">
                  <c:v>2688.6024691295302</c:v>
                </c:pt>
                <c:pt idx="21591">
                  <c:v>2688.6024691295302</c:v>
                </c:pt>
                <c:pt idx="21592">
                  <c:v>2688.6024691295302</c:v>
                </c:pt>
                <c:pt idx="21593">
                  <c:v>2688.6024691295302</c:v>
                </c:pt>
                <c:pt idx="21594">
                  <c:v>2688.6024691295302</c:v>
                </c:pt>
                <c:pt idx="21595">
                  <c:v>2688.6024691295302</c:v>
                </c:pt>
                <c:pt idx="21596">
                  <c:v>2688.6024691295302</c:v>
                </c:pt>
                <c:pt idx="21597">
                  <c:v>2688.6024691295302</c:v>
                </c:pt>
                <c:pt idx="21598">
                  <c:v>2688.6024691295302</c:v>
                </c:pt>
                <c:pt idx="21599">
                  <c:v>2688.6024691295302</c:v>
                </c:pt>
                <c:pt idx="21600">
                  <c:v>2688.6024691295302</c:v>
                </c:pt>
                <c:pt idx="21601">
                  <c:v>2688.6024691295302</c:v>
                </c:pt>
                <c:pt idx="21602">
                  <c:v>2688.6024691295302</c:v>
                </c:pt>
                <c:pt idx="21603">
                  <c:v>2688.6024691295302</c:v>
                </c:pt>
                <c:pt idx="21604">
                  <c:v>2688.6024691295302</c:v>
                </c:pt>
                <c:pt idx="21605">
                  <c:v>2688.6024691295302</c:v>
                </c:pt>
                <c:pt idx="21606">
                  <c:v>2688.6024691295302</c:v>
                </c:pt>
                <c:pt idx="21607">
                  <c:v>2688.6024691295302</c:v>
                </c:pt>
                <c:pt idx="21608">
                  <c:v>2688.6024691295302</c:v>
                </c:pt>
                <c:pt idx="21609">
                  <c:v>2688.6024691295302</c:v>
                </c:pt>
                <c:pt idx="21610">
                  <c:v>2688.6024691295302</c:v>
                </c:pt>
                <c:pt idx="21611">
                  <c:v>2688.6024691295302</c:v>
                </c:pt>
                <c:pt idx="21612">
                  <c:v>2688.6024691295302</c:v>
                </c:pt>
                <c:pt idx="21613">
                  <c:v>2688.6024691295302</c:v>
                </c:pt>
                <c:pt idx="21614">
                  <c:v>2688.6024691295302</c:v>
                </c:pt>
                <c:pt idx="21615">
                  <c:v>2688.6024691295302</c:v>
                </c:pt>
                <c:pt idx="21616">
                  <c:v>2688.6024691295302</c:v>
                </c:pt>
                <c:pt idx="21617">
                  <c:v>2688.6024691295302</c:v>
                </c:pt>
                <c:pt idx="21618">
                  <c:v>2688.6024691295302</c:v>
                </c:pt>
                <c:pt idx="21619">
                  <c:v>2688.6024691295302</c:v>
                </c:pt>
                <c:pt idx="21620">
                  <c:v>2688.6024691295302</c:v>
                </c:pt>
                <c:pt idx="21621">
                  <c:v>2688.6024691295302</c:v>
                </c:pt>
                <c:pt idx="21622">
                  <c:v>2688.6293551542199</c:v>
                </c:pt>
                <c:pt idx="21623">
                  <c:v>2688.6562414477698</c:v>
                </c:pt>
                <c:pt idx="21624">
                  <c:v>2688.6831280101901</c:v>
                </c:pt>
                <c:pt idx="21625">
                  <c:v>2688.7100148414702</c:v>
                </c:pt>
                <c:pt idx="21626">
                  <c:v>2688.7369019416201</c:v>
                </c:pt>
                <c:pt idx="21627">
                  <c:v>2688.7637893106298</c:v>
                </c:pt>
                <c:pt idx="21628">
                  <c:v>2688.7906769485298</c:v>
                </c:pt>
                <c:pt idx="21629">
                  <c:v>2688.8175648553001</c:v>
                </c:pt>
                <c:pt idx="21630">
                  <c:v>2688.8444530309498</c:v>
                </c:pt>
                <c:pt idx="21631">
                  <c:v>2688.8713414754802</c:v>
                </c:pt>
                <c:pt idx="21632">
                  <c:v>2688.89823018889</c:v>
                </c:pt>
                <c:pt idx="21633">
                  <c:v>2688.9251191711901</c:v>
                </c:pt>
                <c:pt idx="21634">
                  <c:v>2688.95200842238</c:v>
                </c:pt>
                <c:pt idx="21635">
                  <c:v>2688.9788979424702</c:v>
                </c:pt>
                <c:pt idx="21636">
                  <c:v>2689.0057877314498</c:v>
                </c:pt>
                <c:pt idx="21637">
                  <c:v>2689.0326777893301</c:v>
                </c:pt>
                <c:pt idx="21638">
                  <c:v>2689.0595681160999</c:v>
                </c:pt>
                <c:pt idx="21639">
                  <c:v>2689.0864587117899</c:v>
                </c:pt>
                <c:pt idx="21640">
                  <c:v>2689.1133495763702</c:v>
                </c:pt>
                <c:pt idx="21641">
                  <c:v>2689.1402407098699</c:v>
                </c:pt>
                <c:pt idx="21642">
                  <c:v>2689.1671321122799</c:v>
                </c:pt>
                <c:pt idx="21643">
                  <c:v>2689.1940237836002</c:v>
                </c:pt>
                <c:pt idx="21644">
                  <c:v>2689.2209157238399</c:v>
                </c:pt>
                <c:pt idx="21645">
                  <c:v>2689.2478079329899</c:v>
                </c:pt>
                <c:pt idx="21646">
                  <c:v>2689.2747004110702</c:v>
                </c:pt>
                <c:pt idx="21647">
                  <c:v>2689.3015931580799</c:v>
                </c:pt>
                <c:pt idx="21648">
                  <c:v>2689.3284861740099</c:v>
                </c:pt>
                <c:pt idx="21649">
                  <c:v>2689.3553794588702</c:v>
                </c:pt>
                <c:pt idx="21650">
                  <c:v>2689.3822730126699</c:v>
                </c:pt>
                <c:pt idx="21651">
                  <c:v>2689.4091668353999</c:v>
                </c:pt>
                <c:pt idx="21652">
                  <c:v>2689.4360609270698</c:v>
                </c:pt>
                <c:pt idx="21653">
                  <c:v>2689.46295528767</c:v>
                </c:pt>
                <c:pt idx="21654">
                  <c:v>2689.48984991723</c:v>
                </c:pt>
                <c:pt idx="21655">
                  <c:v>2689.5167448157299</c:v>
                </c:pt>
                <c:pt idx="21656">
                  <c:v>2689.5436399831701</c:v>
                </c:pt>
                <c:pt idx="21657">
                  <c:v>2689.5705354195802</c:v>
                </c:pt>
                <c:pt idx="21658">
                  <c:v>2689.5974311249302</c:v>
                </c:pt>
                <c:pt idx="21659">
                  <c:v>2689.62432709924</c:v>
                </c:pt>
                <c:pt idx="21660">
                  <c:v>2689.6512233425101</c:v>
                </c:pt>
                <c:pt idx="21661">
                  <c:v>2689.6781198547501</c:v>
                </c:pt>
                <c:pt idx="21662">
                  <c:v>2689.70501663594</c:v>
                </c:pt>
                <c:pt idx="21663">
                  <c:v>2689.7319136861101</c:v>
                </c:pt>
                <c:pt idx="21664">
                  <c:v>2689.7588110052502</c:v>
                </c:pt>
                <c:pt idx="21665">
                  <c:v>2689.7857085933601</c:v>
                </c:pt>
                <c:pt idx="21666">
                  <c:v>2689.8126064504399</c:v>
                </c:pt>
                <c:pt idx="21667">
                  <c:v>2689.8395045765101</c:v>
                </c:pt>
                <c:pt idx="21668">
                  <c:v>2689.8664029715501</c:v>
                </c:pt>
                <c:pt idx="21669">
                  <c:v>2689.89330163558</c:v>
                </c:pt>
                <c:pt idx="21670">
                  <c:v>2689.9202005686002</c:v>
                </c:pt>
                <c:pt idx="21671">
                  <c:v>2689.9470997706098</c:v>
                </c:pt>
                <c:pt idx="21672">
                  <c:v>2689.9739992415998</c:v>
                </c:pt>
                <c:pt idx="21673">
                  <c:v>2690.0008989816001</c:v>
                </c:pt>
                <c:pt idx="21674">
                  <c:v>2690.0277989905899</c:v>
                </c:pt>
                <c:pt idx="21675">
                  <c:v>2690.05469926858</c:v>
                </c:pt>
                <c:pt idx="21676">
                  <c:v>2690.0815998155699</c:v>
                </c:pt>
                <c:pt idx="21677">
                  <c:v>2690.1085006315702</c:v>
                </c:pt>
                <c:pt idx="21678">
                  <c:v>2690.13540171658</c:v>
                </c:pt>
                <c:pt idx="21679">
                  <c:v>2690.16230307059</c:v>
                </c:pt>
                <c:pt idx="21680">
                  <c:v>2690.18920469362</c:v>
                </c:pt>
                <c:pt idx="21681">
                  <c:v>2690.2161065856699</c:v>
                </c:pt>
                <c:pt idx="21682">
                  <c:v>2690.2430087467401</c:v>
                </c:pt>
                <c:pt idx="21683">
                  <c:v>2690.2699111768302</c:v>
                </c:pt>
                <c:pt idx="21684">
                  <c:v>2690.2699111768302</c:v>
                </c:pt>
                <c:pt idx="21685">
                  <c:v>2690.2699111768302</c:v>
                </c:pt>
                <c:pt idx="21686">
                  <c:v>2690.2699111768302</c:v>
                </c:pt>
                <c:pt idx="21687">
                  <c:v>2690.2699111768302</c:v>
                </c:pt>
                <c:pt idx="21688">
                  <c:v>2690.2699111768302</c:v>
                </c:pt>
                <c:pt idx="21689">
                  <c:v>2690.2699111768302</c:v>
                </c:pt>
                <c:pt idx="21690">
                  <c:v>2690.2699111768302</c:v>
                </c:pt>
                <c:pt idx="21691">
                  <c:v>2690.2699111768302</c:v>
                </c:pt>
                <c:pt idx="21692">
                  <c:v>2690.2699111768302</c:v>
                </c:pt>
                <c:pt idx="21693">
                  <c:v>2690.2699111768302</c:v>
                </c:pt>
                <c:pt idx="21694">
                  <c:v>2690.2699111768302</c:v>
                </c:pt>
                <c:pt idx="21695">
                  <c:v>2690.2699111768302</c:v>
                </c:pt>
                <c:pt idx="21696">
                  <c:v>2690.2699111768302</c:v>
                </c:pt>
                <c:pt idx="21697">
                  <c:v>2690.2699111768302</c:v>
                </c:pt>
                <c:pt idx="21698">
                  <c:v>2690.2699111768302</c:v>
                </c:pt>
                <c:pt idx="21699">
                  <c:v>2690.2699111768302</c:v>
                </c:pt>
                <c:pt idx="21700">
                  <c:v>2690.2699111768302</c:v>
                </c:pt>
                <c:pt idx="21701">
                  <c:v>2690.2699111768302</c:v>
                </c:pt>
                <c:pt idx="21702">
                  <c:v>2690.2699111768302</c:v>
                </c:pt>
                <c:pt idx="21703">
                  <c:v>2690.2699111768302</c:v>
                </c:pt>
                <c:pt idx="21704">
                  <c:v>2690.2699111768302</c:v>
                </c:pt>
                <c:pt idx="21705">
                  <c:v>2690.2699111768302</c:v>
                </c:pt>
                <c:pt idx="21706">
                  <c:v>2690.2699111768302</c:v>
                </c:pt>
                <c:pt idx="21707">
                  <c:v>2690.2699111768302</c:v>
                </c:pt>
                <c:pt idx="21708">
                  <c:v>2685.1583983455898</c:v>
                </c:pt>
                <c:pt idx="21709">
                  <c:v>2679.7880815489002</c:v>
                </c:pt>
                <c:pt idx="21710">
                  <c:v>2692.9190431484899</c:v>
                </c:pt>
                <c:pt idx="21711">
                  <c:v>2683.4938264974699</c:v>
                </c:pt>
                <c:pt idx="21712">
                  <c:v>2700.3998376044001</c:v>
                </c:pt>
                <c:pt idx="21713">
                  <c:v>2701.2099575556799</c:v>
                </c:pt>
                <c:pt idx="21714">
                  <c:v>2636.9211605658602</c:v>
                </c:pt>
                <c:pt idx="21715">
                  <c:v>2601.8501091303301</c:v>
                </c:pt>
                <c:pt idx="21716">
                  <c:v>2599.7686290430302</c:v>
                </c:pt>
                <c:pt idx="21717">
                  <c:v>2619.0069168979498</c:v>
                </c:pt>
                <c:pt idx="21718">
                  <c:v>2628.1734411070902</c:v>
                </c:pt>
                <c:pt idx="21719">
                  <c:v>2547.2256991209902</c:v>
                </c:pt>
                <c:pt idx="21720">
                  <c:v>2549.2634796802899</c:v>
                </c:pt>
                <c:pt idx="21721">
                  <c:v>2569.14773482179</c:v>
                </c:pt>
                <c:pt idx="21722">
                  <c:v>2625.41207021439</c:v>
                </c:pt>
                <c:pt idx="21723">
                  <c:v>2626.4622350424802</c:v>
                </c:pt>
                <c:pt idx="21724">
                  <c:v>2647.9992253698301</c:v>
                </c:pt>
                <c:pt idx="21725">
                  <c:v>2628.4040311020899</c:v>
                </c:pt>
                <c:pt idx="21726">
                  <c:v>2642.6236969103502</c:v>
                </c:pt>
                <c:pt idx="21727">
                  <c:v>2566.2782983066099</c:v>
                </c:pt>
                <c:pt idx="21728">
                  <c:v>2565.5340776000999</c:v>
                </c:pt>
                <c:pt idx="21729">
                  <c:v>2516.0449252431999</c:v>
                </c:pt>
                <c:pt idx="21730">
                  <c:v>2511.0379958419599</c:v>
                </c:pt>
                <c:pt idx="21731">
                  <c:v>2519.85173920737</c:v>
                </c:pt>
                <c:pt idx="21732">
                  <c:v>2511.0574566375299</c:v>
                </c:pt>
                <c:pt idx="21733">
                  <c:v>2572.10126340839</c:v>
                </c:pt>
                <c:pt idx="21734">
                  <c:v>2587.3023818751399</c:v>
                </c:pt>
                <c:pt idx="21735">
                  <c:v>2664.4298658788298</c:v>
                </c:pt>
                <c:pt idx="21736">
                  <c:v>2689.50215091675</c:v>
                </c:pt>
                <c:pt idx="21737">
                  <c:v>2688.1842948628</c:v>
                </c:pt>
                <c:pt idx="21738">
                  <c:v>2720.2005698146199</c:v>
                </c:pt>
                <c:pt idx="21739">
                  <c:v>2728.6603935867402</c:v>
                </c:pt>
                <c:pt idx="21740">
                  <c:v>2730.8706085055501</c:v>
                </c:pt>
                <c:pt idx="21741">
                  <c:v>2795.6195506332101</c:v>
                </c:pt>
                <c:pt idx="21742">
                  <c:v>2806.2708611211301</c:v>
                </c:pt>
                <c:pt idx="21743">
                  <c:v>2814.7177364130998</c:v>
                </c:pt>
                <c:pt idx="21744">
                  <c:v>2809.1164481176402</c:v>
                </c:pt>
                <c:pt idx="21745">
                  <c:v>2796.2226036207799</c:v>
                </c:pt>
                <c:pt idx="21746">
                  <c:v>2830.9237261317198</c:v>
                </c:pt>
                <c:pt idx="21747">
                  <c:v>2832.36749723204</c:v>
                </c:pt>
                <c:pt idx="21748">
                  <c:v>2878.5634111119002</c:v>
                </c:pt>
                <c:pt idx="21749">
                  <c:v>2887.8035996615699</c:v>
                </c:pt>
                <c:pt idx="21750">
                  <c:v>2879.1690668985798</c:v>
                </c:pt>
                <c:pt idx="21751">
                  <c:v>2861.3470103744799</c:v>
                </c:pt>
                <c:pt idx="21752">
                  <c:v>2902.5790207939699</c:v>
                </c:pt>
                <c:pt idx="21753">
                  <c:v>2893.3197937176401</c:v>
                </c:pt>
                <c:pt idx="21754">
                  <c:v>2857.1822294941098</c:v>
                </c:pt>
                <c:pt idx="21755">
                  <c:v>2891.7827062932802</c:v>
                </c:pt>
                <c:pt idx="21756">
                  <c:v>2912.9216378762799</c:v>
                </c:pt>
                <c:pt idx="21757">
                  <c:v>2884.6954272052599</c:v>
                </c:pt>
                <c:pt idx="21758">
                  <c:v>2813.7607666502799</c:v>
                </c:pt>
                <c:pt idx="21759">
                  <c:v>2845.0216487677699</c:v>
                </c:pt>
                <c:pt idx="21760">
                  <c:v>2865.5342548553799</c:v>
                </c:pt>
                <c:pt idx="21761">
                  <c:v>2894.2182527464902</c:v>
                </c:pt>
                <c:pt idx="21762">
                  <c:v>2947.2113889542802</c:v>
                </c:pt>
                <c:pt idx="21763">
                  <c:v>2944.58837081811</c:v>
                </c:pt>
                <c:pt idx="21764">
                  <c:v>2952.56820530302</c:v>
                </c:pt>
                <c:pt idx="21765">
                  <c:v>2952.3024741645499</c:v>
                </c:pt>
                <c:pt idx="21766">
                  <c:v>2958.5318323850302</c:v>
                </c:pt>
                <c:pt idx="21767">
                  <c:v>2952.94020722183</c:v>
                </c:pt>
                <c:pt idx="21768">
                  <c:v>2927.5744508417902</c:v>
                </c:pt>
                <c:pt idx="21769">
                  <c:v>2864.6316001486898</c:v>
                </c:pt>
                <c:pt idx="21770">
                  <c:v>2856.6106316682799</c:v>
                </c:pt>
                <c:pt idx="21771">
                  <c:v>2883.1771105427902</c:v>
                </c:pt>
                <c:pt idx="21772">
                  <c:v>2920.9467306909</c:v>
                </c:pt>
                <c:pt idx="21773">
                  <c:v>2946.6510619209798</c:v>
                </c:pt>
                <c:pt idx="21774">
                  <c:v>2973.17092147827</c:v>
                </c:pt>
                <c:pt idx="21775">
                  <c:v>3005.2811674302302</c:v>
                </c:pt>
                <c:pt idx="21776">
                  <c:v>3002.2758862628002</c:v>
                </c:pt>
                <c:pt idx="21777">
                  <c:v>3021.7906795235099</c:v>
                </c:pt>
                <c:pt idx="21778">
                  <c:v>3035.0865585134202</c:v>
                </c:pt>
                <c:pt idx="21779">
                  <c:v>3082.1304001703702</c:v>
                </c:pt>
                <c:pt idx="21780">
                  <c:v>3072.8840089698601</c:v>
                </c:pt>
                <c:pt idx="21781">
                  <c:v>3079.95164219049</c:v>
                </c:pt>
                <c:pt idx="21782">
                  <c:v>3071.6357727565801</c:v>
                </c:pt>
                <c:pt idx="21783">
                  <c:v>3091.9085688567702</c:v>
                </c:pt>
                <c:pt idx="21784">
                  <c:v>3060.98948316821</c:v>
                </c:pt>
                <c:pt idx="21785">
                  <c:v>3028.2368956983</c:v>
                </c:pt>
                <c:pt idx="21786">
                  <c:v>3008.8561795658402</c:v>
                </c:pt>
                <c:pt idx="21787">
                  <c:v>3062.7147051800598</c:v>
                </c:pt>
                <c:pt idx="21788">
                  <c:v>3059.0394475338499</c:v>
                </c:pt>
                <c:pt idx="21789">
                  <c:v>3046.8032897437101</c:v>
                </c:pt>
                <c:pt idx="21790">
                  <c:v>2966.6723632234498</c:v>
                </c:pt>
                <c:pt idx="21791">
                  <c:v>2952.1356686436602</c:v>
                </c:pt>
                <c:pt idx="21792">
                  <c:v>2997.5985579407702</c:v>
                </c:pt>
                <c:pt idx="21793">
                  <c:v>3040.1644574635302</c:v>
                </c:pt>
                <c:pt idx="21794">
                  <c:v>3048.67691794443</c:v>
                </c:pt>
                <c:pt idx="21795">
                  <c:v>3073.6760686715702</c:v>
                </c:pt>
                <c:pt idx="21796">
                  <c:v>3091.81075747673</c:v>
                </c:pt>
                <c:pt idx="21797">
                  <c:v>3102.94127620365</c:v>
                </c:pt>
                <c:pt idx="21798">
                  <c:v>3096.1148053960001</c:v>
                </c:pt>
                <c:pt idx="21799">
                  <c:v>3149.6775915293501</c:v>
                </c:pt>
                <c:pt idx="21800">
                  <c:v>3160.7014630997101</c:v>
                </c:pt>
                <c:pt idx="21801">
                  <c:v>3134.78371110229</c:v>
                </c:pt>
                <c:pt idx="21802">
                  <c:v>3163.6237212444298</c:v>
                </c:pt>
                <c:pt idx="21803">
                  <c:v>3141.7947175678401</c:v>
                </c:pt>
                <c:pt idx="21804">
                  <c:v>3113.5185651097299</c:v>
                </c:pt>
                <c:pt idx="21805">
                  <c:v>3146.2105100433901</c:v>
                </c:pt>
                <c:pt idx="21806">
                  <c:v>3107.5121207698498</c:v>
                </c:pt>
                <c:pt idx="21807">
                  <c:v>3070.22197532061</c:v>
                </c:pt>
                <c:pt idx="21808">
                  <c:v>3054.5638432464798</c:v>
                </c:pt>
                <c:pt idx="21809">
                  <c:v>2988.5852642323498</c:v>
                </c:pt>
                <c:pt idx="21810">
                  <c:v>3054.3341400454701</c:v>
                </c:pt>
                <c:pt idx="21811">
                  <c:v>2968.8127841241899</c:v>
                </c:pt>
                <c:pt idx="21812">
                  <c:v>2984.8443731584598</c:v>
                </c:pt>
                <c:pt idx="21813">
                  <c:v>2998.27617283768</c:v>
                </c:pt>
                <c:pt idx="21814">
                  <c:v>2999.1756556895298</c:v>
                </c:pt>
                <c:pt idx="21815">
                  <c:v>3061.2585917623001</c:v>
                </c:pt>
                <c:pt idx="21816">
                  <c:v>3068.6056123825301</c:v>
                </c:pt>
                <c:pt idx="21817">
                  <c:v>3135.1943541712299</c:v>
                </c:pt>
                <c:pt idx="21818">
                  <c:v>3133.6267569941501</c:v>
                </c:pt>
                <c:pt idx="21819">
                  <c:v>3149.9216161305199</c:v>
                </c:pt>
                <c:pt idx="21820">
                  <c:v>3114.6424940298498</c:v>
                </c:pt>
                <c:pt idx="21821">
                  <c:v>3133.6418132434401</c:v>
                </c:pt>
                <c:pt idx="21822">
                  <c:v>3181.89989716739</c:v>
                </c:pt>
                <c:pt idx="21823">
                  <c:v>3186.3545570234201</c:v>
                </c:pt>
                <c:pt idx="21824">
                  <c:v>3182.2122960992901</c:v>
                </c:pt>
                <c:pt idx="21825">
                  <c:v>3137.9795451835098</c:v>
                </c:pt>
                <c:pt idx="21826">
                  <c:v>3127.6242126844099</c:v>
                </c:pt>
                <c:pt idx="21827">
                  <c:v>3168.2833274493</c:v>
                </c:pt>
                <c:pt idx="21828">
                  <c:v>3165.4318724546001</c:v>
                </c:pt>
                <c:pt idx="21829">
                  <c:v>3180.30940225513</c:v>
                </c:pt>
                <c:pt idx="21830">
                  <c:v>3124.9720186558902</c:v>
                </c:pt>
                <c:pt idx="21831">
                  <c:v>3133.7219403081299</c:v>
                </c:pt>
                <c:pt idx="21832">
                  <c:v>3173.8335811440702</c:v>
                </c:pt>
                <c:pt idx="21833">
                  <c:v>3179.54648159013</c:v>
                </c:pt>
                <c:pt idx="21834">
                  <c:v>3152.2023818484599</c:v>
                </c:pt>
                <c:pt idx="21835">
                  <c:v>3174.2677985214</c:v>
                </c:pt>
                <c:pt idx="21836">
                  <c:v>3169.50639682362</c:v>
                </c:pt>
                <c:pt idx="21837">
                  <c:v>3138.7621847744299</c:v>
                </c:pt>
                <c:pt idx="21838">
                  <c:v>3148.80622376571</c:v>
                </c:pt>
                <c:pt idx="21839">
                  <c:v>3164.5502548845302</c:v>
                </c:pt>
                <c:pt idx="21840">
                  <c:v>3178.1578209805398</c:v>
                </c:pt>
                <c:pt idx="21841">
                  <c:v>3203.5830835483798</c:v>
                </c:pt>
                <c:pt idx="21842">
                  <c:v>3188.20588474735</c:v>
                </c:pt>
                <c:pt idx="21843">
                  <c:v>3194.2634759283701</c:v>
                </c:pt>
                <c:pt idx="21844">
                  <c:v>3156.5711669124098</c:v>
                </c:pt>
                <c:pt idx="21845">
                  <c:v>3178.0358508474201</c:v>
                </c:pt>
                <c:pt idx="21846">
                  <c:v>3210.7696201111498</c:v>
                </c:pt>
                <c:pt idx="21847">
                  <c:v>3224.5759294776299</c:v>
                </c:pt>
                <c:pt idx="21848">
                  <c:v>3236.1844028237401</c:v>
                </c:pt>
                <c:pt idx="21849">
                  <c:v>3252.68894327815</c:v>
                </c:pt>
                <c:pt idx="21850">
                  <c:v>3255.29109443277</c:v>
                </c:pt>
                <c:pt idx="21851">
                  <c:v>3252.3613324477801</c:v>
                </c:pt>
                <c:pt idx="21852">
                  <c:v>3252.3613324477801</c:v>
                </c:pt>
                <c:pt idx="21853">
                  <c:v>3220.16295525655</c:v>
                </c:pt>
                <c:pt idx="21854">
                  <c:v>3274.5837092003799</c:v>
                </c:pt>
                <c:pt idx="21855">
                  <c:v>3284.7349186988999</c:v>
                </c:pt>
                <c:pt idx="21856">
                  <c:v>3289.0050740932102</c:v>
                </c:pt>
                <c:pt idx="21857">
                  <c:v>3302.1610943895798</c:v>
                </c:pt>
                <c:pt idx="21858">
                  <c:v>3313.0582260010701</c:v>
                </c:pt>
                <c:pt idx="21859">
                  <c:v>3317.3652016948699</c:v>
                </c:pt>
                <c:pt idx="21860">
                  <c:v>3284.1915496779202</c:v>
                </c:pt>
                <c:pt idx="21861">
                  <c:v>3312.1071778501901</c:v>
                </c:pt>
                <c:pt idx="21862">
                  <c:v>3320.0562350770201</c:v>
                </c:pt>
                <c:pt idx="21863">
                  <c:v>3282.87160524416</c:v>
                </c:pt>
                <c:pt idx="21864">
                  <c:v>3324.2357874702402</c:v>
                </c:pt>
                <c:pt idx="21865">
                  <c:v>3291.6582767530299</c:v>
                </c:pt>
                <c:pt idx="21866">
                  <c:v>3234.3834227375301</c:v>
                </c:pt>
                <c:pt idx="21867">
                  <c:v>3165.1676174909398</c:v>
                </c:pt>
                <c:pt idx="21868">
                  <c:v>3176.87873767566</c:v>
                </c:pt>
                <c:pt idx="21869">
                  <c:v>3162.5827833561202</c:v>
                </c:pt>
                <c:pt idx="21870">
                  <c:v>3179.34447210791</c:v>
                </c:pt>
                <c:pt idx="21871">
                  <c:v>3141.8282073370301</c:v>
                </c:pt>
                <c:pt idx="21872">
                  <c:v>3111.3524737258699</c:v>
                </c:pt>
                <c:pt idx="21873">
                  <c:v>3154.6002731106501</c:v>
                </c:pt>
                <c:pt idx="21874">
                  <c:v>3192.7709364152902</c:v>
                </c:pt>
                <c:pt idx="21875">
                  <c:v>3177.1263588268598</c:v>
                </c:pt>
                <c:pt idx="21876">
                  <c:v>3077.3645911597</c:v>
                </c:pt>
                <c:pt idx="21877">
                  <c:v>3086.2889484740599</c:v>
                </c:pt>
                <c:pt idx="21878">
                  <c:v>3061.9072657811098</c:v>
                </c:pt>
                <c:pt idx="21879">
                  <c:v>3102.630632416</c:v>
                </c:pt>
                <c:pt idx="21880">
                  <c:v>3097.3561603408898</c:v>
                </c:pt>
                <c:pt idx="21881">
                  <c:v>3132.3562849527498</c:v>
                </c:pt>
                <c:pt idx="21882">
                  <c:v>3130.1636355532801</c:v>
                </c:pt>
                <c:pt idx="21883">
                  <c:v>3184.9414991754602</c:v>
                </c:pt>
                <c:pt idx="21884">
                  <c:v>3200.5477125214202</c:v>
                </c:pt>
                <c:pt idx="21885">
                  <c:v>3220.3911083390499</c:v>
                </c:pt>
                <c:pt idx="21886">
                  <c:v>3229.4082034424</c:v>
                </c:pt>
                <c:pt idx="21887">
                  <c:v>3227.7934993406798</c:v>
                </c:pt>
                <c:pt idx="21888">
                  <c:v>3187.7688599488602</c:v>
                </c:pt>
                <c:pt idx="21889">
                  <c:v>3217.7338872323799</c:v>
                </c:pt>
                <c:pt idx="21890">
                  <c:v>3213.5508331789802</c:v>
                </c:pt>
                <c:pt idx="21891">
                  <c:v>3217.7284492621102</c:v>
                </c:pt>
                <c:pt idx="21892">
                  <c:v>3256.3411906532501</c:v>
                </c:pt>
                <c:pt idx="21893">
                  <c:v>3266.7614824633501</c:v>
                </c:pt>
                <c:pt idx="21894">
                  <c:v>3269.7015677975601</c:v>
                </c:pt>
                <c:pt idx="21895">
                  <c:v>3281.7994635984101</c:v>
                </c:pt>
                <c:pt idx="21896">
                  <c:v>3328.72919592787</c:v>
                </c:pt>
                <c:pt idx="21897">
                  <c:v>3329.3949417670601</c:v>
                </c:pt>
                <c:pt idx="21898">
                  <c:v>3336.3866711447699</c:v>
                </c:pt>
                <c:pt idx="21899">
                  <c:v>3354.0695205018301</c:v>
                </c:pt>
                <c:pt idx="21900">
                  <c:v>3368.4920194399901</c:v>
                </c:pt>
                <c:pt idx="21901">
                  <c:v>3367.8183210360999</c:v>
                </c:pt>
                <c:pt idx="21902">
                  <c:v>3367.1447573719001</c:v>
                </c:pt>
                <c:pt idx="21903">
                  <c:v>3393.4084864793999</c:v>
                </c:pt>
                <c:pt idx="21904">
                  <c:v>3412.75091485233</c:v>
                </c:pt>
                <c:pt idx="21905">
                  <c:v>3409.3381639374802</c:v>
                </c:pt>
                <c:pt idx="21906">
                  <c:v>3388.20026732107</c:v>
                </c:pt>
                <c:pt idx="21907">
                  <c:v>3410.9012091121199</c:v>
                </c:pt>
                <c:pt idx="21908">
                  <c:v>3438.1884187850101</c:v>
                </c:pt>
                <c:pt idx="21909">
                  <c:v>3417.5592882722999</c:v>
                </c:pt>
                <c:pt idx="21910">
                  <c:v>3408.6736341228002</c:v>
                </c:pt>
                <c:pt idx="21911">
                  <c:v>3410.7188383032699</c:v>
                </c:pt>
                <c:pt idx="21912">
                  <c:v>3430.8420794492599</c:v>
                </c:pt>
                <c:pt idx="21913">
                  <c:v>3432.21441628104</c:v>
                </c:pt>
                <c:pt idx="21914">
                  <c:v>3419.8584443824302</c:v>
                </c:pt>
                <c:pt idx="21915">
                  <c:v>3445.5415812997398</c:v>
                </c:pt>
                <c:pt idx="21916">
                  <c:v>3478.3086817378999</c:v>
                </c:pt>
                <c:pt idx="21917">
                  <c:v>3484.95225132002</c:v>
                </c:pt>
                <c:pt idx="21918">
                  <c:v>3468.2593300362</c:v>
                </c:pt>
                <c:pt idx="21919">
                  <c:v>3479.0456165526102</c:v>
                </c:pt>
                <c:pt idx="21920">
                  <c:v>3502.0421080780202</c:v>
                </c:pt>
                <c:pt idx="21921">
                  <c:v>3510.1318253476802</c:v>
                </c:pt>
                <c:pt idx="21922">
                  <c:v>3512.6240189436799</c:v>
                </c:pt>
                <c:pt idx="21923">
                  <c:v>3556.2156830187701</c:v>
                </c:pt>
                <c:pt idx="21924">
                  <c:v>3560.16308242692</c:v>
                </c:pt>
                <c:pt idx="21925">
                  <c:v>3505.7281888966099</c:v>
                </c:pt>
                <c:pt idx="21926">
                  <c:v>3515.5792851074102</c:v>
                </c:pt>
                <c:pt idx="21927">
                  <c:v>3546.5515386092102</c:v>
                </c:pt>
                <c:pt idx="21928">
                  <c:v>3544.4590732014299</c:v>
                </c:pt>
                <c:pt idx="21929">
                  <c:v>3557.6090163630101</c:v>
                </c:pt>
                <c:pt idx="21930">
                  <c:v>3582.54785556771</c:v>
                </c:pt>
                <c:pt idx="21931">
                  <c:v>3567.1787252673198</c:v>
                </c:pt>
                <c:pt idx="21932">
                  <c:v>3483.7424148833202</c:v>
                </c:pt>
                <c:pt idx="21933">
                  <c:v>3503.2862098308201</c:v>
                </c:pt>
                <c:pt idx="21934">
                  <c:v>3550.2652779046498</c:v>
                </c:pt>
                <c:pt idx="21935">
                  <c:v>3489.2362177774698</c:v>
                </c:pt>
                <c:pt idx="21936">
                  <c:v>3536.72472270142</c:v>
                </c:pt>
                <c:pt idx="21937">
                  <c:v>3448.3419718811101</c:v>
                </c:pt>
                <c:pt idx="21938">
                  <c:v>3422.5138905117201</c:v>
                </c:pt>
                <c:pt idx="21939">
                  <c:v>3310.6319114308899</c:v>
                </c:pt>
                <c:pt idx="21940">
                  <c:v>3252.72895929997</c:v>
                </c:pt>
                <c:pt idx="21941">
                  <c:v>3398.15847107027</c:v>
                </c:pt>
                <c:pt idx="21942">
                  <c:v>3392.4155832541601</c:v>
                </c:pt>
                <c:pt idx="21943">
                  <c:v>3447.74588141703</c:v>
                </c:pt>
                <c:pt idx="21944">
                  <c:v>3409.1656050039801</c:v>
                </c:pt>
                <c:pt idx="21945">
                  <c:v>3343.7437170439498</c:v>
                </c:pt>
                <c:pt idx="21946">
                  <c:v>3347.45527256987</c:v>
                </c:pt>
                <c:pt idx="21947">
                  <c:v>3300.2896277793602</c:v>
                </c:pt>
                <c:pt idx="21948">
                  <c:v>3279.5308060206298</c:v>
                </c:pt>
                <c:pt idx="21949">
                  <c:v>3148.7103221684602</c:v>
                </c:pt>
                <c:pt idx="21950">
                  <c:v>3194.0832379109102</c:v>
                </c:pt>
                <c:pt idx="21951">
                  <c:v>3156.10558821215</c:v>
                </c:pt>
                <c:pt idx="21952">
                  <c:v>3155.19031759157</c:v>
                </c:pt>
                <c:pt idx="21953">
                  <c:v>3144.1787033831702</c:v>
                </c:pt>
                <c:pt idx="21954">
                  <c:v>3252.68431043693</c:v>
                </c:pt>
                <c:pt idx="21955">
                  <c:v>3214.3351624168799</c:v>
                </c:pt>
                <c:pt idx="21956">
                  <c:v>3153.6163711988202</c:v>
                </c:pt>
                <c:pt idx="21957">
                  <c:v>3236.5880179250598</c:v>
                </c:pt>
                <c:pt idx="21958">
                  <c:v>3254.09795910204</c:v>
                </c:pt>
                <c:pt idx="21959">
                  <c:v>3136.3321539621302</c:v>
                </c:pt>
                <c:pt idx="21960">
                  <c:v>3088.69126854345</c:v>
                </c:pt>
                <c:pt idx="21961">
                  <c:v>3116.5203768730298</c:v>
                </c:pt>
                <c:pt idx="21962">
                  <c:v>3102.2155483431802</c:v>
                </c:pt>
                <c:pt idx="21963">
                  <c:v>3193.7619291747801</c:v>
                </c:pt>
                <c:pt idx="21964">
                  <c:v>3213.5951907549602</c:v>
                </c:pt>
                <c:pt idx="21965">
                  <c:v>3211.6991695924198</c:v>
                </c:pt>
                <c:pt idx="21966">
                  <c:v>3287.52738698649</c:v>
                </c:pt>
                <c:pt idx="21967">
                  <c:v>3283.94398213468</c:v>
                </c:pt>
                <c:pt idx="21968">
                  <c:v>3286.6039767602101</c:v>
                </c:pt>
                <c:pt idx="21969">
                  <c:v>3290.9094279697601</c:v>
                </c:pt>
                <c:pt idx="21970">
                  <c:v>3275.47506275258</c:v>
                </c:pt>
                <c:pt idx="21971">
                  <c:v>3222.1175739803398</c:v>
                </c:pt>
                <c:pt idx="21972">
                  <c:v>3212.8056541915398</c:v>
                </c:pt>
                <c:pt idx="21973">
                  <c:v>3159.82648895392</c:v>
                </c:pt>
                <c:pt idx="21974">
                  <c:v>3175.0252543657898</c:v>
                </c:pt>
                <c:pt idx="21975">
                  <c:v>3167.7544465332899</c:v>
                </c:pt>
                <c:pt idx="21976">
                  <c:v>3065.46765545473</c:v>
                </c:pt>
                <c:pt idx="21977">
                  <c:v>3035.4567271078299</c:v>
                </c:pt>
                <c:pt idx="21978">
                  <c:v>3023.3452547666702</c:v>
                </c:pt>
                <c:pt idx="21979">
                  <c:v>3008.2587619453798</c:v>
                </c:pt>
                <c:pt idx="21980">
                  <c:v>3018.2160984474199</c:v>
                </c:pt>
                <c:pt idx="21981">
                  <c:v>3113.9237309291898</c:v>
                </c:pt>
                <c:pt idx="21982">
                  <c:v>3113.9548701664999</c:v>
                </c:pt>
                <c:pt idx="21983">
                  <c:v>3113.9860097152</c:v>
                </c:pt>
                <c:pt idx="21984">
                  <c:v>3114.0171495753002</c:v>
                </c:pt>
                <c:pt idx="21985">
                  <c:v>3114.04828974679</c:v>
                </c:pt>
                <c:pt idx="21986">
                  <c:v>3114.0794302296899</c:v>
                </c:pt>
                <c:pt idx="21987">
                  <c:v>3114.1105710239899</c:v>
                </c:pt>
                <c:pt idx="21988">
                  <c:v>3114.1417121297</c:v>
                </c:pt>
                <c:pt idx="21989">
                  <c:v>3114.1728535468301</c:v>
                </c:pt>
                <c:pt idx="21990">
                  <c:v>3114.2039952753598</c:v>
                </c:pt>
                <c:pt idx="21991">
                  <c:v>3114.2351373153201</c:v>
                </c:pt>
                <c:pt idx="21992">
                  <c:v>3114.26627966669</c:v>
                </c:pt>
                <c:pt idx="21993">
                  <c:v>3114.29742232949</c:v>
                </c:pt>
                <c:pt idx="21994">
                  <c:v>3114.3285653037101</c:v>
                </c:pt>
                <c:pt idx="21995">
                  <c:v>3114.3597085893598</c:v>
                </c:pt>
                <c:pt idx="21996">
                  <c:v>3114.39085218645</c:v>
                </c:pt>
                <c:pt idx="21997">
                  <c:v>3114.4219960949699</c:v>
                </c:pt>
                <c:pt idx="21998">
                  <c:v>3114.4531403149299</c:v>
                </c:pt>
                <c:pt idx="21999">
                  <c:v>3114.48428484634</c:v>
                </c:pt>
                <c:pt idx="22000">
                  <c:v>3114.5154296891801</c:v>
                </c:pt>
                <c:pt idx="22001">
                  <c:v>3114.5465748434799</c:v>
                </c:pt>
                <c:pt idx="22002">
                  <c:v>3114.5777203092298</c:v>
                </c:pt>
                <c:pt idx="22003">
                  <c:v>3103.3963862933201</c:v>
                </c:pt>
                <c:pt idx="22004">
                  <c:v>3122.6684778521999</c:v>
                </c:pt>
                <c:pt idx="22005">
                  <c:v>3098.0306235619501</c:v>
                </c:pt>
                <c:pt idx="22006">
                  <c:v>3007.9089127225302</c:v>
                </c:pt>
                <c:pt idx="22007">
                  <c:v>2992.8994472480499</c:v>
                </c:pt>
                <c:pt idx="22008">
                  <c:v>2978.86274884045</c:v>
                </c:pt>
                <c:pt idx="22009">
                  <c:v>2981.8714002167799</c:v>
                </c:pt>
                <c:pt idx="22010">
                  <c:v>3020.96373427362</c:v>
                </c:pt>
                <c:pt idx="22011">
                  <c:v>3027.3379677529401</c:v>
                </c:pt>
                <c:pt idx="22012">
                  <c:v>2974.6925604937201</c:v>
                </c:pt>
                <c:pt idx="22013">
                  <c:v>2966.3931682499401</c:v>
                </c:pt>
                <c:pt idx="22014">
                  <c:v>2951.5908663403702</c:v>
                </c:pt>
                <c:pt idx="22015">
                  <c:v>2907.9368374271999</c:v>
                </c:pt>
                <c:pt idx="22016">
                  <c:v>2921.0516325640001</c:v>
                </c:pt>
                <c:pt idx="22017">
                  <c:v>2898.8808506728301</c:v>
                </c:pt>
                <c:pt idx="22018">
                  <c:v>2951.6694709635899</c:v>
                </c:pt>
                <c:pt idx="22019">
                  <c:v>2906.2432778054599</c:v>
                </c:pt>
                <c:pt idx="22020">
                  <c:v>2906.5629645660201</c:v>
                </c:pt>
                <c:pt idx="22021">
                  <c:v>2995.24220061492</c:v>
                </c:pt>
                <c:pt idx="22022">
                  <c:v>3024.3260023828998</c:v>
                </c:pt>
                <c:pt idx="22023">
                  <c:v>3065.1846466750899</c:v>
                </c:pt>
                <c:pt idx="22024">
                  <c:v>3027.51352736745</c:v>
                </c:pt>
                <c:pt idx="22025">
                  <c:v>3027.5438025027302</c:v>
                </c:pt>
                <c:pt idx="22026">
                  <c:v>3027.5740779407502</c:v>
                </c:pt>
                <c:pt idx="22027">
                  <c:v>3027.60435368153</c:v>
                </c:pt>
                <c:pt idx="22028">
                  <c:v>3027.6346297250702</c:v>
                </c:pt>
                <c:pt idx="22029">
                  <c:v>3027.6649060713698</c:v>
                </c:pt>
                <c:pt idx="22030">
                  <c:v>3027.6951827204298</c:v>
                </c:pt>
                <c:pt idx="22031">
                  <c:v>3027.7254596722501</c:v>
                </c:pt>
                <c:pt idx="22032">
                  <c:v>3027.7557369268502</c:v>
                </c:pt>
                <c:pt idx="22033">
                  <c:v>3027.7860144842198</c:v>
                </c:pt>
                <c:pt idx="22034">
                  <c:v>3027.8162923443701</c:v>
                </c:pt>
                <c:pt idx="22035">
                  <c:v>3027.8465705072899</c:v>
                </c:pt>
                <c:pt idx="22036">
                  <c:v>3027.87684897299</c:v>
                </c:pt>
                <c:pt idx="22037">
                  <c:v>3027.9071277414801</c:v>
                </c:pt>
                <c:pt idx="22038">
                  <c:v>3027.9374068127599</c:v>
                </c:pt>
                <c:pt idx="22039">
                  <c:v>3027.9676861868302</c:v>
                </c:pt>
                <c:pt idx="22040">
                  <c:v>3027.9979658636898</c:v>
                </c:pt>
                <c:pt idx="22041">
                  <c:v>3028.0282458433499</c:v>
                </c:pt>
                <c:pt idx="22042">
                  <c:v>3028.0585261258102</c:v>
                </c:pt>
                <c:pt idx="22043">
                  <c:v>3028.08880671107</c:v>
                </c:pt>
                <c:pt idx="22044">
                  <c:v>3028.1190875991401</c:v>
                </c:pt>
                <c:pt idx="22045">
                  <c:v>3028.1493687900102</c:v>
                </c:pt>
                <c:pt idx="22046">
                  <c:v>3023.3346112936401</c:v>
                </c:pt>
                <c:pt idx="22047">
                  <c:v>3045.7375207633199</c:v>
                </c:pt>
                <c:pt idx="22048">
                  <c:v>3046.9862731468402</c:v>
                </c:pt>
                <c:pt idx="22049">
                  <c:v>3058.8999894748399</c:v>
                </c:pt>
                <c:pt idx="22050">
                  <c:v>3082.78999839264</c:v>
                </c:pt>
                <c:pt idx="22051">
                  <c:v>3071.10622429873</c:v>
                </c:pt>
                <c:pt idx="22052">
                  <c:v>3076.6649265647102</c:v>
                </c:pt>
                <c:pt idx="22053">
                  <c:v>3097.9246812072702</c:v>
                </c:pt>
                <c:pt idx="22054">
                  <c:v>3046.2203182779199</c:v>
                </c:pt>
                <c:pt idx="22055">
                  <c:v>3078.5407158548501</c:v>
                </c:pt>
                <c:pt idx="22056">
                  <c:v>3081.95789604945</c:v>
                </c:pt>
                <c:pt idx="22057">
                  <c:v>3090.9263935269601</c:v>
                </c:pt>
                <c:pt idx="22058">
                  <c:v>3100.5391746108198</c:v>
                </c:pt>
                <c:pt idx="22059">
                  <c:v>3101.1902878374899</c:v>
                </c:pt>
                <c:pt idx="22060">
                  <c:v>3093.7784430495599</c:v>
                </c:pt>
                <c:pt idx="22061">
                  <c:v>3096.28440358843</c:v>
                </c:pt>
                <c:pt idx="22062">
                  <c:v>3098.4827655149802</c:v>
                </c:pt>
                <c:pt idx="22063">
                  <c:v>3098.20390206608</c:v>
                </c:pt>
                <c:pt idx="22064">
                  <c:v>3126.1187192236998</c:v>
                </c:pt>
                <c:pt idx="22065">
                  <c:v>3138.0292315439401</c:v>
                </c:pt>
                <c:pt idx="22066">
                  <c:v>3198.9383789282101</c:v>
                </c:pt>
                <c:pt idx="22067">
                  <c:v>3212.0860156655999</c:v>
                </c:pt>
                <c:pt idx="22068">
                  <c:v>3208.2636333069599</c:v>
                </c:pt>
                <c:pt idx="22069">
                  <c:v>3183.2712596034999</c:v>
                </c:pt>
                <c:pt idx="22070">
                  <c:v>3200.1744299919901</c:v>
                </c:pt>
                <c:pt idx="22071">
                  <c:v>3189.0058212313202</c:v>
                </c:pt>
                <c:pt idx="22072">
                  <c:v>3147.8995361956499</c:v>
                </c:pt>
                <c:pt idx="22073">
                  <c:v>3145.0979056084302</c:v>
                </c:pt>
                <c:pt idx="22074">
                  <c:v>3095.4368096788799</c:v>
                </c:pt>
                <c:pt idx="22075">
                  <c:v>3097.6345698137502</c:v>
                </c:pt>
                <c:pt idx="22076">
                  <c:v>3146.2984089055199</c:v>
                </c:pt>
                <c:pt idx="22077">
                  <c:v>3156.08339695722</c:v>
                </c:pt>
                <c:pt idx="22078">
                  <c:v>3155.4837411118001</c:v>
                </c:pt>
                <c:pt idx="22079">
                  <c:v>3111.96962032187</c:v>
                </c:pt>
                <c:pt idx="22080">
                  <c:v>3161.4810569811898</c:v>
                </c:pt>
                <c:pt idx="22081">
                  <c:v>3140.3307487099801</c:v>
                </c:pt>
                <c:pt idx="22082">
                  <c:v>3136.2797220441498</c:v>
                </c:pt>
                <c:pt idx="22083">
                  <c:v>3117.80703448131</c:v>
                </c:pt>
                <c:pt idx="22084">
                  <c:v>3183.9357216826602</c:v>
                </c:pt>
                <c:pt idx="22085">
                  <c:v>3223.1299704165699</c:v>
                </c:pt>
                <c:pt idx="22086">
                  <c:v>3234.44315661273</c:v>
                </c:pt>
                <c:pt idx="22087">
                  <c:v>3233.5051680973102</c:v>
                </c:pt>
                <c:pt idx="22088">
                  <c:v>3236.77100831709</c:v>
                </c:pt>
                <c:pt idx="22089">
                  <c:v>3247.16104325379</c:v>
                </c:pt>
                <c:pt idx="22090">
                  <c:v>3260.8315912458902</c:v>
                </c:pt>
                <c:pt idx="22091">
                  <c:v>3282.7117712231502</c:v>
                </c:pt>
                <c:pt idx="22092">
                  <c:v>3280.1184289238799</c:v>
                </c:pt>
                <c:pt idx="22093">
                  <c:v>3283.1033366942002</c:v>
                </c:pt>
                <c:pt idx="22094">
                  <c:v>3267.04896137777</c:v>
                </c:pt>
                <c:pt idx="22095">
                  <c:v>3289.9509745970299</c:v>
                </c:pt>
                <c:pt idx="22096">
                  <c:v>3294.9188005686701</c:v>
                </c:pt>
                <c:pt idx="22097">
                  <c:v>3302.5300629979802</c:v>
                </c:pt>
                <c:pt idx="22098">
                  <c:v>3325.0202927270002</c:v>
                </c:pt>
                <c:pt idx="22099">
                  <c:v>3334.6961017788299</c:v>
                </c:pt>
                <c:pt idx="22100">
                  <c:v>3329.3939349769998</c:v>
                </c:pt>
                <c:pt idx="22101">
                  <c:v>3332.09074406433</c:v>
                </c:pt>
                <c:pt idx="22102">
                  <c:v>3332.1240649717802</c:v>
                </c:pt>
                <c:pt idx="22103">
                  <c:v>3337.82199712288</c:v>
                </c:pt>
                <c:pt idx="22104">
                  <c:v>3334.1837711460098</c:v>
                </c:pt>
                <c:pt idx="22105">
                  <c:v>3330.8829292125802</c:v>
                </c:pt>
                <c:pt idx="22106">
                  <c:v>3370.1873477772901</c:v>
                </c:pt>
                <c:pt idx="22107">
                  <c:v>3361.4248606730698</c:v>
                </c:pt>
                <c:pt idx="22108">
                  <c:v>3381.2572673510399</c:v>
                </c:pt>
                <c:pt idx="22109">
                  <c:v>3376.18538145001</c:v>
                </c:pt>
                <c:pt idx="22110">
                  <c:v>3369.0953921489699</c:v>
                </c:pt>
                <c:pt idx="22111">
                  <c:v>3368.42157307054</c:v>
                </c:pt>
                <c:pt idx="22112">
                  <c:v>3381.5584172055101</c:v>
                </c:pt>
                <c:pt idx="22113">
                  <c:v>3410.9779754351998</c:v>
                </c:pt>
                <c:pt idx="22114">
                  <c:v>3405.17931287696</c:v>
                </c:pt>
                <c:pt idx="22115">
                  <c:v>3428.6750501358101</c:v>
                </c:pt>
                <c:pt idx="22116">
                  <c:v>3434.8466652260599</c:v>
                </c:pt>
                <c:pt idx="22117">
                  <c:v>3392.25456657725</c:v>
                </c:pt>
                <c:pt idx="22118">
                  <c:v>3382.0778028775198</c:v>
                </c:pt>
                <c:pt idx="22119">
                  <c:v>3385.79808846069</c:v>
                </c:pt>
                <c:pt idx="22120">
                  <c:v>3407.8057760356801</c:v>
                </c:pt>
                <c:pt idx="22121">
                  <c:v>3408.4873371908898</c:v>
                </c:pt>
                <c:pt idx="22122">
                  <c:v>3428.9382612140298</c:v>
                </c:pt>
                <c:pt idx="22123">
                  <c:v>3437.8535006931902</c:v>
                </c:pt>
                <c:pt idx="22124">
                  <c:v>3373.2218548801602</c:v>
                </c:pt>
                <c:pt idx="22125">
                  <c:v>3397.1717300498099</c:v>
                </c:pt>
                <c:pt idx="22126">
                  <c:v>3456.65620704298</c:v>
                </c:pt>
                <c:pt idx="22127">
                  <c:v>3447.7034674667402</c:v>
                </c:pt>
                <c:pt idx="22128">
                  <c:v>3456.7019735168301</c:v>
                </c:pt>
                <c:pt idx="22129">
                  <c:v>3466.7609762597599</c:v>
                </c:pt>
                <c:pt idx="22130">
                  <c:v>3491.0629707033399</c:v>
                </c:pt>
                <c:pt idx="22131">
                  <c:v>3507.85498359242</c:v>
                </c:pt>
                <c:pt idx="22132">
                  <c:v>3497.01571169312</c:v>
                </c:pt>
                <c:pt idx="22133">
                  <c:v>3501.24710070427</c:v>
                </c:pt>
                <c:pt idx="22134">
                  <c:v>3524.7404687500002</c:v>
                </c:pt>
                <c:pt idx="22135">
                  <c:v>3535.3499375609399</c:v>
                </c:pt>
                <c:pt idx="22136">
                  <c:v>3521.9509612975799</c:v>
                </c:pt>
                <c:pt idx="22137">
                  <c:v>3545.9354473440198</c:v>
                </c:pt>
                <c:pt idx="22138">
                  <c:v>3559.0908678536598</c:v>
                </c:pt>
                <c:pt idx="22139">
                  <c:v>3563.3973678037601</c:v>
                </c:pt>
                <c:pt idx="22140">
                  <c:v>3485.3945994225401</c:v>
                </c:pt>
                <c:pt idx="22141">
                  <c:v>3458.2433754930398</c:v>
                </c:pt>
                <c:pt idx="22142">
                  <c:v>3459.6612552769898</c:v>
                </c:pt>
                <c:pt idx="22143">
                  <c:v>3501.90371920392</c:v>
                </c:pt>
                <c:pt idx="22144">
                  <c:v>3516.6467338617699</c:v>
                </c:pt>
                <c:pt idx="22145">
                  <c:v>3461.0837154667602</c:v>
                </c:pt>
                <c:pt idx="22146">
                  <c:v>3470.7747498700601</c:v>
                </c:pt>
                <c:pt idx="22147">
                  <c:v>3531.8603854677799</c:v>
                </c:pt>
                <c:pt idx="22148">
                  <c:v>3508.1969208851401</c:v>
                </c:pt>
                <c:pt idx="22149">
                  <c:v>3474.5182304446398</c:v>
                </c:pt>
                <c:pt idx="22150">
                  <c:v>3508.22105727996</c:v>
                </c:pt>
                <c:pt idx="22151">
                  <c:v>3502.2570814825799</c:v>
                </c:pt>
                <c:pt idx="22152">
                  <c:v>3434.6635198099698</c:v>
                </c:pt>
                <c:pt idx="22153">
                  <c:v>3458.3626980966501</c:v>
                </c:pt>
                <c:pt idx="22154">
                  <c:v>3437.9583581778802</c:v>
                </c:pt>
                <c:pt idx="22155">
                  <c:v>3401.85979541702</c:v>
                </c:pt>
                <c:pt idx="22156">
                  <c:v>3341.6468770381298</c:v>
                </c:pt>
                <c:pt idx="22157">
                  <c:v>3379.07332206096</c:v>
                </c:pt>
                <c:pt idx="22158">
                  <c:v>3395.6307813390599</c:v>
                </c:pt>
                <c:pt idx="22159">
                  <c:v>3449.2817476842201</c:v>
                </c:pt>
                <c:pt idx="22160">
                  <c:v>3437.5541897420899</c:v>
                </c:pt>
                <c:pt idx="22161">
                  <c:v>3448.2106077302901</c:v>
                </c:pt>
                <c:pt idx="22162">
                  <c:v>3481.3134295645</c:v>
                </c:pt>
                <c:pt idx="22163">
                  <c:v>3495.5868146257199</c:v>
                </c:pt>
                <c:pt idx="22164">
                  <c:v>3483.3522607745299</c:v>
                </c:pt>
                <c:pt idx="22165">
                  <c:v>3509.1290675042601</c:v>
                </c:pt>
                <c:pt idx="22166">
                  <c:v>3536.8511871375399</c:v>
                </c:pt>
                <c:pt idx="22167">
                  <c:v>3532.9606508316901</c:v>
                </c:pt>
                <c:pt idx="22168">
                  <c:v>3551.33204621602</c:v>
                </c:pt>
                <c:pt idx="22169">
                  <c:v>3554.5282450576101</c:v>
                </c:pt>
                <c:pt idx="22170">
                  <c:v>3557.37186765366</c:v>
                </c:pt>
                <c:pt idx="22171">
                  <c:v>3564.8423485757298</c:v>
                </c:pt>
                <c:pt idx="22172">
                  <c:v>3557.7126638785799</c:v>
                </c:pt>
                <c:pt idx="22173">
                  <c:v>3540.9914143583501</c:v>
                </c:pt>
                <c:pt idx="22174">
                  <c:v>3527.18154784235</c:v>
                </c:pt>
                <c:pt idx="22175">
                  <c:v>3497.55322284048</c:v>
                </c:pt>
                <c:pt idx="22176">
                  <c:v>3501.4005313856001</c:v>
                </c:pt>
                <c:pt idx="22177">
                  <c:v>3501.4005313856001</c:v>
                </c:pt>
                <c:pt idx="22178">
                  <c:v>3516.8066937236999</c:v>
                </c:pt>
                <c:pt idx="22179">
                  <c:v>3476.3634167458799</c:v>
                </c:pt>
                <c:pt idx="22180">
                  <c:v>3493.7452338295998</c:v>
                </c:pt>
                <c:pt idx="22181">
                  <c:v>3544.4045397201298</c:v>
                </c:pt>
                <c:pt idx="22182">
                  <c:v>3564.2532051425701</c:v>
                </c:pt>
                <c:pt idx="22183">
                  <c:v>3558.5504000143401</c:v>
                </c:pt>
                <c:pt idx="22184">
                  <c:v>3590.2214985744699</c:v>
                </c:pt>
                <c:pt idx="22185">
                  <c:v>3613.9169604650601</c:v>
                </c:pt>
                <c:pt idx="22186">
                  <c:v>3625.4814947385398</c:v>
                </c:pt>
                <c:pt idx="22187">
                  <c:v>3635.9953910732902</c:v>
                </c:pt>
                <c:pt idx="22188">
                  <c:v>3625.81460397828</c:v>
                </c:pt>
                <c:pt idx="22189">
                  <c:v>3607.6855309583898</c:v>
                </c:pt>
                <c:pt idx="22190">
                  <c:v>3580.9886580293</c:v>
                </c:pt>
                <c:pt idx="22191">
                  <c:v>3551.6245510334602</c:v>
                </c:pt>
                <c:pt idx="22192">
                  <c:v>3567.9620239682099</c:v>
                </c:pt>
                <c:pt idx="22193">
                  <c:v>3587.5858151000398</c:v>
                </c:pt>
                <c:pt idx="22194">
                  <c:v>3618.4390531099002</c:v>
                </c:pt>
                <c:pt idx="22195">
                  <c:v>3578.998067431</c:v>
                </c:pt>
                <c:pt idx="22196">
                  <c:v>3597.6088573816401</c:v>
                </c:pt>
                <c:pt idx="22197">
                  <c:v>3565.94989943668</c:v>
                </c:pt>
                <c:pt idx="22198">
                  <c:v>3538.8486802009602</c:v>
                </c:pt>
                <c:pt idx="22199">
                  <c:v>3534.9559466527398</c:v>
                </c:pt>
                <c:pt idx="22200">
                  <c:v>3571.0124973085999</c:v>
                </c:pt>
                <c:pt idx="22201">
                  <c:v>3578.8687248026799</c:v>
                </c:pt>
                <c:pt idx="22202">
                  <c:v>3552.7429831116201</c:v>
                </c:pt>
                <c:pt idx="22203">
                  <c:v>3506.9125986294798</c:v>
                </c:pt>
                <c:pt idx="22204">
                  <c:v>3502.0029209914001</c:v>
                </c:pt>
                <c:pt idx="22205">
                  <c:v>3517.76193413586</c:v>
                </c:pt>
                <c:pt idx="22206">
                  <c:v>3536.0542961933602</c:v>
                </c:pt>
                <c:pt idx="22207">
                  <c:v>3553.3809622447102</c:v>
                </c:pt>
                <c:pt idx="22208">
                  <c:v>3590.33612425206</c:v>
                </c:pt>
                <c:pt idx="22209">
                  <c:v>3506.6812925569802</c:v>
                </c:pt>
                <c:pt idx="22210">
                  <c:v>3503.17461126443</c:v>
                </c:pt>
                <c:pt idx="22211">
                  <c:v>3464.63969054052</c:v>
                </c:pt>
                <c:pt idx="22212">
                  <c:v>3423.7569421921398</c:v>
                </c:pt>
                <c:pt idx="22213">
                  <c:v>3422.3874394152599</c:v>
                </c:pt>
                <c:pt idx="22214">
                  <c:v>3403.9065472424199</c:v>
                </c:pt>
                <c:pt idx="22215">
                  <c:v>3429.4358463467402</c:v>
                </c:pt>
                <c:pt idx="22216">
                  <c:v>3382.4525752517902</c:v>
                </c:pt>
                <c:pt idx="22217">
                  <c:v>3382.7908205093099</c:v>
                </c:pt>
                <c:pt idx="22218">
                  <c:v>3428.7967756682401</c:v>
                </c:pt>
                <c:pt idx="22219">
                  <c:v>3369.8214711267501</c:v>
                </c:pt>
                <c:pt idx="22220">
                  <c:v>3373.8652568921002</c:v>
                </c:pt>
                <c:pt idx="22221">
                  <c:v>3382.2999200343302</c:v>
                </c:pt>
                <c:pt idx="22222">
                  <c:v>3401.9172595705299</c:v>
                </c:pt>
                <c:pt idx="22223">
                  <c:v>3453.6264019159998</c:v>
                </c:pt>
                <c:pt idx="22224">
                  <c:v>3432.2139182241199</c:v>
                </c:pt>
                <c:pt idx="22225">
                  <c:v>3427.4088187386101</c:v>
                </c:pt>
                <c:pt idx="22226">
                  <c:v>3389.7073217324801</c:v>
                </c:pt>
                <c:pt idx="22227">
                  <c:v>3419.8757168959</c:v>
                </c:pt>
                <c:pt idx="22228">
                  <c:v>3466.38602664568</c:v>
                </c:pt>
                <c:pt idx="22229">
                  <c:v>3493.0771990508601</c:v>
                </c:pt>
                <c:pt idx="22230">
                  <c:v>3527.6586633214602</c:v>
                </c:pt>
                <c:pt idx="22231">
                  <c:v>3578.80971393962</c:v>
                </c:pt>
                <c:pt idx="22232">
                  <c:v>3575.9466661684701</c:v>
                </c:pt>
                <c:pt idx="22233">
                  <c:v>3582.3833701675699</c:v>
                </c:pt>
                <c:pt idx="22234">
                  <c:v>3621.7895872394201</c:v>
                </c:pt>
                <c:pt idx="22235">
                  <c:v>3597.5235970049098</c:v>
                </c:pt>
                <c:pt idx="22236">
                  <c:v>3528.81089630212</c:v>
                </c:pt>
                <c:pt idx="22237">
                  <c:v>3512.9312472687602</c:v>
                </c:pt>
                <c:pt idx="22238">
                  <c:v>3528.7394378814702</c:v>
                </c:pt>
                <c:pt idx="22239">
                  <c:v>3499.8037744908402</c:v>
                </c:pt>
                <c:pt idx="22240">
                  <c:v>3520.1026363828901</c:v>
                </c:pt>
                <c:pt idx="22241">
                  <c:v>3487.0136716008901</c:v>
                </c:pt>
                <c:pt idx="22242">
                  <c:v>3546.9903067524201</c:v>
                </c:pt>
                <c:pt idx="22243">
                  <c:v>3543.44331644567</c:v>
                </c:pt>
                <c:pt idx="22244">
                  <c:v>3589.1537352278201</c:v>
                </c:pt>
                <c:pt idx="22245">
                  <c:v>3592.7428889630501</c:v>
                </c:pt>
                <c:pt idx="22246">
                  <c:v>3568.3122373181</c:v>
                </c:pt>
                <c:pt idx="22247">
                  <c:v>3551.5411698027001</c:v>
                </c:pt>
                <c:pt idx="22248">
                  <c:v>3474.8278805349701</c:v>
                </c:pt>
                <c:pt idx="22249">
                  <c:v>3464.05591410531</c:v>
                </c:pt>
                <c:pt idx="22250">
                  <c:v>3444.6572009863198</c:v>
                </c:pt>
                <c:pt idx="22251">
                  <c:v>3430.8785721823701</c:v>
                </c:pt>
                <c:pt idx="22252">
                  <c:v>3338.93102644789</c:v>
                </c:pt>
                <c:pt idx="22253">
                  <c:v>3358.2968264012802</c:v>
                </c:pt>
                <c:pt idx="22254">
                  <c:v>3189.0386663506602</c:v>
                </c:pt>
                <c:pt idx="22255">
                  <c:v>3189.0386663506602</c:v>
                </c:pt>
                <c:pt idx="22256">
                  <c:v>3189.0386663506602</c:v>
                </c:pt>
                <c:pt idx="22257">
                  <c:v>3189.0386663506602</c:v>
                </c:pt>
                <c:pt idx="22258">
                  <c:v>3189.0386663506602</c:v>
                </c:pt>
                <c:pt idx="22259">
                  <c:v>3189.0386663506602</c:v>
                </c:pt>
                <c:pt idx="22260">
                  <c:v>3189.0386663506602</c:v>
                </c:pt>
                <c:pt idx="22261">
                  <c:v>3189.0386663506602</c:v>
                </c:pt>
                <c:pt idx="22262">
                  <c:v>3189.0386663506602</c:v>
                </c:pt>
                <c:pt idx="22263">
                  <c:v>3189.0386663506602</c:v>
                </c:pt>
                <c:pt idx="22264">
                  <c:v>3189.0386663506602</c:v>
                </c:pt>
                <c:pt idx="22265">
                  <c:v>3189.0386663506602</c:v>
                </c:pt>
                <c:pt idx="22266">
                  <c:v>3189.0386663506602</c:v>
                </c:pt>
                <c:pt idx="22267">
                  <c:v>3189.0386663506602</c:v>
                </c:pt>
                <c:pt idx="22268">
                  <c:v>3189.0386663506602</c:v>
                </c:pt>
                <c:pt idx="22269">
                  <c:v>3189.0386663506602</c:v>
                </c:pt>
                <c:pt idx="22270">
                  <c:v>3189.0386663506602</c:v>
                </c:pt>
                <c:pt idx="22271">
                  <c:v>3189.0386663506602</c:v>
                </c:pt>
                <c:pt idx="22272">
                  <c:v>3189.0386663506602</c:v>
                </c:pt>
                <c:pt idx="22273">
                  <c:v>3189.0386663506602</c:v>
                </c:pt>
                <c:pt idx="22274">
                  <c:v>3189.0386663506602</c:v>
                </c:pt>
                <c:pt idx="22275">
                  <c:v>3189.0386663506602</c:v>
                </c:pt>
                <c:pt idx="22276">
                  <c:v>3189.0386663506602</c:v>
                </c:pt>
                <c:pt idx="22277">
                  <c:v>3189.0386663506602</c:v>
                </c:pt>
                <c:pt idx="22278">
                  <c:v>3189.0386663506602</c:v>
                </c:pt>
                <c:pt idx="22279">
                  <c:v>3189.0386663506602</c:v>
                </c:pt>
                <c:pt idx="22280">
                  <c:v>3189.0386663506602</c:v>
                </c:pt>
                <c:pt idx="22281">
                  <c:v>3189.0386663506602</c:v>
                </c:pt>
                <c:pt idx="22282">
                  <c:v>3189.0386663506602</c:v>
                </c:pt>
                <c:pt idx="22283">
                  <c:v>3189.0386663506602</c:v>
                </c:pt>
                <c:pt idx="22284">
                  <c:v>3189.0386663506602</c:v>
                </c:pt>
                <c:pt idx="22285">
                  <c:v>3189.0386663506602</c:v>
                </c:pt>
                <c:pt idx="22286">
                  <c:v>3189.0386663506602</c:v>
                </c:pt>
                <c:pt idx="22287">
                  <c:v>3189.0386663506602</c:v>
                </c:pt>
                <c:pt idx="22288">
                  <c:v>3189.0386663506602</c:v>
                </c:pt>
                <c:pt idx="22289">
                  <c:v>3189.0386663506602</c:v>
                </c:pt>
                <c:pt idx="22290">
                  <c:v>3189.0386663506602</c:v>
                </c:pt>
                <c:pt idx="22291">
                  <c:v>3189.0386663506602</c:v>
                </c:pt>
                <c:pt idx="22292">
                  <c:v>3189.0386663506602</c:v>
                </c:pt>
                <c:pt idx="22293">
                  <c:v>3189.0386663506602</c:v>
                </c:pt>
                <c:pt idx="22294">
                  <c:v>3189.0386663506602</c:v>
                </c:pt>
                <c:pt idx="22295">
                  <c:v>3189.0386663506602</c:v>
                </c:pt>
                <c:pt idx="22296">
                  <c:v>3189.0386663506602</c:v>
                </c:pt>
                <c:pt idx="22297">
                  <c:v>3189.0386663506602</c:v>
                </c:pt>
                <c:pt idx="22298">
                  <c:v>3189.0386663506602</c:v>
                </c:pt>
                <c:pt idx="22299">
                  <c:v>3189.0386663506602</c:v>
                </c:pt>
                <c:pt idx="22300">
                  <c:v>3189.0386663506602</c:v>
                </c:pt>
                <c:pt idx="22301">
                  <c:v>3189.0386663506602</c:v>
                </c:pt>
                <c:pt idx="22302">
                  <c:v>3189.0386663506602</c:v>
                </c:pt>
                <c:pt idx="22303">
                  <c:v>3189.0386663506602</c:v>
                </c:pt>
                <c:pt idx="22304">
                  <c:v>3189.0386663506602</c:v>
                </c:pt>
                <c:pt idx="22305">
                  <c:v>3189.0386663506602</c:v>
                </c:pt>
                <c:pt idx="22306">
                  <c:v>3189.0386663506602</c:v>
                </c:pt>
                <c:pt idx="22307">
                  <c:v>3189.0386663506602</c:v>
                </c:pt>
                <c:pt idx="22308">
                  <c:v>3189.0386663506602</c:v>
                </c:pt>
                <c:pt idx="22309">
                  <c:v>3189.0386663506602</c:v>
                </c:pt>
                <c:pt idx="22310">
                  <c:v>3189.0386663506602</c:v>
                </c:pt>
                <c:pt idx="22311">
                  <c:v>3189.0386663506602</c:v>
                </c:pt>
                <c:pt idx="22312">
                  <c:v>3189.0386663506602</c:v>
                </c:pt>
                <c:pt idx="22313">
                  <c:v>3189.0386663506602</c:v>
                </c:pt>
                <c:pt idx="22314">
                  <c:v>3189.0386663506602</c:v>
                </c:pt>
                <c:pt idx="22315">
                  <c:v>3189.0386663506602</c:v>
                </c:pt>
                <c:pt idx="22316">
                  <c:v>3189.0386663506602</c:v>
                </c:pt>
                <c:pt idx="22317">
                  <c:v>3189.0386663506602</c:v>
                </c:pt>
                <c:pt idx="22318">
                  <c:v>3189.0386663506602</c:v>
                </c:pt>
                <c:pt idx="22319">
                  <c:v>3189.0386663506602</c:v>
                </c:pt>
                <c:pt idx="22320">
                  <c:v>3189.0386663506602</c:v>
                </c:pt>
                <c:pt idx="22321">
                  <c:v>3189.0386663506602</c:v>
                </c:pt>
                <c:pt idx="22322">
                  <c:v>3189.0386663506602</c:v>
                </c:pt>
                <c:pt idx="22323">
                  <c:v>3189.0386663506602</c:v>
                </c:pt>
                <c:pt idx="22324">
                  <c:v>3189.0386663506602</c:v>
                </c:pt>
                <c:pt idx="22325">
                  <c:v>3189.0386663506602</c:v>
                </c:pt>
                <c:pt idx="22326">
                  <c:v>3189.0386663506602</c:v>
                </c:pt>
                <c:pt idx="22327">
                  <c:v>3189.0386663506602</c:v>
                </c:pt>
                <c:pt idx="22328">
                  <c:v>3189.0386663506602</c:v>
                </c:pt>
                <c:pt idx="22329">
                  <c:v>3189.0386663506602</c:v>
                </c:pt>
                <c:pt idx="22330">
                  <c:v>3189.0386663506602</c:v>
                </c:pt>
                <c:pt idx="22331">
                  <c:v>3189.0386663506602</c:v>
                </c:pt>
                <c:pt idx="22332">
                  <c:v>3189.0386663506602</c:v>
                </c:pt>
                <c:pt idx="22333">
                  <c:v>3189.0386663506602</c:v>
                </c:pt>
                <c:pt idx="22334">
                  <c:v>3189.0386663506602</c:v>
                </c:pt>
                <c:pt idx="22335">
                  <c:v>3189.0386663506602</c:v>
                </c:pt>
                <c:pt idx="22336">
                  <c:v>3189.0386663506602</c:v>
                </c:pt>
                <c:pt idx="22337">
                  <c:v>3189.0386663506602</c:v>
                </c:pt>
                <c:pt idx="22338">
                  <c:v>3189.0386663506602</c:v>
                </c:pt>
                <c:pt idx="22339">
                  <c:v>3189.0386663506602</c:v>
                </c:pt>
                <c:pt idx="22340">
                  <c:v>3189.0386663506602</c:v>
                </c:pt>
                <c:pt idx="22341">
                  <c:v>3189.0386663506602</c:v>
                </c:pt>
                <c:pt idx="22342">
                  <c:v>3189.0386663506602</c:v>
                </c:pt>
                <c:pt idx="22343">
                  <c:v>3189.0386663506602</c:v>
                </c:pt>
                <c:pt idx="22344">
                  <c:v>3189.0386663506602</c:v>
                </c:pt>
                <c:pt idx="22345">
                  <c:v>3189.0386663506602</c:v>
                </c:pt>
                <c:pt idx="22346">
                  <c:v>3189.0386663506602</c:v>
                </c:pt>
                <c:pt idx="22347">
                  <c:v>3189.0386663506602</c:v>
                </c:pt>
                <c:pt idx="22348">
                  <c:v>3189.0386663506602</c:v>
                </c:pt>
                <c:pt idx="22349">
                  <c:v>3189.0386663506602</c:v>
                </c:pt>
                <c:pt idx="22350">
                  <c:v>3189.0386663506602</c:v>
                </c:pt>
                <c:pt idx="22351">
                  <c:v>3189.0386663506602</c:v>
                </c:pt>
                <c:pt idx="22352">
                  <c:v>3189.0386663506602</c:v>
                </c:pt>
                <c:pt idx="22353">
                  <c:v>3189.0386663506602</c:v>
                </c:pt>
                <c:pt idx="22354">
                  <c:v>3189.0386663506602</c:v>
                </c:pt>
                <c:pt idx="22355">
                  <c:v>3189.0386663506602</c:v>
                </c:pt>
                <c:pt idx="22356">
                  <c:v>3189.0386663506602</c:v>
                </c:pt>
                <c:pt idx="22357">
                  <c:v>3189.0386663506602</c:v>
                </c:pt>
                <c:pt idx="22358">
                  <c:v>3189.0386663506602</c:v>
                </c:pt>
                <c:pt idx="22359">
                  <c:v>3189.0386663506602</c:v>
                </c:pt>
                <c:pt idx="22360">
                  <c:v>3189.0386663506602</c:v>
                </c:pt>
                <c:pt idx="22361">
                  <c:v>3189.0386663506602</c:v>
                </c:pt>
                <c:pt idx="22362">
                  <c:v>3197.9679746164402</c:v>
                </c:pt>
                <c:pt idx="22363">
                  <c:v>3228.98826397022</c:v>
                </c:pt>
                <c:pt idx="22364">
                  <c:v>3233.1859487133802</c:v>
                </c:pt>
                <c:pt idx="22365">
                  <c:v>3243.2088251543901</c:v>
                </c:pt>
                <c:pt idx="22366">
                  <c:v>3226.34413926359</c:v>
                </c:pt>
                <c:pt idx="22367">
                  <c:v>3237.9589781649402</c:v>
                </c:pt>
                <c:pt idx="22368">
                  <c:v>3277.4620776985498</c:v>
                </c:pt>
                <c:pt idx="22369">
                  <c:v>3294.17713429481</c:v>
                </c:pt>
                <c:pt idx="22370">
                  <c:v>3295.1653874351</c:v>
                </c:pt>
                <c:pt idx="22371">
                  <c:v>3295.8244205125902</c:v>
                </c:pt>
                <c:pt idx="22372">
                  <c:v>3295.8244205125902</c:v>
                </c:pt>
                <c:pt idx="22373">
                  <c:v>3325.8164227392599</c:v>
                </c:pt>
                <c:pt idx="22374">
                  <c:v>3306.1941058450898</c:v>
                </c:pt>
                <c:pt idx="22375">
                  <c:v>3306.5247252556801</c:v>
                </c:pt>
                <c:pt idx="22376">
                  <c:v>3296.2744986073799</c:v>
                </c:pt>
                <c:pt idx="22377">
                  <c:v>3294.62636135808</c:v>
                </c:pt>
                <c:pt idx="22378">
                  <c:v>3330.8672513330198</c:v>
                </c:pt>
                <c:pt idx="22379">
                  <c:v>3336.5297256602898</c:v>
                </c:pt>
                <c:pt idx="22380">
                  <c:v>3389.2468953257198</c:v>
                </c:pt>
                <c:pt idx="22381">
                  <c:v>3387.5522718780599</c:v>
                </c:pt>
                <c:pt idx="22382">
                  <c:v>3392.9723555130599</c:v>
                </c:pt>
                <c:pt idx="22383">
                  <c:v>3401.45478640184</c:v>
                </c:pt>
                <c:pt idx="22384">
                  <c:v>3406.5569685814498</c:v>
                </c:pt>
                <c:pt idx="22385">
                  <c:v>3381.0077913170899</c:v>
                </c:pt>
                <c:pt idx="22386">
                  <c:v>3406.3653497519699</c:v>
                </c:pt>
                <c:pt idx="22387">
                  <c:v>3403.29962093719</c:v>
                </c:pt>
                <c:pt idx="22388">
                  <c:v>3386.2831228324999</c:v>
                </c:pt>
                <c:pt idx="22389">
                  <c:v>3429.2889184924702</c:v>
                </c:pt>
                <c:pt idx="22390">
                  <c:v>3434.7757807620601</c:v>
                </c:pt>
                <c:pt idx="22391">
                  <c:v>3433.0583928716801</c:v>
                </c:pt>
                <c:pt idx="22392">
                  <c:v>3419.6694651394801</c:v>
                </c:pt>
                <c:pt idx="22393">
                  <c:v>3438.81961414426</c:v>
                </c:pt>
                <c:pt idx="22394">
                  <c:v>3443.9778435654798</c:v>
                </c:pt>
                <c:pt idx="22395">
                  <c:v>3448.7994125464702</c:v>
                </c:pt>
                <c:pt idx="22396">
                  <c:v>3458.4560509016001</c:v>
                </c:pt>
                <c:pt idx="22397">
                  <c:v>3439.43454262164</c:v>
                </c:pt>
                <c:pt idx="22398">
                  <c:v>3461.4469236944201</c:v>
                </c:pt>
                <c:pt idx="22399">
                  <c:v>3445.5242678454301</c:v>
                </c:pt>
                <c:pt idx="22400">
                  <c:v>3431.74217077405</c:v>
                </c:pt>
                <c:pt idx="22401">
                  <c:v>3376.1479476075101</c:v>
                </c:pt>
                <c:pt idx="22402">
                  <c:v>3403.1571311883699</c:v>
                </c:pt>
                <c:pt idx="22403">
                  <c:v>3439.57091249208</c:v>
                </c:pt>
                <c:pt idx="22404">
                  <c:v>3456.42480996329</c:v>
                </c:pt>
                <c:pt idx="22405">
                  <c:v>3454.00531259632</c:v>
                </c:pt>
                <c:pt idx="22406">
                  <c:v>3518.2498114106102</c:v>
                </c:pt>
                <c:pt idx="22407">
                  <c:v>3510.1578368443602</c:v>
                </c:pt>
                <c:pt idx="22408">
                  <c:v>3533.67589435122</c:v>
                </c:pt>
                <c:pt idx="22409">
                  <c:v>3535.7960998878302</c:v>
                </c:pt>
                <c:pt idx="22410">
                  <c:v>3550.2928638973699</c:v>
                </c:pt>
                <c:pt idx="22411">
                  <c:v>3536.4467217281699</c:v>
                </c:pt>
                <c:pt idx="22412">
                  <c:v>3532.9102750064399</c:v>
                </c:pt>
                <c:pt idx="22413">
                  <c:v>3506.7667389714002</c:v>
                </c:pt>
                <c:pt idx="22414">
                  <c:v>3520.44312925338</c:v>
                </c:pt>
                <c:pt idx="22415">
                  <c:v>3571.4895546275602</c:v>
                </c:pt>
                <c:pt idx="22416">
                  <c:v>3560.7750859636799</c:v>
                </c:pt>
                <c:pt idx="22417">
                  <c:v>3542.6151330252601</c:v>
                </c:pt>
                <c:pt idx="22418">
                  <c:v>3536.94694881242</c:v>
                </c:pt>
                <c:pt idx="22419">
                  <c:v>3546.8504002690902</c:v>
                </c:pt>
                <c:pt idx="22420">
                  <c:v>3574.1611483511701</c:v>
                </c:pt>
                <c:pt idx="22421">
                  <c:v>3562.0090004467702</c:v>
                </c:pt>
                <c:pt idx="22422">
                  <c:v>3522.4707005418099</c:v>
                </c:pt>
                <c:pt idx="22423">
                  <c:v>3521.4139593316499</c:v>
                </c:pt>
                <c:pt idx="22424">
                  <c:v>3478.8048504237399</c:v>
                </c:pt>
                <c:pt idx="22425">
                  <c:v>3414.4469606909001</c:v>
                </c:pt>
                <c:pt idx="22426">
                  <c:v>3443.46975985677</c:v>
                </c:pt>
                <c:pt idx="22427">
                  <c:v>3493.05572439871</c:v>
                </c:pt>
                <c:pt idx="22428">
                  <c:v>3449.39252784373</c:v>
                </c:pt>
                <c:pt idx="22429">
                  <c:v>3446.2880745686698</c:v>
                </c:pt>
                <c:pt idx="22430">
                  <c:v>3499.7055397244799</c:v>
                </c:pt>
                <c:pt idx="22431">
                  <c:v>3484.6568059036699</c:v>
                </c:pt>
                <c:pt idx="22432">
                  <c:v>3464.7942621100201</c:v>
                </c:pt>
                <c:pt idx="22433">
                  <c:v>3468.60553579834</c:v>
                </c:pt>
                <c:pt idx="22434">
                  <c:v>3435.6537832082499</c:v>
                </c:pt>
                <c:pt idx="22435">
                  <c:v>3445.61717917956</c:v>
                </c:pt>
                <c:pt idx="22436">
                  <c:v>3495.2340665597399</c:v>
                </c:pt>
                <c:pt idx="22437">
                  <c:v>3521.44832205894</c:v>
                </c:pt>
                <c:pt idx="22438">
                  <c:v>3533.7733911861501</c:v>
                </c:pt>
                <c:pt idx="22439">
                  <c:v>3516.4579015693298</c:v>
                </c:pt>
                <c:pt idx="22440">
                  <c:v>3533.33689949687</c:v>
                </c:pt>
                <c:pt idx="22441">
                  <c:v>3528.0368941476199</c:v>
                </c:pt>
                <c:pt idx="22442">
                  <c:v>3495.5789547214599</c:v>
                </c:pt>
                <c:pt idx="22443">
                  <c:v>3438.9505756549802</c:v>
                </c:pt>
                <c:pt idx="22444">
                  <c:v>3440.32615588524</c:v>
                </c:pt>
                <c:pt idx="22445">
                  <c:v>3426.2208186461098</c:v>
                </c:pt>
                <c:pt idx="22446">
                  <c:v>3404.9782495704999</c:v>
                </c:pt>
                <c:pt idx="22447">
                  <c:v>3414.8526864942601</c:v>
                </c:pt>
                <c:pt idx="22448">
                  <c:v>3404.9496137034198</c:v>
                </c:pt>
                <c:pt idx="22449">
                  <c:v>3366.1331881072001</c:v>
                </c:pt>
                <c:pt idx="22450">
                  <c:v>3348.6292955290501</c:v>
                </c:pt>
                <c:pt idx="22451">
                  <c:v>3333.8953266287199</c:v>
                </c:pt>
                <c:pt idx="22452">
                  <c:v>3279.2194432720098</c:v>
                </c:pt>
                <c:pt idx="22453">
                  <c:v>3252.9856877258298</c:v>
                </c:pt>
                <c:pt idx="22454">
                  <c:v>3307.9611458484001</c:v>
                </c:pt>
                <c:pt idx="22455">
                  <c:v>3307.9611458484001</c:v>
                </c:pt>
                <c:pt idx="22456">
                  <c:v>3316.5618448276</c:v>
                </c:pt>
                <c:pt idx="22457">
                  <c:v>3321.8683437793302</c:v>
                </c:pt>
                <c:pt idx="22458">
                  <c:v>3316.5533544292798</c:v>
                </c:pt>
                <c:pt idx="22459">
                  <c:v>3354.3620626697798</c:v>
                </c:pt>
                <c:pt idx="22460">
                  <c:v>3305.0529403485298</c:v>
                </c:pt>
                <c:pt idx="22461">
                  <c:v>3297.45131858573</c:v>
                </c:pt>
                <c:pt idx="22462">
                  <c:v>3211.7175843025002</c:v>
                </c:pt>
                <c:pt idx="22463">
                  <c:v>3210.11172551035</c:v>
                </c:pt>
                <c:pt idx="22464">
                  <c:v>3231.9404852438201</c:v>
                </c:pt>
                <c:pt idx="22465">
                  <c:v>3306.9215045014798</c:v>
                </c:pt>
                <c:pt idx="22466">
                  <c:v>3303.6145829969701</c:v>
                </c:pt>
                <c:pt idx="22467">
                  <c:v>3331.6953069524502</c:v>
                </c:pt>
                <c:pt idx="22468">
                  <c:v>3285.0515726551098</c:v>
                </c:pt>
                <c:pt idx="22469">
                  <c:v>3323.1581708979102</c:v>
                </c:pt>
                <c:pt idx="22470">
                  <c:v>3297.5698529820002</c:v>
                </c:pt>
                <c:pt idx="22471">
                  <c:v>3331.8645794530098</c:v>
                </c:pt>
                <c:pt idx="22472">
                  <c:v>3367.51553045316</c:v>
                </c:pt>
                <c:pt idx="22473">
                  <c:v>3374.5873130671098</c:v>
                </c:pt>
                <c:pt idx="22474">
                  <c:v>3411.37031477954</c:v>
                </c:pt>
                <c:pt idx="22475">
                  <c:v>3406.5943963388499</c:v>
                </c:pt>
                <c:pt idx="22476">
                  <c:v>3329.6053629815901</c:v>
                </c:pt>
                <c:pt idx="22477">
                  <c:v>3355.9092453491498</c:v>
                </c:pt>
                <c:pt idx="22478">
                  <c:v>3301.5435155744899</c:v>
                </c:pt>
                <c:pt idx="22479">
                  <c:v>3318.7115418554799</c:v>
                </c:pt>
                <c:pt idx="22480">
                  <c:v>3349.2436880405498</c:v>
                </c:pt>
                <c:pt idx="22481">
                  <c:v>3341.2055031892501</c:v>
                </c:pt>
                <c:pt idx="22482">
                  <c:v>3426.4062435205801</c:v>
                </c:pt>
                <c:pt idx="22483">
                  <c:v>3437.7133841241998</c:v>
                </c:pt>
                <c:pt idx="22484">
                  <c:v>3463.84000584354</c:v>
                </c:pt>
                <c:pt idx="22485">
                  <c:v>3451.3701818225099</c:v>
                </c:pt>
                <c:pt idx="22486">
                  <c:v>3417.2016170224601</c:v>
                </c:pt>
                <c:pt idx="22487">
                  <c:v>3409.34205330331</c:v>
                </c:pt>
                <c:pt idx="22488">
                  <c:v>3380.70358005556</c:v>
                </c:pt>
                <c:pt idx="22489">
                  <c:v>3377.9990171915201</c:v>
                </c:pt>
                <c:pt idx="22490">
                  <c:v>3361.1090221055601</c:v>
                </c:pt>
                <c:pt idx="22491">
                  <c:v>3415.55898826367</c:v>
                </c:pt>
                <c:pt idx="22492">
                  <c:v>3404.9707554000502</c:v>
                </c:pt>
                <c:pt idx="22493">
                  <c:v>3427.7840594612298</c:v>
                </c:pt>
                <c:pt idx="22494">
                  <c:v>3452.1213262834099</c:v>
                </c:pt>
                <c:pt idx="22495">
                  <c:v>3461.4420538643699</c:v>
                </c:pt>
                <c:pt idx="22496">
                  <c:v>3424.75076809341</c:v>
                </c:pt>
                <c:pt idx="22497">
                  <c:v>3389.81831025886</c:v>
                </c:pt>
                <c:pt idx="22498">
                  <c:v>3356.2591089872999</c:v>
                </c:pt>
                <c:pt idx="22499">
                  <c:v>3355.9234830763999</c:v>
                </c:pt>
                <c:pt idx="22500">
                  <c:v>3407.2691123674699</c:v>
                </c:pt>
                <c:pt idx="22501">
                  <c:v>3474.0515869698702</c:v>
                </c:pt>
                <c:pt idx="22502">
                  <c:v>3469.5353199068099</c:v>
                </c:pt>
                <c:pt idx="22503">
                  <c:v>3453.2285039032499</c:v>
                </c:pt>
                <c:pt idx="22504">
                  <c:v>3435.9623613837298</c:v>
                </c:pt>
                <c:pt idx="22505">
                  <c:v>3412.2542210901802</c:v>
                </c:pt>
                <c:pt idx="22506">
                  <c:v>3480.1580800898801</c:v>
                </c:pt>
                <c:pt idx="22507">
                  <c:v>3491.99061756218</c:v>
                </c:pt>
                <c:pt idx="22508">
                  <c:v>3514.3393575145801</c:v>
                </c:pt>
                <c:pt idx="22509">
                  <c:v>3517.5022629363398</c:v>
                </c:pt>
                <c:pt idx="22510">
                  <c:v>3521.72326565187</c:v>
                </c:pt>
                <c:pt idx="22511">
                  <c:v>3527.71019520348</c:v>
                </c:pt>
                <c:pt idx="22512">
                  <c:v>3522.7714009301899</c:v>
                </c:pt>
                <c:pt idx="22513">
                  <c:v>3521.7145695099098</c:v>
                </c:pt>
                <c:pt idx="22514">
                  <c:v>3531.2231988475901</c:v>
                </c:pt>
                <c:pt idx="22515">
                  <c:v>3557.7073728389501</c:v>
                </c:pt>
                <c:pt idx="22516">
                  <c:v>3567.31318274561</c:v>
                </c:pt>
                <c:pt idx="22517">
                  <c:v>3565.1727948359598</c:v>
                </c:pt>
                <c:pt idx="22518">
                  <c:v>3554.1207591719699</c:v>
                </c:pt>
                <c:pt idx="22519">
                  <c:v>3554.1207591719699</c:v>
                </c:pt>
                <c:pt idx="22520">
                  <c:v>3526.3986172504301</c:v>
                </c:pt>
                <c:pt idx="22521">
                  <c:v>3547.9096488156601</c:v>
                </c:pt>
                <c:pt idx="22522">
                  <c:v>3545.7809030263702</c:v>
                </c:pt>
                <c:pt idx="22523">
                  <c:v>3546.1354811166698</c:v>
                </c:pt>
                <c:pt idx="22524">
                  <c:v>3551.45468433835</c:v>
                </c:pt>
                <c:pt idx="22525">
                  <c:v>3523.04304686364</c:v>
                </c:pt>
                <c:pt idx="22526">
                  <c:v>3541.3628707073299</c:v>
                </c:pt>
                <c:pt idx="22527">
                  <c:v>3544.1959610038998</c:v>
                </c:pt>
                <c:pt idx="22528">
                  <c:v>3542.4238630233899</c:v>
                </c:pt>
                <c:pt idx="22529">
                  <c:v>3615.7520369879799</c:v>
                </c:pt>
                <c:pt idx="22530">
                  <c:v>3632.0229211544201</c:v>
                </c:pt>
                <c:pt idx="22531">
                  <c:v>3611.3203905038399</c:v>
                </c:pt>
                <c:pt idx="22532">
                  <c:v>3621.4320875972498</c:v>
                </c:pt>
                <c:pt idx="22533">
                  <c:v>3631.2099542337701</c:v>
                </c:pt>
                <c:pt idx="22534">
                  <c:v>3687.8568295198102</c:v>
                </c:pt>
                <c:pt idx="22535">
                  <c:v>3707.77125639922</c:v>
                </c:pt>
                <c:pt idx="22536">
                  <c:v>3692.1986171223398</c:v>
                </c:pt>
                <c:pt idx="22537">
                  <c:v>3686.6603191966601</c:v>
                </c:pt>
                <c:pt idx="22538">
                  <c:v>3693.2963077712202</c:v>
                </c:pt>
                <c:pt idx="22539">
                  <c:v>3688.49502257111</c:v>
                </c:pt>
                <c:pt idx="22540">
                  <c:v>3689.9704205801399</c:v>
                </c:pt>
                <c:pt idx="22541">
                  <c:v>3680.3764974866299</c:v>
                </c:pt>
                <c:pt idx="22542">
                  <c:v>3639.5243183645298</c:v>
                </c:pt>
                <c:pt idx="22543">
                  <c:v>3618.77902974985</c:v>
                </c:pt>
                <c:pt idx="22544">
                  <c:v>3654.6049421443799</c:v>
                </c:pt>
                <c:pt idx="22545">
                  <c:v>3637.7937594105101</c:v>
                </c:pt>
                <c:pt idx="22546">
                  <c:v>3647.2520231849799</c:v>
                </c:pt>
                <c:pt idx="22547">
                  <c:v>3650.8992752081699</c:v>
                </c:pt>
                <c:pt idx="22548">
                  <c:v>3664.04251259891</c:v>
                </c:pt>
                <c:pt idx="22549">
                  <c:v>3691.8892356946699</c:v>
                </c:pt>
                <c:pt idx="22550">
                  <c:v>3690.7816689239598</c:v>
                </c:pt>
                <c:pt idx="22551">
                  <c:v>3677.4948549158298</c:v>
                </c:pt>
                <c:pt idx="22552">
                  <c:v>3638.8811589392199</c:v>
                </c:pt>
                <c:pt idx="22553">
                  <c:v>3617.77564821737</c:v>
                </c:pt>
                <c:pt idx="22554">
                  <c:v>3621.7552014304101</c:v>
                </c:pt>
                <c:pt idx="22555">
                  <c:v>3609.4412337455401</c:v>
                </c:pt>
                <c:pt idx="22556">
                  <c:v>3637.9558194921401</c:v>
                </c:pt>
                <c:pt idx="22557">
                  <c:v>3674.3353776870599</c:v>
                </c:pt>
                <c:pt idx="22558">
                  <c:v>3692.33962103772</c:v>
                </c:pt>
                <c:pt idx="22559">
                  <c:v>3680.8933682125098</c:v>
                </c:pt>
                <c:pt idx="22560">
                  <c:v>3619.0543596265302</c:v>
                </c:pt>
                <c:pt idx="22561">
                  <c:v>3619.4162650624999</c:v>
                </c:pt>
                <c:pt idx="22562">
                  <c:v>3572.7257952431901</c:v>
                </c:pt>
                <c:pt idx="22563">
                  <c:v>3562.72216301651</c:v>
                </c:pt>
                <c:pt idx="22564">
                  <c:v>3572.3415128566498</c:v>
                </c:pt>
                <c:pt idx="22565">
                  <c:v>3569.8408737976501</c:v>
                </c:pt>
                <c:pt idx="22566">
                  <c:v>3574.8386510209698</c:v>
                </c:pt>
                <c:pt idx="22567">
                  <c:v>3617.3792309681198</c:v>
                </c:pt>
                <c:pt idx="22568">
                  <c:v>3579.75848696605</c:v>
                </c:pt>
                <c:pt idx="22569">
                  <c:v>3589.7818107295602</c:v>
                </c:pt>
                <c:pt idx="22570">
                  <c:v>3618.5000652153899</c:v>
                </c:pt>
                <c:pt idx="22571">
                  <c:v>3534.9127137089199</c:v>
                </c:pt>
                <c:pt idx="22572">
                  <c:v>3491.0797960589298</c:v>
                </c:pt>
                <c:pt idx="22573">
                  <c:v>3496.31641575302</c:v>
                </c:pt>
                <c:pt idx="22574">
                  <c:v>3496.31641575302</c:v>
                </c:pt>
                <c:pt idx="22575">
                  <c:v>3482.3311500899999</c:v>
                </c:pt>
                <c:pt idx="22576">
                  <c:v>3433.5785139887398</c:v>
                </c:pt>
                <c:pt idx="22577">
                  <c:v>3425.3379255551699</c:v>
                </c:pt>
                <c:pt idx="22578">
                  <c:v>3445.2048855233902</c:v>
                </c:pt>
                <c:pt idx="22579">
                  <c:v>3513.4199422567499</c:v>
                </c:pt>
                <c:pt idx="22580">
                  <c:v>3517.28470419324</c:v>
                </c:pt>
                <c:pt idx="22581">
                  <c:v>3528.1882867762401</c:v>
                </c:pt>
                <c:pt idx="22582">
                  <c:v>3573.34909684697</c:v>
                </c:pt>
                <c:pt idx="22583">
                  <c:v>3568.3464081113898</c:v>
                </c:pt>
                <c:pt idx="22584">
                  <c:v>3553.00251855651</c:v>
                </c:pt>
                <c:pt idx="22585">
                  <c:v>3582.49243946053</c:v>
                </c:pt>
                <c:pt idx="22586">
                  <c:v>3601.8378986336102</c:v>
                </c:pt>
                <c:pt idx="22587">
                  <c:v>3602.5582662133402</c:v>
                </c:pt>
                <c:pt idx="22588">
                  <c:v>3586.0225237714199</c:v>
                </c:pt>
                <c:pt idx="22589">
                  <c:v>3580.3207479586299</c:v>
                </c:pt>
                <c:pt idx="22590">
                  <c:v>3586.4430964376402</c:v>
                </c:pt>
                <c:pt idx="22591">
                  <c:v>3597.59693446756</c:v>
                </c:pt>
                <c:pt idx="22592">
                  <c:v>3607.3464221599602</c:v>
                </c:pt>
                <c:pt idx="22593">
                  <c:v>3611.3505766885601</c:v>
                </c:pt>
                <c:pt idx="22594">
                  <c:v>3635.9438741158101</c:v>
                </c:pt>
                <c:pt idx="22595">
                  <c:v>3635.2530447797299</c:v>
                </c:pt>
                <c:pt idx="22596">
                  <c:v>3614.5684549549301</c:v>
                </c:pt>
                <c:pt idx="22597">
                  <c:v>3602.3150678926299</c:v>
                </c:pt>
                <c:pt idx="22598">
                  <c:v>3644.1379458308702</c:v>
                </c:pt>
                <c:pt idx="22599">
                  <c:v>3687.9040425602998</c:v>
                </c:pt>
                <c:pt idx="22600">
                  <c:v>3665.8134973453598</c:v>
                </c:pt>
                <c:pt idx="22601">
                  <c:v>3685.2789670162601</c:v>
                </c:pt>
                <c:pt idx="22602">
                  <c:v>3652.8853648961899</c:v>
                </c:pt>
                <c:pt idx="22603">
                  <c:v>3644.1549688740902</c:v>
                </c:pt>
                <c:pt idx="22604">
                  <c:v>3624.5129735918599</c:v>
                </c:pt>
                <c:pt idx="22605">
                  <c:v>3620.56225445064</c:v>
                </c:pt>
                <c:pt idx="22606">
                  <c:v>3584.39283752868</c:v>
                </c:pt>
                <c:pt idx="22607">
                  <c:v>3645.72179897879</c:v>
                </c:pt>
                <c:pt idx="22608">
                  <c:v>3741.23971011204</c:v>
                </c:pt>
                <c:pt idx="22609">
                  <c:v>3736.0019745178802</c:v>
                </c:pt>
                <c:pt idx="22610">
                  <c:v>3756.5499853777301</c:v>
                </c:pt>
                <c:pt idx="22611">
                  <c:v>3744.9046804230602</c:v>
                </c:pt>
                <c:pt idx="22612">
                  <c:v>3734.7934377859201</c:v>
                </c:pt>
                <c:pt idx="22613">
                  <c:v>3747.4917354743902</c:v>
                </c:pt>
                <c:pt idx="22614">
                  <c:v>3772.2251809285199</c:v>
                </c:pt>
                <c:pt idx="22615">
                  <c:v>3772.9796259647101</c:v>
                </c:pt>
                <c:pt idx="22616">
                  <c:v>3770.71583818913</c:v>
                </c:pt>
                <c:pt idx="22617">
                  <c:v>3777.8801982816899</c:v>
                </c:pt>
                <c:pt idx="22618">
                  <c:v>3776.3690462023801</c:v>
                </c:pt>
                <c:pt idx="22619">
                  <c:v>3799.40489738421</c:v>
                </c:pt>
                <c:pt idx="22620">
                  <c:v>3810.4231715866199</c:v>
                </c:pt>
                <c:pt idx="22621">
                  <c:v>3828.7132028102401</c:v>
                </c:pt>
                <c:pt idx="22622">
                  <c:v>3832.54191601305</c:v>
                </c:pt>
                <c:pt idx="22623">
                  <c:v>3835.9912037374602</c:v>
                </c:pt>
                <c:pt idx="22624">
                  <c:v>3858.6235518395101</c:v>
                </c:pt>
                <c:pt idx="22625">
                  <c:v>3853.2214788669398</c:v>
                </c:pt>
                <c:pt idx="22626">
                  <c:v>3867.0930761908598</c:v>
                </c:pt>
                <c:pt idx="22627">
                  <c:v>3852.3981225013299</c:v>
                </c:pt>
                <c:pt idx="22628">
                  <c:v>3849.3162040033299</c:v>
                </c:pt>
                <c:pt idx="22629">
                  <c:v>3887.4244344229601</c:v>
                </c:pt>
                <c:pt idx="22630">
                  <c:v>3841.1640836533302</c:v>
                </c:pt>
                <c:pt idx="22631">
                  <c:v>3882.2645393484199</c:v>
                </c:pt>
                <c:pt idx="22632">
                  <c:v>3888.0879361574498</c:v>
                </c:pt>
                <c:pt idx="22633">
                  <c:v>3882.25580425321</c:v>
                </c:pt>
                <c:pt idx="22634">
                  <c:v>3904.7728879178799</c:v>
                </c:pt>
                <c:pt idx="22635">
                  <c:v>3901.6490696075398</c:v>
                </c:pt>
                <c:pt idx="22636">
                  <c:v>3907.8917081189102</c:v>
                </c:pt>
                <c:pt idx="22637">
                  <c:v>3913.3627565102802</c:v>
                </c:pt>
                <c:pt idx="22638">
                  <c:v>3917.6674555424402</c:v>
                </c:pt>
                <c:pt idx="22639">
                  <c:v>3913.3580213413502</c:v>
                </c:pt>
                <c:pt idx="22640">
                  <c:v>3942.3168706992701</c:v>
                </c:pt>
                <c:pt idx="22641">
                  <c:v>3888.7013612577598</c:v>
                </c:pt>
                <c:pt idx="22642">
                  <c:v>3863.0359322734598</c:v>
                </c:pt>
                <c:pt idx="22643">
                  <c:v>3899.3484700368299</c:v>
                </c:pt>
                <c:pt idx="22644">
                  <c:v>3828.3803278821601</c:v>
                </c:pt>
                <c:pt idx="22645">
                  <c:v>3850.5849337838799</c:v>
                </c:pt>
                <c:pt idx="22646">
                  <c:v>3900.2574794296902</c:v>
                </c:pt>
                <c:pt idx="22647">
                  <c:v>3898.30735068998</c:v>
                </c:pt>
                <c:pt idx="22648">
                  <c:v>3906.88362686149</c:v>
                </c:pt>
                <c:pt idx="22649">
                  <c:v>3925.2459799077401</c:v>
                </c:pt>
                <c:pt idx="22650">
                  <c:v>3964.4984397068201</c:v>
                </c:pt>
                <c:pt idx="22651">
                  <c:v>3971.6345368982902</c:v>
                </c:pt>
                <c:pt idx="22652">
                  <c:v>3982.3579501479198</c:v>
                </c:pt>
                <c:pt idx="22653">
                  <c:v>4003.06621148869</c:v>
                </c:pt>
                <c:pt idx="22654">
                  <c:v>4015.07541012315</c:v>
                </c:pt>
                <c:pt idx="22655">
                  <c:v>4006.2422442208799</c:v>
                </c:pt>
                <c:pt idx="22656">
                  <c:v>4014.2547287093198</c:v>
                </c:pt>
                <c:pt idx="22657">
                  <c:v>4037.5374061358398</c:v>
                </c:pt>
                <c:pt idx="22658">
                  <c:v>4029.86608506418</c:v>
                </c:pt>
                <c:pt idx="22659">
                  <c:v>4009.71675463886</c:v>
                </c:pt>
                <c:pt idx="22660">
                  <c:v>4000.0934344277298</c:v>
                </c:pt>
                <c:pt idx="22661">
                  <c:v>4030.4941445293798</c:v>
                </c:pt>
                <c:pt idx="22662">
                  <c:v>3996.2349443008802</c:v>
                </c:pt>
                <c:pt idx="22663">
                  <c:v>4021.01160095554</c:v>
                </c:pt>
                <c:pt idx="22664">
                  <c:v>4009.3506673127699</c:v>
                </c:pt>
                <c:pt idx="22665">
                  <c:v>4039.8217323843501</c:v>
                </c:pt>
                <c:pt idx="22666">
                  <c:v>4039.0137680378698</c:v>
                </c:pt>
                <c:pt idx="22667">
                  <c:v>4054.7659217332198</c:v>
                </c:pt>
                <c:pt idx="22668">
                  <c:v>4031.6537559793401</c:v>
                </c:pt>
                <c:pt idx="22669">
                  <c:v>4044.9582133740701</c:v>
                </c:pt>
                <c:pt idx="22670">
                  <c:v>3998.0366980989302</c:v>
                </c:pt>
                <c:pt idx="22671">
                  <c:v>4014.82845223095</c:v>
                </c:pt>
                <c:pt idx="22672">
                  <c:v>3998.3676555768002</c:v>
                </c:pt>
                <c:pt idx="22673">
                  <c:v>4026.35622916584</c:v>
                </c:pt>
                <c:pt idx="22674">
                  <c:v>4038.8379334762499</c:v>
                </c:pt>
                <c:pt idx="22675">
                  <c:v>4090.5350590247499</c:v>
                </c:pt>
                <c:pt idx="22676">
                  <c:v>4104.8519317313403</c:v>
                </c:pt>
                <c:pt idx="22677">
                  <c:v>4093.35834632249</c:v>
                </c:pt>
                <c:pt idx="22678">
                  <c:v>3991.8430593336898</c:v>
                </c:pt>
                <c:pt idx="22679">
                  <c:v>4050.5231523059001</c:v>
                </c:pt>
                <c:pt idx="22680">
                  <c:v>3991.3855142822299</c:v>
                </c:pt>
                <c:pt idx="22681">
                  <c:v>3963.0466771308302</c:v>
                </c:pt>
                <c:pt idx="22682">
                  <c:v>4001.4882298990001</c:v>
                </c:pt>
                <c:pt idx="22683">
                  <c:v>4019.4949269335398</c:v>
                </c:pt>
                <c:pt idx="22684">
                  <c:v>4064.1113206225</c:v>
                </c:pt>
                <c:pt idx="22685">
                  <c:v>4066.54978741488</c:v>
                </c:pt>
                <c:pt idx="22686">
                  <c:v>4086.4758813732101</c:v>
                </c:pt>
                <c:pt idx="22687">
                  <c:v>4078.3029296104601</c:v>
                </c:pt>
                <c:pt idx="22688">
                  <c:v>4105.6275592388502</c:v>
                </c:pt>
                <c:pt idx="22689">
                  <c:v>4117.53387916065</c:v>
                </c:pt>
                <c:pt idx="22690">
                  <c:v>4073.06451326571</c:v>
                </c:pt>
                <c:pt idx="22691">
                  <c:v>4115.4243842036703</c:v>
                </c:pt>
                <c:pt idx="22692">
                  <c:v>4161.5171373067597</c:v>
                </c:pt>
                <c:pt idx="22693">
                  <c:v>4171.0886267225596</c:v>
                </c:pt>
                <c:pt idx="22694">
                  <c:v>4193.6125053068599</c:v>
                </c:pt>
                <c:pt idx="22695">
                  <c:v>4212.0644003302104</c:v>
                </c:pt>
                <c:pt idx="22696">
                  <c:v>4199.0070006891901</c:v>
                </c:pt>
                <c:pt idx="22697">
                  <c:v>4221.6816384929098</c:v>
                </c:pt>
                <c:pt idx="22698">
                  <c:v>4220.8373021652096</c:v>
                </c:pt>
                <c:pt idx="22699">
                  <c:v>4267.26651248903</c:v>
                </c:pt>
                <c:pt idx="22700">
                  <c:v>4289.0295717027202</c:v>
                </c:pt>
                <c:pt idx="22701">
                  <c:v>4267.5844238442096</c:v>
                </c:pt>
                <c:pt idx="22702">
                  <c:v>4311.9673018521898</c:v>
                </c:pt>
                <c:pt idx="22703">
                  <c:v>4309.3801214710802</c:v>
                </c:pt>
                <c:pt idx="22704">
                  <c:v>4316.2751296654296</c:v>
                </c:pt>
                <c:pt idx="22705">
                  <c:v>4276.5653984725104</c:v>
                </c:pt>
                <c:pt idx="22706">
                  <c:v>4268.4399242154104</c:v>
                </c:pt>
                <c:pt idx="22707">
                  <c:v>4265.8788602608802</c:v>
                </c:pt>
                <c:pt idx="22708">
                  <c:v>4298.7261274848897</c:v>
                </c:pt>
                <c:pt idx="22709">
                  <c:v>4268.6350445925</c:v>
                </c:pt>
                <c:pt idx="22710">
                  <c:v>4289.9782198154599</c:v>
                </c:pt>
                <c:pt idx="22711">
                  <c:v>4233.7795051358798</c:v>
                </c:pt>
                <c:pt idx="22712">
                  <c:v>4254.1016467605295</c:v>
                </c:pt>
                <c:pt idx="22713">
                  <c:v>4230.7040877033496</c:v>
                </c:pt>
                <c:pt idx="22714">
                  <c:v>4172.3203712930399</c:v>
                </c:pt>
                <c:pt idx="22715">
                  <c:v>4209.4540225975497</c:v>
                </c:pt>
                <c:pt idx="22716">
                  <c:v>4264.1769248913197</c:v>
                </c:pt>
                <c:pt idx="22717">
                  <c:v>4267.1618487387404</c:v>
                </c:pt>
                <c:pt idx="22718">
                  <c:v>4222.7833655118602</c:v>
                </c:pt>
                <c:pt idx="22719">
                  <c:v>4188.15654191466</c:v>
                </c:pt>
                <c:pt idx="22720">
                  <c:v>4249.7224430808001</c:v>
                </c:pt>
                <c:pt idx="22721">
                  <c:v>4224.6490806666297</c:v>
                </c:pt>
                <c:pt idx="22722">
                  <c:v>4255.9114838635596</c:v>
                </c:pt>
                <c:pt idx="22723">
                  <c:v>4289.9587757344698</c:v>
                </c:pt>
                <c:pt idx="22724">
                  <c:v>4235.0473034050701</c:v>
                </c:pt>
                <c:pt idx="22725">
                  <c:v>4131.2886444716396</c:v>
                </c:pt>
                <c:pt idx="22726">
                  <c:v>4136.6593197094599</c:v>
                </c:pt>
                <c:pt idx="22727">
                  <c:v>4087.4330738049198</c:v>
                </c:pt>
                <c:pt idx="22728">
                  <c:v>4126.67243131344</c:v>
                </c:pt>
                <c:pt idx="22729">
                  <c:v>4164.6378176815297</c:v>
                </c:pt>
                <c:pt idx="22730">
                  <c:v>4196.7055288776701</c:v>
                </c:pt>
                <c:pt idx="22731">
                  <c:v>4182.8564006323804</c:v>
                </c:pt>
                <c:pt idx="22732">
                  <c:v>4212.5546810768701</c:v>
                </c:pt>
                <c:pt idx="22733">
                  <c:v>4208.3421263957898</c:v>
                </c:pt>
                <c:pt idx="22734">
                  <c:v>4212.9713027348298</c:v>
                </c:pt>
                <c:pt idx="22735">
                  <c:v>4259.7352841951897</c:v>
                </c:pt>
                <c:pt idx="22736">
                  <c:v>4282.31188120142</c:v>
                </c:pt>
                <c:pt idx="22737">
                  <c:v>4314.0009891223099</c:v>
                </c:pt>
                <c:pt idx="22738">
                  <c:v>4316.5893897157803</c:v>
                </c:pt>
                <c:pt idx="22739">
                  <c:v>4373.5683696600299</c:v>
                </c:pt>
                <c:pt idx="22740">
                  <c:v>4388.0011452799099</c:v>
                </c:pt>
                <c:pt idx="22741">
                  <c:v>4396.7771475704703</c:v>
                </c:pt>
                <c:pt idx="22742">
                  <c:v>4378.75036126543</c:v>
                </c:pt>
                <c:pt idx="22743">
                  <c:v>4391.8866123492298</c:v>
                </c:pt>
                <c:pt idx="22744">
                  <c:v>4415.6028000559099</c:v>
                </c:pt>
                <c:pt idx="22745">
                  <c:v>4419.5768425759697</c:v>
                </c:pt>
                <c:pt idx="22746">
                  <c:v>4429.2999116296296</c:v>
                </c:pt>
                <c:pt idx="22747">
                  <c:v>4422.6559617621897</c:v>
                </c:pt>
                <c:pt idx="22748">
                  <c:v>4405.4076035113103</c:v>
                </c:pt>
                <c:pt idx="22749">
                  <c:v>4423.9103154460599</c:v>
                </c:pt>
                <c:pt idx="22750">
                  <c:v>4424.7950975091499</c:v>
                </c:pt>
                <c:pt idx="22751">
                  <c:v>4408.4233556483696</c:v>
                </c:pt>
                <c:pt idx="22752">
                  <c:v>4413.7134636751498</c:v>
                </c:pt>
                <c:pt idx="22753">
                  <c:v>4417.6858057924501</c:v>
                </c:pt>
                <c:pt idx="22754">
                  <c:v>4479.5334070735498</c:v>
                </c:pt>
                <c:pt idx="22755">
                  <c:v>4488.4924738876898</c:v>
                </c:pt>
                <c:pt idx="22756">
                  <c:v>4485.3505291559704</c:v>
                </c:pt>
                <c:pt idx="22757">
                  <c:v>4454.8501455577098</c:v>
                </c:pt>
                <c:pt idx="22758">
                  <c:v>4436.1397749463704</c:v>
                </c:pt>
                <c:pt idx="22759">
                  <c:v>4456.9896318886204</c:v>
                </c:pt>
                <c:pt idx="22760">
                  <c:v>4444.0643619561397</c:v>
                </c:pt>
                <c:pt idx="22761">
                  <c:v>4443.1755490837504</c:v>
                </c:pt>
                <c:pt idx="22762">
                  <c:v>4452.0619001819196</c:v>
                </c:pt>
                <c:pt idx="22763">
                  <c:v>4429.8015906810097</c:v>
                </c:pt>
                <c:pt idx="22764">
                  <c:v>4364.6835072980002</c:v>
                </c:pt>
                <c:pt idx="22765">
                  <c:v>4353.3353301790203</c:v>
                </c:pt>
                <c:pt idx="22766">
                  <c:v>4326.3446511319098</c:v>
                </c:pt>
                <c:pt idx="22767">
                  <c:v>4349.2742777829098</c:v>
                </c:pt>
                <c:pt idx="22768">
                  <c:v>4323.61355954399</c:v>
                </c:pt>
                <c:pt idx="22769">
                  <c:v>4363.8231656477501</c:v>
                </c:pt>
                <c:pt idx="22770">
                  <c:v>4380.4056936772104</c:v>
                </c:pt>
                <c:pt idx="22771">
                  <c:v>4367.7025171655496</c:v>
                </c:pt>
                <c:pt idx="22772">
                  <c:v>4291.2677231151501</c:v>
                </c:pt>
                <c:pt idx="22773">
                  <c:v>4304.1415262845003</c:v>
                </c:pt>
                <c:pt idx="22774">
                  <c:v>4318.77560747386</c:v>
                </c:pt>
                <c:pt idx="22775">
                  <c:v>4298.4773621187396</c:v>
                </c:pt>
                <c:pt idx="22776">
                  <c:v>4318.2503579844797</c:v>
                </c:pt>
                <c:pt idx="22777">
                  <c:v>4354.09183595575</c:v>
                </c:pt>
                <c:pt idx="22778">
                  <c:v>4362.3646104440704</c:v>
                </c:pt>
                <c:pt idx="22779">
                  <c:v>4362.8008469051101</c:v>
                </c:pt>
                <c:pt idx="22780">
                  <c:v>4410.3553761363801</c:v>
                </c:pt>
                <c:pt idx="22781">
                  <c:v>4445.6382191454704</c:v>
                </c:pt>
                <c:pt idx="22782">
                  <c:v>4458.0860061590802</c:v>
                </c:pt>
                <c:pt idx="22783">
                  <c:v>4443.8201309393698</c:v>
                </c:pt>
                <c:pt idx="22784">
                  <c:v>4456.70720931909</c:v>
                </c:pt>
                <c:pt idx="22785">
                  <c:v>4478.5450746447596</c:v>
                </c:pt>
                <c:pt idx="22786">
                  <c:v>4502.7292180478398</c:v>
                </c:pt>
                <c:pt idx="22787">
                  <c:v>4552.25923944636</c:v>
                </c:pt>
                <c:pt idx="22788">
                  <c:v>4546.3413024350803</c:v>
                </c:pt>
                <c:pt idx="22789">
                  <c:v>4517.6993522297398</c:v>
                </c:pt>
                <c:pt idx="22790">
                  <c:v>4497.3697051447098</c:v>
                </c:pt>
                <c:pt idx="22791">
                  <c:v>4491.9728614985297</c:v>
                </c:pt>
                <c:pt idx="22792">
                  <c:v>4481.6413239170897</c:v>
                </c:pt>
                <c:pt idx="22793">
                  <c:v>4500.4642174775399</c:v>
                </c:pt>
                <c:pt idx="22794">
                  <c:v>4482.9124070293801</c:v>
                </c:pt>
                <c:pt idx="22795">
                  <c:v>4460.9461362349302</c:v>
                </c:pt>
                <c:pt idx="22796">
                  <c:v>4501.0946514610496</c:v>
                </c:pt>
                <c:pt idx="22797">
                  <c:v>4496.5935568095902</c:v>
                </c:pt>
                <c:pt idx="22798">
                  <c:v>4457.0235335096604</c:v>
                </c:pt>
                <c:pt idx="22799">
                  <c:v>4490.00550765763</c:v>
                </c:pt>
                <c:pt idx="22800">
                  <c:v>4447.3504553348903</c:v>
                </c:pt>
                <c:pt idx="22801">
                  <c:v>4387.3112241878598</c:v>
                </c:pt>
                <c:pt idx="22802">
                  <c:v>4385.1175685757698</c:v>
                </c:pt>
                <c:pt idx="22803">
                  <c:v>4482.9056903550099</c:v>
                </c:pt>
                <c:pt idx="22804">
                  <c:v>4514.73432075653</c:v>
                </c:pt>
                <c:pt idx="22805">
                  <c:v>4534.5991517678603</c:v>
                </c:pt>
                <c:pt idx="22806">
                  <c:v>4501.4965779599597</c:v>
                </c:pt>
                <c:pt idx="22807">
                  <c:v>4563.1670810780097</c:v>
                </c:pt>
                <c:pt idx="22808">
                  <c:v>4595.1092506455498</c:v>
                </c:pt>
                <c:pt idx="22809">
                  <c:v>4628.6535481752699</c:v>
                </c:pt>
                <c:pt idx="22810">
                  <c:v>4627.7278174656303</c:v>
                </c:pt>
                <c:pt idx="22811">
                  <c:v>4650.8664565529598</c:v>
                </c:pt>
                <c:pt idx="22812">
                  <c:v>4627.1470376245397</c:v>
                </c:pt>
                <c:pt idx="22813">
                  <c:v>4646.5810551825598</c:v>
                </c:pt>
                <c:pt idx="22814">
                  <c:v>4661.9147726646697</c:v>
                </c:pt>
                <c:pt idx="22815">
                  <c:v>4666.1104959600598</c:v>
                </c:pt>
                <c:pt idx="22816">
                  <c:v>4691.3074926382496</c:v>
                </c:pt>
                <c:pt idx="22817">
                  <c:v>4662.6905169331503</c:v>
                </c:pt>
                <c:pt idx="22818">
                  <c:v>4646.8373691755796</c:v>
                </c:pt>
                <c:pt idx="22819">
                  <c:v>4656.1310439139297</c:v>
                </c:pt>
                <c:pt idx="22820">
                  <c:v>4678.0148598203295</c:v>
                </c:pt>
                <c:pt idx="22821">
                  <c:v>4667.2554256427402</c:v>
                </c:pt>
                <c:pt idx="22822">
                  <c:v>4679.8570152919701</c:v>
                </c:pt>
                <c:pt idx="22823">
                  <c:v>4611.5311028687101</c:v>
                </c:pt>
                <c:pt idx="22824">
                  <c:v>4678.3983038603101</c:v>
                </c:pt>
                <c:pt idx="22825">
                  <c:v>4684.0123818249403</c:v>
                </c:pt>
                <c:pt idx="22826">
                  <c:v>4675.1127582994704</c:v>
                </c:pt>
                <c:pt idx="22827">
                  <c:v>4717.1887731241704</c:v>
                </c:pt>
                <c:pt idx="22828">
                  <c:v>4737.4726848485998</c:v>
                </c:pt>
                <c:pt idx="22829">
                  <c:v>4757.8438173934501</c:v>
                </c:pt>
                <c:pt idx="22830">
                  <c:v>4734.0545983064803</c:v>
                </c:pt>
                <c:pt idx="22831">
                  <c:v>4721.27265089106</c:v>
                </c:pt>
                <c:pt idx="22832">
                  <c:v>4705.6924511431198</c:v>
                </c:pt>
                <c:pt idx="22833">
                  <c:v>4751.3376679192097</c:v>
                </c:pt>
                <c:pt idx="22834">
                  <c:v>4775.0943562588</c:v>
                </c:pt>
                <c:pt idx="22835">
                  <c:v>4769.8417524669203</c:v>
                </c:pt>
                <c:pt idx="22836">
                  <c:v>4778.4274676213599</c:v>
                </c:pt>
                <c:pt idx="22837">
                  <c:v>4792.7627500242197</c:v>
                </c:pt>
                <c:pt idx="22838">
                  <c:v>4791.80419747422</c:v>
                </c:pt>
                <c:pt idx="22839">
                  <c:v>4776.94960446205</c:v>
                </c:pt>
                <c:pt idx="22840">
                  <c:v>4760.7079758068803</c:v>
                </c:pt>
                <c:pt idx="22841">
                  <c:v>4757.37548022381</c:v>
                </c:pt>
                <c:pt idx="22842">
                  <c:v>4740.7246660430301</c:v>
                </c:pt>
                <c:pt idx="22843">
                  <c:v>4789.0800576366701</c:v>
                </c:pt>
                <c:pt idx="22844">
                  <c:v>4797.2214937346498</c:v>
                </c:pt>
                <c:pt idx="22845">
                  <c:v>4780.9109406559501</c:v>
                </c:pt>
                <c:pt idx="22846">
                  <c:v>4725.4523737443396</c:v>
                </c:pt>
                <c:pt idx="22847">
                  <c:v>4714.5838332847297</c:v>
                </c:pt>
                <c:pt idx="22848">
                  <c:v>4719.2984171180096</c:v>
                </c:pt>
                <c:pt idx="22849">
                  <c:v>4750.9177165127003</c:v>
                </c:pt>
                <c:pt idx="22850">
                  <c:v>4738.56533044977</c:v>
                </c:pt>
                <c:pt idx="22851">
                  <c:v>4812.0130930717396</c:v>
                </c:pt>
                <c:pt idx="22852">
                  <c:v>4807.2010799786704</c:v>
                </c:pt>
                <c:pt idx="22853">
                  <c:v>4840.3707674305197</c:v>
                </c:pt>
                <c:pt idx="22854">
                  <c:v>4870.38106618859</c:v>
                </c:pt>
                <c:pt idx="22855">
                  <c:v>4886.9403618136303</c:v>
                </c:pt>
                <c:pt idx="22856">
                  <c:v>4908.4428994056098</c:v>
                </c:pt>
                <c:pt idx="22857">
                  <c:v>4905.9886779559101</c:v>
                </c:pt>
                <c:pt idx="22858">
                  <c:v>4905.9886779559101</c:v>
                </c:pt>
                <c:pt idx="22859">
                  <c:v>4927.5750281389201</c:v>
                </c:pt>
                <c:pt idx="22860">
                  <c:v>4884.2123678912903</c:v>
                </c:pt>
                <c:pt idx="22861">
                  <c:v>4885.6776316016603</c:v>
                </c:pt>
                <c:pt idx="22862">
                  <c:v>4869.06632765422</c:v>
                </c:pt>
                <c:pt idx="22863">
                  <c:v>4902.1759786822604</c:v>
                </c:pt>
                <c:pt idx="22864">
                  <c:v>4904.1368490737404</c:v>
                </c:pt>
                <c:pt idx="22865">
                  <c:v>4905.1176764435504</c:v>
                </c:pt>
                <c:pt idx="22866">
                  <c:v>4918.3614941699498</c:v>
                </c:pt>
                <c:pt idx="22867">
                  <c:v>4853.43912244691</c:v>
                </c:pt>
                <c:pt idx="22868">
                  <c:v>4909.2536723550502</c:v>
                </c:pt>
                <c:pt idx="22869">
                  <c:v>4935.2727168185302</c:v>
                </c:pt>
                <c:pt idx="22870">
                  <c:v>4931.8180259167602</c:v>
                </c:pt>
                <c:pt idx="22871">
                  <c:v>4912.5839356156803</c:v>
                </c:pt>
                <c:pt idx="22872">
                  <c:v>4927.32168742252</c:v>
                </c:pt>
                <c:pt idx="22873">
                  <c:v>4934.7126699536602</c:v>
                </c:pt>
                <c:pt idx="22874">
                  <c:v>4892.27414099206</c:v>
                </c:pt>
                <c:pt idx="22875">
                  <c:v>4785.1333373043299</c:v>
                </c:pt>
                <c:pt idx="22876">
                  <c:v>4754.0299706118503</c:v>
                </c:pt>
                <c:pt idx="22877">
                  <c:v>4788.7343893973202</c:v>
                </c:pt>
                <c:pt idx="22878">
                  <c:v>4737.4949314307696</c:v>
                </c:pt>
                <c:pt idx="22879">
                  <c:v>4795.29236959422</c:v>
                </c:pt>
                <c:pt idx="22880">
                  <c:v>4763.6434399548998</c:v>
                </c:pt>
                <c:pt idx="22881">
                  <c:v>4645.5050826440201</c:v>
                </c:pt>
                <c:pt idx="22882">
                  <c:v>4681.27547178038</c:v>
                </c:pt>
                <c:pt idx="22883">
                  <c:v>4670.5085381952804</c:v>
                </c:pt>
                <c:pt idx="22884">
                  <c:v>4727.0216915074398</c:v>
                </c:pt>
                <c:pt idx="22885">
                  <c:v>4789.8910800044996</c:v>
                </c:pt>
                <c:pt idx="22886">
                  <c:v>4797.5549057324997</c:v>
                </c:pt>
                <c:pt idx="22887">
                  <c:v>4849.8482542049896</c:v>
                </c:pt>
                <c:pt idx="22888">
                  <c:v>4855.1830872846103</c:v>
                </c:pt>
                <c:pt idx="22889">
                  <c:v>4890.1404055130597</c:v>
                </c:pt>
                <c:pt idx="22890">
                  <c:v>4910.6789952162198</c:v>
                </c:pt>
                <c:pt idx="22891">
                  <c:v>4923.9378285032999</c:v>
                </c:pt>
                <c:pt idx="22892">
                  <c:v>4887.5006885723797</c:v>
                </c:pt>
                <c:pt idx="22893">
                  <c:v>4921.7131933923802</c:v>
                </c:pt>
                <c:pt idx="22894">
                  <c:v>4917.2836515183299</c:v>
                </c:pt>
                <c:pt idx="22895">
                  <c:v>4949.2459952531999</c:v>
                </c:pt>
                <c:pt idx="22896">
                  <c:v>4944.2967492579501</c:v>
                </c:pt>
                <c:pt idx="22897">
                  <c:v>4950.2299053570596</c:v>
                </c:pt>
                <c:pt idx="22898">
                  <c:v>4976.9611468459798</c:v>
                </c:pt>
                <c:pt idx="22899">
                  <c:v>4984.4265885662498</c:v>
                </c:pt>
                <c:pt idx="22900">
                  <c:v>4949.5356024462899</c:v>
                </c:pt>
                <c:pt idx="22901">
                  <c:v>5032.1928470071398</c:v>
                </c:pt>
                <c:pt idx="22902">
                  <c:v>5032.69606629184</c:v>
                </c:pt>
                <c:pt idx="22903">
                  <c:v>5040.74837999791</c:v>
                </c:pt>
                <c:pt idx="22904">
                  <c:v>5042.7646793499098</c:v>
                </c:pt>
                <c:pt idx="22905">
                  <c:v>5038.2261911385003</c:v>
                </c:pt>
                <c:pt idx="22906">
                  <c:v>5006.9891887534304</c:v>
                </c:pt>
                <c:pt idx="22907">
                  <c:v>5013.4982746988098</c:v>
                </c:pt>
                <c:pt idx="22908">
                  <c:v>4952.8349455749603</c:v>
                </c:pt>
                <c:pt idx="22909">
                  <c:v>4944.9104096620404</c:v>
                </c:pt>
                <c:pt idx="22910">
                  <c:v>4989.4146033489997</c:v>
                </c:pt>
                <c:pt idx="22911">
                  <c:v>5030.3278030964602</c:v>
                </c:pt>
                <c:pt idx="22912">
                  <c:v>5000.64886905819</c:v>
                </c:pt>
                <c:pt idx="22913">
                  <c:v>5026.6522431772901</c:v>
                </c:pt>
                <c:pt idx="22914">
                  <c:v>5008.0536298775396</c:v>
                </c:pt>
                <c:pt idx="22915">
                  <c:v>4976.0020866463201</c:v>
                </c:pt>
                <c:pt idx="22916">
                  <c:v>4990.9300929062601</c:v>
                </c:pt>
                <c:pt idx="22917">
                  <c:v>4946.5108150793903</c:v>
                </c:pt>
                <c:pt idx="22918">
                  <c:v>4937.1124445307396</c:v>
                </c:pt>
                <c:pt idx="22919">
                  <c:v>4957.3546055533197</c:v>
                </c:pt>
                <c:pt idx="22920">
                  <c:v>5005.4409452271902</c:v>
                </c:pt>
                <c:pt idx="22921">
                  <c:v>5048.98828145066</c:v>
                </c:pt>
                <c:pt idx="22922">
                  <c:v>5063.6303474668703</c:v>
                </c:pt>
                <c:pt idx="22923">
                  <c:v>5047.9330933897199</c:v>
                </c:pt>
                <c:pt idx="22924">
                  <c:v>4973.72847691689</c:v>
                </c:pt>
                <c:pt idx="22925">
                  <c:v>4911.0594981077402</c:v>
                </c:pt>
                <c:pt idx="22926">
                  <c:v>4935.6147955982797</c:v>
                </c:pt>
                <c:pt idx="22927">
                  <c:v>4994.84217314546</c:v>
                </c:pt>
                <c:pt idx="22928">
                  <c:v>4882.957708467</c:v>
                </c:pt>
                <c:pt idx="22929">
                  <c:v>4830.7100609864001</c:v>
                </c:pt>
                <c:pt idx="22930">
                  <c:v>4864.52503141331</c:v>
                </c:pt>
                <c:pt idx="22931">
                  <c:v>4893.2257290986399</c:v>
                </c:pt>
                <c:pt idx="22932">
                  <c:v>4948.5191798374599</c:v>
                </c:pt>
                <c:pt idx="22933">
                  <c:v>4959.9007739510898</c:v>
                </c:pt>
                <c:pt idx="22934">
                  <c:v>4977.7564167373102</c:v>
                </c:pt>
                <c:pt idx="22935">
                  <c:v>5006.6274039543896</c:v>
                </c:pt>
                <c:pt idx="22936">
                  <c:v>4991.1068590021296</c:v>
                </c:pt>
                <c:pt idx="22937">
                  <c:v>4995.0997444893301</c:v>
                </c:pt>
                <c:pt idx="22938">
                  <c:v>4942.6511971721902</c:v>
                </c:pt>
                <c:pt idx="22939">
                  <c:v>4948.0881134890797</c:v>
                </c:pt>
                <c:pt idx="22940">
                  <c:v>4975.7974069246202</c:v>
                </c:pt>
                <c:pt idx="22941">
                  <c:v>4993.2126978488604</c:v>
                </c:pt>
                <c:pt idx="22942">
                  <c:v>4995.2099829279996</c:v>
                </c:pt>
                <c:pt idx="22943">
                  <c:v>4991.7133359399504</c:v>
                </c:pt>
                <c:pt idx="22944">
                  <c:v>4998.2025632766699</c:v>
                </c:pt>
                <c:pt idx="22945">
                  <c:v>4946.7210768749201</c:v>
                </c:pt>
                <c:pt idx="22946">
                  <c:v>4968.9813217208502</c:v>
                </c:pt>
                <c:pt idx="22947">
                  <c:v>4956.0619702843796</c:v>
                </c:pt>
                <c:pt idx="22948">
                  <c:v>4968.4521252100903</c:v>
                </c:pt>
                <c:pt idx="22949">
                  <c:v>5028.0735507126101</c:v>
                </c:pt>
                <c:pt idx="22950">
                  <c:v>5025.5595139372599</c:v>
                </c:pt>
                <c:pt idx="22951">
                  <c:v>4995.4061568536299</c:v>
                </c:pt>
                <c:pt idx="22952">
                  <c:v>4950.4475014419504</c:v>
                </c:pt>
                <c:pt idx="22953">
                  <c:v>4968.2691124471403</c:v>
                </c:pt>
                <c:pt idx="22954">
                  <c:v>4993.1104580093797</c:v>
                </c:pt>
                <c:pt idx="22955">
                  <c:v>4954.1641964369001</c:v>
                </c:pt>
                <c:pt idx="22956">
                  <c:v>4994.2929264280401</c:v>
                </c:pt>
                <c:pt idx="22957">
                  <c:v>5012.2723809631798</c:v>
                </c:pt>
                <c:pt idx="22958">
                  <c:v>5036.8325156298997</c:v>
                </c:pt>
                <c:pt idx="22959">
                  <c:v>5071.58665998775</c:v>
                </c:pt>
                <c:pt idx="22960">
                  <c:v>5066.00791466176</c:v>
                </c:pt>
                <c:pt idx="22961">
                  <c:v>5093.3643574009402</c:v>
                </c:pt>
                <c:pt idx="22962">
                  <c:v>5096.4203760153796</c:v>
                </c:pt>
                <c:pt idx="22963">
                  <c:v>5099.4782282409797</c:v>
                </c:pt>
                <c:pt idx="22964">
                  <c:v>5096.9284891268599</c:v>
                </c:pt>
                <c:pt idx="22965">
                  <c:v>5111.1998888964199</c:v>
                </c:pt>
                <c:pt idx="22966">
                  <c:v>5150.5561280409202</c:v>
                </c:pt>
                <c:pt idx="22967">
                  <c:v>5178.36913113234</c:v>
                </c:pt>
                <c:pt idx="22968">
                  <c:v>5189.7615432208304</c:v>
                </c:pt>
                <c:pt idx="22969">
                  <c:v>5188.2046147578703</c:v>
                </c:pt>
                <c:pt idx="22970">
                  <c:v>5170.56471906769</c:v>
                </c:pt>
                <c:pt idx="22971">
                  <c:v>5135.40487897803</c:v>
                </c:pt>
                <c:pt idx="22972">
                  <c:v>5151.3246341028598</c:v>
                </c:pt>
                <c:pt idx="22973">
                  <c:v>5158.0213561272003</c:v>
                </c:pt>
                <c:pt idx="22974">
                  <c:v>5175.5586287380302</c:v>
                </c:pt>
                <c:pt idx="22975">
                  <c:v>5214.3753184535699</c:v>
                </c:pt>
                <c:pt idx="22976">
                  <c:v>5220.6325688357101</c:v>
                </c:pt>
                <c:pt idx="22977">
                  <c:v>5230.0297074596201</c:v>
                </c:pt>
                <c:pt idx="22978">
                  <c:v>5229.5067044888701</c:v>
                </c:pt>
                <c:pt idx="22979">
                  <c:v>5191.8542562165503</c:v>
                </c:pt>
                <c:pt idx="22980">
                  <c:v>5219.3710837745002</c:v>
                </c:pt>
                <c:pt idx="22981">
                  <c:v>5213.6297755823398</c:v>
                </c:pt>
                <c:pt idx="22982">
                  <c:v>5227.1852129988602</c:v>
                </c:pt>
                <c:pt idx="22983">
                  <c:v>5230.8442426479596</c:v>
                </c:pt>
                <c:pt idx="22984">
                  <c:v>5269.5524900435503</c:v>
                </c:pt>
                <c:pt idx="22985">
                  <c:v>5267.9716242965396</c:v>
                </c:pt>
                <c:pt idx="22986">
                  <c:v>5299.0526568798896</c:v>
                </c:pt>
                <c:pt idx="22987">
                  <c:v>5266.1985304072296</c:v>
                </c:pt>
                <c:pt idx="22988">
                  <c:v>5223.0157024579003</c:v>
                </c:pt>
                <c:pt idx="22989">
                  <c:v>5247.0415746892004</c:v>
                </c:pt>
                <c:pt idx="22990">
                  <c:v>5221.3310709732204</c:v>
                </c:pt>
                <c:pt idx="22991">
                  <c:v>5227.5966682583903</c:v>
                </c:pt>
                <c:pt idx="22992">
                  <c:v>5251.6436129323802</c:v>
                </c:pt>
                <c:pt idx="22993">
                  <c:v>5234.8383533710003</c:v>
                </c:pt>
                <c:pt idx="22994">
                  <c:v>5251.5898361017898</c:v>
                </c:pt>
                <c:pt idx="22995">
                  <c:v>5188.0455990849496</c:v>
                </c:pt>
                <c:pt idx="22996">
                  <c:v>5246.1517097947099</c:v>
                </c:pt>
                <c:pt idx="22997">
                  <c:v>5233.03633052022</c:v>
                </c:pt>
                <c:pt idx="22998">
                  <c:v>5260.7714230719803</c:v>
                </c:pt>
                <c:pt idx="22999">
                  <c:v>5270.76688877581</c:v>
                </c:pt>
                <c:pt idx="23000">
                  <c:v>5273.4022722201998</c:v>
                </c:pt>
                <c:pt idx="23001">
                  <c:v>5245.4532401774404</c:v>
                </c:pt>
                <c:pt idx="23002">
                  <c:v>5241.2568775852897</c:v>
                </c:pt>
                <c:pt idx="23003">
                  <c:v>5223.9607298892597</c:v>
                </c:pt>
                <c:pt idx="23004">
                  <c:v>5230.2294827651303</c:v>
                </c:pt>
                <c:pt idx="23005">
                  <c:v>5124.0558242650004</c:v>
                </c:pt>
                <c:pt idx="23006">
                  <c:v>5107.6588456273503</c:v>
                </c:pt>
                <c:pt idx="23007">
                  <c:v>5145.4555210849903</c:v>
                </c:pt>
                <c:pt idx="23008">
                  <c:v>5102.2336947078802</c:v>
                </c:pt>
                <c:pt idx="23009">
                  <c:v>5103.2541414468196</c:v>
                </c:pt>
                <c:pt idx="23010">
                  <c:v>5076.7172199113002</c:v>
                </c:pt>
                <c:pt idx="23011">
                  <c:v>5133.5764527743004</c:v>
                </c:pt>
                <c:pt idx="23012">
                  <c:v>5154.1107585853997</c:v>
                </c:pt>
                <c:pt idx="23013">
                  <c:v>5142.2563038406497</c:v>
                </c:pt>
                <c:pt idx="23014">
                  <c:v>5177.7378723371503</c:v>
                </c:pt>
                <c:pt idx="23015">
                  <c:v>5200.5199189754403</c:v>
                </c:pt>
                <c:pt idx="23016">
                  <c:v>5200.5199189754403</c:v>
                </c:pt>
                <c:pt idx="23017">
                  <c:v>5248.88475422191</c:v>
                </c:pt>
                <c:pt idx="23018">
                  <c:v>5274.6042895175997</c:v>
                </c:pt>
                <c:pt idx="23019">
                  <c:v>5284.6260376676801</c:v>
                </c:pt>
                <c:pt idx="23020">
                  <c:v>5299.4229905731499</c:v>
                </c:pt>
                <c:pt idx="23021">
                  <c:v>5294.1235675825801</c:v>
                </c:pt>
                <c:pt idx="23022">
                  <c:v>5320.5941854204902</c:v>
                </c:pt>
                <c:pt idx="23023">
                  <c:v>5330.7033143727904</c:v>
                </c:pt>
                <c:pt idx="23024">
                  <c:v>5330.7033143727904</c:v>
                </c:pt>
                <c:pt idx="23025">
                  <c:v>5320.5749780754804</c:v>
                </c:pt>
                <c:pt idx="23026">
                  <c:v>5341.32522048997</c:v>
                </c:pt>
                <c:pt idx="23027">
                  <c:v>5344.5300156222702</c:v>
                </c:pt>
                <c:pt idx="23028">
                  <c:v>5337.0476736004002</c:v>
                </c:pt>
                <c:pt idx="23029">
                  <c:v>5327.9746925552699</c:v>
                </c:pt>
                <c:pt idx="23030">
                  <c:v>5351.95057867177</c:v>
                </c:pt>
                <c:pt idx="23031">
                  <c:v>5340.1762873987</c:v>
                </c:pt>
                <c:pt idx="23032">
                  <c:v>5301.7270181294298</c:v>
                </c:pt>
                <c:pt idx="23033">
                  <c:v>5325.5847897110098</c:v>
                </c:pt>
                <c:pt idx="23034">
                  <c:v>5335.7034008114597</c:v>
                </c:pt>
                <c:pt idx="23035">
                  <c:v>5306.3570321070001</c:v>
                </c:pt>
                <c:pt idx="23036">
                  <c:v>5291.4992324170898</c:v>
                </c:pt>
                <c:pt idx="23037">
                  <c:v>5328.5397270440099</c:v>
                </c:pt>
                <c:pt idx="23038">
                  <c:v>5337.59824457999</c:v>
                </c:pt>
                <c:pt idx="23039">
                  <c:v>5364.2862358028897</c:v>
                </c:pt>
                <c:pt idx="23040">
                  <c:v>5354.6305205784402</c:v>
                </c:pt>
                <c:pt idx="23041">
                  <c:v>5302.6906045288297</c:v>
                </c:pt>
                <c:pt idx="23042">
                  <c:v>5269.8139227807496</c:v>
                </c:pt>
                <c:pt idx="23043">
                  <c:v>5312.4994155552804</c:v>
                </c:pt>
                <c:pt idx="23044">
                  <c:v>5226.4369250232803</c:v>
                </c:pt>
                <c:pt idx="23045">
                  <c:v>5270.86163888598</c:v>
                </c:pt>
                <c:pt idx="23046">
                  <c:v>5259.2657432804299</c:v>
                </c:pt>
                <c:pt idx="23047">
                  <c:v>5238.2286803073102</c:v>
                </c:pt>
                <c:pt idx="23048">
                  <c:v>5165.4173016510404</c:v>
                </c:pt>
                <c:pt idx="23049">
                  <c:v>5173.1654276035097</c:v>
                </c:pt>
                <c:pt idx="23050">
                  <c:v>5229.0356142216297</c:v>
                </c:pt>
                <c:pt idx="23051">
                  <c:v>5215.4401216246497</c:v>
                </c:pt>
                <c:pt idx="23052">
                  <c:v>5134.0792557273098</c:v>
                </c:pt>
                <c:pt idx="23053">
                  <c:v>5221.3586030746701</c:v>
                </c:pt>
                <c:pt idx="23054">
                  <c:v>5108.0551213879498</c:v>
                </c:pt>
                <c:pt idx="23055">
                  <c:v>5041.6504048099096</c:v>
                </c:pt>
                <c:pt idx="23056">
                  <c:v>4961.4881633734303</c:v>
                </c:pt>
                <c:pt idx="23057">
                  <c:v>4975.3803302308797</c:v>
                </c:pt>
                <c:pt idx="23058">
                  <c:v>4949.01081448065</c:v>
                </c:pt>
                <c:pt idx="23059">
                  <c:v>4960.3935393539596</c:v>
                </c:pt>
                <c:pt idx="23060">
                  <c:v>5016.9420257025904</c:v>
                </c:pt>
                <c:pt idx="23061">
                  <c:v>5064.1012807442003</c:v>
                </c:pt>
                <c:pt idx="23062">
                  <c:v>5164.37048610293</c:v>
                </c:pt>
                <c:pt idx="23063">
                  <c:v>5120.4733369710602</c:v>
                </c:pt>
                <c:pt idx="23064">
                  <c:v>5186.5274430179898</c:v>
                </c:pt>
                <c:pt idx="23065">
                  <c:v>5220.7585241419001</c:v>
                </c:pt>
                <c:pt idx="23066">
                  <c:v>5211.8832346508598</c:v>
                </c:pt>
                <c:pt idx="23067">
                  <c:v>5283.2860349655803</c:v>
                </c:pt>
                <c:pt idx="23068">
                  <c:v>5273.7761201026397</c:v>
                </c:pt>
                <c:pt idx="23069">
                  <c:v>5305.4187768232596</c:v>
                </c:pt>
                <c:pt idx="23070">
                  <c:v>5370.6754277781802</c:v>
                </c:pt>
                <c:pt idx="23071">
                  <c:v>5370.1383602353999</c:v>
                </c:pt>
                <c:pt idx="23072">
                  <c:v>5351.3428759745802</c:v>
                </c:pt>
                <c:pt idx="23073">
                  <c:v>5377.0293217792596</c:v>
                </c:pt>
                <c:pt idx="23074">
                  <c:v>5403.3767654559797</c:v>
                </c:pt>
                <c:pt idx="23075">
                  <c:v>5408.2398045448899</c:v>
                </c:pt>
                <c:pt idx="23076">
                  <c:v>5426.0869958998801</c:v>
                </c:pt>
                <c:pt idx="23077">
                  <c:v>5431.5130828957799</c:v>
                </c:pt>
                <c:pt idx="23078">
                  <c:v>5435.3151420538097</c:v>
                </c:pt>
                <c:pt idx="23079">
                  <c:v>5433.6845475112004</c:v>
                </c:pt>
                <c:pt idx="23080">
                  <c:v>5436.9447582396997</c:v>
                </c:pt>
                <c:pt idx="23081">
                  <c:v>5434.22628586058</c:v>
                </c:pt>
                <c:pt idx="23082">
                  <c:v>5461.9408399184704</c:v>
                </c:pt>
                <c:pt idx="23083">
                  <c:v>5450.4707641546502</c:v>
                </c:pt>
                <c:pt idx="23084">
                  <c:v>5467.3672235235199</c:v>
                </c:pt>
                <c:pt idx="23085">
                  <c:v>5493.6105861964397</c:v>
                </c:pt>
                <c:pt idx="23086">
                  <c:v>5515.5850285412198</c:v>
                </c:pt>
                <c:pt idx="23087">
                  <c:v>5511.1725605183901</c:v>
                </c:pt>
                <c:pt idx="23088">
                  <c:v>5527.7060781999398</c:v>
                </c:pt>
                <c:pt idx="23089">
                  <c:v>5508.3591069262402</c:v>
                </c:pt>
                <c:pt idx="23090">
                  <c:v>5458.7838749639104</c:v>
                </c:pt>
                <c:pt idx="23091">
                  <c:v>5494.2659701511702</c:v>
                </c:pt>
                <c:pt idx="23092">
                  <c:v>5519.5395936138702</c:v>
                </c:pt>
                <c:pt idx="23093">
                  <c:v>5510.1563763047197</c:v>
                </c:pt>
                <c:pt idx="23094">
                  <c:v>5523.9317672454899</c:v>
                </c:pt>
                <c:pt idx="23095">
                  <c:v>5478.6355267540703</c:v>
                </c:pt>
                <c:pt idx="23096">
                  <c:v>5485.75775293885</c:v>
                </c:pt>
                <c:pt idx="23097">
                  <c:v>5391.4027195883</c:v>
                </c:pt>
                <c:pt idx="23098">
                  <c:v>5417.8205929142896</c:v>
                </c:pt>
                <c:pt idx="23099">
                  <c:v>5333.8443737241196</c:v>
                </c:pt>
                <c:pt idx="23100">
                  <c:v>5297.5742319827896</c:v>
                </c:pt>
                <c:pt idx="23101">
                  <c:v>5255.1936381269297</c:v>
                </c:pt>
                <c:pt idx="23102">
                  <c:v>5368.1803013466597</c:v>
                </c:pt>
                <c:pt idx="23103">
                  <c:v>5494.8693564584401</c:v>
                </c:pt>
                <c:pt idx="23104">
                  <c:v>5518.4972946912103</c:v>
                </c:pt>
                <c:pt idx="23105">
                  <c:v>5538.91573468157</c:v>
                </c:pt>
                <c:pt idx="23106">
                  <c:v>5550.5474577244004</c:v>
                </c:pt>
                <c:pt idx="23107">
                  <c:v>5554.4328409448099</c:v>
                </c:pt>
                <c:pt idx="23108">
                  <c:v>5576.0951290244902</c:v>
                </c:pt>
                <c:pt idx="23109">
                  <c:v>5583.3440526922204</c:v>
                </c:pt>
                <c:pt idx="23110">
                  <c:v>5556.5440012393001</c:v>
                </c:pt>
                <c:pt idx="23111">
                  <c:v>5504.8681420277799</c:v>
                </c:pt>
                <c:pt idx="23112">
                  <c:v>5498.8127870715498</c:v>
                </c:pt>
                <c:pt idx="23113">
                  <c:v>5397.6346317894304</c:v>
                </c:pt>
                <c:pt idx="23114">
                  <c:v>5341.49923161882</c:v>
                </c:pt>
                <c:pt idx="23115">
                  <c:v>5405.0630724750799</c:v>
                </c:pt>
                <c:pt idx="23116">
                  <c:v>5502.8947140868804</c:v>
                </c:pt>
                <c:pt idx="23117">
                  <c:v>5456.1201090171498</c:v>
                </c:pt>
                <c:pt idx="23118">
                  <c:v>5413.0167601559097</c:v>
                </c:pt>
                <c:pt idx="23119">
                  <c:v>5402.7320283116096</c:v>
                </c:pt>
                <c:pt idx="23120">
                  <c:v>5370.3156361417396</c:v>
                </c:pt>
                <c:pt idx="23121">
                  <c:v>5312.3162272714098</c:v>
                </c:pt>
                <c:pt idx="23122">
                  <c:v>5384.5637279622997</c:v>
                </c:pt>
                <c:pt idx="23123">
                  <c:v>5390.4867480630601</c:v>
                </c:pt>
                <c:pt idx="23124">
                  <c:v>5413.1267924049298</c:v>
                </c:pt>
                <c:pt idx="23125">
                  <c:v>5498.6541957249301</c:v>
                </c:pt>
                <c:pt idx="23126">
                  <c:v>5472.8105210050198</c:v>
                </c:pt>
                <c:pt idx="23127">
                  <c:v>5495.7963251932397</c:v>
                </c:pt>
                <c:pt idx="23128">
                  <c:v>5429.2971896584004</c:v>
                </c:pt>
                <c:pt idx="23129">
                  <c:v>5353.82995872215</c:v>
                </c:pt>
                <c:pt idx="23130">
                  <c:v>5406.2974923176298</c:v>
                </c:pt>
                <c:pt idx="23131">
                  <c:v>5336.0156249174997</c:v>
                </c:pt>
                <c:pt idx="23132">
                  <c:v>5402.7158202289702</c:v>
                </c:pt>
                <c:pt idx="23133">
                  <c:v>5483.2162859503796</c:v>
                </c:pt>
                <c:pt idx="23134">
                  <c:v>5464.0250289495498</c:v>
                </c:pt>
                <c:pt idx="23135">
                  <c:v>5524.1293042679999</c:v>
                </c:pt>
                <c:pt idx="23136">
                  <c:v>5513.08104565946</c:v>
                </c:pt>
                <c:pt idx="23137">
                  <c:v>5487.7208728494297</c:v>
                </c:pt>
                <c:pt idx="23138">
                  <c:v>5544.7931699270603</c:v>
                </c:pt>
                <c:pt idx="23139">
                  <c:v>5546.4566078780399</c:v>
                </c:pt>
                <c:pt idx="23140">
                  <c:v>5601.92117395682</c:v>
                </c:pt>
                <c:pt idx="23141">
                  <c:v>5628.2502034744102</c:v>
                </c:pt>
                <c:pt idx="23142">
                  <c:v>5637.8182288203197</c:v>
                </c:pt>
                <c:pt idx="23143">
                  <c:v>5639.5095742889698</c:v>
                </c:pt>
                <c:pt idx="23144">
                  <c:v>5638.9456233315404</c:v>
                </c:pt>
                <c:pt idx="23145">
                  <c:v>5673.3431916338604</c:v>
                </c:pt>
                <c:pt idx="23146">
                  <c:v>5668.8045170805499</c:v>
                </c:pt>
                <c:pt idx="23147">
                  <c:v>5686.94469153521</c:v>
                </c:pt>
                <c:pt idx="23148">
                  <c:v>5688.0820804735204</c:v>
                </c:pt>
                <c:pt idx="23149">
                  <c:v>5683.5316148091397</c:v>
                </c:pt>
                <c:pt idx="23150">
                  <c:v>5663.07090099583</c:v>
                </c:pt>
                <c:pt idx="23151">
                  <c:v>5698.1819405819997</c:v>
                </c:pt>
                <c:pt idx="23152">
                  <c:v>5673.6797582375002</c:v>
                </c:pt>
                <c:pt idx="23153">
                  <c:v>5650.4176712287299</c:v>
                </c:pt>
                <c:pt idx="23154">
                  <c:v>5658.8932977355698</c:v>
                </c:pt>
                <c:pt idx="23155">
                  <c:v>5585.8935741947798</c:v>
                </c:pt>
                <c:pt idx="23156">
                  <c:v>5606.5613804192999</c:v>
                </c:pt>
                <c:pt idx="23157">
                  <c:v>5515.1744299184702</c:v>
                </c:pt>
                <c:pt idx="23158">
                  <c:v>5512.9683601465003</c:v>
                </c:pt>
                <c:pt idx="23159">
                  <c:v>5583.5343551563701</c:v>
                </c:pt>
                <c:pt idx="23160">
                  <c:v>5551.7082093319796</c:v>
                </c:pt>
                <c:pt idx="23161">
                  <c:v>5619.9942203067703</c:v>
                </c:pt>
                <c:pt idx="23162">
                  <c:v>5608.7542318661499</c:v>
                </c:pt>
                <c:pt idx="23163">
                  <c:v>5669.3287775703102</c:v>
                </c:pt>
                <c:pt idx="23164">
                  <c:v>5648.9191939710499</c:v>
                </c:pt>
                <c:pt idx="23165">
                  <c:v>5694.6754394422196</c:v>
                </c:pt>
                <c:pt idx="23166">
                  <c:v>5683.8555561072799</c:v>
                </c:pt>
                <c:pt idx="23167">
                  <c:v>5654.8678927711298</c:v>
                </c:pt>
                <c:pt idx="23168">
                  <c:v>5566.6519536439</c:v>
                </c:pt>
                <c:pt idx="23169">
                  <c:v>5554.4053193458803</c:v>
                </c:pt>
                <c:pt idx="23170">
                  <c:v>5572.1794163677896</c:v>
                </c:pt>
                <c:pt idx="23171">
                  <c:v>5641.2744411307503</c:v>
                </c:pt>
                <c:pt idx="23172">
                  <c:v>5598.9648828222698</c:v>
                </c:pt>
                <c:pt idx="23173">
                  <c:v>5577.6888162675496</c:v>
                </c:pt>
                <c:pt idx="23174">
                  <c:v>5597.2107271244804</c:v>
                </c:pt>
                <c:pt idx="23175">
                  <c:v>5631.3537125599396</c:v>
                </c:pt>
                <c:pt idx="23176">
                  <c:v>5618.9647343923098</c:v>
                </c:pt>
                <c:pt idx="23177">
                  <c:v>5639.7549039095602</c:v>
                </c:pt>
                <c:pt idx="23178">
                  <c:v>5662.8778990155897</c:v>
                </c:pt>
                <c:pt idx="23179">
                  <c:v>5690.6260007207702</c:v>
                </c:pt>
                <c:pt idx="23180">
                  <c:v>5669.0016219180297</c:v>
                </c:pt>
                <c:pt idx="23181">
                  <c:v>5675.2375237021397</c:v>
                </c:pt>
                <c:pt idx="23182">
                  <c:v>5707.5863775872403</c:v>
                </c:pt>
                <c:pt idx="23183">
                  <c:v>5703.0203084851701</c:v>
                </c:pt>
                <c:pt idx="23184">
                  <c:v>5632.8731586907998</c:v>
                </c:pt>
                <c:pt idx="23185">
                  <c:v>5686.3854536983699</c:v>
                </c:pt>
                <c:pt idx="23186">
                  <c:v>5680.6990682446703</c:v>
                </c:pt>
                <c:pt idx="23187">
                  <c:v>5706.8302839585904</c:v>
                </c:pt>
                <c:pt idx="23188">
                  <c:v>5723.3800917820699</c:v>
                </c:pt>
                <c:pt idx="23189">
                  <c:v>5733.1098379381001</c:v>
                </c:pt>
                <c:pt idx="23190">
                  <c:v>5702.1510448132403</c:v>
                </c:pt>
                <c:pt idx="23191">
                  <c:v>5717.5468526342302</c:v>
                </c:pt>
                <c:pt idx="23192">
                  <c:v>5695.8201745942197</c:v>
                </c:pt>
                <c:pt idx="23193">
                  <c:v>5632.5965706562301</c:v>
                </c:pt>
                <c:pt idx="23194">
                  <c:v>5689.4857960198497</c:v>
                </c:pt>
                <c:pt idx="23195">
                  <c:v>5707.6921505671198</c:v>
                </c:pt>
                <c:pt idx="23196">
                  <c:v>5639.77061397537</c:v>
                </c:pt>
                <c:pt idx="23197">
                  <c:v>5622.2873250720504</c:v>
                </c:pt>
                <c:pt idx="23198">
                  <c:v>5644.2142456398296</c:v>
                </c:pt>
                <c:pt idx="23199">
                  <c:v>5712.5092380120695</c:v>
                </c:pt>
                <c:pt idx="23200">
                  <c:v>5690.2304519838199</c:v>
                </c:pt>
                <c:pt idx="23201">
                  <c:v>5674.8668297634604</c:v>
                </c:pt>
                <c:pt idx="23202">
                  <c:v>5675.4343164464399</c:v>
                </c:pt>
                <c:pt idx="23203">
                  <c:v>5732.7562030425497</c:v>
                </c:pt>
                <c:pt idx="23204">
                  <c:v>5735.62258114407</c:v>
                </c:pt>
                <c:pt idx="23205">
                  <c:v>5760.8593205011002</c:v>
                </c:pt>
                <c:pt idx="23206">
                  <c:v>5755.6745471126496</c:v>
                </c:pt>
                <c:pt idx="23207">
                  <c:v>5752.7967098391</c:v>
                </c:pt>
                <c:pt idx="23208">
                  <c:v>5766.0281422717298</c:v>
                </c:pt>
                <c:pt idx="23209">
                  <c:v>5753.3428803587303</c:v>
                </c:pt>
                <c:pt idx="23210">
                  <c:v>5695.2341172671104</c:v>
                </c:pt>
                <c:pt idx="23211">
                  <c:v>5748.1997945576904</c:v>
                </c:pt>
                <c:pt idx="23212">
                  <c:v>5741.3019548042203</c:v>
                </c:pt>
                <c:pt idx="23213">
                  <c:v>5708.0024034663602</c:v>
                </c:pt>
                <c:pt idx="23214">
                  <c:v>5717.7060075522504</c:v>
                </c:pt>
                <c:pt idx="23215">
                  <c:v>5716.5624663507397</c:v>
                </c:pt>
                <c:pt idx="23216">
                  <c:v>5738.8570599695104</c:v>
                </c:pt>
                <c:pt idx="23217">
                  <c:v>5688.3551178417702</c:v>
                </c:pt>
                <c:pt idx="23218">
                  <c:v>5691.76813091248</c:v>
                </c:pt>
                <c:pt idx="23219">
                  <c:v>5654.2024612484602</c:v>
                </c:pt>
                <c:pt idx="23220">
                  <c:v>5655.3333017407103</c:v>
                </c:pt>
                <c:pt idx="23221">
                  <c:v>5723.1973013615998</c:v>
                </c:pt>
                <c:pt idx="23222">
                  <c:v>5735.2160156944601</c:v>
                </c:pt>
                <c:pt idx="23223">
                  <c:v>5699.0841547955797</c:v>
                </c:pt>
                <c:pt idx="23224">
                  <c:v>5673.4382760990002</c:v>
                </c:pt>
                <c:pt idx="23225">
                  <c:v>5705.7768742727703</c:v>
                </c:pt>
                <c:pt idx="23226">
                  <c:v>5714.9061172716001</c:v>
                </c:pt>
                <c:pt idx="23227">
                  <c:v>5771.4836878325896</c:v>
                </c:pt>
                <c:pt idx="23228">
                  <c:v>5746.6663079749096</c:v>
                </c:pt>
                <c:pt idx="23229">
                  <c:v>5782.8703057151597</c:v>
                </c:pt>
                <c:pt idx="23230">
                  <c:v>5789.8097500820104</c:v>
                </c:pt>
                <c:pt idx="23231">
                  <c:v>5744.0702530563703</c:v>
                </c:pt>
                <c:pt idx="23232">
                  <c:v>5729.7100774237297</c:v>
                </c:pt>
                <c:pt idx="23233">
                  <c:v>5726.2722513772696</c:v>
                </c:pt>
                <c:pt idx="23234">
                  <c:v>5603.15739797266</c:v>
                </c:pt>
                <c:pt idx="23235">
                  <c:v>5621.6478173859696</c:v>
                </c:pt>
                <c:pt idx="23236">
                  <c:v>5655.3777042902802</c:v>
                </c:pt>
                <c:pt idx="23237">
                  <c:v>5649.1567888155596</c:v>
                </c:pt>
                <c:pt idx="23238">
                  <c:v>5628.2549086969502</c:v>
                </c:pt>
                <c:pt idx="23239">
                  <c:v>5658.0846597130403</c:v>
                </c:pt>
                <c:pt idx="23240">
                  <c:v>5563.0288374298598</c:v>
                </c:pt>
                <c:pt idx="23241">
                  <c:v>5578.6053181746602</c:v>
                </c:pt>
                <c:pt idx="23242">
                  <c:v>5647.7800241200302</c:v>
                </c:pt>
                <c:pt idx="23243">
                  <c:v>5712.1647163950001</c:v>
                </c:pt>
                <c:pt idx="23244">
                  <c:v>5739.0118905620602</c:v>
                </c:pt>
                <c:pt idx="23245">
                  <c:v>5728.1077679699902</c:v>
                </c:pt>
                <c:pt idx="23246">
                  <c:v>5772.7870085601498</c:v>
                </c:pt>
                <c:pt idx="23247">
                  <c:v>5775.6734020644299</c:v>
                </c:pt>
                <c:pt idx="23248">
                  <c:v>5775.0958347242304</c:v>
                </c:pt>
                <c:pt idx="23249">
                  <c:v>5747.9528843010203</c:v>
                </c:pt>
                <c:pt idx="23250">
                  <c:v>5737.6065691092799</c:v>
                </c:pt>
                <c:pt idx="23251">
                  <c:v>5703.1809296946203</c:v>
                </c:pt>
                <c:pt idx="23252">
                  <c:v>5641.5865756539197</c:v>
                </c:pt>
                <c:pt idx="23253">
                  <c:v>5599.8388349940797</c:v>
                </c:pt>
                <c:pt idx="23254">
                  <c:v>5668.71685266451</c:v>
                </c:pt>
                <c:pt idx="23255">
                  <c:v>5710.6653573742296</c:v>
                </c:pt>
                <c:pt idx="23256">
                  <c:v>5717.5181558030799</c:v>
                </c:pt>
                <c:pt idx="23257">
                  <c:v>5708.9418785693697</c:v>
                </c:pt>
                <c:pt idx="23258">
                  <c:v>5688.9605819943799</c:v>
                </c:pt>
                <c:pt idx="23259">
                  <c:v>5680.9960371795896</c:v>
                </c:pt>
                <c:pt idx="23260">
                  <c:v>5701.4476229134398</c:v>
                </c:pt>
                <c:pt idx="23261">
                  <c:v>5651.2748838318003</c:v>
                </c:pt>
                <c:pt idx="23262">
                  <c:v>5630.9302942500099</c:v>
                </c:pt>
                <c:pt idx="23263">
                  <c:v>5705.2585741341099</c:v>
                </c:pt>
                <c:pt idx="23264">
                  <c:v>5649.3470401075901</c:v>
                </c:pt>
                <c:pt idx="23265">
                  <c:v>5653.3015830356599</c:v>
                </c:pt>
                <c:pt idx="23266">
                  <c:v>5645.38696081942</c:v>
                </c:pt>
                <c:pt idx="23267">
                  <c:v>5669.6621247509402</c:v>
                </c:pt>
                <c:pt idx="23268">
                  <c:v>5703.6800974994403</c:v>
                </c:pt>
                <c:pt idx="23269">
                  <c:v>5683.7172171581997</c:v>
                </c:pt>
                <c:pt idx="23270">
                  <c:v>5635.4056208123502</c:v>
                </c:pt>
                <c:pt idx="23271">
                  <c:v>5509.1725349061599</c:v>
                </c:pt>
                <c:pt idx="23272">
                  <c:v>5346.6519451264203</c:v>
                </c:pt>
                <c:pt idx="23273">
                  <c:v>5138.1325192664899</c:v>
                </c:pt>
                <c:pt idx="23274">
                  <c:v>5078.0163687910699</c:v>
                </c:pt>
                <c:pt idx="23275">
                  <c:v>5264.8873711625902</c:v>
                </c:pt>
                <c:pt idx="23276">
                  <c:v>5391.2446680704898</c:v>
                </c:pt>
                <c:pt idx="23277">
                  <c:v>5403.6445308070497</c:v>
                </c:pt>
                <c:pt idx="23278">
                  <c:v>5363.6575612790803</c:v>
                </c:pt>
                <c:pt idx="23279">
                  <c:v>5207.5751262458598</c:v>
                </c:pt>
                <c:pt idx="23280">
                  <c:v>5301.8322360309003</c:v>
                </c:pt>
                <c:pt idx="23281">
                  <c:v>5310.84535083216</c:v>
                </c:pt>
                <c:pt idx="23282">
                  <c:v>5237.0246004555902</c:v>
                </c:pt>
                <c:pt idx="23283">
                  <c:v>5237.0246004555902</c:v>
                </c:pt>
                <c:pt idx="23284">
                  <c:v>5237.0246004555902</c:v>
                </c:pt>
                <c:pt idx="23285">
                  <c:v>5237.0246004555902</c:v>
                </c:pt>
                <c:pt idx="23286">
                  <c:v>5237.0246004555902</c:v>
                </c:pt>
                <c:pt idx="23287">
                  <c:v>5237.0246004555902</c:v>
                </c:pt>
                <c:pt idx="23288">
                  <c:v>5237.0246004555902</c:v>
                </c:pt>
                <c:pt idx="23289">
                  <c:v>5237.0246004555902</c:v>
                </c:pt>
                <c:pt idx="23290">
                  <c:v>5237.0246004555902</c:v>
                </c:pt>
                <c:pt idx="23291">
                  <c:v>5237.0246004555902</c:v>
                </c:pt>
                <c:pt idx="23292">
                  <c:v>5237.0246004555902</c:v>
                </c:pt>
                <c:pt idx="23293">
                  <c:v>5237.0246004555902</c:v>
                </c:pt>
                <c:pt idx="23294">
                  <c:v>5237.0246004555902</c:v>
                </c:pt>
                <c:pt idx="23295">
                  <c:v>5237.0246004555902</c:v>
                </c:pt>
                <c:pt idx="23296">
                  <c:v>5237.0246004555902</c:v>
                </c:pt>
                <c:pt idx="23297">
                  <c:v>5237.0246004555902</c:v>
                </c:pt>
                <c:pt idx="23298">
                  <c:v>5237.0246004555902</c:v>
                </c:pt>
                <c:pt idx="23299">
                  <c:v>5237.0246004555902</c:v>
                </c:pt>
                <c:pt idx="23300">
                  <c:v>5237.0246004555902</c:v>
                </c:pt>
                <c:pt idx="23301">
                  <c:v>5237.0246004555902</c:v>
                </c:pt>
                <c:pt idx="23302">
                  <c:v>5237.0246004555902</c:v>
                </c:pt>
                <c:pt idx="23303">
                  <c:v>5237.0246004555902</c:v>
                </c:pt>
                <c:pt idx="23304">
                  <c:v>5237.0246004555902</c:v>
                </c:pt>
                <c:pt idx="23305">
                  <c:v>5237.0246004555902</c:v>
                </c:pt>
                <c:pt idx="23306">
                  <c:v>5237.0246004555902</c:v>
                </c:pt>
                <c:pt idx="23307">
                  <c:v>5237.0246004555902</c:v>
                </c:pt>
                <c:pt idx="23308">
                  <c:v>5237.0246004555902</c:v>
                </c:pt>
                <c:pt idx="23309">
                  <c:v>5237.0246004555902</c:v>
                </c:pt>
                <c:pt idx="23310">
                  <c:v>5237.0246004555902</c:v>
                </c:pt>
                <c:pt idx="23311">
                  <c:v>5237.0246004555902</c:v>
                </c:pt>
                <c:pt idx="23312">
                  <c:v>5237.0246004555902</c:v>
                </c:pt>
                <c:pt idx="23313">
                  <c:v>5237.0246004555902</c:v>
                </c:pt>
                <c:pt idx="23314">
                  <c:v>5237.0246004555902</c:v>
                </c:pt>
                <c:pt idx="23315">
                  <c:v>5237.0246004555902</c:v>
                </c:pt>
                <c:pt idx="23316">
                  <c:v>5237.0246004555902</c:v>
                </c:pt>
                <c:pt idx="23317">
                  <c:v>5237.0246004555902</c:v>
                </c:pt>
                <c:pt idx="23318">
                  <c:v>5237.0246004555902</c:v>
                </c:pt>
                <c:pt idx="23319">
                  <c:v>5237.0246004555902</c:v>
                </c:pt>
                <c:pt idx="23320">
                  <c:v>5237.0246004555902</c:v>
                </c:pt>
                <c:pt idx="23321">
                  <c:v>5237.0246004555902</c:v>
                </c:pt>
                <c:pt idx="23322">
                  <c:v>5237.0246004555902</c:v>
                </c:pt>
                <c:pt idx="23323">
                  <c:v>5237.0246004555902</c:v>
                </c:pt>
                <c:pt idx="23324">
                  <c:v>5237.0246004555902</c:v>
                </c:pt>
                <c:pt idx="23325">
                  <c:v>5237.0246004555902</c:v>
                </c:pt>
                <c:pt idx="23326">
                  <c:v>5244.35643489623</c:v>
                </c:pt>
                <c:pt idx="23327">
                  <c:v>5194.5350487647202</c:v>
                </c:pt>
                <c:pt idx="23328">
                  <c:v>5201.2879443281099</c:v>
                </c:pt>
                <c:pt idx="23329">
                  <c:v>5178.9224061675004</c:v>
                </c:pt>
                <c:pt idx="23330">
                  <c:v>5103.8280312780698</c:v>
                </c:pt>
                <c:pt idx="23331">
                  <c:v>5049.7274541465304</c:v>
                </c:pt>
                <c:pt idx="23332">
                  <c:v>5119.9186657591599</c:v>
                </c:pt>
                <c:pt idx="23333">
                  <c:v>5114.2867552268299</c:v>
                </c:pt>
                <c:pt idx="23334">
                  <c:v>5196.6267719859798</c:v>
                </c:pt>
                <c:pt idx="23335">
                  <c:v>5189.8711571823997</c:v>
                </c:pt>
                <c:pt idx="23336">
                  <c:v>5208.0357062325302</c:v>
                </c:pt>
                <c:pt idx="23337">
                  <c:v>5207.5149026619101</c:v>
                </c:pt>
                <c:pt idx="23338">
                  <c:v>5218.4506839574997</c:v>
                </c:pt>
                <c:pt idx="23339">
                  <c:v>5223.1472895730603</c:v>
                </c:pt>
                <c:pt idx="23340">
                  <c:v>5227.8481221336797</c:v>
                </c:pt>
                <c:pt idx="23341">
                  <c:v>5203.2772359596502</c:v>
                </c:pt>
                <c:pt idx="23342">
                  <c:v>5253.7490251484596</c:v>
                </c:pt>
                <c:pt idx="23343">
                  <c:v>5200.6861599944596</c:v>
                </c:pt>
                <c:pt idx="23344">
                  <c:v>5122.6758675945403</c:v>
                </c:pt>
                <c:pt idx="23345">
                  <c:v>5217.9576387318002</c:v>
                </c:pt>
                <c:pt idx="23346">
                  <c:v>5217.9576387318002</c:v>
                </c:pt>
                <c:pt idx="23347">
                  <c:v>5217.9576387318002</c:v>
                </c:pt>
                <c:pt idx="23348">
                  <c:v>5217.9576387318002</c:v>
                </c:pt>
                <c:pt idx="23349">
                  <c:v>5217.9576387318002</c:v>
                </c:pt>
                <c:pt idx="23350">
                  <c:v>5217.9576387318002</c:v>
                </c:pt>
                <c:pt idx="23351">
                  <c:v>5217.9576387318002</c:v>
                </c:pt>
                <c:pt idx="23352">
                  <c:v>5217.9576387318002</c:v>
                </c:pt>
                <c:pt idx="23353">
                  <c:v>5217.9576387318002</c:v>
                </c:pt>
                <c:pt idx="23354">
                  <c:v>5217.9576387318002</c:v>
                </c:pt>
                <c:pt idx="23355">
                  <c:v>5217.9576387318002</c:v>
                </c:pt>
                <c:pt idx="23356">
                  <c:v>5217.9576387318002</c:v>
                </c:pt>
                <c:pt idx="23357">
                  <c:v>5217.9576387318002</c:v>
                </c:pt>
                <c:pt idx="23358">
                  <c:v>5217.9576387318002</c:v>
                </c:pt>
                <c:pt idx="23359">
                  <c:v>5217.9576387318002</c:v>
                </c:pt>
                <c:pt idx="23360">
                  <c:v>5217.9576387318002</c:v>
                </c:pt>
                <c:pt idx="23361">
                  <c:v>5217.9576387318002</c:v>
                </c:pt>
                <c:pt idx="23362">
                  <c:v>5217.9576387318002</c:v>
                </c:pt>
                <c:pt idx="23363">
                  <c:v>5217.9576387318002</c:v>
                </c:pt>
                <c:pt idx="23364">
                  <c:v>5217.9576387318002</c:v>
                </c:pt>
                <c:pt idx="23365">
                  <c:v>5217.9576387318002</c:v>
                </c:pt>
                <c:pt idx="23366">
                  <c:v>5217.9576387318002</c:v>
                </c:pt>
                <c:pt idx="23367">
                  <c:v>5217.9576387318002</c:v>
                </c:pt>
                <c:pt idx="23368">
                  <c:v>5217.9576387318002</c:v>
                </c:pt>
                <c:pt idx="23369">
                  <c:v>5217.9576387318002</c:v>
                </c:pt>
                <c:pt idx="23370">
                  <c:v>5217.9576387318002</c:v>
                </c:pt>
                <c:pt idx="23371">
                  <c:v>5217.9576387318002</c:v>
                </c:pt>
                <c:pt idx="23372">
                  <c:v>5217.9576387318002</c:v>
                </c:pt>
                <c:pt idx="23373">
                  <c:v>5217.9576387318002</c:v>
                </c:pt>
                <c:pt idx="23374">
                  <c:v>5217.9576387318002</c:v>
                </c:pt>
                <c:pt idx="23375">
                  <c:v>5217.9576387318002</c:v>
                </c:pt>
                <c:pt idx="23376">
                  <c:v>5217.9576387318002</c:v>
                </c:pt>
                <c:pt idx="23377">
                  <c:v>5217.9576387318002</c:v>
                </c:pt>
                <c:pt idx="23378">
                  <c:v>5217.9576387318002</c:v>
                </c:pt>
                <c:pt idx="23379">
                  <c:v>5217.9576387318002</c:v>
                </c:pt>
                <c:pt idx="23380">
                  <c:v>5217.9576387318002</c:v>
                </c:pt>
                <c:pt idx="23381">
                  <c:v>5217.9576387318002</c:v>
                </c:pt>
                <c:pt idx="23382">
                  <c:v>5217.9576387318002</c:v>
                </c:pt>
                <c:pt idx="23383">
                  <c:v>5218.00981830819</c:v>
                </c:pt>
                <c:pt idx="23384">
                  <c:v>5218.0619984063696</c:v>
                </c:pt>
                <c:pt idx="23385">
                  <c:v>5218.11417902636</c:v>
                </c:pt>
                <c:pt idx="23386">
                  <c:v>5218.1663601681503</c:v>
                </c:pt>
                <c:pt idx="23387">
                  <c:v>5218.2185418317504</c:v>
                </c:pt>
                <c:pt idx="23388">
                  <c:v>5218.2707240171703</c:v>
                </c:pt>
                <c:pt idx="23389">
                  <c:v>5218.3229067244101</c:v>
                </c:pt>
                <c:pt idx="23390">
                  <c:v>5218.3750899534798</c:v>
                </c:pt>
                <c:pt idx="23391">
                  <c:v>5218.4272737043802</c:v>
                </c:pt>
                <c:pt idx="23392">
                  <c:v>5218.4794579771096</c:v>
                </c:pt>
                <c:pt idx="23393">
                  <c:v>5218.5316427716898</c:v>
                </c:pt>
                <c:pt idx="23394">
                  <c:v>5218.5838280881198</c:v>
                </c:pt>
                <c:pt idx="23395">
                  <c:v>5218.6360139263998</c:v>
                </c:pt>
                <c:pt idx="23396">
                  <c:v>5218.6882002865405</c:v>
                </c:pt>
                <c:pt idx="23397">
                  <c:v>5218.7403871685401</c:v>
                </c:pt>
                <c:pt idx="23398">
                  <c:v>5218.7925745724197</c:v>
                </c:pt>
                <c:pt idx="23399">
                  <c:v>5218.84476249816</c:v>
                </c:pt>
                <c:pt idx="23400">
                  <c:v>5218.8969509457902</c:v>
                </c:pt>
                <c:pt idx="23401">
                  <c:v>5218.9491399153003</c:v>
                </c:pt>
                <c:pt idx="23402">
                  <c:v>5219.0013294067003</c:v>
                </c:pt>
                <c:pt idx="23403">
                  <c:v>5219.0535194199902</c:v>
                </c:pt>
                <c:pt idx="23404">
                  <c:v>5219.1057099551899</c:v>
                </c:pt>
                <c:pt idx="23405">
                  <c:v>5219.1579010122896</c:v>
                </c:pt>
                <c:pt idx="23406">
                  <c:v>5219.2100925913001</c:v>
                </c:pt>
                <c:pt idx="23407">
                  <c:v>5219.2622846922204</c:v>
                </c:pt>
                <c:pt idx="23408">
                  <c:v>5219.3144773150698</c:v>
                </c:pt>
                <c:pt idx="23409">
                  <c:v>5219.36667045984</c:v>
                </c:pt>
                <c:pt idx="23410">
                  <c:v>5219.41886412655</c:v>
                </c:pt>
                <c:pt idx="23411">
                  <c:v>5219.47105831519</c:v>
                </c:pt>
                <c:pt idx="23412">
                  <c:v>5219.5232530257699</c:v>
                </c:pt>
                <c:pt idx="23413">
                  <c:v>5219.5754482583097</c:v>
                </c:pt>
                <c:pt idx="23414">
                  <c:v>5219.6276440127904</c:v>
                </c:pt>
                <c:pt idx="23415">
                  <c:v>5219.67984028923</c:v>
                </c:pt>
                <c:pt idx="23416">
                  <c:v>5219.7320370876296</c:v>
                </c:pt>
                <c:pt idx="23417">
                  <c:v>5219.784234408</c:v>
                </c:pt>
                <c:pt idx="23418">
                  <c:v>5219.8364322503503</c:v>
                </c:pt>
                <c:pt idx="23419">
                  <c:v>5219.8886306146696</c:v>
                </c:pt>
                <c:pt idx="23420">
                  <c:v>5219.9408295009798</c:v>
                </c:pt>
                <c:pt idx="23421">
                  <c:v>5219.9930289092699</c:v>
                </c:pt>
                <c:pt idx="23422">
                  <c:v>5220.04522883956</c:v>
                </c:pt>
                <c:pt idx="23423">
                  <c:v>5220.0974292918499</c:v>
                </c:pt>
                <c:pt idx="23424">
                  <c:v>5220.1496302661499</c:v>
                </c:pt>
                <c:pt idx="23425">
                  <c:v>5220.1496302661499</c:v>
                </c:pt>
                <c:pt idx="23426">
                  <c:v>5220.1496302661499</c:v>
                </c:pt>
                <c:pt idx="23427">
                  <c:v>5220.1496302661499</c:v>
                </c:pt>
                <c:pt idx="23428">
                  <c:v>5220.1496302661499</c:v>
                </c:pt>
                <c:pt idx="23429">
                  <c:v>5155.9417898138699</c:v>
                </c:pt>
                <c:pt idx="23430">
                  <c:v>5170.8940210043302</c:v>
                </c:pt>
                <c:pt idx="23431">
                  <c:v>5156.4155177455204</c:v>
                </c:pt>
                <c:pt idx="23432">
                  <c:v>5207.4640313711998</c:v>
                </c:pt>
                <c:pt idx="23433">
                  <c:v>5271.5158389570697</c:v>
                </c:pt>
                <c:pt idx="23434">
                  <c:v>5273.0972937087499</c:v>
                </c:pt>
                <c:pt idx="23435">
                  <c:v>5270.9880547912699</c:v>
                </c:pt>
                <c:pt idx="23436">
                  <c:v>5305.2494771474103</c:v>
                </c:pt>
                <c:pt idx="23437">
                  <c:v>5320.6347006311398</c:v>
                </c:pt>
                <c:pt idx="23438">
                  <c:v>5328.6156526820896</c:v>
                </c:pt>
                <c:pt idx="23439">
                  <c:v>5303.57115911448</c:v>
                </c:pt>
                <c:pt idx="23440">
                  <c:v>5309.9354445054196</c:v>
                </c:pt>
                <c:pt idx="23441">
                  <c:v>5297.19159943861</c:v>
                </c:pt>
                <c:pt idx="23442">
                  <c:v>5312.5534550769798</c:v>
                </c:pt>
                <c:pt idx="23443">
                  <c:v>5323.7098173326403</c:v>
                </c:pt>
                <c:pt idx="23444">
                  <c:v>5272.6022030862496</c:v>
                </c:pt>
                <c:pt idx="23445">
                  <c:v>5246.2391920708096</c:v>
                </c:pt>
                <c:pt idx="23446">
                  <c:v>5287.2123201608902</c:v>
                </c:pt>
                <c:pt idx="23447">
                  <c:v>5231.7494629224002</c:v>
                </c:pt>
                <c:pt idx="23448">
                  <c:v>5197.2722339617403</c:v>
                </c:pt>
                <c:pt idx="23449">
                  <c:v>5193.1663888969097</c:v>
                </c:pt>
                <c:pt idx="23450">
                  <c:v>5212.9523528386098</c:v>
                </c:pt>
                <c:pt idx="23451">
                  <c:v>5215.6109585385602</c:v>
                </c:pt>
                <c:pt idx="23452">
                  <c:v>5281.3798127257296</c:v>
                </c:pt>
                <c:pt idx="23453">
                  <c:v>5234.4283461905998</c:v>
                </c:pt>
                <c:pt idx="23454">
                  <c:v>5228.7228192932498</c:v>
                </c:pt>
                <c:pt idx="23455">
                  <c:v>5185.8995794032398</c:v>
                </c:pt>
                <c:pt idx="23456">
                  <c:v>5237.2918442351202</c:v>
                </c:pt>
                <c:pt idx="23457">
                  <c:v>5187.5899446333297</c:v>
                </c:pt>
                <c:pt idx="23458">
                  <c:v>5192.8294104774104</c:v>
                </c:pt>
                <c:pt idx="23459">
                  <c:v>5175.7450017169404</c:v>
                </c:pt>
                <c:pt idx="23460">
                  <c:v>5214.6148466798304</c:v>
                </c:pt>
                <c:pt idx="23461">
                  <c:v>5205.28068610428</c:v>
                </c:pt>
                <c:pt idx="23462">
                  <c:v>5279.7682527224297</c:v>
                </c:pt>
                <c:pt idx="23463">
                  <c:v>5317.8353818245596</c:v>
                </c:pt>
                <c:pt idx="23464">
                  <c:v>5315.7614260256496</c:v>
                </c:pt>
                <c:pt idx="23465">
                  <c:v>5341.8618146274302</c:v>
                </c:pt>
                <c:pt idx="23466">
                  <c:v>5341.3810470641201</c:v>
                </c:pt>
                <c:pt idx="23467">
                  <c:v>5352.1172229687199</c:v>
                </c:pt>
                <c:pt idx="23468">
                  <c:v>5370.9031544213403</c:v>
                </c:pt>
                <c:pt idx="23469">
                  <c:v>5350.5474314660796</c:v>
                </c:pt>
                <c:pt idx="23470">
                  <c:v>5382.7042215291904</c:v>
                </c:pt>
                <c:pt idx="23471">
                  <c:v>5389.2172936372399</c:v>
                </c:pt>
                <c:pt idx="23472">
                  <c:v>5409.2112897966399</c:v>
                </c:pt>
                <c:pt idx="23473">
                  <c:v>5394.6605114270797</c:v>
                </c:pt>
                <c:pt idx="23474">
                  <c:v>5338.0705226622104</c:v>
                </c:pt>
                <c:pt idx="23475">
                  <c:v>5293.81791802934</c:v>
                </c:pt>
                <c:pt idx="23476">
                  <c:v>5283.8126021642702</c:v>
                </c:pt>
                <c:pt idx="23477">
                  <c:v>5278.0532464279104</c:v>
                </c:pt>
                <c:pt idx="23478">
                  <c:v>5290.7733547518001</c:v>
                </c:pt>
                <c:pt idx="23479">
                  <c:v>5274.9539424210898</c:v>
                </c:pt>
                <c:pt idx="23480">
                  <c:v>5312.45886495171</c:v>
                </c:pt>
                <c:pt idx="23481">
                  <c:v>5323.6681531567501</c:v>
                </c:pt>
                <c:pt idx="23482">
                  <c:v>5313.0740535319701</c:v>
                </c:pt>
                <c:pt idx="23483">
                  <c:v>5390.1667580487201</c:v>
                </c:pt>
                <c:pt idx="23484">
                  <c:v>5190.7844896685001</c:v>
                </c:pt>
                <c:pt idx="23485">
                  <c:v>5083.3871585772604</c:v>
                </c:pt>
                <c:pt idx="23486">
                  <c:v>5172.9056064398001</c:v>
                </c:pt>
                <c:pt idx="23487">
                  <c:v>5266.0696364117803</c:v>
                </c:pt>
                <c:pt idx="23488">
                  <c:v>5340.9004859451898</c:v>
                </c:pt>
                <c:pt idx="23489">
                  <c:v>5353.7720561163196</c:v>
                </c:pt>
                <c:pt idx="23490">
                  <c:v>5308.3185313598897</c:v>
                </c:pt>
                <c:pt idx="23491">
                  <c:v>5341.2831894396404</c:v>
                </c:pt>
                <c:pt idx="23492">
                  <c:v>5342.40485890942</c:v>
                </c:pt>
                <c:pt idx="23493">
                  <c:v>5427.9367607005697</c:v>
                </c:pt>
                <c:pt idx="23494">
                  <c:v>5451.3311681391797</c:v>
                </c:pt>
                <c:pt idx="23495">
                  <c:v>5492.2706652119105</c:v>
                </c:pt>
                <c:pt idx="23496">
                  <c:v>5489.5794525859501</c:v>
                </c:pt>
                <c:pt idx="23497">
                  <c:v>5517.6312035886704</c:v>
                </c:pt>
                <c:pt idx="23498">
                  <c:v>5514.9275642989096</c:v>
                </c:pt>
                <c:pt idx="23499">
                  <c:v>5528.7700324853004</c:v>
                </c:pt>
                <c:pt idx="23500">
                  <c:v>5516.6620261141597</c:v>
                </c:pt>
                <c:pt idx="23501">
                  <c:v>5543.1971704597699</c:v>
                </c:pt>
                <c:pt idx="23502">
                  <c:v>5522.1884531837204</c:v>
                </c:pt>
                <c:pt idx="23503">
                  <c:v>5548.7501796435399</c:v>
                </c:pt>
                <c:pt idx="23504">
                  <c:v>5533.8240416603003</c:v>
                </c:pt>
                <c:pt idx="23505">
                  <c:v>5541.0733511548697</c:v>
                </c:pt>
                <c:pt idx="23506">
                  <c:v>5533.3712591967696</c:v>
                </c:pt>
                <c:pt idx="23507">
                  <c:v>5543.3866611759104</c:v>
                </c:pt>
                <c:pt idx="23508">
                  <c:v>5552.8658523665199</c:v>
                </c:pt>
                <c:pt idx="23509">
                  <c:v>5544.0367956612599</c:v>
                </c:pt>
                <c:pt idx="23510">
                  <c:v>5505.2839784595899</c:v>
                </c:pt>
                <c:pt idx="23511">
                  <c:v>5530.1128092024401</c:v>
                </c:pt>
                <c:pt idx="23512">
                  <c:v>5532.9331667351298</c:v>
                </c:pt>
                <c:pt idx="23513">
                  <c:v>5584.4447745174402</c:v>
                </c:pt>
                <c:pt idx="23514">
                  <c:v>5581.1499521004698</c:v>
                </c:pt>
                <c:pt idx="23515">
                  <c:v>5583.9963385760402</c:v>
                </c:pt>
                <c:pt idx="23516">
                  <c:v>5567.8585891575603</c:v>
                </c:pt>
                <c:pt idx="23517">
                  <c:v>5597.9807041248996</c:v>
                </c:pt>
                <c:pt idx="23518">
                  <c:v>5594.6778955094696</c:v>
                </c:pt>
                <c:pt idx="23519">
                  <c:v>5616.5530860809104</c:v>
                </c:pt>
                <c:pt idx="23520">
                  <c:v>5584.59489902111</c:v>
                </c:pt>
                <c:pt idx="23521">
                  <c:v>5591.3522588489204</c:v>
                </c:pt>
                <c:pt idx="23522">
                  <c:v>5609.3004995998299</c:v>
                </c:pt>
                <c:pt idx="23523">
                  <c:v>5603.1863620552704</c:v>
                </c:pt>
                <c:pt idx="23524">
                  <c:v>5602.1217566464702</c:v>
                </c:pt>
                <c:pt idx="23525">
                  <c:v>5617.3035066069797</c:v>
                </c:pt>
                <c:pt idx="23526">
                  <c:v>5585.9027800050499</c:v>
                </c:pt>
                <c:pt idx="23527">
                  <c:v>5581.4899168088496</c:v>
                </c:pt>
                <c:pt idx="23528">
                  <c:v>5573.1734968328001</c:v>
                </c:pt>
                <c:pt idx="23529">
                  <c:v>5602.76704810098</c:v>
                </c:pt>
                <c:pt idx="23530">
                  <c:v>5594.9792019041197</c:v>
                </c:pt>
                <c:pt idx="23531">
                  <c:v>5581.6072016115704</c:v>
                </c:pt>
                <c:pt idx="23532">
                  <c:v>5583.3374998440704</c:v>
                </c:pt>
                <c:pt idx="23533">
                  <c:v>5612.9850219682403</c:v>
                </c:pt>
                <c:pt idx="23534">
                  <c:v>5627.6349128755801</c:v>
                </c:pt>
                <c:pt idx="23535">
                  <c:v>5632.7560606463003</c:v>
                </c:pt>
                <c:pt idx="23536">
                  <c:v>5622.6734272977401</c:v>
                </c:pt>
                <c:pt idx="23537">
                  <c:v>5483.8496203777604</c:v>
                </c:pt>
                <c:pt idx="23538">
                  <c:v>5562.8718934074004</c:v>
                </c:pt>
                <c:pt idx="23539">
                  <c:v>5480.5970181039102</c:v>
                </c:pt>
                <c:pt idx="23540">
                  <c:v>5476.2673464596101</c:v>
                </c:pt>
                <c:pt idx="23541">
                  <c:v>5534.91816974019</c:v>
                </c:pt>
                <c:pt idx="23542">
                  <c:v>5515.0478135108197</c:v>
                </c:pt>
                <c:pt idx="23543">
                  <c:v>5517.8604878957203</c:v>
                </c:pt>
                <c:pt idx="23544">
                  <c:v>5516.8120944030097</c:v>
                </c:pt>
                <c:pt idx="23545">
                  <c:v>5578.6555579812702</c:v>
                </c:pt>
                <c:pt idx="23546">
                  <c:v>5617.76193344272</c:v>
                </c:pt>
                <c:pt idx="23547">
                  <c:v>5584.1115394613998</c:v>
                </c:pt>
                <c:pt idx="23548">
                  <c:v>5535.0271990295296</c:v>
                </c:pt>
                <c:pt idx="23549">
                  <c:v>5570.5067233753098</c:v>
                </c:pt>
                <c:pt idx="23550">
                  <c:v>5601.7572660934502</c:v>
                </c:pt>
                <c:pt idx="23551">
                  <c:v>5546.9160624583901</c:v>
                </c:pt>
                <c:pt idx="23552">
                  <c:v>5595.7843929686496</c:v>
                </c:pt>
                <c:pt idx="23553">
                  <c:v>5581.2913113908598</c:v>
                </c:pt>
                <c:pt idx="23554">
                  <c:v>5555.6731842715799</c:v>
                </c:pt>
                <c:pt idx="23555">
                  <c:v>5587.9516454721997</c:v>
                </c:pt>
                <c:pt idx="23556">
                  <c:v>5584.6547540013698</c:v>
                </c:pt>
                <c:pt idx="23557">
                  <c:v>5563.4889124837</c:v>
                </c:pt>
                <c:pt idx="23558">
                  <c:v>5592.4746897177401</c:v>
                </c:pt>
                <c:pt idx="23559">
                  <c:v>5519.8284434983098</c:v>
                </c:pt>
                <c:pt idx="23560">
                  <c:v>5523.1955388488404</c:v>
                </c:pt>
                <c:pt idx="23561">
                  <c:v>5500.05334954107</c:v>
                </c:pt>
                <c:pt idx="23562">
                  <c:v>5500.6583554095196</c:v>
                </c:pt>
                <c:pt idx="23563">
                  <c:v>5484.76145276238</c:v>
                </c:pt>
                <c:pt idx="23564">
                  <c:v>5517.7248690934903</c:v>
                </c:pt>
                <c:pt idx="23565">
                  <c:v>5531.5743585149103</c:v>
                </c:pt>
                <c:pt idx="23566">
                  <c:v>5522.7791552848703</c:v>
                </c:pt>
                <c:pt idx="23567">
                  <c:v>5523.9389389074804</c:v>
                </c:pt>
                <c:pt idx="23568">
                  <c:v>5553.82344856697</c:v>
                </c:pt>
                <c:pt idx="23569">
                  <c:v>5528.3313989380504</c:v>
                </c:pt>
                <c:pt idx="23570">
                  <c:v>5515.6715200344797</c:v>
                </c:pt>
                <c:pt idx="23571">
                  <c:v>5497.52496073357</c:v>
                </c:pt>
                <c:pt idx="23572">
                  <c:v>5481.6371135970503</c:v>
                </c:pt>
                <c:pt idx="23573">
                  <c:v>5482.7882573909001</c:v>
                </c:pt>
                <c:pt idx="23574">
                  <c:v>5445.5601251232201</c:v>
                </c:pt>
                <c:pt idx="23575">
                  <c:v>5405.8619918110699</c:v>
                </c:pt>
                <c:pt idx="23576">
                  <c:v>5384.29260246374</c:v>
                </c:pt>
                <c:pt idx="23577">
                  <c:v>5377.88529426681</c:v>
                </c:pt>
                <c:pt idx="23578">
                  <c:v>5497.8659151819002</c:v>
                </c:pt>
                <c:pt idx="23579">
                  <c:v>5519.9123575017802</c:v>
                </c:pt>
                <c:pt idx="23580">
                  <c:v>5600.55827704489</c:v>
                </c:pt>
                <c:pt idx="23581">
                  <c:v>5618.5360691141996</c:v>
                </c:pt>
                <c:pt idx="23582">
                  <c:v>5628.7056193993003</c:v>
                </c:pt>
                <c:pt idx="23583">
                  <c:v>5640.5821882562304</c:v>
                </c:pt>
                <c:pt idx="23584">
                  <c:v>5685.7632515841597</c:v>
                </c:pt>
                <c:pt idx="23585">
                  <c:v>5678.9971933147799</c:v>
                </c:pt>
                <c:pt idx="23586">
                  <c:v>5710.8563675692703</c:v>
                </c:pt>
                <c:pt idx="23587">
                  <c:v>5701.7761059448403</c:v>
                </c:pt>
                <c:pt idx="23588">
                  <c:v>5745.7367997216697</c:v>
                </c:pt>
                <c:pt idx="23589">
                  <c:v>5763.6060411688004</c:v>
                </c:pt>
                <c:pt idx="23590">
                  <c:v>5772.8854468950904</c:v>
                </c:pt>
                <c:pt idx="23591">
                  <c:v>5796.0347175371398</c:v>
                </c:pt>
                <c:pt idx="23592">
                  <c:v>5758.99805569207</c:v>
                </c:pt>
                <c:pt idx="23593">
                  <c:v>5765.3905435338902</c:v>
                </c:pt>
                <c:pt idx="23594">
                  <c:v>5751.0347210804903</c:v>
                </c:pt>
                <c:pt idx="23595">
                  <c:v>5730.3885064318101</c:v>
                </c:pt>
                <c:pt idx="23596">
                  <c:v>5730.4458103168799</c:v>
                </c:pt>
                <c:pt idx="23597">
                  <c:v>5773.4814583523603</c:v>
                </c:pt>
                <c:pt idx="23598">
                  <c:v>5801.2519041670303</c:v>
                </c:pt>
                <c:pt idx="23599">
                  <c:v>5874.40569067858</c:v>
                </c:pt>
                <c:pt idx="23600">
                  <c:v>5895.6122952219303</c:v>
                </c:pt>
                <c:pt idx="23601">
                  <c:v>5922.7910679029001</c:v>
                </c:pt>
                <c:pt idx="23602">
                  <c:v>5905.0819226098702</c:v>
                </c:pt>
                <c:pt idx="23603">
                  <c:v>5940.5714649647598</c:v>
                </c:pt>
                <c:pt idx="23604">
                  <c:v>5891.9181846666997</c:v>
                </c:pt>
                <c:pt idx="23605">
                  <c:v>5919.07992749801</c:v>
                </c:pt>
                <c:pt idx="23606">
                  <c:v>5906.1171424567901</c:v>
                </c:pt>
                <c:pt idx="23607">
                  <c:v>5919.1696613416198</c:v>
                </c:pt>
                <c:pt idx="23608">
                  <c:v>5945.2731995481399</c:v>
                </c:pt>
                <c:pt idx="23609">
                  <c:v>5931.0639966012104</c:v>
                </c:pt>
                <c:pt idx="23610">
                  <c:v>5913.3301152513804</c:v>
                </c:pt>
                <c:pt idx="23611">
                  <c:v>5924.6245757715096</c:v>
                </c:pt>
                <c:pt idx="23612">
                  <c:v>5940.6803083718496</c:v>
                </c:pt>
                <c:pt idx="23613">
                  <c:v>5889.0557964920999</c:v>
                </c:pt>
                <c:pt idx="23614">
                  <c:v>5886.7590647314701</c:v>
                </c:pt>
                <c:pt idx="23615">
                  <c:v>5856.2067851855099</c:v>
                </c:pt>
                <c:pt idx="23616">
                  <c:v>5904.9304256382502</c:v>
                </c:pt>
                <c:pt idx="23617">
                  <c:v>5951.6974746093101</c:v>
                </c:pt>
                <c:pt idx="23618">
                  <c:v>5939.31794386212</c:v>
                </c:pt>
                <c:pt idx="23619">
                  <c:v>5956.6607522581999</c:v>
                </c:pt>
                <c:pt idx="23620">
                  <c:v>5934.74024068989</c:v>
                </c:pt>
                <c:pt idx="23621">
                  <c:v>5944.3545198798101</c:v>
                </c:pt>
                <c:pt idx="23622">
                  <c:v>5962.90090598183</c:v>
                </c:pt>
                <c:pt idx="23623">
                  <c:v>5945.1314612820097</c:v>
                </c:pt>
                <c:pt idx="23624">
                  <c:v>5962.4912451489499</c:v>
                </c:pt>
                <c:pt idx="23625">
                  <c:v>5933.3942878726202</c:v>
                </c:pt>
                <c:pt idx="23626">
                  <c:v>5947.7531020492697</c:v>
                </c:pt>
                <c:pt idx="23627">
                  <c:v>5925.27059532353</c:v>
                </c:pt>
                <c:pt idx="23628">
                  <c:v>5944.9424937000003</c:v>
                </c:pt>
                <c:pt idx="23629">
                  <c:v>5927.8210593181402</c:v>
                </c:pt>
                <c:pt idx="23630">
                  <c:v>5977.1405305316703</c:v>
                </c:pt>
                <c:pt idx="23631">
                  <c:v>6027.4680537987497</c:v>
                </c:pt>
                <c:pt idx="23632">
                  <c:v>6021.5611351060297</c:v>
                </c:pt>
                <c:pt idx="23633">
                  <c:v>6014.4556929665996</c:v>
                </c:pt>
                <c:pt idx="23634">
                  <c:v>5973.6776833682898</c:v>
                </c:pt>
                <c:pt idx="23635">
                  <c:v>5973.7971569219599</c:v>
                </c:pt>
                <c:pt idx="23636">
                  <c:v>5976.3061517278602</c:v>
                </c:pt>
                <c:pt idx="23637">
                  <c:v>5975.2304166205504</c:v>
                </c:pt>
                <c:pt idx="23638">
                  <c:v>6024.3468106451701</c:v>
                </c:pt>
                <c:pt idx="23639">
                  <c:v>6008.2015611926399</c:v>
                </c:pt>
                <c:pt idx="23640">
                  <c:v>6007.7209050677502</c:v>
                </c:pt>
                <c:pt idx="23641">
                  <c:v>6011.4456920288903</c:v>
                </c:pt>
                <c:pt idx="23642">
                  <c:v>6054.8483299253403</c:v>
                </c:pt>
                <c:pt idx="23643">
                  <c:v>6077.9778505456497</c:v>
                </c:pt>
                <c:pt idx="23644">
                  <c:v>6107.8815015703403</c:v>
                </c:pt>
                <c:pt idx="23645">
                  <c:v>6135.4891259574397</c:v>
                </c:pt>
                <c:pt idx="23646">
                  <c:v>6168.7434770201298</c:v>
                </c:pt>
                <c:pt idx="23647">
                  <c:v>6158.9968623264404</c:v>
                </c:pt>
                <c:pt idx="23648">
                  <c:v>6171.4380359883298</c:v>
                </c:pt>
                <c:pt idx="23649">
                  <c:v>6208.5900929649797</c:v>
                </c:pt>
                <c:pt idx="23650">
                  <c:v>6199.4013796273903</c:v>
                </c:pt>
                <c:pt idx="23651">
                  <c:v>6192.7060261373999</c:v>
                </c:pt>
                <c:pt idx="23652">
                  <c:v>6202.1189392971301</c:v>
                </c:pt>
                <c:pt idx="23653">
                  <c:v>6215.8876433423702</c:v>
                </c:pt>
                <c:pt idx="23654">
                  <c:v>6189.9052329932001</c:v>
                </c:pt>
                <c:pt idx="23655">
                  <c:v>6280.9587389705202</c:v>
                </c:pt>
                <c:pt idx="23656">
                  <c:v>6237.0548373851198</c:v>
                </c:pt>
                <c:pt idx="23657">
                  <c:v>6242.7305572871401</c:v>
                </c:pt>
                <c:pt idx="23658">
                  <c:v>6219.07060847502</c:v>
                </c:pt>
                <c:pt idx="23659">
                  <c:v>6196.7441449906</c:v>
                </c:pt>
                <c:pt idx="23660">
                  <c:v>6185.0322985565599</c:v>
                </c:pt>
                <c:pt idx="23661">
                  <c:v>6187.5681617989703</c:v>
                </c:pt>
                <c:pt idx="23662">
                  <c:v>6208.6677692307103</c:v>
                </c:pt>
                <c:pt idx="23663">
                  <c:v>6216.8011240083997</c:v>
                </c:pt>
                <c:pt idx="23664">
                  <c:v>6194.4828079732097</c:v>
                </c:pt>
                <c:pt idx="23665">
                  <c:v>6247.81730494986</c:v>
                </c:pt>
                <c:pt idx="23666">
                  <c:v>6244.13109273994</c:v>
                </c:pt>
                <c:pt idx="23667">
                  <c:v>6239.1982291766699</c:v>
                </c:pt>
                <c:pt idx="23668">
                  <c:v>6223.6626255860201</c:v>
                </c:pt>
                <c:pt idx="23669">
                  <c:v>6131.61465535361</c:v>
                </c:pt>
                <c:pt idx="23670">
                  <c:v>6141.4865549487204</c:v>
                </c:pt>
                <c:pt idx="23671">
                  <c:v>6139.7055238477897</c:v>
                </c:pt>
                <c:pt idx="23672">
                  <c:v>6136.6970681411003</c:v>
                </c:pt>
                <c:pt idx="23673">
                  <c:v>6133.6900865777197</c:v>
                </c:pt>
                <c:pt idx="23674">
                  <c:v>6177.9139921019396</c:v>
                </c:pt>
                <c:pt idx="23675">
                  <c:v>6189.0960164276503</c:v>
                </c:pt>
                <c:pt idx="23676">
                  <c:v>6211.4386530469501</c:v>
                </c:pt>
                <c:pt idx="23677">
                  <c:v>6201.5624655886004</c:v>
                </c:pt>
                <c:pt idx="23678">
                  <c:v>6184.38413755892</c:v>
                </c:pt>
                <c:pt idx="23679">
                  <c:v>6187.6618611518297</c:v>
                </c:pt>
                <c:pt idx="23680">
                  <c:v>6160.6217788186004</c:v>
                </c:pt>
                <c:pt idx="23681">
                  <c:v>6180.5205871641801</c:v>
                </c:pt>
                <c:pt idx="23682">
                  <c:v>6175.76158631207</c:v>
                </c:pt>
                <c:pt idx="23683">
                  <c:v>6180.8874684287002</c:v>
                </c:pt>
                <c:pt idx="23684">
                  <c:v>6177.9824513185404</c:v>
                </c:pt>
                <c:pt idx="23685">
                  <c:v>6147.8956767806203</c:v>
                </c:pt>
                <c:pt idx="23686">
                  <c:v>6101.9708960750704</c:v>
                </c:pt>
                <c:pt idx="23687">
                  <c:v>6156.4614961770203</c:v>
                </c:pt>
                <c:pt idx="23688">
                  <c:v>6141.25503628146</c:v>
                </c:pt>
                <c:pt idx="23689">
                  <c:v>6136.5262699035302</c:v>
                </c:pt>
                <c:pt idx="23690">
                  <c:v>6187.6435337318198</c:v>
                </c:pt>
                <c:pt idx="23691">
                  <c:v>6170.50376114339</c:v>
                </c:pt>
                <c:pt idx="23692">
                  <c:v>6243.5008206377097</c:v>
                </c:pt>
                <c:pt idx="23693">
                  <c:v>6284.8952310785398</c:v>
                </c:pt>
                <c:pt idx="23694">
                  <c:v>6287.5977360279003</c:v>
                </c:pt>
                <c:pt idx="23695">
                  <c:v>6290.930162828</c:v>
                </c:pt>
                <c:pt idx="23696">
                  <c:v>6272.2461002443997</c:v>
                </c:pt>
                <c:pt idx="23697">
                  <c:v>6285.6059844379197</c:v>
                </c:pt>
                <c:pt idx="23698">
                  <c:v>6287.68023441278</c:v>
                </c:pt>
                <c:pt idx="23699">
                  <c:v>6275.9222723744297</c:v>
                </c:pt>
                <c:pt idx="23700">
                  <c:v>6277.3657344970698</c:v>
                </c:pt>
                <c:pt idx="23701">
                  <c:v>6306.4299378477999</c:v>
                </c:pt>
                <c:pt idx="23702">
                  <c:v>6304.0965587707997</c:v>
                </c:pt>
                <c:pt idx="23703">
                  <c:v>6301.13363338817</c:v>
                </c:pt>
                <c:pt idx="23704">
                  <c:v>6314.5550480272896</c:v>
                </c:pt>
                <c:pt idx="23705">
                  <c:v>6298.3266415538601</c:v>
                </c:pt>
                <c:pt idx="23706">
                  <c:v>6287.1786033983099</c:v>
                </c:pt>
                <c:pt idx="23707">
                  <c:v>6320.6892653544201</c:v>
                </c:pt>
                <c:pt idx="23708">
                  <c:v>6318.9826792527701</c:v>
                </c:pt>
                <c:pt idx="23709">
                  <c:v>6194.6882899518796</c:v>
                </c:pt>
                <c:pt idx="23710">
                  <c:v>6219.6528837603801</c:v>
                </c:pt>
                <c:pt idx="23711">
                  <c:v>6263.3770435332199</c:v>
                </c:pt>
                <c:pt idx="23712">
                  <c:v>6298.6398562883096</c:v>
                </c:pt>
                <c:pt idx="23713">
                  <c:v>6310.1663672253198</c:v>
                </c:pt>
                <c:pt idx="23714">
                  <c:v>6325.5000714976704</c:v>
                </c:pt>
                <c:pt idx="23715">
                  <c:v>6352.2569368001105</c:v>
                </c:pt>
                <c:pt idx="23716">
                  <c:v>6356.2588586702896</c:v>
                </c:pt>
                <c:pt idx="23717">
                  <c:v>6344.37265460458</c:v>
                </c:pt>
                <c:pt idx="23718">
                  <c:v>6343.2941112532999</c:v>
                </c:pt>
                <c:pt idx="23719">
                  <c:v>6403.7457041335401</c:v>
                </c:pt>
                <c:pt idx="23720">
                  <c:v>6426.3509264691302</c:v>
                </c:pt>
                <c:pt idx="23721">
                  <c:v>6415.6189204219299</c:v>
                </c:pt>
                <c:pt idx="23722">
                  <c:v>6397.8476560123599</c:v>
                </c:pt>
                <c:pt idx="23723">
                  <c:v>6407.6363629260604</c:v>
                </c:pt>
                <c:pt idx="23724">
                  <c:v>6419.3623374702102</c:v>
                </c:pt>
                <c:pt idx="23725">
                  <c:v>6411.8516835353703</c:v>
                </c:pt>
                <c:pt idx="23726">
                  <c:v>6404.99100223399</c:v>
                </c:pt>
                <c:pt idx="23727">
                  <c:v>6440.4106024763396</c:v>
                </c:pt>
                <c:pt idx="23728">
                  <c:v>6429.65511677021</c:v>
                </c:pt>
                <c:pt idx="23729">
                  <c:v>6410.5590410734003</c:v>
                </c:pt>
                <c:pt idx="23730">
                  <c:v>6408.8281901323098</c:v>
                </c:pt>
                <c:pt idx="23731">
                  <c:v>6464.1363774131496</c:v>
                </c:pt>
                <c:pt idx="23732">
                  <c:v>6417.1421059493596</c:v>
                </c:pt>
                <c:pt idx="23733">
                  <c:v>6412.84262073837</c:v>
                </c:pt>
                <c:pt idx="23734">
                  <c:v>6414.3175745411399</c:v>
                </c:pt>
                <c:pt idx="23735">
                  <c:v>6429.9043662472804</c:v>
                </c:pt>
                <c:pt idx="23736">
                  <c:v>6432.6692251247596</c:v>
                </c:pt>
                <c:pt idx="23737">
                  <c:v>6378.8277837104697</c:v>
                </c:pt>
                <c:pt idx="23738">
                  <c:v>6444.0831919378297</c:v>
                </c:pt>
                <c:pt idx="23739">
                  <c:v>6390.7906239405002</c:v>
                </c:pt>
                <c:pt idx="23740">
                  <c:v>6399.9294545327402</c:v>
                </c:pt>
                <c:pt idx="23741">
                  <c:v>6415.5452824018003</c:v>
                </c:pt>
                <c:pt idx="23742">
                  <c:v>6423.5005585519702</c:v>
                </c:pt>
                <c:pt idx="23743">
                  <c:v>6362.7342432680698</c:v>
                </c:pt>
                <c:pt idx="23744">
                  <c:v>6407.5278923406804</c:v>
                </c:pt>
                <c:pt idx="23745">
                  <c:v>6410.9879574025399</c:v>
                </c:pt>
                <c:pt idx="23746">
                  <c:v>6411.2443969208398</c:v>
                </c:pt>
                <c:pt idx="23747">
                  <c:v>6457.6618063545402</c:v>
                </c:pt>
                <c:pt idx="23748">
                  <c:v>6468.8981378975996</c:v>
                </c:pt>
                <c:pt idx="23749">
                  <c:v>6496.3262660022901</c:v>
                </c:pt>
                <c:pt idx="23750">
                  <c:v>6496.5861190529304</c:v>
                </c:pt>
                <c:pt idx="23751">
                  <c:v>6499.4446169453104</c:v>
                </c:pt>
                <c:pt idx="23752">
                  <c:v>6538.0513179699701</c:v>
                </c:pt>
                <c:pt idx="23753">
                  <c:v>6537.6590348908903</c:v>
                </c:pt>
                <c:pt idx="23754">
                  <c:v>6532.6904140243696</c:v>
                </c:pt>
                <c:pt idx="23755">
                  <c:v>6530.9919145167196</c:v>
                </c:pt>
                <c:pt idx="23756">
                  <c:v>6556.07092346847</c:v>
                </c:pt>
                <c:pt idx="23757">
                  <c:v>6552.39952375133</c:v>
                </c:pt>
                <c:pt idx="23758">
                  <c:v>6543.48826039902</c:v>
                </c:pt>
                <c:pt idx="23759">
                  <c:v>6532.62606988676</c:v>
                </c:pt>
                <c:pt idx="23760">
                  <c:v>6525.7014862526803</c:v>
                </c:pt>
                <c:pt idx="23761">
                  <c:v>6541.6241978791404</c:v>
                </c:pt>
                <c:pt idx="23762">
                  <c:v>6536.6525634887503</c:v>
                </c:pt>
                <c:pt idx="23763">
                  <c:v>6523.1870592079604</c:v>
                </c:pt>
                <c:pt idx="23764">
                  <c:v>6539.7559543383504</c:v>
                </c:pt>
                <c:pt idx="23765">
                  <c:v>6550.4811541034696</c:v>
                </c:pt>
                <c:pt idx="23766">
                  <c:v>6535.0220185797798</c:v>
                </c:pt>
                <c:pt idx="23767">
                  <c:v>6526.1343886345203</c:v>
                </c:pt>
                <c:pt idx="23768">
                  <c:v>6429.15603161941</c:v>
                </c:pt>
                <c:pt idx="23769">
                  <c:v>6442.2715099239103</c:v>
                </c:pt>
                <c:pt idx="23770">
                  <c:v>6508.8845973365196</c:v>
                </c:pt>
                <c:pt idx="23771">
                  <c:v>6501.9851796633502</c:v>
                </c:pt>
                <c:pt idx="23772">
                  <c:v>6513.9488323939304</c:v>
                </c:pt>
                <c:pt idx="23773">
                  <c:v>6410.6376039121596</c:v>
                </c:pt>
                <c:pt idx="23774">
                  <c:v>6401.2780730104496</c:v>
                </c:pt>
                <c:pt idx="23775">
                  <c:v>6405.3748909771803</c:v>
                </c:pt>
                <c:pt idx="23776">
                  <c:v>6474.1686173062699</c:v>
                </c:pt>
                <c:pt idx="23777">
                  <c:v>6453.7102444755801</c:v>
                </c:pt>
                <c:pt idx="23778">
                  <c:v>6444.9331985430999</c:v>
                </c:pt>
                <c:pt idx="23779">
                  <c:v>6456.7918756284098</c:v>
                </c:pt>
                <c:pt idx="23780">
                  <c:v>6462.2155808039497</c:v>
                </c:pt>
                <c:pt idx="23781">
                  <c:v>6468.9362850079797</c:v>
                </c:pt>
                <c:pt idx="23782">
                  <c:v>6503.4804047699199</c:v>
                </c:pt>
                <c:pt idx="23783">
                  <c:v>6544.0621224956803</c:v>
                </c:pt>
                <c:pt idx="23784">
                  <c:v>6562.0582933325504</c:v>
                </c:pt>
                <c:pt idx="23785">
                  <c:v>6509.2337240712204</c:v>
                </c:pt>
                <c:pt idx="23786">
                  <c:v>6527.78504018483</c:v>
                </c:pt>
                <c:pt idx="23787">
                  <c:v>6523.5419799087103</c:v>
                </c:pt>
                <c:pt idx="23788">
                  <c:v>6513.4304898398404</c:v>
                </c:pt>
                <c:pt idx="23789">
                  <c:v>6584.1012106546104</c:v>
                </c:pt>
                <c:pt idx="23790">
                  <c:v>6612.7420509209596</c:v>
                </c:pt>
                <c:pt idx="23791">
                  <c:v>6620.3467042795201</c:v>
                </c:pt>
                <c:pt idx="23792">
                  <c:v>6612.7333055695899</c:v>
                </c:pt>
                <c:pt idx="23793">
                  <c:v>6625.6281355154497</c:v>
                </c:pt>
                <c:pt idx="23794">
                  <c:v>6641.8609244474701</c:v>
                </c:pt>
                <c:pt idx="23795">
                  <c:v>6652.1558088803604</c:v>
                </c:pt>
                <c:pt idx="23796">
                  <c:v>6663.1318659650096</c:v>
                </c:pt>
                <c:pt idx="23797">
                  <c:v>6644.8082533336101</c:v>
                </c:pt>
                <c:pt idx="23798">
                  <c:v>6653.11426365028</c:v>
                </c:pt>
                <c:pt idx="23799">
                  <c:v>6636.8141337043298</c:v>
                </c:pt>
                <c:pt idx="23800">
                  <c:v>6640.4643814778701</c:v>
                </c:pt>
                <c:pt idx="23801">
                  <c:v>6682.6313303002498</c:v>
                </c:pt>
                <c:pt idx="23802">
                  <c:v>6691.6528825961605</c:v>
                </c:pt>
                <c:pt idx="23803">
                  <c:v>6715.4082503293703</c:v>
                </c:pt>
                <c:pt idx="23804">
                  <c:v>6749.2539079110402</c:v>
                </c:pt>
                <c:pt idx="23805">
                  <c:v>6767.0719382279203</c:v>
                </c:pt>
                <c:pt idx="23806">
                  <c:v>6770.7261570745604</c:v>
                </c:pt>
                <c:pt idx="23807">
                  <c:v>6808.23597998476</c:v>
                </c:pt>
                <c:pt idx="23808">
                  <c:v>6803.0617206399702</c:v>
                </c:pt>
                <c:pt idx="23809">
                  <c:v>6788.36710732339</c:v>
                </c:pt>
                <c:pt idx="23810">
                  <c:v>6804.9307230652603</c:v>
                </c:pt>
                <c:pt idx="23811">
                  <c:v>6816.0908094510796</c:v>
                </c:pt>
                <c:pt idx="23812">
                  <c:v>6804.09448962645</c:v>
                </c:pt>
                <c:pt idx="23813">
                  <c:v>6807.0882912018897</c:v>
                </c:pt>
                <c:pt idx="23814">
                  <c:v>6818.9326248285797</c:v>
                </c:pt>
                <c:pt idx="23815">
                  <c:v>6819.8872753960504</c:v>
                </c:pt>
                <c:pt idx="23816">
                  <c:v>6829.7079130726297</c:v>
                </c:pt>
                <c:pt idx="23817">
                  <c:v>6831.3470429717599</c:v>
                </c:pt>
                <c:pt idx="23818">
                  <c:v>6870.5589749984201</c:v>
                </c:pt>
                <c:pt idx="23819">
                  <c:v>6839.9162819699304</c:v>
                </c:pt>
                <c:pt idx="23820">
                  <c:v>6853.8697111851498</c:v>
                </c:pt>
                <c:pt idx="23821">
                  <c:v>6819.1891304465498</c:v>
                </c:pt>
                <c:pt idx="23822">
                  <c:v>6833.1002762726603</c:v>
                </c:pt>
                <c:pt idx="23823">
                  <c:v>6889.4050225491501</c:v>
                </c:pt>
                <c:pt idx="23824">
                  <c:v>6857.9893356463199</c:v>
                </c:pt>
                <c:pt idx="23825">
                  <c:v>6874.0370306917403</c:v>
                </c:pt>
                <c:pt idx="23826">
                  <c:v>6877.7490106883097</c:v>
                </c:pt>
                <c:pt idx="23827">
                  <c:v>6882.1507700551501</c:v>
                </c:pt>
                <c:pt idx="23828">
                  <c:v>6903.7607234731204</c:v>
                </c:pt>
                <c:pt idx="23829">
                  <c:v>6908.1791303361497</c:v>
                </c:pt>
                <c:pt idx="23830">
                  <c:v>6894.6390992406896</c:v>
                </c:pt>
                <c:pt idx="23831">
                  <c:v>6903.1884517237404</c:v>
                </c:pt>
                <c:pt idx="23832">
                  <c:v>6875.1615066097402</c:v>
                </c:pt>
                <c:pt idx="23833">
                  <c:v>6876.1240292206703</c:v>
                </c:pt>
                <c:pt idx="23834">
                  <c:v>6882.5875858081399</c:v>
                </c:pt>
                <c:pt idx="23835">
                  <c:v>6867.7211966227896</c:v>
                </c:pt>
                <c:pt idx="23836">
                  <c:v>6832.2837552482197</c:v>
                </c:pt>
                <c:pt idx="23837">
                  <c:v>6901.5631125264299</c:v>
                </c:pt>
                <c:pt idx="23838">
                  <c:v>6892.1769866934001</c:v>
                </c:pt>
                <c:pt idx="23839">
                  <c:v>6906.9262454449199</c:v>
                </c:pt>
                <c:pt idx="23840">
                  <c:v>6953.4789283392201</c:v>
                </c:pt>
                <c:pt idx="23841">
                  <c:v>6950.2803280321896</c:v>
                </c:pt>
                <c:pt idx="23842">
                  <c:v>6965.1539279341696</c:v>
                </c:pt>
                <c:pt idx="23843">
                  <c:v>6961.2534417345296</c:v>
                </c:pt>
                <c:pt idx="23844">
                  <c:v>7035.3211783545903</c:v>
                </c:pt>
                <c:pt idx="23845">
                  <c:v>7037.0096554373904</c:v>
                </c:pt>
                <c:pt idx="23846">
                  <c:v>7094.9946149981997</c:v>
                </c:pt>
                <c:pt idx="23847">
                  <c:v>7079.6694266298</c:v>
                </c:pt>
                <c:pt idx="23848">
                  <c:v>7072.87294398023</c:v>
                </c:pt>
                <c:pt idx="23849">
                  <c:v>7042.7425052388799</c:v>
                </c:pt>
                <c:pt idx="23850">
                  <c:v>7036.6857466843803</c:v>
                </c:pt>
                <c:pt idx="23851">
                  <c:v>7066.5212942503204</c:v>
                </c:pt>
                <c:pt idx="23852">
                  <c:v>7102.8432137027603</c:v>
                </c:pt>
                <c:pt idx="23853">
                  <c:v>7121.59471978694</c:v>
                </c:pt>
                <c:pt idx="23854">
                  <c:v>7126.8646998795803</c:v>
                </c:pt>
                <c:pt idx="23855">
                  <c:v>7128.5751474075496</c:v>
                </c:pt>
                <c:pt idx="23856">
                  <c:v>7095.3559872206297</c:v>
                </c:pt>
                <c:pt idx="23857">
                  <c:v>7160.9170765425497</c:v>
                </c:pt>
                <c:pt idx="23858">
                  <c:v>7209.1816576384399</c:v>
                </c:pt>
                <c:pt idx="23859">
                  <c:v>7187.84247993183</c:v>
                </c:pt>
                <c:pt idx="23860">
                  <c:v>7188.8487778790204</c:v>
                </c:pt>
                <c:pt idx="23861">
                  <c:v>7205.6706840192601</c:v>
                </c:pt>
                <c:pt idx="23862">
                  <c:v>7200.9149413678097</c:v>
                </c:pt>
                <c:pt idx="23863">
                  <c:v>7196.1623375065101</c:v>
                </c:pt>
                <c:pt idx="23864">
                  <c:v>7200.0482651687598</c:v>
                </c:pt>
                <c:pt idx="23865">
                  <c:v>7216.1763732827403</c:v>
                </c:pt>
                <c:pt idx="23866">
                  <c:v>7175.3328150099596</c:v>
                </c:pt>
              </c:numCache>
            </c:numRef>
          </c:val>
          <c:smooth val="0"/>
          <c:extLst>
            <c:ext xmlns:c16="http://schemas.microsoft.com/office/drawing/2014/chart" uri="{C3380CC4-5D6E-409C-BE32-E72D297353CC}">
              <c16:uniqueId val="{00000001-15EE-A648-9DD1-64B6FB42B17B}"/>
            </c:ext>
          </c:extLst>
        </c:ser>
        <c:dLbls>
          <c:showLegendKey val="0"/>
          <c:showVal val="0"/>
          <c:showCatName val="0"/>
          <c:showSerName val="0"/>
          <c:showPercent val="0"/>
          <c:showBubbleSize val="0"/>
        </c:dLbls>
        <c:smooth val="0"/>
        <c:axId val="810910608"/>
        <c:axId val="810888064"/>
      </c:lineChart>
      <c:dateAx>
        <c:axId val="810910608"/>
        <c:scaling>
          <c:orientation val="minMax"/>
        </c:scaling>
        <c:delete val="0"/>
        <c:axPos val="b"/>
        <c:numFmt formatCode="mm/yyyy" sourceLinked="0"/>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0888064"/>
        <c:crosses val="autoZero"/>
        <c:auto val="1"/>
        <c:lblOffset val="100"/>
        <c:baseTimeUnit val="days"/>
      </c:dateAx>
      <c:valAx>
        <c:axId val="810888064"/>
        <c:scaling>
          <c:logBase val="2"/>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1091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Growth of $1 in Market Timing Portfolios and Overlapping Portfolio Implementation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Sheet4!$B$1</c:f>
              <c:strCache>
                <c:ptCount val="1"/>
                <c:pt idx="0">
                  <c:v>Rebalance 1st of Month</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Sheet4!$B$2:$B$1089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2.0763454032350999</c:v>
                </c:pt>
                <c:pt idx="28">
                  <c:v>1.97166926248031</c:v>
                </c:pt>
                <c:pt idx="29">
                  <c:v>1.5871942626009401</c:v>
                </c:pt>
                <c:pt idx="30">
                  <c:v>1.37617383275803</c:v>
                </c:pt>
                <c:pt idx="31">
                  <c:v>1.38134378449562</c:v>
                </c:pt>
                <c:pt idx="32">
                  <c:v>1.38314065420636</c:v>
                </c:pt>
                <c:pt idx="33">
                  <c:v>1.38710184080277</c:v>
                </c:pt>
                <c:pt idx="34">
                  <c:v>1.3917978716108701</c:v>
                </c:pt>
                <c:pt idx="35">
                  <c:v>1.3948072685714299</c:v>
                </c:pt>
                <c:pt idx="36">
                  <c:v>1.39829847437448</c:v>
                </c:pt>
                <c:pt idx="37">
                  <c:v>1.4021488752856801</c:v>
                </c:pt>
                <c:pt idx="38">
                  <c:v>1.4049558668139901</c:v>
                </c:pt>
                <c:pt idx="39">
                  <c:v>1.40636149726648</c:v>
                </c:pt>
                <c:pt idx="40">
                  <c:v>1.4095292304529801</c:v>
                </c:pt>
                <c:pt idx="41">
                  <c:v>1.4106290756390001</c:v>
                </c:pt>
                <c:pt idx="42">
                  <c:v>1.41257702910412</c:v>
                </c:pt>
                <c:pt idx="43">
                  <c:v>1.4144145274200099</c:v>
                </c:pt>
                <c:pt idx="44">
                  <c:v>1.41662266974239</c:v>
                </c:pt>
                <c:pt idx="45">
                  <c:v>1.41724611463047</c:v>
                </c:pt>
                <c:pt idx="46">
                  <c:v>1.4190896865527001</c:v>
                </c:pt>
                <c:pt idx="47">
                  <c:v>1.42015438705996</c:v>
                </c:pt>
                <c:pt idx="48">
                  <c:v>1.42121988638015</c:v>
                </c:pt>
                <c:pt idx="49">
                  <c:v>1.42232885369813</c:v>
                </c:pt>
                <c:pt idx="50">
                  <c:v>1.4230686496343901</c:v>
                </c:pt>
                <c:pt idx="51">
                  <c:v>1.4234386937367201</c:v>
                </c:pt>
                <c:pt idx="52">
                  <c:v>1.42378035831301</c:v>
                </c:pt>
                <c:pt idx="53">
                  <c:v>1.4252618304884199</c:v>
                </c:pt>
                <c:pt idx="54">
                  <c:v>1.4275582697986799</c:v>
                </c:pt>
                <c:pt idx="55">
                  <c:v>1.4293437887151701</c:v>
                </c:pt>
                <c:pt idx="56">
                  <c:v>1.43256328794295</c:v>
                </c:pt>
                <c:pt idx="57">
                  <c:v>1.43586181042867</c:v>
                </c:pt>
                <c:pt idx="58">
                  <c:v>1.4381034356179201</c:v>
                </c:pt>
                <c:pt idx="59">
                  <c:v>1.4395998112441</c:v>
                </c:pt>
                <c:pt idx="60">
                  <c:v>1.44031978392819</c:v>
                </c:pt>
                <c:pt idx="61">
                  <c:v>1.4406943138861501</c:v>
                </c:pt>
                <c:pt idx="62">
                  <c:v>1.44104012028757</c:v>
                </c:pt>
                <c:pt idx="63">
                  <c:v>1.44142925170477</c:v>
                </c:pt>
                <c:pt idx="64">
                  <c:v>1.33365360753893</c:v>
                </c:pt>
                <c:pt idx="65">
                  <c:v>1.15754599389771</c:v>
                </c:pt>
                <c:pt idx="66">
                  <c:v>1.0890043405927401</c:v>
                </c:pt>
                <c:pt idx="67">
                  <c:v>1.1370966076221301</c:v>
                </c:pt>
                <c:pt idx="68">
                  <c:v>1.15131907212354</c:v>
                </c:pt>
                <c:pt idx="69">
                  <c:v>0.97385143960063003</c:v>
                </c:pt>
                <c:pt idx="70">
                  <c:v>0.97178183200940105</c:v>
                </c:pt>
                <c:pt idx="71">
                  <c:v>0.97271517183289502</c:v>
                </c:pt>
                <c:pt idx="72">
                  <c:v>1.1655846807875401</c:v>
                </c:pt>
                <c:pt idx="73">
                  <c:v>1.3167178617689299</c:v>
                </c:pt>
                <c:pt idx="74">
                  <c:v>1.1917140065720799</c:v>
                </c:pt>
                <c:pt idx="75">
                  <c:v>1.3349723492979</c:v>
                </c:pt>
                <c:pt idx="76">
                  <c:v>1.1933993317342499</c:v>
                </c:pt>
                <c:pt idx="77">
                  <c:v>1.09380147096661</c:v>
                </c:pt>
                <c:pt idx="78">
                  <c:v>1.20315382284646</c:v>
                </c:pt>
                <c:pt idx="79">
                  <c:v>1.22524202527891</c:v>
                </c:pt>
                <c:pt idx="80">
                  <c:v>1.3810838453649099</c:v>
                </c:pt>
                <c:pt idx="81">
                  <c:v>1.34715537498621</c:v>
                </c:pt>
                <c:pt idx="82">
                  <c:v>1.3491032948636399</c:v>
                </c:pt>
                <c:pt idx="83">
                  <c:v>1.3250622476601099</c:v>
                </c:pt>
                <c:pt idx="84">
                  <c:v>1.2282455192136399</c:v>
                </c:pt>
                <c:pt idx="85">
                  <c:v>1.1983640252748999</c:v>
                </c:pt>
                <c:pt idx="86">
                  <c:v>1.1983640252748999</c:v>
                </c:pt>
                <c:pt idx="87">
                  <c:v>1.1983640252748999</c:v>
                </c:pt>
                <c:pt idx="88">
                  <c:v>1.1983640252748999</c:v>
                </c:pt>
                <c:pt idx="89">
                  <c:v>1.1983640252748999</c:v>
                </c:pt>
                <c:pt idx="90">
                  <c:v>1.1983640252748999</c:v>
                </c:pt>
                <c:pt idx="91">
                  <c:v>1.21498691050278</c:v>
                </c:pt>
                <c:pt idx="92">
                  <c:v>1.17341723521839</c:v>
                </c:pt>
                <c:pt idx="93">
                  <c:v>1.1506520733000001</c:v>
                </c:pt>
                <c:pt idx="94">
                  <c:v>1.15860284899608</c:v>
                </c:pt>
                <c:pt idx="95">
                  <c:v>1.1588925344690899</c:v>
                </c:pt>
                <c:pt idx="96">
                  <c:v>1.1988218789004299</c:v>
                </c:pt>
                <c:pt idx="97">
                  <c:v>1.26991114801178</c:v>
                </c:pt>
                <c:pt idx="98">
                  <c:v>1.3664432528533801</c:v>
                </c:pt>
                <c:pt idx="99">
                  <c:v>1.40133609151774</c:v>
                </c:pt>
                <c:pt idx="100">
                  <c:v>1.4386572863926901</c:v>
                </c:pt>
                <c:pt idx="101">
                  <c:v>1.53977756456305</c:v>
                </c:pt>
                <c:pt idx="102">
                  <c:v>1.6144708570758599</c:v>
                </c:pt>
                <c:pt idx="103">
                  <c:v>1.6887614925760099</c:v>
                </c:pt>
                <c:pt idx="104">
                  <c:v>1.8058550292128399</c:v>
                </c:pt>
                <c:pt idx="105">
                  <c:v>1.8512851048216199</c:v>
                </c:pt>
                <c:pt idx="106">
                  <c:v>1.8690996994893601</c:v>
                </c:pt>
                <c:pt idx="107">
                  <c:v>1.7178144641406501</c:v>
                </c:pt>
                <c:pt idx="108">
                  <c:v>1.8080383474730399</c:v>
                </c:pt>
                <c:pt idx="109">
                  <c:v>1.8520430594286601</c:v>
                </c:pt>
                <c:pt idx="110">
                  <c:v>1.97684624243576</c:v>
                </c:pt>
                <c:pt idx="111">
                  <c:v>1.9975180425824199</c:v>
                </c:pt>
                <c:pt idx="112">
                  <c:v>2.0175426931589402</c:v>
                </c:pt>
                <c:pt idx="113">
                  <c:v>2.16396912695823</c:v>
                </c:pt>
                <c:pt idx="114">
                  <c:v>2.2358149128017</c:v>
                </c:pt>
                <c:pt idx="115">
                  <c:v>2.2406344654659001</c:v>
                </c:pt>
                <c:pt idx="116">
                  <c:v>2.31587977921015</c:v>
                </c:pt>
                <c:pt idx="117">
                  <c:v>2.3423581701204599</c:v>
                </c:pt>
                <c:pt idx="118">
                  <c:v>2.3362634197416798</c:v>
                </c:pt>
                <c:pt idx="119">
                  <c:v>2.1657090498840001</c:v>
                </c:pt>
                <c:pt idx="120">
                  <c:v>2.1770318482459499</c:v>
                </c:pt>
                <c:pt idx="121">
                  <c:v>2.1775979472856899</c:v>
                </c:pt>
                <c:pt idx="122">
                  <c:v>2.17814241210547</c:v>
                </c:pt>
                <c:pt idx="123">
                  <c:v>2.0798077717670602</c:v>
                </c:pt>
                <c:pt idx="124">
                  <c:v>2.0060478187850399</c:v>
                </c:pt>
                <c:pt idx="125">
                  <c:v>2.0065493909257901</c:v>
                </c:pt>
                <c:pt idx="126">
                  <c:v>2.0070109480549601</c:v>
                </c:pt>
                <c:pt idx="127">
                  <c:v>2.0070109480549601</c:v>
                </c:pt>
                <c:pt idx="128">
                  <c:v>2.0070109480549601</c:v>
                </c:pt>
                <c:pt idx="129">
                  <c:v>2.0070109480549601</c:v>
                </c:pt>
                <c:pt idx="130">
                  <c:v>2.0070109480549601</c:v>
                </c:pt>
                <c:pt idx="131">
                  <c:v>2.0070109480549601</c:v>
                </c:pt>
                <c:pt idx="132">
                  <c:v>2.0070109480549601</c:v>
                </c:pt>
                <c:pt idx="133">
                  <c:v>2.0070109480549601</c:v>
                </c:pt>
                <c:pt idx="134">
                  <c:v>2.06577028802195</c:v>
                </c:pt>
                <c:pt idx="135">
                  <c:v>2.0099711475750999</c:v>
                </c:pt>
                <c:pt idx="136">
                  <c:v>2.0268199567384002</c:v>
                </c:pt>
                <c:pt idx="137">
                  <c:v>2.18490399305364</c:v>
                </c:pt>
                <c:pt idx="138">
                  <c:v>2.1454617079095302</c:v>
                </c:pt>
                <c:pt idx="139">
                  <c:v>2.2364110485407398</c:v>
                </c:pt>
                <c:pt idx="140">
                  <c:v>2.1037828119019002</c:v>
                </c:pt>
                <c:pt idx="141">
                  <c:v>2.1777605761901402</c:v>
                </c:pt>
                <c:pt idx="142">
                  <c:v>1.91564160659689</c:v>
                </c:pt>
                <c:pt idx="143">
                  <c:v>1.9516832540400499</c:v>
                </c:pt>
                <c:pt idx="144">
                  <c:v>1.9516832540400499</c:v>
                </c:pt>
                <c:pt idx="145">
                  <c:v>1.9516832540400499</c:v>
                </c:pt>
                <c:pt idx="146">
                  <c:v>1.9516832540400499</c:v>
                </c:pt>
                <c:pt idx="147">
                  <c:v>1.80495866884286</c:v>
                </c:pt>
                <c:pt idx="148">
                  <c:v>1.8516965574072599</c:v>
                </c:pt>
                <c:pt idx="149">
                  <c:v>1.8759441710726501</c:v>
                </c:pt>
                <c:pt idx="150">
                  <c:v>1.80721625694979</c:v>
                </c:pt>
                <c:pt idx="151">
                  <c:v>1.8621105499109001</c:v>
                </c:pt>
                <c:pt idx="152">
                  <c:v>1.8169688311843</c:v>
                </c:pt>
                <c:pt idx="153">
                  <c:v>1.8432333279183599</c:v>
                </c:pt>
                <c:pt idx="154">
                  <c:v>1.8814646833722399</c:v>
                </c:pt>
                <c:pt idx="155">
                  <c:v>1.8858196086151</c:v>
                </c:pt>
                <c:pt idx="156">
                  <c:v>1.4710097655741601</c:v>
                </c:pt>
                <c:pt idx="157">
                  <c:v>1.4511963525791001</c:v>
                </c:pt>
                <c:pt idx="158">
                  <c:v>1.4511963525791001</c:v>
                </c:pt>
                <c:pt idx="159">
                  <c:v>1.4511963525791001</c:v>
                </c:pt>
                <c:pt idx="160">
                  <c:v>1.4511963525791001</c:v>
                </c:pt>
                <c:pt idx="161">
                  <c:v>1.4511963525791001</c:v>
                </c:pt>
                <c:pt idx="162">
                  <c:v>1.4215212041979099</c:v>
                </c:pt>
                <c:pt idx="163">
                  <c:v>1.43125784662179</c:v>
                </c:pt>
                <c:pt idx="164">
                  <c:v>1.37108405309135</c:v>
                </c:pt>
                <c:pt idx="165">
                  <c:v>1.3557708951817899</c:v>
                </c:pt>
                <c:pt idx="166">
                  <c:v>1.3557708951817899</c:v>
                </c:pt>
                <c:pt idx="167">
                  <c:v>1.3557708951817899</c:v>
                </c:pt>
                <c:pt idx="168">
                  <c:v>1.3557708951817899</c:v>
                </c:pt>
                <c:pt idx="169">
                  <c:v>1.3557708951817899</c:v>
                </c:pt>
                <c:pt idx="170">
                  <c:v>1.4286336692794901</c:v>
                </c:pt>
                <c:pt idx="171">
                  <c:v>1.42615250203241</c:v>
                </c:pt>
                <c:pt idx="172">
                  <c:v>1.4137238645191701</c:v>
                </c:pt>
                <c:pt idx="173">
                  <c:v>1.33938833224168</c:v>
                </c:pt>
                <c:pt idx="174">
                  <c:v>1.3498550761211701</c:v>
                </c:pt>
                <c:pt idx="175">
                  <c:v>1.3498550761211701</c:v>
                </c:pt>
                <c:pt idx="176">
                  <c:v>1.3502060823147599</c:v>
                </c:pt>
                <c:pt idx="177">
                  <c:v>1.3505031588447201</c:v>
                </c:pt>
                <c:pt idx="178">
                  <c:v>1.3505031588447201</c:v>
                </c:pt>
                <c:pt idx="179">
                  <c:v>1.3505031588447201</c:v>
                </c:pt>
                <c:pt idx="180">
                  <c:v>1.35084082515263</c:v>
                </c:pt>
                <c:pt idx="181">
                  <c:v>1.3511920876730099</c:v>
                </c:pt>
                <c:pt idx="182">
                  <c:v>1.35154344153307</c:v>
                </c:pt>
                <c:pt idx="183">
                  <c:v>1.3711018508715</c:v>
                </c:pt>
                <c:pt idx="184">
                  <c:v>1.4074836927702501</c:v>
                </c:pt>
                <c:pt idx="185">
                  <c:v>1.50396871574491</c:v>
                </c:pt>
                <c:pt idx="186">
                  <c:v>1.5065278441574901</c:v>
                </c:pt>
                <c:pt idx="187">
                  <c:v>1.5844513182247599</c:v>
                </c:pt>
                <c:pt idx="188">
                  <c:v>1.6979679384868001</c:v>
                </c:pt>
                <c:pt idx="189">
                  <c:v>1.8028830185086</c:v>
                </c:pt>
                <c:pt idx="190">
                  <c:v>1.91297253725913</c:v>
                </c:pt>
                <c:pt idx="191">
                  <c:v>1.92889418404527</c:v>
                </c:pt>
                <c:pt idx="192">
                  <c:v>2.0403236836302501</c:v>
                </c:pt>
                <c:pt idx="193">
                  <c:v>2.0780842131769299</c:v>
                </c:pt>
                <c:pt idx="194">
                  <c:v>1.9799755066740401</c:v>
                </c:pt>
                <c:pt idx="195">
                  <c:v>2.0064886121488099</c:v>
                </c:pt>
                <c:pt idx="196">
                  <c:v>2.0554624618014898</c:v>
                </c:pt>
                <c:pt idx="197">
                  <c:v>2.0326742077801998</c:v>
                </c:pt>
                <c:pt idx="198">
                  <c:v>1.9125354266235</c:v>
                </c:pt>
                <c:pt idx="199">
                  <c:v>1.94646275518389</c:v>
                </c:pt>
                <c:pt idx="200">
                  <c:v>1.96300765750793</c:v>
                </c:pt>
                <c:pt idx="201">
                  <c:v>1.9704133284732499</c:v>
                </c:pt>
                <c:pt idx="202">
                  <c:v>2.0196716686426099</c:v>
                </c:pt>
                <c:pt idx="203">
                  <c:v>1.9863247926759999</c:v>
                </c:pt>
                <c:pt idx="204">
                  <c:v>2.0877652034164602</c:v>
                </c:pt>
                <c:pt idx="205">
                  <c:v>2.2028916347376999</c:v>
                </c:pt>
                <c:pt idx="206">
                  <c:v>2.1708699876882398</c:v>
                </c:pt>
                <c:pt idx="207">
                  <c:v>2.2052992979916</c:v>
                </c:pt>
                <c:pt idx="208">
                  <c:v>2.2063260441830099</c:v>
                </c:pt>
                <c:pt idx="209">
                  <c:v>2.2107698943125902</c:v>
                </c:pt>
                <c:pt idx="210">
                  <c:v>2.2490460426694101</c:v>
                </c:pt>
                <c:pt idx="211">
                  <c:v>2.34131940158262</c:v>
                </c:pt>
                <c:pt idx="212">
                  <c:v>2.3888669997429002</c:v>
                </c:pt>
                <c:pt idx="213">
                  <c:v>2.5380200474612198</c:v>
                </c:pt>
                <c:pt idx="214">
                  <c:v>2.4393522510949701</c:v>
                </c:pt>
                <c:pt idx="215">
                  <c:v>2.6306133592809</c:v>
                </c:pt>
                <c:pt idx="216">
                  <c:v>2.67632136620063</c:v>
                </c:pt>
                <c:pt idx="217">
                  <c:v>2.6865615158565102</c:v>
                </c:pt>
                <c:pt idx="218">
                  <c:v>2.6275487898761298</c:v>
                </c:pt>
                <c:pt idx="219">
                  <c:v>2.79134307392947</c:v>
                </c:pt>
                <c:pt idx="220">
                  <c:v>2.9251708798860001</c:v>
                </c:pt>
                <c:pt idx="221">
                  <c:v>3.0391624179702799</c:v>
                </c:pt>
                <c:pt idx="222">
                  <c:v>3.2043523335019901</c:v>
                </c:pt>
                <c:pt idx="223">
                  <c:v>3.2455865869024998</c:v>
                </c:pt>
                <c:pt idx="224">
                  <c:v>3.45112379197221</c:v>
                </c:pt>
                <c:pt idx="225">
                  <c:v>3.2497858255983001</c:v>
                </c:pt>
                <c:pt idx="226">
                  <c:v>3.44262317488925</c:v>
                </c:pt>
                <c:pt idx="227">
                  <c:v>3.5897524942254302</c:v>
                </c:pt>
                <c:pt idx="228">
                  <c:v>3.73194302454921</c:v>
                </c:pt>
                <c:pt idx="229">
                  <c:v>3.5877871535094101</c:v>
                </c:pt>
                <c:pt idx="230">
                  <c:v>3.4920818758202898</c:v>
                </c:pt>
                <c:pt idx="231">
                  <c:v>3.26546213036921</c:v>
                </c:pt>
                <c:pt idx="232">
                  <c:v>3.01764607244399</c:v>
                </c:pt>
                <c:pt idx="233">
                  <c:v>3.0184307585041701</c:v>
                </c:pt>
                <c:pt idx="234">
                  <c:v>3.01912507395028</c:v>
                </c:pt>
                <c:pt idx="235">
                  <c:v>3.0198799457994698</c:v>
                </c:pt>
                <c:pt idx="236">
                  <c:v>3.0206652127393299</c:v>
                </c:pt>
                <c:pt idx="237">
                  <c:v>3.02132982886816</c:v>
                </c:pt>
                <c:pt idx="238">
                  <c:v>3.0221154728247401</c:v>
                </c:pt>
                <c:pt idx="239">
                  <c:v>3.0228710923633701</c:v>
                </c:pt>
                <c:pt idx="240">
                  <c:v>3.0236269008295502</c:v>
                </c:pt>
                <c:pt idx="241">
                  <c:v>3.0242619259789101</c:v>
                </c:pt>
                <c:pt idx="242">
                  <c:v>3.0994239014904199</c:v>
                </c:pt>
                <c:pt idx="243">
                  <c:v>3.0460736764059799</c:v>
                </c:pt>
                <c:pt idx="244">
                  <c:v>3.0314540130776502</c:v>
                </c:pt>
                <c:pt idx="245">
                  <c:v>3.1079387528075801</c:v>
                </c:pt>
                <c:pt idx="246">
                  <c:v>3.0476316903419698</c:v>
                </c:pt>
                <c:pt idx="247">
                  <c:v>3.1419228116906801</c:v>
                </c:pt>
                <c:pt idx="248">
                  <c:v>3.0207667177620898</c:v>
                </c:pt>
                <c:pt idx="249">
                  <c:v>3.0052295637822302</c:v>
                </c:pt>
                <c:pt idx="250">
                  <c:v>3.0075745220826202</c:v>
                </c:pt>
                <c:pt idx="251">
                  <c:v>3.1093235548167399</c:v>
                </c:pt>
                <c:pt idx="252">
                  <c:v>3.3395155383106498</c:v>
                </c:pt>
                <c:pt idx="253">
                  <c:v>3.33893303140239</c:v>
                </c:pt>
                <c:pt idx="254">
                  <c:v>3.1710050320429302</c:v>
                </c:pt>
                <c:pt idx="255">
                  <c:v>3.1818819476111599</c:v>
                </c:pt>
                <c:pt idx="256">
                  <c:v>3.0876442754775799</c:v>
                </c:pt>
                <c:pt idx="257">
                  <c:v>3.2739041570245999</c:v>
                </c:pt>
                <c:pt idx="258">
                  <c:v>2.9696980440831799</c:v>
                </c:pt>
                <c:pt idx="259">
                  <c:v>3.0287544378231299</c:v>
                </c:pt>
                <c:pt idx="260">
                  <c:v>3.0317846465090201</c:v>
                </c:pt>
                <c:pt idx="261">
                  <c:v>3.0344537378444199</c:v>
                </c:pt>
                <c:pt idx="262">
                  <c:v>3.0377326525987001</c:v>
                </c:pt>
                <c:pt idx="263">
                  <c:v>3.04077184381023</c:v>
                </c:pt>
                <c:pt idx="264">
                  <c:v>3.0436923279791102</c:v>
                </c:pt>
                <c:pt idx="265">
                  <c:v>3.0463719024764599</c:v>
                </c:pt>
                <c:pt idx="266">
                  <c:v>3.0488099263178001</c:v>
                </c:pt>
                <c:pt idx="267">
                  <c:v>3.10500507913653</c:v>
                </c:pt>
                <c:pt idx="268">
                  <c:v>3.2032936833971402</c:v>
                </c:pt>
                <c:pt idx="269">
                  <c:v>3.3075419590309001</c:v>
                </c:pt>
                <c:pt idx="270">
                  <c:v>3.3721718985699698</c:v>
                </c:pt>
                <c:pt idx="271">
                  <c:v>3.5478233450825898</c:v>
                </c:pt>
                <c:pt idx="272">
                  <c:v>3.6126120808159699</c:v>
                </c:pt>
                <c:pt idx="273">
                  <c:v>3.6687994586347599</c:v>
                </c:pt>
                <c:pt idx="274">
                  <c:v>3.7194131700333601</c:v>
                </c:pt>
                <c:pt idx="275">
                  <c:v>3.8695370654275099</c:v>
                </c:pt>
                <c:pt idx="276">
                  <c:v>4.0417434930804097</c:v>
                </c:pt>
                <c:pt idx="277">
                  <c:v>3.8056030214822099</c:v>
                </c:pt>
                <c:pt idx="278">
                  <c:v>3.8609978280333901</c:v>
                </c:pt>
                <c:pt idx="279">
                  <c:v>4.0520040815813401</c:v>
                </c:pt>
                <c:pt idx="280">
                  <c:v>4.2518272747808101</c:v>
                </c:pt>
                <c:pt idx="281">
                  <c:v>4.2494808966544397</c:v>
                </c:pt>
                <c:pt idx="282">
                  <c:v>4.3714957406571999</c:v>
                </c:pt>
                <c:pt idx="283">
                  <c:v>4.6193276507583398</c:v>
                </c:pt>
                <c:pt idx="284">
                  <c:v>4.8903928152400997</c:v>
                </c:pt>
                <c:pt idx="285">
                  <c:v>4.9646447725304403</c:v>
                </c:pt>
                <c:pt idx="286">
                  <c:v>4.8632559101152903</c:v>
                </c:pt>
                <c:pt idx="287">
                  <c:v>5.1072483926835703</c:v>
                </c:pt>
                <c:pt idx="288">
                  <c:v>4.9926750253943899</c:v>
                </c:pt>
                <c:pt idx="289">
                  <c:v>4.8679072181087699</c:v>
                </c:pt>
                <c:pt idx="290">
                  <c:v>5.2116786837571603</c:v>
                </c:pt>
                <c:pt idx="291">
                  <c:v>5.4425906646510898</c:v>
                </c:pt>
                <c:pt idx="292">
                  <c:v>5.4862369472404202</c:v>
                </c:pt>
                <c:pt idx="293">
                  <c:v>5.3553210212852198</c:v>
                </c:pt>
                <c:pt idx="294">
                  <c:v>5.3922675513476301</c:v>
                </c:pt>
                <c:pt idx="295">
                  <c:v>5.5798450686277699</c:v>
                </c:pt>
                <c:pt idx="296">
                  <c:v>5.6703022416676996</c:v>
                </c:pt>
                <c:pt idx="297">
                  <c:v>5.5262186203781001</c:v>
                </c:pt>
                <c:pt idx="298">
                  <c:v>5.7778883742914999</c:v>
                </c:pt>
                <c:pt idx="299">
                  <c:v>5.4978282242088197</c:v>
                </c:pt>
                <c:pt idx="300">
                  <c:v>5.5443476721269702</c:v>
                </c:pt>
                <c:pt idx="301">
                  <c:v>5.7779547846486601</c:v>
                </c:pt>
                <c:pt idx="302">
                  <c:v>5.8403001435709996</c:v>
                </c:pt>
                <c:pt idx="303">
                  <c:v>5.8045622370596801</c:v>
                </c:pt>
                <c:pt idx="304">
                  <c:v>5.6958997064855996</c:v>
                </c:pt>
                <c:pt idx="305">
                  <c:v>5.6654703031043896</c:v>
                </c:pt>
                <c:pt idx="306">
                  <c:v>6.0097405633302499</c:v>
                </c:pt>
                <c:pt idx="307">
                  <c:v>6.1943876116627798</c:v>
                </c:pt>
                <c:pt idx="308">
                  <c:v>6.1846881905681599</c:v>
                </c:pt>
                <c:pt idx="309">
                  <c:v>6.1784842450903898</c:v>
                </c:pt>
                <c:pt idx="310">
                  <c:v>6.0989890005623799</c:v>
                </c:pt>
                <c:pt idx="311">
                  <c:v>5.9377570733790597</c:v>
                </c:pt>
                <c:pt idx="312">
                  <c:v>6.0258661204520596</c:v>
                </c:pt>
                <c:pt idx="313">
                  <c:v>6.0364805582176198</c:v>
                </c:pt>
                <c:pt idx="314">
                  <c:v>6.0448164017243098</c:v>
                </c:pt>
                <c:pt idx="315">
                  <c:v>5.75850721616633</c:v>
                </c:pt>
                <c:pt idx="316">
                  <c:v>5.8300613858376504</c:v>
                </c:pt>
                <c:pt idx="317">
                  <c:v>5.8374116723855201</c:v>
                </c:pt>
                <c:pt idx="318">
                  <c:v>5.97491694209379</c:v>
                </c:pt>
                <c:pt idx="319">
                  <c:v>5.9835569246394398</c:v>
                </c:pt>
                <c:pt idx="320">
                  <c:v>6.2971024770195001</c:v>
                </c:pt>
                <c:pt idx="321">
                  <c:v>6.4076390785492503</c:v>
                </c:pt>
                <c:pt idx="322">
                  <c:v>6.6492731510347003</c:v>
                </c:pt>
                <c:pt idx="323">
                  <c:v>6.9384699990180998</c:v>
                </c:pt>
                <c:pt idx="324">
                  <c:v>7.1574900207497496</c:v>
                </c:pt>
                <c:pt idx="325">
                  <c:v>7.2416155195516998</c:v>
                </c:pt>
                <c:pt idx="326">
                  <c:v>7.60457385533166</c:v>
                </c:pt>
                <c:pt idx="327">
                  <c:v>7.4289216608772204</c:v>
                </c:pt>
                <c:pt idx="328">
                  <c:v>7.9105041001856202</c:v>
                </c:pt>
                <c:pt idx="329">
                  <c:v>7.7836476234776502</c:v>
                </c:pt>
                <c:pt idx="330">
                  <c:v>8.5225478322371799</c:v>
                </c:pt>
                <c:pt idx="331">
                  <c:v>8.9992541699154707</c:v>
                </c:pt>
                <c:pt idx="332">
                  <c:v>9.0602755441577596</c:v>
                </c:pt>
                <c:pt idx="333">
                  <c:v>9.3402162074293393</c:v>
                </c:pt>
                <c:pt idx="334">
                  <c:v>9.3341440991617901</c:v>
                </c:pt>
                <c:pt idx="335">
                  <c:v>9.6327926767968304</c:v>
                </c:pt>
                <c:pt idx="336">
                  <c:v>9.73985083570604</c:v>
                </c:pt>
                <c:pt idx="337">
                  <c:v>10.3865648195891</c:v>
                </c:pt>
                <c:pt idx="338">
                  <c:v>10.593358517370399</c:v>
                </c:pt>
                <c:pt idx="339">
                  <c:v>10.634169001630699</c:v>
                </c:pt>
                <c:pt idx="340">
                  <c:v>10.6121054823685</c:v>
                </c:pt>
                <c:pt idx="341">
                  <c:v>10.3477729656497</c:v>
                </c:pt>
                <c:pt idx="342">
                  <c:v>11.095035602617401</c:v>
                </c:pt>
                <c:pt idx="343">
                  <c:v>11.284523755832399</c:v>
                </c:pt>
                <c:pt idx="344">
                  <c:v>10.966215693800001</c:v>
                </c:pt>
                <c:pt idx="345">
                  <c:v>11.4041330864882</c:v>
                </c:pt>
                <c:pt idx="346">
                  <c:v>12.174390094314701</c:v>
                </c:pt>
                <c:pt idx="347">
                  <c:v>12.2297114074719</c:v>
                </c:pt>
                <c:pt idx="348">
                  <c:v>11.6218715836551</c:v>
                </c:pt>
                <c:pt idx="349">
                  <c:v>12.049600637922399</c:v>
                </c:pt>
                <c:pt idx="350">
                  <c:v>12.6512072449474</c:v>
                </c:pt>
                <c:pt idx="351">
                  <c:v>12.2703381262892</c:v>
                </c:pt>
                <c:pt idx="352">
                  <c:v>11.662062859996199</c:v>
                </c:pt>
                <c:pt idx="353">
                  <c:v>11.713079526899699</c:v>
                </c:pt>
                <c:pt idx="354">
                  <c:v>11.4824546748898</c:v>
                </c:pt>
                <c:pt idx="355">
                  <c:v>11.681145746694501</c:v>
                </c:pt>
                <c:pt idx="356">
                  <c:v>11.2857839008465</c:v>
                </c:pt>
                <c:pt idx="357">
                  <c:v>11.248165351920401</c:v>
                </c:pt>
                <c:pt idx="358">
                  <c:v>11.2741772153932</c:v>
                </c:pt>
                <c:pt idx="359">
                  <c:v>11.302622261012599</c:v>
                </c:pt>
                <c:pt idx="360">
                  <c:v>11.5721946044155</c:v>
                </c:pt>
                <c:pt idx="361">
                  <c:v>11.512514475440501</c:v>
                </c:pt>
                <c:pt idx="362">
                  <c:v>11.622498787626499</c:v>
                </c:pt>
                <c:pt idx="363">
                  <c:v>11.054860306260901</c:v>
                </c:pt>
                <c:pt idx="364">
                  <c:v>10.4181133655489</c:v>
                </c:pt>
                <c:pt idx="365">
                  <c:v>10.6139815078698</c:v>
                </c:pt>
                <c:pt idx="366">
                  <c:v>10.644272227193699</c:v>
                </c:pt>
                <c:pt idx="367">
                  <c:v>10.6688875619864</c:v>
                </c:pt>
                <c:pt idx="368">
                  <c:v>10.699442266803</c:v>
                </c:pt>
                <c:pt idx="369">
                  <c:v>10.712288918576901</c:v>
                </c:pt>
                <c:pt idx="370">
                  <c:v>10.7212908415096</c:v>
                </c:pt>
                <c:pt idx="371">
                  <c:v>10.730300329083001</c:v>
                </c:pt>
                <c:pt idx="372">
                  <c:v>10.9291870309834</c:v>
                </c:pt>
                <c:pt idx="373">
                  <c:v>11.254183504806401</c:v>
                </c:pt>
                <c:pt idx="374">
                  <c:v>11.7552251176169</c:v>
                </c:pt>
                <c:pt idx="375">
                  <c:v>11.986056674448999</c:v>
                </c:pt>
                <c:pt idx="376">
                  <c:v>12.563652467597199</c:v>
                </c:pt>
                <c:pt idx="377">
                  <c:v>12.906026827040201</c:v>
                </c:pt>
                <c:pt idx="378">
                  <c:v>13.307392962379501</c:v>
                </c:pt>
                <c:pt idx="379">
                  <c:v>14.018795538529799</c:v>
                </c:pt>
                <c:pt idx="380">
                  <c:v>14.147222787251099</c:v>
                </c:pt>
                <c:pt idx="381">
                  <c:v>14.3110852626517</c:v>
                </c:pt>
                <c:pt idx="382">
                  <c:v>14.382282111462899</c:v>
                </c:pt>
                <c:pt idx="383">
                  <c:v>14.9343293825712</c:v>
                </c:pt>
                <c:pt idx="384">
                  <c:v>15.2267331917198</c:v>
                </c:pt>
                <c:pt idx="385">
                  <c:v>15.2186975959413</c:v>
                </c:pt>
                <c:pt idx="386">
                  <c:v>15.7370914582852</c:v>
                </c:pt>
                <c:pt idx="387">
                  <c:v>15.545889339657</c:v>
                </c:pt>
                <c:pt idx="388">
                  <c:v>14.845620690117199</c:v>
                </c:pt>
                <c:pt idx="389">
                  <c:v>15.078815603598001</c:v>
                </c:pt>
                <c:pt idx="390">
                  <c:v>15.3610642967872</c:v>
                </c:pt>
                <c:pt idx="391">
                  <c:v>15.790255467392999</c:v>
                </c:pt>
                <c:pt idx="392">
                  <c:v>14.740058577320401</c:v>
                </c:pt>
                <c:pt idx="393">
                  <c:v>15.084021585662001</c:v>
                </c:pt>
                <c:pt idx="394">
                  <c:v>15.1361474161522</c:v>
                </c:pt>
                <c:pt idx="395">
                  <c:v>15.1664484869272</c:v>
                </c:pt>
                <c:pt idx="396">
                  <c:v>15.207906761364599</c:v>
                </c:pt>
                <c:pt idx="397">
                  <c:v>15.481054927317</c:v>
                </c:pt>
                <c:pt idx="398">
                  <c:v>15.138217235057301</c:v>
                </c:pt>
                <c:pt idx="399">
                  <c:v>15.030765237921999</c:v>
                </c:pt>
                <c:pt idx="400">
                  <c:v>14.1371031531336</c:v>
                </c:pt>
                <c:pt idx="401">
                  <c:v>14.0226204740285</c:v>
                </c:pt>
                <c:pt idx="402">
                  <c:v>14.0422652032366</c:v>
                </c:pt>
                <c:pt idx="403">
                  <c:v>14.760248473903999</c:v>
                </c:pt>
                <c:pt idx="404">
                  <c:v>15.7019489368784</c:v>
                </c:pt>
                <c:pt idx="405">
                  <c:v>16.289804180351702</c:v>
                </c:pt>
                <c:pt idx="406">
                  <c:v>16.802611813683701</c:v>
                </c:pt>
                <c:pt idx="407">
                  <c:v>16.881465700838501</c:v>
                </c:pt>
                <c:pt idx="408">
                  <c:v>17.311935946546701</c:v>
                </c:pt>
                <c:pt idx="409">
                  <c:v>16.812351898031</c:v>
                </c:pt>
                <c:pt idx="410">
                  <c:v>17.3140399256759</c:v>
                </c:pt>
                <c:pt idx="411">
                  <c:v>17.7859788386004</c:v>
                </c:pt>
                <c:pt idx="412">
                  <c:v>17.432118675497701</c:v>
                </c:pt>
                <c:pt idx="413">
                  <c:v>17.915203987154499</c:v>
                </c:pt>
                <c:pt idx="414">
                  <c:v>18.740181730370502</c:v>
                </c:pt>
                <c:pt idx="415">
                  <c:v>18.741178441024999</c:v>
                </c:pt>
                <c:pt idx="416">
                  <c:v>18.057518771249899</c:v>
                </c:pt>
                <c:pt idx="417">
                  <c:v>18.4198021837949</c:v>
                </c:pt>
                <c:pt idx="418">
                  <c:v>18.332452483769199</c:v>
                </c:pt>
                <c:pt idx="419">
                  <c:v>17.164552586119001</c:v>
                </c:pt>
                <c:pt idx="420">
                  <c:v>17.427008062095801</c:v>
                </c:pt>
                <c:pt idx="421">
                  <c:v>17.4599747675773</c:v>
                </c:pt>
                <c:pt idx="422">
                  <c:v>17.507702515191401</c:v>
                </c:pt>
                <c:pt idx="423">
                  <c:v>17.548014556485299</c:v>
                </c:pt>
                <c:pt idx="424">
                  <c:v>17.584726238147599</c:v>
                </c:pt>
                <c:pt idx="425">
                  <c:v>17.6292694691261</c:v>
                </c:pt>
                <c:pt idx="426">
                  <c:v>17.6645615237823</c:v>
                </c:pt>
                <c:pt idx="427">
                  <c:v>17.770985774676799</c:v>
                </c:pt>
                <c:pt idx="428">
                  <c:v>18.689358828409802</c:v>
                </c:pt>
                <c:pt idx="429">
                  <c:v>18.288263904118001</c:v>
                </c:pt>
                <c:pt idx="430">
                  <c:v>18.891503616529601</c:v>
                </c:pt>
                <c:pt idx="431">
                  <c:v>19.798284429593402</c:v>
                </c:pt>
                <c:pt idx="432">
                  <c:v>20.192116220261202</c:v>
                </c:pt>
                <c:pt idx="433">
                  <c:v>19.8335974399915</c:v>
                </c:pt>
                <c:pt idx="434">
                  <c:v>19.805952870197402</c:v>
                </c:pt>
                <c:pt idx="435">
                  <c:v>20.862431104695101</c:v>
                </c:pt>
                <c:pt idx="436">
                  <c:v>20.591926612753301</c:v>
                </c:pt>
                <c:pt idx="437">
                  <c:v>21.171950800536099</c:v>
                </c:pt>
                <c:pt idx="438">
                  <c:v>21.0491717674401</c:v>
                </c:pt>
                <c:pt idx="439">
                  <c:v>21.496408393600898</c:v>
                </c:pt>
                <c:pt idx="440">
                  <c:v>22.033479226425399</c:v>
                </c:pt>
                <c:pt idx="441">
                  <c:v>22.434216211635299</c:v>
                </c:pt>
                <c:pt idx="442">
                  <c:v>22.8234008656258</c:v>
                </c:pt>
                <c:pt idx="443">
                  <c:v>22.9157843514169</c:v>
                </c:pt>
                <c:pt idx="444">
                  <c:v>23.3087422720183</c:v>
                </c:pt>
                <c:pt idx="445">
                  <c:v>23.6726659168325</c:v>
                </c:pt>
                <c:pt idx="446">
                  <c:v>24.154987517054099</c:v>
                </c:pt>
                <c:pt idx="447">
                  <c:v>23.8703475933495</c:v>
                </c:pt>
                <c:pt idx="448">
                  <c:v>24.579035158057199</c:v>
                </c:pt>
                <c:pt idx="449">
                  <c:v>24.7980581038724</c:v>
                </c:pt>
                <c:pt idx="450">
                  <c:v>24.861389928309801</c:v>
                </c:pt>
                <c:pt idx="451">
                  <c:v>24.9463956360831</c:v>
                </c:pt>
                <c:pt idx="452">
                  <c:v>25.895057226667799</c:v>
                </c:pt>
                <c:pt idx="453">
                  <c:v>26.091819171813999</c:v>
                </c:pt>
                <c:pt idx="454">
                  <c:v>25.8430275209938</c:v>
                </c:pt>
                <c:pt idx="455">
                  <c:v>26.728150830562299</c:v>
                </c:pt>
                <c:pt idx="456">
                  <c:v>26.606920836658499</c:v>
                </c:pt>
                <c:pt idx="457">
                  <c:v>25.2352657180306</c:v>
                </c:pt>
                <c:pt idx="458">
                  <c:v>25.637269813966199</c:v>
                </c:pt>
                <c:pt idx="459">
                  <c:v>26.337469798206801</c:v>
                </c:pt>
                <c:pt idx="460">
                  <c:v>27.1752089909014</c:v>
                </c:pt>
                <c:pt idx="461">
                  <c:v>27.967971150476298</c:v>
                </c:pt>
                <c:pt idx="462">
                  <c:v>28.058732311584599</c:v>
                </c:pt>
                <c:pt idx="463">
                  <c:v>28.432939735317301</c:v>
                </c:pt>
                <c:pt idx="464">
                  <c:v>28.744949137751998</c:v>
                </c:pt>
                <c:pt idx="465">
                  <c:v>28.492223529076799</c:v>
                </c:pt>
                <c:pt idx="466">
                  <c:v>27.892007716749202</c:v>
                </c:pt>
                <c:pt idx="467">
                  <c:v>28.573336672938499</c:v>
                </c:pt>
                <c:pt idx="468">
                  <c:v>27.0704540686787</c:v>
                </c:pt>
                <c:pt idx="469">
                  <c:v>27.152863039239399</c:v>
                </c:pt>
                <c:pt idx="470">
                  <c:v>27.250780679868999</c:v>
                </c:pt>
                <c:pt idx="471">
                  <c:v>27.363822573695501</c:v>
                </c:pt>
                <c:pt idx="472">
                  <c:v>27.473211920742699</c:v>
                </c:pt>
                <c:pt idx="473">
                  <c:v>27.600417786999198</c:v>
                </c:pt>
                <c:pt idx="474">
                  <c:v>27.711029473252299</c:v>
                </c:pt>
                <c:pt idx="475">
                  <c:v>27.821806811174302</c:v>
                </c:pt>
                <c:pt idx="476">
                  <c:v>27.938892399248999</c:v>
                </c:pt>
                <c:pt idx="477">
                  <c:v>28.211569261979498</c:v>
                </c:pt>
                <c:pt idx="478">
                  <c:v>29.455168186974898</c:v>
                </c:pt>
                <c:pt idx="479">
                  <c:v>30.6909379552982</c:v>
                </c:pt>
                <c:pt idx="480">
                  <c:v>29.4486847276386</c:v>
                </c:pt>
                <c:pt idx="481">
                  <c:v>30.239278712032402</c:v>
                </c:pt>
                <c:pt idx="482">
                  <c:v>31.725557431672399</c:v>
                </c:pt>
                <c:pt idx="483">
                  <c:v>31.544506881626301</c:v>
                </c:pt>
                <c:pt idx="484">
                  <c:v>32.620257572969599</c:v>
                </c:pt>
                <c:pt idx="485">
                  <c:v>31.733966292826398</c:v>
                </c:pt>
                <c:pt idx="486">
                  <c:v>31.965754390040001</c:v>
                </c:pt>
                <c:pt idx="487">
                  <c:v>33.056558291654397</c:v>
                </c:pt>
                <c:pt idx="488">
                  <c:v>31.852518302878799</c:v>
                </c:pt>
                <c:pt idx="489">
                  <c:v>30.776347504072</c:v>
                </c:pt>
                <c:pt idx="490">
                  <c:v>30.277299102124498</c:v>
                </c:pt>
                <c:pt idx="491">
                  <c:v>30.4047177717819</c:v>
                </c:pt>
                <c:pt idx="492">
                  <c:v>30.930306227997502</c:v>
                </c:pt>
                <c:pt idx="493">
                  <c:v>31.265106945849599</c:v>
                </c:pt>
                <c:pt idx="494">
                  <c:v>30.5700167806995</c:v>
                </c:pt>
                <c:pt idx="495">
                  <c:v>31.106068141862401</c:v>
                </c:pt>
                <c:pt idx="496">
                  <c:v>32.5187318335323</c:v>
                </c:pt>
                <c:pt idx="497">
                  <c:v>32.793268050459702</c:v>
                </c:pt>
                <c:pt idx="498">
                  <c:v>34.726731206921997</c:v>
                </c:pt>
                <c:pt idx="499">
                  <c:v>33.510840324736698</c:v>
                </c:pt>
                <c:pt idx="500">
                  <c:v>33.264731030049703</c:v>
                </c:pt>
                <c:pt idx="501">
                  <c:v>31.472717598958699</c:v>
                </c:pt>
                <c:pt idx="502">
                  <c:v>31.985022998158701</c:v>
                </c:pt>
                <c:pt idx="503">
                  <c:v>32.896000166204701</c:v>
                </c:pt>
                <c:pt idx="504">
                  <c:v>33.032113217904197</c:v>
                </c:pt>
                <c:pt idx="505">
                  <c:v>30.804655484339001</c:v>
                </c:pt>
                <c:pt idx="506">
                  <c:v>31.3766687068671</c:v>
                </c:pt>
                <c:pt idx="507">
                  <c:v>31.535187226846901</c:v>
                </c:pt>
                <c:pt idx="508">
                  <c:v>31.734456055373499</c:v>
                </c:pt>
                <c:pt idx="509">
                  <c:v>31.9247718397265</c:v>
                </c:pt>
                <c:pt idx="510">
                  <c:v>32.088944499831399</c:v>
                </c:pt>
                <c:pt idx="511">
                  <c:v>32.294296567766402</c:v>
                </c:pt>
                <c:pt idx="512">
                  <c:v>32.491540232346203</c:v>
                </c:pt>
                <c:pt idx="513">
                  <c:v>32.689658769824398</c:v>
                </c:pt>
                <c:pt idx="514">
                  <c:v>32.875510437838798</c:v>
                </c:pt>
                <c:pt idx="515">
                  <c:v>33.042262872772099</c:v>
                </c:pt>
                <c:pt idx="516">
                  <c:v>33.2161691199871</c:v>
                </c:pt>
                <c:pt idx="517">
                  <c:v>33.4066851979386</c:v>
                </c:pt>
                <c:pt idx="518">
                  <c:v>33.5835177037794</c:v>
                </c:pt>
                <c:pt idx="519">
                  <c:v>33.760272654087402</c:v>
                </c:pt>
                <c:pt idx="520">
                  <c:v>33.937957891470703</c:v>
                </c:pt>
                <c:pt idx="521">
                  <c:v>32.940367363334403</c:v>
                </c:pt>
                <c:pt idx="522">
                  <c:v>34.615687383063097</c:v>
                </c:pt>
                <c:pt idx="523">
                  <c:v>36.748454834663598</c:v>
                </c:pt>
                <c:pt idx="524">
                  <c:v>38.667682478614303</c:v>
                </c:pt>
                <c:pt idx="525">
                  <c:v>39.336868021015597</c:v>
                </c:pt>
                <c:pt idx="526">
                  <c:v>41.091346121788398</c:v>
                </c:pt>
                <c:pt idx="527">
                  <c:v>42.499069858229397</c:v>
                </c:pt>
                <c:pt idx="528">
                  <c:v>40.923931037453002</c:v>
                </c:pt>
                <c:pt idx="529">
                  <c:v>41.073958213648901</c:v>
                </c:pt>
                <c:pt idx="530">
                  <c:v>39.3764856763488</c:v>
                </c:pt>
                <c:pt idx="531">
                  <c:v>40.939636042365002</c:v>
                </c:pt>
                <c:pt idx="532">
                  <c:v>40.7399955648767</c:v>
                </c:pt>
                <c:pt idx="533">
                  <c:v>39.0886935028363</c:v>
                </c:pt>
                <c:pt idx="534">
                  <c:v>38.760468882702803</c:v>
                </c:pt>
                <c:pt idx="535">
                  <c:v>38.905692090837803</c:v>
                </c:pt>
                <c:pt idx="536">
                  <c:v>39.981713250396602</c:v>
                </c:pt>
                <c:pt idx="537">
                  <c:v>41.230900145589501</c:v>
                </c:pt>
                <c:pt idx="538">
                  <c:v>41.597383419927802</c:v>
                </c:pt>
                <c:pt idx="539">
                  <c:v>41.822640912711698</c:v>
                </c:pt>
                <c:pt idx="540">
                  <c:v>42.478986277748298</c:v>
                </c:pt>
                <c:pt idx="541">
                  <c:v>41.570633864823101</c:v>
                </c:pt>
                <c:pt idx="542">
                  <c:v>41.372043190934399</c:v>
                </c:pt>
                <c:pt idx="543">
                  <c:v>42.844738274018098</c:v>
                </c:pt>
                <c:pt idx="544">
                  <c:v>42.5144456628989</c:v>
                </c:pt>
                <c:pt idx="545">
                  <c:v>42.896670699240502</c:v>
                </c:pt>
                <c:pt idx="546">
                  <c:v>45.013744034238897</c:v>
                </c:pt>
                <c:pt idx="547">
                  <c:v>45.496071564733299</c:v>
                </c:pt>
                <c:pt idx="548">
                  <c:v>44.205535491523399</c:v>
                </c:pt>
                <c:pt idx="549">
                  <c:v>42.254537359665498</c:v>
                </c:pt>
                <c:pt idx="550">
                  <c:v>42.5155359833064</c:v>
                </c:pt>
                <c:pt idx="551">
                  <c:v>42.737163692774303</c:v>
                </c:pt>
                <c:pt idx="552">
                  <c:v>42.953936786575802</c:v>
                </c:pt>
                <c:pt idx="553">
                  <c:v>43.170944989400802</c:v>
                </c:pt>
                <c:pt idx="554">
                  <c:v>43.443739426057903</c:v>
                </c:pt>
                <c:pt idx="555">
                  <c:v>43.744492522513298</c:v>
                </c:pt>
                <c:pt idx="556">
                  <c:v>44.044676279837397</c:v>
                </c:pt>
                <c:pt idx="557">
                  <c:v>43.6769787939335</c:v>
                </c:pt>
                <c:pt idx="558">
                  <c:v>38.331304672613001</c:v>
                </c:pt>
                <c:pt idx="559">
                  <c:v>37.624295030129801</c:v>
                </c:pt>
                <c:pt idx="560">
                  <c:v>37.856743352171399</c:v>
                </c:pt>
                <c:pt idx="561">
                  <c:v>38.0803427683501</c:v>
                </c:pt>
                <c:pt idx="562">
                  <c:v>38.288802919622697</c:v>
                </c:pt>
                <c:pt idx="563">
                  <c:v>38.579310717524102</c:v>
                </c:pt>
                <c:pt idx="564">
                  <c:v>38.868916507083398</c:v>
                </c:pt>
                <c:pt idx="565">
                  <c:v>39.102795862510298</c:v>
                </c:pt>
                <c:pt idx="566">
                  <c:v>39.379006474793002</c:v>
                </c:pt>
                <c:pt idx="567">
                  <c:v>39.613582106966199</c:v>
                </c:pt>
                <c:pt idx="568">
                  <c:v>39.931697911844502</c:v>
                </c:pt>
                <c:pt idx="569">
                  <c:v>40.134242028751103</c:v>
                </c:pt>
                <c:pt idx="570">
                  <c:v>40.351523736684001</c:v>
                </c:pt>
                <c:pt idx="571">
                  <c:v>40.632084526692701</c:v>
                </c:pt>
                <c:pt idx="572">
                  <c:v>40.865135645714197</c:v>
                </c:pt>
                <c:pt idx="573">
                  <c:v>42.929766988796402</c:v>
                </c:pt>
                <c:pt idx="574">
                  <c:v>44.245869836255203</c:v>
                </c:pt>
                <c:pt idx="575">
                  <c:v>46.3125832629622</c:v>
                </c:pt>
                <c:pt idx="576">
                  <c:v>48.9217230007485</c:v>
                </c:pt>
                <c:pt idx="577">
                  <c:v>51.480133235233197</c:v>
                </c:pt>
                <c:pt idx="578">
                  <c:v>48.338013563125799</c:v>
                </c:pt>
                <c:pt idx="579">
                  <c:v>47.200340739685203</c:v>
                </c:pt>
                <c:pt idx="580">
                  <c:v>45.435183626081702</c:v>
                </c:pt>
                <c:pt idx="581">
                  <c:v>45.558610290134503</c:v>
                </c:pt>
                <c:pt idx="582">
                  <c:v>47.2169227101001</c:v>
                </c:pt>
                <c:pt idx="583">
                  <c:v>46.675109426077199</c:v>
                </c:pt>
                <c:pt idx="584">
                  <c:v>52.5826692712767</c:v>
                </c:pt>
                <c:pt idx="585">
                  <c:v>52.943923831189998</c:v>
                </c:pt>
                <c:pt idx="586">
                  <c:v>54.3808747995758</c:v>
                </c:pt>
                <c:pt idx="587">
                  <c:v>53.798054785543599</c:v>
                </c:pt>
                <c:pt idx="588">
                  <c:v>53.261823800664402</c:v>
                </c:pt>
                <c:pt idx="589">
                  <c:v>55.651129420938297</c:v>
                </c:pt>
                <c:pt idx="590">
                  <c:v>55.3080094113878</c:v>
                </c:pt>
                <c:pt idx="591">
                  <c:v>55.228453020411301</c:v>
                </c:pt>
                <c:pt idx="592">
                  <c:v>56.6126476416161</c:v>
                </c:pt>
                <c:pt idx="593">
                  <c:v>55.461489817574098</c:v>
                </c:pt>
                <c:pt idx="594">
                  <c:v>55.896544345349</c:v>
                </c:pt>
                <c:pt idx="595">
                  <c:v>59.292983125393199</c:v>
                </c:pt>
                <c:pt idx="596">
                  <c:v>57.122201094770098</c:v>
                </c:pt>
                <c:pt idx="597">
                  <c:v>56.208855052837997</c:v>
                </c:pt>
                <c:pt idx="598">
                  <c:v>55.649654520635103</c:v>
                </c:pt>
                <c:pt idx="599">
                  <c:v>55.7795867541818</c:v>
                </c:pt>
                <c:pt idx="600">
                  <c:v>55.990813549429397</c:v>
                </c:pt>
                <c:pt idx="601">
                  <c:v>56.212956732029603</c:v>
                </c:pt>
                <c:pt idx="602">
                  <c:v>55.622440202722402</c:v>
                </c:pt>
                <c:pt idx="603">
                  <c:v>54.8799275071446</c:v>
                </c:pt>
                <c:pt idx="604">
                  <c:v>55.547296686886398</c:v>
                </c:pt>
                <c:pt idx="605">
                  <c:v>55.816208104606403</c:v>
                </c:pt>
                <c:pt idx="606">
                  <c:v>56.098197973648404</c:v>
                </c:pt>
                <c:pt idx="607">
                  <c:v>56.478125895542803</c:v>
                </c:pt>
                <c:pt idx="608">
                  <c:v>53.338676605411898</c:v>
                </c:pt>
                <c:pt idx="609">
                  <c:v>54.183826562633001</c:v>
                </c:pt>
                <c:pt idx="610">
                  <c:v>54.470639270039896</c:v>
                </c:pt>
                <c:pt idx="611">
                  <c:v>54.765536418572403</c:v>
                </c:pt>
                <c:pt idx="612">
                  <c:v>55.665026182114303</c:v>
                </c:pt>
                <c:pt idx="613">
                  <c:v>55.009903530077203</c:v>
                </c:pt>
                <c:pt idx="614">
                  <c:v>58.133711155803098</c:v>
                </c:pt>
                <c:pt idx="615">
                  <c:v>60.6617869949091</c:v>
                </c:pt>
                <c:pt idx="616">
                  <c:v>60.150895332725199</c:v>
                </c:pt>
                <c:pt idx="617">
                  <c:v>53.396554689774902</c:v>
                </c:pt>
                <c:pt idx="618">
                  <c:v>55.200171043948302</c:v>
                </c:pt>
                <c:pt idx="619">
                  <c:v>56.112694394674499</c:v>
                </c:pt>
                <c:pt idx="620">
                  <c:v>58.907969841575003</c:v>
                </c:pt>
                <c:pt idx="621">
                  <c:v>57.221077919755402</c:v>
                </c:pt>
                <c:pt idx="622">
                  <c:v>60.940228539827601</c:v>
                </c:pt>
                <c:pt idx="623">
                  <c:v>61.393654703034699</c:v>
                </c:pt>
                <c:pt idx="624">
                  <c:v>60.545599622919298</c:v>
                </c:pt>
                <c:pt idx="625">
                  <c:v>63.339585910563798</c:v>
                </c:pt>
                <c:pt idx="626">
                  <c:v>64.323752513666093</c:v>
                </c:pt>
                <c:pt idx="627">
                  <c:v>68.373126421429305</c:v>
                </c:pt>
                <c:pt idx="628">
                  <c:v>68.360425695714895</c:v>
                </c:pt>
                <c:pt idx="629">
                  <c:v>63.41945581481</c:v>
                </c:pt>
                <c:pt idx="630">
                  <c:v>67.383229389827804</c:v>
                </c:pt>
                <c:pt idx="631">
                  <c:v>69.246319314757002</c:v>
                </c:pt>
                <c:pt idx="632">
                  <c:v>73.631854336518501</c:v>
                </c:pt>
                <c:pt idx="633">
                  <c:v>73.377058792196394</c:v>
                </c:pt>
                <c:pt idx="634">
                  <c:v>64.781497201611899</c:v>
                </c:pt>
                <c:pt idx="635">
                  <c:v>66.351036773916206</c:v>
                </c:pt>
                <c:pt idx="636">
                  <c:v>66.882534926785098</c:v>
                </c:pt>
                <c:pt idx="637">
                  <c:v>69.6482586762491</c:v>
                </c:pt>
                <c:pt idx="638">
                  <c:v>74.519026292054605</c:v>
                </c:pt>
                <c:pt idx="639">
                  <c:v>76.335474718990696</c:v>
                </c:pt>
                <c:pt idx="640">
                  <c:v>78.585240240890002</c:v>
                </c:pt>
                <c:pt idx="641">
                  <c:v>80.140793574083204</c:v>
                </c:pt>
                <c:pt idx="642">
                  <c:v>88.614277629325301</c:v>
                </c:pt>
                <c:pt idx="643">
                  <c:v>85.811829774014399</c:v>
                </c:pt>
                <c:pt idx="644">
                  <c:v>82.368681696848299</c:v>
                </c:pt>
                <c:pt idx="645">
                  <c:v>83.752293530136498</c:v>
                </c:pt>
                <c:pt idx="646">
                  <c:v>87.792602600211396</c:v>
                </c:pt>
                <c:pt idx="647">
                  <c:v>86.841777523034196</c:v>
                </c:pt>
                <c:pt idx="648">
                  <c:v>87.934058217049099</c:v>
                </c:pt>
                <c:pt idx="649">
                  <c:v>86.976101846325903</c:v>
                </c:pt>
                <c:pt idx="650">
                  <c:v>86.700278450642898</c:v>
                </c:pt>
                <c:pt idx="651">
                  <c:v>81.686846803389898</c:v>
                </c:pt>
                <c:pt idx="652">
                  <c:v>83.027578887534503</c:v>
                </c:pt>
                <c:pt idx="653">
                  <c:v>84.019559414701007</c:v>
                </c:pt>
                <c:pt idx="654">
                  <c:v>84.914665244358105</c:v>
                </c:pt>
                <c:pt idx="655">
                  <c:v>83.616238514330803</c:v>
                </c:pt>
                <c:pt idx="656">
                  <c:v>82.709430913005207</c:v>
                </c:pt>
                <c:pt idx="657">
                  <c:v>83.467008422661394</c:v>
                </c:pt>
                <c:pt idx="658">
                  <c:v>84.277035764565596</c:v>
                </c:pt>
                <c:pt idx="659">
                  <c:v>85.220027317952301</c:v>
                </c:pt>
                <c:pt idx="660">
                  <c:v>86.127922381759106</c:v>
                </c:pt>
                <c:pt idx="661">
                  <c:v>86.946381781841097</c:v>
                </c:pt>
                <c:pt idx="662">
                  <c:v>87.863897963008696</c:v>
                </c:pt>
                <c:pt idx="663">
                  <c:v>88.542942117067099</c:v>
                </c:pt>
                <c:pt idx="664">
                  <c:v>89.528384133687496</c:v>
                </c:pt>
                <c:pt idx="665">
                  <c:v>100.14321509559301</c:v>
                </c:pt>
                <c:pt idx="666">
                  <c:v>105.45433947680201</c:v>
                </c:pt>
                <c:pt idx="667">
                  <c:v>106.80803415125401</c:v>
                </c:pt>
                <c:pt idx="668">
                  <c:v>111.366957245189</c:v>
                </c:pt>
                <c:pt idx="669">
                  <c:v>114.939873490137</c:v>
                </c:pt>
                <c:pt idx="670">
                  <c:v>118.944336630102</c:v>
                </c:pt>
                <c:pt idx="671">
                  <c:v>127.738350718413</c:v>
                </c:pt>
                <c:pt idx="672">
                  <c:v>129.30734998337101</c:v>
                </c:pt>
                <c:pt idx="673">
                  <c:v>134.10874753533301</c:v>
                </c:pt>
                <c:pt idx="674">
                  <c:v>129.60216641807901</c:v>
                </c:pt>
                <c:pt idx="675">
                  <c:v>129.917757211452</c:v>
                </c:pt>
                <c:pt idx="676">
                  <c:v>132.084488959412</c:v>
                </c:pt>
                <c:pt idx="677">
                  <c:v>128.52734678971501</c:v>
                </c:pt>
                <c:pt idx="678">
                  <c:v>132.229755702056</c:v>
                </c:pt>
                <c:pt idx="679">
                  <c:v>130.76406450505999</c:v>
                </c:pt>
                <c:pt idx="680">
                  <c:v>129.126224529886</c:v>
                </c:pt>
                <c:pt idx="681">
                  <c:v>129.810185936609</c:v>
                </c:pt>
                <c:pt idx="682">
                  <c:v>130.75588057392201</c:v>
                </c:pt>
                <c:pt idx="683">
                  <c:v>131.832265298105</c:v>
                </c:pt>
                <c:pt idx="684">
                  <c:v>132.85111298347201</c:v>
                </c:pt>
                <c:pt idx="685">
                  <c:v>133.85909133063001</c:v>
                </c:pt>
                <c:pt idx="686">
                  <c:v>134.95968346113801</c:v>
                </c:pt>
                <c:pt idx="687">
                  <c:v>136.08158597778299</c:v>
                </c:pt>
                <c:pt idx="688">
                  <c:v>137.91388383079399</c:v>
                </c:pt>
                <c:pt idx="689">
                  <c:v>138.109797084826</c:v>
                </c:pt>
                <c:pt idx="690">
                  <c:v>136.70309985482601</c:v>
                </c:pt>
                <c:pt idx="691">
                  <c:v>140.088485083899</c:v>
                </c:pt>
                <c:pt idx="692">
                  <c:v>152.171534350293</c:v>
                </c:pt>
                <c:pt idx="693">
                  <c:v>154.88896429661699</c:v>
                </c:pt>
                <c:pt idx="694">
                  <c:v>154.546798712927</c:v>
                </c:pt>
                <c:pt idx="695">
                  <c:v>154.169782741098</c:v>
                </c:pt>
                <c:pt idx="696">
                  <c:v>163.03842337488101</c:v>
                </c:pt>
                <c:pt idx="697">
                  <c:v>166.04186903566699</c:v>
                </c:pt>
                <c:pt idx="698">
                  <c:v>165.83469713686199</c:v>
                </c:pt>
                <c:pt idx="699">
                  <c:v>165.06671223387701</c:v>
                </c:pt>
                <c:pt idx="700">
                  <c:v>158.59715615178101</c:v>
                </c:pt>
                <c:pt idx="701">
                  <c:v>165.994754585186</c:v>
                </c:pt>
                <c:pt idx="702">
                  <c:v>177.767785667597</c:v>
                </c:pt>
                <c:pt idx="703">
                  <c:v>185.82111752841001</c:v>
                </c:pt>
                <c:pt idx="704">
                  <c:v>188.09924558269</c:v>
                </c:pt>
                <c:pt idx="705">
                  <c:v>202.52655369119501</c:v>
                </c:pt>
                <c:pt idx="706">
                  <c:v>213.62559971000201</c:v>
                </c:pt>
                <c:pt idx="707">
                  <c:v>211.95406493244499</c:v>
                </c:pt>
                <c:pt idx="708">
                  <c:v>222.805361231391</c:v>
                </c:pt>
                <c:pt idx="709">
                  <c:v>226.270937003379</c:v>
                </c:pt>
                <c:pt idx="710">
                  <c:v>212.85569421784399</c:v>
                </c:pt>
                <c:pt idx="711">
                  <c:v>226.755679411899</c:v>
                </c:pt>
                <c:pt idx="712">
                  <c:v>208.30647283271901</c:v>
                </c:pt>
                <c:pt idx="713">
                  <c:v>218.97499214576399</c:v>
                </c:pt>
                <c:pt idx="714">
                  <c:v>222.431081674442</c:v>
                </c:pt>
                <c:pt idx="715">
                  <c:v>216.19578868363399</c:v>
                </c:pt>
                <c:pt idx="716">
                  <c:v>244.048626382408</c:v>
                </c:pt>
                <c:pt idx="717">
                  <c:v>255.90069910589901</c:v>
                </c:pt>
                <c:pt idx="718">
                  <c:v>261.20104911386198</c:v>
                </c:pt>
                <c:pt idx="719">
                  <c:v>256.88388410269999</c:v>
                </c:pt>
                <c:pt idx="720">
                  <c:v>258.16930461294402</c:v>
                </c:pt>
                <c:pt idx="721">
                  <c:v>269.45609242107997</c:v>
                </c:pt>
                <c:pt idx="722">
                  <c:v>281.02341246748199</c:v>
                </c:pt>
                <c:pt idx="723">
                  <c:v>292.179160918717</c:v>
                </c:pt>
                <c:pt idx="724">
                  <c:v>285.82429109539902</c:v>
                </c:pt>
                <c:pt idx="725">
                  <c:v>221.059547400805</c:v>
                </c:pt>
                <c:pt idx="726">
                  <c:v>220.40729382875901</c:v>
                </c:pt>
                <c:pt idx="727">
                  <c:v>221.281758309905</c:v>
                </c:pt>
                <c:pt idx="728">
                  <c:v>221.94655041627601</c:v>
                </c:pt>
                <c:pt idx="729">
                  <c:v>222.969738414463</c:v>
                </c:pt>
                <c:pt idx="730">
                  <c:v>223.94615533189901</c:v>
                </c:pt>
                <c:pt idx="731">
                  <c:v>224.97856163848999</c:v>
                </c:pt>
                <c:pt idx="732">
                  <c:v>226.11517907073801</c:v>
                </c:pt>
                <c:pt idx="733">
                  <c:v>235.03245658967001</c:v>
                </c:pt>
                <c:pt idx="734">
                  <c:v>233.280147067699</c:v>
                </c:pt>
                <c:pt idx="735">
                  <c:v>226.94252686333101</c:v>
                </c:pt>
                <c:pt idx="736">
                  <c:v>235.846915146105</c:v>
                </c:pt>
                <c:pt idx="737">
                  <c:v>240.02487675112599</c:v>
                </c:pt>
                <c:pt idx="738">
                  <c:v>235.96703798129801</c:v>
                </c:pt>
                <c:pt idx="739">
                  <c:v>240.97654496973499</c:v>
                </c:pt>
                <c:pt idx="740">
                  <c:v>256.97944503448002</c:v>
                </c:pt>
                <c:pt idx="741">
                  <c:v>252.78988915790501</c:v>
                </c:pt>
                <c:pt idx="742">
                  <c:v>258.38763527392598</c:v>
                </c:pt>
                <c:pt idx="743">
                  <c:v>271.279868191513</c:v>
                </c:pt>
                <c:pt idx="744">
                  <c:v>282.50590914848698</c:v>
                </c:pt>
                <c:pt idx="745">
                  <c:v>280.64404060104499</c:v>
                </c:pt>
                <c:pt idx="746">
                  <c:v>302.78230065631902</c:v>
                </c:pt>
                <c:pt idx="747">
                  <c:v>309.45362625257201</c:v>
                </c:pt>
                <c:pt idx="748">
                  <c:v>309.17392162733302</c:v>
                </c:pt>
                <c:pt idx="749">
                  <c:v>299.986325344639</c:v>
                </c:pt>
                <c:pt idx="750">
                  <c:v>305.07099200057303</c:v>
                </c:pt>
                <c:pt idx="751">
                  <c:v>310.46120483597798</c:v>
                </c:pt>
                <c:pt idx="752">
                  <c:v>287.90220982927099</c:v>
                </c:pt>
                <c:pt idx="753">
                  <c:v>291.89401363159499</c:v>
                </c:pt>
                <c:pt idx="754">
                  <c:v>293.76197907113902</c:v>
                </c:pt>
                <c:pt idx="755">
                  <c:v>295.76602589843498</c:v>
                </c:pt>
                <c:pt idx="756">
                  <c:v>297.78972952384601</c:v>
                </c:pt>
                <c:pt idx="757">
                  <c:v>291.62176203423797</c:v>
                </c:pt>
                <c:pt idx="758">
                  <c:v>288.025801005566</c:v>
                </c:pt>
                <c:pt idx="759">
                  <c:v>260.68645039345301</c:v>
                </c:pt>
                <c:pt idx="760">
                  <c:v>263.380448156434</c:v>
                </c:pt>
                <c:pt idx="761">
                  <c:v>265.20378303449399</c:v>
                </c:pt>
                <c:pt idx="762">
                  <c:v>266.71155544006501</c:v>
                </c:pt>
                <c:pt idx="763">
                  <c:v>268.31639376016199</c:v>
                </c:pt>
                <c:pt idx="764">
                  <c:v>269.67735854507703</c:v>
                </c:pt>
                <c:pt idx="765">
                  <c:v>285.90264398109503</c:v>
                </c:pt>
                <c:pt idx="766">
                  <c:v>294.72615939907899</c:v>
                </c:pt>
                <c:pt idx="767">
                  <c:v>295.51095351993598</c:v>
                </c:pt>
                <c:pt idx="768">
                  <c:v>307.71023946432399</c:v>
                </c:pt>
                <c:pt idx="769">
                  <c:v>293.76808209073499</c:v>
                </c:pt>
                <c:pt idx="770">
                  <c:v>307.657344442463</c:v>
                </c:pt>
                <c:pt idx="771">
                  <c:v>316.30412782044499</c:v>
                </c:pt>
                <c:pt idx="772">
                  <c:v>312.80271436032001</c:v>
                </c:pt>
                <c:pt idx="773">
                  <c:v>318.08240692922999</c:v>
                </c:pt>
                <c:pt idx="774">
                  <c:v>305.92932257205899</c:v>
                </c:pt>
                <c:pt idx="775">
                  <c:v>340.39977033470899</c:v>
                </c:pt>
                <c:pt idx="776">
                  <c:v>339.54074398959801</c:v>
                </c:pt>
                <c:pt idx="777">
                  <c:v>344.16761746916899</c:v>
                </c:pt>
                <c:pt idx="778">
                  <c:v>336.12852656425099</c:v>
                </c:pt>
                <c:pt idx="779">
                  <c:v>340.80618654082201</c:v>
                </c:pt>
                <c:pt idx="780">
                  <c:v>342.79916714681002</c:v>
                </c:pt>
                <c:pt idx="781">
                  <c:v>335.88826650719398</c:v>
                </c:pt>
                <c:pt idx="782">
                  <c:v>349.62499762694301</c:v>
                </c:pt>
                <c:pt idx="783">
                  <c:v>342.13375196736001</c:v>
                </c:pt>
                <c:pt idx="784">
                  <c:v>346.96732815608198</c:v>
                </c:pt>
                <c:pt idx="785">
                  <c:v>351.261796681737</c:v>
                </c:pt>
                <c:pt idx="786">
                  <c:v>366.57649125523898</c:v>
                </c:pt>
                <c:pt idx="787">
                  <c:v>373.342982681514</c:v>
                </c:pt>
                <c:pt idx="788">
                  <c:v>377.71320213046999</c:v>
                </c:pt>
                <c:pt idx="789">
                  <c:v>379.00728558875801</c:v>
                </c:pt>
                <c:pt idx="790">
                  <c:v>388.73661983122901</c:v>
                </c:pt>
                <c:pt idx="791">
                  <c:v>377.86121736148999</c:v>
                </c:pt>
                <c:pt idx="792">
                  <c:v>389.58319714443599</c:v>
                </c:pt>
                <c:pt idx="793">
                  <c:v>391.83833982602903</c:v>
                </c:pt>
                <c:pt idx="794">
                  <c:v>391.32978900759002</c:v>
                </c:pt>
                <c:pt idx="795">
                  <c:v>406.933806124699</c:v>
                </c:pt>
                <c:pt idx="796">
                  <c:v>407.373920665649</c:v>
                </c:pt>
                <c:pt idx="797">
                  <c:v>414.10091111866001</c:v>
                </c:pt>
                <c:pt idx="798">
                  <c:v>407.35007109403301</c:v>
                </c:pt>
                <c:pt idx="799">
                  <c:v>414.910567048198</c:v>
                </c:pt>
                <c:pt idx="800">
                  <c:v>427.91125415555399</c:v>
                </c:pt>
                <c:pt idx="801">
                  <c:v>417.93876176665799</c:v>
                </c:pt>
                <c:pt idx="802">
                  <c:v>399.06543861967299</c:v>
                </c:pt>
                <c:pt idx="803">
                  <c:v>403.13907218100599</c:v>
                </c:pt>
                <c:pt idx="804">
                  <c:v>404.41086690130601</c:v>
                </c:pt>
                <c:pt idx="805">
                  <c:v>405.65828509208399</c:v>
                </c:pt>
                <c:pt idx="806">
                  <c:v>406.79564023151499</c:v>
                </c:pt>
                <c:pt idx="807">
                  <c:v>421.911987950266</c:v>
                </c:pt>
                <c:pt idx="808">
                  <c:v>413.70251437892699</c:v>
                </c:pt>
                <c:pt idx="809">
                  <c:v>420.79793106204301</c:v>
                </c:pt>
                <c:pt idx="810">
                  <c:v>405.47559584278099</c:v>
                </c:pt>
                <c:pt idx="811">
                  <c:v>405.893742739179</c:v>
                </c:pt>
                <c:pt idx="812">
                  <c:v>414.57458683144301</c:v>
                </c:pt>
                <c:pt idx="813">
                  <c:v>431.13111103335001</c:v>
                </c:pt>
                <c:pt idx="814">
                  <c:v>442.57454260561298</c:v>
                </c:pt>
                <c:pt idx="815">
                  <c:v>453.85428376575902</c:v>
                </c:pt>
                <c:pt idx="816">
                  <c:v>469.40780049580201</c:v>
                </c:pt>
                <c:pt idx="817">
                  <c:v>484.24348157609398</c:v>
                </c:pt>
                <c:pt idx="818">
                  <c:v>504.48739277828003</c:v>
                </c:pt>
                <c:pt idx="819">
                  <c:v>509.60850766457901</c:v>
                </c:pt>
                <c:pt idx="820">
                  <c:v>528.92474443709204</c:v>
                </c:pt>
                <c:pt idx="821">
                  <c:v>523.45447196785801</c:v>
                </c:pt>
                <c:pt idx="822">
                  <c:v>546.31036449770602</c:v>
                </c:pt>
                <c:pt idx="823">
                  <c:v>554.44787723298998</c:v>
                </c:pt>
                <c:pt idx="824">
                  <c:v>569.36148500290005</c:v>
                </c:pt>
                <c:pt idx="825">
                  <c:v>579.20318643060898</c:v>
                </c:pt>
                <c:pt idx="826">
                  <c:v>585.71258147678304</c:v>
                </c:pt>
                <c:pt idx="827">
                  <c:v>600.64822671801596</c:v>
                </c:pt>
                <c:pt idx="828">
                  <c:v>617.33612649571603</c:v>
                </c:pt>
                <c:pt idx="829">
                  <c:v>612.57621219860903</c:v>
                </c:pt>
                <c:pt idx="830">
                  <c:v>578.74615896207195</c:v>
                </c:pt>
                <c:pt idx="831">
                  <c:v>597.31075948908301</c:v>
                </c:pt>
                <c:pt idx="832">
                  <c:v>629.819870841122</c:v>
                </c:pt>
                <c:pt idx="833">
                  <c:v>638.05821362732695</c:v>
                </c:pt>
                <c:pt idx="834">
                  <c:v>680.50829378340904</c:v>
                </c:pt>
                <c:pt idx="835">
                  <c:v>672.26278158020205</c:v>
                </c:pt>
                <c:pt idx="836">
                  <c:v>708.82469108447594</c:v>
                </c:pt>
                <c:pt idx="837">
                  <c:v>707.98215408477301</c:v>
                </c:pt>
                <c:pt idx="838">
                  <c:v>675.19273236141203</c:v>
                </c:pt>
                <c:pt idx="839">
                  <c:v>705.49083646518795</c:v>
                </c:pt>
                <c:pt idx="840">
                  <c:v>756.320999472739</c:v>
                </c:pt>
                <c:pt idx="841">
                  <c:v>790.02873861754301</c:v>
                </c:pt>
                <c:pt idx="842">
                  <c:v>851.22847603628895</c:v>
                </c:pt>
                <c:pt idx="843">
                  <c:v>819.60145861583396</c:v>
                </c:pt>
                <c:pt idx="844">
                  <c:v>867.11307389154297</c:v>
                </c:pt>
                <c:pt idx="845">
                  <c:v>837.52272010436502</c:v>
                </c:pt>
                <c:pt idx="846">
                  <c:v>865.65477380869095</c:v>
                </c:pt>
                <c:pt idx="847">
                  <c:v>881.46734539369004</c:v>
                </c:pt>
                <c:pt idx="848">
                  <c:v>886.57070541909798</c:v>
                </c:pt>
                <c:pt idx="849">
                  <c:v>952.51209064270699</c:v>
                </c:pt>
                <c:pt idx="850">
                  <c:v>1001.5268856896899</c:v>
                </c:pt>
                <c:pt idx="851">
                  <c:v>1012.91635632868</c:v>
                </c:pt>
                <c:pt idx="852">
                  <c:v>985.83072923878206</c:v>
                </c:pt>
                <c:pt idx="853">
                  <c:v>1021.74081768484</c:v>
                </c:pt>
                <c:pt idx="854">
                  <c:v>1000.70041813083</c:v>
                </c:pt>
                <c:pt idx="855">
                  <c:v>843.508296467121</c:v>
                </c:pt>
                <c:pt idx="856">
                  <c:v>877.39971274393304</c:v>
                </c:pt>
                <c:pt idx="857">
                  <c:v>880.29969664453301</c:v>
                </c:pt>
                <c:pt idx="858">
                  <c:v>924.29722932270101</c:v>
                </c:pt>
                <c:pt idx="859">
                  <c:v>984.426764843152</c:v>
                </c:pt>
                <c:pt idx="860">
                  <c:v>1022.32055164191</c:v>
                </c:pt>
                <c:pt idx="861">
                  <c:v>984.17042656224896</c:v>
                </c:pt>
                <c:pt idx="862">
                  <c:v>1022.5187631986</c:v>
                </c:pt>
                <c:pt idx="863">
                  <c:v>1070.8072004007499</c:v>
                </c:pt>
                <c:pt idx="864">
                  <c:v>1048.4598562134199</c:v>
                </c:pt>
                <c:pt idx="865">
                  <c:v>1103.69535445099</c:v>
                </c:pt>
                <c:pt idx="866">
                  <c:v>1069.13095461135</c:v>
                </c:pt>
                <c:pt idx="867">
                  <c:v>1059.81424176621</c:v>
                </c:pt>
                <c:pt idx="868">
                  <c:v>1034.0962809719499</c:v>
                </c:pt>
                <c:pt idx="869">
                  <c:v>1053.6556467740299</c:v>
                </c:pt>
                <c:pt idx="870">
                  <c:v>1101.5818898079499</c:v>
                </c:pt>
                <c:pt idx="871">
                  <c:v>1191.64729795123</c:v>
                </c:pt>
                <c:pt idx="872">
                  <c:v>1140.44158470568</c:v>
                </c:pt>
                <c:pt idx="873">
                  <c:v>1174.47738223843</c:v>
                </c:pt>
                <c:pt idx="874">
                  <c:v>1237.4222518510201</c:v>
                </c:pt>
                <c:pt idx="875">
                  <c:v>1163.86891512288</c:v>
                </c:pt>
                <c:pt idx="876">
                  <c:v>1118.7951479172</c:v>
                </c:pt>
                <c:pt idx="877">
                  <c:v>1175.88844557619</c:v>
                </c:pt>
                <c:pt idx="878">
                  <c:v>1151.0332588536501</c:v>
                </c:pt>
                <c:pt idx="879">
                  <c:v>1158.95388440754</c:v>
                </c:pt>
                <c:pt idx="880">
                  <c:v>1108.05263053064</c:v>
                </c:pt>
                <c:pt idx="881">
                  <c:v>1092.0972018165</c:v>
                </c:pt>
                <c:pt idx="882">
                  <c:v>1097.6146018223301</c:v>
                </c:pt>
                <c:pt idx="883">
                  <c:v>1103.11572857689</c:v>
                </c:pt>
                <c:pt idx="884">
                  <c:v>1109.1544261025199</c:v>
                </c:pt>
                <c:pt idx="885">
                  <c:v>1113.3768081430301</c:v>
                </c:pt>
                <c:pt idx="886">
                  <c:v>1118.0400195326699</c:v>
                </c:pt>
                <c:pt idx="887">
                  <c:v>1122.52068692015</c:v>
                </c:pt>
                <c:pt idx="888">
                  <c:v>1126.2308453267201</c:v>
                </c:pt>
                <c:pt idx="889">
                  <c:v>1129.30945582051</c:v>
                </c:pt>
                <c:pt idx="890">
                  <c:v>1132.6342779823799</c:v>
                </c:pt>
                <c:pt idx="891">
                  <c:v>1136.0257016877399</c:v>
                </c:pt>
                <c:pt idx="892">
                  <c:v>1139.0968388578799</c:v>
                </c:pt>
                <c:pt idx="893">
                  <c:v>1141.7196455206099</c:v>
                </c:pt>
                <c:pt idx="894">
                  <c:v>1143.63926977403</c:v>
                </c:pt>
                <c:pt idx="895">
                  <c:v>1145.24142992719</c:v>
                </c:pt>
                <c:pt idx="896">
                  <c:v>1114.5219361054501</c:v>
                </c:pt>
                <c:pt idx="897">
                  <c:v>1081.8223946693499</c:v>
                </c:pt>
                <c:pt idx="898">
                  <c:v>1083.3379536216801</c:v>
                </c:pt>
                <c:pt idx="899">
                  <c:v>1039.2755482201901</c:v>
                </c:pt>
                <c:pt idx="900">
                  <c:v>1046.37729957383</c:v>
                </c:pt>
                <c:pt idx="901">
                  <c:v>1047.6336683131101</c:v>
                </c:pt>
                <c:pt idx="902">
                  <c:v>1049.24821053243</c:v>
                </c:pt>
                <c:pt idx="903">
                  <c:v>1050.6340910742599</c:v>
                </c:pt>
                <c:pt idx="904">
                  <c:v>1052.1059573530499</c:v>
                </c:pt>
                <c:pt idx="905">
                  <c:v>1053.5588222348899</c:v>
                </c:pt>
                <c:pt idx="906">
                  <c:v>1054.8238137153</c:v>
                </c:pt>
                <c:pt idx="907">
                  <c:v>1055.9319326776099</c:v>
                </c:pt>
                <c:pt idx="908">
                  <c:v>1057.0412157467799</c:v>
                </c:pt>
                <c:pt idx="909">
                  <c:v>1058.04585691492</c:v>
                </c:pt>
                <c:pt idx="910">
                  <c:v>1059.15736071469</c:v>
                </c:pt>
                <c:pt idx="911">
                  <c:v>1060.2700321771899</c:v>
                </c:pt>
                <c:pt idx="912">
                  <c:v>1108.07195518037</c:v>
                </c:pt>
                <c:pt idx="913">
                  <c:v>1125.09669246668</c:v>
                </c:pt>
                <c:pt idx="914">
                  <c:v>1152.15890523198</c:v>
                </c:pt>
                <c:pt idx="915">
                  <c:v>1180.05981707555</c:v>
                </c:pt>
                <c:pt idx="916">
                  <c:v>1166.18625291067</c:v>
                </c:pt>
                <c:pt idx="917">
                  <c:v>1237.6194955342401</c:v>
                </c:pt>
                <c:pt idx="918">
                  <c:v>1255.5063413273499</c:v>
                </c:pt>
                <c:pt idx="919">
                  <c:v>1310.26817327208</c:v>
                </c:pt>
                <c:pt idx="920">
                  <c:v>1339.34573316051</c:v>
                </c:pt>
                <c:pt idx="921">
                  <c:v>1358.92899462475</c:v>
                </c:pt>
                <c:pt idx="922">
                  <c:v>1342.14528891291</c:v>
                </c:pt>
                <c:pt idx="923">
                  <c:v>1318.57988688044</c:v>
                </c:pt>
                <c:pt idx="924">
                  <c:v>1335.19449611356</c:v>
                </c:pt>
                <c:pt idx="925">
                  <c:v>1361.11599231532</c:v>
                </c:pt>
                <c:pt idx="926">
                  <c:v>1307.06047956833</c:v>
                </c:pt>
                <c:pt idx="927">
                  <c:v>1303.3607842745701</c:v>
                </c:pt>
                <c:pt idx="928">
                  <c:v>1304.72999757921</c:v>
                </c:pt>
                <c:pt idx="929">
                  <c:v>1300.36492020589</c:v>
                </c:pt>
                <c:pt idx="930">
                  <c:v>1361.65320160084</c:v>
                </c:pt>
                <c:pt idx="931">
                  <c:v>1410.6798380954899</c:v>
                </c:pt>
                <c:pt idx="932">
                  <c:v>1373.8283668207</c:v>
                </c:pt>
                <c:pt idx="933">
                  <c:v>1401.95529570127</c:v>
                </c:pt>
                <c:pt idx="934">
                  <c:v>1377.64490625806</c:v>
                </c:pt>
                <c:pt idx="935">
                  <c:v>1344.4215627165299</c:v>
                </c:pt>
                <c:pt idx="936">
                  <c:v>1396.84614119246</c:v>
                </c:pt>
                <c:pt idx="937">
                  <c:v>1407.81338374437</c:v>
                </c:pt>
                <c:pt idx="938">
                  <c:v>1466.80637160891</c:v>
                </c:pt>
                <c:pt idx="939">
                  <c:v>1453.11691056738</c:v>
                </c:pt>
                <c:pt idx="940">
                  <c:v>1464.06313360685</c:v>
                </c:pt>
                <c:pt idx="941">
                  <c:v>1438.01488749337</c:v>
                </c:pt>
                <c:pt idx="942">
                  <c:v>1494.5250038981501</c:v>
                </c:pt>
                <c:pt idx="943">
                  <c:v>1495.59450797656</c:v>
                </c:pt>
                <c:pt idx="944">
                  <c:v>1546.2768029880799</c:v>
                </c:pt>
                <c:pt idx="945">
                  <c:v>1547.17961501729</c:v>
                </c:pt>
                <c:pt idx="946">
                  <c:v>1575.41757679636</c:v>
                </c:pt>
                <c:pt idx="947">
                  <c:v>1592.3976493709899</c:v>
                </c:pt>
                <c:pt idx="948">
                  <c:v>1542.67180499237</c:v>
                </c:pt>
                <c:pt idx="949">
                  <c:v>1542.8775420719101</c:v>
                </c:pt>
                <c:pt idx="950">
                  <c:v>1537.2136320076199</c:v>
                </c:pt>
                <c:pt idx="951">
                  <c:v>1544.1483856546599</c:v>
                </c:pt>
                <c:pt idx="952">
                  <c:v>1567.9803405473201</c:v>
                </c:pt>
                <c:pt idx="953">
                  <c:v>1624.94305551103</c:v>
                </c:pt>
                <c:pt idx="954">
                  <c:v>1659.3430111110399</c:v>
                </c:pt>
                <c:pt idx="955">
                  <c:v>1680.3953700227801</c:v>
                </c:pt>
                <c:pt idx="956">
                  <c:v>1711.8530565614101</c:v>
                </c:pt>
                <c:pt idx="957">
                  <c:v>1684.6210601237699</c:v>
                </c:pt>
                <c:pt idx="958">
                  <c:v>1703.21108564884</c:v>
                </c:pt>
                <c:pt idx="959">
                  <c:v>1769.8986882326101</c:v>
                </c:pt>
                <c:pt idx="960">
                  <c:v>1834.37129782749</c:v>
                </c:pt>
                <c:pt idx="961">
                  <c:v>1805.7763519523601</c:v>
                </c:pt>
                <c:pt idx="962">
                  <c:v>1745.26634128817</c:v>
                </c:pt>
                <c:pt idx="963">
                  <c:v>1768.8403819356199</c:v>
                </c:pt>
                <c:pt idx="964">
                  <c:v>1831.70046450819</c:v>
                </c:pt>
                <c:pt idx="965">
                  <c:v>1870.6915130697901</c:v>
                </c:pt>
                <c:pt idx="966">
                  <c:v>1787.49801211264</c:v>
                </c:pt>
                <c:pt idx="967">
                  <c:v>1770.8889253662001</c:v>
                </c:pt>
                <c:pt idx="968">
                  <c:v>1774.61151333256</c:v>
                </c:pt>
                <c:pt idx="969">
                  <c:v>1777.09762230866</c:v>
                </c:pt>
                <c:pt idx="970">
                  <c:v>1780.29913445949</c:v>
                </c:pt>
                <c:pt idx="971">
                  <c:v>1783.4350943346501</c:v>
                </c:pt>
                <c:pt idx="972">
                  <c:v>1786.43366344478</c:v>
                </c:pt>
                <c:pt idx="973">
                  <c:v>1789.4372741831501</c:v>
                </c:pt>
                <c:pt idx="974">
                  <c:v>1792.1950339949699</c:v>
                </c:pt>
                <c:pt idx="975">
                  <c:v>1794.4545551522499</c:v>
                </c:pt>
                <c:pt idx="976">
                  <c:v>1797.0942506609299</c:v>
                </c:pt>
                <c:pt idx="977">
                  <c:v>1798.7483050390199</c:v>
                </c:pt>
                <c:pt idx="978">
                  <c:v>1799.0900979773201</c:v>
                </c:pt>
                <c:pt idx="979">
                  <c:v>1799.0900979773201</c:v>
                </c:pt>
                <c:pt idx="980">
                  <c:v>1799.0900979773201</c:v>
                </c:pt>
                <c:pt idx="981">
                  <c:v>1799.43195586212</c:v>
                </c:pt>
                <c:pt idx="982">
                  <c:v>1799.82787246206</c:v>
                </c:pt>
                <c:pt idx="983">
                  <c:v>1800.20587411406</c:v>
                </c:pt>
                <c:pt idx="984">
                  <c:v>1800.20587411406</c:v>
                </c:pt>
                <c:pt idx="985">
                  <c:v>1754.8260733558</c:v>
                </c:pt>
                <c:pt idx="986">
                  <c:v>1891.0001181912</c:v>
                </c:pt>
                <c:pt idx="987">
                  <c:v>1954.56403096192</c:v>
                </c:pt>
                <c:pt idx="988">
                  <c:v>2034.1659006612699</c:v>
                </c:pt>
                <c:pt idx="989">
                  <c:v>1982.0963667860101</c:v>
                </c:pt>
                <c:pt idx="990">
                  <c:v>2092.19621581315</c:v>
                </c:pt>
                <c:pt idx="991">
                  <c:v>2149.90764261203</c:v>
                </c:pt>
                <c:pt idx="992">
                  <c:v>2077.2614787099101</c:v>
                </c:pt>
                <c:pt idx="993">
                  <c:v>2148.2822705062799</c:v>
                </c:pt>
                <c:pt idx="994">
                  <c:v>2283.23221786871</c:v>
                </c:pt>
                <c:pt idx="995">
                  <c:v>2329.5515524247198</c:v>
                </c:pt>
                <c:pt idx="996">
                  <c:v>2146.0167785347599</c:v>
                </c:pt>
                <c:pt idx="997">
                  <c:v>2161.3058772825898</c:v>
                </c:pt>
                <c:pt idx="998">
                  <c:v>2161.7597969071198</c:v>
                </c:pt>
                <c:pt idx="999">
                  <c:v>2027.9198869863401</c:v>
                </c:pt>
                <c:pt idx="1000">
                  <c:v>2110.4845523346298</c:v>
                </c:pt>
                <c:pt idx="1001">
                  <c:v>2202.9519245210399</c:v>
                </c:pt>
                <c:pt idx="1002">
                  <c:v>2216.6910474179499</c:v>
                </c:pt>
                <c:pt idx="1003">
                  <c:v>2368.1832414657902</c:v>
                </c:pt>
                <c:pt idx="1004">
                  <c:v>2415.31309579444</c:v>
                </c:pt>
                <c:pt idx="1005">
                  <c:v>2500.2571505134201</c:v>
                </c:pt>
                <c:pt idx="1006">
                  <c:v>2511.85598049091</c:v>
                </c:pt>
                <c:pt idx="1007">
                  <c:v>2585.1113756262098</c:v>
                </c:pt>
                <c:pt idx="1008">
                  <c:v>2552.6486584423301</c:v>
                </c:pt>
                <c:pt idx="1009">
                  <c:v>2508.0863859914798</c:v>
                </c:pt>
                <c:pt idx="1010">
                  <c:v>2449.0742032469798</c:v>
                </c:pt>
                <c:pt idx="1011">
                  <c:v>2302.1940190730402</c:v>
                </c:pt>
                <c:pt idx="1012">
                  <c:v>2211.6052628798202</c:v>
                </c:pt>
                <c:pt idx="1013">
                  <c:v>2211.6052628798202</c:v>
                </c:pt>
                <c:pt idx="1014">
                  <c:v>2211.6052628798202</c:v>
                </c:pt>
                <c:pt idx="1015">
                  <c:v>2211.6052628798202</c:v>
                </c:pt>
                <c:pt idx="1016">
                  <c:v>2289.3832899293602</c:v>
                </c:pt>
                <c:pt idx="1017">
                  <c:v>2390.00818455116</c:v>
                </c:pt>
                <c:pt idx="1018">
                  <c:v>2464.64975011859</c:v>
                </c:pt>
                <c:pt idx="1019">
                  <c:v>2443.5304877104099</c:v>
                </c:pt>
                <c:pt idx="1020">
                  <c:v>2291.34630763224</c:v>
                </c:pt>
                <c:pt idx="1021">
                  <c:v>2230.65541798199</c:v>
                </c:pt>
                <c:pt idx="1022">
                  <c:v>2223.8217870244098</c:v>
                </c:pt>
                <c:pt idx="1023">
                  <c:v>2280.5788550443699</c:v>
                </c:pt>
                <c:pt idx="1024">
                  <c:v>2342.6787453348302</c:v>
                </c:pt>
                <c:pt idx="1025">
                  <c:v>2302.1367014234802</c:v>
                </c:pt>
                <c:pt idx="1026">
                  <c:v>2319.9876730933402</c:v>
                </c:pt>
                <c:pt idx="1027">
                  <c:v>2347.7842711059702</c:v>
                </c:pt>
                <c:pt idx="1028">
                  <c:v>2478.8956855687202</c:v>
                </c:pt>
                <c:pt idx="1029">
                  <c:v>2510.4451701307498</c:v>
                </c:pt>
                <c:pt idx="1030">
                  <c:v>2611.2018905908699</c:v>
                </c:pt>
                <c:pt idx="1031">
                  <c:v>2651.6234123917998</c:v>
                </c:pt>
                <c:pt idx="1032">
                  <c:v>2726.4836642974601</c:v>
                </c:pt>
                <c:pt idx="1033">
                  <c:v>2693.6900309975499</c:v>
                </c:pt>
                <c:pt idx="1034">
                  <c:v>2844.9162666314401</c:v>
                </c:pt>
                <c:pt idx="1035">
                  <c:v>2768.14800935011</c:v>
                </c:pt>
                <c:pt idx="1036">
                  <c:v>2872.7752007399499</c:v>
                </c:pt>
                <c:pt idx="1037">
                  <c:v>2992.4860664886201</c:v>
                </c:pt>
                <c:pt idx="1038">
                  <c:v>3085.8422955368701</c:v>
                </c:pt>
                <c:pt idx="1039">
                  <c:v>3173.2764548846499</c:v>
                </c:pt>
                <c:pt idx="1040">
                  <c:v>3067.7072355372902</c:v>
                </c:pt>
                <c:pt idx="1041">
                  <c:v>3209.8879153083499</c:v>
                </c:pt>
                <c:pt idx="1042">
                  <c:v>3223.4208118803699</c:v>
                </c:pt>
                <c:pt idx="1043">
                  <c:v>3215.5460237201601</c:v>
                </c:pt>
                <c:pt idx="1044">
                  <c:v>3282.0100538402298</c:v>
                </c:pt>
                <c:pt idx="1045">
                  <c:v>3368.57679072883</c:v>
                </c:pt>
                <c:pt idx="1046">
                  <c:v>3299.8068233972399</c:v>
                </c:pt>
                <c:pt idx="1047">
                  <c:v>3439.7247050064698</c:v>
                </c:pt>
                <c:pt idx="1048">
                  <c:v>3373.3322459016399</c:v>
                </c:pt>
                <c:pt idx="1049">
                  <c:v>3458.62575089655</c:v>
                </c:pt>
                <c:pt idx="1050">
                  <c:v>3547.2917528889002</c:v>
                </c:pt>
                <c:pt idx="1051">
                  <c:v>3545.0436294907099</c:v>
                </c:pt>
                <c:pt idx="1052">
                  <c:v>3436.3054136676501</c:v>
                </c:pt>
                <c:pt idx="1053">
                  <c:v>3646.9235779976898</c:v>
                </c:pt>
                <c:pt idx="1054">
                  <c:v>3605.6403673058398</c:v>
                </c:pt>
                <c:pt idx="1055">
                  <c:v>3627.2986155378999</c:v>
                </c:pt>
                <c:pt idx="1056">
                  <c:v>3675.8587191286001</c:v>
                </c:pt>
                <c:pt idx="1057">
                  <c:v>3620.2478003266801</c:v>
                </c:pt>
                <c:pt idx="1058">
                  <c:v>3676.46372548717</c:v>
                </c:pt>
                <c:pt idx="1059">
                  <c:v>3454.1063614609802</c:v>
                </c:pt>
                <c:pt idx="1060">
                  <c:v>3414.2918791232701</c:v>
                </c:pt>
                <c:pt idx="1061">
                  <c:v>3414.2918791232701</c:v>
                </c:pt>
                <c:pt idx="1062">
                  <c:v>3380.7634659114301</c:v>
                </c:pt>
                <c:pt idx="1063">
                  <c:v>3307.5671393651601</c:v>
                </c:pt>
                <c:pt idx="1064">
                  <c:v>3258.8827940354699</c:v>
                </c:pt>
                <c:pt idx="1065">
                  <c:v>3259.5346325167702</c:v>
                </c:pt>
                <c:pt idx="1066">
                  <c:v>3260.2518054361999</c:v>
                </c:pt>
                <c:pt idx="1067">
                  <c:v>3282.7480554931299</c:v>
                </c:pt>
                <c:pt idx="1068">
                  <c:v>3342.2815094666598</c:v>
                </c:pt>
                <c:pt idx="1069">
                  <c:v>3341.9808062350799</c:v>
                </c:pt>
                <c:pt idx="1070">
                  <c:v>3474.6146547837998</c:v>
                </c:pt>
                <c:pt idx="1071">
                  <c:v>3492.59908227408</c:v>
                </c:pt>
                <c:pt idx="1072">
                  <c:v>3501.4702270419598</c:v>
                </c:pt>
                <c:pt idx="1073">
                  <c:v>3430.76475007729</c:v>
                </c:pt>
                <c:pt idx="1074">
                  <c:v>3598.6155713667299</c:v>
                </c:pt>
                <c:pt idx="1075">
                  <c:v>3664.4252640423501</c:v>
                </c:pt>
                <c:pt idx="1076">
                  <c:v>3738.0055088672402</c:v>
                </c:pt>
                <c:pt idx="1077">
                  <c:v>3873.2315899752998</c:v>
                </c:pt>
                <c:pt idx="1078">
                  <c:v>3880.5259119141101</c:v>
                </c:pt>
                <c:pt idx="1079">
                  <c:v>3924.7550360021201</c:v>
                </c:pt>
                <c:pt idx="1080">
                  <c:v>3969.21216261172</c:v>
                </c:pt>
                <c:pt idx="1081">
                  <c:v>4004.6507989788502</c:v>
                </c:pt>
                <c:pt idx="1082">
                  <c:v>4083.3505832334599</c:v>
                </c:pt>
                <c:pt idx="1083">
                  <c:v>4094.8394499659298</c:v>
                </c:pt>
                <c:pt idx="1084">
                  <c:v>4202.0564767481701</c:v>
                </c:pt>
                <c:pt idx="1085">
                  <c:v>4301.31583211017</c:v>
                </c:pt>
                <c:pt idx="1086">
                  <c:v>4439.5764133899502</c:v>
                </c:pt>
                <c:pt idx="1087">
                  <c:v>4489.8467232662197</c:v>
                </c:pt>
              </c:numCache>
            </c:numRef>
          </c:val>
          <c:smooth val="0"/>
          <c:extLst>
            <c:ext xmlns:c16="http://schemas.microsoft.com/office/drawing/2014/chart" uri="{C3380CC4-5D6E-409C-BE32-E72D297353CC}">
              <c16:uniqueId val="{00000000-34B5-FB41-8C13-5B247D7B3865}"/>
            </c:ext>
          </c:extLst>
        </c:ser>
        <c:ser>
          <c:idx val="1"/>
          <c:order val="1"/>
          <c:tx>
            <c:strRef>
              <c:f>Sheet4!$C$1</c:f>
              <c:strCache>
                <c:ptCount val="1"/>
                <c:pt idx="0">
                  <c:v>1-index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Sheet4!$C$2:$C$1089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1.4061678236341599</c:v>
                </c:pt>
                <c:pt idx="31">
                  <c:v>1.41145045552999</c:v>
                </c:pt>
                <c:pt idx="32">
                  <c:v>1.41328648838453</c:v>
                </c:pt>
                <c:pt idx="33">
                  <c:v>1.41733400985507</c:v>
                </c:pt>
                <c:pt idx="34">
                  <c:v>1.4221323916175801</c:v>
                </c:pt>
                <c:pt idx="35">
                  <c:v>1.4252073790019899</c:v>
                </c:pt>
                <c:pt idx="36">
                  <c:v>1.42877467635141</c:v>
                </c:pt>
                <c:pt idx="37">
                  <c:v>1.43270899754001</c:v>
                </c:pt>
                <c:pt idx="38">
                  <c:v>1.4355771680242699</c:v>
                </c:pt>
                <c:pt idx="39">
                  <c:v>1.4370134344807</c:v>
                </c:pt>
                <c:pt idx="40">
                  <c:v>1.4402502090615601</c:v>
                </c:pt>
                <c:pt idx="41">
                  <c:v>1.44137402559894</c:v>
                </c:pt>
                <c:pt idx="42">
                  <c:v>1.44336443510927</c:v>
                </c:pt>
                <c:pt idx="43">
                  <c:v>1.44524198207774</c:v>
                </c:pt>
                <c:pt idx="44">
                  <c:v>1.44749825131483</c:v>
                </c:pt>
                <c:pt idx="45">
                  <c:v>1.4481352843120801</c:v>
                </c:pt>
                <c:pt idx="46">
                  <c:v>1.45001903726239</c:v>
                </c:pt>
                <c:pt idx="47">
                  <c:v>1.4511069431355299</c:v>
                </c:pt>
                <c:pt idx="48">
                  <c:v>1.4521956652318899</c:v>
                </c:pt>
                <c:pt idx="49">
                  <c:v>1.45332880271996</c:v>
                </c:pt>
                <c:pt idx="50">
                  <c:v>1.4540847226603499</c:v>
                </c:pt>
                <c:pt idx="51">
                  <c:v>1.4544628319497801</c:v>
                </c:pt>
                <c:pt idx="52">
                  <c:v>1.4548119431755699</c:v>
                </c:pt>
                <c:pt idx="53">
                  <c:v>1.45632570434082</c:v>
                </c:pt>
                <c:pt idx="54">
                  <c:v>1.4586721950167401</c:v>
                </c:pt>
                <c:pt idx="55">
                  <c:v>1.4604966296841499</c:v>
                </c:pt>
                <c:pt idx="56">
                  <c:v>1.4637862985577701</c:v>
                </c:pt>
                <c:pt idx="57">
                  <c:v>1.4671567130174501</c:v>
                </c:pt>
                <c:pt idx="58">
                  <c:v>1.46944719488735</c:v>
                </c:pt>
                <c:pt idx="59">
                  <c:v>1.47097618432715</c:v>
                </c:pt>
                <c:pt idx="60">
                  <c:v>1.4717118489635199</c:v>
                </c:pt>
                <c:pt idx="61">
                  <c:v>1.4720945418787099</c:v>
                </c:pt>
                <c:pt idx="62">
                  <c:v>1.4724478852015499</c:v>
                </c:pt>
                <c:pt idx="63">
                  <c:v>1.4728454978177901</c:v>
                </c:pt>
                <c:pt idx="64">
                  <c:v>1.3319530535289901</c:v>
                </c:pt>
                <c:pt idx="65">
                  <c:v>1.1560699963294601</c:v>
                </c:pt>
                <c:pt idx="66">
                  <c:v>1.0724707749451801</c:v>
                </c:pt>
                <c:pt idx="67">
                  <c:v>1.0724707749451801</c:v>
                </c:pt>
                <c:pt idx="68">
                  <c:v>1.0513094200242099</c:v>
                </c:pt>
                <c:pt idx="69">
                  <c:v>0.889257562864746</c:v>
                </c:pt>
                <c:pt idx="70">
                  <c:v>0.91460937686291899</c:v>
                </c:pt>
                <c:pt idx="71">
                  <c:v>0.91548780587470802</c:v>
                </c:pt>
                <c:pt idx="72">
                  <c:v>1.09931882285214</c:v>
                </c:pt>
                <c:pt idx="73">
                  <c:v>1.2418597753448399</c:v>
                </c:pt>
                <c:pt idx="74">
                  <c:v>1.12396264336286</c:v>
                </c:pt>
                <c:pt idx="75">
                  <c:v>1.25907645815896</c:v>
                </c:pt>
                <c:pt idx="76">
                  <c:v>1.12555215436446</c:v>
                </c:pt>
                <c:pt idx="77">
                  <c:v>1.03161663439546</c:v>
                </c:pt>
                <c:pt idx="78">
                  <c:v>1.13475208283276</c:v>
                </c:pt>
                <c:pt idx="79">
                  <c:v>1.1555845260667801</c:v>
                </c:pt>
                <c:pt idx="80">
                  <c:v>1.30256642196157</c:v>
                </c:pt>
                <c:pt idx="81">
                  <c:v>1.27056685407717</c:v>
                </c:pt>
                <c:pt idx="82">
                  <c:v>1.27240403075079</c:v>
                </c:pt>
                <c:pt idx="83">
                  <c:v>1.2497297659397</c:v>
                </c:pt>
                <c:pt idx="84">
                  <c:v>1.1584172652672899</c:v>
                </c:pt>
                <c:pt idx="85">
                  <c:v>1.1465099731553301</c:v>
                </c:pt>
                <c:pt idx="86">
                  <c:v>1.1465099731553301</c:v>
                </c:pt>
                <c:pt idx="87">
                  <c:v>1.1465099731553301</c:v>
                </c:pt>
                <c:pt idx="88">
                  <c:v>1.1465099731553301</c:v>
                </c:pt>
                <c:pt idx="89">
                  <c:v>1.1465099731553301</c:v>
                </c:pt>
                <c:pt idx="90">
                  <c:v>1.1465099731553301</c:v>
                </c:pt>
                <c:pt idx="91">
                  <c:v>1.15250205678877</c:v>
                </c:pt>
                <c:pt idx="92">
                  <c:v>1.1130702441073701</c:v>
                </c:pt>
                <c:pt idx="93">
                  <c:v>1.09147585843351</c:v>
                </c:pt>
                <c:pt idx="94">
                  <c:v>1.0514992067568001</c:v>
                </c:pt>
                <c:pt idx="95">
                  <c:v>1.0498324354316999</c:v>
                </c:pt>
                <c:pt idx="96">
                  <c:v>1.07185578727151</c:v>
                </c:pt>
                <c:pt idx="97">
                  <c:v>1.1354160591108899</c:v>
                </c:pt>
                <c:pt idx="98">
                  <c:v>1.22172454000621</c:v>
                </c:pt>
                <c:pt idx="99">
                  <c:v>1.2529219111211101</c:v>
                </c:pt>
                <c:pt idx="100">
                  <c:v>1.2862904535365101</c:v>
                </c:pt>
                <c:pt idx="101">
                  <c:v>1.37670117866176</c:v>
                </c:pt>
                <c:pt idx="102">
                  <c:v>1.44348377519199</c:v>
                </c:pt>
                <c:pt idx="103">
                  <c:v>1.50990635973304</c:v>
                </c:pt>
                <c:pt idx="104">
                  <c:v>1.6145986306243501</c:v>
                </c:pt>
                <c:pt idx="105">
                  <c:v>1.6552172498825499</c:v>
                </c:pt>
                <c:pt idx="106">
                  <c:v>1.6711451176739001</c:v>
                </c:pt>
                <c:pt idx="107">
                  <c:v>1.5358823585507799</c:v>
                </c:pt>
                <c:pt idx="108">
                  <c:v>1.61655071571208</c:v>
                </c:pt>
                <c:pt idx="109">
                  <c:v>1.6558949302338499</c:v>
                </c:pt>
                <c:pt idx="110">
                  <c:v>1.7674803261383301</c:v>
                </c:pt>
                <c:pt idx="111">
                  <c:v>1.7859627954780199</c:v>
                </c:pt>
                <c:pt idx="112">
                  <c:v>1.80386665424661</c:v>
                </c:pt>
                <c:pt idx="113">
                  <c:v>1.9347852028981101</c:v>
                </c:pt>
                <c:pt idx="114">
                  <c:v>1.9990218694978401</c:v>
                </c:pt>
                <c:pt idx="115">
                  <c:v>2.0033309878965699</c:v>
                </c:pt>
                <c:pt idx="116">
                  <c:v>2.0706071416116001</c:v>
                </c:pt>
                <c:pt idx="117">
                  <c:v>2.09428123117767</c:v>
                </c:pt>
                <c:pt idx="118">
                  <c:v>2.0888319700485201</c:v>
                </c:pt>
                <c:pt idx="119">
                  <c:v>1.93634085223202</c:v>
                </c:pt>
                <c:pt idx="120">
                  <c:v>1.97098918022736</c:v>
                </c:pt>
                <c:pt idx="121">
                  <c:v>1.9715017014764999</c:v>
                </c:pt>
                <c:pt idx="122">
                  <c:v>1.97199463605145</c:v>
                </c:pt>
                <c:pt idx="123">
                  <c:v>1.87546497941669</c:v>
                </c:pt>
                <c:pt idx="124">
                  <c:v>1.81998649821581</c:v>
                </c:pt>
                <c:pt idx="125">
                  <c:v>1.8204415494441499</c:v>
                </c:pt>
                <c:pt idx="126">
                  <c:v>1.82086029706092</c:v>
                </c:pt>
                <c:pt idx="127">
                  <c:v>1.82086029706092</c:v>
                </c:pt>
                <c:pt idx="128">
                  <c:v>1.82086029706092</c:v>
                </c:pt>
                <c:pt idx="129">
                  <c:v>1.82086029706092</c:v>
                </c:pt>
                <c:pt idx="130">
                  <c:v>1.82086029706092</c:v>
                </c:pt>
                <c:pt idx="131">
                  <c:v>1.82086029706092</c:v>
                </c:pt>
                <c:pt idx="132">
                  <c:v>1.82086029706092</c:v>
                </c:pt>
                <c:pt idx="133">
                  <c:v>1.82086029706092</c:v>
                </c:pt>
                <c:pt idx="134">
                  <c:v>1.9017449994498901</c:v>
                </c:pt>
                <c:pt idx="135">
                  <c:v>1.85037639523785</c:v>
                </c:pt>
                <c:pt idx="136">
                  <c:v>1.86588738344345</c:v>
                </c:pt>
                <c:pt idx="137">
                  <c:v>2.0114193079263099</c:v>
                </c:pt>
                <c:pt idx="138">
                  <c:v>1.97510879994068</c:v>
                </c:pt>
                <c:pt idx="139">
                  <c:v>2.0588366252228898</c:v>
                </c:pt>
                <c:pt idx="140">
                  <c:v>1.9367392713804701</c:v>
                </c:pt>
                <c:pt idx="141">
                  <c:v>2.0048430891773399</c:v>
                </c:pt>
                <c:pt idx="142">
                  <c:v>1.7635367626340199</c:v>
                </c:pt>
                <c:pt idx="143">
                  <c:v>1.7604229723971601</c:v>
                </c:pt>
                <c:pt idx="144">
                  <c:v>1.7604229723971601</c:v>
                </c:pt>
                <c:pt idx="145">
                  <c:v>1.7604229723971601</c:v>
                </c:pt>
                <c:pt idx="146">
                  <c:v>1.7604229723971601</c:v>
                </c:pt>
                <c:pt idx="147">
                  <c:v>1.63101286808307</c:v>
                </c:pt>
                <c:pt idx="148">
                  <c:v>1.82032495030375</c:v>
                </c:pt>
                <c:pt idx="149">
                  <c:v>1.8448997186379601</c:v>
                </c:pt>
                <c:pt idx="150">
                  <c:v>1.77730916270189</c:v>
                </c:pt>
                <c:pt idx="151">
                  <c:v>1.8312950260343099</c:v>
                </c:pt>
                <c:pt idx="152">
                  <c:v>1.7869003444325</c:v>
                </c:pt>
                <c:pt idx="153">
                  <c:v>1.81273019767762</c:v>
                </c:pt>
                <c:pt idx="154">
                  <c:v>1.8503288735911401</c:v>
                </c:pt>
                <c:pt idx="155">
                  <c:v>1.8546117304475001</c:v>
                </c:pt>
                <c:pt idx="156">
                  <c:v>1.4466664544018299</c:v>
                </c:pt>
                <c:pt idx="157">
                  <c:v>1.44088186470104</c:v>
                </c:pt>
                <c:pt idx="158">
                  <c:v>1.44088186470104</c:v>
                </c:pt>
                <c:pt idx="159">
                  <c:v>1.44088186470104</c:v>
                </c:pt>
                <c:pt idx="160">
                  <c:v>1.44088186470104</c:v>
                </c:pt>
                <c:pt idx="161">
                  <c:v>1.44088186470104</c:v>
                </c:pt>
                <c:pt idx="162">
                  <c:v>1.4074766999224999</c:v>
                </c:pt>
                <c:pt idx="163">
                  <c:v>1.41711714517694</c:v>
                </c:pt>
                <c:pt idx="164">
                  <c:v>1.3575378634258599</c:v>
                </c:pt>
                <c:pt idx="165">
                  <c:v>1.34103362216934</c:v>
                </c:pt>
                <c:pt idx="166">
                  <c:v>1.34103362216934</c:v>
                </c:pt>
                <c:pt idx="167">
                  <c:v>1.34103362216934</c:v>
                </c:pt>
                <c:pt idx="168">
                  <c:v>1.34103362216934</c:v>
                </c:pt>
                <c:pt idx="169">
                  <c:v>1.34103362216934</c:v>
                </c:pt>
                <c:pt idx="170">
                  <c:v>1.4069140158151501</c:v>
                </c:pt>
                <c:pt idx="171">
                  <c:v>1.4044705699895701</c:v>
                </c:pt>
                <c:pt idx="172">
                  <c:v>1.39223088623377</c:v>
                </c:pt>
                <c:pt idx="173">
                  <c:v>1.3190254841190201</c:v>
                </c:pt>
                <c:pt idx="174">
                  <c:v>1.2930890166354001</c:v>
                </c:pt>
                <c:pt idx="175">
                  <c:v>1.3188752757139901</c:v>
                </c:pt>
                <c:pt idx="176">
                  <c:v>1.31921822615255</c:v>
                </c:pt>
                <c:pt idx="177">
                  <c:v>1.3195084846382801</c:v>
                </c:pt>
                <c:pt idx="178">
                  <c:v>1.3195084846382801</c:v>
                </c:pt>
                <c:pt idx="179">
                  <c:v>1.3195084846382801</c:v>
                </c:pt>
                <c:pt idx="180">
                  <c:v>1.31983840134773</c:v>
                </c:pt>
                <c:pt idx="181">
                  <c:v>1.3201816022302699</c:v>
                </c:pt>
                <c:pt idx="182">
                  <c:v>1.3205248923561901</c:v>
                </c:pt>
                <c:pt idx="183">
                  <c:v>1.34191566093533</c:v>
                </c:pt>
                <c:pt idx="184">
                  <c:v>1.37752305464322</c:v>
                </c:pt>
                <c:pt idx="185">
                  <c:v>1.47195423296386</c:v>
                </c:pt>
                <c:pt idx="186">
                  <c:v>1.4744588860594701</c:v>
                </c:pt>
                <c:pt idx="187">
                  <c:v>1.55072362900245</c:v>
                </c:pt>
                <c:pt idx="188">
                  <c:v>1.6618238586529801</c:v>
                </c:pt>
                <c:pt idx="189">
                  <c:v>1.7645056461949</c:v>
                </c:pt>
                <c:pt idx="190">
                  <c:v>1.8722517259061</c:v>
                </c:pt>
                <c:pt idx="191">
                  <c:v>1.8878344538826</c:v>
                </c:pt>
                <c:pt idx="192">
                  <c:v>1.99689199070106</c:v>
                </c:pt>
                <c:pt idx="193">
                  <c:v>2.0338487243905998</c:v>
                </c:pt>
                <c:pt idx="194">
                  <c:v>1.9378284253539899</c:v>
                </c:pt>
                <c:pt idx="195">
                  <c:v>1.9637771551540399</c:v>
                </c:pt>
                <c:pt idx="196">
                  <c:v>2.01170851472697</c:v>
                </c:pt>
                <c:pt idx="197">
                  <c:v>1.98940534670403</c:v>
                </c:pt>
                <c:pt idx="198">
                  <c:v>1.8718239198994699</c:v>
                </c:pt>
                <c:pt idx="199">
                  <c:v>1.9084580666770601</c:v>
                </c:pt>
                <c:pt idx="200">
                  <c:v>1.90637887556108</c:v>
                </c:pt>
                <c:pt idx="201">
                  <c:v>1.9135709079679</c:v>
                </c:pt>
                <c:pt idx="202">
                  <c:v>1.96140824511985</c:v>
                </c:pt>
                <c:pt idx="203">
                  <c:v>1.9290233587616401</c:v>
                </c:pt>
                <c:pt idx="204">
                  <c:v>2.02753741978642</c:v>
                </c:pt>
                <c:pt idx="205">
                  <c:v>2.1393426875092101</c:v>
                </c:pt>
                <c:pt idx="206">
                  <c:v>2.1082447999068301</c:v>
                </c:pt>
                <c:pt idx="207">
                  <c:v>2.1416808945707699</c:v>
                </c:pt>
                <c:pt idx="208">
                  <c:v>2.1426780212209802</c:v>
                </c:pt>
                <c:pt idx="209">
                  <c:v>2.14699367530454</c:v>
                </c:pt>
                <c:pt idx="210">
                  <c:v>2.18416563456115</c:v>
                </c:pt>
                <c:pt idx="211">
                  <c:v>2.2737770945757898</c:v>
                </c:pt>
                <c:pt idx="212">
                  <c:v>2.3199530411492701</c:v>
                </c:pt>
                <c:pt idx="213">
                  <c:v>2.4648033265306002</c:v>
                </c:pt>
                <c:pt idx="214">
                  <c:v>2.3689818955894899</c:v>
                </c:pt>
                <c:pt idx="215">
                  <c:v>2.5547255094605301</c:v>
                </c:pt>
                <c:pt idx="216">
                  <c:v>2.5991149332625798</c:v>
                </c:pt>
                <c:pt idx="217">
                  <c:v>2.6090596754096</c:v>
                </c:pt>
                <c:pt idx="218">
                  <c:v>2.55174934665567</c:v>
                </c:pt>
                <c:pt idx="219">
                  <c:v>2.7108184984557901</c:v>
                </c:pt>
                <c:pt idx="220">
                  <c:v>2.8407856441581698</c:v>
                </c:pt>
                <c:pt idx="221">
                  <c:v>2.9514887580077001</c:v>
                </c:pt>
                <c:pt idx="222">
                  <c:v>3.1119132801540599</c:v>
                </c:pt>
                <c:pt idx="223">
                  <c:v>3.15195800913492</c:v>
                </c:pt>
                <c:pt idx="224">
                  <c:v>3.3515658835047102</c:v>
                </c:pt>
                <c:pt idx="225">
                  <c:v>3.1560361083275001</c:v>
                </c:pt>
                <c:pt idx="226">
                  <c:v>3.3433104919507199</c:v>
                </c:pt>
                <c:pt idx="227">
                  <c:v>3.4861954294013802</c:v>
                </c:pt>
                <c:pt idx="228">
                  <c:v>3.6242840518666601</c:v>
                </c:pt>
                <c:pt idx="229">
                  <c:v>3.4842867847713102</c:v>
                </c:pt>
                <c:pt idx="230">
                  <c:v>3.3913424098635301</c:v>
                </c:pt>
                <c:pt idx="231">
                  <c:v>3.17126018356115</c:v>
                </c:pt>
                <c:pt idx="232">
                  <c:v>3.0328697922852199</c:v>
                </c:pt>
                <c:pt idx="233">
                  <c:v>3.03365843700738</c:v>
                </c:pt>
                <c:pt idx="234">
                  <c:v>3.0343562552048202</c:v>
                </c:pt>
                <c:pt idx="235">
                  <c:v>3.0351149353063001</c:v>
                </c:pt>
                <c:pt idx="236">
                  <c:v>3.0359041638386102</c:v>
                </c:pt>
                <c:pt idx="237">
                  <c:v>3.0365721328887201</c:v>
                </c:pt>
                <c:pt idx="238">
                  <c:v>3.0373617403397701</c:v>
                </c:pt>
                <c:pt idx="239">
                  <c:v>3.0381211719026902</c:v>
                </c:pt>
                <c:pt idx="240">
                  <c:v>3.0388807933463</c:v>
                </c:pt>
                <c:pt idx="241">
                  <c:v>3.0395190221334398</c:v>
                </c:pt>
                <c:pt idx="242">
                  <c:v>3.0817773199973701</c:v>
                </c:pt>
                <c:pt idx="243">
                  <c:v>3.02873084461757</c:v>
                </c:pt>
                <c:pt idx="244">
                  <c:v>3.01419441839669</c:v>
                </c:pt>
                <c:pt idx="245">
                  <c:v>3.0902436919769398</c:v>
                </c:pt>
                <c:pt idx="246">
                  <c:v>3.0302799879954301</c:v>
                </c:pt>
                <c:pt idx="247">
                  <c:v>3.12403426249459</c:v>
                </c:pt>
                <c:pt idx="248">
                  <c:v>3.0035679712366998</c:v>
                </c:pt>
                <c:pt idx="249">
                  <c:v>2.9337371387034699</c:v>
                </c:pt>
                <c:pt idx="250">
                  <c:v>2.9360263119957599</c:v>
                </c:pt>
                <c:pt idx="251">
                  <c:v>3.0317168514068702</c:v>
                </c:pt>
                <c:pt idx="252">
                  <c:v>3.2561633919851798</c:v>
                </c:pt>
                <c:pt idx="253">
                  <c:v>3.2555954240723102</c:v>
                </c:pt>
                <c:pt idx="254">
                  <c:v>3.0918587988850001</c:v>
                </c:pt>
                <c:pt idx="255">
                  <c:v>3.10246423368076</c:v>
                </c:pt>
                <c:pt idx="256">
                  <c:v>3.0105786728480299</c:v>
                </c:pt>
                <c:pt idx="257">
                  <c:v>3.1921896283088702</c:v>
                </c:pt>
                <c:pt idx="258">
                  <c:v>2.8955763030482098</c:v>
                </c:pt>
                <c:pt idx="259">
                  <c:v>2.9694007353647098</c:v>
                </c:pt>
                <c:pt idx="260">
                  <c:v>2.97237156184962</c:v>
                </c:pt>
                <c:pt idx="261">
                  <c:v>2.9749883477055898</c:v>
                </c:pt>
                <c:pt idx="262">
                  <c:v>2.9782030064316198</c:v>
                </c:pt>
                <c:pt idx="263">
                  <c:v>2.9811826394139902</c:v>
                </c:pt>
                <c:pt idx="264">
                  <c:v>2.98404589162433</c:v>
                </c:pt>
                <c:pt idx="265">
                  <c:v>2.9866729552064899</c:v>
                </c:pt>
                <c:pt idx="266">
                  <c:v>2.9890632017371801</c:v>
                </c:pt>
                <c:pt idx="267">
                  <c:v>3.0444615469342602</c:v>
                </c:pt>
                <c:pt idx="268">
                  <c:v>3.1408336521472102</c:v>
                </c:pt>
                <c:pt idx="269">
                  <c:v>3.2430492229473198</c:v>
                </c:pt>
                <c:pt idx="270">
                  <c:v>3.3064189633157102</c:v>
                </c:pt>
                <c:pt idx="271">
                  <c:v>3.4786454366842299</c:v>
                </c:pt>
                <c:pt idx="272">
                  <c:v>3.54217087692912</c:v>
                </c:pt>
                <c:pt idx="273">
                  <c:v>3.5972626744729599</c:v>
                </c:pt>
                <c:pt idx="274">
                  <c:v>3.64688948479158</c:v>
                </c:pt>
                <c:pt idx="275">
                  <c:v>3.7940861608532401</c:v>
                </c:pt>
                <c:pt idx="276">
                  <c:v>3.9629347887176398</c:v>
                </c:pt>
                <c:pt idx="277">
                  <c:v>3.7313987470260099</c:v>
                </c:pt>
                <c:pt idx="278">
                  <c:v>3.7857134274038802</c:v>
                </c:pt>
                <c:pt idx="279">
                  <c:v>3.9729953091818002</c:v>
                </c:pt>
                <c:pt idx="280">
                  <c:v>4.1689222118362004</c:v>
                </c:pt>
                <c:pt idx="281">
                  <c:v>4.1666215850100796</c:v>
                </c:pt>
                <c:pt idx="282">
                  <c:v>4.2862572993660999</c:v>
                </c:pt>
                <c:pt idx="283">
                  <c:v>4.5292568118229504</c:v>
                </c:pt>
                <c:pt idx="284">
                  <c:v>4.7950365606301899</c:v>
                </c:pt>
                <c:pt idx="285">
                  <c:v>4.8678407020063199</c:v>
                </c:pt>
                <c:pt idx="286">
                  <c:v>4.7684287896122299</c:v>
                </c:pt>
                <c:pt idx="287">
                  <c:v>5.0076637383443297</c:v>
                </c:pt>
                <c:pt idx="288">
                  <c:v>4.8953244016525899</c:v>
                </c:pt>
                <c:pt idx="289">
                  <c:v>4.7729894031919802</c:v>
                </c:pt>
                <c:pt idx="290">
                  <c:v>5.1100577755216001</c:v>
                </c:pt>
                <c:pt idx="291">
                  <c:v>5.3364672752295599</c:v>
                </c:pt>
                <c:pt idx="292">
                  <c:v>5.3792625124749698</c:v>
                </c:pt>
                <c:pt idx="293">
                  <c:v>5.2508992756062103</c:v>
                </c:pt>
                <c:pt idx="294">
                  <c:v>5.2871253967238401</c:v>
                </c:pt>
                <c:pt idx="295">
                  <c:v>5.47104539810032</c:v>
                </c:pt>
                <c:pt idx="296">
                  <c:v>5.5597387747440301</c:v>
                </c:pt>
                <c:pt idx="297">
                  <c:v>5.4184645953532398</c:v>
                </c:pt>
                <c:pt idx="298">
                  <c:v>5.6652271186946903</c:v>
                </c:pt>
                <c:pt idx="299">
                  <c:v>5.39062777472438</c:v>
                </c:pt>
                <c:pt idx="300">
                  <c:v>5.5699921918981099</c:v>
                </c:pt>
                <c:pt idx="301">
                  <c:v>5.7924968794996303</c:v>
                </c:pt>
                <c:pt idx="302">
                  <c:v>5.8549991507130397</c:v>
                </c:pt>
                <c:pt idx="303">
                  <c:v>5.8191712981835098</c:v>
                </c:pt>
                <c:pt idx="304">
                  <c:v>5.71023528315252</c:v>
                </c:pt>
                <c:pt idx="305">
                  <c:v>5.6797292943207998</c:v>
                </c:pt>
                <c:pt idx="306">
                  <c:v>6.0248660221749404</c:v>
                </c:pt>
                <c:pt idx="307">
                  <c:v>6.2099777946167496</c:v>
                </c:pt>
                <c:pt idx="308">
                  <c:v>6.20025396178705</c:v>
                </c:pt>
                <c:pt idx="309">
                  <c:v>6.1940344020708604</c:v>
                </c:pt>
                <c:pt idx="310">
                  <c:v>6.11433908200934</c:v>
                </c:pt>
                <c:pt idx="311">
                  <c:v>5.9527013624538903</c:v>
                </c:pt>
                <c:pt idx="312">
                  <c:v>5.9931946909324996</c:v>
                </c:pt>
                <c:pt idx="313">
                  <c:v>5.9256216979543401</c:v>
                </c:pt>
                <c:pt idx="314">
                  <c:v>5.9338044552211997</c:v>
                </c:pt>
                <c:pt idx="315">
                  <c:v>5.64259742254555</c:v>
                </c:pt>
                <c:pt idx="316">
                  <c:v>5.6990019076644396</c:v>
                </c:pt>
                <c:pt idx="317">
                  <c:v>5.7061869601511797</c:v>
                </c:pt>
                <c:pt idx="318">
                  <c:v>5.8000027233861697</c:v>
                </c:pt>
                <c:pt idx="319">
                  <c:v>5.8083897725753797</c:v>
                </c:pt>
                <c:pt idx="320">
                  <c:v>6.1127563563010998</c:v>
                </c:pt>
                <c:pt idx="321">
                  <c:v>6.2200570261044996</c:v>
                </c:pt>
                <c:pt idx="322">
                  <c:v>6.4546173207598097</c:v>
                </c:pt>
                <c:pt idx="323">
                  <c:v>6.7353480024001504</c:v>
                </c:pt>
                <c:pt idx="324">
                  <c:v>6.9479562670557096</c:v>
                </c:pt>
                <c:pt idx="325">
                  <c:v>7.0296190126447096</c:v>
                </c:pt>
                <c:pt idx="326">
                  <c:v>7.3819518327326996</c:v>
                </c:pt>
                <c:pt idx="327">
                  <c:v>7.2114418129151696</c:v>
                </c:pt>
                <c:pt idx="328">
                  <c:v>7.6789260451804804</c:v>
                </c:pt>
                <c:pt idx="329">
                  <c:v>7.5557832605164998</c:v>
                </c:pt>
                <c:pt idx="330">
                  <c:v>8.2730523480452902</c:v>
                </c:pt>
                <c:pt idx="331">
                  <c:v>8.7358032253521394</c:v>
                </c:pt>
                <c:pt idx="332">
                  <c:v>8.7950382139252294</c:v>
                </c:pt>
                <c:pt idx="333">
                  <c:v>9.0667836833765101</c:v>
                </c:pt>
                <c:pt idx="334">
                  <c:v>9.0608893345797394</c:v>
                </c:pt>
                <c:pt idx="335">
                  <c:v>9.3507950488191103</c:v>
                </c:pt>
                <c:pt idx="336">
                  <c:v>9.45471910655111</c:v>
                </c:pt>
                <c:pt idx="337">
                  <c:v>10.082500698182599</c:v>
                </c:pt>
                <c:pt idx="338">
                  <c:v>10.2832405615037</c:v>
                </c:pt>
                <c:pt idx="339">
                  <c:v>10.322856328910399</c:v>
                </c:pt>
                <c:pt idx="340">
                  <c:v>10.3014387137287</c:v>
                </c:pt>
                <c:pt idx="341">
                  <c:v>10.044844466192499</c:v>
                </c:pt>
                <c:pt idx="342">
                  <c:v>10.7702311739077</c:v>
                </c:pt>
                <c:pt idx="343">
                  <c:v>10.9541721082082</c:v>
                </c:pt>
                <c:pt idx="344">
                  <c:v>10.6451824361246</c:v>
                </c:pt>
                <c:pt idx="345">
                  <c:v>11.0702799052318</c:v>
                </c:pt>
                <c:pt idx="346">
                  <c:v>11.8179878292746</c:v>
                </c:pt>
                <c:pt idx="347">
                  <c:v>11.871689624643899</c:v>
                </c:pt>
                <c:pt idx="348">
                  <c:v>11.2816441616379</c:v>
                </c:pt>
                <c:pt idx="349">
                  <c:v>11.6968515534167</c:v>
                </c:pt>
                <c:pt idx="350">
                  <c:v>12.280846275514</c:v>
                </c:pt>
                <c:pt idx="351">
                  <c:v>11.911127006295599</c:v>
                </c:pt>
                <c:pt idx="352">
                  <c:v>11.3206588482845</c:v>
                </c:pt>
                <c:pt idx="353">
                  <c:v>11.5395790931994</c:v>
                </c:pt>
                <c:pt idx="354">
                  <c:v>11.1572994256159</c:v>
                </c:pt>
                <c:pt idx="355">
                  <c:v>11.4570446688577</c:v>
                </c:pt>
                <c:pt idx="356">
                  <c:v>11.0504842132375</c:v>
                </c:pt>
                <c:pt idx="357">
                  <c:v>10.874896029616499</c:v>
                </c:pt>
                <c:pt idx="358">
                  <c:v>10.9000446918163</c:v>
                </c:pt>
                <c:pt idx="359">
                  <c:v>10.9275457912393</c:v>
                </c:pt>
                <c:pt idx="360">
                  <c:v>11.1960086671835</c:v>
                </c:pt>
                <c:pt idx="361">
                  <c:v>11.1382686045502</c:v>
                </c:pt>
                <c:pt idx="362">
                  <c:v>11.244677574895199</c:v>
                </c:pt>
                <c:pt idx="363">
                  <c:v>10.695491739844501</c:v>
                </c:pt>
                <c:pt idx="364">
                  <c:v>10.640534176312199</c:v>
                </c:pt>
                <c:pt idx="365">
                  <c:v>10.672394910659399</c:v>
                </c:pt>
                <c:pt idx="366">
                  <c:v>10.7028523331179</c:v>
                </c:pt>
                <c:pt idx="367">
                  <c:v>10.7276031369111</c:v>
                </c:pt>
                <c:pt idx="368">
                  <c:v>10.7583259976905</c:v>
                </c:pt>
                <c:pt idx="369">
                  <c:v>10.771243350232499</c:v>
                </c:pt>
                <c:pt idx="370">
                  <c:v>10.780294814701501</c:v>
                </c:pt>
                <c:pt idx="371">
                  <c:v>10.789353885442701</c:v>
                </c:pt>
                <c:pt idx="372">
                  <c:v>10.9630252032409</c:v>
                </c:pt>
                <c:pt idx="373">
                  <c:v>11.289027908051899</c:v>
                </c:pt>
                <c:pt idx="374">
                  <c:v>11.7916208102999</c:v>
                </c:pt>
                <c:pt idx="375">
                  <c:v>12.0231670513955</c:v>
                </c:pt>
                <c:pt idx="376">
                  <c:v>12.602551155594499</c:v>
                </c:pt>
                <c:pt idx="377">
                  <c:v>12.945985550200099</c:v>
                </c:pt>
                <c:pt idx="378">
                  <c:v>13.3485943668465</c:v>
                </c:pt>
                <c:pt idx="379">
                  <c:v>14.0621995371009</c:v>
                </c:pt>
                <c:pt idx="380">
                  <c:v>14.1910244131436</c:v>
                </c:pt>
                <c:pt idx="381">
                  <c:v>14.355394227896401</c:v>
                </c:pt>
                <c:pt idx="382">
                  <c:v>14.4268115113316</c:v>
                </c:pt>
                <c:pt idx="383">
                  <c:v>14.9805679919723</c:v>
                </c:pt>
                <c:pt idx="384">
                  <c:v>15.2738771210166</c:v>
                </c:pt>
                <c:pt idx="385">
                  <c:v>15.2658166459975</c:v>
                </c:pt>
                <c:pt idx="386">
                  <c:v>15.785815522580901</c:v>
                </c:pt>
                <c:pt idx="387">
                  <c:v>15.5940214175398</c:v>
                </c:pt>
                <c:pt idx="388">
                  <c:v>14.8915846459684</c:v>
                </c:pt>
                <c:pt idx="389">
                  <c:v>15.1255015609695</c:v>
                </c:pt>
                <c:pt idx="390">
                  <c:v>15.408624132505899</c:v>
                </c:pt>
                <c:pt idx="391">
                  <c:v>15.8391441343158</c:v>
                </c:pt>
                <c:pt idx="392">
                  <c:v>14.7856956992592</c:v>
                </c:pt>
                <c:pt idx="393">
                  <c:v>15.0051562344752</c:v>
                </c:pt>
                <c:pt idx="394">
                  <c:v>15.057009530090999</c:v>
                </c:pt>
                <c:pt idx="395">
                  <c:v>15.0871521746416</c:v>
                </c:pt>
                <c:pt idx="396">
                  <c:v>15.128393688492</c:v>
                </c:pt>
                <c:pt idx="397">
                  <c:v>15.370912204597399</c:v>
                </c:pt>
                <c:pt idx="398">
                  <c:v>15.0305136921644</c:v>
                </c:pt>
                <c:pt idx="399">
                  <c:v>14.8447354389923</c:v>
                </c:pt>
                <c:pt idx="400">
                  <c:v>14.0889240271701</c:v>
                </c:pt>
                <c:pt idx="401">
                  <c:v>14.0712481997592</c:v>
                </c:pt>
                <c:pt idx="402">
                  <c:v>14.0909610530747</c:v>
                </c:pt>
                <c:pt idx="403">
                  <c:v>14.839627469008599</c:v>
                </c:pt>
                <c:pt idx="404">
                  <c:v>15.7863922936414</c:v>
                </c:pt>
                <c:pt idx="405">
                  <c:v>16.377408958047301</c:v>
                </c:pt>
                <c:pt idx="406">
                  <c:v>16.892974414507201</c:v>
                </c:pt>
                <c:pt idx="407">
                  <c:v>16.972252369206199</c:v>
                </c:pt>
                <c:pt idx="408">
                  <c:v>17.405037636615202</c:v>
                </c:pt>
                <c:pt idx="409">
                  <c:v>16.9027668799583</c:v>
                </c:pt>
                <c:pt idx="410">
                  <c:v>17.407152930713199</c:v>
                </c:pt>
                <c:pt idx="411">
                  <c:v>17.881629879276101</c:v>
                </c:pt>
                <c:pt idx="412">
                  <c:v>17.5258666950823</c:v>
                </c:pt>
                <c:pt idx="413">
                  <c:v>18.011549986485601</c:v>
                </c:pt>
                <c:pt idx="414">
                  <c:v>18.840964369393401</c:v>
                </c:pt>
                <c:pt idx="415">
                  <c:v>18.841966440248399</c:v>
                </c:pt>
                <c:pt idx="416">
                  <c:v>18.154630123858801</c:v>
                </c:pt>
                <c:pt idx="417">
                  <c:v>18.518861856805199</c:v>
                </c:pt>
                <c:pt idx="418">
                  <c:v>18.431042399686799</c:v>
                </c:pt>
                <c:pt idx="419">
                  <c:v>17.256861664662999</c:v>
                </c:pt>
                <c:pt idx="420">
                  <c:v>17.6643827699022</c:v>
                </c:pt>
                <c:pt idx="421">
                  <c:v>17.6977985175862</c:v>
                </c:pt>
                <c:pt idx="422">
                  <c:v>17.7461763687695</c:v>
                </c:pt>
                <c:pt idx="423">
                  <c:v>17.787037503688101</c:v>
                </c:pt>
                <c:pt idx="424">
                  <c:v>17.824249238180901</c:v>
                </c:pt>
                <c:pt idx="425">
                  <c:v>17.8693991961661</c:v>
                </c:pt>
                <c:pt idx="426">
                  <c:v>17.905171966796701</c:v>
                </c:pt>
                <c:pt idx="427">
                  <c:v>17.939502695277199</c:v>
                </c:pt>
                <c:pt idx="428">
                  <c:v>18.866584404846201</c:v>
                </c:pt>
                <c:pt idx="429">
                  <c:v>18.461686017855801</c:v>
                </c:pt>
                <c:pt idx="430">
                  <c:v>19.070646071277601</c:v>
                </c:pt>
                <c:pt idx="431">
                  <c:v>19.986025614440901</c:v>
                </c:pt>
                <c:pt idx="432">
                  <c:v>20.383591993692601</c:v>
                </c:pt>
                <c:pt idx="433">
                  <c:v>20.021673487510402</c:v>
                </c:pt>
                <c:pt idx="434">
                  <c:v>19.993766772564001</c:v>
                </c:pt>
                <c:pt idx="435">
                  <c:v>21.060263272846999</c:v>
                </c:pt>
                <c:pt idx="436">
                  <c:v>20.787193668053899</c:v>
                </c:pt>
                <c:pt idx="437">
                  <c:v>21.372718050999701</c:v>
                </c:pt>
                <c:pt idx="438">
                  <c:v>21.248774741209498</c:v>
                </c:pt>
                <c:pt idx="439">
                  <c:v>21.700252377969001</c:v>
                </c:pt>
                <c:pt idx="440">
                  <c:v>22.2424160921923</c:v>
                </c:pt>
                <c:pt idx="441">
                  <c:v>22.646953145872001</c:v>
                </c:pt>
                <c:pt idx="442">
                  <c:v>23.039828321045</c:v>
                </c:pt>
                <c:pt idx="443">
                  <c:v>23.1330878516845</c:v>
                </c:pt>
                <c:pt idx="444">
                  <c:v>23.5297720742224</c:v>
                </c:pt>
                <c:pt idx="445">
                  <c:v>23.897146697656201</c:v>
                </c:pt>
                <c:pt idx="446">
                  <c:v>24.384042008747901</c:v>
                </c:pt>
                <c:pt idx="447">
                  <c:v>24.0967029301381</c:v>
                </c:pt>
                <c:pt idx="448">
                  <c:v>24.8121107661682</c:v>
                </c:pt>
                <c:pt idx="449">
                  <c:v>25.0332106407952</c:v>
                </c:pt>
                <c:pt idx="450">
                  <c:v>25.097143021902099</c:v>
                </c:pt>
                <c:pt idx="451">
                  <c:v>25.182954813270801</c:v>
                </c:pt>
                <c:pt idx="452">
                  <c:v>26.140612276789302</c:v>
                </c:pt>
                <c:pt idx="453">
                  <c:v>26.339240056364101</c:v>
                </c:pt>
                <c:pt idx="454">
                  <c:v>26.088089189043401</c:v>
                </c:pt>
                <c:pt idx="455">
                  <c:v>26.981605857110601</c:v>
                </c:pt>
                <c:pt idx="456">
                  <c:v>26.8592262755859</c:v>
                </c:pt>
                <c:pt idx="457">
                  <c:v>25.474564163443599</c:v>
                </c:pt>
                <c:pt idx="458">
                  <c:v>25.8338026455157</c:v>
                </c:pt>
                <c:pt idx="459">
                  <c:v>26.431019368362499</c:v>
                </c:pt>
                <c:pt idx="460">
                  <c:v>27.2717341749631</c:v>
                </c:pt>
                <c:pt idx="461">
                  <c:v>28.067312191939401</c:v>
                </c:pt>
                <c:pt idx="462">
                  <c:v>28.1583957328235</c:v>
                </c:pt>
                <c:pt idx="463">
                  <c:v>28.533932325375599</c:v>
                </c:pt>
                <c:pt idx="464">
                  <c:v>28.847049971909101</c:v>
                </c:pt>
                <c:pt idx="465">
                  <c:v>28.5934266926437</c:v>
                </c:pt>
                <c:pt idx="466">
                  <c:v>27.991078939333399</c:v>
                </c:pt>
                <c:pt idx="467">
                  <c:v>28.674827946935199</c:v>
                </c:pt>
                <c:pt idx="468">
                  <c:v>27.166607167721601</c:v>
                </c:pt>
                <c:pt idx="469">
                  <c:v>27.2792779964152</c:v>
                </c:pt>
                <c:pt idx="470">
                  <c:v>27.377651509942201</c:v>
                </c:pt>
                <c:pt idx="471">
                  <c:v>27.491219690302302</c:v>
                </c:pt>
                <c:pt idx="472">
                  <c:v>27.601118318805501</c:v>
                </c:pt>
                <c:pt idx="473">
                  <c:v>27.728916414474899</c:v>
                </c:pt>
                <c:pt idx="474">
                  <c:v>27.840043073000398</c:v>
                </c:pt>
                <c:pt idx="475">
                  <c:v>27.951336154415401</c:v>
                </c:pt>
                <c:pt idx="476">
                  <c:v>28.068966855157601</c:v>
                </c:pt>
                <c:pt idx="477">
                  <c:v>28.143134913251501</c:v>
                </c:pt>
                <c:pt idx="478">
                  <c:v>29.383717172221701</c:v>
                </c:pt>
                <c:pt idx="479">
                  <c:v>30.616489266134</c:v>
                </c:pt>
                <c:pt idx="480">
                  <c:v>29.377249440167802</c:v>
                </c:pt>
                <c:pt idx="481">
                  <c:v>30.165925637432299</c:v>
                </c:pt>
                <c:pt idx="482">
                  <c:v>31.648599009377399</c:v>
                </c:pt>
                <c:pt idx="483">
                  <c:v>31.467987643566801</c:v>
                </c:pt>
                <c:pt idx="484">
                  <c:v>32.541128827538401</c:v>
                </c:pt>
                <c:pt idx="485">
                  <c:v>31.656987472696301</c:v>
                </c:pt>
                <c:pt idx="486">
                  <c:v>31.8882133088273</c:v>
                </c:pt>
                <c:pt idx="487">
                  <c:v>32.976371187673401</c:v>
                </c:pt>
                <c:pt idx="488">
                  <c:v>31.775251904644801</c:v>
                </c:pt>
                <c:pt idx="489">
                  <c:v>30.7016916322873</c:v>
                </c:pt>
                <c:pt idx="490">
                  <c:v>30.0770204434283</c:v>
                </c:pt>
                <c:pt idx="491">
                  <c:v>31.813894006751301</c:v>
                </c:pt>
                <c:pt idx="492">
                  <c:v>32.6686431883277</c:v>
                </c:pt>
                <c:pt idx="493">
                  <c:v>33.022260288335701</c:v>
                </c:pt>
                <c:pt idx="494">
                  <c:v>32.288104847984798</c:v>
                </c:pt>
                <c:pt idx="495">
                  <c:v>32.854283227188702</c:v>
                </c:pt>
                <c:pt idx="496">
                  <c:v>34.346341073240502</c:v>
                </c:pt>
                <c:pt idx="497">
                  <c:v>34.636306702645001</c:v>
                </c:pt>
                <c:pt idx="498">
                  <c:v>36.6784338484496</c:v>
                </c:pt>
                <c:pt idx="499">
                  <c:v>35.394207785724802</c:v>
                </c:pt>
                <c:pt idx="500">
                  <c:v>35.134266720990702</c:v>
                </c:pt>
                <c:pt idx="501">
                  <c:v>33.241539020932798</c:v>
                </c:pt>
                <c:pt idx="502">
                  <c:v>33.894093940404403</c:v>
                </c:pt>
                <c:pt idx="503">
                  <c:v>34.072483498729298</c:v>
                </c:pt>
                <c:pt idx="504">
                  <c:v>33.938235166556197</c:v>
                </c:pt>
                <c:pt idx="505">
                  <c:v>31.6496748226687</c:v>
                </c:pt>
                <c:pt idx="506">
                  <c:v>32.475876234713397</c:v>
                </c:pt>
                <c:pt idx="507">
                  <c:v>32.639948076879499</c:v>
                </c:pt>
                <c:pt idx="508">
                  <c:v>32.846197818466997</c:v>
                </c:pt>
                <c:pt idx="509">
                  <c:v>33.0431808671106</c:v>
                </c:pt>
                <c:pt idx="510">
                  <c:v>33.213104928855302</c:v>
                </c:pt>
                <c:pt idx="511">
                  <c:v>33.425651021785299</c:v>
                </c:pt>
                <c:pt idx="512">
                  <c:v>33.629804652587097</c:v>
                </c:pt>
                <c:pt idx="513">
                  <c:v>33.834863805394399</c:v>
                </c:pt>
                <c:pt idx="514">
                  <c:v>34.027226347920397</c:v>
                </c:pt>
                <c:pt idx="515">
                  <c:v>34.199820560815503</c:v>
                </c:pt>
                <c:pt idx="516">
                  <c:v>34.379819202919897</c:v>
                </c:pt>
                <c:pt idx="517">
                  <c:v>34.577009561975601</c:v>
                </c:pt>
                <c:pt idx="518">
                  <c:v>34.760036977269799</c:v>
                </c:pt>
                <c:pt idx="519">
                  <c:v>34.942984120056202</c:v>
                </c:pt>
                <c:pt idx="520">
                  <c:v>35.126894140329597</c:v>
                </c:pt>
                <c:pt idx="521">
                  <c:v>33.610466284922602</c:v>
                </c:pt>
                <c:pt idx="522">
                  <c:v>35.319866985238498</c:v>
                </c:pt>
                <c:pt idx="523">
                  <c:v>37.496020873716098</c:v>
                </c:pt>
                <c:pt idx="524">
                  <c:v>39.454290959431503</c:v>
                </c:pt>
                <c:pt idx="525">
                  <c:v>40.137089601691699</c:v>
                </c:pt>
                <c:pt idx="526">
                  <c:v>41.927258679140998</c:v>
                </c:pt>
                <c:pt idx="527">
                  <c:v>43.363619441613899</c:v>
                </c:pt>
                <c:pt idx="528">
                  <c:v>41.756437905177599</c:v>
                </c:pt>
                <c:pt idx="529">
                  <c:v>41.909517052466299</c:v>
                </c:pt>
                <c:pt idx="530">
                  <c:v>40.177513190602497</c:v>
                </c:pt>
                <c:pt idx="531">
                  <c:v>41.772462393680598</c:v>
                </c:pt>
                <c:pt idx="532">
                  <c:v>41.568760672211802</c:v>
                </c:pt>
                <c:pt idx="533">
                  <c:v>39.883866521814099</c:v>
                </c:pt>
                <c:pt idx="534">
                  <c:v>40.221176302908603</c:v>
                </c:pt>
                <c:pt idx="535">
                  <c:v>40.371872319392402</c:v>
                </c:pt>
                <c:pt idx="536">
                  <c:v>41.0899273648498</c:v>
                </c:pt>
                <c:pt idx="537">
                  <c:v>42.373739253228202</c:v>
                </c:pt>
                <c:pt idx="538">
                  <c:v>42.750380720007797</c:v>
                </c:pt>
                <c:pt idx="539">
                  <c:v>42.981881905535097</c:v>
                </c:pt>
                <c:pt idx="540">
                  <c:v>43.656419867595702</c:v>
                </c:pt>
                <c:pt idx="541">
                  <c:v>42.722889720074697</c:v>
                </c:pt>
                <c:pt idx="542">
                  <c:v>42.518794504986701</c:v>
                </c:pt>
                <c:pt idx="543">
                  <c:v>44.032309786723197</c:v>
                </c:pt>
                <c:pt idx="544">
                  <c:v>43.692862116858798</c:v>
                </c:pt>
                <c:pt idx="545">
                  <c:v>44.085681676189402</c:v>
                </c:pt>
                <c:pt idx="546">
                  <c:v>46.261436102127703</c:v>
                </c:pt>
                <c:pt idx="547">
                  <c:v>46.757132799014201</c:v>
                </c:pt>
                <c:pt idx="548">
                  <c:v>45.430825615082099</c:v>
                </c:pt>
                <c:pt idx="549">
                  <c:v>43.425749668862998</c:v>
                </c:pt>
                <c:pt idx="550">
                  <c:v>43.855616451535397</c:v>
                </c:pt>
                <c:pt idx="551">
                  <c:v>44.084229818311996</c:v>
                </c:pt>
                <c:pt idx="552">
                  <c:v>44.3078355529899</c:v>
                </c:pt>
                <c:pt idx="553">
                  <c:v>44.5316838072766</c:v>
                </c:pt>
                <c:pt idx="554">
                  <c:v>44.813076665380201</c:v>
                </c:pt>
                <c:pt idx="555">
                  <c:v>45.123309434171702</c:v>
                </c:pt>
                <c:pt idx="556">
                  <c:v>45.432954918386201</c:v>
                </c:pt>
                <c:pt idx="557">
                  <c:v>45.017663637741499</c:v>
                </c:pt>
                <c:pt idx="558">
                  <c:v>39.507901603925802</c:v>
                </c:pt>
                <c:pt idx="559">
                  <c:v>38.104647924905997</c:v>
                </c:pt>
                <c:pt idx="560">
                  <c:v>38.340063936423</c:v>
                </c:pt>
                <c:pt idx="561">
                  <c:v>38.5665180672679</c:v>
                </c:pt>
                <c:pt idx="562">
                  <c:v>38.7776396487954</c:v>
                </c:pt>
                <c:pt idx="563">
                  <c:v>39.071856386932502</c:v>
                </c:pt>
                <c:pt idx="564">
                  <c:v>39.365159600702597</c:v>
                </c:pt>
                <c:pt idx="565">
                  <c:v>39.6020249157419</c:v>
                </c:pt>
                <c:pt idx="566">
                  <c:v>39.881761934754003</c:v>
                </c:pt>
                <c:pt idx="567">
                  <c:v>40.1193324159699</c:v>
                </c:pt>
                <c:pt idx="568">
                  <c:v>40.441509635092103</c:v>
                </c:pt>
                <c:pt idx="569">
                  <c:v>40.646639651689199</c:v>
                </c:pt>
                <c:pt idx="570">
                  <c:v>40.866695415516098</c:v>
                </c:pt>
                <c:pt idx="571">
                  <c:v>41.1508381513801</c:v>
                </c:pt>
                <c:pt idx="572">
                  <c:v>41.386864655842402</c:v>
                </c:pt>
                <c:pt idx="573">
                  <c:v>42.780690434297902</c:v>
                </c:pt>
                <c:pt idx="574">
                  <c:v>44.092223024528998</c:v>
                </c:pt>
                <c:pt idx="575">
                  <c:v>46.151759647391003</c:v>
                </c:pt>
                <c:pt idx="576">
                  <c:v>48.7518389688369</c:v>
                </c:pt>
                <c:pt idx="577">
                  <c:v>51.301364948653998</c:v>
                </c:pt>
                <c:pt idx="578">
                  <c:v>48.170156502192498</c:v>
                </c:pt>
                <c:pt idx="579">
                  <c:v>47.036434325507301</c:v>
                </c:pt>
                <c:pt idx="580">
                  <c:v>45.277406840809299</c:v>
                </c:pt>
                <c:pt idx="581">
                  <c:v>47.931989631974098</c:v>
                </c:pt>
                <c:pt idx="582">
                  <c:v>49.411549711540097</c:v>
                </c:pt>
                <c:pt idx="583">
                  <c:v>48.844553124696802</c:v>
                </c:pt>
                <c:pt idx="584">
                  <c:v>55.026694403940603</c:v>
                </c:pt>
                <c:pt idx="585">
                  <c:v>55.404739956702898</c:v>
                </c:pt>
                <c:pt idx="586">
                  <c:v>56.908479932375997</c:v>
                </c:pt>
                <c:pt idx="587">
                  <c:v>56.298570636231403</c:v>
                </c:pt>
                <c:pt idx="588">
                  <c:v>55.7374158119556</c:v>
                </c:pt>
                <c:pt idx="589">
                  <c:v>58.237775569771202</c:v>
                </c:pt>
                <c:pt idx="590">
                  <c:v>57.878707455294098</c:v>
                </c:pt>
                <c:pt idx="591">
                  <c:v>57.795453309492501</c:v>
                </c:pt>
                <c:pt idx="592">
                  <c:v>59.2439848403599</c:v>
                </c:pt>
                <c:pt idx="593">
                  <c:v>58.039321580161598</c:v>
                </c:pt>
                <c:pt idx="594">
                  <c:v>58.494597298961899</c:v>
                </c:pt>
                <c:pt idx="595">
                  <c:v>62.048901433789901</c:v>
                </c:pt>
                <c:pt idx="596">
                  <c:v>59.777222170030697</c:v>
                </c:pt>
                <c:pt idx="597">
                  <c:v>58.821424105174799</c:v>
                </c:pt>
                <c:pt idx="598">
                  <c:v>58.236232116588198</c:v>
                </c:pt>
                <c:pt idx="599">
                  <c:v>58.208792435667199</c:v>
                </c:pt>
                <c:pt idx="600">
                  <c:v>56.685244964229199</c:v>
                </c:pt>
                <c:pt idx="601">
                  <c:v>57.748946984998703</c:v>
                </c:pt>
                <c:pt idx="602">
                  <c:v>57.4005405122331</c:v>
                </c:pt>
                <c:pt idx="603">
                  <c:v>56.634291676187303</c:v>
                </c:pt>
                <c:pt idx="604">
                  <c:v>56.7204688396356</c:v>
                </c:pt>
                <c:pt idx="605">
                  <c:v>56.601591512916201</c:v>
                </c:pt>
                <c:pt idx="606">
                  <c:v>56.887549228789403</c:v>
                </c:pt>
                <c:pt idx="607">
                  <c:v>57.4797024189875</c:v>
                </c:pt>
                <c:pt idx="608">
                  <c:v>54.2845784998621</c:v>
                </c:pt>
                <c:pt idx="609">
                  <c:v>54.979321794165799</c:v>
                </c:pt>
                <c:pt idx="610">
                  <c:v>55.270345317891199</c:v>
                </c:pt>
                <c:pt idx="611">
                  <c:v>55.569571973775403</c:v>
                </c:pt>
                <c:pt idx="612">
                  <c:v>56.897523935368902</c:v>
                </c:pt>
                <c:pt idx="613">
                  <c:v>56.227895996042399</c:v>
                </c:pt>
                <c:pt idx="614">
                  <c:v>59.420868879460201</c:v>
                </c:pt>
                <c:pt idx="615">
                  <c:v>62.004919681760498</c:v>
                </c:pt>
                <c:pt idx="616">
                  <c:v>61.482716198331097</c:v>
                </c:pt>
                <c:pt idx="617">
                  <c:v>54.578825465528702</c:v>
                </c:pt>
                <c:pt idx="618">
                  <c:v>56.422376285859997</c:v>
                </c:pt>
                <c:pt idx="619">
                  <c:v>57.3551041178684</c:v>
                </c:pt>
                <c:pt idx="620">
                  <c:v>60.212270682842899</c:v>
                </c:pt>
                <c:pt idx="621">
                  <c:v>58.488028729123101</c:v>
                </c:pt>
                <c:pt idx="622">
                  <c:v>62.289526293006297</c:v>
                </c:pt>
                <c:pt idx="623">
                  <c:v>62.752991914842099</c:v>
                </c:pt>
                <c:pt idx="624">
                  <c:v>61.886159766744001</c:v>
                </c:pt>
                <c:pt idx="625">
                  <c:v>64.742008628761198</c:v>
                </c:pt>
                <c:pt idx="626">
                  <c:v>65.747965990089</c:v>
                </c:pt>
                <c:pt idx="627">
                  <c:v>69.886998424681494</c:v>
                </c:pt>
                <c:pt idx="628">
                  <c:v>69.874016487999</c:v>
                </c:pt>
                <c:pt idx="629">
                  <c:v>64.8236469589705</c:v>
                </c:pt>
                <c:pt idx="630">
                  <c:v>68.875183755542096</c:v>
                </c:pt>
                <c:pt idx="631">
                  <c:v>70.779524970627307</c:v>
                </c:pt>
                <c:pt idx="632">
                  <c:v>75.262161573612502</c:v>
                </c:pt>
                <c:pt idx="633">
                  <c:v>75.001724516882106</c:v>
                </c:pt>
                <c:pt idx="634">
                  <c:v>66.2158457545478</c:v>
                </c:pt>
                <c:pt idx="635">
                  <c:v>67.542238419959503</c:v>
                </c:pt>
                <c:pt idx="636">
                  <c:v>68.0832785710449</c:v>
                </c:pt>
                <c:pt idx="637">
                  <c:v>69.720716907229303</c:v>
                </c:pt>
                <c:pt idx="638">
                  <c:v>74.596551802700802</c:v>
                </c:pt>
                <c:pt idx="639">
                  <c:v>76.414889963022702</c:v>
                </c:pt>
                <c:pt idx="640">
                  <c:v>78.666996017663706</c:v>
                </c:pt>
                <c:pt idx="641">
                  <c:v>80.224167663286593</c:v>
                </c:pt>
                <c:pt idx="642">
                  <c:v>88.706467066917099</c:v>
                </c:pt>
                <c:pt idx="643">
                  <c:v>85.901103698456794</c:v>
                </c:pt>
                <c:pt idx="644">
                  <c:v>82.454373558746397</c:v>
                </c:pt>
                <c:pt idx="645">
                  <c:v>83.839424825951696</c:v>
                </c:pt>
                <c:pt idx="646">
                  <c:v>87.883937212138093</c:v>
                </c:pt>
                <c:pt idx="647">
                  <c:v>86.932122948664301</c:v>
                </c:pt>
                <c:pt idx="648">
                  <c:v>88.025539991646497</c:v>
                </c:pt>
                <c:pt idx="649">
                  <c:v>87.066587015619803</c:v>
                </c:pt>
                <c:pt idx="650">
                  <c:v>86.790476668393495</c:v>
                </c:pt>
                <c:pt idx="651">
                  <c:v>81.771829321635593</c:v>
                </c:pt>
                <c:pt idx="652">
                  <c:v>81.527415724862294</c:v>
                </c:pt>
                <c:pt idx="653">
                  <c:v>82.501472898549295</c:v>
                </c:pt>
                <c:pt idx="654">
                  <c:v>83.380405731109093</c:v>
                </c:pt>
                <c:pt idx="655">
                  <c:v>84.117243274947995</c:v>
                </c:pt>
                <c:pt idx="656">
                  <c:v>84.792744532983704</c:v>
                </c:pt>
                <c:pt idx="657">
                  <c:v>85.569404165762293</c:v>
                </c:pt>
                <c:pt idx="658">
                  <c:v>86.399834755220098</c:v>
                </c:pt>
                <c:pt idx="659">
                  <c:v>87.3665787044946</c:v>
                </c:pt>
                <c:pt idx="660">
                  <c:v>88.2973421417271</c:v>
                </c:pt>
                <c:pt idx="661">
                  <c:v>89.136417178946999</c:v>
                </c:pt>
                <c:pt idx="662">
                  <c:v>90.077044073556493</c:v>
                </c:pt>
                <c:pt idx="663">
                  <c:v>90.773192225540001</c:v>
                </c:pt>
                <c:pt idx="664">
                  <c:v>90.160948228654505</c:v>
                </c:pt>
                <c:pt idx="665">
                  <c:v>100.850778432483</c:v>
                </c:pt>
                <c:pt idx="666">
                  <c:v>106.19942863994299</c:v>
                </c:pt>
                <c:pt idx="667">
                  <c:v>107.562687863725</c:v>
                </c:pt>
                <c:pt idx="668">
                  <c:v>112.15382209481901</c:v>
                </c:pt>
                <c:pt idx="669">
                  <c:v>115.75198283125199</c:v>
                </c:pt>
                <c:pt idx="670">
                  <c:v>119.78473956354</c:v>
                </c:pt>
                <c:pt idx="671">
                  <c:v>128.640887885778</c:v>
                </c:pt>
                <c:pt idx="672">
                  <c:v>130.22097293777099</c:v>
                </c:pt>
                <c:pt idx="673">
                  <c:v>135.056294833686</c:v>
                </c:pt>
                <c:pt idx="674">
                  <c:v>130.51787240226801</c:v>
                </c:pt>
                <c:pt idx="675">
                  <c:v>130.835693006963</c:v>
                </c:pt>
                <c:pt idx="676">
                  <c:v>133.01773382947499</c:v>
                </c:pt>
                <c:pt idx="677">
                  <c:v>129.43545862025101</c:v>
                </c:pt>
                <c:pt idx="678">
                  <c:v>133.164026956393</c:v>
                </c:pt>
                <c:pt idx="679">
                  <c:v>131.68797989701301</c:v>
                </c:pt>
                <c:pt idx="680">
                  <c:v>130.03856773977</c:v>
                </c:pt>
                <c:pt idx="681">
                  <c:v>128.976245440979</c:v>
                </c:pt>
                <c:pt idx="682">
                  <c:v>129.91586464554501</c:v>
                </c:pt>
                <c:pt idx="683">
                  <c:v>130.98533434373101</c:v>
                </c:pt>
                <c:pt idx="684">
                  <c:v>131.99763663870701</c:v>
                </c:pt>
                <c:pt idx="685">
                  <c:v>132.99913942344</c:v>
                </c:pt>
                <c:pt idx="686">
                  <c:v>134.09266101214001</c:v>
                </c:pt>
                <c:pt idx="687">
                  <c:v>135.207356082513</c:v>
                </c:pt>
                <c:pt idx="688">
                  <c:v>136.08928896478699</c:v>
                </c:pt>
                <c:pt idx="689">
                  <c:v>136.282610294731</c:v>
                </c:pt>
                <c:pt idx="690">
                  <c:v>134.89452360975099</c:v>
                </c:pt>
                <c:pt idx="691">
                  <c:v>138.23512033503599</c:v>
                </c:pt>
                <c:pt idx="692">
                  <c:v>150.15831136928699</c:v>
                </c:pt>
                <c:pt idx="693">
                  <c:v>152.83978983204</c:v>
                </c:pt>
                <c:pt idx="694">
                  <c:v>152.502151084589</c:v>
                </c:pt>
                <c:pt idx="695">
                  <c:v>152.13012301816599</c:v>
                </c:pt>
                <c:pt idx="696">
                  <c:v>160.881431910435</c:v>
                </c:pt>
                <c:pt idx="697">
                  <c:v>163.84514211180999</c:v>
                </c:pt>
                <c:pt idx="698">
                  <c:v>163.64071108848799</c:v>
                </c:pt>
                <c:pt idx="699">
                  <c:v>162.882886593378</c:v>
                </c:pt>
                <c:pt idx="700">
                  <c:v>156.498922465367</c:v>
                </c:pt>
                <c:pt idx="701">
                  <c:v>163.79865098352201</c:v>
                </c:pt>
                <c:pt idx="702">
                  <c:v>175.415925361289</c:v>
                </c:pt>
                <c:pt idx="703">
                  <c:v>183.36271198126499</c:v>
                </c:pt>
                <c:pt idx="704">
                  <c:v>185.61070049747599</c:v>
                </c:pt>
                <c:pt idx="705">
                  <c:v>199.84713592823499</c:v>
                </c:pt>
                <c:pt idx="706">
                  <c:v>210.79934203636</c:v>
                </c:pt>
                <c:pt idx="707">
                  <c:v>209.14992159340599</c:v>
                </c:pt>
                <c:pt idx="708">
                  <c:v>219.85765570001399</c:v>
                </c:pt>
                <c:pt idx="709">
                  <c:v>223.27738205071299</c:v>
                </c:pt>
                <c:pt idx="710">
                  <c:v>210.03962236138901</c:v>
                </c:pt>
                <c:pt idx="711">
                  <c:v>223.755711337615</c:v>
                </c:pt>
                <c:pt idx="712">
                  <c:v>205.55058698330799</c:v>
                </c:pt>
                <c:pt idx="713">
                  <c:v>216.07796223582901</c:v>
                </c:pt>
                <c:pt idx="714">
                  <c:v>219.488327845817</c:v>
                </c:pt>
                <c:pt idx="715">
                  <c:v>213.33552751827901</c:v>
                </c:pt>
                <c:pt idx="716">
                  <c:v>240.819873349104</c:v>
                </c:pt>
                <c:pt idx="717">
                  <c:v>252.51514365037201</c:v>
                </c:pt>
                <c:pt idx="718">
                  <c:v>257.74537025129302</c:v>
                </c:pt>
                <c:pt idx="719">
                  <c:v>253.485321151135</c:v>
                </c:pt>
                <c:pt idx="720">
                  <c:v>254.75373560224699</c:v>
                </c:pt>
                <c:pt idx="721">
                  <c:v>265.891199683747</c:v>
                </c:pt>
                <c:pt idx="722">
                  <c:v>277.30548457383401</c:v>
                </c:pt>
                <c:pt idx="723">
                  <c:v>288.31364294359798</c:v>
                </c:pt>
                <c:pt idx="724">
                  <c:v>282.04284777999902</c:v>
                </c:pt>
                <c:pt idx="725">
                  <c:v>218.13493891277099</c:v>
                </c:pt>
                <c:pt idx="726">
                  <c:v>216.18658854363801</c:v>
                </c:pt>
                <c:pt idx="727">
                  <c:v>217.04430740446799</c:v>
                </c:pt>
                <c:pt idx="728">
                  <c:v>217.69636902670601</c:v>
                </c:pt>
                <c:pt idx="729">
                  <c:v>218.699963412919</c:v>
                </c:pt>
                <c:pt idx="730">
                  <c:v>219.65768236454699</c:v>
                </c:pt>
                <c:pt idx="731">
                  <c:v>220.67031853250501</c:v>
                </c:pt>
                <c:pt idx="732">
                  <c:v>221.78517022769401</c:v>
                </c:pt>
                <c:pt idx="733">
                  <c:v>229.52201098117499</c:v>
                </c:pt>
                <c:pt idx="734">
                  <c:v>227.81078517355701</c:v>
                </c:pt>
                <c:pt idx="735">
                  <c:v>221.62175343195</c:v>
                </c:pt>
                <c:pt idx="736">
                  <c:v>230.31737417673699</c:v>
                </c:pt>
                <c:pt idx="737">
                  <c:v>234.397381522534</c:v>
                </c:pt>
                <c:pt idx="738">
                  <c:v>230.434680676011</c:v>
                </c:pt>
                <c:pt idx="739">
                  <c:v>235.326737435719</c:v>
                </c:pt>
                <c:pt idx="740">
                  <c:v>250.95444204165599</c:v>
                </c:pt>
                <c:pt idx="741">
                  <c:v>246.86311225741099</c:v>
                </c:pt>
                <c:pt idx="742">
                  <c:v>252.32961660389</c:v>
                </c:pt>
                <c:pt idx="743">
                  <c:v>264.91958510534101</c:v>
                </c:pt>
                <c:pt idx="744">
                  <c:v>275.88242629412099</c:v>
                </c:pt>
                <c:pt idx="745">
                  <c:v>274.06421012350302</c:v>
                </c:pt>
                <c:pt idx="746">
                  <c:v>295.68342834229497</c:v>
                </c:pt>
                <c:pt idx="747">
                  <c:v>302.19834159717101</c:v>
                </c:pt>
                <c:pt idx="748">
                  <c:v>301.92519477737801</c:v>
                </c:pt>
                <c:pt idx="749">
                  <c:v>292.953005976371</c:v>
                </c:pt>
                <c:pt idx="750">
                  <c:v>297.91846025010301</c:v>
                </c:pt>
                <c:pt idx="751">
                  <c:v>303.18229703056301</c:v>
                </c:pt>
                <c:pt idx="752">
                  <c:v>281.15220818758598</c:v>
                </c:pt>
                <c:pt idx="753">
                  <c:v>286.13328903189699</c:v>
                </c:pt>
                <c:pt idx="754">
                  <c:v>287.96438891765598</c:v>
                </c:pt>
                <c:pt idx="755">
                  <c:v>279.73308700705201</c:v>
                </c:pt>
                <c:pt idx="756">
                  <c:v>285.26604089540302</c:v>
                </c:pt>
                <c:pt idx="757">
                  <c:v>279.83304371275301</c:v>
                </c:pt>
                <c:pt idx="758">
                  <c:v>276.38244828151198</c:v>
                </c:pt>
                <c:pt idx="759">
                  <c:v>250.14828234838299</c:v>
                </c:pt>
                <c:pt idx="760">
                  <c:v>250.055232534113</c:v>
                </c:pt>
                <c:pt idx="761">
                  <c:v>251.78631937109</c:v>
                </c:pt>
                <c:pt idx="762">
                  <c:v>253.21780899806299</c:v>
                </c:pt>
                <c:pt idx="763">
                  <c:v>254.741453680577</c:v>
                </c:pt>
                <c:pt idx="764">
                  <c:v>256.03356312964502</c:v>
                </c:pt>
                <c:pt idx="765">
                  <c:v>268.618176264959</c:v>
                </c:pt>
                <c:pt idx="766">
                  <c:v>276.908259164583</c:v>
                </c:pt>
                <c:pt idx="767">
                  <c:v>277.645607943708</c:v>
                </c:pt>
                <c:pt idx="768">
                  <c:v>289.107376525088</c:v>
                </c:pt>
                <c:pt idx="769">
                  <c:v>276.00810316845502</c:v>
                </c:pt>
                <c:pt idx="770">
                  <c:v>289.05767931309998</c:v>
                </c:pt>
                <c:pt idx="771">
                  <c:v>297.18171464627898</c:v>
                </c:pt>
                <c:pt idx="772">
                  <c:v>293.89198187252299</c:v>
                </c:pt>
                <c:pt idx="773">
                  <c:v>298.85248650218199</c:v>
                </c:pt>
                <c:pt idx="774">
                  <c:v>287.434126354966</c:v>
                </c:pt>
                <c:pt idx="775">
                  <c:v>319.82063626654201</c:v>
                </c:pt>
                <c:pt idx="776">
                  <c:v>319.01354303027802</c:v>
                </c:pt>
                <c:pt idx="777">
                  <c:v>323.36069525868999</c:v>
                </c:pt>
                <c:pt idx="778">
                  <c:v>315.807613875328</c:v>
                </c:pt>
                <c:pt idx="779">
                  <c:v>320.20248226338401</c:v>
                </c:pt>
                <c:pt idx="780">
                  <c:v>322.074975669732</c:v>
                </c:pt>
                <c:pt idx="781">
                  <c:v>315.58187892773498</c:v>
                </c:pt>
                <c:pt idx="782">
                  <c:v>328.48814523520298</c:v>
                </c:pt>
                <c:pt idx="783">
                  <c:v>321.449788684841</c:v>
                </c:pt>
                <c:pt idx="784">
                  <c:v>325.99114724862602</c:v>
                </c:pt>
                <c:pt idx="785">
                  <c:v>318.47581598061498</c:v>
                </c:pt>
                <c:pt idx="786">
                  <c:v>332.97798518023501</c:v>
                </c:pt>
                <c:pt idx="787">
                  <c:v>339.12429498353299</c:v>
                </c:pt>
                <c:pt idx="788">
                  <c:v>343.09396271079498</c:v>
                </c:pt>
                <c:pt idx="789">
                  <c:v>344.26943716940002</c:v>
                </c:pt>
                <c:pt idx="790">
                  <c:v>353.107030933555</c:v>
                </c:pt>
                <c:pt idx="791">
                  <c:v>343.22841163094398</c:v>
                </c:pt>
                <c:pt idx="792">
                  <c:v>353.87601534683699</c:v>
                </c:pt>
                <c:pt idx="793">
                  <c:v>355.92446330878801</c:v>
                </c:pt>
                <c:pt idx="794">
                  <c:v>355.46252362927999</c:v>
                </c:pt>
                <c:pt idx="795">
                  <c:v>369.63635720650001</c:v>
                </c:pt>
                <c:pt idx="796">
                  <c:v>370.036133123914</c:v>
                </c:pt>
                <c:pt idx="797">
                  <c:v>376.14656240894601</c:v>
                </c:pt>
                <c:pt idx="798">
                  <c:v>370.01446948073601</c:v>
                </c:pt>
                <c:pt idx="799">
                  <c:v>376.88200946171202</c:v>
                </c:pt>
                <c:pt idx="800">
                  <c:v>388.69112079927402</c:v>
                </c:pt>
                <c:pt idx="801">
                  <c:v>379.63265550732501</c:v>
                </c:pt>
                <c:pt idx="802">
                  <c:v>362.48916358939198</c:v>
                </c:pt>
                <c:pt idx="803">
                  <c:v>366.29927040909701</c:v>
                </c:pt>
                <c:pt idx="804">
                  <c:v>367.454845520275</c:v>
                </c:pt>
                <c:pt idx="805">
                  <c:v>368.58827168684599</c:v>
                </c:pt>
                <c:pt idx="806">
                  <c:v>369.62169262398203</c:v>
                </c:pt>
                <c:pt idx="807">
                  <c:v>370.98429710200497</c:v>
                </c:pt>
                <c:pt idx="808">
                  <c:v>366.62005628402801</c:v>
                </c:pt>
                <c:pt idx="809">
                  <c:v>360.24687336984601</c:v>
                </c:pt>
                <c:pt idx="810">
                  <c:v>349.78963178288302</c:v>
                </c:pt>
                <c:pt idx="811">
                  <c:v>350.43041397209402</c:v>
                </c:pt>
                <c:pt idx="812">
                  <c:v>358.10408082483701</c:v>
                </c:pt>
                <c:pt idx="813">
                  <c:v>372.40538888689798</c:v>
                </c:pt>
                <c:pt idx="814">
                  <c:v>382.290074718673</c:v>
                </c:pt>
                <c:pt idx="815">
                  <c:v>392.033366923264</c:v>
                </c:pt>
                <c:pt idx="816">
                  <c:v>405.46829031009099</c:v>
                </c:pt>
                <c:pt idx="817">
                  <c:v>418.28315669462501</c:v>
                </c:pt>
                <c:pt idx="818">
                  <c:v>435.76958119730602</c:v>
                </c:pt>
                <c:pt idx="819">
                  <c:v>440.19313294748201</c:v>
                </c:pt>
                <c:pt idx="820">
                  <c:v>456.87824446693998</c:v>
                </c:pt>
                <c:pt idx="821">
                  <c:v>452.15309498436199</c:v>
                </c:pt>
                <c:pt idx="822">
                  <c:v>471.89571463789099</c:v>
                </c:pt>
                <c:pt idx="823">
                  <c:v>478.924791216225</c:v>
                </c:pt>
                <c:pt idx="824">
                  <c:v>491.80696965133802</c:v>
                </c:pt>
                <c:pt idx="825">
                  <c:v>500.30810203009497</c:v>
                </c:pt>
                <c:pt idx="826">
                  <c:v>505.93083194113802</c:v>
                </c:pt>
                <c:pt idx="827">
                  <c:v>518.83204605441904</c:v>
                </c:pt>
                <c:pt idx="828">
                  <c:v>533.24683461264794</c:v>
                </c:pt>
                <c:pt idx="829">
                  <c:v>529.13528318544104</c:v>
                </c:pt>
                <c:pt idx="830">
                  <c:v>499.91332770785903</c:v>
                </c:pt>
                <c:pt idx="831">
                  <c:v>515.94918571453604</c:v>
                </c:pt>
                <c:pt idx="832">
                  <c:v>544.03012894873302</c:v>
                </c:pt>
                <c:pt idx="833">
                  <c:v>551.14630120020104</c:v>
                </c:pt>
                <c:pt idx="834">
                  <c:v>587.81412266851203</c:v>
                </c:pt>
                <c:pt idx="835">
                  <c:v>580.69175756883999</c:v>
                </c:pt>
                <c:pt idx="836">
                  <c:v>612.27345459541698</c:v>
                </c:pt>
                <c:pt idx="837">
                  <c:v>611.54568220554199</c:v>
                </c:pt>
                <c:pt idx="838">
                  <c:v>583.22261055572005</c:v>
                </c:pt>
                <c:pt idx="839">
                  <c:v>609.39371478027601</c:v>
                </c:pt>
                <c:pt idx="840">
                  <c:v>653.300141706045</c:v>
                </c:pt>
                <c:pt idx="841">
                  <c:v>682.41644387832798</c:v>
                </c:pt>
                <c:pt idx="842">
                  <c:v>735.27997293003</c:v>
                </c:pt>
                <c:pt idx="843">
                  <c:v>707.96097084371002</c:v>
                </c:pt>
                <c:pt idx="844">
                  <c:v>749.00087984259096</c:v>
                </c:pt>
                <c:pt idx="845">
                  <c:v>723.44112104206704</c:v>
                </c:pt>
                <c:pt idx="846">
                  <c:v>747.74121939227905</c:v>
                </c:pt>
                <c:pt idx="847">
                  <c:v>761.39991095897994</c:v>
                </c:pt>
                <c:pt idx="848">
                  <c:v>765.80812629360605</c:v>
                </c:pt>
                <c:pt idx="849">
                  <c:v>822.76742841652595</c:v>
                </c:pt>
                <c:pt idx="850">
                  <c:v>865.10576435088603</c:v>
                </c:pt>
                <c:pt idx="851">
                  <c:v>874.943839437517</c:v>
                </c:pt>
                <c:pt idx="852">
                  <c:v>851.54763064738199</c:v>
                </c:pt>
                <c:pt idx="853">
                  <c:v>882.56629320844695</c:v>
                </c:pt>
                <c:pt idx="854">
                  <c:v>864.39187253287002</c:v>
                </c:pt>
                <c:pt idx="855">
                  <c:v>728.61138325706099</c:v>
                </c:pt>
                <c:pt idx="856">
                  <c:v>749.62719919204903</c:v>
                </c:pt>
                <c:pt idx="857">
                  <c:v>752.104869035717</c:v>
                </c:pt>
                <c:pt idx="858">
                  <c:v>782.80752872504195</c:v>
                </c:pt>
                <c:pt idx="859">
                  <c:v>833.73254679378795</c:v>
                </c:pt>
                <c:pt idx="860">
                  <c:v>865.82562319487897</c:v>
                </c:pt>
                <c:pt idx="861">
                  <c:v>833.51544830011505</c:v>
                </c:pt>
                <c:pt idx="862">
                  <c:v>865.99349289515897</c:v>
                </c:pt>
                <c:pt idx="863">
                  <c:v>906.89002595077704</c:v>
                </c:pt>
                <c:pt idx="864">
                  <c:v>887.96357164379003</c:v>
                </c:pt>
                <c:pt idx="865">
                  <c:v>934.743722553613</c:v>
                </c:pt>
                <c:pt idx="866">
                  <c:v>905.47037674886803</c:v>
                </c:pt>
                <c:pt idx="867">
                  <c:v>897.57984897622703</c:v>
                </c:pt>
                <c:pt idx="868">
                  <c:v>875.79874578288297</c:v>
                </c:pt>
                <c:pt idx="869">
                  <c:v>932.85621844702098</c:v>
                </c:pt>
                <c:pt idx="870">
                  <c:v>968.37667682322103</c:v>
                </c:pt>
                <c:pt idx="871">
                  <c:v>1047.5512179458101</c:v>
                </c:pt>
                <c:pt idx="872">
                  <c:v>1002.53738930006</c:v>
                </c:pt>
                <c:pt idx="873">
                  <c:v>1032.4575185367</c:v>
                </c:pt>
                <c:pt idx="874">
                  <c:v>1087.7909841850301</c:v>
                </c:pt>
                <c:pt idx="875">
                  <c:v>1023.13184585944</c:v>
                </c:pt>
                <c:pt idx="876">
                  <c:v>983.50847759024202</c:v>
                </c:pt>
                <c:pt idx="877">
                  <c:v>1033.69795362232</c:v>
                </c:pt>
                <c:pt idx="878">
                  <c:v>1011.84829964481</c:v>
                </c:pt>
                <c:pt idx="879">
                  <c:v>1088.9124131253</c:v>
                </c:pt>
                <c:pt idx="880">
                  <c:v>1034.9081449968301</c:v>
                </c:pt>
                <c:pt idx="881">
                  <c:v>1026.5323684980399</c:v>
                </c:pt>
                <c:pt idx="882">
                  <c:v>1031.7185274649401</c:v>
                </c:pt>
                <c:pt idx="883">
                  <c:v>1036.8893901568099</c:v>
                </c:pt>
                <c:pt idx="884">
                  <c:v>1042.5655501756401</c:v>
                </c:pt>
                <c:pt idx="885">
                  <c:v>1046.5344385031101</c:v>
                </c:pt>
                <c:pt idx="886">
                  <c:v>1050.91769067577</c:v>
                </c:pt>
                <c:pt idx="887">
                  <c:v>1055.1293580054401</c:v>
                </c:pt>
                <c:pt idx="888">
                  <c:v>1058.6167744096399</c:v>
                </c:pt>
                <c:pt idx="889">
                  <c:v>1061.51055832981</c:v>
                </c:pt>
                <c:pt idx="890">
                  <c:v>1064.6357724252</c:v>
                </c:pt>
                <c:pt idx="891">
                  <c:v>1067.823589593</c:v>
                </c:pt>
                <c:pt idx="892">
                  <c:v>1070.71034885582</c:v>
                </c:pt>
                <c:pt idx="893">
                  <c:v>1073.1756934525399</c:v>
                </c:pt>
                <c:pt idx="894">
                  <c:v>1074.98007169673</c:v>
                </c:pt>
                <c:pt idx="895">
                  <c:v>1076.4860450240201</c:v>
                </c:pt>
                <c:pt idx="896">
                  <c:v>1040.32902444714</c:v>
                </c:pt>
                <c:pt idx="897">
                  <c:v>1006.27219306155</c:v>
                </c:pt>
                <c:pt idx="898">
                  <c:v>1013.32737877595</c:v>
                </c:pt>
                <c:pt idx="899">
                  <c:v>962.01396887445105</c:v>
                </c:pt>
                <c:pt idx="900">
                  <c:v>959.28997180849399</c:v>
                </c:pt>
                <c:pt idx="901">
                  <c:v>960.44177616527998</c:v>
                </c:pt>
                <c:pt idx="902">
                  <c:v>961.92194413211405</c:v>
                </c:pt>
                <c:pt idx="903">
                  <c:v>963.19248135272096</c:v>
                </c:pt>
                <c:pt idx="904">
                  <c:v>964.54184793555498</c:v>
                </c:pt>
                <c:pt idx="905">
                  <c:v>965.87379455950304</c:v>
                </c:pt>
                <c:pt idx="906">
                  <c:v>967.03350400854595</c:v>
                </c:pt>
                <c:pt idx="907">
                  <c:v>968.04939704115202</c:v>
                </c:pt>
                <c:pt idx="908">
                  <c:v>969.06635729495599</c:v>
                </c:pt>
                <c:pt idx="909">
                  <c:v>969.98738472765694</c:v>
                </c:pt>
                <c:pt idx="910">
                  <c:v>971.00638088629705</c:v>
                </c:pt>
                <c:pt idx="911">
                  <c:v>1018.69260712612</c:v>
                </c:pt>
                <c:pt idx="912">
                  <c:v>1080.90307854925</c:v>
                </c:pt>
                <c:pt idx="913">
                  <c:v>1097.51038537462</c:v>
                </c:pt>
                <c:pt idx="914">
                  <c:v>1123.90905827092</c:v>
                </c:pt>
                <c:pt idx="915">
                  <c:v>1151.12586613709</c:v>
                </c:pt>
                <c:pt idx="916">
                  <c:v>1137.5924686477299</c:v>
                </c:pt>
                <c:pt idx="917">
                  <c:v>1207.27423570409</c:v>
                </c:pt>
                <c:pt idx="918">
                  <c:v>1224.7225129508199</c:v>
                </c:pt>
                <c:pt idx="919">
                  <c:v>1278.1416365549601</c:v>
                </c:pt>
                <c:pt idx="920">
                  <c:v>1306.50624216849</c:v>
                </c:pt>
                <c:pt idx="921">
                  <c:v>1325.60934057809</c:v>
                </c:pt>
                <c:pt idx="922">
                  <c:v>1309.2371554608901</c:v>
                </c:pt>
                <c:pt idx="923">
                  <c:v>1286.2495548045699</c:v>
                </c:pt>
                <c:pt idx="924">
                  <c:v>1302.4567895288301</c:v>
                </c:pt>
                <c:pt idx="925">
                  <c:v>1327.7427151531499</c:v>
                </c:pt>
                <c:pt idx="926">
                  <c:v>1275.01259246787</c:v>
                </c:pt>
                <c:pt idx="927">
                  <c:v>1268.86093011816</c:v>
                </c:pt>
                <c:pt idx="928">
                  <c:v>1270.19390045777</c:v>
                </c:pt>
                <c:pt idx="929">
                  <c:v>1267.3383688337699</c:v>
                </c:pt>
                <c:pt idx="930">
                  <c:v>1327.07005596618</c:v>
                </c:pt>
                <c:pt idx="931">
                  <c:v>1374.85151835344</c:v>
                </c:pt>
                <c:pt idx="932">
                  <c:v>1338.93599743404</c:v>
                </c:pt>
                <c:pt idx="933">
                  <c:v>1366.34856110283</c:v>
                </c:pt>
                <c:pt idx="934">
                  <c:v>1342.65560474577</c:v>
                </c:pt>
                <c:pt idx="935">
                  <c:v>1310.2760646975401</c:v>
                </c:pt>
                <c:pt idx="936">
                  <c:v>1361.3691684410401</c:v>
                </c:pt>
                <c:pt idx="937">
                  <c:v>1372.0578659523001</c:v>
                </c:pt>
                <c:pt idx="938">
                  <c:v>1429.5525552131101</c:v>
                </c:pt>
                <c:pt idx="939">
                  <c:v>1416.21077787276</c:v>
                </c:pt>
                <c:pt idx="940">
                  <c:v>1426.87898972327</c:v>
                </c:pt>
                <c:pt idx="941">
                  <c:v>1401.4923146234701</c:v>
                </c:pt>
                <c:pt idx="942">
                  <c:v>1456.5671921706901</c:v>
                </c:pt>
                <c:pt idx="943">
                  <c:v>1457.6095330806399</c:v>
                </c:pt>
                <c:pt idx="944">
                  <c:v>1507.00460371857</c:v>
                </c:pt>
                <c:pt idx="945">
                  <c:v>1507.884486209</c:v>
                </c:pt>
                <c:pt idx="946">
                  <c:v>1535.4052627727101</c:v>
                </c:pt>
                <c:pt idx="947">
                  <c:v>1551.9540769901901</c:v>
                </c:pt>
                <c:pt idx="948">
                  <c:v>1503.49116513795</c:v>
                </c:pt>
                <c:pt idx="949">
                  <c:v>1503.69167692563</c:v>
                </c:pt>
                <c:pt idx="950">
                  <c:v>1498.1716183401099</c:v>
                </c:pt>
                <c:pt idx="951">
                  <c:v>1508.9928241309101</c:v>
                </c:pt>
                <c:pt idx="952">
                  <c:v>1549.7913381998001</c:v>
                </c:pt>
                <c:pt idx="953">
                  <c:v>1606.09327003416</c:v>
                </c:pt>
                <c:pt idx="954">
                  <c:v>1640.09417670672</c:v>
                </c:pt>
                <c:pt idx="955">
                  <c:v>1660.9023224763901</c:v>
                </c:pt>
                <c:pt idx="956">
                  <c:v>1691.9950912162999</c:v>
                </c:pt>
                <c:pt idx="957">
                  <c:v>1665.0789934122899</c:v>
                </c:pt>
                <c:pt idx="958">
                  <c:v>1683.45336953846</c:v>
                </c:pt>
                <c:pt idx="959">
                  <c:v>1749.36737762709</c:v>
                </c:pt>
                <c:pt idx="960">
                  <c:v>1813.09208725349</c:v>
                </c:pt>
                <c:pt idx="961">
                  <c:v>1784.8288505995799</c:v>
                </c:pt>
                <c:pt idx="962">
                  <c:v>1725.0207726685701</c:v>
                </c:pt>
                <c:pt idx="963">
                  <c:v>1748.3213479736401</c:v>
                </c:pt>
                <c:pt idx="964">
                  <c:v>1810.4522363338101</c:v>
                </c:pt>
                <c:pt idx="965">
                  <c:v>1848.9909780293899</c:v>
                </c:pt>
                <c:pt idx="966">
                  <c:v>1766.76254451925</c:v>
                </c:pt>
                <c:pt idx="967">
                  <c:v>1776.0726141077801</c:v>
                </c:pt>
                <c:pt idx="968">
                  <c:v>1779.80609871314</c:v>
                </c:pt>
                <c:pt idx="969">
                  <c:v>1782.2994849469601</c:v>
                </c:pt>
                <c:pt idx="970">
                  <c:v>1785.5103684605299</c:v>
                </c:pt>
                <c:pt idx="971">
                  <c:v>1788.6555078159299</c:v>
                </c:pt>
                <c:pt idx="972">
                  <c:v>1791.6628542405099</c:v>
                </c:pt>
                <c:pt idx="973">
                  <c:v>1794.675257051</c:v>
                </c:pt>
                <c:pt idx="974">
                  <c:v>1797.4410892880801</c:v>
                </c:pt>
                <c:pt idx="975">
                  <c:v>1799.7072244425599</c:v>
                </c:pt>
                <c:pt idx="976">
                  <c:v>1802.3546467824899</c:v>
                </c:pt>
                <c:pt idx="977">
                  <c:v>1804.01354285502</c:v>
                </c:pt>
                <c:pt idx="978">
                  <c:v>1804.3563362785401</c:v>
                </c:pt>
                <c:pt idx="979">
                  <c:v>1804.3563362785401</c:v>
                </c:pt>
                <c:pt idx="980">
                  <c:v>1804.3563362785401</c:v>
                </c:pt>
                <c:pt idx="981">
                  <c:v>1804.6991948386799</c:v>
                </c:pt>
                <c:pt idx="982">
                  <c:v>1805.0962703528801</c:v>
                </c:pt>
                <c:pt idx="983">
                  <c:v>1805.4753784790801</c:v>
                </c:pt>
                <c:pt idx="984">
                  <c:v>1805.4753784790801</c:v>
                </c:pt>
                <c:pt idx="985">
                  <c:v>1784.7710611873999</c:v>
                </c:pt>
                <c:pt idx="986">
                  <c:v>1923.26882925527</c:v>
                </c:pt>
                <c:pt idx="987">
                  <c:v>1987.91741966062</c:v>
                </c:pt>
                <c:pt idx="988">
                  <c:v>2068.8776445016601</c:v>
                </c:pt>
                <c:pt idx="989">
                  <c:v>2015.91957723727</c:v>
                </c:pt>
                <c:pt idx="990">
                  <c:v>2127.89820997378</c:v>
                </c:pt>
                <c:pt idx="991">
                  <c:v>2186.5944454665</c:v>
                </c:pt>
                <c:pt idx="992">
                  <c:v>2112.7086211062301</c:v>
                </c:pt>
                <c:pt idx="993">
                  <c:v>2184.94133742233</c:v>
                </c:pt>
                <c:pt idx="994">
                  <c:v>2322.1941195744798</c:v>
                </c:pt>
                <c:pt idx="995">
                  <c:v>2369.3038640353302</c:v>
                </c:pt>
                <c:pt idx="996">
                  <c:v>2182.6371862750898</c:v>
                </c:pt>
                <c:pt idx="997">
                  <c:v>2061.1729627263899</c:v>
                </c:pt>
                <c:pt idx="998">
                  <c:v>2049.83495537307</c:v>
                </c:pt>
                <c:pt idx="999">
                  <c:v>1908.7996140570301</c:v>
                </c:pt>
                <c:pt idx="1000">
                  <c:v>2013.3320969263</c:v>
                </c:pt>
                <c:pt idx="1001">
                  <c:v>2058.1170600761998</c:v>
                </c:pt>
                <c:pt idx="1002">
                  <c:v>2070.9528931735299</c:v>
                </c:pt>
                <c:pt idx="1003">
                  <c:v>2212.4851098178101</c:v>
                </c:pt>
                <c:pt idx="1004">
                  <c:v>2256.5163735748702</c:v>
                </c:pt>
                <c:pt idx="1005">
                  <c:v>2335.87571238894</c:v>
                </c:pt>
                <c:pt idx="1006">
                  <c:v>2346.7119678640902</c:v>
                </c:pt>
                <c:pt idx="1007">
                  <c:v>2415.1511275172802</c:v>
                </c:pt>
                <c:pt idx="1008">
                  <c:v>2384.8226980545701</c:v>
                </c:pt>
                <c:pt idx="1009">
                  <c:v>2343.1902084182798</c:v>
                </c:pt>
                <c:pt idx="1010">
                  <c:v>2288.05782958292</c:v>
                </c:pt>
                <c:pt idx="1011">
                  <c:v>2230.6943476148299</c:v>
                </c:pt>
                <c:pt idx="1012">
                  <c:v>2230.6943476148299</c:v>
                </c:pt>
                <c:pt idx="1013">
                  <c:v>2230.6943476148299</c:v>
                </c:pt>
                <c:pt idx="1014">
                  <c:v>2230.6943476148299</c:v>
                </c:pt>
                <c:pt idx="1015">
                  <c:v>2230.6943476148299</c:v>
                </c:pt>
                <c:pt idx="1016">
                  <c:v>2300.1730273201802</c:v>
                </c:pt>
                <c:pt idx="1017">
                  <c:v>2401.2721615298801</c:v>
                </c:pt>
                <c:pt idx="1018">
                  <c:v>2476.26550868603</c:v>
                </c:pt>
                <c:pt idx="1019">
                  <c:v>2455.0467123569501</c:v>
                </c:pt>
                <c:pt idx="1020">
                  <c:v>2302.1452966174202</c:v>
                </c:pt>
                <c:pt idx="1021">
                  <c:v>2256.4083190901001</c:v>
                </c:pt>
                <c:pt idx="1022">
                  <c:v>2257.6232375664299</c:v>
                </c:pt>
                <c:pt idx="1023">
                  <c:v>2315.2429966701802</c:v>
                </c:pt>
                <c:pt idx="1024">
                  <c:v>2378.2867874038102</c:v>
                </c:pt>
                <c:pt idx="1025">
                  <c:v>2337.12851610404</c:v>
                </c:pt>
                <c:pt idx="1026">
                  <c:v>2355.2508174009199</c:v>
                </c:pt>
                <c:pt idx="1027">
                  <c:v>2383.46991569592</c:v>
                </c:pt>
                <c:pt idx="1028">
                  <c:v>2516.5741858889701</c:v>
                </c:pt>
                <c:pt idx="1029">
                  <c:v>2548.6032135278301</c:v>
                </c:pt>
                <c:pt idx="1030">
                  <c:v>2650.8914071137501</c:v>
                </c:pt>
                <c:pt idx="1031">
                  <c:v>2691.92732440175</c:v>
                </c:pt>
                <c:pt idx="1032">
                  <c:v>2767.9254305712302</c:v>
                </c:pt>
                <c:pt idx="1033">
                  <c:v>2734.6333434920898</c:v>
                </c:pt>
                <c:pt idx="1034">
                  <c:v>2888.15817434358</c:v>
                </c:pt>
                <c:pt idx="1035">
                  <c:v>2810.2230616663501</c:v>
                </c:pt>
                <c:pt idx="1036">
                  <c:v>2916.44055622516</c:v>
                </c:pt>
                <c:pt idx="1037">
                  <c:v>3037.9709926478599</c:v>
                </c:pt>
                <c:pt idx="1038">
                  <c:v>3132.7462094843299</c:v>
                </c:pt>
                <c:pt idx="1039">
                  <c:v>3221.5093428668602</c:v>
                </c:pt>
                <c:pt idx="1040">
                  <c:v>3114.3355017969502</c:v>
                </c:pt>
                <c:pt idx="1041">
                  <c:v>3258.6772869422698</c:v>
                </c:pt>
                <c:pt idx="1042">
                  <c:v>3272.41587964373</c:v>
                </c:pt>
                <c:pt idx="1043">
                  <c:v>3264.4213969719899</c:v>
                </c:pt>
                <c:pt idx="1044">
                  <c:v>3331.8956612034599</c:v>
                </c:pt>
                <c:pt idx="1045">
                  <c:v>3419.7781875553201</c:v>
                </c:pt>
                <c:pt idx="1046">
                  <c:v>3349.9629365310002</c:v>
                </c:pt>
                <c:pt idx="1047">
                  <c:v>3492.0075296342602</c:v>
                </c:pt>
                <c:pt idx="1048">
                  <c:v>3424.6059242768401</c:v>
                </c:pt>
                <c:pt idx="1049">
                  <c:v>3511.1958659770098</c:v>
                </c:pt>
                <c:pt idx="1050">
                  <c:v>3601.2095656574502</c:v>
                </c:pt>
                <c:pt idx="1051">
                  <c:v>3598.9272714312201</c:v>
                </c:pt>
                <c:pt idx="1052">
                  <c:v>3488.53626605209</c:v>
                </c:pt>
                <c:pt idx="1053">
                  <c:v>3702.3557658067598</c:v>
                </c:pt>
                <c:pt idx="1054">
                  <c:v>3660.4450622049299</c:v>
                </c:pt>
                <c:pt idx="1055">
                  <c:v>3682.4325095709801</c:v>
                </c:pt>
                <c:pt idx="1056">
                  <c:v>3731.7307127474501</c:v>
                </c:pt>
                <c:pt idx="1057">
                  <c:v>3675.2745239996898</c:v>
                </c:pt>
                <c:pt idx="1058">
                  <c:v>3732.34491502838</c:v>
                </c:pt>
                <c:pt idx="1059">
                  <c:v>3506.6077831239299</c:v>
                </c:pt>
                <c:pt idx="1060">
                  <c:v>3472.0806519487301</c:v>
                </c:pt>
                <c:pt idx="1061">
                  <c:v>3472.0806519487301</c:v>
                </c:pt>
                <c:pt idx="1062">
                  <c:v>3446.9468135697098</c:v>
                </c:pt>
                <c:pt idx="1063">
                  <c:v>3372.3175627813398</c:v>
                </c:pt>
                <c:pt idx="1064">
                  <c:v>3277.8239687536998</c:v>
                </c:pt>
                <c:pt idx="1065">
                  <c:v>3278.47959582985</c:v>
                </c:pt>
                <c:pt idx="1066">
                  <c:v>3279.2009370788601</c:v>
                </c:pt>
                <c:pt idx="1067">
                  <c:v>3333.1596397369599</c:v>
                </c:pt>
                <c:pt idx="1068">
                  <c:v>3393.6073203521901</c:v>
                </c:pt>
                <c:pt idx="1069">
                  <c:v>3393.3019993655998</c:v>
                </c:pt>
                <c:pt idx="1070">
                  <c:v>3527.9726421844498</c:v>
                </c:pt>
                <c:pt idx="1071">
                  <c:v>3546.2332478846201</c:v>
                </c:pt>
                <c:pt idx="1072">
                  <c:v>3555.24062255935</c:v>
                </c:pt>
                <c:pt idx="1073">
                  <c:v>3483.4493555650402</c:v>
                </c:pt>
                <c:pt idx="1074">
                  <c:v>3653.8777812501799</c:v>
                </c:pt>
                <c:pt idx="1075">
                  <c:v>3720.6980817489598</c:v>
                </c:pt>
                <c:pt idx="1076">
                  <c:v>3795.4082630319599</c:v>
                </c:pt>
                <c:pt idx="1077">
                  <c:v>3932.7109460797601</c:v>
                </c:pt>
                <c:pt idx="1078">
                  <c:v>3940.1172834150402</c:v>
                </c:pt>
                <c:pt idx="1079">
                  <c:v>3985.0256129057502</c:v>
                </c:pt>
                <c:pt idx="1080">
                  <c:v>4030.1654462432002</c:v>
                </c:pt>
                <c:pt idx="1081">
                  <c:v>4066.1482967176898</c:v>
                </c:pt>
                <c:pt idx="1082">
                  <c:v>4146.0566357370499</c:v>
                </c:pt>
                <c:pt idx="1083">
                  <c:v>4157.7219314745298</c:v>
                </c:pt>
                <c:pt idx="1084">
                  <c:v>4266.58543861001</c:v>
                </c:pt>
                <c:pt idx="1085">
                  <c:v>4367.3690721896</c:v>
                </c:pt>
                <c:pt idx="1086">
                  <c:v>4507.7528547699303</c:v>
                </c:pt>
                <c:pt idx="1087">
                  <c:v>4558.79514163573</c:v>
                </c:pt>
              </c:numCache>
            </c:numRef>
          </c:val>
          <c:smooth val="0"/>
          <c:extLst>
            <c:ext xmlns:c16="http://schemas.microsoft.com/office/drawing/2014/chart" uri="{C3380CC4-5D6E-409C-BE32-E72D297353CC}">
              <c16:uniqueId val="{00000001-34B5-FB41-8C13-5B247D7B3865}"/>
            </c:ext>
          </c:extLst>
        </c:ser>
        <c:ser>
          <c:idx val="2"/>
          <c:order val="2"/>
          <c:tx>
            <c:strRef>
              <c:f>Sheet4!$D$1</c:f>
              <c:strCache>
                <c:ptCount val="1"/>
                <c:pt idx="0">
                  <c:v>10-index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Sheet4!$D$2:$D$1089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1.3341557396407799</c:v>
                </c:pt>
                <c:pt idx="31">
                  <c:v>1.3391678395806099</c:v>
                </c:pt>
                <c:pt idx="32">
                  <c:v>1.3409098462812901</c:v>
                </c:pt>
                <c:pt idx="33">
                  <c:v>1.34475008775922</c:v>
                </c:pt>
                <c:pt idx="34">
                  <c:v>1.34930273678293</c:v>
                </c:pt>
                <c:pt idx="35">
                  <c:v>1.3027499453851701</c:v>
                </c:pt>
                <c:pt idx="36">
                  <c:v>1.27612205894888</c:v>
                </c:pt>
                <c:pt idx="37">
                  <c:v>1.2796360308430199</c:v>
                </c:pt>
                <c:pt idx="38">
                  <c:v>1.2821977613134501</c:v>
                </c:pt>
                <c:pt idx="39">
                  <c:v>1.2834805747184801</c:v>
                </c:pt>
                <c:pt idx="40">
                  <c:v>1.28637152702246</c:v>
                </c:pt>
                <c:pt idx="41">
                  <c:v>1.2873752731675301</c:v>
                </c:pt>
                <c:pt idx="42">
                  <c:v>1.2891530240785201</c:v>
                </c:pt>
                <c:pt idx="43">
                  <c:v>1.29082997086575</c:v>
                </c:pt>
                <c:pt idx="44">
                  <c:v>1.2928451766165401</c:v>
                </c:pt>
                <c:pt idx="45">
                  <c:v>1.2934141479690799</c:v>
                </c:pt>
                <c:pt idx="46">
                  <c:v>1.2950966376809101</c:v>
                </c:pt>
                <c:pt idx="47">
                  <c:v>1.2960683099157</c:v>
                </c:pt>
                <c:pt idx="48">
                  <c:v>1.2970407111670801</c:v>
                </c:pt>
                <c:pt idx="49">
                  <c:v>1.2980527823972701</c:v>
                </c:pt>
                <c:pt idx="50">
                  <c:v>1.29872793861798</c:v>
                </c:pt>
                <c:pt idx="51">
                  <c:v>1.2990656500940501</c:v>
                </c:pt>
                <c:pt idx="52">
                  <c:v>1.29937746170692</c:v>
                </c:pt>
                <c:pt idx="53">
                  <c:v>1.30072949015964</c:v>
                </c:pt>
                <c:pt idx="54">
                  <c:v>1.3028252779435601</c:v>
                </c:pt>
                <c:pt idx="55">
                  <c:v>1.3044547870346199</c:v>
                </c:pt>
                <c:pt idx="56">
                  <c:v>1.3073929823188299</c:v>
                </c:pt>
                <c:pt idx="57">
                  <c:v>1.31040329619896</c:v>
                </c:pt>
                <c:pt idx="58">
                  <c:v>1.3124490592490601</c:v>
                </c:pt>
                <c:pt idx="59">
                  <c:v>1.3138146889626401</c:v>
                </c:pt>
                <c:pt idx="60">
                  <c:v>1.31447175398906</c:v>
                </c:pt>
                <c:pt idx="61">
                  <c:v>1.3148135593688499</c:v>
                </c:pt>
                <c:pt idx="62">
                  <c:v>1.3151291509146099</c:v>
                </c:pt>
                <c:pt idx="63">
                  <c:v>1.46775339533303</c:v>
                </c:pt>
                <c:pt idx="64">
                  <c:v>1.4254717967207999</c:v>
                </c:pt>
                <c:pt idx="65">
                  <c:v>1.2372396838135999</c:v>
                </c:pt>
                <c:pt idx="66">
                  <c:v>1.1639791361462399</c:v>
                </c:pt>
                <c:pt idx="67">
                  <c:v>1.2153824165057201</c:v>
                </c:pt>
                <c:pt idx="68">
                  <c:v>1.2305840565058199</c:v>
                </c:pt>
                <c:pt idx="69">
                  <c:v>1.1440036999434899</c:v>
                </c:pt>
                <c:pt idx="70">
                  <c:v>1.14441561129596</c:v>
                </c:pt>
                <c:pt idx="71">
                  <c:v>1.1455147558050101</c:v>
                </c:pt>
                <c:pt idx="72">
                  <c:v>1.2753393746800601</c:v>
                </c:pt>
                <c:pt idx="73">
                  <c:v>1.4407036761360399</c:v>
                </c:pt>
                <c:pt idx="74">
                  <c:v>1.3039291104205399</c:v>
                </c:pt>
                <c:pt idx="75">
                  <c:v>1.4606770569585801</c:v>
                </c:pt>
                <c:pt idx="76">
                  <c:v>1.30577313048522</c:v>
                </c:pt>
                <c:pt idx="77">
                  <c:v>1.19679685826358</c:v>
                </c:pt>
                <c:pt idx="78">
                  <c:v>1.3164461315982401</c:v>
                </c:pt>
                <c:pt idx="79">
                  <c:v>1.3406142205773799</c:v>
                </c:pt>
                <c:pt idx="80">
                  <c:v>1.5111305396861701</c:v>
                </c:pt>
                <c:pt idx="81">
                  <c:v>1.47400727021477</c:v>
                </c:pt>
                <c:pt idx="82">
                  <c:v>1.4761386116431201</c:v>
                </c:pt>
                <c:pt idx="83">
                  <c:v>1.44983379260029</c:v>
                </c:pt>
                <c:pt idx="84">
                  <c:v>1.3276110789259501</c:v>
                </c:pt>
                <c:pt idx="85">
                  <c:v>1.2644004987511901</c:v>
                </c:pt>
                <c:pt idx="86">
                  <c:v>1.2686955260830799</c:v>
                </c:pt>
                <c:pt idx="87">
                  <c:v>1.2686955260830799</c:v>
                </c:pt>
                <c:pt idx="88">
                  <c:v>1.2686955260830799</c:v>
                </c:pt>
                <c:pt idx="89">
                  <c:v>1.2686955260830799</c:v>
                </c:pt>
                <c:pt idx="90">
                  <c:v>1.2686955260830799</c:v>
                </c:pt>
                <c:pt idx="91">
                  <c:v>1.2686955260830799</c:v>
                </c:pt>
                <c:pt idx="92">
                  <c:v>1.26902542815577</c:v>
                </c:pt>
                <c:pt idx="93">
                  <c:v>1.2390215122777399</c:v>
                </c:pt>
                <c:pt idx="94">
                  <c:v>1.16924772927539</c:v>
                </c:pt>
                <c:pt idx="95">
                  <c:v>1.18905971914428</c:v>
                </c:pt>
                <c:pt idx="96">
                  <c:v>1.22976653438715</c:v>
                </c:pt>
                <c:pt idx="97">
                  <c:v>1.30269079915563</c:v>
                </c:pt>
                <c:pt idx="98">
                  <c:v>1.40171464424682</c:v>
                </c:pt>
                <c:pt idx="99">
                  <c:v>1.43750815622255</c:v>
                </c:pt>
                <c:pt idx="100">
                  <c:v>1.47579270648673</c:v>
                </c:pt>
                <c:pt idx="101">
                  <c:v>1.5795231573823001</c:v>
                </c:pt>
                <c:pt idx="102">
                  <c:v>1.65614447460392</c:v>
                </c:pt>
                <c:pt idx="103">
                  <c:v>1.7323527412066599</c:v>
                </c:pt>
                <c:pt idx="104">
                  <c:v>1.85246876117877</c:v>
                </c:pt>
                <c:pt idx="105">
                  <c:v>1.89907150310537</c:v>
                </c:pt>
                <c:pt idx="106">
                  <c:v>1.9173459379748301</c:v>
                </c:pt>
                <c:pt idx="107">
                  <c:v>1.76215564419294</c:v>
                </c:pt>
                <c:pt idx="108">
                  <c:v>1.85470843646129</c:v>
                </c:pt>
                <c:pt idx="109">
                  <c:v>1.8998490224572699</c:v>
                </c:pt>
                <c:pt idx="110">
                  <c:v>2.0278736944693398</c:v>
                </c:pt>
                <c:pt idx="111">
                  <c:v>2.0490790865908299</c:v>
                </c:pt>
                <c:pt idx="112">
                  <c:v>2.0696206245584099</c:v>
                </c:pt>
                <c:pt idx="113">
                  <c:v>2.2198266987094701</c:v>
                </c:pt>
                <c:pt idx="114">
                  <c:v>2.2935270078397001</c:v>
                </c:pt>
                <c:pt idx="115">
                  <c:v>2.2984709654713198</c:v>
                </c:pt>
                <c:pt idx="116">
                  <c:v>2.3756585530026899</c:v>
                </c:pt>
                <c:pt idx="117">
                  <c:v>2.4028204188303199</c:v>
                </c:pt>
                <c:pt idx="118">
                  <c:v>2.3965683473731798</c:v>
                </c:pt>
                <c:pt idx="119">
                  <c:v>2.2216115334911701</c:v>
                </c:pt>
                <c:pt idx="120">
                  <c:v>2.1579359486483898</c:v>
                </c:pt>
                <c:pt idx="121">
                  <c:v>2.1584970821335698</c:v>
                </c:pt>
                <c:pt idx="122">
                  <c:v>2.1590367711639802</c:v>
                </c:pt>
                <c:pt idx="123">
                  <c:v>2.0415123798162802</c:v>
                </c:pt>
                <c:pt idx="124">
                  <c:v>1.8558656818383099</c:v>
                </c:pt>
                <c:pt idx="125">
                  <c:v>1.8563297039390101</c:v>
                </c:pt>
                <c:pt idx="126">
                  <c:v>1.85675670673935</c:v>
                </c:pt>
                <c:pt idx="127">
                  <c:v>1.85675670673935</c:v>
                </c:pt>
                <c:pt idx="128">
                  <c:v>1.85675670673935</c:v>
                </c:pt>
                <c:pt idx="129">
                  <c:v>1.85675670673935</c:v>
                </c:pt>
                <c:pt idx="130">
                  <c:v>1.85675670673935</c:v>
                </c:pt>
                <c:pt idx="131">
                  <c:v>1.85675670673935</c:v>
                </c:pt>
                <c:pt idx="132">
                  <c:v>1.85675670673935</c:v>
                </c:pt>
                <c:pt idx="133">
                  <c:v>1.85675670673935</c:v>
                </c:pt>
                <c:pt idx="134">
                  <c:v>1.86842121840412</c:v>
                </c:pt>
                <c:pt idx="135">
                  <c:v>1.8179527328304299</c:v>
                </c:pt>
                <c:pt idx="136">
                  <c:v>1.8331919260399001</c:v>
                </c:pt>
                <c:pt idx="137">
                  <c:v>1.97617373261104</c:v>
                </c:pt>
                <c:pt idx="138">
                  <c:v>1.9404994841755201</c:v>
                </c:pt>
                <c:pt idx="139">
                  <c:v>2.0227601686381398</c:v>
                </c:pt>
                <c:pt idx="140">
                  <c:v>1.9028022948453001</c:v>
                </c:pt>
                <c:pt idx="141">
                  <c:v>1.9697127472260401</c:v>
                </c:pt>
                <c:pt idx="142">
                  <c:v>1.7326347684333501</c:v>
                </c:pt>
                <c:pt idx="143">
                  <c:v>1.7059434989450899</c:v>
                </c:pt>
                <c:pt idx="144">
                  <c:v>1.7059434989450899</c:v>
                </c:pt>
                <c:pt idx="145">
                  <c:v>1.7059434989450899</c:v>
                </c:pt>
                <c:pt idx="146">
                  <c:v>1.69613213588516</c:v>
                </c:pt>
                <c:pt idx="147">
                  <c:v>1.6391478709248799</c:v>
                </c:pt>
                <c:pt idx="148">
                  <c:v>1.7174181335049701</c:v>
                </c:pt>
                <c:pt idx="149">
                  <c:v>1.70804008806576</c:v>
                </c:pt>
                <c:pt idx="150">
                  <c:v>1.64546358163174</c:v>
                </c:pt>
                <c:pt idx="151">
                  <c:v>1.6954446282052</c:v>
                </c:pt>
                <c:pt idx="152">
                  <c:v>1.65434326366666</c:v>
                </c:pt>
                <c:pt idx="153">
                  <c:v>1.6782569888224601</c:v>
                </c:pt>
                <c:pt idx="154">
                  <c:v>1.71306649368047</c:v>
                </c:pt>
                <c:pt idx="155">
                  <c:v>1.71703163667888</c:v>
                </c:pt>
                <c:pt idx="156">
                  <c:v>1.49117121698855</c:v>
                </c:pt>
                <c:pt idx="157">
                  <c:v>1.49117121698855</c:v>
                </c:pt>
                <c:pt idx="158">
                  <c:v>1.49117121698855</c:v>
                </c:pt>
                <c:pt idx="159">
                  <c:v>1.49117121698855</c:v>
                </c:pt>
                <c:pt idx="160">
                  <c:v>1.49117121698855</c:v>
                </c:pt>
                <c:pt idx="161">
                  <c:v>1.49117121698855</c:v>
                </c:pt>
                <c:pt idx="162">
                  <c:v>1.4508421557440101</c:v>
                </c:pt>
                <c:pt idx="163">
                  <c:v>1.4607796306422101</c:v>
                </c:pt>
                <c:pt idx="164">
                  <c:v>1.39936466471192</c:v>
                </c:pt>
                <c:pt idx="165">
                  <c:v>1.33953943632349</c:v>
                </c:pt>
                <c:pt idx="166">
                  <c:v>1.3299408802791299</c:v>
                </c:pt>
                <c:pt idx="167">
                  <c:v>1.2844247774526301</c:v>
                </c:pt>
                <c:pt idx="168">
                  <c:v>1.2844247774526301</c:v>
                </c:pt>
                <c:pt idx="169">
                  <c:v>1.2844247774526301</c:v>
                </c:pt>
                <c:pt idx="170">
                  <c:v>1.3116871225154201</c:v>
                </c:pt>
                <c:pt idx="171">
                  <c:v>1.30940906117837</c:v>
                </c:pt>
                <c:pt idx="172">
                  <c:v>1.2979978197054201</c:v>
                </c:pt>
                <c:pt idx="173">
                  <c:v>1.23294253289295</c:v>
                </c:pt>
                <c:pt idx="174">
                  <c:v>1.23294253289295</c:v>
                </c:pt>
                <c:pt idx="175">
                  <c:v>1.23294253289295</c:v>
                </c:pt>
                <c:pt idx="176">
                  <c:v>1.23326313802534</c:v>
                </c:pt>
                <c:pt idx="177">
                  <c:v>1.2335344844059799</c:v>
                </c:pt>
                <c:pt idx="178">
                  <c:v>1.2335344844059799</c:v>
                </c:pt>
                <c:pt idx="179">
                  <c:v>1.2335344844059799</c:v>
                </c:pt>
                <c:pt idx="180">
                  <c:v>1.2338429050359601</c:v>
                </c:pt>
                <c:pt idx="181">
                  <c:v>1.23416374429437</c:v>
                </c:pt>
                <c:pt idx="182">
                  <c:v>1.2171224061734101</c:v>
                </c:pt>
                <c:pt idx="183">
                  <c:v>1.2391833558246399</c:v>
                </c:pt>
                <c:pt idx="184">
                  <c:v>1.27206477371968</c:v>
                </c:pt>
                <c:pt idx="185">
                  <c:v>1.35926663584288</c:v>
                </c:pt>
                <c:pt idx="186">
                  <c:v>1.3615795415779799</c:v>
                </c:pt>
                <c:pt idx="187">
                  <c:v>1.4320057262051999</c:v>
                </c:pt>
                <c:pt idx="188">
                  <c:v>1.5346005161901899</c:v>
                </c:pt>
                <c:pt idx="189">
                  <c:v>1.62942135014602</c:v>
                </c:pt>
                <c:pt idx="190">
                  <c:v>1.7289187720185699</c:v>
                </c:pt>
                <c:pt idx="191">
                  <c:v>1.7433085415912399</c:v>
                </c:pt>
                <c:pt idx="192">
                  <c:v>1.84401702006483</c:v>
                </c:pt>
                <c:pt idx="193">
                  <c:v>1.8781444772567399</c:v>
                </c:pt>
                <c:pt idx="194">
                  <c:v>1.7894751518651999</c:v>
                </c:pt>
                <c:pt idx="195">
                  <c:v>1.8134373389154701</c:v>
                </c:pt>
                <c:pt idx="196">
                  <c:v>1.8576992435447199</c:v>
                </c:pt>
                <c:pt idx="197">
                  <c:v>1.8371035269875999</c:v>
                </c:pt>
                <c:pt idx="198">
                  <c:v>1.7347413963968199</c:v>
                </c:pt>
                <c:pt idx="199">
                  <c:v>1.75790605218979</c:v>
                </c:pt>
                <c:pt idx="200">
                  <c:v>1.78913614142189</c:v>
                </c:pt>
                <c:pt idx="201">
                  <c:v>1.7958858622010501</c:v>
                </c:pt>
                <c:pt idx="202">
                  <c:v>1.84078119224543</c:v>
                </c:pt>
                <c:pt idx="203">
                  <c:v>1.8103879837588599</c:v>
                </c:pt>
                <c:pt idx="204">
                  <c:v>1.90284340763981</c:v>
                </c:pt>
                <c:pt idx="205">
                  <c:v>2.0077726259859299</c:v>
                </c:pt>
                <c:pt idx="206">
                  <c:v>1.9785872655392001</c:v>
                </c:pt>
                <c:pt idx="207">
                  <c:v>2.0099670327817698</c:v>
                </c:pt>
                <c:pt idx="208">
                  <c:v>2.0109028359163599</c:v>
                </c:pt>
                <c:pt idx="209">
                  <c:v>2.0149530762929002</c:v>
                </c:pt>
                <c:pt idx="210">
                  <c:v>2.04983895160658</c:v>
                </c:pt>
                <c:pt idx="211">
                  <c:v>2.1339392864629398</c:v>
                </c:pt>
                <c:pt idx="212">
                  <c:v>2.1772754018270302</c:v>
                </c:pt>
                <c:pt idx="213">
                  <c:v>2.3132173617350502</c:v>
                </c:pt>
                <c:pt idx="214">
                  <c:v>2.2232889705756298</c:v>
                </c:pt>
                <c:pt idx="215">
                  <c:v>2.3976093099767799</c:v>
                </c:pt>
                <c:pt idx="216">
                  <c:v>2.4392687741259298</c:v>
                </c:pt>
                <c:pt idx="217">
                  <c:v>2.44860191237062</c:v>
                </c:pt>
                <c:pt idx="218">
                  <c:v>2.39481618186085</c:v>
                </c:pt>
                <c:pt idx="219">
                  <c:v>2.54410254467117</c:v>
                </c:pt>
                <c:pt idx="220">
                  <c:v>2.6660766813732</c:v>
                </c:pt>
                <c:pt idx="221">
                  <c:v>2.7699715285597799</c:v>
                </c:pt>
                <c:pt idx="222">
                  <c:v>2.92052990613199</c:v>
                </c:pt>
                <c:pt idx="223">
                  <c:v>2.9581118751789401</c:v>
                </c:pt>
                <c:pt idx="224">
                  <c:v>3.1454438199070198</c:v>
                </c:pt>
                <c:pt idx="225">
                  <c:v>2.9619391703442899</c:v>
                </c:pt>
                <c:pt idx="226">
                  <c:v>3.1376961368099399</c:v>
                </c:pt>
                <c:pt idx="227">
                  <c:v>3.27179361813171</c:v>
                </c:pt>
                <c:pt idx="228">
                  <c:v>3.4013897589298399</c:v>
                </c:pt>
                <c:pt idx="229">
                  <c:v>3.27000235558019</c:v>
                </c:pt>
                <c:pt idx="230">
                  <c:v>3.1827740808541498</c:v>
                </c:pt>
                <c:pt idx="231">
                  <c:v>2.9762269614908501</c:v>
                </c:pt>
                <c:pt idx="232">
                  <c:v>2.6433218261729001</c:v>
                </c:pt>
                <c:pt idx="233">
                  <c:v>2.6440091757625401</c:v>
                </c:pt>
                <c:pt idx="234">
                  <c:v>2.64461736477109</c:v>
                </c:pt>
                <c:pt idx="235">
                  <c:v>2.6452785984568901</c:v>
                </c:pt>
                <c:pt idx="236">
                  <c:v>2.6459664568709198</c:v>
                </c:pt>
                <c:pt idx="237">
                  <c:v>2.6465486306173398</c:v>
                </c:pt>
                <c:pt idx="238">
                  <c:v>2.6472368192810198</c:v>
                </c:pt>
                <c:pt idx="239">
                  <c:v>2.6478987079090301</c:v>
                </c:pt>
                <c:pt idx="240">
                  <c:v>2.6485607620290699</c:v>
                </c:pt>
                <c:pt idx="241">
                  <c:v>2.6491170154124002</c:v>
                </c:pt>
                <c:pt idx="242">
                  <c:v>2.6401039573607101</c:v>
                </c:pt>
                <c:pt idx="243">
                  <c:v>2.5946599829808901</c:v>
                </c:pt>
                <c:pt idx="244">
                  <c:v>2.5822068845228698</c:v>
                </c:pt>
                <c:pt idx="245">
                  <c:v>2.6473569480368</c:v>
                </c:pt>
                <c:pt idx="246">
                  <c:v>2.59598710662992</c:v>
                </c:pt>
                <c:pt idx="247">
                  <c:v>2.6763047303331602</c:v>
                </c:pt>
                <c:pt idx="248">
                  <c:v>2.57310339576081</c:v>
                </c:pt>
                <c:pt idx="249">
                  <c:v>2.4648555971525599</c:v>
                </c:pt>
                <c:pt idx="250">
                  <c:v>2.4667789056616698</c:v>
                </c:pt>
                <c:pt idx="251">
                  <c:v>2.4954060450163</c:v>
                </c:pt>
                <c:pt idx="252">
                  <c:v>2.6801479855052999</c:v>
                </c:pt>
                <c:pt idx="253">
                  <c:v>2.6796804911340901</c:v>
                </c:pt>
                <c:pt idx="254">
                  <c:v>2.54490888009351</c:v>
                </c:pt>
                <c:pt idx="255">
                  <c:v>2.5536382131402502</c:v>
                </c:pt>
                <c:pt idx="256">
                  <c:v>2.4780072109095301</c:v>
                </c:pt>
                <c:pt idx="257">
                  <c:v>2.62749118263593</c:v>
                </c:pt>
                <c:pt idx="258">
                  <c:v>2.4460690673730898</c:v>
                </c:pt>
                <c:pt idx="259">
                  <c:v>2.4473413413279799</c:v>
                </c:pt>
                <c:pt idx="260">
                  <c:v>2.4497898577534798</c:v>
                </c:pt>
                <c:pt idx="261">
                  <c:v>2.4519465785121302</c:v>
                </c:pt>
                <c:pt idx="262">
                  <c:v>2.4545960582892401</c:v>
                </c:pt>
                <c:pt idx="263">
                  <c:v>2.4570518329150399</c:v>
                </c:pt>
                <c:pt idx="264">
                  <c:v>2.3460432648368101</c:v>
                </c:pt>
                <c:pt idx="265">
                  <c:v>2.2983843320834998</c:v>
                </c:pt>
                <c:pt idx="266">
                  <c:v>2.3179126259940399</c:v>
                </c:pt>
                <c:pt idx="267">
                  <c:v>2.3802665479832399</c:v>
                </c:pt>
                <c:pt idx="268">
                  <c:v>2.4556136314200798</c:v>
                </c:pt>
                <c:pt idx="269">
                  <c:v>2.5355293406868</c:v>
                </c:pt>
                <c:pt idx="270">
                  <c:v>2.5850740206993201</c:v>
                </c:pt>
                <c:pt idx="271">
                  <c:v>2.7197267029278098</c:v>
                </c:pt>
                <c:pt idx="272">
                  <c:v>2.7693931145509398</c:v>
                </c:pt>
                <c:pt idx="273">
                  <c:v>2.8124658092591099</c:v>
                </c:pt>
                <c:pt idx="274">
                  <c:v>2.8512657857618402</c:v>
                </c:pt>
                <c:pt idx="275">
                  <c:v>2.9663492967875298</c:v>
                </c:pt>
                <c:pt idx="276">
                  <c:v>3.0983610612268699</c:v>
                </c:pt>
                <c:pt idx="277">
                  <c:v>2.9173380835361198</c:v>
                </c:pt>
                <c:pt idx="278">
                  <c:v>2.9598032008564599</c:v>
                </c:pt>
                <c:pt idx="279">
                  <c:v>3.1062267280934002</c:v>
                </c:pt>
                <c:pt idx="280">
                  <c:v>3.25940923509792</c:v>
                </c:pt>
                <c:pt idx="281">
                  <c:v>3.2576105245577498</c:v>
                </c:pt>
                <c:pt idx="282">
                  <c:v>3.3511459115007902</c:v>
                </c:pt>
                <c:pt idx="283">
                  <c:v>3.5411314316857099</c:v>
                </c:pt>
                <c:pt idx="284">
                  <c:v>3.7489273376166898</c:v>
                </c:pt>
                <c:pt idx="285">
                  <c:v>3.8058481623998999</c:v>
                </c:pt>
                <c:pt idx="286">
                  <c:v>3.7281244513610798</c:v>
                </c:pt>
                <c:pt idx="287">
                  <c:v>3.9151667039225999</c:v>
                </c:pt>
                <c:pt idx="288">
                  <c:v>3.8273358803015101</c:v>
                </c:pt>
                <c:pt idx="289">
                  <c:v>3.73169009861095</c:v>
                </c:pt>
                <c:pt idx="290">
                  <c:v>3.9952219444466399</c:v>
                </c:pt>
                <c:pt idx="291">
                  <c:v>4.1722368122623203</c:v>
                </c:pt>
                <c:pt idx="292">
                  <c:v>4.2056956259335996</c:v>
                </c:pt>
                <c:pt idx="293">
                  <c:v>4.1053367565574304</c:v>
                </c:pt>
                <c:pt idx="294">
                  <c:v>4.1336596054192603</c:v>
                </c:pt>
                <c:pt idx="295">
                  <c:v>4.2774546969428604</c:v>
                </c:pt>
                <c:pt idx="296">
                  <c:v>4.3467982817436797</c:v>
                </c:pt>
                <c:pt idx="297">
                  <c:v>4.23634518581403</c:v>
                </c:pt>
                <c:pt idx="298">
                  <c:v>4.4292727595575796</c:v>
                </c:pt>
                <c:pt idx="299">
                  <c:v>4.21458138557428</c:v>
                </c:pt>
                <c:pt idx="300">
                  <c:v>4.3548147619908901</c:v>
                </c:pt>
                <c:pt idx="301">
                  <c:v>4.52877671109177</c:v>
                </c:pt>
                <c:pt idx="302">
                  <c:v>4.5776431733704799</c:v>
                </c:pt>
                <c:pt idx="303">
                  <c:v>4.5496317048242698</c:v>
                </c:pt>
                <c:pt idx="304">
                  <c:v>4.4644617171428704</c:v>
                </c:pt>
                <c:pt idx="305">
                  <c:v>4.4046126572165996</c:v>
                </c:pt>
                <c:pt idx="306">
                  <c:v>4.5163026720334596</c:v>
                </c:pt>
                <c:pt idx="307">
                  <c:v>4.6550643954355699</c:v>
                </c:pt>
                <c:pt idx="308">
                  <c:v>4.6477753085032498</c:v>
                </c:pt>
                <c:pt idx="309">
                  <c:v>4.6431130613990499</c:v>
                </c:pt>
                <c:pt idx="310">
                  <c:v>4.5833726147870104</c:v>
                </c:pt>
                <c:pt idx="311">
                  <c:v>4.4622072872854899</c:v>
                </c:pt>
                <c:pt idx="312">
                  <c:v>4.4925615104224503</c:v>
                </c:pt>
                <c:pt idx="313">
                  <c:v>4.3175170424514597</c:v>
                </c:pt>
                <c:pt idx="314">
                  <c:v>4.32347915001667</c:v>
                </c:pt>
                <c:pt idx="315">
                  <c:v>4.1287583432588004</c:v>
                </c:pt>
                <c:pt idx="316">
                  <c:v>4.0831226867677497</c:v>
                </c:pt>
                <c:pt idx="317">
                  <c:v>4.0882705093671499</c:v>
                </c:pt>
                <c:pt idx="318">
                  <c:v>4.1878090155705099</c:v>
                </c:pt>
                <c:pt idx="319">
                  <c:v>4.1938647644871399</c:v>
                </c:pt>
                <c:pt idx="320">
                  <c:v>4.4136283032567896</c:v>
                </c:pt>
                <c:pt idx="321">
                  <c:v>4.4911032172887397</c:v>
                </c:pt>
                <c:pt idx="322">
                  <c:v>4.6604641233951698</c:v>
                </c:pt>
                <c:pt idx="323">
                  <c:v>4.8631616971015204</c:v>
                </c:pt>
                <c:pt idx="324">
                  <c:v>5.0166724539015801</c:v>
                </c:pt>
                <c:pt idx="325">
                  <c:v>5.0756358714246197</c:v>
                </c:pt>
                <c:pt idx="326">
                  <c:v>5.33003274515307</c:v>
                </c:pt>
                <c:pt idx="327">
                  <c:v>5.2069184239549404</c:v>
                </c:pt>
                <c:pt idx="328">
                  <c:v>5.5444587279661599</c:v>
                </c:pt>
                <c:pt idx="329">
                  <c:v>5.4555452414709098</c:v>
                </c:pt>
                <c:pt idx="330">
                  <c:v>5.9734391278360803</c:v>
                </c:pt>
                <c:pt idx="331">
                  <c:v>6.3075617805953597</c:v>
                </c:pt>
                <c:pt idx="332">
                  <c:v>6.3503315569238099</c:v>
                </c:pt>
                <c:pt idx="333">
                  <c:v>6.5465414866743403</c:v>
                </c:pt>
                <c:pt idx="334">
                  <c:v>6.5422855564258002</c:v>
                </c:pt>
                <c:pt idx="335">
                  <c:v>6.7516078312002303</c:v>
                </c:pt>
                <c:pt idx="336">
                  <c:v>6.8266447107778703</c:v>
                </c:pt>
                <c:pt idx="337">
                  <c:v>7.2799254305684498</c:v>
                </c:pt>
                <c:pt idx="338">
                  <c:v>7.42486677792518</c:v>
                </c:pt>
                <c:pt idx="339">
                  <c:v>7.4534707762018897</c:v>
                </c:pt>
                <c:pt idx="340">
                  <c:v>7.4380064934717698</c:v>
                </c:pt>
                <c:pt idx="341">
                  <c:v>7.2527362868142697</c:v>
                </c:pt>
                <c:pt idx="342">
                  <c:v>7.77649138473795</c:v>
                </c:pt>
                <c:pt idx="343">
                  <c:v>7.9093033056513899</c:v>
                </c:pt>
                <c:pt idx="344">
                  <c:v>7.6862017320517602</c:v>
                </c:pt>
                <c:pt idx="345">
                  <c:v>7.9931372799343796</c:v>
                </c:pt>
                <c:pt idx="346">
                  <c:v>8.5330090928723692</c:v>
                </c:pt>
                <c:pt idx="347">
                  <c:v>8.5717837061830497</c:v>
                </c:pt>
                <c:pt idx="348">
                  <c:v>8.1457498183695396</c:v>
                </c:pt>
                <c:pt idx="349">
                  <c:v>8.4455443773637793</c:v>
                </c:pt>
                <c:pt idx="350">
                  <c:v>8.8672094142409605</c:v>
                </c:pt>
                <c:pt idx="351">
                  <c:v>8.6002589035765702</c:v>
                </c:pt>
                <c:pt idx="352">
                  <c:v>8.1739198148799499</c:v>
                </c:pt>
                <c:pt idx="353">
                  <c:v>8.2370594097707404</c:v>
                </c:pt>
                <c:pt idx="354">
                  <c:v>8.2780207909056003</c:v>
                </c:pt>
                <c:pt idx="355">
                  <c:v>8.3355573965055196</c:v>
                </c:pt>
                <c:pt idx="356">
                  <c:v>8.1523039584480905</c:v>
                </c:pt>
                <c:pt idx="357">
                  <c:v>8.1724637259330706</c:v>
                </c:pt>
                <c:pt idx="358">
                  <c:v>8.1913628978446198</c:v>
                </c:pt>
                <c:pt idx="359">
                  <c:v>8.3590171166756395</c:v>
                </c:pt>
                <c:pt idx="360">
                  <c:v>8.6682609244845601</c:v>
                </c:pt>
                <c:pt idx="361">
                  <c:v>8.6235569640304899</c:v>
                </c:pt>
                <c:pt idx="362">
                  <c:v>8.7059417448104792</c:v>
                </c:pt>
                <c:pt idx="363">
                  <c:v>8.2807468154599793</c:v>
                </c:pt>
                <c:pt idx="364">
                  <c:v>8.2152057398908092</c:v>
                </c:pt>
                <c:pt idx="365">
                  <c:v>8.2398043627934801</c:v>
                </c:pt>
                <c:pt idx="366">
                  <c:v>8.2633195348381694</c:v>
                </c:pt>
                <c:pt idx="367">
                  <c:v>8.2824288146938105</c:v>
                </c:pt>
                <c:pt idx="368">
                  <c:v>8.3061489229175898</c:v>
                </c:pt>
                <c:pt idx="369">
                  <c:v>8.31612198507678</c:v>
                </c:pt>
                <c:pt idx="370">
                  <c:v>8.3231103224692298</c:v>
                </c:pt>
                <c:pt idx="371">
                  <c:v>8.5523356760871501</c:v>
                </c:pt>
                <c:pt idx="372">
                  <c:v>8.7596855924524597</c:v>
                </c:pt>
                <c:pt idx="373">
                  <c:v>9.0201685470651594</c:v>
                </c:pt>
                <c:pt idx="374">
                  <c:v>9.4217507493380594</c:v>
                </c:pt>
                <c:pt idx="375">
                  <c:v>9.6067610210933108</c:v>
                </c:pt>
                <c:pt idx="376">
                  <c:v>10.0697009939529</c:v>
                </c:pt>
                <c:pt idx="377">
                  <c:v>10.344112231964999</c:v>
                </c:pt>
                <c:pt idx="378">
                  <c:v>10.665805066305101</c:v>
                </c:pt>
                <c:pt idx="379">
                  <c:v>11.235990467933901</c:v>
                </c:pt>
                <c:pt idx="380">
                  <c:v>11.338924228433401</c:v>
                </c:pt>
                <c:pt idx="381">
                  <c:v>11.470259135672199</c:v>
                </c:pt>
                <c:pt idx="382">
                  <c:v>11.527323033379499</c:v>
                </c:pt>
                <c:pt idx="383">
                  <c:v>11.96978600097</c:v>
                </c:pt>
                <c:pt idx="384">
                  <c:v>12.2041461072538</c:v>
                </c:pt>
                <c:pt idx="385">
                  <c:v>12.1977056197438</c:v>
                </c:pt>
                <c:pt idx="386">
                  <c:v>12.6131955582284</c:v>
                </c:pt>
                <c:pt idx="387">
                  <c:v>12.459948071563</c:v>
                </c:pt>
                <c:pt idx="388">
                  <c:v>11.898686453216699</c:v>
                </c:pt>
                <c:pt idx="389">
                  <c:v>12.085590942824201</c:v>
                </c:pt>
                <c:pt idx="390">
                  <c:v>11.9279323718375</c:v>
                </c:pt>
                <c:pt idx="391">
                  <c:v>12.1232133810863</c:v>
                </c:pt>
                <c:pt idx="392">
                  <c:v>11.3169084408785</c:v>
                </c:pt>
                <c:pt idx="393">
                  <c:v>11.176813609968001</c:v>
                </c:pt>
                <c:pt idx="394">
                  <c:v>11.215437307789299</c:v>
                </c:pt>
                <c:pt idx="395">
                  <c:v>10.9038231502765</c:v>
                </c:pt>
                <c:pt idx="396">
                  <c:v>11.184623529877999</c:v>
                </c:pt>
                <c:pt idx="397">
                  <c:v>11.095040805976</c:v>
                </c:pt>
                <c:pt idx="398">
                  <c:v>10.849334153340999</c:v>
                </c:pt>
                <c:pt idx="399">
                  <c:v>11.1920814050277</c:v>
                </c:pt>
                <c:pt idx="400">
                  <c:v>10.6007798985791</c:v>
                </c:pt>
                <c:pt idx="401">
                  <c:v>10.6230638121092</c:v>
                </c:pt>
                <c:pt idx="402">
                  <c:v>10.6787995379897</c:v>
                </c:pt>
                <c:pt idx="403">
                  <c:v>11.1989229851131</c:v>
                </c:pt>
                <c:pt idx="404">
                  <c:v>11.9134116997537</c:v>
                </c:pt>
                <c:pt idx="405">
                  <c:v>12.3594303158828</c:v>
                </c:pt>
                <c:pt idx="406">
                  <c:v>12.7485086706285</c:v>
                </c:pt>
                <c:pt idx="407">
                  <c:v>12.808336837538</c:v>
                </c:pt>
                <c:pt idx="408">
                  <c:v>13.134944017464001</c:v>
                </c:pt>
                <c:pt idx="409">
                  <c:v>12.7558986854149</c:v>
                </c:pt>
                <c:pt idx="410">
                  <c:v>13.1365403523951</c:v>
                </c:pt>
                <c:pt idx="411">
                  <c:v>13.494610716106401</c:v>
                </c:pt>
                <c:pt idx="412">
                  <c:v>13.226129279557799</c:v>
                </c:pt>
                <c:pt idx="413">
                  <c:v>13.5926566595033</c:v>
                </c:pt>
                <c:pt idx="414">
                  <c:v>14.218585296615499</c:v>
                </c:pt>
                <c:pt idx="415">
                  <c:v>14.219341522764299</c:v>
                </c:pt>
                <c:pt idx="416">
                  <c:v>13.7006339953554</c:v>
                </c:pt>
                <c:pt idx="417">
                  <c:v>13.975506335279</c:v>
                </c:pt>
                <c:pt idx="418">
                  <c:v>13.9092322095358</c:v>
                </c:pt>
                <c:pt idx="419">
                  <c:v>13.574125316220201</c:v>
                </c:pt>
                <c:pt idx="420">
                  <c:v>13.6070126683612</c:v>
                </c:pt>
                <c:pt idx="421">
                  <c:v>13.632753081031201</c:v>
                </c:pt>
                <c:pt idx="422">
                  <c:v>13.6700189194414</c:v>
                </c:pt>
                <c:pt idx="423">
                  <c:v>13.7014945723257</c:v>
                </c:pt>
                <c:pt idx="424">
                  <c:v>13.7301590634235</c:v>
                </c:pt>
                <c:pt idx="425">
                  <c:v>13.7649384303724</c:v>
                </c:pt>
                <c:pt idx="426">
                  <c:v>13.7924944763149</c:v>
                </c:pt>
                <c:pt idx="427">
                  <c:v>14.0351330316245</c:v>
                </c:pt>
                <c:pt idx="428">
                  <c:v>14.76044383572</c:v>
                </c:pt>
                <c:pt idx="429">
                  <c:v>14.4436679015022</c:v>
                </c:pt>
                <c:pt idx="430">
                  <c:v>14.920093335690501</c:v>
                </c:pt>
                <c:pt idx="431">
                  <c:v>15.636248843507699</c:v>
                </c:pt>
                <c:pt idx="432">
                  <c:v>15.947288514811801</c:v>
                </c:pt>
                <c:pt idx="433">
                  <c:v>15.6641382810982</c:v>
                </c:pt>
                <c:pt idx="434">
                  <c:v>15.6423052089444</c:v>
                </c:pt>
                <c:pt idx="435">
                  <c:v>16.476688442052399</c:v>
                </c:pt>
                <c:pt idx="436">
                  <c:v>16.2630499541152</c:v>
                </c:pt>
                <c:pt idx="437">
                  <c:v>16.721140278439901</c:v>
                </c:pt>
                <c:pt idx="438">
                  <c:v>16.624172103188201</c:v>
                </c:pt>
                <c:pt idx="439">
                  <c:v>16.977389736940701</c:v>
                </c:pt>
                <c:pt idx="440">
                  <c:v>17.401556447874501</c:v>
                </c:pt>
                <c:pt idx="441">
                  <c:v>17.7180496896916</c:v>
                </c:pt>
                <c:pt idx="442">
                  <c:v>18.025419154834498</c:v>
                </c:pt>
                <c:pt idx="443">
                  <c:v>18.098381596504499</c:v>
                </c:pt>
                <c:pt idx="444">
                  <c:v>18.408731104483401</c:v>
                </c:pt>
                <c:pt idx="445">
                  <c:v>18.696149981133399</c:v>
                </c:pt>
                <c:pt idx="446">
                  <c:v>19.077076954401399</c:v>
                </c:pt>
                <c:pt idx="447">
                  <c:v>18.852274613892</c:v>
                </c:pt>
                <c:pt idx="448">
                  <c:v>19.4119804385798</c:v>
                </c:pt>
                <c:pt idx="449">
                  <c:v>19.584959935635901</c:v>
                </c:pt>
                <c:pt idx="450">
                  <c:v>19.6349780152396</c:v>
                </c:pt>
                <c:pt idx="451">
                  <c:v>19.702113650379601</c:v>
                </c:pt>
                <c:pt idx="452">
                  <c:v>20.451345673558698</c:v>
                </c:pt>
                <c:pt idx="453">
                  <c:v>20.6067439227444</c:v>
                </c:pt>
                <c:pt idx="454">
                  <c:v>20.410253758344201</c:v>
                </c:pt>
                <c:pt idx="455">
                  <c:v>21.109304647062402</c:v>
                </c:pt>
                <c:pt idx="456">
                  <c:v>21.013559868835902</c:v>
                </c:pt>
                <c:pt idx="457">
                  <c:v>20.258081923847399</c:v>
                </c:pt>
                <c:pt idx="458">
                  <c:v>20.229763813684901</c:v>
                </c:pt>
                <c:pt idx="459">
                  <c:v>20.848818244602999</c:v>
                </c:pt>
                <c:pt idx="460">
                  <c:v>21.511975043592901</c:v>
                </c:pt>
                <c:pt idx="461">
                  <c:v>22.139527891410602</c:v>
                </c:pt>
                <c:pt idx="462">
                  <c:v>22.211374692417401</c:v>
                </c:pt>
                <c:pt idx="463">
                  <c:v>22.5075983852383</c:v>
                </c:pt>
                <c:pt idx="464">
                  <c:v>22.7545859421984</c:v>
                </c:pt>
                <c:pt idx="465">
                  <c:v>22.5545276100428</c:v>
                </c:pt>
                <c:pt idx="466">
                  <c:v>22.079395014746702</c:v>
                </c:pt>
                <c:pt idx="467">
                  <c:v>22.618737012334599</c:v>
                </c:pt>
                <c:pt idx="468">
                  <c:v>20.747178431565899</c:v>
                </c:pt>
                <c:pt idx="469">
                  <c:v>20.824911542088799</c:v>
                </c:pt>
                <c:pt idx="470">
                  <c:v>20.900009560355802</c:v>
                </c:pt>
                <c:pt idx="471">
                  <c:v>20.986707137553601</c:v>
                </c:pt>
                <c:pt idx="472">
                  <c:v>21.0706033908737</c:v>
                </c:pt>
                <c:pt idx="473">
                  <c:v>21.168164038846601</c:v>
                </c:pt>
                <c:pt idx="474">
                  <c:v>21.2529977662665</c:v>
                </c:pt>
                <c:pt idx="475">
                  <c:v>21.337958540375599</c:v>
                </c:pt>
                <c:pt idx="476">
                  <c:v>21.695798561451198</c:v>
                </c:pt>
                <c:pt idx="477">
                  <c:v>21.949049072605199</c:v>
                </c:pt>
                <c:pt idx="478">
                  <c:v>22.9165887928486</c:v>
                </c:pt>
                <c:pt idx="479">
                  <c:v>23.8780373048222</c:v>
                </c:pt>
                <c:pt idx="480">
                  <c:v>22.9115445584846</c:v>
                </c:pt>
                <c:pt idx="481">
                  <c:v>23.5266392382178</c:v>
                </c:pt>
                <c:pt idx="482">
                  <c:v>24.682987694059001</c:v>
                </c:pt>
                <c:pt idx="483">
                  <c:v>24.542127489839899</c:v>
                </c:pt>
                <c:pt idx="484">
                  <c:v>25.379078617758999</c:v>
                </c:pt>
                <c:pt idx="485">
                  <c:v>24.689529921625301</c:v>
                </c:pt>
                <c:pt idx="486">
                  <c:v>24.8698647435894</c:v>
                </c:pt>
                <c:pt idx="487">
                  <c:v>25.7185275082442</c:v>
                </c:pt>
                <c:pt idx="488">
                  <c:v>24.7817652688381</c:v>
                </c:pt>
                <c:pt idx="489">
                  <c:v>24.164262874283001</c:v>
                </c:pt>
                <c:pt idx="490">
                  <c:v>24.255768389175898</c:v>
                </c:pt>
                <c:pt idx="491">
                  <c:v>24.5856249298424</c:v>
                </c:pt>
                <c:pt idx="492">
                  <c:v>25.2461710039215</c:v>
                </c:pt>
                <c:pt idx="493">
                  <c:v>25.519444605315002</c:v>
                </c:pt>
                <c:pt idx="494">
                  <c:v>24.9520927969246</c:v>
                </c:pt>
                <c:pt idx="495">
                  <c:v>25.3896327369124</c:v>
                </c:pt>
                <c:pt idx="496">
                  <c:v>26.542687894790099</c:v>
                </c:pt>
                <c:pt idx="497">
                  <c:v>26.766771944531701</c:v>
                </c:pt>
                <c:pt idx="498">
                  <c:v>28.3449180229448</c:v>
                </c:pt>
                <c:pt idx="499">
                  <c:v>27.352474271903802</c:v>
                </c:pt>
                <c:pt idx="500">
                  <c:v>27.151593061949999</c:v>
                </c:pt>
                <c:pt idx="501">
                  <c:v>25.688902159727501</c:v>
                </c:pt>
                <c:pt idx="502">
                  <c:v>25.768904242102799</c:v>
                </c:pt>
                <c:pt idx="503">
                  <c:v>25.904529742354999</c:v>
                </c:pt>
                <c:pt idx="504">
                  <c:v>25.4757929879705</c:v>
                </c:pt>
                <c:pt idx="505">
                  <c:v>24.024651858738402</c:v>
                </c:pt>
                <c:pt idx="506">
                  <c:v>24.151097104377001</c:v>
                </c:pt>
                <c:pt idx="507">
                  <c:v>24.273111209973699</c:v>
                </c:pt>
                <c:pt idx="508">
                  <c:v>24.4264914452237</c:v>
                </c:pt>
                <c:pt idx="509">
                  <c:v>24.5729803867792</c:v>
                </c:pt>
                <c:pt idx="510">
                  <c:v>24.0177459528241</c:v>
                </c:pt>
                <c:pt idx="511">
                  <c:v>22.9610756817581</c:v>
                </c:pt>
                <c:pt idx="512">
                  <c:v>23.1013148939874</c:v>
                </c:pt>
                <c:pt idx="513">
                  <c:v>23.242176136264298</c:v>
                </c:pt>
                <c:pt idx="514">
                  <c:v>23.374315698614101</c:v>
                </c:pt>
                <c:pt idx="515">
                  <c:v>23.4928758062971</c:v>
                </c:pt>
                <c:pt idx="516">
                  <c:v>23.6165222370362</c:v>
                </c:pt>
                <c:pt idx="517">
                  <c:v>23.751978170416201</c:v>
                </c:pt>
                <c:pt idx="518">
                  <c:v>23.8777051557086</c:v>
                </c:pt>
                <c:pt idx="519">
                  <c:v>24.003376999423601</c:v>
                </c:pt>
                <c:pt idx="520">
                  <c:v>24.129710272375501</c:v>
                </c:pt>
                <c:pt idx="521">
                  <c:v>23.848067508632202</c:v>
                </c:pt>
                <c:pt idx="522">
                  <c:v>25.060960628140201</c:v>
                </c:pt>
                <c:pt idx="523">
                  <c:v>26.605035155450899</c:v>
                </c:pt>
                <c:pt idx="524">
                  <c:v>27.994511778845101</c:v>
                </c:pt>
                <c:pt idx="525">
                  <c:v>28.478986703333899</c:v>
                </c:pt>
                <c:pt idx="526">
                  <c:v>29.749188450877899</c:v>
                </c:pt>
                <c:pt idx="527">
                  <c:v>30.768348022775001</c:v>
                </c:pt>
                <c:pt idx="528">
                  <c:v>29.627983784604599</c:v>
                </c:pt>
                <c:pt idx="529">
                  <c:v>29.736600005747</c:v>
                </c:pt>
                <c:pt idx="530">
                  <c:v>28.5076689735861</c:v>
                </c:pt>
                <c:pt idx="531">
                  <c:v>29.639353846548101</c:v>
                </c:pt>
                <c:pt idx="532">
                  <c:v>29.494818737631999</c:v>
                </c:pt>
                <c:pt idx="533">
                  <c:v>29.2543895372261</c:v>
                </c:pt>
                <c:pt idx="534">
                  <c:v>29.365170403640601</c:v>
                </c:pt>
                <c:pt idx="535">
                  <c:v>30.176615943646599</c:v>
                </c:pt>
                <c:pt idx="536">
                  <c:v>31.016969609130101</c:v>
                </c:pt>
                <c:pt idx="537">
                  <c:v>31.986062447189902</c:v>
                </c:pt>
                <c:pt idx="538">
                  <c:v>32.270372439390997</c:v>
                </c:pt>
                <c:pt idx="539">
                  <c:v>32.445122449830798</c:v>
                </c:pt>
                <c:pt idx="540">
                  <c:v>32.954301336511698</c:v>
                </c:pt>
                <c:pt idx="541">
                  <c:v>32.249620698900401</c:v>
                </c:pt>
                <c:pt idx="542">
                  <c:v>32.095558243945398</c:v>
                </c:pt>
                <c:pt idx="543">
                  <c:v>33.238044018615703</c:v>
                </c:pt>
                <c:pt idx="544">
                  <c:v>32.9818099793927</c:v>
                </c:pt>
                <c:pt idx="545">
                  <c:v>32.094518138186103</c:v>
                </c:pt>
                <c:pt idx="546">
                  <c:v>32.552004645355701</c:v>
                </c:pt>
                <c:pt idx="547">
                  <c:v>32.900803181227197</c:v>
                </c:pt>
                <c:pt idx="548">
                  <c:v>31.967542970341999</c:v>
                </c:pt>
                <c:pt idx="549">
                  <c:v>30.556664990429599</c:v>
                </c:pt>
                <c:pt idx="550">
                  <c:v>31.0030858205598</c:v>
                </c:pt>
                <c:pt idx="551">
                  <c:v>31.164700692345601</c:v>
                </c:pt>
                <c:pt idx="552">
                  <c:v>31.322775491951901</c:v>
                </c:pt>
                <c:pt idx="553">
                  <c:v>31.481021737244198</c:v>
                </c:pt>
                <c:pt idx="554">
                  <c:v>31.679948297510801</c:v>
                </c:pt>
                <c:pt idx="555">
                  <c:v>31.899262810301298</c:v>
                </c:pt>
                <c:pt idx="556">
                  <c:v>32.1181621508604</c:v>
                </c:pt>
                <c:pt idx="557">
                  <c:v>31.668125444289601</c:v>
                </c:pt>
                <c:pt idx="558">
                  <c:v>30.166065044072798</c:v>
                </c:pt>
                <c:pt idx="559">
                  <c:v>30.3597158997195</c:v>
                </c:pt>
                <c:pt idx="560">
                  <c:v>30.5472826039701</c:v>
                </c:pt>
                <c:pt idx="561">
                  <c:v>30.727708967974699</c:v>
                </c:pt>
                <c:pt idx="562">
                  <c:v>30.895919188630899</c:v>
                </c:pt>
                <c:pt idx="563">
                  <c:v>31.1303351213115</c:v>
                </c:pt>
                <c:pt idx="564">
                  <c:v>31.364023207344601</c:v>
                </c:pt>
                <c:pt idx="565">
                  <c:v>31.552744638002199</c:v>
                </c:pt>
                <c:pt idx="566">
                  <c:v>31.7756239161568</c:v>
                </c:pt>
                <c:pt idx="567">
                  <c:v>31.964907184961501</c:v>
                </c:pt>
                <c:pt idx="568">
                  <c:v>32.221600511748903</c:v>
                </c:pt>
                <c:pt idx="569">
                  <c:v>32.385036978572302</c:v>
                </c:pt>
                <c:pt idx="570">
                  <c:v>32.560365470913901</c:v>
                </c:pt>
                <c:pt idx="571">
                  <c:v>32.786754985200901</c:v>
                </c:pt>
                <c:pt idx="572">
                  <c:v>32.974808097104798</c:v>
                </c:pt>
                <c:pt idx="573">
                  <c:v>33.2755869300886</c:v>
                </c:pt>
                <c:pt idx="574">
                  <c:v>34.295720459370997</c:v>
                </c:pt>
                <c:pt idx="575">
                  <c:v>35.897664916882697</c:v>
                </c:pt>
                <c:pt idx="576">
                  <c:v>37.920053162784697</c:v>
                </c:pt>
                <c:pt idx="577">
                  <c:v>39.903120114502499</c:v>
                </c:pt>
                <c:pt idx="578">
                  <c:v>37.467610126264297</c:v>
                </c:pt>
                <c:pt idx="579">
                  <c:v>36.585780720009303</c:v>
                </c:pt>
                <c:pt idx="580">
                  <c:v>34.658127286397502</c:v>
                </c:pt>
                <c:pt idx="581">
                  <c:v>34.8080332070815</c:v>
                </c:pt>
                <c:pt idx="582">
                  <c:v>35.8824842527575</c:v>
                </c:pt>
                <c:pt idx="583">
                  <c:v>34.893116586341598</c:v>
                </c:pt>
                <c:pt idx="584">
                  <c:v>36.035862729168798</c:v>
                </c:pt>
                <c:pt idx="585">
                  <c:v>36.283437070900298</c:v>
                </c:pt>
                <c:pt idx="586">
                  <c:v>37.268205789623103</c:v>
                </c:pt>
                <c:pt idx="587">
                  <c:v>36.8687885992723</c:v>
                </c:pt>
                <c:pt idx="588">
                  <c:v>36.501299720711501</c:v>
                </c:pt>
                <c:pt idx="589">
                  <c:v>38.138734460017403</c:v>
                </c:pt>
                <c:pt idx="590">
                  <c:v>37.9035880565512</c:v>
                </c:pt>
                <c:pt idx="591">
                  <c:v>37.849066610147098</c:v>
                </c:pt>
                <c:pt idx="592">
                  <c:v>38.797680441500098</c:v>
                </c:pt>
                <c:pt idx="593">
                  <c:v>38.008770979472303</c:v>
                </c:pt>
                <c:pt idx="594">
                  <c:v>37.577281708338603</c:v>
                </c:pt>
                <c:pt idx="595">
                  <c:v>38.663548199449103</c:v>
                </c:pt>
                <c:pt idx="596">
                  <c:v>37.2480327160402</c:v>
                </c:pt>
                <c:pt idx="597">
                  <c:v>36.652461421535797</c:v>
                </c:pt>
                <c:pt idx="598">
                  <c:v>36.287820015583002</c:v>
                </c:pt>
                <c:pt idx="599">
                  <c:v>36.479582416219401</c:v>
                </c:pt>
                <c:pt idx="600">
                  <c:v>36.0853241255301</c:v>
                </c:pt>
                <c:pt idx="601">
                  <c:v>37.936318420522198</c:v>
                </c:pt>
                <c:pt idx="602">
                  <c:v>37.443964178966603</c:v>
                </c:pt>
                <c:pt idx="603">
                  <c:v>37.285600506882297</c:v>
                </c:pt>
                <c:pt idx="604">
                  <c:v>37.450375766749801</c:v>
                </c:pt>
                <c:pt idx="605">
                  <c:v>37.631677724581401</c:v>
                </c:pt>
                <c:pt idx="606">
                  <c:v>37.796046302538201</c:v>
                </c:pt>
                <c:pt idx="607">
                  <c:v>37.497439507918997</c:v>
                </c:pt>
                <c:pt idx="608">
                  <c:v>37.678969307213897</c:v>
                </c:pt>
                <c:pt idx="609">
                  <c:v>37.8511570352427</c:v>
                </c:pt>
                <c:pt idx="610">
                  <c:v>38.051515583475002</c:v>
                </c:pt>
                <c:pt idx="611">
                  <c:v>39.480898641110599</c:v>
                </c:pt>
                <c:pt idx="612">
                  <c:v>40.361168441201599</c:v>
                </c:pt>
                <c:pt idx="613">
                  <c:v>39.886157154545401</c:v>
                </c:pt>
                <c:pt idx="614">
                  <c:v>42.151143527629003</c:v>
                </c:pt>
                <c:pt idx="615">
                  <c:v>43.984181285313198</c:v>
                </c:pt>
                <c:pt idx="616">
                  <c:v>43.613747893884401</c:v>
                </c:pt>
                <c:pt idx="617">
                  <c:v>38.716362603747498</c:v>
                </c:pt>
                <c:pt idx="618">
                  <c:v>39.341344012102397</c:v>
                </c:pt>
                <c:pt idx="619">
                  <c:v>39.649346085718101</c:v>
                </c:pt>
                <c:pt idx="620">
                  <c:v>40.169186505801797</c:v>
                </c:pt>
                <c:pt idx="621">
                  <c:v>39.018899432508697</c:v>
                </c:pt>
                <c:pt idx="622">
                  <c:v>41.554978256861801</c:v>
                </c:pt>
                <c:pt idx="623">
                  <c:v>41.864168340401598</c:v>
                </c:pt>
                <c:pt idx="624">
                  <c:v>41.285881857741202</c:v>
                </c:pt>
                <c:pt idx="625">
                  <c:v>43.191093607269799</c:v>
                </c:pt>
                <c:pt idx="626">
                  <c:v>43.862194172084997</c:v>
                </c:pt>
                <c:pt idx="627">
                  <c:v>46.623451369882197</c:v>
                </c:pt>
                <c:pt idx="628">
                  <c:v>46.614790779110599</c:v>
                </c:pt>
                <c:pt idx="629">
                  <c:v>43.245556680577103</c:v>
                </c:pt>
                <c:pt idx="630">
                  <c:v>45.948443241255802</c:v>
                </c:pt>
                <c:pt idx="631">
                  <c:v>47.218879259893498</c:v>
                </c:pt>
                <c:pt idx="632">
                  <c:v>50.2093638189546</c:v>
                </c:pt>
                <c:pt idx="633">
                  <c:v>50.035619421239801</c:v>
                </c:pt>
                <c:pt idx="634">
                  <c:v>45.6428147361638</c:v>
                </c:pt>
                <c:pt idx="635">
                  <c:v>46.211678246833401</c:v>
                </c:pt>
                <c:pt idx="636">
                  <c:v>48.165578374707898</c:v>
                </c:pt>
                <c:pt idx="637">
                  <c:v>49.926925724962899</c:v>
                </c:pt>
                <c:pt idx="638">
                  <c:v>53.418505523221498</c:v>
                </c:pt>
                <c:pt idx="639">
                  <c:v>54.720615402470997</c:v>
                </c:pt>
                <c:pt idx="640">
                  <c:v>56.333345975284999</c:v>
                </c:pt>
                <c:pt idx="641">
                  <c:v>57.448434811727601</c:v>
                </c:pt>
                <c:pt idx="642">
                  <c:v>63.522599724080202</c:v>
                </c:pt>
                <c:pt idx="643">
                  <c:v>61.513682220907903</c:v>
                </c:pt>
                <c:pt idx="644">
                  <c:v>59.0454827055718</c:v>
                </c:pt>
                <c:pt idx="645">
                  <c:v>60.037316335668301</c:v>
                </c:pt>
                <c:pt idx="646">
                  <c:v>62.933587034770703</c:v>
                </c:pt>
                <c:pt idx="647">
                  <c:v>62.251993928095501</c:v>
                </c:pt>
                <c:pt idx="648">
                  <c:v>63.034988623402803</c:v>
                </c:pt>
                <c:pt idx="649">
                  <c:v>62.348283492824102</c:v>
                </c:pt>
                <c:pt idx="650">
                  <c:v>62.150561188617097</c:v>
                </c:pt>
                <c:pt idx="651">
                  <c:v>58.5567135571481</c:v>
                </c:pt>
                <c:pt idx="652">
                  <c:v>56.165467417137499</c:v>
                </c:pt>
                <c:pt idx="653">
                  <c:v>56.8365101082953</c:v>
                </c:pt>
                <c:pt idx="654">
                  <c:v>57.442020204869202</c:v>
                </c:pt>
                <c:pt idx="655">
                  <c:v>57.949638711996599</c:v>
                </c:pt>
                <c:pt idx="656">
                  <c:v>58.4150017259119</c:v>
                </c:pt>
                <c:pt idx="657">
                  <c:v>58.950054271257301</c:v>
                </c:pt>
                <c:pt idx="658">
                  <c:v>59.522150440376699</c:v>
                </c:pt>
                <c:pt idx="659">
                  <c:v>60.1881549408374</c:v>
                </c:pt>
                <c:pt idx="660">
                  <c:v>58.7122503763742</c:v>
                </c:pt>
                <c:pt idx="661">
                  <c:v>57.342687144237701</c:v>
                </c:pt>
                <c:pt idx="662">
                  <c:v>57.947805405035197</c:v>
                </c:pt>
                <c:pt idx="663">
                  <c:v>58.395647117195203</c:v>
                </c:pt>
                <c:pt idx="664">
                  <c:v>57.824447073470402</c:v>
                </c:pt>
                <c:pt idx="665">
                  <c:v>64.680336823854006</c:v>
                </c:pt>
                <c:pt idx="666">
                  <c:v>68.110677197508807</c:v>
                </c:pt>
                <c:pt idx="667">
                  <c:v>68.9849993112595</c:v>
                </c:pt>
                <c:pt idx="668">
                  <c:v>71.929509141389204</c:v>
                </c:pt>
                <c:pt idx="669">
                  <c:v>74.237178472217806</c:v>
                </c:pt>
                <c:pt idx="670">
                  <c:v>76.823574609434104</c:v>
                </c:pt>
                <c:pt idx="671">
                  <c:v>82.503438120134206</c:v>
                </c:pt>
                <c:pt idx="672">
                  <c:v>83.516820812481598</c:v>
                </c:pt>
                <c:pt idx="673">
                  <c:v>86.617939651033396</c:v>
                </c:pt>
                <c:pt idx="674">
                  <c:v>83.707236371637606</c:v>
                </c:pt>
                <c:pt idx="675">
                  <c:v>83.911069639766495</c:v>
                </c:pt>
                <c:pt idx="676">
                  <c:v>85.310514815669805</c:v>
                </c:pt>
                <c:pt idx="677">
                  <c:v>83.013033618899001</c:v>
                </c:pt>
                <c:pt idx="678">
                  <c:v>85.404339463046597</c:v>
                </c:pt>
                <c:pt idx="679">
                  <c:v>83.547141266094599</c:v>
                </c:pt>
                <c:pt idx="680">
                  <c:v>81.193886811362603</c:v>
                </c:pt>
                <c:pt idx="681">
                  <c:v>77.589883123040806</c:v>
                </c:pt>
                <c:pt idx="682">
                  <c:v>78.155141818649199</c:v>
                </c:pt>
                <c:pt idx="683">
                  <c:v>78.798516329995493</c:v>
                </c:pt>
                <c:pt idx="684">
                  <c:v>79.407499918282198</c:v>
                </c:pt>
                <c:pt idx="685">
                  <c:v>80.0099867076066</c:v>
                </c:pt>
                <c:pt idx="686">
                  <c:v>80.667830421149404</c:v>
                </c:pt>
                <c:pt idx="687">
                  <c:v>82.422313134160305</c:v>
                </c:pt>
                <c:pt idx="688">
                  <c:v>82.466229141924501</c:v>
                </c:pt>
                <c:pt idx="689">
                  <c:v>82.583376356187401</c:v>
                </c:pt>
                <c:pt idx="690">
                  <c:v>81.742235400104704</c:v>
                </c:pt>
                <c:pt idx="691">
                  <c:v>83.766541773616495</c:v>
                </c:pt>
                <c:pt idx="692">
                  <c:v>90.991655604491896</c:v>
                </c:pt>
                <c:pt idx="693">
                  <c:v>92.616555102686604</c:v>
                </c:pt>
                <c:pt idx="694">
                  <c:v>92.411955647973699</c:v>
                </c:pt>
                <c:pt idx="695">
                  <c:v>92.186517246419299</c:v>
                </c:pt>
                <c:pt idx="696">
                  <c:v>97.489560931130796</c:v>
                </c:pt>
                <c:pt idx="697">
                  <c:v>99.285484816368594</c:v>
                </c:pt>
                <c:pt idx="698">
                  <c:v>99.161605444661703</c:v>
                </c:pt>
                <c:pt idx="699">
                  <c:v>98.702385406563593</c:v>
                </c:pt>
                <c:pt idx="700">
                  <c:v>94.833885154860894</c:v>
                </c:pt>
                <c:pt idx="701">
                  <c:v>99.257312518110396</c:v>
                </c:pt>
                <c:pt idx="702">
                  <c:v>106.297049576986</c:v>
                </c:pt>
                <c:pt idx="703">
                  <c:v>111.112575702003</c:v>
                </c:pt>
                <c:pt idx="704">
                  <c:v>112.474792651599</c:v>
                </c:pt>
                <c:pt idx="705">
                  <c:v>121.10166663505299</c:v>
                </c:pt>
                <c:pt idx="706">
                  <c:v>127.73839128394199</c:v>
                </c:pt>
                <c:pt idx="707">
                  <c:v>126.738889521277</c:v>
                </c:pt>
                <c:pt idx="708">
                  <c:v>133.22747110725999</c:v>
                </c:pt>
                <c:pt idx="709">
                  <c:v>135.29972777774901</c:v>
                </c:pt>
                <c:pt idx="710">
                  <c:v>127.27802282088</c:v>
                </c:pt>
                <c:pt idx="711">
                  <c:v>135.58958168821499</c:v>
                </c:pt>
                <c:pt idx="712">
                  <c:v>124.55779536631</c:v>
                </c:pt>
                <c:pt idx="713">
                  <c:v>130.937084628832</c:v>
                </c:pt>
                <c:pt idx="714">
                  <c:v>133.00366895733001</c:v>
                </c:pt>
                <c:pt idx="715">
                  <c:v>129.275247378123</c:v>
                </c:pt>
                <c:pt idx="716">
                  <c:v>145.92997735975399</c:v>
                </c:pt>
                <c:pt idx="717">
                  <c:v>153.01697772457101</c:v>
                </c:pt>
                <c:pt idx="718">
                  <c:v>156.18634592846701</c:v>
                </c:pt>
                <c:pt idx="719">
                  <c:v>153.60487762980901</c:v>
                </c:pt>
                <c:pt idx="720">
                  <c:v>154.37350062408001</c:v>
                </c:pt>
                <c:pt idx="721">
                  <c:v>161.122486323039</c:v>
                </c:pt>
                <c:pt idx="722">
                  <c:v>168.039217539709</c:v>
                </c:pt>
                <c:pt idx="723">
                  <c:v>174.70984766392399</c:v>
                </c:pt>
                <c:pt idx="724">
                  <c:v>170.909924578154</c:v>
                </c:pt>
                <c:pt idx="725">
                  <c:v>132.18355384967001</c:v>
                </c:pt>
                <c:pt idx="726">
                  <c:v>128.48293872828501</c:v>
                </c:pt>
                <c:pt idx="727">
                  <c:v>128.99269393828499</c:v>
                </c:pt>
                <c:pt idx="728">
                  <c:v>129.380223960482</c:v>
                </c:pt>
                <c:pt idx="729">
                  <c:v>129.97667518764001</c:v>
                </c:pt>
                <c:pt idx="730">
                  <c:v>130.545861954542</c:v>
                </c:pt>
                <c:pt idx="731">
                  <c:v>131.147686848484</c:v>
                </c:pt>
                <c:pt idx="732">
                  <c:v>131.810259966497</c:v>
                </c:pt>
                <c:pt idx="733">
                  <c:v>134.31607080049901</c:v>
                </c:pt>
                <c:pt idx="734">
                  <c:v>133.31466302375</c:v>
                </c:pt>
                <c:pt idx="735">
                  <c:v>129.69284731187699</c:v>
                </c:pt>
                <c:pt idx="736">
                  <c:v>134.78151661473899</c:v>
                </c:pt>
                <c:pt idx="737">
                  <c:v>137.16913318006101</c:v>
                </c:pt>
                <c:pt idx="738">
                  <c:v>134.85016427077201</c:v>
                </c:pt>
                <c:pt idx="739">
                  <c:v>137.712991410043</c:v>
                </c:pt>
                <c:pt idx="740">
                  <c:v>146.85830984520001</c:v>
                </c:pt>
                <c:pt idx="741">
                  <c:v>144.46406739925899</c:v>
                </c:pt>
                <c:pt idx="742">
                  <c:v>147.66306074065699</c:v>
                </c:pt>
                <c:pt idx="743">
                  <c:v>155.030698787169</c:v>
                </c:pt>
                <c:pt idx="744">
                  <c:v>161.44614341921999</c:v>
                </c:pt>
                <c:pt idx="745">
                  <c:v>160.38212497994601</c:v>
                </c:pt>
                <c:pt idx="746">
                  <c:v>173.03367169876901</c:v>
                </c:pt>
                <c:pt idx="747">
                  <c:v>176.84619297400701</c:v>
                </c:pt>
                <c:pt idx="748">
                  <c:v>176.68634770500901</c:v>
                </c:pt>
                <c:pt idx="749">
                  <c:v>171.43583102872199</c:v>
                </c:pt>
                <c:pt idx="750">
                  <c:v>174.341610326037</c:v>
                </c:pt>
                <c:pt idx="751">
                  <c:v>177.422002793253</c:v>
                </c:pt>
                <c:pt idx="752">
                  <c:v>164.530014961126</c:v>
                </c:pt>
                <c:pt idx="753">
                  <c:v>168.86500947110201</c:v>
                </c:pt>
                <c:pt idx="754">
                  <c:v>168.44725337628699</c:v>
                </c:pt>
                <c:pt idx="755">
                  <c:v>163.92586181262999</c:v>
                </c:pt>
                <c:pt idx="756">
                  <c:v>178.931758737823</c:v>
                </c:pt>
                <c:pt idx="757">
                  <c:v>178.108776978431</c:v>
                </c:pt>
                <c:pt idx="758">
                  <c:v>175.91253409034499</c:v>
                </c:pt>
                <c:pt idx="759">
                  <c:v>162.53472010631501</c:v>
                </c:pt>
                <c:pt idx="760">
                  <c:v>163.494725254842</c:v>
                </c:pt>
                <c:pt idx="761">
                  <c:v>164.626569463561</c:v>
                </c:pt>
                <c:pt idx="762">
                  <c:v>165.56252669547101</c:v>
                </c:pt>
                <c:pt idx="763">
                  <c:v>166.55873807736899</c:v>
                </c:pt>
                <c:pt idx="764">
                  <c:v>167.403563747417</c:v>
                </c:pt>
                <c:pt idx="765">
                  <c:v>167.798311602903</c:v>
                </c:pt>
                <c:pt idx="766">
                  <c:v>172.97689606411501</c:v>
                </c:pt>
                <c:pt idx="767">
                  <c:v>173.437497360424</c:v>
                </c:pt>
                <c:pt idx="768">
                  <c:v>180.59734574701201</c:v>
                </c:pt>
                <c:pt idx="769">
                  <c:v>172.41459362267301</c:v>
                </c:pt>
                <c:pt idx="770">
                  <c:v>180.566301279437</c:v>
                </c:pt>
                <c:pt idx="771">
                  <c:v>185.64116043924699</c:v>
                </c:pt>
                <c:pt idx="772">
                  <c:v>183.58615577524199</c:v>
                </c:pt>
                <c:pt idx="773">
                  <c:v>186.68484519800899</c:v>
                </c:pt>
                <c:pt idx="774">
                  <c:v>179.55211285421299</c:v>
                </c:pt>
                <c:pt idx="775">
                  <c:v>199.783065790595</c:v>
                </c:pt>
                <c:pt idx="776">
                  <c:v>199.27889706964501</c:v>
                </c:pt>
                <c:pt idx="777">
                  <c:v>201.99444228832999</c:v>
                </c:pt>
                <c:pt idx="778">
                  <c:v>197.276242197964</c:v>
                </c:pt>
                <c:pt idx="779">
                  <c:v>200.02159437586499</c:v>
                </c:pt>
                <c:pt idx="780">
                  <c:v>201.19128898269199</c:v>
                </c:pt>
                <c:pt idx="781">
                  <c:v>197.135231847873</c:v>
                </c:pt>
                <c:pt idx="782">
                  <c:v>205.197417830978</c:v>
                </c:pt>
                <c:pt idx="783">
                  <c:v>200.80075204301201</c:v>
                </c:pt>
                <c:pt idx="784">
                  <c:v>203.63761256370501</c:v>
                </c:pt>
                <c:pt idx="785">
                  <c:v>201.61228970824999</c:v>
                </c:pt>
                <c:pt idx="786">
                  <c:v>208.292964778982</c:v>
                </c:pt>
                <c:pt idx="787">
                  <c:v>212.13776277872401</c:v>
                </c:pt>
                <c:pt idx="788">
                  <c:v>214.620971569994</c:v>
                </c:pt>
                <c:pt idx="789">
                  <c:v>215.35628462641799</c:v>
                </c:pt>
                <c:pt idx="790">
                  <c:v>220.88460388047201</c:v>
                </c:pt>
                <c:pt idx="791">
                  <c:v>214.70507552111201</c:v>
                </c:pt>
                <c:pt idx="792">
                  <c:v>221.36563881503301</c:v>
                </c:pt>
                <c:pt idx="793">
                  <c:v>222.64703673976101</c:v>
                </c:pt>
                <c:pt idx="794">
                  <c:v>222.35807233467699</c:v>
                </c:pt>
                <c:pt idx="795">
                  <c:v>231.22445374570401</c:v>
                </c:pt>
                <c:pt idx="796">
                  <c:v>231.474531873362</c:v>
                </c:pt>
                <c:pt idx="797">
                  <c:v>235.29688496725399</c:v>
                </c:pt>
                <c:pt idx="798">
                  <c:v>231.46098027335699</c:v>
                </c:pt>
                <c:pt idx="799">
                  <c:v>235.75694074834601</c:v>
                </c:pt>
                <c:pt idx="800">
                  <c:v>243.14408020315</c:v>
                </c:pt>
                <c:pt idx="801">
                  <c:v>237.477595702722</c:v>
                </c:pt>
                <c:pt idx="802">
                  <c:v>226.75355712606401</c:v>
                </c:pt>
                <c:pt idx="803">
                  <c:v>225.06715224561401</c:v>
                </c:pt>
                <c:pt idx="804">
                  <c:v>225.77717822843499</c:v>
                </c:pt>
                <c:pt idx="805">
                  <c:v>217.43780050156499</c:v>
                </c:pt>
                <c:pt idx="806">
                  <c:v>222.74379250090999</c:v>
                </c:pt>
                <c:pt idx="807">
                  <c:v>228.625127113529</c:v>
                </c:pt>
                <c:pt idx="808">
                  <c:v>224.17658809973801</c:v>
                </c:pt>
                <c:pt idx="809">
                  <c:v>228.02144339522701</c:v>
                </c:pt>
                <c:pt idx="810">
                  <c:v>219.718596030784</c:v>
                </c:pt>
                <c:pt idx="811">
                  <c:v>221.04775628065599</c:v>
                </c:pt>
                <c:pt idx="812">
                  <c:v>221.18977306626999</c:v>
                </c:pt>
                <c:pt idx="813">
                  <c:v>230.023247059395</c:v>
                </c:pt>
                <c:pt idx="814">
                  <c:v>236.128710618832</c:v>
                </c:pt>
                <c:pt idx="815">
                  <c:v>242.146839724448</c:v>
                </c:pt>
                <c:pt idx="816">
                  <c:v>250.44517480136199</c:v>
                </c:pt>
                <c:pt idx="817">
                  <c:v>258.36051991818101</c:v>
                </c:pt>
                <c:pt idx="818">
                  <c:v>269.16134145190802</c:v>
                </c:pt>
                <c:pt idx="819">
                  <c:v>271.89363203489899</c:v>
                </c:pt>
                <c:pt idx="820">
                  <c:v>282.199507416362</c:v>
                </c:pt>
                <c:pt idx="821">
                  <c:v>279.28092927743597</c:v>
                </c:pt>
                <c:pt idx="822">
                  <c:v>291.47533251025999</c:v>
                </c:pt>
                <c:pt idx="823">
                  <c:v>295.81697488877199</c:v>
                </c:pt>
                <c:pt idx="824">
                  <c:v>303.77389656947099</c:v>
                </c:pt>
                <c:pt idx="825">
                  <c:v>309.02478211462397</c:v>
                </c:pt>
                <c:pt idx="826">
                  <c:v>312.49776781803098</c:v>
                </c:pt>
                <c:pt idx="827">
                  <c:v>320.46644724615498</c:v>
                </c:pt>
                <c:pt idx="828">
                  <c:v>329.37001461865998</c:v>
                </c:pt>
                <c:pt idx="829">
                  <c:v>326.83043694883997</c:v>
                </c:pt>
                <c:pt idx="830">
                  <c:v>307.75340018779701</c:v>
                </c:pt>
                <c:pt idx="831">
                  <c:v>305.25729154269999</c:v>
                </c:pt>
                <c:pt idx="832">
                  <c:v>321.87116149922201</c:v>
                </c:pt>
                <c:pt idx="833">
                  <c:v>326.08138903282401</c:v>
                </c:pt>
                <c:pt idx="834">
                  <c:v>347.77561818968701</c:v>
                </c:pt>
                <c:pt idx="835">
                  <c:v>343.56172670598698</c:v>
                </c:pt>
                <c:pt idx="836">
                  <c:v>362.24679020367199</c:v>
                </c:pt>
                <c:pt idx="837">
                  <c:v>361.81620937372998</c:v>
                </c:pt>
                <c:pt idx="838">
                  <c:v>345.05908603798798</c:v>
                </c:pt>
                <c:pt idx="839">
                  <c:v>360.543014714425</c:v>
                </c:pt>
                <c:pt idx="840">
                  <c:v>386.51990805154003</c:v>
                </c:pt>
                <c:pt idx="841">
                  <c:v>403.74634000828502</c:v>
                </c:pt>
                <c:pt idx="842">
                  <c:v>435.02263260939401</c:v>
                </c:pt>
                <c:pt idx="843">
                  <c:v>418.85955916065802</c:v>
                </c:pt>
                <c:pt idx="844">
                  <c:v>443.14049963507301</c:v>
                </c:pt>
                <c:pt idx="845">
                  <c:v>428.01826868683003</c:v>
                </c:pt>
                <c:pt idx="846">
                  <c:v>442.395231403293</c:v>
                </c:pt>
                <c:pt idx="847">
                  <c:v>450.47628920725799</c:v>
                </c:pt>
                <c:pt idx="848">
                  <c:v>453.084375256898</c:v>
                </c:pt>
                <c:pt idx="849">
                  <c:v>486.78389989152902</c:v>
                </c:pt>
                <c:pt idx="850">
                  <c:v>511.833044484808</c:v>
                </c:pt>
                <c:pt idx="851">
                  <c:v>517.65366449563305</c:v>
                </c:pt>
                <c:pt idx="852">
                  <c:v>503.81148095239598</c:v>
                </c:pt>
                <c:pt idx="853">
                  <c:v>522.16342952181606</c:v>
                </c:pt>
                <c:pt idx="854">
                  <c:v>511.41067598640598</c:v>
                </c:pt>
                <c:pt idx="855">
                  <c:v>431.077213800057</c:v>
                </c:pt>
                <c:pt idx="856">
                  <c:v>459.36015587261602</c:v>
                </c:pt>
                <c:pt idx="857">
                  <c:v>460.87843430063299</c:v>
                </c:pt>
                <c:pt idx="858">
                  <c:v>472.08658979623902</c:v>
                </c:pt>
                <c:pt idx="859">
                  <c:v>502.79786585478797</c:v>
                </c:pt>
                <c:pt idx="860">
                  <c:v>522.15219043434001</c:v>
                </c:pt>
                <c:pt idx="861">
                  <c:v>502.66694058418602</c:v>
                </c:pt>
                <c:pt idx="862">
                  <c:v>522.25342736861501</c:v>
                </c:pt>
                <c:pt idx="863">
                  <c:v>546.91683965868401</c:v>
                </c:pt>
                <c:pt idx="864">
                  <c:v>535.50289058071303</c:v>
                </c:pt>
                <c:pt idx="865">
                  <c:v>563.71452767257995</c:v>
                </c:pt>
                <c:pt idx="866">
                  <c:v>546.06069389380195</c:v>
                </c:pt>
                <c:pt idx="867">
                  <c:v>541.30216486694701</c:v>
                </c:pt>
                <c:pt idx="868">
                  <c:v>528.16666686618896</c:v>
                </c:pt>
                <c:pt idx="869">
                  <c:v>517.65137189700101</c:v>
                </c:pt>
                <c:pt idx="870">
                  <c:v>510.79370272901798</c:v>
                </c:pt>
                <c:pt idx="871">
                  <c:v>552.55622963595795</c:v>
                </c:pt>
                <c:pt idx="872">
                  <c:v>528.812596855165</c:v>
                </c:pt>
                <c:pt idx="873">
                  <c:v>544.59469277371602</c:v>
                </c:pt>
                <c:pt idx="874">
                  <c:v>573.78166771828205</c:v>
                </c:pt>
                <c:pt idx="875">
                  <c:v>511.81906210832102</c:v>
                </c:pt>
                <c:pt idx="876">
                  <c:v>491.991795198837</c:v>
                </c:pt>
                <c:pt idx="877">
                  <c:v>517.09865596898203</c:v>
                </c:pt>
                <c:pt idx="878">
                  <c:v>506.16855142000099</c:v>
                </c:pt>
                <c:pt idx="879">
                  <c:v>544.71922220788599</c:v>
                </c:pt>
                <c:pt idx="880">
                  <c:v>517.70404396557103</c:v>
                </c:pt>
                <c:pt idx="881">
                  <c:v>479.54860884507002</c:v>
                </c:pt>
                <c:pt idx="882">
                  <c:v>481.971343280094</c:v>
                </c:pt>
                <c:pt idx="883">
                  <c:v>484.38693200044003</c:v>
                </c:pt>
                <c:pt idx="884">
                  <c:v>487.03857234237603</c:v>
                </c:pt>
                <c:pt idx="885">
                  <c:v>488.89265403965697</c:v>
                </c:pt>
                <c:pt idx="886">
                  <c:v>490.940307427042</c:v>
                </c:pt>
                <c:pt idx="887">
                  <c:v>492.90780428427001</c:v>
                </c:pt>
                <c:pt idx="888">
                  <c:v>494.53696449043599</c:v>
                </c:pt>
                <c:pt idx="889">
                  <c:v>495.88880696106901</c:v>
                </c:pt>
                <c:pt idx="890">
                  <c:v>497.34876294276103</c:v>
                </c:pt>
                <c:pt idx="891">
                  <c:v>498.83796419445099</c:v>
                </c:pt>
                <c:pt idx="892">
                  <c:v>500.18652506894301</c:v>
                </c:pt>
                <c:pt idx="893">
                  <c:v>501.33822043478301</c:v>
                </c:pt>
                <c:pt idx="894">
                  <c:v>502.18114278519698</c:v>
                </c:pt>
                <c:pt idx="895">
                  <c:v>502.884664112162</c:v>
                </c:pt>
                <c:pt idx="896">
                  <c:v>503.62442226620902</c:v>
                </c:pt>
                <c:pt idx="897">
                  <c:v>504.29466490216203</c:v>
                </c:pt>
                <c:pt idx="898">
                  <c:v>498.441008112845</c:v>
                </c:pt>
                <c:pt idx="899">
                  <c:v>493.62747109005198</c:v>
                </c:pt>
                <c:pt idx="900">
                  <c:v>494.38821639329598</c:v>
                </c:pt>
                <c:pt idx="901">
                  <c:v>494.98182053627698</c:v>
                </c:pt>
                <c:pt idx="902">
                  <c:v>495.744653071372</c:v>
                </c:pt>
                <c:pt idx="903">
                  <c:v>496.39944843963002</c:v>
                </c:pt>
                <c:pt idx="904">
                  <c:v>497.09487000949201</c:v>
                </c:pt>
                <c:pt idx="905">
                  <c:v>497.78131387432597</c:v>
                </c:pt>
                <c:pt idx="906">
                  <c:v>498.37899205599803</c:v>
                </c:pt>
                <c:pt idx="907">
                  <c:v>498.90255172950299</c:v>
                </c:pt>
                <c:pt idx="908">
                  <c:v>499.42666141562103</c:v>
                </c:pt>
                <c:pt idx="909">
                  <c:v>499.90133030937</c:v>
                </c:pt>
                <c:pt idx="910">
                  <c:v>500.42648923752199</c:v>
                </c:pt>
                <c:pt idx="911">
                  <c:v>523.09639666784597</c:v>
                </c:pt>
                <c:pt idx="912">
                  <c:v>555.04133590545803</c:v>
                </c:pt>
                <c:pt idx="913">
                  <c:v>563.56915116389598</c:v>
                </c:pt>
                <c:pt idx="914">
                  <c:v>577.124811205274</c:v>
                </c:pt>
                <c:pt idx="915">
                  <c:v>591.10058174096196</c:v>
                </c:pt>
                <c:pt idx="916">
                  <c:v>584.15121211578298</c:v>
                </c:pt>
                <c:pt idx="917">
                  <c:v>619.93264510709798</c:v>
                </c:pt>
                <c:pt idx="918">
                  <c:v>628.89229681358802</c:v>
                </c:pt>
                <c:pt idx="919">
                  <c:v>656.32289842491195</c:v>
                </c:pt>
                <c:pt idx="920">
                  <c:v>670.88806056072201</c:v>
                </c:pt>
                <c:pt idx="921">
                  <c:v>680.69745926780195</c:v>
                </c:pt>
                <c:pt idx="922">
                  <c:v>672.29037848555504</c:v>
                </c:pt>
                <c:pt idx="923">
                  <c:v>660.48629648157998</c:v>
                </c:pt>
                <c:pt idx="924">
                  <c:v>668.80867560252398</c:v>
                </c:pt>
                <c:pt idx="925">
                  <c:v>681.792942385228</c:v>
                </c:pt>
                <c:pt idx="926">
                  <c:v>654.71614121913603</c:v>
                </c:pt>
                <c:pt idx="927">
                  <c:v>641.64283863742298</c:v>
                </c:pt>
                <c:pt idx="928">
                  <c:v>635.99282992419205</c:v>
                </c:pt>
                <c:pt idx="929">
                  <c:v>635.689681658513</c:v>
                </c:pt>
                <c:pt idx="930">
                  <c:v>638.14071919523099</c:v>
                </c:pt>
                <c:pt idx="931">
                  <c:v>661.11712246416596</c:v>
                </c:pt>
                <c:pt idx="932">
                  <c:v>643.84662777796802</c:v>
                </c:pt>
                <c:pt idx="933">
                  <c:v>657.02835320078304</c:v>
                </c:pt>
                <c:pt idx="934">
                  <c:v>645.63525444041397</c:v>
                </c:pt>
                <c:pt idx="935">
                  <c:v>626.446657637778</c:v>
                </c:pt>
                <c:pt idx="936">
                  <c:v>640.23412892042404</c:v>
                </c:pt>
                <c:pt idx="937">
                  <c:v>645.26088367516502</c:v>
                </c:pt>
                <c:pt idx="938">
                  <c:v>672.29988466752104</c:v>
                </c:pt>
                <c:pt idx="939">
                  <c:v>666.02542114082598</c:v>
                </c:pt>
                <c:pt idx="940">
                  <c:v>671.04254175703102</c:v>
                </c:pt>
                <c:pt idx="941">
                  <c:v>659.10352022232496</c:v>
                </c:pt>
                <c:pt idx="942">
                  <c:v>685.00451538899199</c:v>
                </c:pt>
                <c:pt idx="943">
                  <c:v>685.494714697154</c:v>
                </c:pt>
                <c:pt idx="944">
                  <c:v>708.72457090070702</c:v>
                </c:pt>
                <c:pt idx="945">
                  <c:v>709.13836813724902</c:v>
                </c:pt>
                <c:pt idx="946">
                  <c:v>722.08102970101595</c:v>
                </c:pt>
                <c:pt idx="947">
                  <c:v>729.86372075999202</c:v>
                </c:pt>
                <c:pt idx="948">
                  <c:v>707.07224665146998</c:v>
                </c:pt>
                <c:pt idx="949">
                  <c:v>707.16654472483594</c:v>
                </c:pt>
                <c:pt idx="950">
                  <c:v>698.17539663113496</c:v>
                </c:pt>
                <c:pt idx="951">
                  <c:v>704.54558073766805</c:v>
                </c:pt>
                <c:pt idx="952">
                  <c:v>720.43363316377702</c:v>
                </c:pt>
                <c:pt idx="953">
                  <c:v>746.60606315856603</c:v>
                </c:pt>
                <c:pt idx="954">
                  <c:v>762.41167267592596</c:v>
                </c:pt>
                <c:pt idx="955">
                  <c:v>772.08451552047404</c:v>
                </c:pt>
                <c:pt idx="956">
                  <c:v>786.53825248253099</c:v>
                </c:pt>
                <c:pt idx="957">
                  <c:v>774.02607638916095</c:v>
                </c:pt>
                <c:pt idx="958">
                  <c:v>782.56756079639399</c:v>
                </c:pt>
                <c:pt idx="959">
                  <c:v>813.20824587006098</c:v>
                </c:pt>
                <c:pt idx="960">
                  <c:v>842.83121700614697</c:v>
                </c:pt>
                <c:pt idx="961">
                  <c:v>829.69281200564399</c:v>
                </c:pt>
                <c:pt idx="962">
                  <c:v>801.89052029427796</c:v>
                </c:pt>
                <c:pt idx="963">
                  <c:v>797.47258677036598</c:v>
                </c:pt>
                <c:pt idx="964">
                  <c:v>803.50138254884496</c:v>
                </c:pt>
                <c:pt idx="965">
                  <c:v>820.60535889941605</c:v>
                </c:pt>
                <c:pt idx="966">
                  <c:v>774.26319898920701</c:v>
                </c:pt>
                <c:pt idx="967">
                  <c:v>776.43402172599099</c:v>
                </c:pt>
                <c:pt idx="968">
                  <c:v>778.06616471618304</c:v>
                </c:pt>
                <c:pt idx="969">
                  <c:v>779.15618203071494</c:v>
                </c:pt>
                <c:pt idx="970">
                  <c:v>780.55986292750697</c:v>
                </c:pt>
                <c:pt idx="971">
                  <c:v>781.93480288165199</c:v>
                </c:pt>
                <c:pt idx="972">
                  <c:v>774.21675959463801</c:v>
                </c:pt>
                <c:pt idx="973">
                  <c:v>752.62952753833599</c:v>
                </c:pt>
                <c:pt idx="974">
                  <c:v>753.78942930979395</c:v>
                </c:pt>
                <c:pt idx="975">
                  <c:v>754.73977407213897</c:v>
                </c:pt>
                <c:pt idx="976">
                  <c:v>755.85001851166601</c:v>
                </c:pt>
                <c:pt idx="977">
                  <c:v>756.54570658247303</c:v>
                </c:pt>
                <c:pt idx="978">
                  <c:v>756.68946320438999</c:v>
                </c:pt>
                <c:pt idx="979">
                  <c:v>756.68946320438999</c:v>
                </c:pt>
                <c:pt idx="980">
                  <c:v>756.68946320438999</c:v>
                </c:pt>
                <c:pt idx="981">
                  <c:v>756.83324714252205</c:v>
                </c:pt>
                <c:pt idx="982">
                  <c:v>756.99976794090901</c:v>
                </c:pt>
                <c:pt idx="983">
                  <c:v>757.15875379017905</c:v>
                </c:pt>
                <c:pt idx="984">
                  <c:v>757.15875379017905</c:v>
                </c:pt>
                <c:pt idx="985">
                  <c:v>764.88615299654498</c:v>
                </c:pt>
                <c:pt idx="986">
                  <c:v>824.24111863878204</c:v>
                </c:pt>
                <c:pt idx="987">
                  <c:v>851.94708759308605</c:v>
                </c:pt>
                <c:pt idx="988">
                  <c:v>886.64361325459095</c:v>
                </c:pt>
                <c:pt idx="989">
                  <c:v>863.94776546723301</c:v>
                </c:pt>
                <c:pt idx="990">
                  <c:v>911.93762112673301</c:v>
                </c:pt>
                <c:pt idx="991">
                  <c:v>937.09263329481598</c:v>
                </c:pt>
                <c:pt idx="992">
                  <c:v>905.427931202266</c:v>
                </c:pt>
                <c:pt idx="993">
                  <c:v>936.38417298867705</c:v>
                </c:pt>
                <c:pt idx="994">
                  <c:v>995.20558421135104</c:v>
                </c:pt>
                <c:pt idx="995">
                  <c:v>1015.39505948519</c:v>
                </c:pt>
                <c:pt idx="996">
                  <c:v>935.39669994786902</c:v>
                </c:pt>
                <c:pt idx="997">
                  <c:v>883.34167468593898</c:v>
                </c:pt>
                <c:pt idx="998">
                  <c:v>915.17216276749105</c:v>
                </c:pt>
                <c:pt idx="999">
                  <c:v>915.37352178518699</c:v>
                </c:pt>
                <c:pt idx="1000">
                  <c:v>932.43351431582005</c:v>
                </c:pt>
                <c:pt idx="1001">
                  <c:v>968.86996461346496</c:v>
                </c:pt>
                <c:pt idx="1002">
                  <c:v>974.91250388396497</c:v>
                </c:pt>
                <c:pt idx="1003">
                  <c:v>1041.53957597418</c:v>
                </c:pt>
                <c:pt idx="1004">
                  <c:v>1062.2675363928199</c:v>
                </c:pt>
                <c:pt idx="1005">
                  <c:v>1099.6263831173601</c:v>
                </c:pt>
                <c:pt idx="1006">
                  <c:v>1104.7276101867101</c:v>
                </c:pt>
                <c:pt idx="1007">
                  <c:v>1136.94572230367</c:v>
                </c:pt>
                <c:pt idx="1008">
                  <c:v>1122.6684467539301</c:v>
                </c:pt>
                <c:pt idx="1009">
                  <c:v>1103.0697224912899</c:v>
                </c:pt>
                <c:pt idx="1010">
                  <c:v>1077.1158508833701</c:v>
                </c:pt>
                <c:pt idx="1011">
                  <c:v>988.84102547446901</c:v>
                </c:pt>
                <c:pt idx="1012">
                  <c:v>988.84102547446901</c:v>
                </c:pt>
                <c:pt idx="1013">
                  <c:v>988.84102547446901</c:v>
                </c:pt>
                <c:pt idx="1014">
                  <c:v>988.84102547446901</c:v>
                </c:pt>
                <c:pt idx="1015">
                  <c:v>988.84102547446901</c:v>
                </c:pt>
                <c:pt idx="1016">
                  <c:v>988.97587376337503</c:v>
                </c:pt>
                <c:pt idx="1017">
                  <c:v>1032.4441708889301</c:v>
                </c:pt>
                <c:pt idx="1018">
                  <c:v>1064.68809782368</c:v>
                </c:pt>
                <c:pt idx="1019">
                  <c:v>1055.5649243099899</c:v>
                </c:pt>
                <c:pt idx="1020">
                  <c:v>989.82386507896797</c:v>
                </c:pt>
                <c:pt idx="1021">
                  <c:v>1028.5333561033001</c:v>
                </c:pt>
                <c:pt idx="1022">
                  <c:v>1036.5848209702699</c:v>
                </c:pt>
                <c:pt idx="1023">
                  <c:v>1063.04085964007</c:v>
                </c:pt>
                <c:pt idx="1024">
                  <c:v>1091.98733549286</c:v>
                </c:pt>
                <c:pt idx="1025">
                  <c:v>1073.0895678862901</c:v>
                </c:pt>
                <c:pt idx="1026">
                  <c:v>1034.1763035459501</c:v>
                </c:pt>
                <c:pt idx="1027">
                  <c:v>1022.4700842224599</c:v>
                </c:pt>
                <c:pt idx="1028">
                  <c:v>1079.56966557586</c:v>
                </c:pt>
                <c:pt idx="1029">
                  <c:v>1093.3096009414401</c:v>
                </c:pt>
                <c:pt idx="1030">
                  <c:v>1137.18958332427</c:v>
                </c:pt>
                <c:pt idx="1031">
                  <c:v>1154.7933288254401</c:v>
                </c:pt>
                <c:pt idx="1032">
                  <c:v>1187.3952884743301</c:v>
                </c:pt>
                <c:pt idx="1033">
                  <c:v>1173.1135210160601</c:v>
                </c:pt>
                <c:pt idx="1034">
                  <c:v>1238.9731929579</c:v>
                </c:pt>
                <c:pt idx="1035">
                  <c:v>1205.5402888133101</c:v>
                </c:pt>
                <c:pt idx="1036">
                  <c:v>1251.1058778279801</c:v>
                </c:pt>
                <c:pt idx="1037">
                  <c:v>1303.24047149179</c:v>
                </c:pt>
                <c:pt idx="1038">
                  <c:v>1343.89750823592</c:v>
                </c:pt>
                <c:pt idx="1039">
                  <c:v>1381.9754583152701</c:v>
                </c:pt>
                <c:pt idx="1040">
                  <c:v>1335.9996120989699</c:v>
                </c:pt>
                <c:pt idx="1041">
                  <c:v>1397.9199058028901</c:v>
                </c:pt>
                <c:pt idx="1042">
                  <c:v>1403.81354009803</c:v>
                </c:pt>
                <c:pt idx="1043">
                  <c:v>1400.38403619833</c:v>
                </c:pt>
                <c:pt idx="1044">
                  <c:v>1429.3294053751299</c:v>
                </c:pt>
                <c:pt idx="1045">
                  <c:v>1467.02958926623</c:v>
                </c:pt>
                <c:pt idx="1046">
                  <c:v>1437.07997457852</c:v>
                </c:pt>
                <c:pt idx="1047">
                  <c:v>1498.01481001203</c:v>
                </c:pt>
                <c:pt idx="1048">
                  <c:v>1469.1006103182499</c:v>
                </c:pt>
                <c:pt idx="1049">
                  <c:v>1407.03910457353</c:v>
                </c:pt>
                <c:pt idx="1050">
                  <c:v>1426.2337005812701</c:v>
                </c:pt>
                <c:pt idx="1051">
                  <c:v>1425.3298140173999</c:v>
                </c:pt>
                <c:pt idx="1052">
                  <c:v>1381.6102333481099</c:v>
                </c:pt>
                <c:pt idx="1053">
                  <c:v>1466.2919412108599</c:v>
                </c:pt>
                <c:pt idx="1054">
                  <c:v>1449.69350204696</c:v>
                </c:pt>
                <c:pt idx="1055">
                  <c:v>1458.4014758128501</c:v>
                </c:pt>
                <c:pt idx="1056">
                  <c:v>1477.92568218476</c:v>
                </c:pt>
                <c:pt idx="1057">
                  <c:v>1455.5666060103799</c:v>
                </c:pt>
                <c:pt idx="1058">
                  <c:v>1478.1689326749299</c:v>
                </c:pt>
                <c:pt idx="1059">
                  <c:v>1388.7673304841101</c:v>
                </c:pt>
                <c:pt idx="1060">
                  <c:v>1404.77993377335</c:v>
                </c:pt>
                <c:pt idx="1061">
                  <c:v>1404.77993377335</c:v>
                </c:pt>
                <c:pt idx="1062">
                  <c:v>1404.77993377335</c:v>
                </c:pt>
                <c:pt idx="1063">
                  <c:v>1404.77993377335</c:v>
                </c:pt>
                <c:pt idx="1064">
                  <c:v>1404.77993377335</c:v>
                </c:pt>
                <c:pt idx="1065">
                  <c:v>1405.0609164525299</c:v>
                </c:pt>
                <c:pt idx="1066">
                  <c:v>1405.3700623132199</c:v>
                </c:pt>
                <c:pt idx="1067">
                  <c:v>1389.73813239693</c:v>
                </c:pt>
                <c:pt idx="1068">
                  <c:v>1414.94137971951</c:v>
                </c:pt>
                <c:pt idx="1069">
                  <c:v>1414.8140782207699</c:v>
                </c:pt>
                <c:pt idx="1070">
                  <c:v>1470.96408238154</c:v>
                </c:pt>
                <c:pt idx="1071">
                  <c:v>1478.5777171320799</c:v>
                </c:pt>
                <c:pt idx="1072">
                  <c:v>1482.33328044475</c:v>
                </c:pt>
                <c:pt idx="1073">
                  <c:v>1452.4004023054499</c:v>
                </c:pt>
                <c:pt idx="1074">
                  <c:v>1523.45936965743</c:v>
                </c:pt>
                <c:pt idx="1075">
                  <c:v>1551.3196372888699</c:v>
                </c:pt>
                <c:pt idx="1076">
                  <c:v>1582.4695367924701</c:v>
                </c:pt>
                <c:pt idx="1077">
                  <c:v>1639.7169521388901</c:v>
                </c:pt>
                <c:pt idx="1078">
                  <c:v>1642.8049738746399</c:v>
                </c:pt>
                <c:pt idx="1079">
                  <c:v>1661.52919494448</c:v>
                </c:pt>
                <c:pt idx="1080">
                  <c:v>1680.34993996107</c:v>
                </c:pt>
                <c:pt idx="1081">
                  <c:v>1695.3527435533599</c:v>
                </c:pt>
                <c:pt idx="1082">
                  <c:v>1728.6699794000299</c:v>
                </c:pt>
                <c:pt idx="1083">
                  <c:v>1733.5337447351101</c:v>
                </c:pt>
                <c:pt idx="1084">
                  <c:v>1778.92364004316</c:v>
                </c:pt>
                <c:pt idx="1085">
                  <c:v>1820.94468729132</c:v>
                </c:pt>
                <c:pt idx="1086">
                  <c:v>1879.47674603106</c:v>
                </c:pt>
                <c:pt idx="1087">
                  <c:v>1900.7584787079099</c:v>
                </c:pt>
              </c:numCache>
            </c:numRef>
          </c:val>
          <c:smooth val="0"/>
          <c:extLst>
            <c:ext xmlns:c16="http://schemas.microsoft.com/office/drawing/2014/chart" uri="{C3380CC4-5D6E-409C-BE32-E72D297353CC}">
              <c16:uniqueId val="{00000002-34B5-FB41-8C13-5B247D7B3865}"/>
            </c:ext>
          </c:extLst>
        </c:ser>
        <c:ser>
          <c:idx val="3"/>
          <c:order val="3"/>
          <c:tx>
            <c:strRef>
              <c:f>Sheet4!$E$1</c:f>
              <c:strCache>
                <c:ptCount val="1"/>
                <c:pt idx="0">
                  <c:v>11-index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Sheet4!$E$2:$E$1089</c:f>
              <c:numCache>
                <c:formatCode>General</c:formatCode>
                <c:ptCount val="1088"/>
                <c:pt idx="0">
                  <c:v>1</c:v>
                </c:pt>
                <c:pt idx="1">
                  <c:v>0.97855315064565496</c:v>
                </c:pt>
                <c:pt idx="2">
                  <c:v>1.05235914793033</c:v>
                </c:pt>
                <c:pt idx="3">
                  <c:v>1.07633449321983</c:v>
                </c:pt>
                <c:pt idx="4">
                  <c:v>1.1305010656449599</c:v>
                </c:pt>
                <c:pt idx="5">
                  <c:v>1.08486085309431</c:v>
                </c:pt>
                <c:pt idx="6">
                  <c:v>1.1579515972494401</c:v>
                </c:pt>
                <c:pt idx="7">
                  <c:v>1.18665850338849</c:v>
                </c:pt>
                <c:pt idx="8">
                  <c:v>1.18323782332704</c:v>
                </c:pt>
                <c:pt idx="9">
                  <c:v>1.1672074063715501</c:v>
                </c:pt>
                <c:pt idx="10">
                  <c:v>1.2742902096562301</c:v>
                </c:pt>
                <c:pt idx="11">
                  <c:v>1.33127347795745</c:v>
                </c:pt>
                <c:pt idx="12">
                  <c:v>1.3556704720475099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2.0763454032350999</c:v>
                </c:pt>
                <c:pt idx="28">
                  <c:v>1.97166926248031</c:v>
                </c:pt>
                <c:pt idx="29">
                  <c:v>1.5871942626009401</c:v>
                </c:pt>
                <c:pt idx="30">
                  <c:v>1.36870277295015</c:v>
                </c:pt>
                <c:pt idx="31">
                  <c:v>1.3738446577257599</c:v>
                </c:pt>
                <c:pt idx="32">
                  <c:v>1.3756317724762199</c:v>
                </c:pt>
                <c:pt idx="33">
                  <c:v>1.37957145433154</c:v>
                </c:pt>
                <c:pt idx="34">
                  <c:v>1.3842419910296699</c:v>
                </c:pt>
                <c:pt idx="35">
                  <c:v>1.3872350503851001</c:v>
                </c:pt>
                <c:pt idx="36">
                  <c:v>1.3907073029086101</c:v>
                </c:pt>
                <c:pt idx="37">
                  <c:v>1.3945368005190699</c:v>
                </c:pt>
                <c:pt idx="38">
                  <c:v>1.3973285532736901</c:v>
                </c:pt>
                <c:pt idx="39">
                  <c:v>1.39872655275041</c:v>
                </c:pt>
                <c:pt idx="40">
                  <c:v>1.4018770887460199</c:v>
                </c:pt>
                <c:pt idx="41">
                  <c:v>1.4029709630227201</c:v>
                </c:pt>
                <c:pt idx="42">
                  <c:v>1.4049083413144901</c:v>
                </c:pt>
                <c:pt idx="43">
                  <c:v>1.4067358641029599</c:v>
                </c:pt>
                <c:pt idx="44">
                  <c:v>1.4089320187222101</c:v>
                </c:pt>
                <c:pt idx="45">
                  <c:v>1.40955207901313</c:v>
                </c:pt>
                <c:pt idx="46">
                  <c:v>1.4113856424351501</c:v>
                </c:pt>
                <c:pt idx="47">
                  <c:v>1.4124445628287601</c:v>
                </c:pt>
                <c:pt idx="48">
                  <c:v>1.41350427769864</c:v>
                </c:pt>
                <c:pt idx="49">
                  <c:v>1.4146072245844901</c:v>
                </c:pt>
                <c:pt idx="50">
                  <c:v>1.41534300426963</c:v>
                </c:pt>
                <c:pt idx="51">
                  <c:v>1.4157110394530701</c:v>
                </c:pt>
                <c:pt idx="52">
                  <c:v>1.41605084917903</c:v>
                </c:pt>
                <c:pt idx="53">
                  <c:v>1.4175242786443101</c:v>
                </c:pt>
                <c:pt idx="54">
                  <c:v>1.4198082508991601</c:v>
                </c:pt>
                <c:pt idx="55">
                  <c:v>1.42158407647728</c:v>
                </c:pt>
                <c:pt idx="56">
                  <c:v>1.4247860974834099</c:v>
                </c:pt>
                <c:pt idx="57">
                  <c:v>1.4280667127410001</c:v>
                </c:pt>
                <c:pt idx="58">
                  <c:v>1.4302961684532101</c:v>
                </c:pt>
                <c:pt idx="59">
                  <c:v>1.43178442046046</c:v>
                </c:pt>
                <c:pt idx="60">
                  <c:v>1.43250048451117</c:v>
                </c:pt>
                <c:pt idx="61">
                  <c:v>1.4328729811971399</c:v>
                </c:pt>
                <c:pt idx="62">
                  <c:v>1.4332169102628201</c:v>
                </c:pt>
                <c:pt idx="63">
                  <c:v>1.58370862611249</c:v>
                </c:pt>
                <c:pt idx="64">
                  <c:v>1.53808670306948</c:v>
                </c:pt>
                <c:pt idx="65">
                  <c:v>1.3349839053717201</c:v>
                </c:pt>
                <c:pt idx="66">
                  <c:v>1.25593563904617</c:v>
                </c:pt>
                <c:pt idx="67">
                  <c:v>1.3113998735522101</c:v>
                </c:pt>
                <c:pt idx="68">
                  <c:v>1.3278024712063901</c:v>
                </c:pt>
                <c:pt idx="69">
                  <c:v>1.22734300541154</c:v>
                </c:pt>
                <c:pt idx="70">
                  <c:v>1.2277849240148899</c:v>
                </c:pt>
                <c:pt idx="71">
                  <c:v>1.42304048928684</c:v>
                </c:pt>
                <c:pt idx="72">
                  <c:v>1.7299348180663401</c:v>
                </c:pt>
                <c:pt idx="73">
                  <c:v>1.9542433185591399</c:v>
                </c:pt>
                <c:pt idx="74">
                  <c:v>1.76871538132557</c:v>
                </c:pt>
                <c:pt idx="75">
                  <c:v>1.9813362223033599</c:v>
                </c:pt>
                <c:pt idx="76">
                  <c:v>1.7712167033881001</c:v>
                </c:pt>
                <c:pt idx="77">
                  <c:v>1.62339577712948</c:v>
                </c:pt>
                <c:pt idx="78">
                  <c:v>1.7856941018008301</c:v>
                </c:pt>
                <c:pt idx="79">
                  <c:v>1.818476919803</c:v>
                </c:pt>
                <c:pt idx="80">
                  <c:v>2.0497738775628198</c:v>
                </c:pt>
                <c:pt idx="81">
                  <c:v>1.99941799763465</c:v>
                </c:pt>
                <c:pt idx="82">
                  <c:v>2.0023090569238899</c:v>
                </c:pt>
                <c:pt idx="83">
                  <c:v>1.9666278702150299</c:v>
                </c:pt>
                <c:pt idx="84">
                  <c:v>1.8564979740579299</c:v>
                </c:pt>
                <c:pt idx="85">
                  <c:v>1.79666725484245</c:v>
                </c:pt>
                <c:pt idx="86">
                  <c:v>1.7851031836579301</c:v>
                </c:pt>
                <c:pt idx="87">
                  <c:v>1.7851031836579301</c:v>
                </c:pt>
                <c:pt idx="88">
                  <c:v>1.7851031836579301</c:v>
                </c:pt>
                <c:pt idx="89">
                  <c:v>1.7851031836579301</c:v>
                </c:pt>
                <c:pt idx="90">
                  <c:v>1.7851031836579301</c:v>
                </c:pt>
                <c:pt idx="91">
                  <c:v>1.7851031836579301</c:v>
                </c:pt>
                <c:pt idx="92">
                  <c:v>1.7855673685061699</c:v>
                </c:pt>
                <c:pt idx="93">
                  <c:v>1.69727391704998</c:v>
                </c:pt>
                <c:pt idx="94">
                  <c:v>1.6065969897144401</c:v>
                </c:pt>
                <c:pt idx="95">
                  <c:v>1.6531613153071301</c:v>
                </c:pt>
                <c:pt idx="96">
                  <c:v>1.70975639724069</c:v>
                </c:pt>
                <c:pt idx="97">
                  <c:v>1.8111437132194299</c:v>
                </c:pt>
                <c:pt idx="98">
                  <c:v>1.94881753006987</c:v>
                </c:pt>
                <c:pt idx="99">
                  <c:v>1.99858159858937</c:v>
                </c:pt>
                <c:pt idx="100">
                  <c:v>2.05180898191727</c:v>
                </c:pt>
                <c:pt idx="101">
                  <c:v>2.1960264386850001</c:v>
                </c:pt>
                <c:pt idx="102">
                  <c:v>2.3025538027183301</c:v>
                </c:pt>
                <c:pt idx="103">
                  <c:v>2.4085068984509199</c:v>
                </c:pt>
                <c:pt idx="104">
                  <c:v>2.5755053715885499</c:v>
                </c:pt>
                <c:pt idx="105">
                  <c:v>2.64029761784826</c:v>
                </c:pt>
                <c:pt idx="106">
                  <c:v>2.6657047427376899</c:v>
                </c:pt>
                <c:pt idx="107">
                  <c:v>2.44994216491191</c:v>
                </c:pt>
                <c:pt idx="108">
                  <c:v>2.5786192139602102</c:v>
                </c:pt>
                <c:pt idx="109">
                  <c:v>2.6413786105803898</c:v>
                </c:pt>
                <c:pt idx="110">
                  <c:v>2.8193725597216002</c:v>
                </c:pt>
                <c:pt idx="111">
                  <c:v>2.84885462304169</c:v>
                </c:pt>
                <c:pt idx="112">
                  <c:v>2.8774137234620998</c:v>
                </c:pt>
                <c:pt idx="113">
                  <c:v>3.0862466921622702</c:v>
                </c:pt>
                <c:pt idx="114">
                  <c:v>3.18871295017995</c:v>
                </c:pt>
                <c:pt idx="115">
                  <c:v>3.19558658265569</c:v>
                </c:pt>
                <c:pt idx="116">
                  <c:v>3.30290123781917</c:v>
                </c:pt>
                <c:pt idx="117">
                  <c:v>3.3406646445806998</c:v>
                </c:pt>
                <c:pt idx="118">
                  <c:v>3.33197232870533</c:v>
                </c:pt>
                <c:pt idx="119">
                  <c:v>3.0887281653530598</c:v>
                </c:pt>
                <c:pt idx="120">
                  <c:v>2.9959538147868998</c:v>
                </c:pt>
                <c:pt idx="121">
                  <c:v>2.99673286015505</c:v>
                </c:pt>
                <c:pt idx="122">
                  <c:v>2.9974821332789698</c:v>
                </c:pt>
                <c:pt idx="123">
                  <c:v>2.8927533387142099</c:v>
                </c:pt>
                <c:pt idx="124">
                  <c:v>2.5597490307734398</c:v>
                </c:pt>
                <c:pt idx="125">
                  <c:v>2.5603890448294999</c:v>
                </c:pt>
                <c:pt idx="126">
                  <c:v>2.5609779990921901</c:v>
                </c:pt>
                <c:pt idx="127">
                  <c:v>2.5609779990921901</c:v>
                </c:pt>
                <c:pt idx="128">
                  <c:v>2.5609779990921901</c:v>
                </c:pt>
                <c:pt idx="129">
                  <c:v>2.5609779990921901</c:v>
                </c:pt>
                <c:pt idx="130">
                  <c:v>2.5609779990921901</c:v>
                </c:pt>
                <c:pt idx="131">
                  <c:v>2.5609779990921901</c:v>
                </c:pt>
                <c:pt idx="132">
                  <c:v>2.5609779990921901</c:v>
                </c:pt>
                <c:pt idx="133">
                  <c:v>2.5609779990921901</c:v>
                </c:pt>
                <c:pt idx="134">
                  <c:v>2.5210981879697498</c:v>
                </c:pt>
                <c:pt idx="135">
                  <c:v>2.4530000491367501</c:v>
                </c:pt>
                <c:pt idx="136">
                  <c:v>2.4735625978854401</c:v>
                </c:pt>
                <c:pt idx="137">
                  <c:v>2.6664908144505501</c:v>
                </c:pt>
                <c:pt idx="138">
                  <c:v>2.6183548362235598</c:v>
                </c:pt>
                <c:pt idx="139">
                  <c:v>2.72935082604483</c:v>
                </c:pt>
                <c:pt idx="140">
                  <c:v>2.56748926331321</c:v>
                </c:pt>
                <c:pt idx="141">
                  <c:v>2.6577728774103599</c:v>
                </c:pt>
                <c:pt idx="142">
                  <c:v>2.3378788102404799</c:v>
                </c:pt>
                <c:pt idx="143">
                  <c:v>2.3008767063269202</c:v>
                </c:pt>
                <c:pt idx="144">
                  <c:v>2.3008767063269202</c:v>
                </c:pt>
                <c:pt idx="145">
                  <c:v>2.3008767063269202</c:v>
                </c:pt>
                <c:pt idx="146">
                  <c:v>2.3095847696101299</c:v>
                </c:pt>
                <c:pt idx="147">
                  <c:v>2.1918147542473099</c:v>
                </c:pt>
                <c:pt idx="148">
                  <c:v>2.2220369437858798</c:v>
                </c:pt>
                <c:pt idx="149">
                  <c:v>2.20990340273381</c:v>
                </c:pt>
                <c:pt idx="150">
                  <c:v>2.1289404116038302</c:v>
                </c:pt>
                <c:pt idx="151">
                  <c:v>2.1936070934145402</c:v>
                </c:pt>
                <c:pt idx="152">
                  <c:v>2.1404291580807202</c:v>
                </c:pt>
                <c:pt idx="153">
                  <c:v>2.1713693116304502</c:v>
                </c:pt>
                <c:pt idx="154">
                  <c:v>2.2164066873751298</c:v>
                </c:pt>
                <c:pt idx="155">
                  <c:v>2.2215368848838</c:v>
                </c:pt>
                <c:pt idx="156">
                  <c:v>1.80864044668708</c:v>
                </c:pt>
                <c:pt idx="157">
                  <c:v>1.80864044668708</c:v>
                </c:pt>
                <c:pt idx="158">
                  <c:v>1.80864044668708</c:v>
                </c:pt>
                <c:pt idx="159">
                  <c:v>1.80864044668708</c:v>
                </c:pt>
                <c:pt idx="160">
                  <c:v>1.80864044668708</c:v>
                </c:pt>
                <c:pt idx="161">
                  <c:v>1.80864044668708</c:v>
                </c:pt>
                <c:pt idx="162">
                  <c:v>1.76113426607194</c:v>
                </c:pt>
                <c:pt idx="163">
                  <c:v>1.77319707214093</c:v>
                </c:pt>
                <c:pt idx="164">
                  <c:v>1.69864726634623</c:v>
                </c:pt>
                <c:pt idx="165">
                  <c:v>1.6295790896142099</c:v>
                </c:pt>
                <c:pt idx="166">
                  <c:v>1.61839387145737</c:v>
                </c:pt>
                <c:pt idx="167">
                  <c:v>1.5415925305409099</c:v>
                </c:pt>
                <c:pt idx="168">
                  <c:v>1.5415925305409099</c:v>
                </c:pt>
                <c:pt idx="169">
                  <c:v>1.5415925305409099</c:v>
                </c:pt>
                <c:pt idx="170">
                  <c:v>1.5650662457805999</c:v>
                </c:pt>
                <c:pt idx="171">
                  <c:v>1.56234813042883</c:v>
                </c:pt>
                <c:pt idx="172">
                  <c:v>1.5487325749009799</c:v>
                </c:pt>
                <c:pt idx="173">
                  <c:v>1.4672981001778</c:v>
                </c:pt>
                <c:pt idx="174">
                  <c:v>1.4591406728512499</c:v>
                </c:pt>
                <c:pt idx="175">
                  <c:v>1.4591406728512499</c:v>
                </c:pt>
                <c:pt idx="176">
                  <c:v>1.4595200968520601</c:v>
                </c:pt>
                <c:pt idx="177">
                  <c:v>1.4598412249905299</c:v>
                </c:pt>
                <c:pt idx="178">
                  <c:v>1.4598412249905299</c:v>
                </c:pt>
                <c:pt idx="179">
                  <c:v>1.4598412249905299</c:v>
                </c:pt>
                <c:pt idx="180">
                  <c:v>1.4602062290953799</c:v>
                </c:pt>
                <c:pt idx="181">
                  <c:v>1.46058593017544</c:v>
                </c:pt>
                <c:pt idx="182">
                  <c:v>1.43698702194253</c:v>
                </c:pt>
                <c:pt idx="183">
                  <c:v>1.4630331272313299</c:v>
                </c:pt>
                <c:pt idx="184">
                  <c:v>1.5018543423684201</c:v>
                </c:pt>
                <c:pt idx="185">
                  <c:v>1.6048086085331701</c:v>
                </c:pt>
                <c:pt idx="186">
                  <c:v>1.60753932444758</c:v>
                </c:pt>
                <c:pt idx="187">
                  <c:v>1.69068750477926</c:v>
                </c:pt>
                <c:pt idx="188">
                  <c:v>1.81181532313145</c:v>
                </c:pt>
                <c:pt idx="189">
                  <c:v>1.9237648748882701</c:v>
                </c:pt>
                <c:pt idx="190">
                  <c:v>2.0412358073289201</c:v>
                </c:pt>
                <c:pt idx="191">
                  <c:v>2.0582249877267098</c:v>
                </c:pt>
                <c:pt idx="192">
                  <c:v>2.17712574563906</c:v>
                </c:pt>
                <c:pt idx="193">
                  <c:v>2.2174180883220398</c:v>
                </c:pt>
                <c:pt idx="194">
                  <c:v>2.11273127195438</c:v>
                </c:pt>
                <c:pt idx="195">
                  <c:v>2.1410220598274399</c:v>
                </c:pt>
                <c:pt idx="196">
                  <c:v>2.1932795667109599</c:v>
                </c:pt>
                <c:pt idx="197">
                  <c:v>2.1689633785855298</c:v>
                </c:pt>
                <c:pt idx="198">
                  <c:v>2.0558929890279898</c:v>
                </c:pt>
                <c:pt idx="199">
                  <c:v>2.0671907557716098</c:v>
                </c:pt>
                <c:pt idx="200">
                  <c:v>2.1039154440347398</c:v>
                </c:pt>
                <c:pt idx="201">
                  <c:v>2.1118527057452501</c:v>
                </c:pt>
                <c:pt idx="202">
                  <c:v>2.1646468872826801</c:v>
                </c:pt>
                <c:pt idx="203">
                  <c:v>2.1289063199506399</c:v>
                </c:pt>
                <c:pt idx="204">
                  <c:v>2.2376282834080001</c:v>
                </c:pt>
                <c:pt idx="205">
                  <c:v>2.3610186715946999</c:v>
                </c:pt>
                <c:pt idx="206">
                  <c:v>2.3266984602021799</c:v>
                </c:pt>
                <c:pt idx="207">
                  <c:v>2.3635991607153302</c:v>
                </c:pt>
                <c:pt idx="208">
                  <c:v>2.3646996083681602</c:v>
                </c:pt>
                <c:pt idx="209">
                  <c:v>2.36946244507073</c:v>
                </c:pt>
                <c:pt idx="210">
                  <c:v>2.4104861157416502</c:v>
                </c:pt>
                <c:pt idx="211">
                  <c:v>2.5093830019294998</c:v>
                </c:pt>
                <c:pt idx="212">
                  <c:v>2.5603436416975498</c:v>
                </c:pt>
                <c:pt idx="213">
                  <c:v>2.7202031304872101</c:v>
                </c:pt>
                <c:pt idx="214">
                  <c:v>2.61445280403797</c:v>
                </c:pt>
                <c:pt idx="215">
                  <c:v>2.8194429363059399</c:v>
                </c:pt>
                <c:pt idx="216">
                  <c:v>2.8684319360720201</c:v>
                </c:pt>
                <c:pt idx="217">
                  <c:v>2.8794071398252199</c:v>
                </c:pt>
                <c:pt idx="218">
                  <c:v>2.8161583872745801</c:v>
                </c:pt>
                <c:pt idx="219">
                  <c:v>2.9917100834416299</c:v>
                </c:pt>
                <c:pt idx="220">
                  <c:v>3.1351442604385098</c:v>
                </c:pt>
                <c:pt idx="221">
                  <c:v>3.2573182909612801</c:v>
                </c:pt>
                <c:pt idx="222">
                  <c:v>3.4343657992360002</c:v>
                </c:pt>
                <c:pt idx="223">
                  <c:v>3.47855991239738</c:v>
                </c:pt>
                <c:pt idx="224">
                  <c:v>3.69885090230563</c:v>
                </c:pt>
                <c:pt idx="225">
                  <c:v>3.4830605790715499</c:v>
                </c:pt>
                <c:pt idx="226">
                  <c:v>3.6897400975177499</c:v>
                </c:pt>
                <c:pt idx="227">
                  <c:v>3.8474305915093501</c:v>
                </c:pt>
                <c:pt idx="228">
                  <c:v>3.9998277824217201</c:v>
                </c:pt>
                <c:pt idx="229">
                  <c:v>3.84532417553618</c:v>
                </c:pt>
                <c:pt idx="230">
                  <c:v>3.7427490220284301</c:v>
                </c:pt>
                <c:pt idx="231">
                  <c:v>3.4998621537300898</c:v>
                </c:pt>
                <c:pt idx="232">
                  <c:v>3.1083859326766898</c:v>
                </c:pt>
                <c:pt idx="233">
                  <c:v>3.1091942140498201</c:v>
                </c:pt>
                <c:pt idx="234">
                  <c:v>3.1099094073871698</c:v>
                </c:pt>
                <c:pt idx="235">
                  <c:v>3.1106869780434598</c:v>
                </c:pt>
                <c:pt idx="236">
                  <c:v>3.1114958577631699</c:v>
                </c:pt>
                <c:pt idx="237">
                  <c:v>3.1121804587322299</c:v>
                </c:pt>
                <c:pt idx="238">
                  <c:v>3.11298972680546</c:v>
                </c:pt>
                <c:pt idx="239">
                  <c:v>3.11376806763402</c:v>
                </c:pt>
                <c:pt idx="240">
                  <c:v>3.11454660307114</c:v>
                </c:pt>
                <c:pt idx="241">
                  <c:v>3.1152007232674102</c:v>
                </c:pt>
                <c:pt idx="242">
                  <c:v>3.1030608255602101</c:v>
                </c:pt>
                <c:pt idx="243">
                  <c:v>3.0496479982877802</c:v>
                </c:pt>
                <c:pt idx="244">
                  <c:v>3.03501117996319</c:v>
                </c:pt>
                <c:pt idx="245">
                  <c:v>3.1115856683689098</c:v>
                </c:pt>
                <c:pt idx="246">
                  <c:v>3.0512078404275198</c:v>
                </c:pt>
                <c:pt idx="247">
                  <c:v>3.1456096048052902</c:v>
                </c:pt>
                <c:pt idx="248">
                  <c:v>3.0243113439681899</c:v>
                </c:pt>
                <c:pt idx="249">
                  <c:v>2.8993903669948402</c:v>
                </c:pt>
                <c:pt idx="250">
                  <c:v>2.9016527397563499</c:v>
                </c:pt>
                <c:pt idx="251">
                  <c:v>2.9218971359249899</c:v>
                </c:pt>
                <c:pt idx="252">
                  <c:v>3.1382134135416502</c:v>
                </c:pt>
                <c:pt idx="253">
                  <c:v>3.1376660194744499</c:v>
                </c:pt>
                <c:pt idx="254">
                  <c:v>2.9798605252183399</c:v>
                </c:pt>
                <c:pt idx="255">
                  <c:v>2.9900817929269601</c:v>
                </c:pt>
                <c:pt idx="256">
                  <c:v>2.9015246584091301</c:v>
                </c:pt>
                <c:pt idx="257">
                  <c:v>3.0765570102487798</c:v>
                </c:pt>
                <c:pt idx="258">
                  <c:v>2.8718609416498002</c:v>
                </c:pt>
                <c:pt idx="259">
                  <c:v>2.87335468274112</c:v>
                </c:pt>
                <c:pt idx="260">
                  <c:v>2.8762294170571598</c:v>
                </c:pt>
                <c:pt idx="261">
                  <c:v>2.8787615622820999</c:v>
                </c:pt>
                <c:pt idx="262">
                  <c:v>2.88187224202089</c:v>
                </c:pt>
                <c:pt idx="263">
                  <c:v>2.8439563658133</c:v>
                </c:pt>
                <c:pt idx="264">
                  <c:v>2.88254850503046</c:v>
                </c:pt>
                <c:pt idx="265">
                  <c:v>2.8850862133889801</c:v>
                </c:pt>
                <c:pt idx="266">
                  <c:v>2.9095994380685299</c:v>
                </c:pt>
                <c:pt idx="267">
                  <c:v>2.9878702643052799</c:v>
                </c:pt>
                <c:pt idx="268">
                  <c:v>3.0824509785088199</c:v>
                </c:pt>
                <c:pt idx="269">
                  <c:v>3.18276653836543</c:v>
                </c:pt>
                <c:pt idx="270">
                  <c:v>3.2449583446945698</c:v>
                </c:pt>
                <c:pt idx="271">
                  <c:v>3.4139834253437802</c:v>
                </c:pt>
                <c:pt idx="272">
                  <c:v>3.4763280373576002</c:v>
                </c:pt>
                <c:pt idx="273">
                  <c:v>3.5303957735239901</c:v>
                </c:pt>
                <c:pt idx="274">
                  <c:v>3.5791001071400999</c:v>
                </c:pt>
                <c:pt idx="275">
                  <c:v>3.7235606511900299</c:v>
                </c:pt>
                <c:pt idx="276">
                  <c:v>3.8892706746497798</c:v>
                </c:pt>
                <c:pt idx="277">
                  <c:v>3.6620384881299701</c:v>
                </c:pt>
                <c:pt idx="278">
                  <c:v>3.7153435523964902</c:v>
                </c:pt>
                <c:pt idx="279">
                  <c:v>3.8991441874121899</c:v>
                </c:pt>
                <c:pt idx="280">
                  <c:v>4.0914291472954902</c:v>
                </c:pt>
                <c:pt idx="281">
                  <c:v>4.0891712851490798</c:v>
                </c:pt>
                <c:pt idx="282">
                  <c:v>4.2065831781760199</c:v>
                </c:pt>
                <c:pt idx="283">
                  <c:v>4.4450657493359698</c:v>
                </c:pt>
                <c:pt idx="284">
                  <c:v>4.7059051115921102</c:v>
                </c:pt>
                <c:pt idx="285">
                  <c:v>4.7773559497066804</c:v>
                </c:pt>
                <c:pt idx="286">
                  <c:v>4.6797919330879996</c:v>
                </c:pt>
                <c:pt idx="287">
                  <c:v>4.9145799172617703</c:v>
                </c:pt>
                <c:pt idx="288">
                  <c:v>4.8043287748385604</c:v>
                </c:pt>
                <c:pt idx="289">
                  <c:v>4.6842677727370896</c:v>
                </c:pt>
                <c:pt idx="290">
                  <c:v>5.0150706261137801</c:v>
                </c:pt>
                <c:pt idx="291">
                  <c:v>5.2372715642122998</c:v>
                </c:pt>
                <c:pt idx="292">
                  <c:v>5.2792713119010797</c:v>
                </c:pt>
                <c:pt idx="293">
                  <c:v>5.1532941259332201</c:v>
                </c:pt>
                <c:pt idx="294">
                  <c:v>5.1888468660187304</c:v>
                </c:pt>
                <c:pt idx="295">
                  <c:v>5.3693481121839701</c:v>
                </c:pt>
                <c:pt idx="296">
                  <c:v>5.4563928321218498</c:v>
                </c:pt>
                <c:pt idx="297">
                  <c:v>5.31774469575734</c:v>
                </c:pt>
                <c:pt idx="298">
                  <c:v>5.5599203299279498</c:v>
                </c:pt>
                <c:pt idx="299">
                  <c:v>5.29042531355213</c:v>
                </c:pt>
                <c:pt idx="300">
                  <c:v>5.4664556559578301</c:v>
                </c:pt>
                <c:pt idx="301">
                  <c:v>5.6848243656636797</c:v>
                </c:pt>
                <c:pt idx="302">
                  <c:v>5.7461648275913904</c:v>
                </c:pt>
                <c:pt idx="303">
                  <c:v>5.7110029529687001</c:v>
                </c:pt>
                <c:pt idx="304">
                  <c:v>5.6040918703338098</c:v>
                </c:pt>
                <c:pt idx="305">
                  <c:v>5.50245617865105</c:v>
                </c:pt>
                <c:pt idx="306">
                  <c:v>5.6022114579136799</c:v>
                </c:pt>
                <c:pt idx="307">
                  <c:v>5.7743373257340398</c:v>
                </c:pt>
                <c:pt idx="308">
                  <c:v>5.7652956362602898</c:v>
                </c:pt>
                <c:pt idx="309">
                  <c:v>5.7595123892010296</c:v>
                </c:pt>
                <c:pt idx="310">
                  <c:v>5.6854078309340901</c:v>
                </c:pt>
                <c:pt idx="311">
                  <c:v>5.5351092713990404</c:v>
                </c:pt>
                <c:pt idx="312">
                  <c:v>5.5727619242442596</c:v>
                </c:pt>
                <c:pt idx="313">
                  <c:v>5.4220404954546897</c:v>
                </c:pt>
                <c:pt idx="314">
                  <c:v>5.4295278518076397</c:v>
                </c:pt>
                <c:pt idx="315">
                  <c:v>5.2178627413717402</c:v>
                </c:pt>
                <c:pt idx="316">
                  <c:v>5.1302623820214199</c:v>
                </c:pt>
                <c:pt idx="317">
                  <c:v>5.1367303925753403</c:v>
                </c:pt>
                <c:pt idx="318">
                  <c:v>5.2617961065183998</c:v>
                </c:pt>
                <c:pt idx="319">
                  <c:v>5.2694048861817304</c:v>
                </c:pt>
                <c:pt idx="320">
                  <c:v>5.5455280160459299</c:v>
                </c:pt>
                <c:pt idx="321">
                  <c:v>5.6428718059586203</c:v>
                </c:pt>
                <c:pt idx="322">
                  <c:v>5.8556662655516698</c:v>
                </c:pt>
                <c:pt idx="323">
                  <c:v>6.1103467679727101</c:v>
                </c:pt>
                <c:pt idx="324">
                  <c:v>6.3032262186439203</c:v>
                </c:pt>
                <c:pt idx="325">
                  <c:v>6.3773111350276999</c:v>
                </c:pt>
                <c:pt idx="326">
                  <c:v>6.6969495126895904</c:v>
                </c:pt>
                <c:pt idx="327">
                  <c:v>6.5422618338751102</c:v>
                </c:pt>
                <c:pt idx="328">
                  <c:v>6.9663662404599798</c:v>
                </c:pt>
                <c:pt idx="329">
                  <c:v>6.8546503920728501</c:v>
                </c:pt>
                <c:pt idx="330">
                  <c:v>7.5053610679260396</c:v>
                </c:pt>
                <c:pt idx="331">
                  <c:v>7.9251713474425403</c:v>
                </c:pt>
                <c:pt idx="332">
                  <c:v>7.9789096725965596</c:v>
                </c:pt>
                <c:pt idx="333">
                  <c:v>8.2254387384118903</c:v>
                </c:pt>
                <c:pt idx="334">
                  <c:v>8.2200913510004501</c:v>
                </c:pt>
                <c:pt idx="335">
                  <c:v>8.4830954962039495</c:v>
                </c:pt>
                <c:pt idx="336">
                  <c:v>8.5773760040635398</c:v>
                </c:pt>
                <c:pt idx="337">
                  <c:v>9.1469031046753599</c:v>
                </c:pt>
                <c:pt idx="338">
                  <c:v>9.3290154728276793</c:v>
                </c:pt>
                <c:pt idx="339">
                  <c:v>9.3649551267621405</c:v>
                </c:pt>
                <c:pt idx="340">
                  <c:v>9.3455249420624806</c:v>
                </c:pt>
                <c:pt idx="341">
                  <c:v>9.11274115263471</c:v>
                </c:pt>
                <c:pt idx="342">
                  <c:v>9.7708161805974001</c:v>
                </c:pt>
                <c:pt idx="343">
                  <c:v>9.9376884629205193</c:v>
                </c:pt>
                <c:pt idx="344">
                  <c:v>9.6573712404874996</c:v>
                </c:pt>
                <c:pt idx="345">
                  <c:v>10.0430221297224</c:v>
                </c:pt>
                <c:pt idx="346">
                  <c:v>10.7213470945845</c:v>
                </c:pt>
                <c:pt idx="347">
                  <c:v>10.7700656747756</c:v>
                </c:pt>
                <c:pt idx="348">
                  <c:v>10.234773008895299</c:v>
                </c:pt>
                <c:pt idx="349">
                  <c:v>10.611451562622699</c:v>
                </c:pt>
                <c:pt idx="350">
                  <c:v>11.141254961260501</c:v>
                </c:pt>
                <c:pt idx="351">
                  <c:v>10.8058434961186</c:v>
                </c:pt>
                <c:pt idx="352">
                  <c:v>10.2701673588784</c:v>
                </c:pt>
                <c:pt idx="353">
                  <c:v>10.508532442909599</c:v>
                </c:pt>
                <c:pt idx="354">
                  <c:v>10.5295694859919</c:v>
                </c:pt>
                <c:pt idx="355">
                  <c:v>10.601695498859399</c:v>
                </c:pt>
                <c:pt idx="356">
                  <c:v>10.207320936404599</c:v>
                </c:pt>
                <c:pt idx="357">
                  <c:v>10.2325625389959</c:v>
                </c:pt>
                <c:pt idx="358">
                  <c:v>10.256225777525399</c:v>
                </c:pt>
                <c:pt idx="359">
                  <c:v>10.443169730088099</c:v>
                </c:pt>
                <c:pt idx="360">
                  <c:v>10.829517254904699</c:v>
                </c:pt>
                <c:pt idx="361">
                  <c:v>10.7736672620033</c:v>
                </c:pt>
                <c:pt idx="362">
                  <c:v>10.8765930290944</c:v>
                </c:pt>
                <c:pt idx="363">
                  <c:v>10.3588631051374</c:v>
                </c:pt>
                <c:pt idx="364">
                  <c:v>10.385829437479099</c:v>
                </c:pt>
                <c:pt idx="365">
                  <c:v>10.416927514624501</c:v>
                </c:pt>
                <c:pt idx="366">
                  <c:v>10.4466558712575</c:v>
                </c:pt>
                <c:pt idx="367">
                  <c:v>10.470814209774799</c:v>
                </c:pt>
                <c:pt idx="368">
                  <c:v>10.500801650874999</c:v>
                </c:pt>
                <c:pt idx="369">
                  <c:v>10.5134097979907</c:v>
                </c:pt>
                <c:pt idx="370">
                  <c:v>10.5222445956218</c:v>
                </c:pt>
                <c:pt idx="371">
                  <c:v>10.704990307757299</c:v>
                </c:pt>
                <c:pt idx="372">
                  <c:v>10.9645309676511</c:v>
                </c:pt>
                <c:pt idx="373">
                  <c:v>11.290578448722499</c:v>
                </c:pt>
                <c:pt idx="374">
                  <c:v>11.79324038178</c:v>
                </c:pt>
                <c:pt idx="375">
                  <c:v>12.024818425601801</c:v>
                </c:pt>
                <c:pt idx="376">
                  <c:v>12.6042821078322</c:v>
                </c:pt>
                <c:pt idx="377">
                  <c:v>12.947763672929399</c:v>
                </c:pt>
                <c:pt idx="378">
                  <c:v>13.3504277876361</c:v>
                </c:pt>
                <c:pt idx="379">
                  <c:v>14.064130971098299</c:v>
                </c:pt>
                <c:pt idx="380">
                  <c:v>14.1929735411543</c:v>
                </c:pt>
                <c:pt idx="381">
                  <c:v>14.3573659319947</c:v>
                </c:pt>
                <c:pt idx="382">
                  <c:v>14.428793024547501</c:v>
                </c:pt>
                <c:pt idx="383">
                  <c:v>14.982625563282101</c:v>
                </c:pt>
                <c:pt idx="384">
                  <c:v>15.2759749781453</c:v>
                </c:pt>
                <c:pt idx="385">
                  <c:v>15.2679133960252</c:v>
                </c:pt>
                <c:pt idx="386">
                  <c:v>15.787983694117401</c:v>
                </c:pt>
                <c:pt idx="387">
                  <c:v>15.5961632462803</c:v>
                </c:pt>
                <c:pt idx="388">
                  <c:v>14.893629995473299</c:v>
                </c:pt>
                <c:pt idx="389">
                  <c:v>15.1275790388112</c:v>
                </c:pt>
                <c:pt idx="390">
                  <c:v>15.0839986747379</c:v>
                </c:pt>
                <c:pt idx="391">
                  <c:v>15.283673956219999</c:v>
                </c:pt>
                <c:pt idx="392">
                  <c:v>14.2671693853567</c:v>
                </c:pt>
                <c:pt idx="393">
                  <c:v>14.0905525387104</c:v>
                </c:pt>
                <c:pt idx="394">
                  <c:v>14.1392452397235</c:v>
                </c:pt>
                <c:pt idx="395">
                  <c:v>13.7463948432273</c:v>
                </c:pt>
                <c:pt idx="396">
                  <c:v>14.103218178475499</c:v>
                </c:pt>
                <c:pt idx="397">
                  <c:v>14.0576751174869</c:v>
                </c:pt>
                <c:pt idx="398">
                  <c:v>13.746359065806599</c:v>
                </c:pt>
                <c:pt idx="399">
                  <c:v>14.180627816673001</c:v>
                </c:pt>
                <c:pt idx="400">
                  <c:v>13.469040045607301</c:v>
                </c:pt>
                <c:pt idx="401">
                  <c:v>13.4973533326091</c:v>
                </c:pt>
                <c:pt idx="402">
                  <c:v>13.568169511327801</c:v>
                </c:pt>
                <c:pt idx="403">
                  <c:v>14.2290231093638</c:v>
                </c:pt>
                <c:pt idx="404">
                  <c:v>15.136831516075301</c:v>
                </c:pt>
                <c:pt idx="405">
                  <c:v>15.7035296891536</c:v>
                </c:pt>
                <c:pt idx="406">
                  <c:v>16.197881236029001</c:v>
                </c:pt>
                <c:pt idx="407">
                  <c:v>16.273897150298499</c:v>
                </c:pt>
                <c:pt idx="408">
                  <c:v>16.688874654566401</c:v>
                </c:pt>
                <c:pt idx="409">
                  <c:v>16.207270772086598</c:v>
                </c:pt>
                <c:pt idx="410">
                  <c:v>16.690902910913501</c:v>
                </c:pt>
                <c:pt idx="411">
                  <c:v>17.145856613765002</c:v>
                </c:pt>
                <c:pt idx="412">
                  <c:v>16.804731974354301</c:v>
                </c:pt>
                <c:pt idx="413">
                  <c:v>17.2704309140105</c:v>
                </c:pt>
                <c:pt idx="414">
                  <c:v>18.065717483453099</c:v>
                </c:pt>
                <c:pt idx="415">
                  <c:v>18.066678322219499</c:v>
                </c:pt>
                <c:pt idx="416">
                  <c:v>17.407623750247499</c:v>
                </c:pt>
                <c:pt idx="417">
                  <c:v>17.756868484057801</c:v>
                </c:pt>
                <c:pt idx="418">
                  <c:v>17.6726625235376</c:v>
                </c:pt>
                <c:pt idx="419">
                  <c:v>17.246885532711602</c:v>
                </c:pt>
                <c:pt idx="420">
                  <c:v>17.2886712378406</c:v>
                </c:pt>
                <c:pt idx="421">
                  <c:v>17.321376251279201</c:v>
                </c:pt>
                <c:pt idx="422">
                  <c:v>17.368725132652401</c:v>
                </c:pt>
                <c:pt idx="423">
                  <c:v>17.408717174107501</c:v>
                </c:pt>
                <c:pt idx="424">
                  <c:v>17.445137435840699</c:v>
                </c:pt>
                <c:pt idx="425">
                  <c:v>17.489327079496899</c:v>
                </c:pt>
                <c:pt idx="426">
                  <c:v>17.524338983323702</c:v>
                </c:pt>
                <c:pt idx="427">
                  <c:v>17.832628415737101</c:v>
                </c:pt>
                <c:pt idx="428">
                  <c:v>18.754187051926099</c:v>
                </c:pt>
                <c:pt idx="429">
                  <c:v>18.351700840129901</c:v>
                </c:pt>
                <c:pt idx="430">
                  <c:v>18.957033024480701</c:v>
                </c:pt>
                <c:pt idx="431">
                  <c:v>19.866959209719599</c:v>
                </c:pt>
                <c:pt idx="432">
                  <c:v>20.262157094087499</c:v>
                </c:pt>
                <c:pt idx="433">
                  <c:v>19.902394711196902</c:v>
                </c:pt>
                <c:pt idx="434">
                  <c:v>19.874654250026001</c:v>
                </c:pt>
                <c:pt idx="435">
                  <c:v>20.934797115705202</c:v>
                </c:pt>
                <c:pt idx="436">
                  <c:v>20.663354318398</c:v>
                </c:pt>
                <c:pt idx="437">
                  <c:v>21.245390449877501</c:v>
                </c:pt>
                <c:pt idx="438">
                  <c:v>21.122185530229</c:v>
                </c:pt>
                <c:pt idx="439">
                  <c:v>21.570973496712998</c:v>
                </c:pt>
                <c:pt idx="440">
                  <c:v>22.1099072799101</c:v>
                </c:pt>
                <c:pt idx="441">
                  <c:v>22.5120343110326</c:v>
                </c:pt>
                <c:pt idx="442">
                  <c:v>22.902568939089701</c:v>
                </c:pt>
                <c:pt idx="443">
                  <c:v>22.995272877675301</c:v>
                </c:pt>
                <c:pt idx="444">
                  <c:v>23.389593860762901</c:v>
                </c:pt>
                <c:pt idx="445">
                  <c:v>23.7547798561802</c:v>
                </c:pt>
                <c:pt idx="446">
                  <c:v>24.2387744968091</c:v>
                </c:pt>
                <c:pt idx="447">
                  <c:v>23.953147235830599</c:v>
                </c:pt>
                <c:pt idx="448">
                  <c:v>24.664293041951002</c:v>
                </c:pt>
                <c:pt idx="449">
                  <c:v>24.8840757178681</c:v>
                </c:pt>
                <c:pt idx="450">
                  <c:v>24.947627222911301</c:v>
                </c:pt>
                <c:pt idx="451">
                  <c:v>25.0329277920052</c:v>
                </c:pt>
                <c:pt idx="452">
                  <c:v>25.9848800276141</c:v>
                </c:pt>
                <c:pt idx="453">
                  <c:v>26.1823244855997</c:v>
                </c:pt>
                <c:pt idx="454">
                  <c:v>25.932669845262399</c:v>
                </c:pt>
                <c:pt idx="455">
                  <c:v>26.8208634031086</c:v>
                </c:pt>
                <c:pt idx="456">
                  <c:v>26.699212895841299</c:v>
                </c:pt>
                <c:pt idx="457">
                  <c:v>25.322799884477</c:v>
                </c:pt>
                <c:pt idx="458">
                  <c:v>25.764745557258099</c:v>
                </c:pt>
                <c:pt idx="459">
                  <c:v>26.5531769025568</c:v>
                </c:pt>
                <c:pt idx="460">
                  <c:v>27.397777281874198</c:v>
                </c:pt>
                <c:pt idx="461">
                  <c:v>28.197032260660301</c:v>
                </c:pt>
                <c:pt idx="462">
                  <c:v>28.288536766797598</c:v>
                </c:pt>
                <c:pt idx="463">
                  <c:v>28.665808995176199</c:v>
                </c:pt>
                <c:pt idx="464">
                  <c:v>28.9803737928423</c:v>
                </c:pt>
                <c:pt idx="465">
                  <c:v>28.725578330469599</c:v>
                </c:pt>
                <c:pt idx="466">
                  <c:v>28.1204466771044</c:v>
                </c:pt>
                <c:pt idx="467">
                  <c:v>28.807355800917101</c:v>
                </c:pt>
                <c:pt idx="468">
                  <c:v>26.920394592058301</c:v>
                </c:pt>
                <c:pt idx="469">
                  <c:v>27.021256789539699</c:v>
                </c:pt>
                <c:pt idx="470">
                  <c:v>27.1186998366267</c:v>
                </c:pt>
                <c:pt idx="471">
                  <c:v>27.2311938317036</c:v>
                </c:pt>
                <c:pt idx="472">
                  <c:v>27.340052983400799</c:v>
                </c:pt>
                <c:pt idx="473">
                  <c:v>27.466642300051799</c:v>
                </c:pt>
                <c:pt idx="474">
                  <c:v>27.576717866442301</c:v>
                </c:pt>
                <c:pt idx="475">
                  <c:v>27.686958281610501</c:v>
                </c:pt>
                <c:pt idx="476">
                  <c:v>28.140018002771999</c:v>
                </c:pt>
                <c:pt idx="477">
                  <c:v>28.468490537346</c:v>
                </c:pt>
                <c:pt idx="478">
                  <c:v>29.723414852251</c:v>
                </c:pt>
                <c:pt idx="479">
                  <c:v>30.970438710766501</c:v>
                </c:pt>
                <c:pt idx="480">
                  <c:v>29.716872348391998</c:v>
                </c:pt>
                <c:pt idx="481">
                  <c:v>30.5146662305612</c:v>
                </c:pt>
                <c:pt idx="482">
                  <c:v>32.014480412218603</c:v>
                </c:pt>
                <c:pt idx="483">
                  <c:v>31.831781044349199</c:v>
                </c:pt>
                <c:pt idx="484">
                  <c:v>32.917328540578801</c:v>
                </c:pt>
                <c:pt idx="485">
                  <c:v>32.0229658524283</c:v>
                </c:pt>
                <c:pt idx="486">
                  <c:v>32.2568648316349</c:v>
                </c:pt>
                <c:pt idx="487">
                  <c:v>33.357602626928703</c:v>
                </c:pt>
                <c:pt idx="488">
                  <c:v>32.142597509392097</c:v>
                </c:pt>
                <c:pt idx="489">
                  <c:v>31.451354706009599</c:v>
                </c:pt>
                <c:pt idx="490">
                  <c:v>31.570455065967799</c:v>
                </c:pt>
                <c:pt idx="491">
                  <c:v>31.999784738326301</c:v>
                </c:pt>
                <c:pt idx="492">
                  <c:v>32.859528277105397</c:v>
                </c:pt>
                <c:pt idx="493">
                  <c:v>33.215211585714101</c:v>
                </c:pt>
                <c:pt idx="494">
                  <c:v>32.476766425536198</c:v>
                </c:pt>
                <c:pt idx="495">
                  <c:v>33.046253023252603</c:v>
                </c:pt>
                <c:pt idx="496">
                  <c:v>34.547029064081102</c:v>
                </c:pt>
                <c:pt idx="497">
                  <c:v>34.8386889822442</c:v>
                </c:pt>
                <c:pt idx="498">
                  <c:v>36.892748414898797</c:v>
                </c:pt>
                <c:pt idx="499">
                  <c:v>35.601018532545503</c:v>
                </c:pt>
                <c:pt idx="500">
                  <c:v>35.339558614612201</c:v>
                </c:pt>
                <c:pt idx="501">
                  <c:v>33.435771578757098</c:v>
                </c:pt>
                <c:pt idx="502">
                  <c:v>33.5398994755232</c:v>
                </c:pt>
                <c:pt idx="503">
                  <c:v>33.716424856736197</c:v>
                </c:pt>
                <c:pt idx="504">
                  <c:v>33.449338504044803</c:v>
                </c:pt>
                <c:pt idx="505">
                  <c:v>31.4746315405987</c:v>
                </c:pt>
                <c:pt idx="506">
                  <c:v>31.640287115544599</c:v>
                </c:pt>
                <c:pt idx="507">
                  <c:v>31.800137465884401</c:v>
                </c:pt>
                <c:pt idx="508">
                  <c:v>32.001080498003702</c:v>
                </c:pt>
                <c:pt idx="509">
                  <c:v>32.192995264858197</c:v>
                </c:pt>
                <c:pt idx="510">
                  <c:v>32.358547259901698</c:v>
                </c:pt>
                <c:pt idx="511">
                  <c:v>32.565624641185799</c:v>
                </c:pt>
                <c:pt idx="512">
                  <c:v>32.764525494470398</c:v>
                </c:pt>
                <c:pt idx="513">
                  <c:v>32.964308571102499</c:v>
                </c:pt>
                <c:pt idx="514">
                  <c:v>33.1517217153025</c:v>
                </c:pt>
                <c:pt idx="515">
                  <c:v>33.3198751597551</c:v>
                </c:pt>
                <c:pt idx="516">
                  <c:v>33.495242520913699</c:v>
                </c:pt>
                <c:pt idx="517">
                  <c:v>33.687359264180103</c:v>
                </c:pt>
                <c:pt idx="518">
                  <c:v>33.865677469609601</c:v>
                </c:pt>
                <c:pt idx="519">
                  <c:v>34.043917467905402</c:v>
                </c:pt>
                <c:pt idx="520">
                  <c:v>34.223095569300497</c:v>
                </c:pt>
                <c:pt idx="521">
                  <c:v>34.112870937533799</c:v>
                </c:pt>
                <c:pt idx="522">
                  <c:v>35.847823525697301</c:v>
                </c:pt>
                <c:pt idx="523">
                  <c:v>38.056506264834098</c:v>
                </c:pt>
                <c:pt idx="524">
                  <c:v>40.0440483039283</c:v>
                </c:pt>
                <c:pt idx="525">
                  <c:v>40.737053326896302</c:v>
                </c:pt>
                <c:pt idx="526">
                  <c:v>42.553981606846499</c:v>
                </c:pt>
                <c:pt idx="527">
                  <c:v>44.011812893523903</c:v>
                </c:pt>
                <c:pt idx="528">
                  <c:v>42.380607427319703</c:v>
                </c:pt>
                <c:pt idx="529">
                  <c:v>42.535974780763098</c:v>
                </c:pt>
                <c:pt idx="530">
                  <c:v>40.778081162084703</c:v>
                </c:pt>
                <c:pt idx="531">
                  <c:v>42.396871447684902</c:v>
                </c:pt>
                <c:pt idx="532">
                  <c:v>42.190124820747002</c:v>
                </c:pt>
                <c:pt idx="533">
                  <c:v>41.6704846878932</c:v>
                </c:pt>
                <c:pt idx="534">
                  <c:v>41.828282969473001</c:v>
                </c:pt>
                <c:pt idx="535">
                  <c:v>42.254883621679802</c:v>
                </c:pt>
                <c:pt idx="536">
                  <c:v>43.431590990139199</c:v>
                </c:pt>
                <c:pt idx="537">
                  <c:v>44.788565714120502</c:v>
                </c:pt>
                <c:pt idx="538">
                  <c:v>45.186671507539202</c:v>
                </c:pt>
                <c:pt idx="539">
                  <c:v>45.4313656564063</c:v>
                </c:pt>
                <c:pt idx="540">
                  <c:v>46.144344694198402</c:v>
                </c:pt>
                <c:pt idx="541">
                  <c:v>45.157613829865397</c:v>
                </c:pt>
                <c:pt idx="542">
                  <c:v>44.941887483453698</c:v>
                </c:pt>
                <c:pt idx="543">
                  <c:v>46.541656110203199</c:v>
                </c:pt>
                <c:pt idx="544">
                  <c:v>46.1828637417183</c:v>
                </c:pt>
                <c:pt idx="545">
                  <c:v>45.142319335417298</c:v>
                </c:pt>
                <c:pt idx="546">
                  <c:v>45.785793772683299</c:v>
                </c:pt>
                <c:pt idx="547">
                  <c:v>46.276393906396002</c:v>
                </c:pt>
                <c:pt idx="548">
                  <c:v>44.963723303851701</c:v>
                </c:pt>
                <c:pt idx="549">
                  <c:v>42.979262778901997</c:v>
                </c:pt>
                <c:pt idx="550">
                  <c:v>42.928813068130097</c:v>
                </c:pt>
                <c:pt idx="551">
                  <c:v>43.152595134859801</c:v>
                </c:pt>
                <c:pt idx="552">
                  <c:v>43.3714753960815</c:v>
                </c:pt>
                <c:pt idx="553">
                  <c:v>43.590593051730501</c:v>
                </c:pt>
                <c:pt idx="554">
                  <c:v>43.866039217618599</c:v>
                </c:pt>
                <c:pt idx="555">
                  <c:v>44.169715818625399</c:v>
                </c:pt>
                <c:pt idx="556">
                  <c:v>44.472817546175499</c:v>
                </c:pt>
                <c:pt idx="557">
                  <c:v>43.854052732775699</c:v>
                </c:pt>
                <c:pt idx="558">
                  <c:v>40.508574815790098</c:v>
                </c:pt>
                <c:pt idx="559">
                  <c:v>40.768619344721799</c:v>
                </c:pt>
                <c:pt idx="560">
                  <c:v>41.0204937559512</c:v>
                </c:pt>
                <c:pt idx="561">
                  <c:v>41.262779743677697</c:v>
                </c:pt>
                <c:pt idx="562">
                  <c:v>41.488661253190898</c:v>
                </c:pt>
                <c:pt idx="563">
                  <c:v>41.803447266319701</c:v>
                </c:pt>
                <c:pt idx="564">
                  <c:v>42.117255888783397</c:v>
                </c:pt>
                <c:pt idx="565">
                  <c:v>42.370680927215297</c:v>
                </c:pt>
                <c:pt idx="566">
                  <c:v>42.669974915371398</c:v>
                </c:pt>
                <c:pt idx="567">
                  <c:v>42.924154419544301</c:v>
                </c:pt>
                <c:pt idx="568">
                  <c:v>43.268855686272097</c:v>
                </c:pt>
                <c:pt idx="569">
                  <c:v>43.4883267486818</c:v>
                </c:pt>
                <c:pt idx="570">
                  <c:v>43.7237670468772</c:v>
                </c:pt>
                <c:pt idx="571">
                  <c:v>44.027774764277801</c:v>
                </c:pt>
                <c:pt idx="572">
                  <c:v>44.280302349223703</c:v>
                </c:pt>
                <c:pt idx="573">
                  <c:v>44.475218486405304</c:v>
                </c:pt>
                <c:pt idx="574">
                  <c:v>45.838700419735801</c:v>
                </c:pt>
                <c:pt idx="575">
                  <c:v>47.979814561482002</c:v>
                </c:pt>
                <c:pt idx="576">
                  <c:v>50.682882107361998</c:v>
                </c:pt>
                <c:pt idx="577">
                  <c:v>53.3333939115901</c:v>
                </c:pt>
                <c:pt idx="578">
                  <c:v>50.078159403471702</c:v>
                </c:pt>
                <c:pt idx="579">
                  <c:v>48.8995308914239</c:v>
                </c:pt>
                <c:pt idx="580">
                  <c:v>47.170583793351902</c:v>
                </c:pt>
                <c:pt idx="581">
                  <c:v>46.933540105122297</c:v>
                </c:pt>
                <c:pt idx="582">
                  <c:v>48.382280140022203</c:v>
                </c:pt>
                <c:pt idx="583">
                  <c:v>47.827094401804402</c:v>
                </c:pt>
                <c:pt idx="584">
                  <c:v>53.880458301210901</c:v>
                </c:pt>
                <c:pt idx="585">
                  <c:v>54.2506289586021</c:v>
                </c:pt>
                <c:pt idx="586">
                  <c:v>55.723045209164901</c:v>
                </c:pt>
                <c:pt idx="587">
                  <c:v>55.125840656821502</c:v>
                </c:pt>
                <c:pt idx="588">
                  <c:v>54.576374994065901</c:v>
                </c:pt>
                <c:pt idx="589">
                  <c:v>57.024650892306298</c:v>
                </c:pt>
                <c:pt idx="590">
                  <c:v>56.673062362794496</c:v>
                </c:pt>
                <c:pt idx="591">
                  <c:v>56.591542446327502</c:v>
                </c:pt>
                <c:pt idx="592">
                  <c:v>58.009900274147498</c:v>
                </c:pt>
                <c:pt idx="593">
                  <c:v>56.8303308077057</c:v>
                </c:pt>
                <c:pt idx="594">
                  <c:v>56.185172403827004</c:v>
                </c:pt>
                <c:pt idx="595">
                  <c:v>58.379987826547897</c:v>
                </c:pt>
                <c:pt idx="596">
                  <c:v>56.242631568829196</c:v>
                </c:pt>
                <c:pt idx="597">
                  <c:v>55.343349259206498</c:v>
                </c:pt>
                <c:pt idx="598">
                  <c:v>54.792759315139101</c:v>
                </c:pt>
                <c:pt idx="599">
                  <c:v>55.082310769573603</c:v>
                </c:pt>
                <c:pt idx="600">
                  <c:v>54.487000838570196</c:v>
                </c:pt>
                <c:pt idx="601">
                  <c:v>57.281907913606602</c:v>
                </c:pt>
                <c:pt idx="602">
                  <c:v>56.5384780949027</c:v>
                </c:pt>
                <c:pt idx="603">
                  <c:v>56.304985885093501</c:v>
                </c:pt>
                <c:pt idx="604">
                  <c:v>56.553813007492799</c:v>
                </c:pt>
                <c:pt idx="605">
                  <c:v>56.827597096735602</c:v>
                </c:pt>
                <c:pt idx="606">
                  <c:v>57.1146966186746</c:v>
                </c:pt>
                <c:pt idx="607">
                  <c:v>57.391196015701098</c:v>
                </c:pt>
                <c:pt idx="608">
                  <c:v>57.669033980926102</c:v>
                </c:pt>
                <c:pt idx="609">
                  <c:v>57.932573566041299</c:v>
                </c:pt>
                <c:pt idx="610">
                  <c:v>58.239229616852299</c:v>
                </c:pt>
                <c:pt idx="611">
                  <c:v>60.426952413897098</c:v>
                </c:pt>
                <c:pt idx="612">
                  <c:v>61.774237383396397</c:v>
                </c:pt>
                <c:pt idx="613">
                  <c:v>61.047215319492501</c:v>
                </c:pt>
                <c:pt idx="614">
                  <c:v>64.513859405499602</c:v>
                </c:pt>
                <c:pt idx="615">
                  <c:v>67.319390413375899</c:v>
                </c:pt>
                <c:pt idx="616">
                  <c:v>66.752428624591403</c:v>
                </c:pt>
                <c:pt idx="617">
                  <c:v>59.256802180783197</c:v>
                </c:pt>
                <c:pt idx="618">
                  <c:v>60.785197178279098</c:v>
                </c:pt>
                <c:pt idx="619">
                  <c:v>61.261082465022</c:v>
                </c:pt>
                <c:pt idx="620">
                  <c:v>61.829452897702602</c:v>
                </c:pt>
                <c:pt idx="621">
                  <c:v>60.0589012235545</c:v>
                </c:pt>
                <c:pt idx="622">
                  <c:v>63.962499475228199</c:v>
                </c:pt>
                <c:pt idx="623">
                  <c:v>64.438412864808498</c:v>
                </c:pt>
                <c:pt idx="624">
                  <c:v>63.548299323777101</c:v>
                </c:pt>
                <c:pt idx="625">
                  <c:v>66.480850624277394</c:v>
                </c:pt>
                <c:pt idx="626">
                  <c:v>67.513826005938895</c:v>
                </c:pt>
                <c:pt idx="627">
                  <c:v>71.764024645759093</c:v>
                </c:pt>
                <c:pt idx="628">
                  <c:v>71.750694039994997</c:v>
                </c:pt>
                <c:pt idx="629">
                  <c:v>66.564681598181593</c:v>
                </c:pt>
                <c:pt idx="630">
                  <c:v>70.725034640610701</c:v>
                </c:pt>
                <c:pt idx="631">
                  <c:v>72.680522685223096</c:v>
                </c:pt>
                <c:pt idx="632">
                  <c:v>77.283554020176098</c:v>
                </c:pt>
                <c:pt idx="633">
                  <c:v>77.016122140439293</c:v>
                </c:pt>
                <c:pt idx="634">
                  <c:v>70.507375816528693</c:v>
                </c:pt>
                <c:pt idx="635">
                  <c:v>71.386135673188207</c:v>
                </c:pt>
                <c:pt idx="636">
                  <c:v>74.226374566739906</c:v>
                </c:pt>
                <c:pt idx="637">
                  <c:v>76.940728521862596</c:v>
                </c:pt>
                <c:pt idx="638">
                  <c:v>82.321486288726504</c:v>
                </c:pt>
                <c:pt idx="639">
                  <c:v>84.328124616046495</c:v>
                </c:pt>
                <c:pt idx="640">
                  <c:v>86.813450186968794</c:v>
                </c:pt>
                <c:pt idx="641">
                  <c:v>88.531876591092399</c:v>
                </c:pt>
                <c:pt idx="642">
                  <c:v>97.892570580001006</c:v>
                </c:pt>
                <c:pt idx="643">
                  <c:v>94.796694477276802</c:v>
                </c:pt>
                <c:pt idx="644">
                  <c:v>90.993034105848906</c:v>
                </c:pt>
                <c:pt idx="645">
                  <c:v>92.521516001419499</c:v>
                </c:pt>
                <c:pt idx="646">
                  <c:v>96.984862669568997</c:v>
                </c:pt>
                <c:pt idx="647">
                  <c:v>95.934482150008094</c:v>
                </c:pt>
                <c:pt idx="648">
                  <c:v>97.141129293026097</c:v>
                </c:pt>
                <c:pt idx="649">
                  <c:v>96.082870803058398</c:v>
                </c:pt>
                <c:pt idx="650">
                  <c:v>94.226995244070693</c:v>
                </c:pt>
                <c:pt idx="651">
                  <c:v>89.5593173875465</c:v>
                </c:pt>
                <c:pt idx="652">
                  <c:v>85.112203381844594</c:v>
                </c:pt>
                <c:pt idx="653">
                  <c:v>86.129090174284897</c:v>
                </c:pt>
                <c:pt idx="654">
                  <c:v>87.046669976596604</c:v>
                </c:pt>
                <c:pt idx="655">
                  <c:v>87.8159065129569</c:v>
                </c:pt>
                <c:pt idx="656">
                  <c:v>88.521109786572893</c:v>
                </c:pt>
                <c:pt idx="657">
                  <c:v>89.331919402403202</c:v>
                </c:pt>
                <c:pt idx="658">
                  <c:v>90.198864301809493</c:v>
                </c:pt>
                <c:pt idx="659">
                  <c:v>91.208116304920907</c:v>
                </c:pt>
                <c:pt idx="660">
                  <c:v>88.971555385204397</c:v>
                </c:pt>
                <c:pt idx="661">
                  <c:v>85.511415580017697</c:v>
                </c:pt>
                <c:pt idx="662">
                  <c:v>86.413789041239696</c:v>
                </c:pt>
                <c:pt idx="663">
                  <c:v>87.081626226236807</c:v>
                </c:pt>
                <c:pt idx="664">
                  <c:v>86.324767253324595</c:v>
                </c:pt>
                <c:pt idx="665">
                  <c:v>96.559765026227595</c:v>
                </c:pt>
                <c:pt idx="666">
                  <c:v>101.680840096417</c:v>
                </c:pt>
                <c:pt idx="667">
                  <c:v>102.98609517093701</c:v>
                </c:pt>
                <c:pt idx="668">
                  <c:v>107.381885163327</c:v>
                </c:pt>
                <c:pt idx="669">
                  <c:v>110.826950839931</c:v>
                </c:pt>
                <c:pt idx="670">
                  <c:v>114.688121259536</c:v>
                </c:pt>
                <c:pt idx="671">
                  <c:v>123.16745691092299</c:v>
                </c:pt>
                <c:pt idx="672">
                  <c:v>124.680312277171</c:v>
                </c:pt>
                <c:pt idx="673">
                  <c:v>129.309900202547</c:v>
                </c:pt>
                <c:pt idx="674">
                  <c:v>124.964579220609</c:v>
                </c:pt>
                <c:pt idx="675">
                  <c:v>125.26887714856601</c:v>
                </c:pt>
                <c:pt idx="676">
                  <c:v>127.358076184748</c:v>
                </c:pt>
                <c:pt idx="677">
                  <c:v>123.92822013566</c:v>
                </c:pt>
                <c:pt idx="678">
                  <c:v>127.49814481068999</c:v>
                </c:pt>
                <c:pt idx="679">
                  <c:v>124.66323538226101</c:v>
                </c:pt>
                <c:pt idx="680">
                  <c:v>121.565045111872</c:v>
                </c:pt>
                <c:pt idx="681">
                  <c:v>116.169061643657</c:v>
                </c:pt>
                <c:pt idx="682">
                  <c:v>117.01537780772</c:v>
                </c:pt>
                <c:pt idx="683">
                  <c:v>117.978650469827</c:v>
                </c:pt>
                <c:pt idx="684">
                  <c:v>118.890432382109</c:v>
                </c:pt>
                <c:pt idx="685">
                  <c:v>119.79248716233801</c:v>
                </c:pt>
                <c:pt idx="686">
                  <c:v>120.77742339157901</c:v>
                </c:pt>
                <c:pt idx="687">
                  <c:v>123.04755906496401</c:v>
                </c:pt>
                <c:pt idx="688">
                  <c:v>123.11312089347599</c:v>
                </c:pt>
                <c:pt idx="689">
                  <c:v>123.288008957378</c:v>
                </c:pt>
                <c:pt idx="690">
                  <c:v>122.03227689235899</c:v>
                </c:pt>
                <c:pt idx="691">
                  <c:v>125.054346385299</c:v>
                </c:pt>
                <c:pt idx="692">
                  <c:v>135.840656391045</c:v>
                </c:pt>
                <c:pt idx="693">
                  <c:v>138.26645481110799</c:v>
                </c:pt>
                <c:pt idx="694">
                  <c:v>137.96101005311499</c:v>
                </c:pt>
                <c:pt idx="695">
                  <c:v>137.62445501145299</c:v>
                </c:pt>
                <c:pt idx="696">
                  <c:v>145.541323104642</c:v>
                </c:pt>
                <c:pt idx="697">
                  <c:v>148.222442354295</c:v>
                </c:pt>
                <c:pt idx="698">
                  <c:v>148.03750391071799</c:v>
                </c:pt>
                <c:pt idx="699">
                  <c:v>147.351938283972</c:v>
                </c:pt>
                <c:pt idx="700">
                  <c:v>141.57668768600101</c:v>
                </c:pt>
                <c:pt idx="701">
                  <c:v>148.18038417366299</c:v>
                </c:pt>
                <c:pt idx="702">
                  <c:v>158.689946798336</c:v>
                </c:pt>
                <c:pt idx="703">
                  <c:v>165.87900413930601</c:v>
                </c:pt>
                <c:pt idx="704">
                  <c:v>167.91264605241099</c:v>
                </c:pt>
                <c:pt idx="705">
                  <c:v>180.791631677303</c:v>
                </c:pt>
                <c:pt idx="706">
                  <c:v>190.699540557544</c:v>
                </c:pt>
                <c:pt idx="707">
                  <c:v>189.20739301277899</c:v>
                </c:pt>
                <c:pt idx="708">
                  <c:v>198.894140394516</c:v>
                </c:pt>
                <c:pt idx="709">
                  <c:v>201.98779447147399</c:v>
                </c:pt>
                <c:pt idx="710">
                  <c:v>190.01226045709399</c:v>
                </c:pt>
                <c:pt idx="711">
                  <c:v>202.420514869774</c:v>
                </c:pt>
                <c:pt idx="712">
                  <c:v>185.951256395711</c:v>
                </c:pt>
                <c:pt idx="713">
                  <c:v>195.474842212152</c:v>
                </c:pt>
                <c:pt idx="714">
                  <c:v>198.560028098765</c:v>
                </c:pt>
                <c:pt idx="715">
                  <c:v>192.99389974054</c:v>
                </c:pt>
                <c:pt idx="716">
                  <c:v>217.857602216229</c:v>
                </c:pt>
                <c:pt idx="717">
                  <c:v>228.43772382193799</c:v>
                </c:pt>
                <c:pt idx="718">
                  <c:v>233.16924622695299</c:v>
                </c:pt>
                <c:pt idx="719">
                  <c:v>229.31539451041101</c:v>
                </c:pt>
                <c:pt idx="720">
                  <c:v>230.46286513686999</c:v>
                </c:pt>
                <c:pt idx="721">
                  <c:v>240.538367568713</c:v>
                </c:pt>
                <c:pt idx="722">
                  <c:v>250.86429583445201</c:v>
                </c:pt>
                <c:pt idx="723">
                  <c:v>260.82282190583101</c:v>
                </c:pt>
                <c:pt idx="724">
                  <c:v>255.14994956630301</c:v>
                </c:pt>
                <c:pt idx="725">
                  <c:v>188.824652036233</c:v>
                </c:pt>
                <c:pt idx="726">
                  <c:v>189.46769374765699</c:v>
                </c:pt>
                <c:pt idx="727">
                  <c:v>190.21940557002401</c:v>
                </c:pt>
                <c:pt idx="728">
                  <c:v>190.79087770702901</c:v>
                </c:pt>
                <c:pt idx="729">
                  <c:v>191.67043603252401</c:v>
                </c:pt>
                <c:pt idx="730">
                  <c:v>192.509788752068</c:v>
                </c:pt>
                <c:pt idx="731">
                  <c:v>193.39727136901101</c:v>
                </c:pt>
                <c:pt idx="732">
                  <c:v>194.374336509735</c:v>
                </c:pt>
                <c:pt idx="733">
                  <c:v>198.806377513238</c:v>
                </c:pt>
                <c:pt idx="734">
                  <c:v>197.324155383582</c:v>
                </c:pt>
                <c:pt idx="735">
                  <c:v>191.963366779458</c:v>
                </c:pt>
                <c:pt idx="736">
                  <c:v>199.49530174774301</c:v>
                </c:pt>
                <c:pt idx="737">
                  <c:v>203.02930477071101</c:v>
                </c:pt>
                <c:pt idx="738">
                  <c:v>199.59690978123601</c:v>
                </c:pt>
                <c:pt idx="739">
                  <c:v>203.834290234767</c:v>
                </c:pt>
                <c:pt idx="740">
                  <c:v>217.37062746129999</c:v>
                </c:pt>
                <c:pt idx="741">
                  <c:v>213.826817217827</c:v>
                </c:pt>
                <c:pt idx="742">
                  <c:v>218.561770184377</c:v>
                </c:pt>
                <c:pt idx="743">
                  <c:v>229.46689435996001</c:v>
                </c:pt>
                <c:pt idx="744">
                  <c:v>238.96264047458101</c:v>
                </c:pt>
                <c:pt idx="745">
                  <c:v>237.38774589749201</c:v>
                </c:pt>
                <c:pt idx="746">
                  <c:v>256.11378633419298</c:v>
                </c:pt>
                <c:pt idx="747">
                  <c:v>261.75684557055098</c:v>
                </c:pt>
                <c:pt idx="748">
                  <c:v>261.52025244582097</c:v>
                </c:pt>
                <c:pt idx="749">
                  <c:v>253.74876096111399</c:v>
                </c:pt>
                <c:pt idx="750">
                  <c:v>258.04971655421002</c:v>
                </c:pt>
                <c:pt idx="751">
                  <c:v>262.60912380962299</c:v>
                </c:pt>
                <c:pt idx="752">
                  <c:v>243.527197242125</c:v>
                </c:pt>
                <c:pt idx="753">
                  <c:v>248.69424604635199</c:v>
                </c:pt>
                <c:pt idx="754">
                  <c:v>248.506529352147</c:v>
                </c:pt>
                <c:pt idx="755">
                  <c:v>241.83621978754701</c:v>
                </c:pt>
                <c:pt idx="756">
                  <c:v>263.974089595169</c:v>
                </c:pt>
                <c:pt idx="757">
                  <c:v>262.75996269997</c:v>
                </c:pt>
                <c:pt idx="758">
                  <c:v>259.51989385471899</c:v>
                </c:pt>
                <c:pt idx="759">
                  <c:v>239.52021055831301</c:v>
                </c:pt>
                <c:pt idx="760">
                  <c:v>240.93492758100101</c:v>
                </c:pt>
                <c:pt idx="761">
                  <c:v>242.60287620769699</c:v>
                </c:pt>
                <c:pt idx="762">
                  <c:v>243.98215488190201</c:v>
                </c:pt>
                <c:pt idx="763">
                  <c:v>245.450227425397</c:v>
                </c:pt>
                <c:pt idx="764">
                  <c:v>246.695209557477</c:v>
                </c:pt>
                <c:pt idx="765">
                  <c:v>246.95596945012599</c:v>
                </c:pt>
                <c:pt idx="766">
                  <c:v>254.57751423077099</c:v>
                </c:pt>
                <c:pt idx="767">
                  <c:v>255.25540090658501</c:v>
                </c:pt>
                <c:pt idx="768">
                  <c:v>265.79285675185099</c:v>
                </c:pt>
                <c:pt idx="769">
                  <c:v>253.74994961927899</c:v>
                </c:pt>
                <c:pt idx="770">
                  <c:v>265.74716727790599</c:v>
                </c:pt>
                <c:pt idx="771">
                  <c:v>273.21605508531002</c:v>
                </c:pt>
                <c:pt idx="772">
                  <c:v>270.19161661405201</c:v>
                </c:pt>
                <c:pt idx="773">
                  <c:v>274.75209069221398</c:v>
                </c:pt>
                <c:pt idx="774">
                  <c:v>264.25454268970998</c:v>
                </c:pt>
                <c:pt idx="775">
                  <c:v>294.02930351762302</c:v>
                </c:pt>
                <c:pt idx="776">
                  <c:v>293.287296795033</c:v>
                </c:pt>
                <c:pt idx="777">
                  <c:v>297.283881120942</c:v>
                </c:pt>
                <c:pt idx="778">
                  <c:v>290.33990375760902</c:v>
                </c:pt>
                <c:pt idx="779">
                  <c:v>294.38035626335301</c:v>
                </c:pt>
                <c:pt idx="780">
                  <c:v>296.10184596625902</c:v>
                </c:pt>
                <c:pt idx="781">
                  <c:v>290.132372779636</c:v>
                </c:pt>
                <c:pt idx="782">
                  <c:v>301.99783755294402</c:v>
                </c:pt>
                <c:pt idx="783">
                  <c:v>295.52707600806701</c:v>
                </c:pt>
                <c:pt idx="784">
                  <c:v>299.70220526526998</c:v>
                </c:pt>
                <c:pt idx="785">
                  <c:v>303.41166602176497</c:v>
                </c:pt>
                <c:pt idx="786">
                  <c:v>316.64013845758399</c:v>
                </c:pt>
                <c:pt idx="787">
                  <c:v>322.48487436727402</c:v>
                </c:pt>
                <c:pt idx="788">
                  <c:v>326.25976698700799</c:v>
                </c:pt>
                <c:pt idx="789">
                  <c:v>327.37756579621401</c:v>
                </c:pt>
                <c:pt idx="790">
                  <c:v>335.78153554093802</c:v>
                </c:pt>
                <c:pt idx="791">
                  <c:v>326.38761905707401</c:v>
                </c:pt>
                <c:pt idx="792">
                  <c:v>336.51278908300498</c:v>
                </c:pt>
                <c:pt idx="793">
                  <c:v>338.46072821160601</c:v>
                </c:pt>
                <c:pt idx="794">
                  <c:v>338.02145399352401</c:v>
                </c:pt>
                <c:pt idx="795">
                  <c:v>351.49983642753602</c:v>
                </c:pt>
                <c:pt idx="796">
                  <c:v>351.87999700113397</c:v>
                </c:pt>
                <c:pt idx="797">
                  <c:v>357.69061290056197</c:v>
                </c:pt>
                <c:pt idx="798">
                  <c:v>351.85939630294803</c:v>
                </c:pt>
                <c:pt idx="799">
                  <c:v>358.38997462109802</c:v>
                </c:pt>
                <c:pt idx="800">
                  <c:v>369.61966191397602</c:v>
                </c:pt>
                <c:pt idx="801">
                  <c:v>361.00565788994601</c:v>
                </c:pt>
                <c:pt idx="802">
                  <c:v>344.70332591564897</c:v>
                </c:pt>
                <c:pt idx="803">
                  <c:v>341.25026976602499</c:v>
                </c:pt>
                <c:pt idx="804">
                  <c:v>342.32682205613497</c:v>
                </c:pt>
                <c:pt idx="805">
                  <c:v>343.38274003454097</c:v>
                </c:pt>
                <c:pt idx="806">
                  <c:v>344.34549153875702</c:v>
                </c:pt>
                <c:pt idx="807">
                  <c:v>354.67877865258203</c:v>
                </c:pt>
                <c:pt idx="808">
                  <c:v>347.777514543427</c:v>
                </c:pt>
                <c:pt idx="809">
                  <c:v>353.74225078006498</c:v>
                </c:pt>
                <c:pt idx="810">
                  <c:v>340.861585388035</c:v>
                </c:pt>
                <c:pt idx="811">
                  <c:v>342.16931155697802</c:v>
                </c:pt>
                <c:pt idx="812">
                  <c:v>344.35155682787001</c:v>
                </c:pt>
                <c:pt idx="813">
                  <c:v>358.10364165332697</c:v>
                </c:pt>
                <c:pt idx="814">
                  <c:v>367.60871891211201</c:v>
                </c:pt>
                <c:pt idx="815">
                  <c:v>376.97783258306401</c:v>
                </c:pt>
                <c:pt idx="816">
                  <c:v>389.89680511602398</c:v>
                </c:pt>
                <c:pt idx="817">
                  <c:v>402.21953313378702</c:v>
                </c:pt>
                <c:pt idx="818">
                  <c:v>419.03441412308399</c:v>
                </c:pt>
                <c:pt idx="819">
                  <c:v>423.28808509039902</c:v>
                </c:pt>
                <c:pt idx="820">
                  <c:v>439.332426485052</c:v>
                </c:pt>
                <c:pt idx="821">
                  <c:v>434.78874025611401</c:v>
                </c:pt>
                <c:pt idx="822">
                  <c:v>453.773170140003</c:v>
                </c:pt>
                <c:pt idx="823">
                  <c:v>460.53230412483902</c:v>
                </c:pt>
                <c:pt idx="824">
                  <c:v>472.91975916094998</c:v>
                </c:pt>
                <c:pt idx="825">
                  <c:v>481.09441654737702</c:v>
                </c:pt>
                <c:pt idx="826">
                  <c:v>486.50121278949399</c:v>
                </c:pt>
                <c:pt idx="827">
                  <c:v>498.906972463177</c:v>
                </c:pt>
                <c:pt idx="828">
                  <c:v>512.76817971313994</c:v>
                </c:pt>
                <c:pt idx="829">
                  <c:v>508.81452709998001</c:v>
                </c:pt>
                <c:pt idx="830">
                  <c:v>480.71480302232601</c:v>
                </c:pt>
                <c:pt idx="831">
                  <c:v>496.13482464550998</c:v>
                </c:pt>
                <c:pt idx="832">
                  <c:v>523.13735557902498</c:v>
                </c:pt>
                <c:pt idx="833">
                  <c:v>529.98024044033195</c:v>
                </c:pt>
                <c:pt idx="834">
                  <c:v>565.23988165697494</c:v>
                </c:pt>
                <c:pt idx="835">
                  <c:v>558.39104177578895</c:v>
                </c:pt>
                <c:pt idx="836">
                  <c:v>588.75988458070299</c:v>
                </c:pt>
                <c:pt idx="837">
                  <c:v>588.06006134804795</c:v>
                </c:pt>
                <c:pt idx="838">
                  <c:v>560.82470062750394</c:v>
                </c:pt>
                <c:pt idx="839">
                  <c:v>585.99073744806299</c:v>
                </c:pt>
                <c:pt idx="840">
                  <c:v>628.21099484310002</c:v>
                </c:pt>
                <c:pt idx="841">
                  <c:v>656.20912309397602</c:v>
                </c:pt>
                <c:pt idx="842">
                  <c:v>707.04249669429896</c:v>
                </c:pt>
                <c:pt idx="843">
                  <c:v>680.77264554448902</c:v>
                </c:pt>
                <c:pt idx="844">
                  <c:v>720.23646992562306</c:v>
                </c:pt>
                <c:pt idx="845">
                  <c:v>695.65830059889402</c:v>
                </c:pt>
                <c:pt idx="846">
                  <c:v>719.02518510546497</c:v>
                </c:pt>
                <c:pt idx="847">
                  <c:v>732.15933229080701</c:v>
                </c:pt>
                <c:pt idx="848">
                  <c:v>736.39825581777404</c:v>
                </c:pt>
                <c:pt idx="849">
                  <c:v>791.17010962261895</c:v>
                </c:pt>
                <c:pt idx="850">
                  <c:v>831.88249653236096</c:v>
                </c:pt>
                <c:pt idx="851">
                  <c:v>841.34275307137602</c:v>
                </c:pt>
                <c:pt idx="852">
                  <c:v>818.84504541555702</c:v>
                </c:pt>
                <c:pt idx="853">
                  <c:v>848.672476365291</c:v>
                </c:pt>
                <c:pt idx="854">
                  <c:v>831.196020806158</c:v>
                </c:pt>
                <c:pt idx="855">
                  <c:v>700.63000558153601</c:v>
                </c:pt>
                <c:pt idx="856">
                  <c:v>749.65866479506406</c:v>
                </c:pt>
                <c:pt idx="857">
                  <c:v>752.13643863892798</c:v>
                </c:pt>
                <c:pt idx="858">
                  <c:v>770.42773094243705</c:v>
                </c:pt>
                <c:pt idx="859">
                  <c:v>820.54738958037296</c:v>
                </c:pt>
                <c:pt idx="860">
                  <c:v>852.13292641204498</c:v>
                </c:pt>
                <c:pt idx="861">
                  <c:v>820.33372441526706</c:v>
                </c:pt>
                <c:pt idx="862">
                  <c:v>852.29814131805404</c:v>
                </c:pt>
                <c:pt idx="863">
                  <c:v>892.54791154799602</c:v>
                </c:pt>
                <c:pt idx="864">
                  <c:v>873.92077178317197</c:v>
                </c:pt>
                <c:pt idx="865">
                  <c:v>919.96111273045301</c:v>
                </c:pt>
                <c:pt idx="866">
                  <c:v>891.15071354819895</c:v>
                </c:pt>
                <c:pt idx="867">
                  <c:v>883.38497141524397</c:v>
                </c:pt>
                <c:pt idx="868">
                  <c:v>861.94832793021999</c:v>
                </c:pt>
                <c:pt idx="869">
                  <c:v>851.12252612741599</c:v>
                </c:pt>
                <c:pt idx="870">
                  <c:v>845.17081573577104</c:v>
                </c:pt>
                <c:pt idx="871">
                  <c:v>914.27203750993795</c:v>
                </c:pt>
                <c:pt idx="872">
                  <c:v>874.98528558120699</c:v>
                </c:pt>
                <c:pt idx="873">
                  <c:v>901.09869851139399</c:v>
                </c:pt>
                <c:pt idx="874">
                  <c:v>949.39212752385799</c:v>
                </c:pt>
                <c:pt idx="875">
                  <c:v>879.37930380796001</c:v>
                </c:pt>
                <c:pt idx="876">
                  <c:v>866.582562539219</c:v>
                </c:pt>
                <c:pt idx="877">
                  <c:v>910.80518567201796</c:v>
                </c:pt>
                <c:pt idx="878">
                  <c:v>891.55316134699899</c:v>
                </c:pt>
                <c:pt idx="879">
                  <c:v>959.45538940238805</c:v>
                </c:pt>
                <c:pt idx="880">
                  <c:v>923.28273241697298</c:v>
                </c:pt>
                <c:pt idx="881">
                  <c:v>928.37413958261402</c:v>
                </c:pt>
                <c:pt idx="882">
                  <c:v>933.06439194716495</c:v>
                </c:pt>
                <c:pt idx="883">
                  <c:v>937.740810684439</c:v>
                </c:pt>
                <c:pt idx="884">
                  <c:v>942.87420962569695</c:v>
                </c:pt>
                <c:pt idx="885">
                  <c:v>946.46358819688101</c:v>
                </c:pt>
                <c:pt idx="886">
                  <c:v>950.42770865644104</c:v>
                </c:pt>
                <c:pt idx="887">
                  <c:v>954.23665141692595</c:v>
                </c:pt>
                <c:pt idx="888">
                  <c:v>957.39059697477899</c:v>
                </c:pt>
                <c:pt idx="889">
                  <c:v>960.00767388289</c:v>
                </c:pt>
                <c:pt idx="890">
                  <c:v>962.83405134146801</c:v>
                </c:pt>
                <c:pt idx="891">
                  <c:v>965.71704569324504</c:v>
                </c:pt>
                <c:pt idx="892">
                  <c:v>968.32776964998004</c:v>
                </c:pt>
                <c:pt idx="893">
                  <c:v>970.55737510519805</c:v>
                </c:pt>
                <c:pt idx="894">
                  <c:v>972.18921658563795</c:v>
                </c:pt>
                <c:pt idx="895">
                  <c:v>973.55118697727698</c:v>
                </c:pt>
                <c:pt idx="896">
                  <c:v>979.42269947275895</c:v>
                </c:pt>
                <c:pt idx="897">
                  <c:v>938.72115343083397</c:v>
                </c:pt>
                <c:pt idx="898">
                  <c:v>927.82484253267796</c:v>
                </c:pt>
                <c:pt idx="899">
                  <c:v>880.84115546484099</c:v>
                </c:pt>
                <c:pt idx="900">
                  <c:v>870.03965503531595</c:v>
                </c:pt>
                <c:pt idx="901">
                  <c:v>845.74646189940904</c:v>
                </c:pt>
                <c:pt idx="902">
                  <c:v>847.04986919804401</c:v>
                </c:pt>
                <c:pt idx="903">
                  <c:v>848.16867971389797</c:v>
                </c:pt>
                <c:pt idx="904">
                  <c:v>849.35690584228803</c:v>
                </c:pt>
                <c:pt idx="905">
                  <c:v>850.52979229162702</c:v>
                </c:pt>
                <c:pt idx="906">
                  <c:v>851.55101001424202</c:v>
                </c:pt>
                <c:pt idx="907">
                  <c:v>852.44558578064095</c:v>
                </c:pt>
                <c:pt idx="908">
                  <c:v>853.34110132139597</c:v>
                </c:pt>
                <c:pt idx="909">
                  <c:v>854.15214027435502</c:v>
                </c:pt>
                <c:pt idx="910">
                  <c:v>855.04944859355396</c:v>
                </c:pt>
                <c:pt idx="911">
                  <c:v>855.94769955772301</c:v>
                </c:pt>
                <c:pt idx="912">
                  <c:v>899.806453174833</c:v>
                </c:pt>
                <c:pt idx="913">
                  <c:v>913.63133918716301</c:v>
                </c:pt>
                <c:pt idx="914">
                  <c:v>935.60712656231203</c:v>
                </c:pt>
                <c:pt idx="915">
                  <c:v>958.263976967134</c:v>
                </c:pt>
                <c:pt idx="916">
                  <c:v>946.99799148150703</c:v>
                </c:pt>
                <c:pt idx="917">
                  <c:v>1005.00513838509</c:v>
                </c:pt>
                <c:pt idx="918">
                  <c:v>1019.53009698217</c:v>
                </c:pt>
                <c:pt idx="919">
                  <c:v>1063.9992756678901</c:v>
                </c:pt>
                <c:pt idx="920">
                  <c:v>1087.6116195304601</c:v>
                </c:pt>
                <c:pt idx="921">
                  <c:v>1103.5141473016499</c:v>
                </c:pt>
                <c:pt idx="922">
                  <c:v>1089.88499024457</c:v>
                </c:pt>
                <c:pt idx="923">
                  <c:v>1070.7487773647499</c:v>
                </c:pt>
                <c:pt idx="924">
                  <c:v>1084.24062014179</c:v>
                </c:pt>
                <c:pt idx="925">
                  <c:v>1105.29009210906</c:v>
                </c:pt>
                <c:pt idx="926">
                  <c:v>1061.3944777746201</c:v>
                </c:pt>
                <c:pt idx="927">
                  <c:v>1050.1331306239399</c:v>
                </c:pt>
                <c:pt idx="928">
                  <c:v>1046.2216096305499</c:v>
                </c:pt>
                <c:pt idx="929">
                  <c:v>1036.1027544487699</c:v>
                </c:pt>
                <c:pt idx="930">
                  <c:v>1033.48383664669</c:v>
                </c:pt>
                <c:pt idx="931">
                  <c:v>1070.6946597276401</c:v>
                </c:pt>
                <c:pt idx="932">
                  <c:v>1042.7246891989</c:v>
                </c:pt>
                <c:pt idx="933">
                  <c:v>1064.07280216805</c:v>
                </c:pt>
                <c:pt idx="934">
                  <c:v>1045.6214119589899</c:v>
                </c:pt>
                <c:pt idx="935">
                  <c:v>1020.40516122117</c:v>
                </c:pt>
                <c:pt idx="936">
                  <c:v>1060.1949949572399</c:v>
                </c:pt>
                <c:pt idx="937">
                  <c:v>1068.5190439123301</c:v>
                </c:pt>
                <c:pt idx="938">
                  <c:v>1113.2942475852101</c:v>
                </c:pt>
                <c:pt idx="939">
                  <c:v>1102.90405667449</c:v>
                </c:pt>
                <c:pt idx="940">
                  <c:v>1111.21215198856</c:v>
                </c:pt>
                <c:pt idx="941">
                  <c:v>1080.1617654298</c:v>
                </c:pt>
                <c:pt idx="942">
                  <c:v>1089.64731796812</c:v>
                </c:pt>
                <c:pt idx="943">
                  <c:v>1090.4270856184201</c:v>
                </c:pt>
                <c:pt idx="944">
                  <c:v>1127.3791785467599</c:v>
                </c:pt>
                <c:pt idx="945">
                  <c:v>1128.0374122355199</c:v>
                </c:pt>
                <c:pt idx="946">
                  <c:v>1148.62550493199</c:v>
                </c:pt>
                <c:pt idx="947">
                  <c:v>1161.0055524330901</c:v>
                </c:pt>
                <c:pt idx="948">
                  <c:v>1124.7508007096101</c:v>
                </c:pt>
                <c:pt idx="949">
                  <c:v>1093.63467873528</c:v>
                </c:pt>
                <c:pt idx="950">
                  <c:v>1098.0175390562099</c:v>
                </c:pt>
                <c:pt idx="951">
                  <c:v>1104.72233052602</c:v>
                </c:pt>
                <c:pt idx="952">
                  <c:v>1129.6346808175599</c:v>
                </c:pt>
                <c:pt idx="953">
                  <c:v>1170.67286010626</c:v>
                </c:pt>
                <c:pt idx="954">
                  <c:v>1195.45594051834</c:v>
                </c:pt>
                <c:pt idx="955">
                  <c:v>1210.6228875295701</c:v>
                </c:pt>
                <c:pt idx="956">
                  <c:v>1233.2862416376399</c:v>
                </c:pt>
                <c:pt idx="957">
                  <c:v>1213.66724080685</c:v>
                </c:pt>
                <c:pt idx="958">
                  <c:v>1227.06022604229</c:v>
                </c:pt>
                <c:pt idx="959">
                  <c:v>1275.1045966961401</c:v>
                </c:pt>
                <c:pt idx="960">
                  <c:v>1321.5531993206801</c:v>
                </c:pt>
                <c:pt idx="961">
                  <c:v>1300.95227613222</c:v>
                </c:pt>
                <c:pt idx="962">
                  <c:v>1257.35848556272</c:v>
                </c:pt>
                <c:pt idx="963">
                  <c:v>1250.43119802862</c:v>
                </c:pt>
                <c:pt idx="964">
                  <c:v>1252.4958364305601</c:v>
                </c:pt>
                <c:pt idx="965">
                  <c:v>1279.1574696657599</c:v>
                </c:pt>
                <c:pt idx="966">
                  <c:v>1185.0776859359</c:v>
                </c:pt>
                <c:pt idx="967">
                  <c:v>1188.4003203951399</c:v>
                </c:pt>
                <c:pt idx="968">
                  <c:v>1190.89845828992</c:v>
                </c:pt>
                <c:pt idx="969">
                  <c:v>1192.5668253238</c:v>
                </c:pt>
                <c:pt idx="970">
                  <c:v>1194.7152819611999</c:v>
                </c:pt>
                <c:pt idx="971">
                  <c:v>1196.81974806689</c:v>
                </c:pt>
                <c:pt idx="972">
                  <c:v>1185.2436361371999</c:v>
                </c:pt>
                <c:pt idx="973">
                  <c:v>1141.13568085216</c:v>
                </c:pt>
                <c:pt idx="974">
                  <c:v>1142.89432205512</c:v>
                </c:pt>
                <c:pt idx="975">
                  <c:v>1144.33523325743</c:v>
                </c:pt>
                <c:pt idx="976">
                  <c:v>1146.0185840934801</c:v>
                </c:pt>
                <c:pt idx="977">
                  <c:v>1147.07338522909</c:v>
                </c:pt>
                <c:pt idx="978">
                  <c:v>1147.29134878835</c:v>
                </c:pt>
                <c:pt idx="979">
                  <c:v>1147.29134878835</c:v>
                </c:pt>
                <c:pt idx="980">
                  <c:v>1147.29134878835</c:v>
                </c:pt>
                <c:pt idx="981">
                  <c:v>1147.50935376441</c:v>
                </c:pt>
                <c:pt idx="982">
                  <c:v>1147.76183233148</c:v>
                </c:pt>
                <c:pt idx="983">
                  <c:v>1148.00288642079</c:v>
                </c:pt>
                <c:pt idx="984">
                  <c:v>1148.00288642079</c:v>
                </c:pt>
                <c:pt idx="985">
                  <c:v>1152.1219722318201</c:v>
                </c:pt>
                <c:pt idx="986">
                  <c:v>1241.5263362794401</c:v>
                </c:pt>
                <c:pt idx="987">
                  <c:v>1283.2588940845101</c:v>
                </c:pt>
                <c:pt idx="988">
                  <c:v>1335.5210894689101</c:v>
                </c:pt>
                <c:pt idx="989">
                  <c:v>1301.3351066114501</c:v>
                </c:pt>
                <c:pt idx="990">
                  <c:v>1373.62059240949</c:v>
                </c:pt>
                <c:pt idx="991">
                  <c:v>1411.5107308530501</c:v>
                </c:pt>
                <c:pt idx="992">
                  <c:v>1363.8152680942101</c:v>
                </c:pt>
                <c:pt idx="993">
                  <c:v>1410.4436012129599</c:v>
                </c:pt>
                <c:pt idx="994">
                  <c:v>1499.0442904028901</c:v>
                </c:pt>
                <c:pt idx="995">
                  <c:v>1529.45500967098</c:v>
                </c:pt>
                <c:pt idx="996">
                  <c:v>1408.9562041894401</c:v>
                </c:pt>
                <c:pt idx="997">
                  <c:v>1330.5474918151899</c:v>
                </c:pt>
                <c:pt idx="998">
                  <c:v>1395.44796268239</c:v>
                </c:pt>
                <c:pt idx="999">
                  <c:v>1395.7549934711799</c:v>
                </c:pt>
                <c:pt idx="1000">
                  <c:v>1399.3781219085299</c:v>
                </c:pt>
                <c:pt idx="1001">
                  <c:v>1454.0612393680599</c:v>
                </c:pt>
                <c:pt idx="1002">
                  <c:v>1463.12976503352</c:v>
                </c:pt>
                <c:pt idx="1003">
                  <c:v>1563.12238174924</c:v>
                </c:pt>
                <c:pt idx="1004">
                  <c:v>1594.2305024637999</c:v>
                </c:pt>
                <c:pt idx="1005">
                  <c:v>1650.2979345792201</c:v>
                </c:pt>
                <c:pt idx="1006">
                  <c:v>1657.9537571618901</c:v>
                </c:pt>
                <c:pt idx="1007">
                  <c:v>1706.30607454803</c:v>
                </c:pt>
                <c:pt idx="1008">
                  <c:v>1684.8790164918601</c:v>
                </c:pt>
                <c:pt idx="1009">
                  <c:v>1655.4656314843701</c:v>
                </c:pt>
                <c:pt idx="1010">
                  <c:v>1616.5145646797901</c:v>
                </c:pt>
                <c:pt idx="1011">
                  <c:v>1415.02586589008</c:v>
                </c:pt>
                <c:pt idx="1012">
                  <c:v>1415.02586589008</c:v>
                </c:pt>
                <c:pt idx="1013">
                  <c:v>1415.02586589008</c:v>
                </c:pt>
                <c:pt idx="1014">
                  <c:v>1415.02586589008</c:v>
                </c:pt>
                <c:pt idx="1015">
                  <c:v>1415.02586589008</c:v>
                </c:pt>
                <c:pt idx="1016">
                  <c:v>1415.21883302216</c:v>
                </c:pt>
                <c:pt idx="1017">
                  <c:v>1477.42171821227</c:v>
                </c:pt>
                <c:pt idx="1018">
                  <c:v>1523.56259369693</c:v>
                </c:pt>
                <c:pt idx="1019">
                  <c:v>1510.5073844486301</c:v>
                </c:pt>
                <c:pt idx="1020">
                  <c:v>1416.4323037567899</c:v>
                </c:pt>
                <c:pt idx="1021">
                  <c:v>1471.82536456613</c:v>
                </c:pt>
                <c:pt idx="1022">
                  <c:v>1483.34696485531</c:v>
                </c:pt>
                <c:pt idx="1023">
                  <c:v>1521.20540525406</c:v>
                </c:pt>
                <c:pt idx="1024">
                  <c:v>1562.62764705314</c:v>
                </c:pt>
                <c:pt idx="1025">
                  <c:v>1535.58504942423</c:v>
                </c:pt>
                <c:pt idx="1026">
                  <c:v>1509.2024178874599</c:v>
                </c:pt>
                <c:pt idx="1027">
                  <c:v>1492.1192044675099</c:v>
                </c:pt>
                <c:pt idx="1028">
                  <c:v>1575.4462212860601</c:v>
                </c:pt>
                <c:pt idx="1029">
                  <c:v>1595.49729343328</c:v>
                </c:pt>
                <c:pt idx="1030">
                  <c:v>1659.5325795658</c:v>
                </c:pt>
                <c:pt idx="1031">
                  <c:v>1685.22221796029</c:v>
                </c:pt>
                <c:pt idx="1032">
                  <c:v>1732.7991699376901</c:v>
                </c:pt>
                <c:pt idx="1033">
                  <c:v>1711.9573870561601</c:v>
                </c:pt>
                <c:pt idx="1034">
                  <c:v>1808.06824919358</c:v>
                </c:pt>
                <c:pt idx="1035">
                  <c:v>1759.2786766622701</c:v>
                </c:pt>
                <c:pt idx="1036">
                  <c:v>1825.7738157189599</c:v>
                </c:pt>
                <c:pt idx="1037">
                  <c:v>1901.8552870727499</c:v>
                </c:pt>
                <c:pt idx="1038">
                  <c:v>1961.1872384508599</c:v>
                </c:pt>
                <c:pt idx="1039">
                  <c:v>2016.7554564915399</c:v>
                </c:pt>
                <c:pt idx="1040">
                  <c:v>1949.6616176207999</c:v>
                </c:pt>
                <c:pt idx="1041">
                  <c:v>2040.0236348646999</c:v>
                </c:pt>
                <c:pt idx="1042">
                  <c:v>2048.6243803061402</c:v>
                </c:pt>
                <c:pt idx="1043">
                  <c:v>2043.6196093015899</c:v>
                </c:pt>
                <c:pt idx="1044">
                  <c:v>2085.8603964850499</c:v>
                </c:pt>
                <c:pt idx="1045">
                  <c:v>2140.8773297566499</c:v>
                </c:pt>
                <c:pt idx="1046">
                  <c:v>2097.1710189985001</c:v>
                </c:pt>
                <c:pt idx="1047">
                  <c:v>2186.0949294134898</c:v>
                </c:pt>
                <c:pt idx="1048">
                  <c:v>2143.89962872878</c:v>
                </c:pt>
                <c:pt idx="1049">
                  <c:v>2072.6328532482999</c:v>
                </c:pt>
                <c:pt idx="1050">
                  <c:v>2090.2471094277198</c:v>
                </c:pt>
                <c:pt idx="1051">
                  <c:v>2088.92239926513</c:v>
                </c:pt>
                <c:pt idx="1052">
                  <c:v>2024.8482387105701</c:v>
                </c:pt>
                <c:pt idx="1053">
                  <c:v>2148.9553152783001</c:v>
                </c:pt>
                <c:pt idx="1054">
                  <c:v>2124.6291200206801</c:v>
                </c:pt>
                <c:pt idx="1055">
                  <c:v>2137.3912760303901</c:v>
                </c:pt>
                <c:pt idx="1056">
                  <c:v>2166.00539159652</c:v>
                </c:pt>
                <c:pt idx="1057">
                  <c:v>2133.2365723462699</c:v>
                </c:pt>
                <c:pt idx="1058">
                  <c:v>2166.3618925218102</c:v>
                </c:pt>
                <c:pt idx="1059">
                  <c:v>2035.3374745169599</c:v>
                </c:pt>
                <c:pt idx="1060">
                  <c:v>2025.4524431725799</c:v>
                </c:pt>
                <c:pt idx="1061">
                  <c:v>2025.4524431725799</c:v>
                </c:pt>
                <c:pt idx="1062">
                  <c:v>2025.4524431725799</c:v>
                </c:pt>
                <c:pt idx="1063">
                  <c:v>2025.4524431725799</c:v>
                </c:pt>
                <c:pt idx="1064">
                  <c:v>2025.4524431725799</c:v>
                </c:pt>
                <c:pt idx="1065">
                  <c:v>2025.85757214712</c:v>
                </c:pt>
                <c:pt idx="1066">
                  <c:v>2038.28612262705</c:v>
                </c:pt>
                <c:pt idx="1067">
                  <c:v>2057.0171700863698</c:v>
                </c:pt>
                <c:pt idx="1068">
                  <c:v>2094.3216890284102</c:v>
                </c:pt>
                <c:pt idx="1069">
                  <c:v>2094.1332640564001</c:v>
                </c:pt>
                <c:pt idx="1070">
                  <c:v>2177.2435421488199</c:v>
                </c:pt>
                <c:pt idx="1071">
                  <c:v>2188.51284320887</c:v>
                </c:pt>
                <c:pt idx="1072">
                  <c:v>2194.0716301755801</c:v>
                </c:pt>
                <c:pt idx="1073">
                  <c:v>2149.7665608626598</c:v>
                </c:pt>
                <c:pt idx="1074">
                  <c:v>2254.9443008441699</c:v>
                </c:pt>
                <c:pt idx="1075">
                  <c:v>2296.1816012715799</c:v>
                </c:pt>
                <c:pt idx="1076">
                  <c:v>2342.2880414934202</c:v>
                </c:pt>
                <c:pt idx="1077">
                  <c:v>2427.0226498095599</c:v>
                </c:pt>
                <c:pt idx="1078">
                  <c:v>2431.5933769011999</c:v>
                </c:pt>
                <c:pt idx="1079">
                  <c:v>2459.3079825087402</c:v>
                </c:pt>
                <c:pt idx="1080">
                  <c:v>2487.1654577772501</c:v>
                </c:pt>
                <c:pt idx="1081">
                  <c:v>2509.3718172843901</c:v>
                </c:pt>
                <c:pt idx="1082">
                  <c:v>2558.6862345827099</c:v>
                </c:pt>
                <c:pt idx="1083">
                  <c:v>2565.8853238012498</c:v>
                </c:pt>
                <c:pt idx="1084">
                  <c:v>2633.0690556285099</c:v>
                </c:pt>
                <c:pt idx="1085">
                  <c:v>2695.2663960334999</c:v>
                </c:pt>
                <c:pt idx="1086">
                  <c:v>2781.9024658234798</c:v>
                </c:pt>
                <c:pt idx="1087">
                  <c:v>2813.40256537819</c:v>
                </c:pt>
              </c:numCache>
            </c:numRef>
          </c:val>
          <c:smooth val="0"/>
          <c:extLst>
            <c:ext xmlns:c16="http://schemas.microsoft.com/office/drawing/2014/chart" uri="{C3380CC4-5D6E-409C-BE32-E72D297353CC}">
              <c16:uniqueId val="{00000003-34B5-FB41-8C13-5B247D7B3865}"/>
            </c:ext>
          </c:extLst>
        </c:ser>
        <c:ser>
          <c:idx val="4"/>
          <c:order val="4"/>
          <c:tx>
            <c:strRef>
              <c:f>Sheet4!$F$1</c:f>
              <c:strCache>
                <c:ptCount val="1"/>
                <c:pt idx="0">
                  <c:v>12-index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Sheet4!$F$2:$F$1089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1.4022286152021299</c:v>
                </c:pt>
                <c:pt idx="31">
                  <c:v>1.4074964484460799</c:v>
                </c:pt>
                <c:pt idx="32">
                  <c:v>1.4093273378775</c:v>
                </c:pt>
                <c:pt idx="33">
                  <c:v>1.4133635207080499</c:v>
                </c:pt>
                <c:pt idx="34">
                  <c:v>1.4181484603866401</c:v>
                </c:pt>
                <c:pt idx="35">
                  <c:v>1.4212148335672301</c:v>
                </c:pt>
                <c:pt idx="36">
                  <c:v>1.4247721375662401</c:v>
                </c:pt>
                <c:pt idx="37">
                  <c:v>1.4286954372317</c:v>
                </c:pt>
                <c:pt idx="38">
                  <c:v>1.4315555728845799</c:v>
                </c:pt>
                <c:pt idx="39">
                  <c:v>1.4329878158149201</c:v>
                </c:pt>
                <c:pt idx="40">
                  <c:v>1.43621552296477</c:v>
                </c:pt>
                <c:pt idx="41">
                  <c:v>1.4373361912665601</c:v>
                </c:pt>
                <c:pt idx="42">
                  <c:v>1.43932102488631</c:v>
                </c:pt>
                <c:pt idx="43">
                  <c:v>1.4411933121349101</c:v>
                </c:pt>
                <c:pt idx="44">
                  <c:v>1.4434432607076699</c:v>
                </c:pt>
                <c:pt idx="45">
                  <c:v>1.44407850913432</c:v>
                </c:pt>
                <c:pt idx="46">
                  <c:v>1.44595698497945</c:v>
                </c:pt>
                <c:pt idx="47">
                  <c:v>1.4470418432163701</c:v>
                </c:pt>
                <c:pt idx="48">
                  <c:v>1.44812751538996</c:v>
                </c:pt>
                <c:pt idx="49">
                  <c:v>1.44925747853094</c:v>
                </c:pt>
                <c:pt idx="50">
                  <c:v>1.45001128085339</c:v>
                </c:pt>
                <c:pt idx="51">
                  <c:v>1.4503883309155501</c:v>
                </c:pt>
                <c:pt idx="52">
                  <c:v>1.45073646414863</c:v>
                </c:pt>
                <c:pt idx="53">
                  <c:v>1.4522459846957601</c:v>
                </c:pt>
                <c:pt idx="54">
                  <c:v>1.4545859019629499</c:v>
                </c:pt>
                <c:pt idx="55">
                  <c:v>1.4564052256981399</c:v>
                </c:pt>
                <c:pt idx="56">
                  <c:v>1.45968567896382</c:v>
                </c:pt>
                <c:pt idx="57">
                  <c:v>1.4630466516166001</c:v>
                </c:pt>
                <c:pt idx="58">
                  <c:v>1.4653307169796399</c:v>
                </c:pt>
                <c:pt idx="59">
                  <c:v>1.4668554231411599</c:v>
                </c:pt>
                <c:pt idx="60">
                  <c:v>1.4675890269023699</c:v>
                </c:pt>
                <c:pt idx="61">
                  <c:v>1.46797064774982</c:v>
                </c:pt>
                <c:pt idx="62">
                  <c:v>1.4683230012242501</c:v>
                </c:pt>
                <c:pt idx="63">
                  <c:v>1.6380623902331399</c:v>
                </c:pt>
                <c:pt idx="64">
                  <c:v>1.5908746973237999</c:v>
                </c:pt>
                <c:pt idx="65">
                  <c:v>1.38080129823114</c:v>
                </c:pt>
                <c:pt idx="66">
                  <c:v>1.2990400512782401</c:v>
                </c:pt>
                <c:pt idx="67">
                  <c:v>1.3564078492742899</c:v>
                </c:pt>
                <c:pt idx="68">
                  <c:v>1.3733733932363601</c:v>
                </c:pt>
                <c:pt idx="69">
                  <c:v>1.2654037703447101</c:v>
                </c:pt>
                <c:pt idx="70">
                  <c:v>1.26585939315301</c:v>
                </c:pt>
                <c:pt idx="71">
                  <c:v>1.35573316164041</c:v>
                </c:pt>
                <c:pt idx="72">
                  <c:v>1.6481119251246801</c:v>
                </c:pt>
                <c:pt idx="73">
                  <c:v>1.8618110256389</c:v>
                </c:pt>
                <c:pt idx="74">
                  <c:v>1.6850582355307799</c:v>
                </c:pt>
                <c:pt idx="75">
                  <c:v>1.88762248239484</c:v>
                </c:pt>
                <c:pt idx="76">
                  <c:v>1.6874412494321001</c:v>
                </c:pt>
                <c:pt idx="77">
                  <c:v>1.5466119945922401</c:v>
                </c:pt>
                <c:pt idx="78">
                  <c:v>1.7012338922066199</c:v>
                </c:pt>
                <c:pt idx="79">
                  <c:v>1.7324661402221599</c:v>
                </c:pt>
                <c:pt idx="80">
                  <c:v>1.95282315619061</c:v>
                </c:pt>
                <c:pt idx="81">
                  <c:v>1.9048490213601901</c:v>
                </c:pt>
                <c:pt idx="82">
                  <c:v>1.9076033385986599</c:v>
                </c:pt>
                <c:pt idx="83">
                  <c:v>1.8736098096498599</c:v>
                </c:pt>
                <c:pt idx="84">
                  <c:v>1.7663895695476399</c:v>
                </c:pt>
                <c:pt idx="85">
                  <c:v>1.72638137734401</c:v>
                </c:pt>
                <c:pt idx="86">
                  <c:v>1.67084420918082</c:v>
                </c:pt>
                <c:pt idx="87">
                  <c:v>1.67084420918082</c:v>
                </c:pt>
                <c:pt idx="88">
                  <c:v>1.67084420918082</c:v>
                </c:pt>
                <c:pt idx="89">
                  <c:v>1.67084420918082</c:v>
                </c:pt>
                <c:pt idx="90">
                  <c:v>1.67084420918082</c:v>
                </c:pt>
                <c:pt idx="91">
                  <c:v>1.67084420918082</c:v>
                </c:pt>
                <c:pt idx="92">
                  <c:v>1.64128801475966</c:v>
                </c:pt>
                <c:pt idx="93">
                  <c:v>1.6094458138022301</c:v>
                </c:pt>
                <c:pt idx="94">
                  <c:v>1.5228517219753199</c:v>
                </c:pt>
                <c:pt idx="95">
                  <c:v>1.5471850706633501</c:v>
                </c:pt>
                <c:pt idx="96">
                  <c:v>1.60015211328032</c:v>
                </c:pt>
                <c:pt idx="97">
                  <c:v>1.69503997460665</c:v>
                </c:pt>
                <c:pt idx="98">
                  <c:v>1.8238881832357501</c:v>
                </c:pt>
                <c:pt idx="99">
                  <c:v>1.87046211595237</c:v>
                </c:pt>
                <c:pt idx="100">
                  <c:v>1.9202773469723999</c:v>
                </c:pt>
                <c:pt idx="101">
                  <c:v>2.0552497141419099</c:v>
                </c:pt>
                <c:pt idx="102">
                  <c:v>2.1549481196897502</c:v>
                </c:pt>
                <c:pt idx="103">
                  <c:v>2.25410907052387</c:v>
                </c:pt>
                <c:pt idx="104">
                  <c:v>2.4104020723439099</c:v>
                </c:pt>
                <c:pt idx="105">
                  <c:v>2.4710407983893101</c:v>
                </c:pt>
                <c:pt idx="106">
                  <c:v>2.4948191943349598</c:v>
                </c:pt>
                <c:pt idx="107">
                  <c:v>2.2928881207434699</c:v>
                </c:pt>
                <c:pt idx="108">
                  <c:v>2.4133163012126899</c:v>
                </c:pt>
                <c:pt idx="109">
                  <c:v>2.4720524938609798</c:v>
                </c:pt>
                <c:pt idx="110">
                  <c:v>2.6386361044437998</c:v>
                </c:pt>
                <c:pt idx="111">
                  <c:v>2.6662282140575599</c:v>
                </c:pt>
                <c:pt idx="112">
                  <c:v>2.6929565274973402</c:v>
                </c:pt>
                <c:pt idx="113">
                  <c:v>2.8884022159752201</c:v>
                </c:pt>
                <c:pt idx="114">
                  <c:v>2.9842998535401599</c:v>
                </c:pt>
                <c:pt idx="115">
                  <c:v>2.9907328503985</c:v>
                </c:pt>
                <c:pt idx="116">
                  <c:v>3.09116807761737</c:v>
                </c:pt>
                <c:pt idx="117">
                  <c:v>3.1265106534554499</c:v>
                </c:pt>
                <c:pt idx="118">
                  <c:v>3.1183755602692398</c:v>
                </c:pt>
                <c:pt idx="119">
                  <c:v>2.8907246138189802</c:v>
                </c:pt>
                <c:pt idx="120">
                  <c:v>2.8024956752599302</c:v>
                </c:pt>
                <c:pt idx="121">
                  <c:v>2.8032244152238999</c:v>
                </c:pt>
                <c:pt idx="122">
                  <c:v>2.81447997554312</c:v>
                </c:pt>
                <c:pt idx="123">
                  <c:v>2.7448542247988899</c:v>
                </c:pt>
                <c:pt idx="124">
                  <c:v>2.7455405207070398</c:v>
                </c:pt>
                <c:pt idx="125">
                  <c:v>2.7462269882097501</c:v>
                </c:pt>
                <c:pt idx="126">
                  <c:v>2.7468586899014502</c:v>
                </c:pt>
                <c:pt idx="127">
                  <c:v>2.7468586899014502</c:v>
                </c:pt>
                <c:pt idx="128">
                  <c:v>2.7468586899014502</c:v>
                </c:pt>
                <c:pt idx="129">
                  <c:v>2.7468586899014502</c:v>
                </c:pt>
                <c:pt idx="130">
                  <c:v>2.7468586899014502</c:v>
                </c:pt>
                <c:pt idx="131">
                  <c:v>2.7468586899014502</c:v>
                </c:pt>
                <c:pt idx="132">
                  <c:v>2.7468586899014502</c:v>
                </c:pt>
                <c:pt idx="133">
                  <c:v>2.7468586899014502</c:v>
                </c:pt>
                <c:pt idx="134">
                  <c:v>2.7220498547066199</c:v>
                </c:pt>
                <c:pt idx="135">
                  <c:v>2.6485237501698302</c:v>
                </c:pt>
                <c:pt idx="136">
                  <c:v>2.6707252983288199</c:v>
                </c:pt>
                <c:pt idx="137">
                  <c:v>2.8790314350655302</c:v>
                </c:pt>
                <c:pt idx="138">
                  <c:v>2.82705863481356</c:v>
                </c:pt>
                <c:pt idx="139">
                  <c:v>2.9469018917750498</c:v>
                </c:pt>
                <c:pt idx="140">
                  <c:v>2.77213866937513</c:v>
                </c:pt>
                <c:pt idx="141">
                  <c:v>2.8696186087952702</c:v>
                </c:pt>
                <c:pt idx="142">
                  <c:v>2.5242264288252798</c:v>
                </c:pt>
                <c:pt idx="143">
                  <c:v>2.5135894061655999</c:v>
                </c:pt>
                <c:pt idx="144">
                  <c:v>2.5135894061655999</c:v>
                </c:pt>
                <c:pt idx="145">
                  <c:v>2.5135894061655999</c:v>
                </c:pt>
                <c:pt idx="146">
                  <c:v>2.5506495321617599</c:v>
                </c:pt>
                <c:pt idx="147">
                  <c:v>2.41163100444223</c:v>
                </c:pt>
                <c:pt idx="148">
                  <c:v>2.4424417239045502</c:v>
                </c:pt>
                <c:pt idx="149">
                  <c:v>2.42910465180629</c:v>
                </c:pt>
                <c:pt idx="150">
                  <c:v>2.3401109074938899</c:v>
                </c:pt>
                <c:pt idx="151">
                  <c:v>2.4111919047035202</c:v>
                </c:pt>
                <c:pt idx="152">
                  <c:v>2.35273922757156</c:v>
                </c:pt>
                <c:pt idx="153">
                  <c:v>2.3867483479802898</c:v>
                </c:pt>
                <c:pt idx="154">
                  <c:v>2.4362529999896099</c:v>
                </c:pt>
                <c:pt idx="155">
                  <c:v>2.4418920639494099</c:v>
                </c:pt>
                <c:pt idx="156">
                  <c:v>1.9975829428307801</c:v>
                </c:pt>
                <c:pt idx="157">
                  <c:v>1.9975829428307801</c:v>
                </c:pt>
                <c:pt idx="158">
                  <c:v>1.9975829428307801</c:v>
                </c:pt>
                <c:pt idx="159">
                  <c:v>1.9975829428307801</c:v>
                </c:pt>
                <c:pt idx="160">
                  <c:v>1.9975829428307801</c:v>
                </c:pt>
                <c:pt idx="161">
                  <c:v>2.0609319111872102</c:v>
                </c:pt>
                <c:pt idx="162">
                  <c:v>2.0276779670671501</c:v>
                </c:pt>
                <c:pt idx="163">
                  <c:v>2.0415664516411498</c:v>
                </c:pt>
                <c:pt idx="164">
                  <c:v>1.95573370079916</c:v>
                </c:pt>
                <c:pt idx="165">
                  <c:v>1.8574500891088801</c:v>
                </c:pt>
                <c:pt idx="166">
                  <c:v>1.8448852826845199</c:v>
                </c:pt>
                <c:pt idx="167">
                  <c:v>1.75241518747054</c:v>
                </c:pt>
                <c:pt idx="168">
                  <c:v>1.75241518747054</c:v>
                </c:pt>
                <c:pt idx="169">
                  <c:v>1.7538930118392699</c:v>
                </c:pt>
                <c:pt idx="170">
                  <c:v>1.8568084117907999</c:v>
                </c:pt>
                <c:pt idx="171">
                  <c:v>1.85358361573951</c:v>
                </c:pt>
                <c:pt idx="172">
                  <c:v>1.83743000045104</c:v>
                </c:pt>
                <c:pt idx="173">
                  <c:v>1.74081542066349</c:v>
                </c:pt>
                <c:pt idx="174">
                  <c:v>1.7408317461726801</c:v>
                </c:pt>
                <c:pt idx="175">
                  <c:v>1.7408317461726801</c:v>
                </c:pt>
                <c:pt idx="176">
                  <c:v>1.7412844190082399</c:v>
                </c:pt>
                <c:pt idx="177">
                  <c:v>1.74166754180678</c:v>
                </c:pt>
                <c:pt idx="178">
                  <c:v>1.74166754180678</c:v>
                </c:pt>
                <c:pt idx="179">
                  <c:v>1.74166754180678</c:v>
                </c:pt>
                <c:pt idx="180">
                  <c:v>1.7421030109462701</c:v>
                </c:pt>
                <c:pt idx="181">
                  <c:v>1.742556014352</c:v>
                </c:pt>
                <c:pt idx="182">
                  <c:v>1.7104672374293399</c:v>
                </c:pt>
                <c:pt idx="183">
                  <c:v>1.74147030779729</c:v>
                </c:pt>
                <c:pt idx="184">
                  <c:v>1.7876797833146401</c:v>
                </c:pt>
                <c:pt idx="185">
                  <c:v>1.91022779282299</c:v>
                </c:pt>
                <c:pt idx="186">
                  <c:v>1.9134782049944199</c:v>
                </c:pt>
                <c:pt idx="187">
                  <c:v>2.0124507330252999</c:v>
                </c:pt>
                <c:pt idx="188">
                  <c:v>2.1566309946901798</c:v>
                </c:pt>
                <c:pt idx="189">
                  <c:v>2.2898862277583798</c:v>
                </c:pt>
                <c:pt idx="190">
                  <c:v>2.4297136431920898</c:v>
                </c:pt>
                <c:pt idx="191">
                  <c:v>2.44993611981677</c:v>
                </c:pt>
                <c:pt idx="192">
                  <c:v>2.59146547798708</c:v>
                </c:pt>
                <c:pt idx="193">
                  <c:v>2.6394260587203302</c:v>
                </c:pt>
                <c:pt idx="194">
                  <c:v>2.5148157686805499</c:v>
                </c:pt>
                <c:pt idx="195">
                  <c:v>2.5484907184462902</c:v>
                </c:pt>
                <c:pt idx="196">
                  <c:v>2.6106936138580799</c:v>
                </c:pt>
                <c:pt idx="197">
                  <c:v>2.5817496898750498</c:v>
                </c:pt>
                <c:pt idx="198">
                  <c:v>2.4779942182621202</c:v>
                </c:pt>
                <c:pt idx="199">
                  <c:v>2.4861421036531302</c:v>
                </c:pt>
                <c:pt idx="200">
                  <c:v>2.53030967429439</c:v>
                </c:pt>
                <c:pt idx="201">
                  <c:v>2.53985555702008</c:v>
                </c:pt>
                <c:pt idx="202">
                  <c:v>2.60334937692115</c:v>
                </c:pt>
                <c:pt idx="203">
                  <c:v>2.56036537604724</c:v>
                </c:pt>
                <c:pt idx="204">
                  <c:v>2.6911216936190399</c:v>
                </c:pt>
                <c:pt idx="205">
                  <c:v>2.8395192415475798</c:v>
                </c:pt>
                <c:pt idx="206">
                  <c:v>2.79824345588968</c:v>
                </c:pt>
                <c:pt idx="207">
                  <c:v>2.8426227106555499</c:v>
                </c:pt>
                <c:pt idx="208">
                  <c:v>2.8439461827322998</c:v>
                </c:pt>
                <c:pt idx="209">
                  <c:v>2.8496742892585201</c:v>
                </c:pt>
                <c:pt idx="210">
                  <c:v>2.8990121041730901</c:v>
                </c:pt>
                <c:pt idx="211">
                  <c:v>3.0179521255452499</c:v>
                </c:pt>
                <c:pt idx="212">
                  <c:v>3.0792408052680602</c:v>
                </c:pt>
                <c:pt idx="213">
                  <c:v>3.2714985369935099</c:v>
                </c:pt>
                <c:pt idx="214">
                  <c:v>3.1443161091858798</c:v>
                </c:pt>
                <c:pt idx="215">
                  <c:v>3.3908509764892099</c:v>
                </c:pt>
                <c:pt idx="216">
                  <c:v>3.4497684298467401</c:v>
                </c:pt>
                <c:pt idx="217">
                  <c:v>3.4629679452135802</c:v>
                </c:pt>
                <c:pt idx="218">
                  <c:v>3.3869007577609298</c:v>
                </c:pt>
                <c:pt idx="219">
                  <c:v>3.59803098944858</c:v>
                </c:pt>
                <c:pt idx="220">
                  <c:v>3.7705345407242201</c:v>
                </c:pt>
                <c:pt idx="221">
                  <c:v>3.91746921543076</c:v>
                </c:pt>
                <c:pt idx="222">
                  <c:v>4.1303984109777598</c:v>
                </c:pt>
                <c:pt idx="223">
                  <c:v>4.1835492124494396</c:v>
                </c:pt>
                <c:pt idx="224">
                  <c:v>4.4484859163008998</c:v>
                </c:pt>
                <c:pt idx="225">
                  <c:v>4.1889620157342504</c:v>
                </c:pt>
                <c:pt idx="226">
                  <c:v>4.43752865204356</c:v>
                </c:pt>
                <c:pt idx="227">
                  <c:v>4.6271778053032602</c:v>
                </c:pt>
                <c:pt idx="228">
                  <c:v>4.8104608776311899</c:v>
                </c:pt>
                <c:pt idx="229">
                  <c:v>4.6246444883251101</c:v>
                </c:pt>
                <c:pt idx="230">
                  <c:v>4.50128073623193</c:v>
                </c:pt>
                <c:pt idx="231">
                  <c:v>4.2091687151158297</c:v>
                </c:pt>
                <c:pt idx="232">
                  <c:v>3.6295681931887498</c:v>
                </c:pt>
                <c:pt idx="233">
                  <c:v>3.6305119988893799</c:v>
                </c:pt>
                <c:pt idx="234">
                  <c:v>3.6313471085075202</c:v>
                </c:pt>
                <c:pt idx="235">
                  <c:v>3.6322550542334202</c:v>
                </c:pt>
                <c:pt idx="236">
                  <c:v>3.6331995586052601</c:v>
                </c:pt>
                <c:pt idx="237">
                  <c:v>3.6339989464406601</c:v>
                </c:pt>
                <c:pt idx="238">
                  <c:v>3.63494390428116</c:v>
                </c:pt>
                <c:pt idx="239">
                  <c:v>3.6358527493139099</c:v>
                </c:pt>
                <c:pt idx="240">
                  <c:v>3.63676182158519</c:v>
                </c:pt>
                <c:pt idx="241">
                  <c:v>3.6684801076242701</c:v>
                </c:pt>
                <c:pt idx="242">
                  <c:v>3.8214044780810901</c:v>
                </c:pt>
                <c:pt idx="243">
                  <c:v>3.7556268382602598</c:v>
                </c:pt>
                <c:pt idx="244">
                  <c:v>3.7376016669101699</c:v>
                </c:pt>
                <c:pt idx="245">
                  <c:v>3.8319027809876198</c:v>
                </c:pt>
                <c:pt idx="246">
                  <c:v>3.7575477763510601</c:v>
                </c:pt>
                <c:pt idx="247">
                  <c:v>3.8738030950223798</c:v>
                </c:pt>
                <c:pt idx="248">
                  <c:v>3.7244248703584599</c:v>
                </c:pt>
                <c:pt idx="249">
                  <c:v>3.56273023621887</c:v>
                </c:pt>
                <c:pt idx="250">
                  <c:v>3.5655102081518599</c:v>
                </c:pt>
                <c:pt idx="251">
                  <c:v>3.5950596757316999</c:v>
                </c:pt>
                <c:pt idx="252">
                  <c:v>3.86121207285154</c:v>
                </c:pt>
                <c:pt idx="253">
                  <c:v>3.86053856716459</c:v>
                </c:pt>
                <c:pt idx="254">
                  <c:v>3.6663769856243702</c:v>
                </c:pt>
                <c:pt idx="255">
                  <c:v>3.6789530845302201</c:v>
                </c:pt>
                <c:pt idx="256">
                  <c:v>3.5699936761414</c:v>
                </c:pt>
                <c:pt idx="257">
                  <c:v>3.7853509323262502</c:v>
                </c:pt>
                <c:pt idx="258">
                  <c:v>3.5479829144527102</c:v>
                </c:pt>
                <c:pt idx="259">
                  <c:v>3.5498283268797999</c:v>
                </c:pt>
                <c:pt idx="260">
                  <c:v>3.5533798596469302</c:v>
                </c:pt>
                <c:pt idx="261">
                  <c:v>3.5565081476029001</c:v>
                </c:pt>
                <c:pt idx="262">
                  <c:v>3.5603511744032299</c:v>
                </c:pt>
                <c:pt idx="263">
                  <c:v>3.5639132350703999</c:v>
                </c:pt>
                <c:pt idx="264">
                  <c:v>3.5673361660619101</c:v>
                </c:pt>
                <c:pt idx="265">
                  <c:v>3.5704767407271598</c:v>
                </c:pt>
                <c:pt idx="266">
                  <c:v>3.5861109405662899</c:v>
                </c:pt>
                <c:pt idx="267">
                  <c:v>3.6825805310612201</c:v>
                </c:pt>
                <c:pt idx="268">
                  <c:v>3.7991522245851499</c:v>
                </c:pt>
                <c:pt idx="269">
                  <c:v>3.9227921737836602</c:v>
                </c:pt>
                <c:pt idx="270">
                  <c:v>3.99944420848386</c:v>
                </c:pt>
                <c:pt idx="271">
                  <c:v>4.2077693418391897</c:v>
                </c:pt>
                <c:pt idx="272">
                  <c:v>4.2846097111020303</c:v>
                </c:pt>
                <c:pt idx="273">
                  <c:v>4.35124874658612</c:v>
                </c:pt>
                <c:pt idx="274">
                  <c:v>4.4112773338028104</c:v>
                </c:pt>
                <c:pt idx="275">
                  <c:v>4.5893264256192099</c:v>
                </c:pt>
                <c:pt idx="276">
                  <c:v>4.7935657172259596</c:v>
                </c:pt>
                <c:pt idx="277">
                  <c:v>4.5134997330682101</c:v>
                </c:pt>
                <c:pt idx="278">
                  <c:v>4.5791987676681902</c:v>
                </c:pt>
                <c:pt idx="279">
                  <c:v>4.8057349222635404</c:v>
                </c:pt>
                <c:pt idx="280">
                  <c:v>5.0427280936677796</c:v>
                </c:pt>
                <c:pt idx="281">
                  <c:v>5.0399452555768702</c:v>
                </c:pt>
                <c:pt idx="282">
                  <c:v>5.1846566095273703</c:v>
                </c:pt>
                <c:pt idx="283">
                  <c:v>5.47858880733492</c:v>
                </c:pt>
                <c:pt idx="284">
                  <c:v>5.80007597786381</c:v>
                </c:pt>
                <c:pt idx="285">
                  <c:v>5.8881398635392097</c:v>
                </c:pt>
                <c:pt idx="286">
                  <c:v>5.7678912194048397</c:v>
                </c:pt>
                <c:pt idx="287">
                  <c:v>6.0572698011239803</c:v>
                </c:pt>
                <c:pt idx="288">
                  <c:v>5.9213841452220599</c:v>
                </c:pt>
                <c:pt idx="289">
                  <c:v>5.7734077373570498</c:v>
                </c:pt>
                <c:pt idx="290">
                  <c:v>6.1811256232431599</c:v>
                </c:pt>
                <c:pt idx="291">
                  <c:v>6.4549905424803304</c:v>
                </c:pt>
                <c:pt idx="292">
                  <c:v>6.5067556592579701</c:v>
                </c:pt>
                <c:pt idx="293">
                  <c:v>6.3514874945235897</c:v>
                </c:pt>
                <c:pt idx="294">
                  <c:v>6.3953066087699098</c:v>
                </c:pt>
                <c:pt idx="295">
                  <c:v>6.6177762330040597</c:v>
                </c:pt>
                <c:pt idx="296">
                  <c:v>6.7250597368443703</c:v>
                </c:pt>
                <c:pt idx="297">
                  <c:v>6.5541744966973701</c:v>
                </c:pt>
                <c:pt idx="298">
                  <c:v>6.8526584322779804</c:v>
                </c:pt>
                <c:pt idx="299">
                  <c:v>6.52050307989209</c:v>
                </c:pt>
                <c:pt idx="300">
                  <c:v>6.7374622697081801</c:v>
                </c:pt>
                <c:pt idx="301">
                  <c:v>7.0066039284216401</c:v>
                </c:pt>
                <c:pt idx="302">
                  <c:v>7.0822066724764596</c:v>
                </c:pt>
                <c:pt idx="303">
                  <c:v>7.0388693038938897</c:v>
                </c:pt>
                <c:pt idx="304">
                  <c:v>6.9071003056982896</c:v>
                </c:pt>
                <c:pt idx="305">
                  <c:v>6.7160534445475504</c:v>
                </c:pt>
                <c:pt idx="306">
                  <c:v>6.8480818110288499</c:v>
                </c:pt>
                <c:pt idx="307">
                  <c:v>7.0584865830520602</c:v>
                </c:pt>
                <c:pt idx="308">
                  <c:v>7.0474341210571403</c:v>
                </c:pt>
                <c:pt idx="309">
                  <c:v>7.0403647433135896</c:v>
                </c:pt>
                <c:pt idx="310">
                  <c:v>6.9497801444646301</c:v>
                </c:pt>
                <c:pt idx="311">
                  <c:v>6.7660568345703096</c:v>
                </c:pt>
                <c:pt idx="312">
                  <c:v>6.8120830242319101</c:v>
                </c:pt>
                <c:pt idx="313">
                  <c:v>6.6278428036011503</c:v>
                </c:pt>
                <c:pt idx="314">
                  <c:v>6.6369952658454903</c:v>
                </c:pt>
                <c:pt idx="315">
                  <c:v>6.6481543425349203</c:v>
                </c:pt>
                <c:pt idx="316">
                  <c:v>6.6593321814785797</c:v>
                </c:pt>
                <c:pt idx="317">
                  <c:v>6.7437365476633104</c:v>
                </c:pt>
                <c:pt idx="318">
                  <c:v>6.9398962295660596</c:v>
                </c:pt>
                <c:pt idx="319">
                  <c:v>6.94993161296523</c:v>
                </c:pt>
                <c:pt idx="320">
                  <c:v>7.3141163569287304</c:v>
                </c:pt>
                <c:pt idx="321">
                  <c:v>7.4425051783332501</c:v>
                </c:pt>
                <c:pt idx="322">
                  <c:v>7.7231643749092704</c:v>
                </c:pt>
                <c:pt idx="323">
                  <c:v>8.0590679756409997</c:v>
                </c:pt>
                <c:pt idx="324">
                  <c:v>8.31346083795958</c:v>
                </c:pt>
                <c:pt idx="325">
                  <c:v>8.4111730300459602</c:v>
                </c:pt>
                <c:pt idx="326">
                  <c:v>8.8327509716944999</c:v>
                </c:pt>
                <c:pt idx="327">
                  <c:v>8.6287300599691292</c:v>
                </c:pt>
                <c:pt idx="328">
                  <c:v>9.1880904974734499</c:v>
                </c:pt>
                <c:pt idx="329">
                  <c:v>9.0407460585575894</c:v>
                </c:pt>
                <c:pt idx="330">
                  <c:v>9.8989823859397301</c:v>
                </c:pt>
                <c:pt idx="331">
                  <c:v>10.452679206753499</c:v>
                </c:pt>
                <c:pt idx="332">
                  <c:v>10.5235558413797</c:v>
                </c:pt>
                <c:pt idx="333">
                  <c:v>10.8487083367816</c:v>
                </c:pt>
                <c:pt idx="334">
                  <c:v>10.841655552336199</c:v>
                </c:pt>
                <c:pt idx="335">
                  <c:v>11.1885373848339</c:v>
                </c:pt>
                <c:pt idx="336">
                  <c:v>11.312885977552201</c:v>
                </c:pt>
                <c:pt idx="337">
                  <c:v>12.064047538768</c:v>
                </c:pt>
                <c:pt idx="338">
                  <c:v>12.304239464018</c:v>
                </c:pt>
                <c:pt idx="339">
                  <c:v>12.351641047770499</c:v>
                </c:pt>
                <c:pt idx="340">
                  <c:v>12.3260141586233</c:v>
                </c:pt>
                <c:pt idx="341">
                  <c:v>12.018990604336899</c:v>
                </c:pt>
                <c:pt idx="342">
                  <c:v>12.886939934352201</c:v>
                </c:pt>
                <c:pt idx="343">
                  <c:v>13.1070313821144</c:v>
                </c:pt>
                <c:pt idx="344">
                  <c:v>12.7373149591167</c:v>
                </c:pt>
                <c:pt idx="345">
                  <c:v>13.245958224258599</c:v>
                </c:pt>
                <c:pt idx="346">
                  <c:v>14.140615632255701</c:v>
                </c:pt>
                <c:pt idx="347">
                  <c:v>14.2048716171197</c:v>
                </c:pt>
                <c:pt idx="348">
                  <c:v>13.498862589317399</c:v>
                </c:pt>
                <c:pt idx="349">
                  <c:v>13.9956720478847</c:v>
                </c:pt>
                <c:pt idx="350">
                  <c:v>14.694441162876201</c:v>
                </c:pt>
                <c:pt idx="351">
                  <c:v>14.2520597563812</c:v>
                </c:pt>
                <c:pt idx="352">
                  <c:v>13.5455449599419</c:v>
                </c:pt>
                <c:pt idx="353">
                  <c:v>13.650177772682399</c:v>
                </c:pt>
                <c:pt idx="354">
                  <c:v>13.6371291486558</c:v>
                </c:pt>
                <c:pt idx="355">
                  <c:v>13.767709847660401</c:v>
                </c:pt>
                <c:pt idx="356">
                  <c:v>13.297974801998199</c:v>
                </c:pt>
                <c:pt idx="357">
                  <c:v>13.330859257901199</c:v>
                </c:pt>
                <c:pt idx="358">
                  <c:v>13.3616874401107</c:v>
                </c:pt>
                <c:pt idx="359">
                  <c:v>13.5120140599696</c:v>
                </c:pt>
                <c:pt idx="360">
                  <c:v>14.0118942038608</c:v>
                </c:pt>
                <c:pt idx="361">
                  <c:v>13.9396320546439</c:v>
                </c:pt>
                <c:pt idx="362">
                  <c:v>14.0728037302953</c:v>
                </c:pt>
                <c:pt idx="363">
                  <c:v>13.385493274601901</c:v>
                </c:pt>
                <c:pt idx="364">
                  <c:v>13.198554050958901</c:v>
                </c:pt>
                <c:pt idx="365">
                  <c:v>13.238074212016301</c:v>
                </c:pt>
                <c:pt idx="366">
                  <c:v>13.2758537003306</c:v>
                </c:pt>
                <c:pt idx="367">
                  <c:v>13.3065546798356</c:v>
                </c:pt>
                <c:pt idx="368">
                  <c:v>13.344663418727601</c:v>
                </c:pt>
                <c:pt idx="369">
                  <c:v>13.360686145866699</c:v>
                </c:pt>
                <c:pt idx="370">
                  <c:v>13.371913612557201</c:v>
                </c:pt>
                <c:pt idx="371">
                  <c:v>13.5405132549415</c:v>
                </c:pt>
                <c:pt idx="372">
                  <c:v>13.868800683930701</c:v>
                </c:pt>
                <c:pt idx="373">
                  <c:v>14.2812111684117</c:v>
                </c:pt>
                <c:pt idx="374">
                  <c:v>14.9170174953346</c:v>
                </c:pt>
                <c:pt idx="375">
                  <c:v>15.209935609389399</c:v>
                </c:pt>
                <c:pt idx="376">
                  <c:v>15.942886826011399</c:v>
                </c:pt>
                <c:pt idx="377">
                  <c:v>16.377349310452601</c:v>
                </c:pt>
                <c:pt idx="378">
                  <c:v>16.886670535949001</c:v>
                </c:pt>
                <c:pt idx="379">
                  <c:v>17.789418426226099</c:v>
                </c:pt>
                <c:pt idx="380">
                  <c:v>17.952388637079999</c:v>
                </c:pt>
                <c:pt idx="381">
                  <c:v>18.160325055814798</c:v>
                </c:pt>
                <c:pt idx="382">
                  <c:v>18.250671657321998</c:v>
                </c:pt>
                <c:pt idx="383">
                  <c:v>18.951202588799799</c:v>
                </c:pt>
                <c:pt idx="384">
                  <c:v>19.3222539887628</c:v>
                </c:pt>
                <c:pt idx="385">
                  <c:v>19.3120570659805</c:v>
                </c:pt>
                <c:pt idx="386">
                  <c:v>19.969882861461802</c:v>
                </c:pt>
                <c:pt idx="387">
                  <c:v>19.727253280132199</c:v>
                </c:pt>
                <c:pt idx="388">
                  <c:v>18.3024331528038</c:v>
                </c:pt>
                <c:pt idx="389">
                  <c:v>18.6688819310132</c:v>
                </c:pt>
                <c:pt idx="390">
                  <c:v>19.0183303006235</c:v>
                </c:pt>
                <c:pt idx="391">
                  <c:v>19.549706205768199</c:v>
                </c:pt>
                <c:pt idx="392">
                  <c:v>18.249471342467501</c:v>
                </c:pt>
                <c:pt idx="393">
                  <c:v>18.137089099047898</c:v>
                </c:pt>
                <c:pt idx="394">
                  <c:v>18.199765410308299</c:v>
                </c:pt>
                <c:pt idx="395">
                  <c:v>18.236199541439799</c:v>
                </c:pt>
                <c:pt idx="396">
                  <c:v>18.286049139777599</c:v>
                </c:pt>
                <c:pt idx="397">
                  <c:v>18.245241834711901</c:v>
                </c:pt>
                <c:pt idx="398">
                  <c:v>17.8411894859087</c:v>
                </c:pt>
                <c:pt idx="399">
                  <c:v>18.404820265151798</c:v>
                </c:pt>
                <c:pt idx="400">
                  <c:v>17.6647999262821</c:v>
                </c:pt>
                <c:pt idx="401">
                  <c:v>17.7019331257119</c:v>
                </c:pt>
                <c:pt idx="402">
                  <c:v>17.702761437176399</c:v>
                </c:pt>
                <c:pt idx="403">
                  <c:v>18.564995180730701</c:v>
                </c:pt>
                <c:pt idx="404">
                  <c:v>19.7494376098484</c:v>
                </c:pt>
                <c:pt idx="405">
                  <c:v>20.4888241981802</c:v>
                </c:pt>
                <c:pt idx="406">
                  <c:v>21.1338181668307</c:v>
                </c:pt>
                <c:pt idx="407">
                  <c:v>21.232998206895701</c:v>
                </c:pt>
                <c:pt idx="408">
                  <c:v>21.7744306936962</c:v>
                </c:pt>
                <c:pt idx="409">
                  <c:v>21.146068951042601</c:v>
                </c:pt>
                <c:pt idx="410">
                  <c:v>21.777077015163201</c:v>
                </c:pt>
                <c:pt idx="411">
                  <c:v>22.370667540385998</c:v>
                </c:pt>
                <c:pt idx="412">
                  <c:v>21.925592903988701</c:v>
                </c:pt>
                <c:pt idx="413">
                  <c:v>22.533203033225199</c:v>
                </c:pt>
                <c:pt idx="414">
                  <c:v>23.570835147216599</c:v>
                </c:pt>
                <c:pt idx="415">
                  <c:v>23.572088779804801</c:v>
                </c:pt>
                <c:pt idx="416">
                  <c:v>22.712202274704701</c:v>
                </c:pt>
                <c:pt idx="417">
                  <c:v>23.167871420102099</c:v>
                </c:pt>
                <c:pt idx="418">
                  <c:v>23.058005602945801</c:v>
                </c:pt>
                <c:pt idx="419">
                  <c:v>22.623982772739001</c:v>
                </c:pt>
                <c:pt idx="420">
                  <c:v>22.6787960937408</c:v>
                </c:pt>
                <c:pt idx="421">
                  <c:v>22.721697616987701</c:v>
                </c:pt>
                <c:pt idx="422">
                  <c:v>22.783808557218801</c:v>
                </c:pt>
                <c:pt idx="423">
                  <c:v>22.836269000306299</c:v>
                </c:pt>
                <c:pt idx="424">
                  <c:v>22.884044082507</c:v>
                </c:pt>
                <c:pt idx="425">
                  <c:v>22.942010822931898</c:v>
                </c:pt>
                <c:pt idx="426">
                  <c:v>22.987938460563299</c:v>
                </c:pt>
                <c:pt idx="427">
                  <c:v>23.215924075539</c:v>
                </c:pt>
                <c:pt idx="428">
                  <c:v>24.415681891949301</c:v>
                </c:pt>
                <c:pt idx="429">
                  <c:v>23.891693553456999</c:v>
                </c:pt>
                <c:pt idx="430">
                  <c:v>24.679762799601701</c:v>
                </c:pt>
                <c:pt idx="431">
                  <c:v>25.864376572645401</c:v>
                </c:pt>
                <c:pt idx="432">
                  <c:v>26.378876390866299</c:v>
                </c:pt>
                <c:pt idx="433">
                  <c:v>25.9105093071305</c:v>
                </c:pt>
                <c:pt idx="434">
                  <c:v>25.874394583863101</c:v>
                </c:pt>
                <c:pt idx="435">
                  <c:v>27.2545722954737</c:v>
                </c:pt>
                <c:pt idx="436">
                  <c:v>26.901186623646701</c:v>
                </c:pt>
                <c:pt idx="437">
                  <c:v>27.658927228263501</c:v>
                </c:pt>
                <c:pt idx="438">
                  <c:v>27.4985293332584</c:v>
                </c:pt>
                <c:pt idx="439">
                  <c:v>28.082796952871501</c:v>
                </c:pt>
                <c:pt idx="440">
                  <c:v>28.784423516312199</c:v>
                </c:pt>
                <c:pt idx="441">
                  <c:v>29.3079442450356</c:v>
                </c:pt>
                <c:pt idx="442">
                  <c:v>29.8163730678916</c:v>
                </c:pt>
                <c:pt idx="443">
                  <c:v>29.9370623768108</c:v>
                </c:pt>
                <c:pt idx="444">
                  <c:v>30.450420575688302</c:v>
                </c:pt>
                <c:pt idx="445">
                  <c:v>30.925848546563099</c:v>
                </c:pt>
                <c:pt idx="446">
                  <c:v>31.5559509951675</c:v>
                </c:pt>
                <c:pt idx="447">
                  <c:v>31.184098868257902</c:v>
                </c:pt>
                <c:pt idx="448">
                  <c:v>32.109924644280802</c:v>
                </c:pt>
                <c:pt idx="449">
                  <c:v>32.396055090015103</c:v>
                </c:pt>
                <c:pt idx="450">
                  <c:v>32.478791458517499</c:v>
                </c:pt>
                <c:pt idx="451">
                  <c:v>32.589842476321202</c:v>
                </c:pt>
                <c:pt idx="452">
                  <c:v>33.8291690809138</c:v>
                </c:pt>
                <c:pt idx="453">
                  <c:v>34.086217870293801</c:v>
                </c:pt>
                <c:pt idx="454">
                  <c:v>33.761197742018098</c:v>
                </c:pt>
                <c:pt idx="455">
                  <c:v>34.917518264299702</c:v>
                </c:pt>
                <c:pt idx="456">
                  <c:v>34.759144026098497</c:v>
                </c:pt>
                <c:pt idx="457">
                  <c:v>32.9672208601216</c:v>
                </c:pt>
                <c:pt idx="458">
                  <c:v>33.094738595809297</c:v>
                </c:pt>
                <c:pt idx="459">
                  <c:v>33.426930265793999</c:v>
                </c:pt>
                <c:pt idx="460">
                  <c:v>34.4901701969521</c:v>
                </c:pt>
                <c:pt idx="461">
                  <c:v>35.496326279085601</c:v>
                </c:pt>
                <c:pt idx="462">
                  <c:v>35.611518323972803</c:v>
                </c:pt>
                <c:pt idx="463">
                  <c:v>36.086454054469797</c:v>
                </c:pt>
                <c:pt idx="464">
                  <c:v>36.482449441170402</c:v>
                </c:pt>
                <c:pt idx="465">
                  <c:v>36.161695725559397</c:v>
                </c:pt>
                <c:pt idx="466">
                  <c:v>35.3999151803201</c:v>
                </c:pt>
                <c:pt idx="467">
                  <c:v>36.264642721769697</c:v>
                </c:pt>
                <c:pt idx="468">
                  <c:v>33.8485497458962</c:v>
                </c:pt>
                <c:pt idx="469">
                  <c:v>33.975369547784801</c:v>
                </c:pt>
                <c:pt idx="470">
                  <c:v>34.097890256589302</c:v>
                </c:pt>
                <c:pt idx="471">
                  <c:v>34.239335381973902</c:v>
                </c:pt>
                <c:pt idx="472">
                  <c:v>34.376210211164</c:v>
                </c:pt>
                <c:pt idx="473">
                  <c:v>34.535378189452899</c:v>
                </c:pt>
                <c:pt idx="474">
                  <c:v>34.673782486315503</c:v>
                </c:pt>
                <c:pt idx="475">
                  <c:v>34.812394056962098</c:v>
                </c:pt>
                <c:pt idx="476">
                  <c:v>35.251646909448901</c:v>
                </c:pt>
                <c:pt idx="477">
                  <c:v>35.663131998304003</c:v>
                </c:pt>
                <c:pt idx="478">
                  <c:v>37.235204512357001</c:v>
                </c:pt>
                <c:pt idx="479">
                  <c:v>38.797379943222602</c:v>
                </c:pt>
                <c:pt idx="480">
                  <c:v>37.227008567495801</c:v>
                </c:pt>
                <c:pt idx="481">
                  <c:v>38.226423288480603</c:v>
                </c:pt>
                <c:pt idx="482">
                  <c:v>40.1052749635707</c:v>
                </c:pt>
                <c:pt idx="483">
                  <c:v>39.876403268958398</c:v>
                </c:pt>
                <c:pt idx="484">
                  <c:v>41.236293551784598</c:v>
                </c:pt>
                <c:pt idx="485">
                  <c:v>40.115904869426203</c:v>
                </c:pt>
                <c:pt idx="486">
                  <c:v>40.408915493181297</c:v>
                </c:pt>
                <c:pt idx="487">
                  <c:v>41.787835012556201</c:v>
                </c:pt>
                <c:pt idx="488">
                  <c:v>40.265770193963903</c:v>
                </c:pt>
                <c:pt idx="489">
                  <c:v>39.644064584388701</c:v>
                </c:pt>
                <c:pt idx="490">
                  <c:v>39.794189194483899</c:v>
                </c:pt>
                <c:pt idx="491">
                  <c:v>40.837550634321303</c:v>
                </c:pt>
                <c:pt idx="492">
                  <c:v>41.9347398993281</c:v>
                </c:pt>
                <c:pt idx="493">
                  <c:v>42.3886565504516</c:v>
                </c:pt>
                <c:pt idx="494">
                  <c:v>41.446266097952098</c:v>
                </c:pt>
                <c:pt idx="495">
                  <c:v>42.173034667178101</c:v>
                </c:pt>
                <c:pt idx="496">
                  <c:v>44.088298099706897</c:v>
                </c:pt>
                <c:pt idx="497">
                  <c:v>44.460509249668803</c:v>
                </c:pt>
                <c:pt idx="498">
                  <c:v>47.081863011041797</c:v>
                </c:pt>
                <c:pt idx="499">
                  <c:v>45.433380531930297</c:v>
                </c:pt>
                <c:pt idx="500">
                  <c:v>45.099710079933303</c:v>
                </c:pt>
                <c:pt idx="501">
                  <c:v>42.670131252780102</c:v>
                </c:pt>
                <c:pt idx="502">
                  <c:v>43.106848947034202</c:v>
                </c:pt>
                <c:pt idx="503">
                  <c:v>43.333726578221402</c:v>
                </c:pt>
                <c:pt idx="504">
                  <c:v>43.354550771727602</c:v>
                </c:pt>
                <c:pt idx="505">
                  <c:v>40.440250065727</c:v>
                </c:pt>
                <c:pt idx="506">
                  <c:v>40.653092998199398</c:v>
                </c:pt>
                <c:pt idx="507">
                  <c:v>40.858477074975703</c:v>
                </c:pt>
                <c:pt idx="508">
                  <c:v>41.116659174975403</c:v>
                </c:pt>
                <c:pt idx="509">
                  <c:v>41.363241288347901</c:v>
                </c:pt>
                <c:pt idx="510">
                  <c:v>41.575951135953297</c:v>
                </c:pt>
                <c:pt idx="511">
                  <c:v>41.8420149680679</c:v>
                </c:pt>
                <c:pt idx="512">
                  <c:v>42.097573170067498</c:v>
                </c:pt>
                <c:pt idx="513">
                  <c:v>42.354264898689699</c:v>
                </c:pt>
                <c:pt idx="514">
                  <c:v>42.595063092221402</c:v>
                </c:pt>
                <c:pt idx="515">
                  <c:v>42.811115417863498</c:v>
                </c:pt>
                <c:pt idx="516">
                  <c:v>43.036436560367498</c:v>
                </c:pt>
                <c:pt idx="517">
                  <c:v>43.2832781835804</c:v>
                </c:pt>
                <c:pt idx="518">
                  <c:v>43.512390724883197</c:v>
                </c:pt>
                <c:pt idx="519">
                  <c:v>43.7414027815772</c:v>
                </c:pt>
                <c:pt idx="520">
                  <c:v>43.971620162116601</c:v>
                </c:pt>
                <c:pt idx="521">
                  <c:v>43.865082498004803</c:v>
                </c:pt>
                <c:pt idx="522">
                  <c:v>46.096024553549597</c:v>
                </c:pt>
                <c:pt idx="523">
                  <c:v>48.936127069153301</c:v>
                </c:pt>
                <c:pt idx="524">
                  <c:v>51.491869025694299</c:v>
                </c:pt>
                <c:pt idx="525">
                  <c:v>52.382990812532</c:v>
                </c:pt>
                <c:pt idx="526">
                  <c:v>54.719343828345899</c:v>
                </c:pt>
                <c:pt idx="527">
                  <c:v>56.593940949631097</c:v>
                </c:pt>
                <c:pt idx="528">
                  <c:v>54.496405316313499</c:v>
                </c:pt>
                <c:pt idx="529">
                  <c:v>54.696189198144197</c:v>
                </c:pt>
                <c:pt idx="530">
                  <c:v>52.435747714129398</c:v>
                </c:pt>
                <c:pt idx="531">
                  <c:v>54.5173189062712</c:v>
                </c:pt>
                <c:pt idx="532">
                  <c:v>54.251467408066297</c:v>
                </c:pt>
                <c:pt idx="533">
                  <c:v>52.8439487169776</c:v>
                </c:pt>
                <c:pt idx="534">
                  <c:v>53.044058803574401</c:v>
                </c:pt>
                <c:pt idx="535">
                  <c:v>53.462105600376397</c:v>
                </c:pt>
                <c:pt idx="536">
                  <c:v>54.950909927860998</c:v>
                </c:pt>
                <c:pt idx="537">
                  <c:v>56.667793747493903</c:v>
                </c:pt>
                <c:pt idx="538">
                  <c:v>57.171488756062097</c:v>
                </c:pt>
                <c:pt idx="539">
                  <c:v>57.481082897739398</c:v>
                </c:pt>
                <c:pt idx="540">
                  <c:v>58.383164677222403</c:v>
                </c:pt>
                <c:pt idx="541">
                  <c:v>57.134724138598997</c:v>
                </c:pt>
                <c:pt idx="542">
                  <c:v>56.861780901648999</c:v>
                </c:pt>
                <c:pt idx="543">
                  <c:v>58.885854616422399</c:v>
                </c:pt>
                <c:pt idx="544">
                  <c:v>58.431900094519399</c:v>
                </c:pt>
                <c:pt idx="545">
                  <c:v>57.697845060826502</c:v>
                </c:pt>
                <c:pt idx="546">
                  <c:v>58.514440028685101</c:v>
                </c:pt>
                <c:pt idx="547">
                  <c:v>59.141429095309597</c:v>
                </c:pt>
                <c:pt idx="548">
                  <c:v>57.463830457807703</c:v>
                </c:pt>
                <c:pt idx="549">
                  <c:v>54.927681429727699</c:v>
                </c:pt>
                <c:pt idx="550">
                  <c:v>54.155619713430902</c:v>
                </c:pt>
                <c:pt idx="551">
                  <c:v>54.4379255970169</c:v>
                </c:pt>
                <c:pt idx="552">
                  <c:v>54.714047747673298</c:v>
                </c:pt>
                <c:pt idx="553">
                  <c:v>54.990469376498602</c:v>
                </c:pt>
                <c:pt idx="554">
                  <c:v>55.337950630818</c:v>
                </c:pt>
                <c:pt idx="555">
                  <c:v>55.721045185374898</c:v>
                </c:pt>
                <c:pt idx="556">
                  <c:v>56.103414524719</c:v>
                </c:pt>
                <c:pt idx="557">
                  <c:v>55.212435462126798</c:v>
                </c:pt>
                <c:pt idx="558">
                  <c:v>49.848153895113001</c:v>
                </c:pt>
                <c:pt idx="559">
                  <c:v>50.168153790362702</c:v>
                </c:pt>
                <c:pt idx="560">
                  <c:v>50.478099881290397</c:v>
                </c:pt>
                <c:pt idx="561">
                  <c:v>50.776246860238501</c:v>
                </c:pt>
                <c:pt idx="562">
                  <c:v>51.054207176035298</c:v>
                </c:pt>
                <c:pt idx="563">
                  <c:v>51.441569646767199</c:v>
                </c:pt>
                <c:pt idx="564">
                  <c:v>51.827729381522502</c:v>
                </c:pt>
                <c:pt idx="565">
                  <c:v>52.139583609277402</c:v>
                </c:pt>
                <c:pt idx="566">
                  <c:v>52.507882243562499</c:v>
                </c:pt>
                <c:pt idx="567">
                  <c:v>52.820664885228098</c:v>
                </c:pt>
                <c:pt idx="568">
                  <c:v>53.244839812877998</c:v>
                </c:pt>
                <c:pt idx="569">
                  <c:v>53.514911701219397</c:v>
                </c:pt>
                <c:pt idx="570">
                  <c:v>53.804634661627901</c:v>
                </c:pt>
                <c:pt idx="571">
                  <c:v>54.178733813503797</c:v>
                </c:pt>
                <c:pt idx="572">
                  <c:v>54.4894836726234</c:v>
                </c:pt>
                <c:pt idx="573">
                  <c:v>54.225161260639801</c:v>
                </c:pt>
                <c:pt idx="574">
                  <c:v>55.8875483208273</c:v>
                </c:pt>
                <c:pt idx="575">
                  <c:v>58.498041614955</c:v>
                </c:pt>
                <c:pt idx="576">
                  <c:v>61.793680817234502</c:v>
                </c:pt>
                <c:pt idx="577">
                  <c:v>65.025242907287605</c:v>
                </c:pt>
                <c:pt idx="578">
                  <c:v>61.056389641330703</c:v>
                </c:pt>
                <c:pt idx="579">
                  <c:v>59.619379924296503</c:v>
                </c:pt>
                <c:pt idx="580">
                  <c:v>57.389786431266501</c:v>
                </c:pt>
                <c:pt idx="581">
                  <c:v>60.754509591863901</c:v>
                </c:pt>
                <c:pt idx="582">
                  <c:v>62.629873993298403</c:v>
                </c:pt>
                <c:pt idx="583">
                  <c:v>61.911197388416802</c:v>
                </c:pt>
                <c:pt idx="584">
                  <c:v>69.747153386319397</c:v>
                </c:pt>
                <c:pt idx="585">
                  <c:v>70.226331745861998</c:v>
                </c:pt>
                <c:pt idx="586">
                  <c:v>72.132344525159496</c:v>
                </c:pt>
                <c:pt idx="587">
                  <c:v>71.359275423140303</c:v>
                </c:pt>
                <c:pt idx="588">
                  <c:v>70.648003339178203</c:v>
                </c:pt>
                <c:pt idx="589">
                  <c:v>73.817246511758498</c:v>
                </c:pt>
                <c:pt idx="590">
                  <c:v>73.362122337430804</c:v>
                </c:pt>
                <c:pt idx="591">
                  <c:v>73.256596469664899</c:v>
                </c:pt>
                <c:pt idx="592">
                  <c:v>75.092631724239297</c:v>
                </c:pt>
                <c:pt idx="593">
                  <c:v>73.565703128980999</c:v>
                </c:pt>
                <c:pt idx="594">
                  <c:v>74.142771872364605</c:v>
                </c:pt>
                <c:pt idx="595">
                  <c:v>78.647905214623293</c:v>
                </c:pt>
                <c:pt idx="596">
                  <c:v>75.768517968665293</c:v>
                </c:pt>
                <c:pt idx="597">
                  <c:v>74.557029709049203</c:v>
                </c:pt>
                <c:pt idx="598">
                  <c:v>73.815290161898403</c:v>
                </c:pt>
                <c:pt idx="599">
                  <c:v>74.205365874328805</c:v>
                </c:pt>
                <c:pt idx="600">
                  <c:v>73.403380797422201</c:v>
                </c:pt>
                <c:pt idx="601">
                  <c:v>77.168602321178398</c:v>
                </c:pt>
                <c:pt idx="602">
                  <c:v>76.167074227529895</c:v>
                </c:pt>
                <c:pt idx="603">
                  <c:v>75.678092324551102</c:v>
                </c:pt>
                <c:pt idx="604">
                  <c:v>76.012534499533899</c:v>
                </c:pt>
                <c:pt idx="605">
                  <c:v>76.380520695729601</c:v>
                </c:pt>
                <c:pt idx="606">
                  <c:v>76.766403824658497</c:v>
                </c:pt>
                <c:pt idx="607">
                  <c:v>77.138039596640795</c:v>
                </c:pt>
                <c:pt idx="608">
                  <c:v>77.511474503923495</c:v>
                </c:pt>
                <c:pt idx="609">
                  <c:v>77.865691323979703</c:v>
                </c:pt>
                <c:pt idx="610">
                  <c:v>78.277859883483799</c:v>
                </c:pt>
                <c:pt idx="611">
                  <c:v>80.927063386606704</c:v>
                </c:pt>
                <c:pt idx="612">
                  <c:v>82.731420743232405</c:v>
                </c:pt>
                <c:pt idx="613">
                  <c:v>81.757753227352893</c:v>
                </c:pt>
                <c:pt idx="614">
                  <c:v>86.400471658120296</c:v>
                </c:pt>
                <c:pt idx="615">
                  <c:v>90.157791473826805</c:v>
                </c:pt>
                <c:pt idx="616">
                  <c:v>89.398485389606705</c:v>
                </c:pt>
                <c:pt idx="617">
                  <c:v>79.359934509438801</c:v>
                </c:pt>
                <c:pt idx="618">
                  <c:v>82.147402171174306</c:v>
                </c:pt>
                <c:pt idx="619">
                  <c:v>82.790531450211802</c:v>
                </c:pt>
                <c:pt idx="620">
                  <c:v>83.516904792656206</c:v>
                </c:pt>
                <c:pt idx="621">
                  <c:v>81.125310032066096</c:v>
                </c:pt>
                <c:pt idx="622">
                  <c:v>86.398144065923901</c:v>
                </c:pt>
                <c:pt idx="623">
                  <c:v>87.0409900136777</c:v>
                </c:pt>
                <c:pt idx="624">
                  <c:v>85.838658044414302</c:v>
                </c:pt>
                <c:pt idx="625">
                  <c:v>89.799838295656201</c:v>
                </c:pt>
                <c:pt idx="626">
                  <c:v>91.195142678279694</c:v>
                </c:pt>
                <c:pt idx="627">
                  <c:v>96.936151510090497</c:v>
                </c:pt>
                <c:pt idx="628">
                  <c:v>96.918145028062</c:v>
                </c:pt>
                <c:pt idx="629">
                  <c:v>89.913074029406104</c:v>
                </c:pt>
                <c:pt idx="630">
                  <c:v>95.532722799762595</c:v>
                </c:pt>
                <c:pt idx="631">
                  <c:v>98.174122669745003</c:v>
                </c:pt>
                <c:pt idx="632">
                  <c:v>104.39172466591501</c:v>
                </c:pt>
                <c:pt idx="633">
                  <c:v>104.030487718283</c:v>
                </c:pt>
                <c:pt idx="634">
                  <c:v>94.239280573963597</c:v>
                </c:pt>
                <c:pt idx="635">
                  <c:v>95.413820056249406</c:v>
                </c:pt>
                <c:pt idx="636">
                  <c:v>99.289449382316405</c:v>
                </c:pt>
                <c:pt idx="637">
                  <c:v>102.920324677061</c:v>
                </c:pt>
                <c:pt idx="638">
                  <c:v>110.117934408777</c:v>
                </c:pt>
                <c:pt idx="639">
                  <c:v>112.80212875063999</c:v>
                </c:pt>
                <c:pt idx="640">
                  <c:v>116.126642562786</c:v>
                </c:pt>
                <c:pt idx="641">
                  <c:v>118.425308130994</c:v>
                </c:pt>
                <c:pt idx="642">
                  <c:v>130.94670847447199</c:v>
                </c:pt>
                <c:pt idx="643">
                  <c:v>126.80548730626001</c:v>
                </c:pt>
                <c:pt idx="644">
                  <c:v>121.71749336716699</c:v>
                </c:pt>
                <c:pt idx="645">
                  <c:v>123.76207828308</c:v>
                </c:pt>
                <c:pt idx="646">
                  <c:v>129.732506391279</c:v>
                </c:pt>
                <c:pt idx="647">
                  <c:v>128.32745725560599</c:v>
                </c:pt>
                <c:pt idx="648">
                  <c:v>129.94153757582001</c:v>
                </c:pt>
                <c:pt idx="649">
                  <c:v>128.52595041577999</c:v>
                </c:pt>
                <c:pt idx="650">
                  <c:v>124.93486364112201</c:v>
                </c:pt>
                <c:pt idx="651">
                  <c:v>118.568280712807</c:v>
                </c:pt>
                <c:pt idx="652">
                  <c:v>113.288828754894</c:v>
                </c:pt>
                <c:pt idx="653">
                  <c:v>114.64235867321899</c:v>
                </c:pt>
                <c:pt idx="654">
                  <c:v>115.863705753457</c:v>
                </c:pt>
                <c:pt idx="655">
                  <c:v>116.88760012790701</c:v>
                </c:pt>
                <c:pt idx="656">
                  <c:v>117.82626285460999</c:v>
                </c:pt>
                <c:pt idx="657">
                  <c:v>118.905493189049</c:v>
                </c:pt>
                <c:pt idx="658">
                  <c:v>120.059442544679</c:v>
                </c:pt>
                <c:pt idx="659">
                  <c:v>121.402810155997</c:v>
                </c:pt>
                <c:pt idx="660">
                  <c:v>122.69617998398</c:v>
                </c:pt>
                <c:pt idx="661">
                  <c:v>123.86214148734599</c:v>
                </c:pt>
                <c:pt idx="662">
                  <c:v>125.169217373883</c:v>
                </c:pt>
                <c:pt idx="663">
                  <c:v>126.136570601958</c:v>
                </c:pt>
                <c:pt idx="664">
                  <c:v>122.974789752568</c:v>
                </c:pt>
                <c:pt idx="665">
                  <c:v>137.55515572734299</c:v>
                </c:pt>
                <c:pt idx="666">
                  <c:v>144.850433202179</c:v>
                </c:pt>
                <c:pt idx="667">
                  <c:v>146.70984705836199</c:v>
                </c:pt>
                <c:pt idx="668">
                  <c:v>152.97191259656699</c:v>
                </c:pt>
                <c:pt idx="669">
                  <c:v>157.879614531296</c:v>
                </c:pt>
                <c:pt idx="670">
                  <c:v>163.38008253900401</c:v>
                </c:pt>
                <c:pt idx="671">
                  <c:v>175.45940290265901</c:v>
                </c:pt>
                <c:pt idx="672">
                  <c:v>177.61455578067901</c:v>
                </c:pt>
                <c:pt idx="673">
                  <c:v>184.20968044627401</c:v>
                </c:pt>
                <c:pt idx="674">
                  <c:v>178.019511029504</c:v>
                </c:pt>
                <c:pt idx="675">
                  <c:v>178.453001612836</c:v>
                </c:pt>
                <c:pt idx="676">
                  <c:v>181.42919049118899</c:v>
                </c:pt>
                <c:pt idx="677">
                  <c:v>176.54315557978899</c:v>
                </c:pt>
                <c:pt idx="678">
                  <c:v>181.62872661939599</c:v>
                </c:pt>
                <c:pt idx="679">
                  <c:v>177.146404051937</c:v>
                </c:pt>
                <c:pt idx="680">
                  <c:v>173.821180495303</c:v>
                </c:pt>
                <c:pt idx="681">
                  <c:v>165.64074285212499</c:v>
                </c:pt>
                <c:pt idx="682">
                  <c:v>166.84747066863301</c:v>
                </c:pt>
                <c:pt idx="683">
                  <c:v>168.22096200154999</c:v>
                </c:pt>
                <c:pt idx="684">
                  <c:v>169.52103476733299</c:v>
                </c:pt>
                <c:pt idx="685">
                  <c:v>170.80723801091901</c:v>
                </c:pt>
                <c:pt idx="686">
                  <c:v>172.21161854361</c:v>
                </c:pt>
                <c:pt idx="687">
                  <c:v>172.822555227002</c:v>
                </c:pt>
                <c:pt idx="688">
                  <c:v>172.91463801852501</c:v>
                </c:pt>
                <c:pt idx="689">
                  <c:v>173.16027151431899</c:v>
                </c:pt>
                <c:pt idx="690">
                  <c:v>171.396572780219</c:v>
                </c:pt>
                <c:pt idx="691">
                  <c:v>175.64112485270499</c:v>
                </c:pt>
                <c:pt idx="692">
                  <c:v>190.790695236945</c:v>
                </c:pt>
                <c:pt idx="693">
                  <c:v>194.197773643104</c:v>
                </c:pt>
                <c:pt idx="694">
                  <c:v>193.76877087410901</c:v>
                </c:pt>
                <c:pt idx="695">
                  <c:v>193.296073140674</c:v>
                </c:pt>
                <c:pt idx="696">
                  <c:v>204.41545969053399</c:v>
                </c:pt>
                <c:pt idx="697">
                  <c:v>208.181140888231</c:v>
                </c:pt>
                <c:pt idx="698">
                  <c:v>207.92139144970801</c:v>
                </c:pt>
                <c:pt idx="699">
                  <c:v>206.958501943485</c:v>
                </c:pt>
                <c:pt idx="700">
                  <c:v>198.84705647473999</c:v>
                </c:pt>
                <c:pt idx="701">
                  <c:v>208.12206940156099</c:v>
                </c:pt>
                <c:pt idx="702">
                  <c:v>222.88294300942499</c:v>
                </c:pt>
                <c:pt idx="703">
                  <c:v>232.980105998932</c:v>
                </c:pt>
                <c:pt idx="704">
                  <c:v>235.836393393093</c:v>
                </c:pt>
                <c:pt idx="705">
                  <c:v>253.92516509518299</c:v>
                </c:pt>
                <c:pt idx="706">
                  <c:v>267.84100497572501</c:v>
                </c:pt>
                <c:pt idx="707">
                  <c:v>265.74525636094899</c:v>
                </c:pt>
                <c:pt idx="708">
                  <c:v>279.35047085745498</c:v>
                </c:pt>
                <c:pt idx="709">
                  <c:v>283.69556479211798</c:v>
                </c:pt>
                <c:pt idx="710">
                  <c:v>266.87570745971601</c:v>
                </c:pt>
                <c:pt idx="711">
                  <c:v>284.30332853405099</c:v>
                </c:pt>
                <c:pt idx="712">
                  <c:v>261.171952716357</c:v>
                </c:pt>
                <c:pt idx="713">
                  <c:v>274.54800379959698</c:v>
                </c:pt>
                <c:pt idx="714">
                  <c:v>278.881204005489</c:v>
                </c:pt>
                <c:pt idx="715">
                  <c:v>271.06347456087599</c:v>
                </c:pt>
                <c:pt idx="716">
                  <c:v>305.98500105766601</c:v>
                </c:pt>
                <c:pt idx="717">
                  <c:v>320.84497604949502</c:v>
                </c:pt>
                <c:pt idx="718">
                  <c:v>327.49048611375298</c:v>
                </c:pt>
                <c:pt idx="719">
                  <c:v>322.07768064097502</c:v>
                </c:pt>
                <c:pt idx="720">
                  <c:v>323.68932419749501</c:v>
                </c:pt>
                <c:pt idx="721">
                  <c:v>337.84055229741699</c:v>
                </c:pt>
                <c:pt idx="722">
                  <c:v>352.34350807757602</c:v>
                </c:pt>
                <c:pt idx="723">
                  <c:v>366.33044073214302</c:v>
                </c:pt>
                <c:pt idx="724">
                  <c:v>358.36278740652</c:v>
                </c:pt>
                <c:pt idx="725">
                  <c:v>287.92985365160303</c:v>
                </c:pt>
                <c:pt idx="726">
                  <c:v>288.91039779065397</c:v>
                </c:pt>
                <c:pt idx="727">
                  <c:v>290.05664788389203</c:v>
                </c:pt>
                <c:pt idx="728">
                  <c:v>290.92805893641798</c:v>
                </c:pt>
                <c:pt idx="729">
                  <c:v>292.26925616467599</c:v>
                </c:pt>
                <c:pt idx="730">
                  <c:v>293.54914575056699</c:v>
                </c:pt>
                <c:pt idx="731">
                  <c:v>294.90242635910499</c:v>
                </c:pt>
                <c:pt idx="732">
                  <c:v>296.392307155617</c:v>
                </c:pt>
                <c:pt idx="733">
                  <c:v>300.71526070867702</c:v>
                </c:pt>
                <c:pt idx="734">
                  <c:v>298.47324604233</c:v>
                </c:pt>
                <c:pt idx="735">
                  <c:v>290.36449740530099</c:v>
                </c:pt>
                <c:pt idx="736">
                  <c:v>301.757330049605</c:v>
                </c:pt>
                <c:pt idx="737">
                  <c:v>307.10287607126799</c:v>
                </c:pt>
                <c:pt idx="738">
                  <c:v>301.91102273625</c:v>
                </c:pt>
                <c:pt idx="739">
                  <c:v>308.320500056566</c:v>
                </c:pt>
                <c:pt idx="740">
                  <c:v>328.795613727638</c:v>
                </c:pt>
                <c:pt idx="741">
                  <c:v>323.435233268025</c:v>
                </c:pt>
                <c:pt idx="742">
                  <c:v>330.597340608796</c:v>
                </c:pt>
                <c:pt idx="743">
                  <c:v>347.09247170338301</c:v>
                </c:pt>
                <c:pt idx="744">
                  <c:v>361.45577233890401</c:v>
                </c:pt>
                <c:pt idx="745">
                  <c:v>359.07358098638502</c:v>
                </c:pt>
                <c:pt idx="746">
                  <c:v>387.39865889586201</c:v>
                </c:pt>
                <c:pt idx="747">
                  <c:v>395.93437113347898</c:v>
                </c:pt>
                <c:pt idx="748">
                  <c:v>395.57649949940497</c:v>
                </c:pt>
                <c:pt idx="749">
                  <c:v>383.82131278381098</c:v>
                </c:pt>
                <c:pt idx="750">
                  <c:v>390.32695409498302</c:v>
                </c:pt>
                <c:pt idx="751">
                  <c:v>397.22353034489203</c:v>
                </c:pt>
                <c:pt idx="752">
                  <c:v>368.36013775987902</c:v>
                </c:pt>
                <c:pt idx="753">
                  <c:v>371.09898414481199</c:v>
                </c:pt>
                <c:pt idx="754">
                  <c:v>372.49461503655402</c:v>
                </c:pt>
                <c:pt idx="755">
                  <c:v>371.25858074209202</c:v>
                </c:pt>
                <c:pt idx="756">
                  <c:v>376.89857022173999</c:v>
                </c:pt>
                <c:pt idx="757">
                  <c:v>375.16505655920599</c:v>
                </c:pt>
                <c:pt idx="758">
                  <c:v>370.538930877447</c:v>
                </c:pt>
                <c:pt idx="759">
                  <c:v>335.14589986407901</c:v>
                </c:pt>
                <c:pt idx="760">
                  <c:v>337.125426387191</c:v>
                </c:pt>
                <c:pt idx="761">
                  <c:v>339.459284319755</c:v>
                </c:pt>
                <c:pt idx="762">
                  <c:v>341.38922414133702</c:v>
                </c:pt>
                <c:pt idx="763">
                  <c:v>343.44340776328801</c:v>
                </c:pt>
                <c:pt idx="764">
                  <c:v>345.18543469286601</c:v>
                </c:pt>
                <c:pt idx="765">
                  <c:v>349.25143995211198</c:v>
                </c:pt>
                <c:pt idx="766">
                  <c:v>360.03002325676499</c:v>
                </c:pt>
                <c:pt idx="767">
                  <c:v>360.98870790885098</c:v>
                </c:pt>
                <c:pt idx="768">
                  <c:v>375.891047121729</c:v>
                </c:pt>
                <c:pt idx="769">
                  <c:v>358.85966024484799</c:v>
                </c:pt>
                <c:pt idx="770">
                  <c:v>375.82643190063698</c:v>
                </c:pt>
                <c:pt idx="771">
                  <c:v>386.38912381444101</c:v>
                </c:pt>
                <c:pt idx="772">
                  <c:v>382.11188567565398</c:v>
                </c:pt>
                <c:pt idx="773">
                  <c:v>388.56142460442999</c:v>
                </c:pt>
                <c:pt idx="774">
                  <c:v>373.71552408214501</c:v>
                </c:pt>
                <c:pt idx="775">
                  <c:v>415.82375137680299</c:v>
                </c:pt>
                <c:pt idx="776">
                  <c:v>414.77438651676101</c:v>
                </c:pt>
                <c:pt idx="777">
                  <c:v>420.426458154557</c:v>
                </c:pt>
                <c:pt idx="778">
                  <c:v>410.60610799845898</c:v>
                </c:pt>
                <c:pt idx="779">
                  <c:v>416.32021913669598</c:v>
                </c:pt>
                <c:pt idx="780">
                  <c:v>418.75479384627499</c:v>
                </c:pt>
                <c:pt idx="781">
                  <c:v>410.31261238847998</c:v>
                </c:pt>
                <c:pt idx="782">
                  <c:v>427.09305574850902</c:v>
                </c:pt>
                <c:pt idx="783">
                  <c:v>417.94193949014601</c:v>
                </c:pt>
                <c:pt idx="784">
                  <c:v>423.84651393032198</c:v>
                </c:pt>
                <c:pt idx="785">
                  <c:v>429.092528082304</c:v>
                </c:pt>
                <c:pt idx="786">
                  <c:v>447.800571693736</c:v>
                </c:pt>
                <c:pt idx="787">
                  <c:v>456.066346508349</c:v>
                </c:pt>
                <c:pt idx="788">
                  <c:v>461.40489607263902</c:v>
                </c:pt>
                <c:pt idx="789">
                  <c:v>462.98571570036898</c:v>
                </c:pt>
                <c:pt idx="790">
                  <c:v>474.87082437457599</c:v>
                </c:pt>
                <c:pt idx="791">
                  <c:v>461.58570773583</c:v>
                </c:pt>
                <c:pt idx="792">
                  <c:v>475.90498181205697</c:v>
                </c:pt>
                <c:pt idx="793">
                  <c:v>478.65980708361298</c:v>
                </c:pt>
                <c:pt idx="794">
                  <c:v>478.03857426409201</c:v>
                </c:pt>
                <c:pt idx="795">
                  <c:v>497.100046978379</c:v>
                </c:pt>
                <c:pt idx="796">
                  <c:v>497.63767977194101</c:v>
                </c:pt>
                <c:pt idx="797">
                  <c:v>505.85520119651898</c:v>
                </c:pt>
                <c:pt idx="798">
                  <c:v>497.60854573836599</c:v>
                </c:pt>
                <c:pt idx="799">
                  <c:v>506.844256405382</c:v>
                </c:pt>
                <c:pt idx="800">
                  <c:v>522.72556701302699</c:v>
                </c:pt>
                <c:pt idx="801">
                  <c:v>510.54342249615502</c:v>
                </c:pt>
                <c:pt idx="802">
                  <c:v>487.48824821031798</c:v>
                </c:pt>
                <c:pt idx="803">
                  <c:v>480.57819137298998</c:v>
                </c:pt>
                <c:pt idx="804">
                  <c:v>482.09428556642303</c:v>
                </c:pt>
                <c:pt idx="805">
                  <c:v>483.58132073462502</c:v>
                </c:pt>
                <c:pt idx="806">
                  <c:v>484.93715080314098</c:v>
                </c:pt>
                <c:pt idx="807">
                  <c:v>498.89080766105099</c:v>
                </c:pt>
                <c:pt idx="808">
                  <c:v>489.18349661645402</c:v>
                </c:pt>
                <c:pt idx="809">
                  <c:v>497.57348851246201</c:v>
                </c:pt>
                <c:pt idx="810">
                  <c:v>479.45555773280398</c:v>
                </c:pt>
                <c:pt idx="811">
                  <c:v>480.95816825856701</c:v>
                </c:pt>
                <c:pt idx="812">
                  <c:v>486.50624973374801</c:v>
                </c:pt>
                <c:pt idx="813">
                  <c:v>505.93544957848098</c:v>
                </c:pt>
                <c:pt idx="814">
                  <c:v>519.36439856654295</c:v>
                </c:pt>
                <c:pt idx="815">
                  <c:v>532.60125568248804</c:v>
                </c:pt>
                <c:pt idx="816">
                  <c:v>550.85341906842405</c:v>
                </c:pt>
                <c:pt idx="817">
                  <c:v>568.26319717320996</c:v>
                </c:pt>
                <c:pt idx="818">
                  <c:v>592.01957209766397</c:v>
                </c:pt>
                <c:pt idx="819">
                  <c:v>598.02923713003202</c:v>
                </c:pt>
                <c:pt idx="820">
                  <c:v>620.69697946076303</c:v>
                </c:pt>
                <c:pt idx="821">
                  <c:v>614.27757550170895</c:v>
                </c:pt>
                <c:pt idx="822">
                  <c:v>641.09912923948002</c:v>
                </c:pt>
                <c:pt idx="823">
                  <c:v>650.648558772201</c:v>
                </c:pt>
                <c:pt idx="824">
                  <c:v>668.14978440591096</c:v>
                </c:pt>
                <c:pt idx="825">
                  <c:v>679.69909158652899</c:v>
                </c:pt>
                <c:pt idx="826">
                  <c:v>687.33791333909505</c:v>
                </c:pt>
                <c:pt idx="827">
                  <c:v>704.86500010338898</c:v>
                </c:pt>
                <c:pt idx="828">
                  <c:v>724.44837012814799</c:v>
                </c:pt>
                <c:pt idx="829">
                  <c:v>718.86257657664601</c:v>
                </c:pt>
                <c:pt idx="830">
                  <c:v>679.16276657576805</c:v>
                </c:pt>
                <c:pt idx="831">
                  <c:v>700.94845838391905</c:v>
                </c:pt>
                <c:pt idx="832">
                  <c:v>739.09813361350098</c:v>
                </c:pt>
                <c:pt idx="833">
                  <c:v>748.76588793382803</c:v>
                </c:pt>
                <c:pt idx="834">
                  <c:v>798.58136132180198</c:v>
                </c:pt>
                <c:pt idx="835">
                  <c:v>788.90519363922601</c:v>
                </c:pt>
                <c:pt idx="836">
                  <c:v>831.81085655498202</c:v>
                </c:pt>
                <c:pt idx="837">
                  <c:v>830.82213334567905</c:v>
                </c:pt>
                <c:pt idx="838">
                  <c:v>792.34351188580501</c:v>
                </c:pt>
                <c:pt idx="839">
                  <c:v>827.89855425882899</c:v>
                </c:pt>
                <c:pt idx="840">
                  <c:v>887.54811494985404</c:v>
                </c:pt>
                <c:pt idx="841">
                  <c:v>927.10438848721196</c:v>
                </c:pt>
                <c:pt idx="842">
                  <c:v>998.92271908929899</c:v>
                </c:pt>
                <c:pt idx="843">
                  <c:v>961.80818741216797</c:v>
                </c:pt>
                <c:pt idx="844">
                  <c:v>1017.5634085491899</c:v>
                </c:pt>
                <c:pt idx="845">
                  <c:v>982.83891624656201</c:v>
                </c:pt>
                <c:pt idx="846">
                  <c:v>1015.8520829474</c:v>
                </c:pt>
                <c:pt idx="847">
                  <c:v>1034.40824906279</c:v>
                </c:pt>
                <c:pt idx="848">
                  <c:v>1040.3970786386201</c:v>
                </c:pt>
                <c:pt idx="849">
                  <c:v>1117.7797669326101</c:v>
                </c:pt>
                <c:pt idx="850">
                  <c:v>1175.29898030753</c:v>
                </c:pt>
                <c:pt idx="851">
                  <c:v>1188.6646057535499</c:v>
                </c:pt>
                <c:pt idx="852">
                  <c:v>1156.8794281865701</c:v>
                </c:pt>
                <c:pt idx="853">
                  <c:v>1199.02017441761</c:v>
                </c:pt>
                <c:pt idx="854">
                  <c:v>1174.3291147022601</c:v>
                </c:pt>
                <c:pt idx="855">
                  <c:v>989.86303301887995</c:v>
                </c:pt>
                <c:pt idx="856">
                  <c:v>1061.1435372262999</c:v>
                </c:pt>
                <c:pt idx="857">
                  <c:v>1064.6508317119101</c:v>
                </c:pt>
                <c:pt idx="858">
                  <c:v>1085.0094789437201</c:v>
                </c:pt>
                <c:pt idx="859">
                  <c:v>1155.5940419332501</c:v>
                </c:pt>
                <c:pt idx="860">
                  <c:v>1200.07661373524</c:v>
                </c:pt>
                <c:pt idx="861">
                  <c:v>1155.2931328146501</c:v>
                </c:pt>
                <c:pt idx="862">
                  <c:v>1200.3092893411099</c:v>
                </c:pt>
                <c:pt idx="863">
                  <c:v>1256.9938821599301</c:v>
                </c:pt>
                <c:pt idx="864">
                  <c:v>1230.7608918368501</c:v>
                </c:pt>
                <c:pt idx="865">
                  <c:v>1295.60046644626</c:v>
                </c:pt>
                <c:pt idx="866">
                  <c:v>1255.0261790090001</c:v>
                </c:pt>
                <c:pt idx="867">
                  <c:v>1244.08952202368</c:v>
                </c:pt>
                <c:pt idx="868">
                  <c:v>1213.89984887999</c:v>
                </c:pt>
                <c:pt idx="869">
                  <c:v>1220.94459133583</c:v>
                </c:pt>
                <c:pt idx="870">
                  <c:v>1198.86196002722</c:v>
                </c:pt>
                <c:pt idx="871">
                  <c:v>1296.88099314342</c:v>
                </c:pt>
                <c:pt idx="872">
                  <c:v>1241.1533324818599</c:v>
                </c:pt>
                <c:pt idx="873">
                  <c:v>1278.19481193856</c:v>
                </c:pt>
                <c:pt idx="874">
                  <c:v>1346.6983071898901</c:v>
                </c:pt>
                <c:pt idx="875">
                  <c:v>1266.6495171250699</c:v>
                </c:pt>
                <c:pt idx="876">
                  <c:v>1217.59531117091</c:v>
                </c:pt>
                <c:pt idx="877">
                  <c:v>1279.7304854772101</c:v>
                </c:pt>
                <c:pt idx="878">
                  <c:v>1252.6803513503401</c:v>
                </c:pt>
                <c:pt idx="879">
                  <c:v>1348.08664969085</c:v>
                </c:pt>
                <c:pt idx="880">
                  <c:v>1281.22871693814</c:v>
                </c:pt>
                <c:pt idx="881">
                  <c:v>1231.1155139436501</c:v>
                </c:pt>
                <c:pt idx="882">
                  <c:v>1237.33525036684</c:v>
                </c:pt>
                <c:pt idx="883">
                  <c:v>1243.53664203825</c:v>
                </c:pt>
                <c:pt idx="884">
                  <c:v>1250.3440344529999</c:v>
                </c:pt>
                <c:pt idx="885">
                  <c:v>1255.10390383754</c:v>
                </c:pt>
                <c:pt idx="886">
                  <c:v>1260.360717862</c:v>
                </c:pt>
                <c:pt idx="887">
                  <c:v>1265.4117509791699</c:v>
                </c:pt>
                <c:pt idx="888">
                  <c:v>1269.59419331665</c:v>
                </c:pt>
                <c:pt idx="889">
                  <c:v>1273.06469496613</c:v>
                </c:pt>
                <c:pt idx="890">
                  <c:v>1276.81274975262</c:v>
                </c:pt>
                <c:pt idx="891">
                  <c:v>1280.6358841138201</c:v>
                </c:pt>
                <c:pt idx="892">
                  <c:v>1284.0979611242899</c:v>
                </c:pt>
                <c:pt idx="893">
                  <c:v>1287.0546374779899</c:v>
                </c:pt>
                <c:pt idx="894">
                  <c:v>1289.21861994713</c:v>
                </c:pt>
                <c:pt idx="895">
                  <c:v>1291.02472678186</c:v>
                </c:pt>
                <c:pt idx="896">
                  <c:v>1292.9238621838099</c:v>
                </c:pt>
                <c:pt idx="897">
                  <c:v>1294.6445346912601</c:v>
                </c:pt>
                <c:pt idx="898">
                  <c:v>1275.2811508746599</c:v>
                </c:pt>
                <c:pt idx="899">
                  <c:v>1210.70278675946</c:v>
                </c:pt>
                <c:pt idx="900">
                  <c:v>1195.8562885116501</c:v>
                </c:pt>
                <c:pt idx="901">
                  <c:v>1143.5186101064601</c:v>
                </c:pt>
                <c:pt idx="902">
                  <c:v>1145.2809237189699</c:v>
                </c:pt>
                <c:pt idx="903">
                  <c:v>1146.79364733497</c:v>
                </c:pt>
                <c:pt idx="904">
                  <c:v>1148.4002265546801</c:v>
                </c:pt>
                <c:pt idx="905">
                  <c:v>1149.98606526969</c:v>
                </c:pt>
                <c:pt idx="906">
                  <c:v>1151.36683542172</c:v>
                </c:pt>
                <c:pt idx="907">
                  <c:v>1152.5763752579601</c:v>
                </c:pt>
                <c:pt idx="908">
                  <c:v>1153.7871857462401</c:v>
                </c:pt>
                <c:pt idx="909">
                  <c:v>1154.88377695651</c:v>
                </c:pt>
                <c:pt idx="910">
                  <c:v>1156.09701142834</c:v>
                </c:pt>
                <c:pt idx="911">
                  <c:v>1191.6875321457201</c:v>
                </c:pt>
                <c:pt idx="912">
                  <c:v>1264.4626191987199</c:v>
                </c:pt>
                <c:pt idx="913">
                  <c:v>1283.89018777816</c:v>
                </c:pt>
                <c:pt idx="914">
                  <c:v>1314.77189746727</c:v>
                </c:pt>
                <c:pt idx="915">
                  <c:v>1346.61067824573</c:v>
                </c:pt>
                <c:pt idx="916">
                  <c:v>1330.77903193474</c:v>
                </c:pt>
                <c:pt idx="917">
                  <c:v>1412.2941940533899</c:v>
                </c:pt>
                <c:pt idx="918">
                  <c:v>1432.70554710228</c:v>
                </c:pt>
                <c:pt idx="919">
                  <c:v>1495.1963349335499</c:v>
                </c:pt>
                <c:pt idx="920">
                  <c:v>1528.37783308855</c:v>
                </c:pt>
                <c:pt idx="921">
                  <c:v>1550.72502991793</c:v>
                </c:pt>
                <c:pt idx="922">
                  <c:v>1531.5725115412699</c:v>
                </c:pt>
                <c:pt idx="923">
                  <c:v>1504.6811442098001</c:v>
                </c:pt>
                <c:pt idx="924">
                  <c:v>1523.6407002292999</c:v>
                </c:pt>
                <c:pt idx="925">
                  <c:v>1553.22069530777</c:v>
                </c:pt>
                <c:pt idx="926">
                  <c:v>1491.5359149010101</c:v>
                </c:pt>
                <c:pt idx="927">
                  <c:v>1487.3683189977</c:v>
                </c:pt>
                <c:pt idx="928">
                  <c:v>1472.1127323145599</c:v>
                </c:pt>
                <c:pt idx="929">
                  <c:v>1459.47832173607</c:v>
                </c:pt>
                <c:pt idx="930">
                  <c:v>1455.0617735389501</c:v>
                </c:pt>
                <c:pt idx="931">
                  <c:v>1507.4516071358501</c:v>
                </c:pt>
                <c:pt idx="932">
                  <c:v>1468.0721476027099</c:v>
                </c:pt>
                <c:pt idx="933">
                  <c:v>1498.1285665007499</c:v>
                </c:pt>
                <c:pt idx="934">
                  <c:v>1472.1504992975299</c:v>
                </c:pt>
                <c:pt idx="935">
                  <c:v>1436.6480548281199</c:v>
                </c:pt>
                <c:pt idx="936">
                  <c:v>1492.66892713579</c:v>
                </c:pt>
                <c:pt idx="937">
                  <c:v>1504.3885157796899</c:v>
                </c:pt>
                <c:pt idx="938">
                  <c:v>1567.4283863191499</c:v>
                </c:pt>
                <c:pt idx="939">
                  <c:v>1552.7998366719501</c:v>
                </c:pt>
                <c:pt idx="940">
                  <c:v>1564.49696387779</c:v>
                </c:pt>
                <c:pt idx="941">
                  <c:v>1536.66182410585</c:v>
                </c:pt>
                <c:pt idx="942">
                  <c:v>1597.0484997308599</c:v>
                </c:pt>
                <c:pt idx="943">
                  <c:v>1598.1913711310999</c:v>
                </c:pt>
                <c:pt idx="944">
                  <c:v>1652.35044040056</c:v>
                </c:pt>
                <c:pt idx="945">
                  <c:v>1653.31518477956</c:v>
                </c:pt>
                <c:pt idx="946">
                  <c:v>1683.49025336462</c:v>
                </c:pt>
                <c:pt idx="947">
                  <c:v>1701.6351484716999</c:v>
                </c:pt>
                <c:pt idx="948">
                  <c:v>1648.49814176014</c:v>
                </c:pt>
                <c:pt idx="949">
                  <c:v>1620.68150617882</c:v>
                </c:pt>
                <c:pt idx="950">
                  <c:v>1627.1765641761699</c:v>
                </c:pt>
                <c:pt idx="951">
                  <c:v>1645.00715680596</c:v>
                </c:pt>
                <c:pt idx="952">
                  <c:v>1682.1033513790501</c:v>
                </c:pt>
                <c:pt idx="953">
                  <c:v>1743.21200897272</c:v>
                </c:pt>
                <c:pt idx="954">
                  <c:v>1780.1157118481501</c:v>
                </c:pt>
                <c:pt idx="955">
                  <c:v>1802.7003339662499</c:v>
                </c:pt>
                <c:pt idx="956">
                  <c:v>1836.44761930197</c:v>
                </c:pt>
                <c:pt idx="957">
                  <c:v>1807.2335843501701</c:v>
                </c:pt>
                <c:pt idx="958">
                  <c:v>1827.1766559750499</c:v>
                </c:pt>
                <c:pt idx="959">
                  <c:v>1898.71801201173</c:v>
                </c:pt>
                <c:pt idx="960">
                  <c:v>1967.8831602391799</c:v>
                </c:pt>
                <c:pt idx="961">
                  <c:v>1937.20697569451</c:v>
                </c:pt>
                <c:pt idx="962">
                  <c:v>1872.2928379989501</c:v>
                </c:pt>
                <c:pt idx="963">
                  <c:v>1864.77009656618</c:v>
                </c:pt>
                <c:pt idx="964">
                  <c:v>1880.0674565475199</c:v>
                </c:pt>
                <c:pt idx="965">
                  <c:v>1920.0880837831101</c:v>
                </c:pt>
                <c:pt idx="966">
                  <c:v>1784.38259150256</c:v>
                </c:pt>
                <c:pt idx="967">
                  <c:v>1789.3855133846901</c:v>
                </c:pt>
                <c:pt idx="968">
                  <c:v>1793.1469830533299</c:v>
                </c:pt>
                <c:pt idx="969">
                  <c:v>1795.6590589508201</c:v>
                </c:pt>
                <c:pt idx="970">
                  <c:v>1798.8940102690899</c:v>
                </c:pt>
                <c:pt idx="971">
                  <c:v>1802.062724631</c:v>
                </c:pt>
                <c:pt idx="972">
                  <c:v>1799.02350100288</c:v>
                </c:pt>
                <c:pt idx="973">
                  <c:v>1737.96276834123</c:v>
                </c:pt>
                <c:pt idx="974">
                  <c:v>1740.6411991228599</c:v>
                </c:pt>
                <c:pt idx="975">
                  <c:v>1742.8357234586899</c:v>
                </c:pt>
                <c:pt idx="976">
                  <c:v>1745.3994861454501</c:v>
                </c:pt>
                <c:pt idx="977">
                  <c:v>1747.0059604082801</c:v>
                </c:pt>
                <c:pt idx="978">
                  <c:v>1747.3379214162601</c:v>
                </c:pt>
                <c:pt idx="979">
                  <c:v>1747.3379214162601</c:v>
                </c:pt>
                <c:pt idx="980">
                  <c:v>1747.3379214162601</c:v>
                </c:pt>
                <c:pt idx="981">
                  <c:v>1747.6699455025</c:v>
                </c:pt>
                <c:pt idx="982">
                  <c:v>1748.05447326438</c:v>
                </c:pt>
                <c:pt idx="983">
                  <c:v>1748.42160141524</c:v>
                </c:pt>
                <c:pt idx="984">
                  <c:v>1748.42160141524</c:v>
                </c:pt>
                <c:pt idx="985">
                  <c:v>1748.5750039730799</c:v>
                </c:pt>
                <c:pt idx="986">
                  <c:v>1884.26396745752</c:v>
                </c:pt>
                <c:pt idx="987">
                  <c:v>1947.6014518459499</c:v>
                </c:pt>
                <c:pt idx="988">
                  <c:v>2026.9197624974599</c:v>
                </c:pt>
                <c:pt idx="989">
                  <c:v>1975.0357115449401</c:v>
                </c:pt>
                <c:pt idx="990">
                  <c:v>2084.74336113663</c:v>
                </c:pt>
                <c:pt idx="991">
                  <c:v>2142.24920737195</c:v>
                </c:pt>
                <c:pt idx="992">
                  <c:v>2069.8618247917102</c:v>
                </c:pt>
                <c:pt idx="993">
                  <c:v>2140.6296251926101</c:v>
                </c:pt>
                <c:pt idx="994">
                  <c:v>2275.0988517035698</c:v>
                </c:pt>
                <c:pt idx="995">
                  <c:v>2321.25318678843</c:v>
                </c:pt>
                <c:pt idx="996">
                  <c:v>2138.3722033926601</c:v>
                </c:pt>
                <c:pt idx="997">
                  <c:v>2019.37133555421</c:v>
                </c:pt>
                <c:pt idx="998">
                  <c:v>2090.33870682933</c:v>
                </c:pt>
                <c:pt idx="999">
                  <c:v>2090.7986296348799</c:v>
                </c:pt>
                <c:pt idx="1000">
                  <c:v>2102.7444085817301</c:v>
                </c:pt>
                <c:pt idx="1001">
                  <c:v>2184.9127787181901</c:v>
                </c:pt>
                <c:pt idx="1002">
                  <c:v>2198.5393970985901</c:v>
                </c:pt>
                <c:pt idx="1003">
                  <c:v>2348.7910784752298</c:v>
                </c:pt>
                <c:pt idx="1004">
                  <c:v>2395.53500413044</c:v>
                </c:pt>
                <c:pt idx="1005">
                  <c:v>2479.78348389333</c:v>
                </c:pt>
                <c:pt idx="1006">
                  <c:v>2491.2873354090598</c:v>
                </c:pt>
                <c:pt idx="1007">
                  <c:v>2563.9428696309401</c:v>
                </c:pt>
                <c:pt idx="1008">
                  <c:v>2531.7459774439199</c:v>
                </c:pt>
                <c:pt idx="1009">
                  <c:v>2487.5486087029899</c:v>
                </c:pt>
                <c:pt idx="1010">
                  <c:v>2429.0196545559102</c:v>
                </c:pt>
                <c:pt idx="1011">
                  <c:v>2093.3001573066799</c:v>
                </c:pt>
                <c:pt idx="1012">
                  <c:v>2093.3001573066799</c:v>
                </c:pt>
                <c:pt idx="1013">
                  <c:v>2093.3001573066799</c:v>
                </c:pt>
                <c:pt idx="1014">
                  <c:v>2093.3001573066799</c:v>
                </c:pt>
                <c:pt idx="1015">
                  <c:v>2093.3001573066799</c:v>
                </c:pt>
                <c:pt idx="1016">
                  <c:v>2092.9577334101</c:v>
                </c:pt>
                <c:pt idx="1017">
                  <c:v>2184.9491672161798</c:v>
                </c:pt>
                <c:pt idx="1018">
                  <c:v>2253.18660153982</c:v>
                </c:pt>
                <c:pt idx="1019">
                  <c:v>2233.8793392847201</c:v>
                </c:pt>
                <c:pt idx="1020">
                  <c:v>2094.7523272206499</c:v>
                </c:pt>
                <c:pt idx="1021">
                  <c:v>2176.6727569753798</c:v>
                </c:pt>
                <c:pt idx="1022">
                  <c:v>2193.7119751258401</c:v>
                </c:pt>
                <c:pt idx="1023">
                  <c:v>2249.70057120621</c:v>
                </c:pt>
                <c:pt idx="1024">
                  <c:v>2310.9596495096298</c:v>
                </c:pt>
                <c:pt idx="1025">
                  <c:v>2270.9665314714198</c:v>
                </c:pt>
                <c:pt idx="1026">
                  <c:v>2288.5758068856198</c:v>
                </c:pt>
                <c:pt idx="1027">
                  <c:v>2315.99604814949</c:v>
                </c:pt>
                <c:pt idx="1028">
                  <c:v>2445.3322574000899</c:v>
                </c:pt>
                <c:pt idx="1029">
                  <c:v>2476.4545723700198</c:v>
                </c:pt>
                <c:pt idx="1030">
                  <c:v>2575.8470801408498</c:v>
                </c:pt>
                <c:pt idx="1031">
                  <c:v>2615.7213078981799</c:v>
                </c:pt>
                <c:pt idx="1032">
                  <c:v>2689.56797673855</c:v>
                </c:pt>
                <c:pt idx="1033">
                  <c:v>2657.2183583933802</c:v>
                </c:pt>
                <c:pt idx="1034">
                  <c:v>2806.39704078554</c:v>
                </c:pt>
                <c:pt idx="1035">
                  <c:v>2730.66820033159</c:v>
                </c:pt>
                <c:pt idx="1036">
                  <c:v>2833.8787741351598</c:v>
                </c:pt>
                <c:pt idx="1037">
                  <c:v>2951.9687943327499</c:v>
                </c:pt>
                <c:pt idx="1038">
                  <c:v>3044.06101089915</c:v>
                </c:pt>
                <c:pt idx="1039">
                  <c:v>3130.31134063125</c:v>
                </c:pt>
                <c:pt idx="1040">
                  <c:v>3026.1714936172998</c:v>
                </c:pt>
                <c:pt idx="1041">
                  <c:v>3166.4270939829498</c:v>
                </c:pt>
                <c:pt idx="1042">
                  <c:v>3179.7767596087701</c:v>
                </c:pt>
                <c:pt idx="1043">
                  <c:v>3172.0085934771801</c:v>
                </c:pt>
                <c:pt idx="1044">
                  <c:v>3237.5727225995101</c:v>
                </c:pt>
                <c:pt idx="1045">
                  <c:v>3322.9673744858001</c:v>
                </c:pt>
                <c:pt idx="1046">
                  <c:v>3255.1285297795598</c:v>
                </c:pt>
                <c:pt idx="1047">
                  <c:v>3393.1519695225002</c:v>
                </c:pt>
                <c:pt idx="1048">
                  <c:v>3327.6584423675199</c:v>
                </c:pt>
                <c:pt idx="1049">
                  <c:v>3280.73898571871</c:v>
                </c:pt>
                <c:pt idx="1050">
                  <c:v>3315.5830480331902</c:v>
                </c:pt>
                <c:pt idx="1051">
                  <c:v>3313.4817718066402</c:v>
                </c:pt>
                <c:pt idx="1052">
                  <c:v>3211.8463242112598</c:v>
                </c:pt>
                <c:pt idx="1053">
                  <c:v>3408.70693334831</c:v>
                </c:pt>
                <c:pt idx="1054">
                  <c:v>3370.1203374116199</c:v>
                </c:pt>
                <c:pt idx="1055">
                  <c:v>3390.3638712652501</c:v>
                </c:pt>
                <c:pt idx="1056">
                  <c:v>3435.7520342616899</c:v>
                </c:pt>
                <c:pt idx="1057">
                  <c:v>3383.7736145235799</c:v>
                </c:pt>
                <c:pt idx="1058">
                  <c:v>3436.31752167185</c:v>
                </c:pt>
                <c:pt idx="1059">
                  <c:v>3228.4845160640798</c:v>
                </c:pt>
                <c:pt idx="1060">
                  <c:v>3224.37081989425</c:v>
                </c:pt>
                <c:pt idx="1061">
                  <c:v>3224.37081989425</c:v>
                </c:pt>
                <c:pt idx="1062">
                  <c:v>3224.37081989425</c:v>
                </c:pt>
                <c:pt idx="1063">
                  <c:v>3224.37081989425</c:v>
                </c:pt>
                <c:pt idx="1064">
                  <c:v>3224.37081989425</c:v>
                </c:pt>
                <c:pt idx="1065">
                  <c:v>3225.0157553249501</c:v>
                </c:pt>
                <c:pt idx="1066">
                  <c:v>3241.5595633675998</c:v>
                </c:pt>
                <c:pt idx="1067">
                  <c:v>3271.3482202934301</c:v>
                </c:pt>
                <c:pt idx="1068">
                  <c:v>3330.6749354150302</c:v>
                </c:pt>
                <c:pt idx="1069">
                  <c:v>3330.3752764205501</c:v>
                </c:pt>
                <c:pt idx="1070">
                  <c:v>3462.5485340284499</c:v>
                </c:pt>
                <c:pt idx="1071">
                  <c:v>3480.4705078956999</c:v>
                </c:pt>
                <c:pt idx="1072">
                  <c:v>3489.3108462822602</c:v>
                </c:pt>
                <c:pt idx="1073">
                  <c:v>3418.8509046957201</c:v>
                </c:pt>
                <c:pt idx="1074">
                  <c:v>3586.1188388221799</c:v>
                </c:pt>
                <c:pt idx="1075">
                  <c:v>3651.6999974652199</c:v>
                </c:pt>
                <c:pt idx="1076">
                  <c:v>3725.0247238492302</c:v>
                </c:pt>
                <c:pt idx="1077">
                  <c:v>3859.7812120999401</c:v>
                </c:pt>
                <c:pt idx="1078">
                  <c:v>3867.0502034113101</c:v>
                </c:pt>
                <c:pt idx="1079">
                  <c:v>3911.1257352293401</c:v>
                </c:pt>
                <c:pt idx="1080">
                  <c:v>3955.4284777959801</c:v>
                </c:pt>
                <c:pt idx="1081">
                  <c:v>3990.7440481807498</c:v>
                </c:pt>
                <c:pt idx="1082">
                  <c:v>4069.1705356256198</c:v>
                </c:pt>
                <c:pt idx="1083">
                  <c:v>4080.61950554445</c:v>
                </c:pt>
                <c:pt idx="1084">
                  <c:v>4187.4642051132596</c:v>
                </c:pt>
                <c:pt idx="1085">
                  <c:v>4286.3788674698799</c:v>
                </c:pt>
                <c:pt idx="1086">
                  <c:v>4424.15931813514</c:v>
                </c:pt>
                <c:pt idx="1087">
                  <c:v>4474.2550568172901</c:v>
                </c:pt>
              </c:numCache>
            </c:numRef>
          </c:val>
          <c:smooth val="0"/>
          <c:extLst>
            <c:ext xmlns:c16="http://schemas.microsoft.com/office/drawing/2014/chart" uri="{C3380CC4-5D6E-409C-BE32-E72D297353CC}">
              <c16:uniqueId val="{00000004-34B5-FB41-8C13-5B247D7B3865}"/>
            </c:ext>
          </c:extLst>
        </c:ser>
        <c:ser>
          <c:idx val="5"/>
          <c:order val="5"/>
          <c:tx>
            <c:strRef>
              <c:f>Sheet4!$G$1</c:f>
              <c:strCache>
                <c:ptCount val="1"/>
                <c:pt idx="0">
                  <c:v>13-index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Sheet4!$G$2:$G$1089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1.4322297073271899</c:v>
                </c:pt>
                <c:pt idx="31">
                  <c:v>1.43761024740706</c:v>
                </c:pt>
                <c:pt idx="32">
                  <c:v>1.43948030925437</c:v>
                </c:pt>
                <c:pt idx="33">
                  <c:v>1.4436028473993301</c:v>
                </c:pt>
                <c:pt idx="34">
                  <c:v>1.4484901622644999</c:v>
                </c:pt>
                <c:pt idx="35">
                  <c:v>1.4516221413978501</c:v>
                </c:pt>
                <c:pt idx="36">
                  <c:v>1.4552555549583299</c:v>
                </c:pt>
                <c:pt idx="37">
                  <c:v>1.4592627947698</c:v>
                </c:pt>
                <c:pt idx="38">
                  <c:v>1.4621841238630999</c:v>
                </c:pt>
                <c:pt idx="39">
                  <c:v>1.46364701005062</c:v>
                </c:pt>
                <c:pt idx="40">
                  <c:v>1.4669437749407801</c:v>
                </c:pt>
                <c:pt idx="41">
                  <c:v>1.4680884202692901</c:v>
                </c:pt>
                <c:pt idx="42">
                  <c:v>1.47011571998595</c:v>
                </c:pt>
                <c:pt idx="43">
                  <c:v>1.47202806536889</c:v>
                </c:pt>
                <c:pt idx="44">
                  <c:v>1.4743261522506701</c:v>
                </c:pt>
                <c:pt idx="45">
                  <c:v>1.47497499200356</c:v>
                </c:pt>
                <c:pt idx="46">
                  <c:v>1.47689365838986</c:v>
                </c:pt>
                <c:pt idx="47">
                  <c:v>1.4780017274866699</c:v>
                </c:pt>
                <c:pt idx="48">
                  <c:v>1.4791106279345501</c:v>
                </c:pt>
                <c:pt idx="49">
                  <c:v>1.48026476696804</c:v>
                </c:pt>
                <c:pt idx="50">
                  <c:v>1.48103469711208</c:v>
                </c:pt>
                <c:pt idx="51">
                  <c:v>1.4814198142708099</c:v>
                </c:pt>
                <c:pt idx="52">
                  <c:v>1.4817753959164199</c:v>
                </c:pt>
                <c:pt idx="53">
                  <c:v>1.4833172130979999</c:v>
                </c:pt>
                <c:pt idx="54">
                  <c:v>1.4857071935807999</c:v>
                </c:pt>
                <c:pt idx="55">
                  <c:v>1.4875654422804301</c:v>
                </c:pt>
                <c:pt idx="56">
                  <c:v>1.49091608180502</c:v>
                </c:pt>
                <c:pt idx="57">
                  <c:v>1.4943489634525899</c:v>
                </c:pt>
                <c:pt idx="58">
                  <c:v>1.49668189706338</c:v>
                </c:pt>
                <c:pt idx="59">
                  <c:v>1.49823922476002</c:v>
                </c:pt>
                <c:pt idx="60">
                  <c:v>1.49898852418867</c:v>
                </c:pt>
                <c:pt idx="61">
                  <c:v>1.4993783099259901</c:v>
                </c:pt>
                <c:pt idx="62">
                  <c:v>1.49973820210625</c:v>
                </c:pt>
                <c:pt idx="63">
                  <c:v>1.5778851778926699</c:v>
                </c:pt>
                <c:pt idx="64">
                  <c:v>1.53243101102788</c:v>
                </c:pt>
                <c:pt idx="65">
                  <c:v>1.33007504175941</c:v>
                </c:pt>
                <c:pt idx="66">
                  <c:v>1.2513174434760901</c:v>
                </c:pt>
                <c:pt idx="67">
                  <c:v>1.3065777306824999</c:v>
                </c:pt>
                <c:pt idx="68">
                  <c:v>1.32292001441496</c:v>
                </c:pt>
                <c:pt idx="69">
                  <c:v>1.1860057685943</c:v>
                </c:pt>
                <c:pt idx="70">
                  <c:v>1.1864328032622899</c:v>
                </c:pt>
                <c:pt idx="71">
                  <c:v>1.31770770852852</c:v>
                </c:pt>
                <c:pt idx="72">
                  <c:v>1.6018858649343799</c:v>
                </c:pt>
                <c:pt idx="73">
                  <c:v>1.8095911568168099</c:v>
                </c:pt>
                <c:pt idx="74">
                  <c:v>1.6377959093304999</c:v>
                </c:pt>
                <c:pt idx="75">
                  <c:v>1.8346786567010001</c:v>
                </c:pt>
                <c:pt idx="76">
                  <c:v>1.64011208472265</c:v>
                </c:pt>
                <c:pt idx="77">
                  <c:v>1.50323279317809</c:v>
                </c:pt>
                <c:pt idx="78">
                  <c:v>1.6535178729848301</c:v>
                </c:pt>
                <c:pt idx="79">
                  <c:v>1.68387412237756</c:v>
                </c:pt>
                <c:pt idx="80">
                  <c:v>1.8980505892411601</c:v>
                </c:pt>
                <c:pt idx="81">
                  <c:v>1.8514220276151101</c:v>
                </c:pt>
                <c:pt idx="82">
                  <c:v>1.8540990920696501</c:v>
                </c:pt>
                <c:pt idx="83">
                  <c:v>1.8210590098445301</c:v>
                </c:pt>
                <c:pt idx="84">
                  <c:v>1.72148155551784</c:v>
                </c:pt>
                <c:pt idx="85">
                  <c:v>1.6960589882239501</c:v>
                </c:pt>
                <c:pt idx="86">
                  <c:v>1.63427469413074</c:v>
                </c:pt>
                <c:pt idx="87">
                  <c:v>1.63427469413074</c:v>
                </c:pt>
                <c:pt idx="88">
                  <c:v>1.63427469413074</c:v>
                </c:pt>
                <c:pt idx="89">
                  <c:v>1.63427469413074</c:v>
                </c:pt>
                <c:pt idx="90">
                  <c:v>1.63427469413074</c:v>
                </c:pt>
                <c:pt idx="91">
                  <c:v>1.63427469413074</c:v>
                </c:pt>
                <c:pt idx="92">
                  <c:v>1.61619378173008</c:v>
                </c:pt>
                <c:pt idx="93">
                  <c:v>1.5848384274466101</c:v>
                </c:pt>
                <c:pt idx="94">
                  <c:v>1.5250609644769699</c:v>
                </c:pt>
                <c:pt idx="95">
                  <c:v>1.51934684746506</c:v>
                </c:pt>
                <c:pt idx="96">
                  <c:v>1.5713608635937999</c:v>
                </c:pt>
                <c:pt idx="97">
                  <c:v>1.6645414246672501</c:v>
                </c:pt>
                <c:pt idx="98">
                  <c:v>1.7910712906116</c:v>
                </c:pt>
                <c:pt idx="99">
                  <c:v>1.83680722691863</c:v>
                </c:pt>
                <c:pt idx="100">
                  <c:v>1.8857261414306401</c:v>
                </c:pt>
                <c:pt idx="101">
                  <c:v>2.0182699750303099</c:v>
                </c:pt>
                <c:pt idx="102">
                  <c:v>2.1161745250667501</c:v>
                </c:pt>
                <c:pt idx="103">
                  <c:v>2.21355129071565</c:v>
                </c:pt>
                <c:pt idx="104">
                  <c:v>2.3670321406144299</c:v>
                </c:pt>
                <c:pt idx="105">
                  <c:v>2.4265798049490499</c:v>
                </c:pt>
                <c:pt idx="106">
                  <c:v>2.44993036048557</c:v>
                </c:pt>
                <c:pt idx="107">
                  <c:v>2.2516325964469499</c:v>
                </c:pt>
                <c:pt idx="108">
                  <c:v>2.3698939342864001</c:v>
                </c:pt>
                <c:pt idx="109">
                  <c:v>2.42757329716573</c:v>
                </c:pt>
                <c:pt idx="110">
                  <c:v>2.59115959875139</c:v>
                </c:pt>
                <c:pt idx="111">
                  <c:v>2.6182552484906898</c:v>
                </c:pt>
                <c:pt idx="112">
                  <c:v>2.6445026441854802</c:v>
                </c:pt>
                <c:pt idx="113">
                  <c:v>2.83643171348047</c:v>
                </c:pt>
                <c:pt idx="114">
                  <c:v>2.93060388206995</c:v>
                </c:pt>
                <c:pt idx="115">
                  <c:v>2.9369211311707799</c:v>
                </c:pt>
                <c:pt idx="116">
                  <c:v>3.03554924537822</c:v>
                </c:pt>
                <c:pt idx="117">
                  <c:v>3.0702559085945702</c:v>
                </c:pt>
                <c:pt idx="118">
                  <c:v>3.0622671886795101</c:v>
                </c:pt>
                <c:pt idx="119">
                  <c:v>2.8387123248367798</c:v>
                </c:pt>
                <c:pt idx="120">
                  <c:v>2.8117890201443201</c:v>
                </c:pt>
                <c:pt idx="121">
                  <c:v>2.8125201766800201</c:v>
                </c:pt>
                <c:pt idx="122">
                  <c:v>2.8150863810042299</c:v>
                </c:pt>
                <c:pt idx="123">
                  <c:v>2.7586236359929401</c:v>
                </c:pt>
                <c:pt idx="124">
                  <c:v>2.75931337466699</c:v>
                </c:pt>
                <c:pt idx="125">
                  <c:v>2.7600032857964099</c:v>
                </c:pt>
                <c:pt idx="126">
                  <c:v>2.7606381563851201</c:v>
                </c:pt>
                <c:pt idx="127">
                  <c:v>2.7606381563851201</c:v>
                </c:pt>
                <c:pt idx="128">
                  <c:v>2.7606381563851201</c:v>
                </c:pt>
                <c:pt idx="129">
                  <c:v>2.7606381563851201</c:v>
                </c:pt>
                <c:pt idx="130">
                  <c:v>2.7606381563851201</c:v>
                </c:pt>
                <c:pt idx="131">
                  <c:v>2.7606381563851201</c:v>
                </c:pt>
                <c:pt idx="132">
                  <c:v>2.7606381563851201</c:v>
                </c:pt>
                <c:pt idx="133">
                  <c:v>2.7606381563851201</c:v>
                </c:pt>
                <c:pt idx="134">
                  <c:v>2.7381692213236901</c:v>
                </c:pt>
                <c:pt idx="135">
                  <c:v>2.6642077117435701</c:v>
                </c:pt>
                <c:pt idx="136">
                  <c:v>2.6865407324741</c:v>
                </c:pt>
                <c:pt idx="137">
                  <c:v>2.8960804112713299</c:v>
                </c:pt>
                <c:pt idx="138">
                  <c:v>2.8437998397932298</c:v>
                </c:pt>
                <c:pt idx="139">
                  <c:v>2.9643527815506201</c:v>
                </c:pt>
                <c:pt idx="140">
                  <c:v>2.7885546506797301</c:v>
                </c:pt>
                <c:pt idx="141">
                  <c:v>2.8866118443623501</c:v>
                </c:pt>
                <c:pt idx="142">
                  <c:v>2.5391743296362801</c:v>
                </c:pt>
                <c:pt idx="143">
                  <c:v>2.53555404500975</c:v>
                </c:pt>
                <c:pt idx="144">
                  <c:v>2.53555404500975</c:v>
                </c:pt>
                <c:pt idx="145">
                  <c:v>2.53555404500975</c:v>
                </c:pt>
                <c:pt idx="146">
                  <c:v>2.52968047937956</c:v>
                </c:pt>
                <c:pt idx="147">
                  <c:v>2.3793286994953098</c:v>
                </c:pt>
                <c:pt idx="148">
                  <c:v>2.3901276814487402</c:v>
                </c:pt>
                <c:pt idx="149">
                  <c:v>2.37707627272954</c:v>
                </c:pt>
                <c:pt idx="150">
                  <c:v>2.28998866295156</c:v>
                </c:pt>
                <c:pt idx="151">
                  <c:v>2.3595471942331701</c:v>
                </c:pt>
                <c:pt idx="152">
                  <c:v>2.3023465002307102</c:v>
                </c:pt>
                <c:pt idx="153">
                  <c:v>2.33562718787827</c:v>
                </c:pt>
                <c:pt idx="154">
                  <c:v>2.3840715122484002</c:v>
                </c:pt>
                <c:pt idx="155">
                  <c:v>2.38958979452137</c:v>
                </c:pt>
                <c:pt idx="156">
                  <c:v>1.8181555262862901</c:v>
                </c:pt>
                <c:pt idx="157">
                  <c:v>1.8181555262862901</c:v>
                </c:pt>
                <c:pt idx="158">
                  <c:v>1.8181555262862901</c:v>
                </c:pt>
                <c:pt idx="159">
                  <c:v>1.8181555262862901</c:v>
                </c:pt>
                <c:pt idx="160">
                  <c:v>1.8181555262862901</c:v>
                </c:pt>
                <c:pt idx="161">
                  <c:v>1.8181555262862901</c:v>
                </c:pt>
                <c:pt idx="162">
                  <c:v>1.7994246070875499</c:v>
                </c:pt>
                <c:pt idx="163">
                  <c:v>1.81174968104087</c:v>
                </c:pt>
                <c:pt idx="164">
                  <c:v>1.73557902353628</c:v>
                </c:pt>
                <c:pt idx="165">
                  <c:v>1.6752273372384601</c:v>
                </c:pt>
                <c:pt idx="166">
                  <c:v>1.67663763098251</c:v>
                </c:pt>
                <c:pt idx="167">
                  <c:v>1.5887782721953601</c:v>
                </c:pt>
                <c:pt idx="168">
                  <c:v>1.5887782721953601</c:v>
                </c:pt>
                <c:pt idx="169">
                  <c:v>1.6040735401725399</c:v>
                </c:pt>
                <c:pt idx="170">
                  <c:v>1.69819779337622</c:v>
                </c:pt>
                <c:pt idx="171">
                  <c:v>1.69524846295332</c:v>
                </c:pt>
                <c:pt idx="172">
                  <c:v>1.6804747072638699</c:v>
                </c:pt>
                <c:pt idx="173">
                  <c:v>1.59211305123014</c:v>
                </c:pt>
                <c:pt idx="174">
                  <c:v>1.59467538696787</c:v>
                </c:pt>
                <c:pt idx="175">
                  <c:v>1.59467538696787</c:v>
                </c:pt>
                <c:pt idx="176">
                  <c:v>1.5950900543995901</c:v>
                </c:pt>
                <c:pt idx="177">
                  <c:v>1.5954410110605901</c:v>
                </c:pt>
                <c:pt idx="178">
                  <c:v>1.5954410110605901</c:v>
                </c:pt>
                <c:pt idx="179">
                  <c:v>1.5954410110605901</c:v>
                </c:pt>
                <c:pt idx="180">
                  <c:v>1.5958399191802599</c:v>
                </c:pt>
                <c:pt idx="181">
                  <c:v>1.5962548894282</c:v>
                </c:pt>
                <c:pt idx="182">
                  <c:v>1.56874268720263</c:v>
                </c:pt>
                <c:pt idx="183">
                  <c:v>1.5971769295291001</c:v>
                </c:pt>
                <c:pt idx="184">
                  <c:v>1.6395576166367101</c:v>
                </c:pt>
                <c:pt idx="185">
                  <c:v>1.75195163947481</c:v>
                </c:pt>
                <c:pt idx="186">
                  <c:v>1.7549327315488099</c:v>
                </c:pt>
                <c:pt idx="187">
                  <c:v>1.8457046716274399</c:v>
                </c:pt>
                <c:pt idx="188">
                  <c:v>1.9779385584721001</c:v>
                </c:pt>
                <c:pt idx="189">
                  <c:v>2.1001526341543699</c:v>
                </c:pt>
                <c:pt idx="190">
                  <c:v>2.2283943394803098</c:v>
                </c:pt>
                <c:pt idx="191">
                  <c:v>2.2469412380281999</c:v>
                </c:pt>
                <c:pt idx="192">
                  <c:v>2.3767438678568999</c:v>
                </c:pt>
                <c:pt idx="193">
                  <c:v>2.4207305684804998</c:v>
                </c:pt>
                <c:pt idx="194">
                  <c:v>2.30644513993064</c:v>
                </c:pt>
                <c:pt idx="195">
                  <c:v>2.33732987717138</c:v>
                </c:pt>
                <c:pt idx="196">
                  <c:v>2.3943788139558899</c:v>
                </c:pt>
                <c:pt idx="197">
                  <c:v>2.3678331028813102</c:v>
                </c:pt>
                <c:pt idx="198">
                  <c:v>2.2856286358276701</c:v>
                </c:pt>
                <c:pt idx="199">
                  <c:v>2.30004406772392</c:v>
                </c:pt>
                <c:pt idx="200">
                  <c:v>2.3409055127273799</c:v>
                </c:pt>
                <c:pt idx="201">
                  <c:v>2.3497368465848201</c:v>
                </c:pt>
                <c:pt idx="202">
                  <c:v>2.4084778910271298</c:v>
                </c:pt>
                <c:pt idx="203">
                  <c:v>2.3687114206906998</c:v>
                </c:pt>
                <c:pt idx="204">
                  <c:v>2.4896800862012198</c:v>
                </c:pt>
                <c:pt idx="205">
                  <c:v>2.6269694628930398</c:v>
                </c:pt>
                <c:pt idx="206">
                  <c:v>2.58878334078699</c:v>
                </c:pt>
                <c:pt idx="207">
                  <c:v>2.6298406244813699</c:v>
                </c:pt>
                <c:pt idx="208">
                  <c:v>2.6310650291903599</c:v>
                </c:pt>
                <c:pt idx="209">
                  <c:v>2.6363643632129699</c:v>
                </c:pt>
                <c:pt idx="210">
                  <c:v>2.6820090382868398</c:v>
                </c:pt>
                <c:pt idx="211">
                  <c:v>2.7920459063202601</c:v>
                </c:pt>
                <c:pt idx="212">
                  <c:v>2.8487468744619999</c:v>
                </c:pt>
                <c:pt idx="213">
                  <c:v>3.0266133184916502</c:v>
                </c:pt>
                <c:pt idx="214">
                  <c:v>2.9089510222907</c:v>
                </c:pt>
                <c:pt idx="215">
                  <c:v>3.1370317334435001</c:v>
                </c:pt>
                <c:pt idx="216">
                  <c:v>3.1915389713368199</c:v>
                </c:pt>
                <c:pt idx="217">
                  <c:v>3.2037504482961201</c:v>
                </c:pt>
                <c:pt idx="218">
                  <c:v>3.13337720495181</c:v>
                </c:pt>
                <c:pt idx="219">
                  <c:v>3.3287034641374098</c:v>
                </c:pt>
                <c:pt idx="220">
                  <c:v>3.4882944099605901</c:v>
                </c:pt>
                <c:pt idx="221">
                  <c:v>3.62423041555139</c:v>
                </c:pt>
                <c:pt idx="222">
                  <c:v>3.8212209786987898</c:v>
                </c:pt>
                <c:pt idx="223">
                  <c:v>3.87039322248972</c:v>
                </c:pt>
                <c:pt idx="224">
                  <c:v>4.1154983164907799</c:v>
                </c:pt>
                <c:pt idx="225">
                  <c:v>3.8754008550247598</c:v>
                </c:pt>
                <c:pt idx="226">
                  <c:v>4.1053612488563296</c:v>
                </c:pt>
                <c:pt idx="227">
                  <c:v>4.2808143773250897</c:v>
                </c:pt>
                <c:pt idx="228">
                  <c:v>4.4503779523929099</c:v>
                </c:pt>
                <c:pt idx="229">
                  <c:v>4.2784706896176496</c:v>
                </c:pt>
                <c:pt idx="230">
                  <c:v>4.1643412254341099</c:v>
                </c:pt>
                <c:pt idx="231">
                  <c:v>3.8940949992462799</c:v>
                </c:pt>
                <c:pt idx="232">
                  <c:v>3.4374609371845901</c:v>
                </c:pt>
                <c:pt idx="233">
                  <c:v>3.4383547887546801</c:v>
                </c:pt>
                <c:pt idx="234">
                  <c:v>3.43914569735256</c:v>
                </c:pt>
                <c:pt idx="235">
                  <c:v>3.4400055869591899</c:v>
                </c:pt>
                <c:pt idx="236">
                  <c:v>3.4409001002209298</c:v>
                </c:pt>
                <c:pt idx="237">
                  <c:v>3.44165717773308</c:v>
                </c:pt>
                <c:pt idx="238">
                  <c:v>3.4425521204620999</c:v>
                </c:pt>
                <c:pt idx="239">
                  <c:v>3.4434128617767001</c:v>
                </c:pt>
                <c:pt idx="240">
                  <c:v>3.4442738183024599</c:v>
                </c:pt>
                <c:pt idx="241">
                  <c:v>3.4570283372096799</c:v>
                </c:pt>
                <c:pt idx="242">
                  <c:v>3.6011381229000601</c:v>
                </c:pt>
                <c:pt idx="243">
                  <c:v>3.5391519165846002</c:v>
                </c:pt>
                <c:pt idx="244">
                  <c:v>3.5221657189462898</c:v>
                </c:pt>
                <c:pt idx="245">
                  <c:v>3.6110313019758</c:v>
                </c:pt>
                <c:pt idx="246">
                  <c:v>3.5409621315017001</c:v>
                </c:pt>
                <c:pt idx="247">
                  <c:v>3.6505164753191299</c:v>
                </c:pt>
                <c:pt idx="248">
                  <c:v>3.4515759962356301</c:v>
                </c:pt>
                <c:pt idx="249">
                  <c:v>3.4538547541193299</c:v>
                </c:pt>
                <c:pt idx="250">
                  <c:v>3.4565497713225599</c:v>
                </c:pt>
                <c:pt idx="251">
                  <c:v>3.4695835624103202</c:v>
                </c:pt>
                <c:pt idx="252">
                  <c:v>3.72644660932349</c:v>
                </c:pt>
                <c:pt idx="253">
                  <c:v>3.7257966105831599</c:v>
                </c:pt>
                <c:pt idx="254">
                  <c:v>3.53841172896046</c:v>
                </c:pt>
                <c:pt idx="255">
                  <c:v>3.55054889217294</c:v>
                </c:pt>
                <c:pt idx="256">
                  <c:v>3.4453924256842798</c:v>
                </c:pt>
                <c:pt idx="257">
                  <c:v>3.6532332026117702</c:v>
                </c:pt>
                <c:pt idx="258">
                  <c:v>3.4299708302046898</c:v>
                </c:pt>
                <c:pt idx="259">
                  <c:v>3.4317548610039501</c:v>
                </c:pt>
                <c:pt idx="260">
                  <c:v>3.4351882636125501</c:v>
                </c:pt>
                <c:pt idx="261">
                  <c:v>3.4382124992687499</c:v>
                </c:pt>
                <c:pt idx="262">
                  <c:v>3.44192770031189</c:v>
                </c:pt>
                <c:pt idx="263">
                  <c:v>3.4453712806442698</c:v>
                </c:pt>
                <c:pt idx="264">
                  <c:v>3.44868035899604</c:v>
                </c:pt>
                <c:pt idx="265">
                  <c:v>3.4517164726841898</c:v>
                </c:pt>
                <c:pt idx="266">
                  <c:v>3.48005432934186</c:v>
                </c:pt>
                <c:pt idx="267">
                  <c:v>3.5736709021740301</c:v>
                </c:pt>
                <c:pt idx="268">
                  <c:v>3.68679507302374</c:v>
                </c:pt>
                <c:pt idx="269">
                  <c:v>3.8067784610501998</c:v>
                </c:pt>
                <c:pt idx="270">
                  <c:v>3.8811635678224898</c:v>
                </c:pt>
                <c:pt idx="271">
                  <c:v>4.0833276375513101</c:v>
                </c:pt>
                <c:pt idx="272">
                  <c:v>4.1578955090291299</c:v>
                </c:pt>
                <c:pt idx="273">
                  <c:v>4.2225637437221</c:v>
                </c:pt>
                <c:pt idx="274">
                  <c:v>4.2808170293259096</c:v>
                </c:pt>
                <c:pt idx="275">
                  <c:v>4.4536004493260704</c:v>
                </c:pt>
                <c:pt idx="276">
                  <c:v>4.6517995130911096</c:v>
                </c:pt>
                <c:pt idx="277">
                  <c:v>4.3800162758118804</c:v>
                </c:pt>
                <c:pt idx="278">
                  <c:v>4.4437723094601598</c:v>
                </c:pt>
                <c:pt idx="279">
                  <c:v>4.6636088227799499</c:v>
                </c:pt>
                <c:pt idx="280">
                  <c:v>4.8935930942758903</c:v>
                </c:pt>
                <c:pt idx="281">
                  <c:v>4.8908925565885104</c:v>
                </c:pt>
                <c:pt idx="282">
                  <c:v>5.0313241779651898</c:v>
                </c:pt>
                <c:pt idx="283">
                  <c:v>5.3165635457555203</c:v>
                </c:pt>
                <c:pt idx="284">
                  <c:v>5.6285429680793104</c:v>
                </c:pt>
                <c:pt idx="285">
                  <c:v>5.7140024286711704</c:v>
                </c:pt>
                <c:pt idx="286">
                  <c:v>5.5973100503391198</c:v>
                </c:pt>
                <c:pt idx="287">
                  <c:v>5.8781304719101897</c:v>
                </c:pt>
                <c:pt idx="288">
                  <c:v>5.74626353500995</c:v>
                </c:pt>
                <c:pt idx="289">
                  <c:v>5.6026634213030002</c:v>
                </c:pt>
                <c:pt idx="290">
                  <c:v>5.9983233485734004</c:v>
                </c:pt>
                <c:pt idx="291">
                  <c:v>6.26408891289688</c:v>
                </c:pt>
                <c:pt idx="292">
                  <c:v>6.3143231141629599</c:v>
                </c:pt>
                <c:pt idx="293">
                  <c:v>6.1636468919690302</c:v>
                </c:pt>
                <c:pt idx="294">
                  <c:v>6.2061700879236801</c:v>
                </c:pt>
                <c:pt idx="295">
                  <c:v>6.4220603355468802</c:v>
                </c:pt>
                <c:pt idx="296">
                  <c:v>6.5261710081373598</c:v>
                </c:pt>
                <c:pt idx="297">
                  <c:v>6.3603395741270496</c:v>
                </c:pt>
                <c:pt idx="298">
                  <c:v>6.6499960653710799</c:v>
                </c:pt>
                <c:pt idx="299">
                  <c:v>6.3276639648750397</c:v>
                </c:pt>
                <c:pt idx="300">
                  <c:v>6.5382067451524302</c:v>
                </c:pt>
                <c:pt idx="301">
                  <c:v>6.7993887359315899</c:v>
                </c:pt>
                <c:pt idx="302">
                  <c:v>6.8727555840627703</c:v>
                </c:pt>
                <c:pt idx="303">
                  <c:v>6.8306998864957897</c:v>
                </c:pt>
                <c:pt idx="304">
                  <c:v>6.7028278601576403</c:v>
                </c:pt>
                <c:pt idx="305">
                  <c:v>6.5382855985091002</c:v>
                </c:pt>
                <c:pt idx="306">
                  <c:v>6.6668192938238997</c:v>
                </c:pt>
                <c:pt idx="307">
                  <c:v>6.87165484228038</c:v>
                </c:pt>
                <c:pt idx="308">
                  <c:v>6.8608949289345196</c:v>
                </c:pt>
                <c:pt idx="309">
                  <c:v>6.8540126712108904</c:v>
                </c:pt>
                <c:pt idx="310">
                  <c:v>6.7658257645712903</c:v>
                </c:pt>
                <c:pt idx="311">
                  <c:v>6.5869654441300201</c:v>
                </c:pt>
                <c:pt idx="312">
                  <c:v>6.6317733622776904</c:v>
                </c:pt>
                <c:pt idx="313">
                  <c:v>6.4859596602997502</c:v>
                </c:pt>
                <c:pt idx="314">
                  <c:v>6.4949161945248699</c:v>
                </c:pt>
                <c:pt idx="315">
                  <c:v>6.50583638732342</c:v>
                </c:pt>
                <c:pt idx="316">
                  <c:v>6.5167749407300501</c:v>
                </c:pt>
                <c:pt idx="317">
                  <c:v>6.5776674507411297</c:v>
                </c:pt>
                <c:pt idx="318">
                  <c:v>6.7689965671263996</c:v>
                </c:pt>
                <c:pt idx="319">
                  <c:v>6.77878482238724</c:v>
                </c:pt>
                <c:pt idx="320">
                  <c:v>7.1340012694554797</c:v>
                </c:pt>
                <c:pt idx="321">
                  <c:v>7.2592284288533602</c:v>
                </c:pt>
                <c:pt idx="322">
                  <c:v>7.5329762019197499</c:v>
                </c:pt>
                <c:pt idx="323">
                  <c:v>7.8606079481340103</c:v>
                </c:pt>
                <c:pt idx="324">
                  <c:v>8.1087362132800695</c:v>
                </c:pt>
                <c:pt idx="325">
                  <c:v>8.2040421762109403</c:v>
                </c:pt>
                <c:pt idx="326">
                  <c:v>8.6152384744549604</c:v>
                </c:pt>
                <c:pt idx="327">
                  <c:v>8.4162417163755592</c:v>
                </c:pt>
                <c:pt idx="328">
                  <c:v>8.9618275228494806</c:v>
                </c:pt>
                <c:pt idx="329">
                  <c:v>8.8181115409076298</c:v>
                </c:pt>
                <c:pt idx="330">
                  <c:v>9.6552132152933403</c:v>
                </c:pt>
                <c:pt idx="331">
                  <c:v>10.195274875487801</c:v>
                </c:pt>
                <c:pt idx="332">
                  <c:v>10.264406124803999</c:v>
                </c:pt>
                <c:pt idx="333">
                  <c:v>10.581551518965799</c:v>
                </c:pt>
                <c:pt idx="334">
                  <c:v>10.574672414131999</c:v>
                </c:pt>
                <c:pt idx="335">
                  <c:v>10.913012045691801</c:v>
                </c:pt>
                <c:pt idx="336">
                  <c:v>11.034298469781501</c:v>
                </c:pt>
                <c:pt idx="337">
                  <c:v>11.7669621669079</c:v>
                </c:pt>
                <c:pt idx="338">
                  <c:v>12.001239202714499</c:v>
                </c:pt>
                <c:pt idx="339">
                  <c:v>12.047473490243201</c:v>
                </c:pt>
                <c:pt idx="340">
                  <c:v>12.0224776806626</c:v>
                </c:pt>
                <c:pt idx="341">
                  <c:v>11.7230147901171</c:v>
                </c:pt>
                <c:pt idx="342">
                  <c:v>12.569590277843201</c:v>
                </c:pt>
                <c:pt idx="343">
                  <c:v>12.7842618240846</c:v>
                </c:pt>
                <c:pt idx="344">
                  <c:v>12.423649919338899</c:v>
                </c:pt>
                <c:pt idx="345">
                  <c:v>12.919767498297601</c:v>
                </c:pt>
                <c:pt idx="346">
                  <c:v>13.7923933594289</c:v>
                </c:pt>
                <c:pt idx="347">
                  <c:v>13.855066996984</c:v>
                </c:pt>
                <c:pt idx="348">
                  <c:v>13.1664439214409</c:v>
                </c:pt>
                <c:pt idx="349">
                  <c:v>13.6510191093566</c:v>
                </c:pt>
                <c:pt idx="350">
                  <c:v>14.3325805598637</c:v>
                </c:pt>
                <c:pt idx="351">
                  <c:v>13.9010930962374</c:v>
                </c:pt>
                <c:pt idx="352">
                  <c:v>13.2119767069538</c:v>
                </c:pt>
                <c:pt idx="353">
                  <c:v>13.3140328655504</c:v>
                </c:pt>
                <c:pt idx="354">
                  <c:v>13.270715628938101</c:v>
                </c:pt>
                <c:pt idx="355">
                  <c:v>13.4813621957958</c:v>
                </c:pt>
                <c:pt idx="356">
                  <c:v>13.094308005878499</c:v>
                </c:pt>
                <c:pt idx="357">
                  <c:v>13.1266888157846</c:v>
                </c:pt>
                <c:pt idx="358">
                  <c:v>13.1570448451141</c:v>
                </c:pt>
                <c:pt idx="359">
                  <c:v>13.291778934714101</c:v>
                </c:pt>
                <c:pt idx="360">
                  <c:v>13.783511428254</c:v>
                </c:pt>
                <c:pt idx="361">
                  <c:v>13.7124270948248</c:v>
                </c:pt>
                <c:pt idx="362">
                  <c:v>13.843428177658801</c:v>
                </c:pt>
                <c:pt idx="363">
                  <c:v>13.1673203379209</c:v>
                </c:pt>
                <c:pt idx="364">
                  <c:v>12.7783165764356</c:v>
                </c:pt>
                <c:pt idx="365">
                  <c:v>12.8165784289986</c:v>
                </c:pt>
                <c:pt idx="366">
                  <c:v>12.853155031247001</c:v>
                </c:pt>
                <c:pt idx="367">
                  <c:v>12.8828785020004</c:v>
                </c:pt>
                <c:pt idx="368">
                  <c:v>12.9197738716001</c:v>
                </c:pt>
                <c:pt idx="369">
                  <c:v>12.935286440553501</c:v>
                </c:pt>
                <c:pt idx="370">
                  <c:v>12.9461564285211</c:v>
                </c:pt>
                <c:pt idx="371">
                  <c:v>13.1554300791929</c:v>
                </c:pt>
                <c:pt idx="372">
                  <c:v>13.474381232419701</c:v>
                </c:pt>
                <c:pt idx="373">
                  <c:v>13.8750630374861</c:v>
                </c:pt>
                <c:pt idx="374">
                  <c:v>14.4927874560705</c:v>
                </c:pt>
                <c:pt idx="375">
                  <c:v>14.7773751741151</c:v>
                </c:pt>
                <c:pt idx="376">
                  <c:v>15.489481746457299</c:v>
                </c:pt>
                <c:pt idx="377">
                  <c:v>15.9115884072969</c:v>
                </c:pt>
                <c:pt idx="378">
                  <c:v>16.406424876469998</c:v>
                </c:pt>
                <c:pt idx="379">
                  <c:v>17.2834992181937</c:v>
                </c:pt>
                <c:pt idx="380">
                  <c:v>17.4418346648281</c:v>
                </c:pt>
                <c:pt idx="381">
                  <c:v>17.643857510349498</c:v>
                </c:pt>
                <c:pt idx="382">
                  <c:v>17.731634714702299</c:v>
                </c:pt>
                <c:pt idx="383">
                  <c:v>18.412243013210102</c:v>
                </c:pt>
                <c:pt idx="384">
                  <c:v>18.772741958567199</c:v>
                </c:pt>
                <c:pt idx="385">
                  <c:v>18.762835029475202</c:v>
                </c:pt>
                <c:pt idx="386">
                  <c:v>19.4019526976024</c:v>
                </c:pt>
                <c:pt idx="387">
                  <c:v>19.166223339916499</c:v>
                </c:pt>
                <c:pt idx="388">
                  <c:v>17.733920153138399</c:v>
                </c:pt>
                <c:pt idx="389">
                  <c:v>18.258769025261401</c:v>
                </c:pt>
                <c:pt idx="390">
                  <c:v>18.600540808410798</c:v>
                </c:pt>
                <c:pt idx="391">
                  <c:v>19.120243592620401</c:v>
                </c:pt>
                <c:pt idx="392">
                  <c:v>17.8485719341178</c:v>
                </c:pt>
                <c:pt idx="393">
                  <c:v>17.981644076263901</c:v>
                </c:pt>
                <c:pt idx="394">
                  <c:v>18.043783216395099</c:v>
                </c:pt>
                <c:pt idx="395">
                  <c:v>18.0799050865947</c:v>
                </c:pt>
                <c:pt idx="396">
                  <c:v>18.152863845899699</c:v>
                </c:pt>
                <c:pt idx="397">
                  <c:v>18.5750923416925</c:v>
                </c:pt>
                <c:pt idx="398">
                  <c:v>18.163735246078701</c:v>
                </c:pt>
                <c:pt idx="399">
                  <c:v>18.737555744919302</c:v>
                </c:pt>
                <c:pt idx="400">
                  <c:v>17.9158224610145</c:v>
                </c:pt>
                <c:pt idx="401">
                  <c:v>17.953483335248599</c:v>
                </c:pt>
                <c:pt idx="402">
                  <c:v>17.904195179760901</c:v>
                </c:pt>
                <c:pt idx="403">
                  <c:v>18.776239989829499</c:v>
                </c:pt>
                <c:pt idx="404">
                  <c:v>19.974159789255701</c:v>
                </c:pt>
                <c:pt idx="405">
                  <c:v>20.721959607819102</c:v>
                </c:pt>
                <c:pt idx="406">
                  <c:v>21.3742927449665</c:v>
                </c:pt>
                <c:pt idx="407">
                  <c:v>21.474601321205402</c:v>
                </c:pt>
                <c:pt idx="408">
                  <c:v>22.022194585383001</c:v>
                </c:pt>
                <c:pt idx="409">
                  <c:v>21.386682926713799</c:v>
                </c:pt>
                <c:pt idx="410">
                  <c:v>22.024871018448099</c:v>
                </c:pt>
                <c:pt idx="411">
                  <c:v>22.6252158097486</c:v>
                </c:pt>
                <c:pt idx="412">
                  <c:v>22.175076819405401</c:v>
                </c:pt>
                <c:pt idx="413">
                  <c:v>22.789600739057999</c:v>
                </c:pt>
                <c:pt idx="414">
                  <c:v>23.839039718373101</c:v>
                </c:pt>
                <c:pt idx="415">
                  <c:v>23.8403076156232</c:v>
                </c:pt>
                <c:pt idx="416">
                  <c:v>22.970636752442299</c:v>
                </c:pt>
                <c:pt idx="417">
                  <c:v>23.431490803124799</c:v>
                </c:pt>
                <c:pt idx="418">
                  <c:v>23.3203748599466</c:v>
                </c:pt>
                <c:pt idx="419">
                  <c:v>22.991232134972499</c:v>
                </c:pt>
                <c:pt idx="420">
                  <c:v>23.046935226682798</c:v>
                </c:pt>
                <c:pt idx="421">
                  <c:v>23.090533159452701</c:v>
                </c:pt>
                <c:pt idx="422">
                  <c:v>23.153652330790401</c:v>
                </c:pt>
                <c:pt idx="423">
                  <c:v>23.2069643509172</c:v>
                </c:pt>
                <c:pt idx="424">
                  <c:v>23.255514953884699</c:v>
                </c:pt>
                <c:pt idx="425">
                  <c:v>23.3144226536741</c:v>
                </c:pt>
                <c:pt idx="426">
                  <c:v>23.3610958229742</c:v>
                </c:pt>
                <c:pt idx="427">
                  <c:v>23.519879392720899</c:v>
                </c:pt>
                <c:pt idx="428">
                  <c:v>24.7353450812986</c:v>
                </c:pt>
                <c:pt idx="429">
                  <c:v>24.204496406723798</c:v>
                </c:pt>
                <c:pt idx="430">
                  <c:v>25.002883477689601</c:v>
                </c:pt>
                <c:pt idx="431">
                  <c:v>26.203006848970801</c:v>
                </c:pt>
                <c:pt idx="432">
                  <c:v>26.724242774482999</c:v>
                </c:pt>
                <c:pt idx="433">
                  <c:v>26.249743577933899</c:v>
                </c:pt>
                <c:pt idx="434">
                  <c:v>26.213156021359101</c:v>
                </c:pt>
                <c:pt idx="435">
                  <c:v>27.6114037590748</c:v>
                </c:pt>
                <c:pt idx="436">
                  <c:v>27.2533913726867</c:v>
                </c:pt>
                <c:pt idx="437">
                  <c:v>28.021052723299601</c:v>
                </c:pt>
                <c:pt idx="438">
                  <c:v>27.8585548131114</c:v>
                </c:pt>
                <c:pt idx="439">
                  <c:v>28.4504719774534</c:v>
                </c:pt>
                <c:pt idx="440">
                  <c:v>29.161284611796901</c:v>
                </c:pt>
                <c:pt idx="441">
                  <c:v>29.691659554405302</c:v>
                </c:pt>
                <c:pt idx="442">
                  <c:v>30.206744999828299</c:v>
                </c:pt>
                <c:pt idx="443">
                  <c:v>30.3290144378457</c:v>
                </c:pt>
                <c:pt idx="444">
                  <c:v>30.849093797322201</c:v>
                </c:pt>
                <c:pt idx="445">
                  <c:v>31.330746325927901</c:v>
                </c:pt>
                <c:pt idx="446">
                  <c:v>31.9690984134009</c:v>
                </c:pt>
                <c:pt idx="447">
                  <c:v>31.592377799205899</c:v>
                </c:pt>
                <c:pt idx="448">
                  <c:v>32.530324982349697</c:v>
                </c:pt>
                <c:pt idx="449">
                  <c:v>32.820201601189297</c:v>
                </c:pt>
                <c:pt idx="450">
                  <c:v>32.904021198558702</c:v>
                </c:pt>
                <c:pt idx="451">
                  <c:v>33.016526155789002</c:v>
                </c:pt>
                <c:pt idx="452">
                  <c:v>34.272078688325102</c:v>
                </c:pt>
                <c:pt idx="453">
                  <c:v>34.532492898183499</c:v>
                </c:pt>
                <c:pt idx="454">
                  <c:v>34.203217432241303</c:v>
                </c:pt>
                <c:pt idx="455">
                  <c:v>35.374677122361803</c:v>
                </c:pt>
                <c:pt idx="456">
                  <c:v>35.214229363776397</c:v>
                </c:pt>
                <c:pt idx="457">
                  <c:v>33.930025075885503</c:v>
                </c:pt>
                <c:pt idx="458">
                  <c:v>34.037065126649402</c:v>
                </c:pt>
                <c:pt idx="459">
                  <c:v>34.423459276686799</c:v>
                </c:pt>
                <c:pt idx="460">
                  <c:v>35.518396687347597</c:v>
                </c:pt>
                <c:pt idx="461">
                  <c:v>36.554548456113402</c:v>
                </c:pt>
                <c:pt idx="462">
                  <c:v>36.673174624733797</c:v>
                </c:pt>
                <c:pt idx="463">
                  <c:v>37.1622692154668</c:v>
                </c:pt>
                <c:pt idx="464">
                  <c:v>37.5700700802022</c:v>
                </c:pt>
                <c:pt idx="465">
                  <c:v>37.239754003332898</c:v>
                </c:pt>
                <c:pt idx="466">
                  <c:v>36.455263134195299</c:v>
                </c:pt>
                <c:pt idx="467">
                  <c:v>37.345770071919702</c:v>
                </c:pt>
                <c:pt idx="468">
                  <c:v>35.031901534453603</c:v>
                </c:pt>
                <c:pt idx="469">
                  <c:v>35.163154980930202</c:v>
                </c:pt>
                <c:pt idx="470">
                  <c:v>35.289959037204099</c:v>
                </c:pt>
                <c:pt idx="471">
                  <c:v>35.436349111289999</c:v>
                </c:pt>
                <c:pt idx="472">
                  <c:v>35.578009110750202</c:v>
                </c:pt>
                <c:pt idx="473">
                  <c:v>35.742741632075898</c:v>
                </c:pt>
                <c:pt idx="474">
                  <c:v>35.885984569691601</c:v>
                </c:pt>
                <c:pt idx="475">
                  <c:v>36.029442027422597</c:v>
                </c:pt>
                <c:pt idx="476">
                  <c:v>36.360450432537498</c:v>
                </c:pt>
                <c:pt idx="477">
                  <c:v>36.784878352613902</c:v>
                </c:pt>
                <c:pt idx="478">
                  <c:v>38.4063987561969</c:v>
                </c:pt>
                <c:pt idx="479">
                  <c:v>40.0177107742375</c:v>
                </c:pt>
                <c:pt idx="480">
                  <c:v>38.397945016499698</c:v>
                </c:pt>
                <c:pt idx="481">
                  <c:v>39.428795277687797</c:v>
                </c:pt>
                <c:pt idx="482">
                  <c:v>41.366744258559102</c:v>
                </c:pt>
                <c:pt idx="483">
                  <c:v>41.130673645213399</c:v>
                </c:pt>
                <c:pt idx="484">
                  <c:v>42.533337848375403</c:v>
                </c:pt>
                <c:pt idx="485">
                  <c:v>41.377708516936998</c:v>
                </c:pt>
                <c:pt idx="486">
                  <c:v>41.679935482066398</c:v>
                </c:pt>
                <c:pt idx="487">
                  <c:v>43.102227466423301</c:v>
                </c:pt>
                <c:pt idx="488">
                  <c:v>41.532287697830498</c:v>
                </c:pt>
                <c:pt idx="489">
                  <c:v>41.062734963152501</c:v>
                </c:pt>
                <c:pt idx="490">
                  <c:v>41.218231810925701</c:v>
                </c:pt>
                <c:pt idx="491">
                  <c:v>42.507171547889598</c:v>
                </c:pt>
                <c:pt idx="492">
                  <c:v>43.6492187956731</c:v>
                </c:pt>
                <c:pt idx="493">
                  <c:v>44.121693580718897</c:v>
                </c:pt>
                <c:pt idx="494">
                  <c:v>43.140774010194498</c:v>
                </c:pt>
                <c:pt idx="495">
                  <c:v>43.897256114724598</c:v>
                </c:pt>
                <c:pt idx="496">
                  <c:v>45.890824044762901</c:v>
                </c:pt>
                <c:pt idx="497">
                  <c:v>46.278252843936997</c:v>
                </c:pt>
                <c:pt idx="498">
                  <c:v>49.006779219579698</c:v>
                </c:pt>
                <c:pt idx="499">
                  <c:v>47.290899436270898</c:v>
                </c:pt>
                <c:pt idx="500">
                  <c:v>46.9435870504105</c:v>
                </c:pt>
                <c:pt idx="501">
                  <c:v>44.414676222244303</c:v>
                </c:pt>
                <c:pt idx="502">
                  <c:v>45.147374254702299</c:v>
                </c:pt>
                <c:pt idx="503">
                  <c:v>45.384991468102001</c:v>
                </c:pt>
                <c:pt idx="504">
                  <c:v>45.216933951970802</c:v>
                </c:pt>
                <c:pt idx="505">
                  <c:v>41.865405320562203</c:v>
                </c:pt>
                <c:pt idx="506">
                  <c:v>42.0857490529351</c:v>
                </c:pt>
                <c:pt idx="507">
                  <c:v>42.298371072004102</c:v>
                </c:pt>
                <c:pt idx="508">
                  <c:v>42.565651769958102</c:v>
                </c:pt>
                <c:pt idx="509">
                  <c:v>42.8209236860407</c:v>
                </c:pt>
                <c:pt idx="510">
                  <c:v>43.041129643501499</c:v>
                </c:pt>
                <c:pt idx="511">
                  <c:v>43.316569833770203</c:v>
                </c:pt>
                <c:pt idx="512">
                  <c:v>43.581134164908597</c:v>
                </c:pt>
                <c:pt idx="513">
                  <c:v>43.846871969292501</c:v>
                </c:pt>
                <c:pt idx="514">
                  <c:v>44.096156134357798</c:v>
                </c:pt>
                <c:pt idx="515">
                  <c:v>44.319822362156998</c:v>
                </c:pt>
                <c:pt idx="516">
                  <c:v>44.553084049285196</c:v>
                </c:pt>
                <c:pt idx="517">
                  <c:v>44.8086246205972</c:v>
                </c:pt>
                <c:pt idx="518">
                  <c:v>45.0458113192472</c:v>
                </c:pt>
                <c:pt idx="519">
                  <c:v>45.282893992109102</c:v>
                </c:pt>
                <c:pt idx="520">
                  <c:v>45.5212244656461</c:v>
                </c:pt>
                <c:pt idx="521">
                  <c:v>45.607001237499297</c:v>
                </c:pt>
                <c:pt idx="522">
                  <c:v>47.926535848944603</c:v>
                </c:pt>
                <c:pt idx="523">
                  <c:v>50.879421186608198</c:v>
                </c:pt>
                <c:pt idx="524">
                  <c:v>53.536653772002197</c:v>
                </c:pt>
                <c:pt idx="525">
                  <c:v>54.463162742706103</c:v>
                </c:pt>
                <c:pt idx="526">
                  <c:v>56.892294270916601</c:v>
                </c:pt>
                <c:pt idx="527">
                  <c:v>58.8413331957643</c:v>
                </c:pt>
                <c:pt idx="528">
                  <c:v>56.660502686012897</c:v>
                </c:pt>
                <c:pt idx="529">
                  <c:v>56.868220151181198</c:v>
                </c:pt>
                <c:pt idx="530">
                  <c:v>54.518014664540502</c:v>
                </c:pt>
                <c:pt idx="531">
                  <c:v>56.682246771941102</c:v>
                </c:pt>
                <c:pt idx="532">
                  <c:v>56.405838090658499</c:v>
                </c:pt>
                <c:pt idx="533">
                  <c:v>54.936932358434802</c:v>
                </c:pt>
                <c:pt idx="534">
                  <c:v>55.144968180104598</c:v>
                </c:pt>
                <c:pt idx="535">
                  <c:v>55.909381788871102</c:v>
                </c:pt>
                <c:pt idx="536">
                  <c:v>57.466337479626297</c:v>
                </c:pt>
                <c:pt idx="537">
                  <c:v>59.261813207359602</c:v>
                </c:pt>
                <c:pt idx="538">
                  <c:v>59.788565310048803</c:v>
                </c:pt>
                <c:pt idx="539">
                  <c:v>60.112331403289097</c:v>
                </c:pt>
                <c:pt idx="540">
                  <c:v>61.055706791286198</c:v>
                </c:pt>
                <c:pt idx="541">
                  <c:v>59.750117759003302</c:v>
                </c:pt>
                <c:pt idx="542">
                  <c:v>59.464680298769402</c:v>
                </c:pt>
                <c:pt idx="543">
                  <c:v>61.581407816648799</c:v>
                </c:pt>
                <c:pt idx="544">
                  <c:v>61.106673116343799</c:v>
                </c:pt>
                <c:pt idx="545">
                  <c:v>61.656051098072901</c:v>
                </c:pt>
                <c:pt idx="546">
                  <c:v>64.698953486377405</c:v>
                </c:pt>
                <c:pt idx="547">
                  <c:v>65.392210337816394</c:v>
                </c:pt>
                <c:pt idx="548">
                  <c:v>63.537302794253897</c:v>
                </c:pt>
                <c:pt idx="549">
                  <c:v>60.7331028750231</c:v>
                </c:pt>
                <c:pt idx="550">
                  <c:v>58.873676954935704</c:v>
                </c:pt>
                <c:pt idx="551">
                  <c:v>59.180577429543298</c:v>
                </c:pt>
                <c:pt idx="552">
                  <c:v>59.480755442164501</c:v>
                </c:pt>
                <c:pt idx="553">
                  <c:v>59.781259023601301</c:v>
                </c:pt>
                <c:pt idx="554">
                  <c:v>60.159012970891602</c:v>
                </c:pt>
                <c:pt idx="555">
                  <c:v>60.575482862059403</c:v>
                </c:pt>
                <c:pt idx="556">
                  <c:v>60.9911643570019</c:v>
                </c:pt>
                <c:pt idx="557">
                  <c:v>60.671566920068997</c:v>
                </c:pt>
                <c:pt idx="558">
                  <c:v>55.357375955867802</c:v>
                </c:pt>
                <c:pt idx="559">
                  <c:v>55.712742265810803</c:v>
                </c:pt>
                <c:pt idx="560">
                  <c:v>56.056943624152801</c:v>
                </c:pt>
                <c:pt idx="561">
                  <c:v>56.388041831690401</c:v>
                </c:pt>
                <c:pt idx="562">
                  <c:v>56.696722344408101</c:v>
                </c:pt>
                <c:pt idx="563">
                  <c:v>57.126896147205699</c:v>
                </c:pt>
                <c:pt idx="564">
                  <c:v>57.555734287547899</c:v>
                </c:pt>
                <c:pt idx="565">
                  <c:v>57.902054670155898</c:v>
                </c:pt>
                <c:pt idx="566">
                  <c:v>58.311057699737397</c:v>
                </c:pt>
                <c:pt idx="567">
                  <c:v>58.658409104637798</c:v>
                </c:pt>
                <c:pt idx="568">
                  <c:v>59.129463880114002</c:v>
                </c:pt>
                <c:pt idx="569">
                  <c:v>59.429384135726401</c:v>
                </c:pt>
                <c:pt idx="570">
                  <c:v>59.7511273015038</c:v>
                </c:pt>
                <c:pt idx="571">
                  <c:v>60.166571922356603</c:v>
                </c:pt>
                <c:pt idx="572">
                  <c:v>60.511665881417002</c:v>
                </c:pt>
                <c:pt idx="573">
                  <c:v>59.954391870424502</c:v>
                </c:pt>
                <c:pt idx="574">
                  <c:v>61.792420618144497</c:v>
                </c:pt>
                <c:pt idx="575">
                  <c:v>64.678729008800204</c:v>
                </c:pt>
                <c:pt idx="576">
                  <c:v>68.322573298119494</c:v>
                </c:pt>
                <c:pt idx="577">
                  <c:v>71.895570323787794</c:v>
                </c:pt>
                <c:pt idx="578">
                  <c:v>67.507382654973796</c:v>
                </c:pt>
                <c:pt idx="579">
                  <c:v>65.918543789514999</c:v>
                </c:pt>
                <c:pt idx="580">
                  <c:v>63.453379668557297</c:v>
                </c:pt>
                <c:pt idx="581">
                  <c:v>67.173607072516702</c:v>
                </c:pt>
                <c:pt idx="582">
                  <c:v>69.247115562109002</c:v>
                </c:pt>
                <c:pt idx="583">
                  <c:v>68.452506236927505</c:v>
                </c:pt>
                <c:pt idx="584">
                  <c:v>77.116380454276594</c:v>
                </c:pt>
                <c:pt idx="585">
                  <c:v>77.646187032550401</c:v>
                </c:pt>
                <c:pt idx="586">
                  <c:v>79.753582094609698</c:v>
                </c:pt>
                <c:pt idx="587">
                  <c:v>78.898833361588899</c:v>
                </c:pt>
                <c:pt idx="588">
                  <c:v>78.112410891706602</c:v>
                </c:pt>
                <c:pt idx="589">
                  <c:v>81.616504612852694</c:v>
                </c:pt>
                <c:pt idx="590">
                  <c:v>81.113293696315495</c:v>
                </c:pt>
                <c:pt idx="591">
                  <c:v>80.996618354437004</c:v>
                </c:pt>
                <c:pt idx="592">
                  <c:v>83.026642324519102</c:v>
                </c:pt>
                <c:pt idx="593">
                  <c:v>81.338384083695402</c:v>
                </c:pt>
                <c:pt idx="594">
                  <c:v>81.976423782843398</c:v>
                </c:pt>
                <c:pt idx="595">
                  <c:v>86.957552903548304</c:v>
                </c:pt>
                <c:pt idx="596">
                  <c:v>83.773940217528093</c:v>
                </c:pt>
                <c:pt idx="597">
                  <c:v>82.434450575177095</c:v>
                </c:pt>
                <c:pt idx="598">
                  <c:v>81.614341562279506</c:v>
                </c:pt>
                <c:pt idx="599">
                  <c:v>82.045631236270097</c:v>
                </c:pt>
                <c:pt idx="600">
                  <c:v>81.158911373069103</c:v>
                </c:pt>
                <c:pt idx="601">
                  <c:v>85.321952320594903</c:v>
                </c:pt>
                <c:pt idx="602">
                  <c:v>84.214606461221095</c:v>
                </c:pt>
                <c:pt idx="603">
                  <c:v>83.899837310109803</c:v>
                </c:pt>
                <c:pt idx="604">
                  <c:v>84.270613623423301</c:v>
                </c:pt>
                <c:pt idx="605">
                  <c:v>84.678578214559906</c:v>
                </c:pt>
                <c:pt idx="606">
                  <c:v>85.106384079419797</c:v>
                </c:pt>
                <c:pt idx="607">
                  <c:v>85.518394739971399</c:v>
                </c:pt>
                <c:pt idx="608">
                  <c:v>85.932399995713993</c:v>
                </c:pt>
                <c:pt idx="609">
                  <c:v>86.325099291671094</c:v>
                </c:pt>
                <c:pt idx="610">
                  <c:v>86.782046263040698</c:v>
                </c:pt>
                <c:pt idx="611">
                  <c:v>89.077874356737993</c:v>
                </c:pt>
                <c:pt idx="612">
                  <c:v>91.063962955311297</c:v>
                </c:pt>
                <c:pt idx="613">
                  <c:v>89.992229606599295</c:v>
                </c:pt>
                <c:pt idx="614">
                  <c:v>95.102553294905206</c:v>
                </c:pt>
                <c:pt idx="615">
                  <c:v>99.238302801379703</c:v>
                </c:pt>
                <c:pt idx="616">
                  <c:v>98.402520936352104</c:v>
                </c:pt>
                <c:pt idx="617">
                  <c:v>87.352907412684999</c:v>
                </c:pt>
                <c:pt idx="618">
                  <c:v>90.303614525624397</c:v>
                </c:pt>
                <c:pt idx="619">
                  <c:v>91.0105985198756</c:v>
                </c:pt>
                <c:pt idx="620">
                  <c:v>91.234515329812496</c:v>
                </c:pt>
                <c:pt idx="621">
                  <c:v>88.621918641878906</c:v>
                </c:pt>
                <c:pt idx="622">
                  <c:v>94.382003485634499</c:v>
                </c:pt>
                <c:pt idx="623">
                  <c:v>95.084253390856205</c:v>
                </c:pt>
                <c:pt idx="624">
                  <c:v>93.770816611157301</c:v>
                </c:pt>
                <c:pt idx="625">
                  <c:v>98.098040677390301</c:v>
                </c:pt>
                <c:pt idx="626">
                  <c:v>99.622282019933706</c:v>
                </c:pt>
                <c:pt idx="627">
                  <c:v>105.893804648493</c:v>
                </c:pt>
                <c:pt idx="628">
                  <c:v>105.874134227699</c:v>
                </c:pt>
                <c:pt idx="629">
                  <c:v>98.221740272248894</c:v>
                </c:pt>
                <c:pt idx="630">
                  <c:v>104.360688227278</c:v>
                </c:pt>
                <c:pt idx="631">
                  <c:v>107.246173956525</c:v>
                </c:pt>
                <c:pt idx="632">
                  <c:v>114.038330658723</c:v>
                </c:pt>
                <c:pt idx="633">
                  <c:v>113.64371261201499</c:v>
                </c:pt>
                <c:pt idx="634">
                  <c:v>102.155476017393</c:v>
                </c:pt>
                <c:pt idx="635">
                  <c:v>103.42867801112</c:v>
                </c:pt>
                <c:pt idx="636">
                  <c:v>107.565349449398</c:v>
                </c:pt>
                <c:pt idx="637">
                  <c:v>111.498862751326</c:v>
                </c:pt>
                <c:pt idx="638">
                  <c:v>119.29640227650999</c:v>
                </c:pt>
                <c:pt idx="639">
                  <c:v>122.20432758145201</c:v>
                </c:pt>
                <c:pt idx="640">
                  <c:v>125.805943787177</c:v>
                </c:pt>
                <c:pt idx="641">
                  <c:v>128.296206011913</c:v>
                </c:pt>
                <c:pt idx="642">
                  <c:v>141.86128076981501</c:v>
                </c:pt>
                <c:pt idx="643">
                  <c:v>137.37488362613999</c:v>
                </c:pt>
                <c:pt idx="644">
                  <c:v>131.862799014334</c:v>
                </c:pt>
                <c:pt idx="645">
                  <c:v>134.07780264591099</c:v>
                </c:pt>
                <c:pt idx="646">
                  <c:v>140.545873420964</c:v>
                </c:pt>
                <c:pt idx="647">
                  <c:v>139.02371167858001</c:v>
                </c:pt>
                <c:pt idx="648">
                  <c:v>140.772327616761</c:v>
                </c:pt>
                <c:pt idx="649">
                  <c:v>139.238749492468</c:v>
                </c:pt>
                <c:pt idx="650">
                  <c:v>135.510668239833</c:v>
                </c:pt>
                <c:pt idx="651">
                  <c:v>129.942744921605</c:v>
                </c:pt>
                <c:pt idx="652">
                  <c:v>123.511591023733</c:v>
                </c:pt>
                <c:pt idx="653">
                  <c:v>124.987258444324</c:v>
                </c:pt>
                <c:pt idx="654">
                  <c:v>126.318815339477</c:v>
                </c:pt>
                <c:pt idx="655">
                  <c:v>127.43510213155101</c:v>
                </c:pt>
                <c:pt idx="656">
                  <c:v>128.45846628919901</c:v>
                </c:pt>
                <c:pt idx="657">
                  <c:v>129.63508235234201</c:v>
                </c:pt>
                <c:pt idx="658">
                  <c:v>130.89315980306</c:v>
                </c:pt>
                <c:pt idx="659">
                  <c:v>132.35774790788099</c:v>
                </c:pt>
                <c:pt idx="660">
                  <c:v>133.767826615481</c:v>
                </c:pt>
                <c:pt idx="661">
                  <c:v>135.03900014543899</c:v>
                </c:pt>
                <c:pt idx="662">
                  <c:v>136.464021695307</c:v>
                </c:pt>
                <c:pt idx="663">
                  <c:v>137.51866527839201</c:v>
                </c:pt>
                <c:pt idx="664">
                  <c:v>134.69100706194999</c:v>
                </c:pt>
                <c:pt idx="665">
                  <c:v>150.66049300639199</c:v>
                </c:pt>
                <c:pt idx="666">
                  <c:v>158.65081583482799</c:v>
                </c:pt>
                <c:pt idx="667">
                  <c:v>160.68738223464101</c:v>
                </c:pt>
                <c:pt idx="668">
                  <c:v>167.546055588146</c:v>
                </c:pt>
                <c:pt idx="669">
                  <c:v>172.921330612226</c:v>
                </c:pt>
                <c:pt idx="670">
                  <c:v>178.94584650496299</c:v>
                </c:pt>
                <c:pt idx="671">
                  <c:v>192.176003902898</c:v>
                </c:pt>
                <c:pt idx="672">
                  <c:v>194.536485364969</c:v>
                </c:pt>
                <c:pt idx="673">
                  <c:v>201.75994949688899</c:v>
                </c:pt>
                <c:pt idx="674">
                  <c:v>194.98002204747999</c:v>
                </c:pt>
                <c:pt idx="675">
                  <c:v>195.45481272074201</c:v>
                </c:pt>
                <c:pt idx="676">
                  <c:v>198.714553014167</c:v>
                </c:pt>
                <c:pt idx="677">
                  <c:v>193.36300930280601</c:v>
                </c:pt>
                <c:pt idx="678">
                  <c:v>198.93309961308799</c:v>
                </c:pt>
                <c:pt idx="679">
                  <c:v>195.42022732011</c:v>
                </c:pt>
                <c:pt idx="680">
                  <c:v>193.55136487633601</c:v>
                </c:pt>
                <c:pt idx="681">
                  <c:v>183.041120270541</c:v>
                </c:pt>
                <c:pt idx="682">
                  <c:v>184.37461351376101</c:v>
                </c:pt>
                <c:pt idx="683">
                  <c:v>185.89238859693299</c:v>
                </c:pt>
                <c:pt idx="684">
                  <c:v>187.32903257343699</c:v>
                </c:pt>
                <c:pt idx="685">
                  <c:v>188.75035004972801</c:v>
                </c:pt>
                <c:pt idx="686">
                  <c:v>190.30225920905499</c:v>
                </c:pt>
                <c:pt idx="687">
                  <c:v>191.590242260183</c:v>
                </c:pt>
                <c:pt idx="688">
                  <c:v>191.69232479398599</c:v>
                </c:pt>
                <c:pt idx="689">
                  <c:v>191.964632890025</c:v>
                </c:pt>
                <c:pt idx="690">
                  <c:v>190.009405070969</c:v>
                </c:pt>
                <c:pt idx="691">
                  <c:v>194.714894807452</c:v>
                </c:pt>
                <c:pt idx="692">
                  <c:v>211.509634685252</c:v>
                </c:pt>
                <c:pt idx="693">
                  <c:v>215.28670519771001</c:v>
                </c:pt>
                <c:pt idx="694">
                  <c:v>214.81111481927701</c:v>
                </c:pt>
                <c:pt idx="695">
                  <c:v>214.28708441626901</c:v>
                </c:pt>
                <c:pt idx="696">
                  <c:v>226.61398214136</c:v>
                </c:pt>
                <c:pt idx="697">
                  <c:v>230.78859796042201</c:v>
                </c:pt>
                <c:pt idx="698">
                  <c:v>230.50064099908701</c:v>
                </c:pt>
                <c:pt idx="699">
                  <c:v>229.43318638631999</c:v>
                </c:pt>
                <c:pt idx="700">
                  <c:v>220.44087748083101</c:v>
                </c:pt>
                <c:pt idx="701">
                  <c:v>230.72311159825799</c:v>
                </c:pt>
                <c:pt idx="702">
                  <c:v>247.08694412456299</c:v>
                </c:pt>
                <c:pt idx="703">
                  <c:v>258.28060979371799</c:v>
                </c:pt>
                <c:pt idx="704">
                  <c:v>261.447076075236</c:v>
                </c:pt>
                <c:pt idx="705">
                  <c:v>281.50020020617097</c:v>
                </c:pt>
                <c:pt idx="706">
                  <c:v>296.92723246168299</c:v>
                </c:pt>
                <c:pt idx="707">
                  <c:v>294.60389576356602</c:v>
                </c:pt>
                <c:pt idx="708">
                  <c:v>309.68657023255201</c:v>
                </c:pt>
                <c:pt idx="709">
                  <c:v>314.50352018733003</c:v>
                </c:pt>
                <c:pt idx="710">
                  <c:v>295.85710834100701</c:v>
                </c:pt>
                <c:pt idx="711">
                  <c:v>315.17728410894898</c:v>
                </c:pt>
                <c:pt idx="712">
                  <c:v>289.53395363682301</c:v>
                </c:pt>
                <c:pt idx="713">
                  <c:v>304.36257866297399</c:v>
                </c:pt>
                <c:pt idx="714">
                  <c:v>301.74684556604399</c:v>
                </c:pt>
                <c:pt idx="715">
                  <c:v>296.075904207196</c:v>
                </c:pt>
                <c:pt idx="716">
                  <c:v>334.21982068499699</c:v>
                </c:pt>
                <c:pt idx="717">
                  <c:v>350.45100247490598</c:v>
                </c:pt>
                <c:pt idx="718">
                  <c:v>357.70972814563902</c:v>
                </c:pt>
                <c:pt idx="719">
                  <c:v>351.797455098721</c:v>
                </c:pt>
                <c:pt idx="720">
                  <c:v>353.55781334702198</c:v>
                </c:pt>
                <c:pt idx="721">
                  <c:v>369.01484850129401</c:v>
                </c:pt>
                <c:pt idx="722">
                  <c:v>384.856067069174</c:v>
                </c:pt>
                <c:pt idx="723">
                  <c:v>400.13364638706099</c:v>
                </c:pt>
                <c:pt idx="724">
                  <c:v>391.43077645368197</c:v>
                </c:pt>
                <c:pt idx="725">
                  <c:v>302.01640592090303</c:v>
                </c:pt>
                <c:pt idx="726">
                  <c:v>303.04492176588099</c:v>
                </c:pt>
                <c:pt idx="727">
                  <c:v>304.24725048954701</c:v>
                </c:pt>
                <c:pt idx="728">
                  <c:v>305.16129406934999</c:v>
                </c:pt>
                <c:pt idx="729">
                  <c:v>306.56810743507901</c:v>
                </c:pt>
                <c:pt idx="730">
                  <c:v>307.91061377057702</c:v>
                </c:pt>
                <c:pt idx="731">
                  <c:v>309.33010167851597</c:v>
                </c:pt>
                <c:pt idx="732">
                  <c:v>310.89287274135103</c:v>
                </c:pt>
                <c:pt idx="733">
                  <c:v>311.53400205824198</c:v>
                </c:pt>
                <c:pt idx="734">
                  <c:v>309.21132711306501</c:v>
                </c:pt>
                <c:pt idx="735">
                  <c:v>300.81085249589802</c:v>
                </c:pt>
                <c:pt idx="736">
                  <c:v>312.613561610479</c:v>
                </c:pt>
                <c:pt idx="737">
                  <c:v>318.15142271334003</c:v>
                </c:pt>
                <c:pt idx="738">
                  <c:v>312.77278365210299</c:v>
                </c:pt>
                <c:pt idx="739">
                  <c:v>319.41285278592102</c:v>
                </c:pt>
                <c:pt idx="740">
                  <c:v>340.62459338569698</c:v>
                </c:pt>
                <c:pt idx="741">
                  <c:v>335.07136415082999</c:v>
                </c:pt>
                <c:pt idx="742">
                  <c:v>342.49114044612998</c:v>
                </c:pt>
                <c:pt idx="743">
                  <c:v>359.57971184839801</c:v>
                </c:pt>
                <c:pt idx="744">
                  <c:v>374.45975657643902</c:v>
                </c:pt>
                <c:pt idx="745">
                  <c:v>371.99186185114303</c:v>
                </c:pt>
                <c:pt idx="746">
                  <c:v>401.335982461968</c:v>
                </c:pt>
                <c:pt idx="747">
                  <c:v>410.17878141914599</c:v>
                </c:pt>
                <c:pt idx="748">
                  <c:v>409.80803474628601</c:v>
                </c:pt>
                <c:pt idx="749">
                  <c:v>397.62993525834997</c:v>
                </c:pt>
                <c:pt idx="750">
                  <c:v>404.36962804563399</c:v>
                </c:pt>
                <c:pt idx="751">
                  <c:v>411.51432031888601</c:v>
                </c:pt>
                <c:pt idx="752">
                  <c:v>387.24601038152701</c:v>
                </c:pt>
                <c:pt idx="753">
                  <c:v>389.45928250048797</c:v>
                </c:pt>
                <c:pt idx="754">
                  <c:v>395.750721940483</c:v>
                </c:pt>
                <c:pt idx="755">
                  <c:v>390.928217070855</c:v>
                </c:pt>
                <c:pt idx="756">
                  <c:v>396.27279363157402</c:v>
                </c:pt>
                <c:pt idx="757">
                  <c:v>394.45016983799701</c:v>
                </c:pt>
                <c:pt idx="758">
                  <c:v>389.586241204565</c:v>
                </c:pt>
                <c:pt idx="759">
                  <c:v>346.80790624394501</c:v>
                </c:pt>
                <c:pt idx="760">
                  <c:v>348.85631396462202</c:v>
                </c:pt>
                <c:pt idx="761">
                  <c:v>351.271382695559</c:v>
                </c:pt>
                <c:pt idx="762">
                  <c:v>353.26847825594302</c:v>
                </c:pt>
                <c:pt idx="763">
                  <c:v>355.39414090393802</c:v>
                </c:pt>
                <c:pt idx="764">
                  <c:v>357.19678480413899</c:v>
                </c:pt>
                <c:pt idx="765">
                  <c:v>361.512700757321</c:v>
                </c:pt>
                <c:pt idx="766">
                  <c:v>372.66969057914503</c:v>
                </c:pt>
                <c:pt idx="767">
                  <c:v>373.66203202173801</c:v>
                </c:pt>
                <c:pt idx="768">
                  <c:v>389.08755151906098</c:v>
                </c:pt>
                <c:pt idx="769">
                  <c:v>371.45823932968801</c:v>
                </c:pt>
                <c:pt idx="770">
                  <c:v>389.02066783465898</c:v>
                </c:pt>
                <c:pt idx="771">
                  <c:v>399.95418691062901</c:v>
                </c:pt>
                <c:pt idx="772">
                  <c:v>395.52678666412697</c:v>
                </c:pt>
                <c:pt idx="773">
                  <c:v>402.20275122736899</c:v>
                </c:pt>
                <c:pt idx="774">
                  <c:v>386.83565182837498</c:v>
                </c:pt>
                <c:pt idx="775">
                  <c:v>430.42218357032601</c:v>
                </c:pt>
                <c:pt idx="776">
                  <c:v>429.33597838621699</c:v>
                </c:pt>
                <c:pt idx="777">
                  <c:v>435.18647876764402</c:v>
                </c:pt>
                <c:pt idx="778">
                  <c:v>425.02136303383202</c:v>
                </c:pt>
                <c:pt idx="779">
                  <c:v>430.93608095251801</c:v>
                </c:pt>
                <c:pt idx="780">
                  <c:v>433.45612690730599</c:v>
                </c:pt>
                <c:pt idx="781">
                  <c:v>424.71756359741897</c:v>
                </c:pt>
                <c:pt idx="782">
                  <c:v>442.08712233086601</c:v>
                </c:pt>
                <c:pt idx="783">
                  <c:v>432.61473546265802</c:v>
                </c:pt>
                <c:pt idx="784">
                  <c:v>438.726603327779</c:v>
                </c:pt>
                <c:pt idx="785">
                  <c:v>444.15679065801402</c:v>
                </c:pt>
                <c:pt idx="786">
                  <c:v>463.52162240439702</c:v>
                </c:pt>
                <c:pt idx="787">
                  <c:v>472.07758591736803</c:v>
                </c:pt>
                <c:pt idx="788">
                  <c:v>477.60355732460903</c:v>
                </c:pt>
                <c:pt idx="789">
                  <c:v>479.239875196654</c:v>
                </c:pt>
                <c:pt idx="790">
                  <c:v>491.54223746091799</c:v>
                </c:pt>
                <c:pt idx="791">
                  <c:v>477.790716789714</c:v>
                </c:pt>
                <c:pt idx="792">
                  <c:v>492.61270133154102</c:v>
                </c:pt>
                <c:pt idx="793">
                  <c:v>495.46424096777298</c:v>
                </c:pt>
                <c:pt idx="794">
                  <c:v>494.82119836667601</c:v>
                </c:pt>
                <c:pt idx="795">
                  <c:v>514.55186714301203</c:v>
                </c:pt>
                <c:pt idx="796">
                  <c:v>515.10837475037704</c:v>
                </c:pt>
                <c:pt idx="797">
                  <c:v>523.61439082904496</c:v>
                </c:pt>
                <c:pt idx="798">
                  <c:v>515.07821790073501</c:v>
                </c:pt>
                <c:pt idx="799">
                  <c:v>524.63816905542296</c:v>
                </c:pt>
                <c:pt idx="800">
                  <c:v>541.07702894995202</c:v>
                </c:pt>
                <c:pt idx="801">
                  <c:v>528.46720272872301</c:v>
                </c:pt>
                <c:pt idx="802">
                  <c:v>504.60262446486001</c:v>
                </c:pt>
                <c:pt idx="803">
                  <c:v>504.76146548750501</c:v>
                </c:pt>
                <c:pt idx="804">
                  <c:v>506.35385136899498</c:v>
                </c:pt>
                <c:pt idx="805">
                  <c:v>507.91571594006302</c:v>
                </c:pt>
                <c:pt idx="806">
                  <c:v>509.33977301260899</c:v>
                </c:pt>
                <c:pt idx="807">
                  <c:v>525.04551775801804</c:v>
                </c:pt>
                <c:pt idx="808">
                  <c:v>514.82929393672896</c:v>
                </c:pt>
                <c:pt idx="809">
                  <c:v>523.65913720379206</c:v>
                </c:pt>
                <c:pt idx="810">
                  <c:v>504.59136084706103</c:v>
                </c:pt>
                <c:pt idx="811">
                  <c:v>509.31035894412202</c:v>
                </c:pt>
                <c:pt idx="812">
                  <c:v>515.185496438526</c:v>
                </c:pt>
                <c:pt idx="813">
                  <c:v>535.76003576436199</c:v>
                </c:pt>
                <c:pt idx="814">
                  <c:v>549.98061310504102</c:v>
                </c:pt>
                <c:pt idx="815">
                  <c:v>563.997774874897</c:v>
                </c:pt>
                <c:pt idx="816">
                  <c:v>583.32589216055703</c:v>
                </c:pt>
                <c:pt idx="817">
                  <c:v>601.76196606650899</c:v>
                </c:pt>
                <c:pt idx="818">
                  <c:v>626.91876480389999</c:v>
                </c:pt>
                <c:pt idx="819">
                  <c:v>633.28269592466904</c:v>
                </c:pt>
                <c:pt idx="820">
                  <c:v>657.286687840887</c:v>
                </c:pt>
                <c:pt idx="821">
                  <c:v>650.48886393359999</c:v>
                </c:pt>
                <c:pt idx="822">
                  <c:v>678.89153190592003</c:v>
                </c:pt>
                <c:pt idx="823">
                  <c:v>689.003894485459</c:v>
                </c:pt>
                <c:pt idx="824">
                  <c:v>707.53680669639198</c:v>
                </c:pt>
                <c:pt idx="825">
                  <c:v>719.76693849145897</c:v>
                </c:pt>
                <c:pt idx="826">
                  <c:v>727.85606412747097</c:v>
                </c:pt>
                <c:pt idx="827">
                  <c:v>746.41636196686204</c:v>
                </c:pt>
                <c:pt idx="828">
                  <c:v>767.15415971080995</c:v>
                </c:pt>
                <c:pt idx="829">
                  <c:v>761.23908703618599</c:v>
                </c:pt>
                <c:pt idx="830">
                  <c:v>719.19899744841496</c:v>
                </c:pt>
                <c:pt idx="831">
                  <c:v>742.26894250170403</c:v>
                </c:pt>
                <c:pt idx="832">
                  <c:v>782.66751781882795</c:v>
                </c:pt>
                <c:pt idx="833">
                  <c:v>792.90518036003698</c:v>
                </c:pt>
                <c:pt idx="834">
                  <c:v>845.65724552209599</c:v>
                </c:pt>
                <c:pt idx="835">
                  <c:v>835.410673656065</c:v>
                </c:pt>
                <c:pt idx="836">
                  <c:v>880.84559923281699</c:v>
                </c:pt>
                <c:pt idx="837">
                  <c:v>879.79859139334201</c:v>
                </c:pt>
                <c:pt idx="838">
                  <c:v>839.05167866627198</c:v>
                </c:pt>
                <c:pt idx="839">
                  <c:v>876.702669102394</c:v>
                </c:pt>
                <c:pt idx="840">
                  <c:v>939.86853501627195</c:v>
                </c:pt>
                <c:pt idx="841">
                  <c:v>981.75662675354101</c:v>
                </c:pt>
                <c:pt idx="842">
                  <c:v>1057.8086041430799</c:v>
                </c:pt>
                <c:pt idx="843">
                  <c:v>1018.50619345949</c:v>
                </c:pt>
                <c:pt idx="844">
                  <c:v>1077.5481508778</c:v>
                </c:pt>
                <c:pt idx="845">
                  <c:v>1040.77667093217</c:v>
                </c:pt>
                <c:pt idx="846">
                  <c:v>1075.73594367551</c:v>
                </c:pt>
                <c:pt idx="847">
                  <c:v>1095.3859844661199</c:v>
                </c:pt>
                <c:pt idx="848">
                  <c:v>1101.7278518928899</c:v>
                </c:pt>
                <c:pt idx="849">
                  <c:v>1183.6722024666101</c:v>
                </c:pt>
                <c:pt idx="850">
                  <c:v>1244.5821383893799</c:v>
                </c:pt>
                <c:pt idx="851">
                  <c:v>1258.7356593038401</c:v>
                </c:pt>
                <c:pt idx="852">
                  <c:v>1225.0767649048601</c:v>
                </c:pt>
                <c:pt idx="853">
                  <c:v>1269.7016824248501</c:v>
                </c:pt>
                <c:pt idx="854">
                  <c:v>1243.5550997982</c:v>
                </c:pt>
                <c:pt idx="855">
                  <c:v>1048.2148551042501</c:v>
                </c:pt>
                <c:pt idx="856">
                  <c:v>1131.5614525589001</c:v>
                </c:pt>
                <c:pt idx="857">
                  <c:v>1135.3014925284799</c:v>
                </c:pt>
                <c:pt idx="858">
                  <c:v>1149.4260735201799</c:v>
                </c:pt>
                <c:pt idx="859">
                  <c:v>1224.20121480943</c:v>
                </c:pt>
                <c:pt idx="860">
                  <c:v>1271.3246997546601</c:v>
                </c:pt>
                <c:pt idx="861">
                  <c:v>1223.8824408324399</c:v>
                </c:pt>
                <c:pt idx="862">
                  <c:v>1271.57118922158</c:v>
                </c:pt>
                <c:pt idx="863">
                  <c:v>1331.62112446846</c:v>
                </c:pt>
                <c:pt idx="864">
                  <c:v>1303.83069162072</c:v>
                </c:pt>
                <c:pt idx="865">
                  <c:v>1372.51976678398</c:v>
                </c:pt>
                <c:pt idx="866">
                  <c:v>1329.5365995398599</c:v>
                </c:pt>
                <c:pt idx="867">
                  <c:v>1317.95063744457</c:v>
                </c:pt>
                <c:pt idx="868">
                  <c:v>1285.9686150421601</c:v>
                </c:pt>
                <c:pt idx="869">
                  <c:v>1291.36248302182</c:v>
                </c:pt>
                <c:pt idx="870">
                  <c:v>1269.40234277638</c:v>
                </c:pt>
                <c:pt idx="871">
                  <c:v>1373.1887622500201</c:v>
                </c:pt>
                <c:pt idx="872">
                  <c:v>1314.1821164810401</c:v>
                </c:pt>
                <c:pt idx="873">
                  <c:v>1353.4030963519599</c:v>
                </c:pt>
                <c:pt idx="874">
                  <c:v>1425.9372998381</c:v>
                </c:pt>
                <c:pt idx="875">
                  <c:v>1341.17848269923</c:v>
                </c:pt>
                <c:pt idx="876">
                  <c:v>1274.12538464719</c:v>
                </c:pt>
                <c:pt idx="877">
                  <c:v>1281.7590933142101</c:v>
                </c:pt>
                <c:pt idx="878">
                  <c:v>1254.6660797571001</c:v>
                </c:pt>
                <c:pt idx="879">
                  <c:v>1350.22361460147</c:v>
                </c:pt>
                <c:pt idx="880">
                  <c:v>1283.2596997471501</c:v>
                </c:pt>
                <c:pt idx="881">
                  <c:v>1233.4368857833499</c:v>
                </c:pt>
                <c:pt idx="882">
                  <c:v>1239.66835004265</c:v>
                </c:pt>
                <c:pt idx="883">
                  <c:v>1245.88143495959</c:v>
                </c:pt>
                <c:pt idx="884">
                  <c:v>1252.7016632852501</c:v>
                </c:pt>
                <c:pt idx="885">
                  <c:v>1257.4705078038301</c:v>
                </c:pt>
                <c:pt idx="886">
                  <c:v>1262.7372339932399</c:v>
                </c:pt>
                <c:pt idx="887">
                  <c:v>1267.79779125815</c:v>
                </c:pt>
                <c:pt idx="888">
                  <c:v>1271.9881199424001</c:v>
                </c:pt>
                <c:pt idx="889">
                  <c:v>1275.4651655146099</c:v>
                </c:pt>
                <c:pt idx="890">
                  <c:v>1279.22028757362</c:v>
                </c:pt>
                <c:pt idx="891">
                  <c:v>1283.05063077618</c:v>
                </c:pt>
                <c:pt idx="892">
                  <c:v>1286.5192358240199</c:v>
                </c:pt>
                <c:pt idx="893">
                  <c:v>1289.48148723964</c:v>
                </c:pt>
                <c:pt idx="894">
                  <c:v>1291.64955007973</c:v>
                </c:pt>
                <c:pt idx="895">
                  <c:v>1308.2679497629599</c:v>
                </c:pt>
                <c:pt idx="896">
                  <c:v>1286.6444635595501</c:v>
                </c:pt>
                <c:pt idx="897">
                  <c:v>1288.35677920324</c:v>
                </c:pt>
                <c:pt idx="898">
                  <c:v>1288.4122696678901</c:v>
                </c:pt>
                <c:pt idx="899">
                  <c:v>1223.1689649863699</c:v>
                </c:pt>
                <c:pt idx="900">
                  <c:v>1227.75165291851</c:v>
                </c:pt>
                <c:pt idx="901">
                  <c:v>1229.22579498654</c:v>
                </c:pt>
                <c:pt idx="902">
                  <c:v>1231.12019472102</c:v>
                </c:pt>
                <c:pt idx="903">
                  <c:v>1232.74629758724</c:v>
                </c:pt>
                <c:pt idx="904">
                  <c:v>1234.4732905728399</c:v>
                </c:pt>
                <c:pt idx="905">
                  <c:v>1236.1779885444701</c:v>
                </c:pt>
                <c:pt idx="906">
                  <c:v>1237.66224798094</c:v>
                </c:pt>
                <c:pt idx="907">
                  <c:v>1238.9624433198101</c:v>
                </c:pt>
                <c:pt idx="908">
                  <c:v>1240.2640045466101</c:v>
                </c:pt>
                <c:pt idx="909">
                  <c:v>1241.4427857140499</c:v>
                </c:pt>
                <c:pt idx="910">
                  <c:v>1242.7469526029499</c:v>
                </c:pt>
                <c:pt idx="911">
                  <c:v>1255.02723249779</c:v>
                </c:pt>
                <c:pt idx="912">
                  <c:v>1331.6704075207399</c:v>
                </c:pt>
                <c:pt idx="913">
                  <c:v>1352.1305759547499</c:v>
                </c:pt>
                <c:pt idx="914">
                  <c:v>1384.6536875930401</c:v>
                </c:pt>
                <c:pt idx="915">
                  <c:v>1418.1847398601899</c:v>
                </c:pt>
                <c:pt idx="916">
                  <c:v>1401.51162151364</c:v>
                </c:pt>
                <c:pt idx="917">
                  <c:v>1487.3594176520901</c:v>
                </c:pt>
                <c:pt idx="918">
                  <c:v>1508.8556599450401</c:v>
                </c:pt>
                <c:pt idx="919">
                  <c:v>1574.6679122283799</c:v>
                </c:pt>
                <c:pt idx="920">
                  <c:v>1609.6130489997799</c:v>
                </c:pt>
                <c:pt idx="921">
                  <c:v>1633.1480276198499</c:v>
                </c:pt>
                <c:pt idx="922">
                  <c:v>1612.97752865496</c:v>
                </c:pt>
                <c:pt idx="923">
                  <c:v>1584.6568511201999</c:v>
                </c:pt>
                <c:pt idx="924">
                  <c:v>1604.62413153446</c:v>
                </c:pt>
                <c:pt idx="925">
                  <c:v>1635.7763407832899</c:v>
                </c:pt>
                <c:pt idx="926">
                  <c:v>1564.9245712675599</c:v>
                </c:pt>
                <c:pt idx="927">
                  <c:v>1566.6468923412201</c:v>
                </c:pt>
                <c:pt idx="928">
                  <c:v>1572.11506352077</c:v>
                </c:pt>
                <c:pt idx="929">
                  <c:v>1564.3889972126599</c:v>
                </c:pt>
                <c:pt idx="930">
                  <c:v>1577.1602305128599</c:v>
                </c:pt>
                <c:pt idx="931">
                  <c:v>1633.94624711699</c:v>
                </c:pt>
                <c:pt idx="932">
                  <c:v>1591.2623428290699</c:v>
                </c:pt>
                <c:pt idx="933">
                  <c:v>1623.8408830805399</c:v>
                </c:pt>
                <c:pt idx="934">
                  <c:v>1595.6829208526799</c:v>
                </c:pt>
                <c:pt idx="935">
                  <c:v>1567.58601675523</c:v>
                </c:pt>
                <c:pt idx="936">
                  <c:v>1578.5177538069299</c:v>
                </c:pt>
                <c:pt idx="937">
                  <c:v>1590.9113786794001</c:v>
                </c:pt>
                <c:pt idx="938">
                  <c:v>1657.57690178046</c:v>
                </c:pt>
                <c:pt idx="939">
                  <c:v>1642.1070109622401</c:v>
                </c:pt>
                <c:pt idx="940">
                  <c:v>1654.47688255753</c:v>
                </c:pt>
                <c:pt idx="941">
                  <c:v>1590.1620502037399</c:v>
                </c:pt>
                <c:pt idx="942">
                  <c:v>1587.7340636941699</c:v>
                </c:pt>
                <c:pt idx="943">
                  <c:v>1588.8702695469501</c:v>
                </c:pt>
                <c:pt idx="944">
                  <c:v>1642.71346789164</c:v>
                </c:pt>
                <c:pt idx="945">
                  <c:v>1643.67258561008</c:v>
                </c:pt>
                <c:pt idx="946">
                  <c:v>1673.67166470811</c:v>
                </c:pt>
                <c:pt idx="947">
                  <c:v>1691.7107336834799</c:v>
                </c:pt>
                <c:pt idx="948">
                  <c:v>1638.88363694039</c:v>
                </c:pt>
                <c:pt idx="949">
                  <c:v>1639.10220522697</c:v>
                </c:pt>
                <c:pt idx="950">
                  <c:v>1586.06315408671</c:v>
                </c:pt>
                <c:pt idx="951">
                  <c:v>1602.3218027692101</c:v>
                </c:pt>
                <c:pt idx="952">
                  <c:v>1638.4554093120801</c:v>
                </c:pt>
                <c:pt idx="953">
                  <c:v>1697.9783931454199</c:v>
                </c:pt>
                <c:pt idx="954">
                  <c:v>1733.92450284808</c:v>
                </c:pt>
                <c:pt idx="955">
                  <c:v>1755.92308946664</c:v>
                </c:pt>
                <c:pt idx="956">
                  <c:v>1788.7946857110601</c:v>
                </c:pt>
                <c:pt idx="957">
                  <c:v>1760.3387091176</c:v>
                </c:pt>
                <c:pt idx="958">
                  <c:v>1779.7642893325699</c:v>
                </c:pt>
                <c:pt idx="959">
                  <c:v>1849.4492594574499</c:v>
                </c:pt>
                <c:pt idx="960">
                  <c:v>1916.8196806365299</c:v>
                </c:pt>
                <c:pt idx="961">
                  <c:v>1886.93949493743</c:v>
                </c:pt>
                <c:pt idx="962">
                  <c:v>1823.7097772385</c:v>
                </c:pt>
                <c:pt idx="963">
                  <c:v>1838.1749033298199</c:v>
                </c:pt>
                <c:pt idx="964">
                  <c:v>1845.3205639333901</c:v>
                </c:pt>
                <c:pt idx="965">
                  <c:v>1884.60154088033</c:v>
                </c:pt>
                <c:pt idx="966">
                  <c:v>1724.4368117137401</c:v>
                </c:pt>
                <c:pt idx="967">
                  <c:v>1729.2716619867499</c:v>
                </c:pt>
                <c:pt idx="968">
                  <c:v>1732.9067662483801</c:v>
                </c:pt>
                <c:pt idx="969">
                  <c:v>1735.33444973513</c:v>
                </c:pt>
                <c:pt idx="970">
                  <c:v>1738.4607238670901</c:v>
                </c:pt>
                <c:pt idx="971">
                  <c:v>1741.5229862526901</c:v>
                </c:pt>
                <c:pt idx="972">
                  <c:v>1766.13537224625</c:v>
                </c:pt>
                <c:pt idx="973">
                  <c:v>1675.65252296682</c:v>
                </c:pt>
                <c:pt idx="974">
                  <c:v>1678.2349254086801</c:v>
                </c:pt>
                <c:pt idx="975">
                  <c:v>1680.3507706425501</c:v>
                </c:pt>
                <c:pt idx="976">
                  <c:v>1682.8226161231401</c:v>
                </c:pt>
                <c:pt idx="977">
                  <c:v>1684.3714943273501</c:v>
                </c:pt>
                <c:pt idx="978">
                  <c:v>1684.6915537156599</c:v>
                </c:pt>
                <c:pt idx="979">
                  <c:v>1684.6915537156599</c:v>
                </c:pt>
                <c:pt idx="980">
                  <c:v>1684.6915537156599</c:v>
                </c:pt>
                <c:pt idx="981">
                  <c:v>1685.0116739207201</c:v>
                </c:pt>
                <c:pt idx="982">
                  <c:v>1685.3824154153499</c:v>
                </c:pt>
                <c:pt idx="983">
                  <c:v>1685.73638111787</c:v>
                </c:pt>
                <c:pt idx="984">
                  <c:v>1685.73638111787</c:v>
                </c:pt>
                <c:pt idx="985">
                  <c:v>1739.45964075137</c:v>
                </c:pt>
                <c:pt idx="986">
                  <c:v>1874.4412544312299</c:v>
                </c:pt>
                <c:pt idx="987">
                  <c:v>1937.44855900213</c:v>
                </c:pt>
                <c:pt idx="988">
                  <c:v>2016.3533814074499</c:v>
                </c:pt>
                <c:pt idx="989">
                  <c:v>1964.7398032506501</c:v>
                </c:pt>
                <c:pt idx="990">
                  <c:v>2073.8755442470801</c:v>
                </c:pt>
                <c:pt idx="991">
                  <c:v>2131.0816111337199</c:v>
                </c:pt>
                <c:pt idx="992">
                  <c:v>2059.0715857062501</c:v>
                </c:pt>
                <c:pt idx="993">
                  <c:v>2129.4704718749199</c:v>
                </c:pt>
                <c:pt idx="994">
                  <c:v>2263.23870709926</c:v>
                </c:pt>
                <c:pt idx="995">
                  <c:v>2309.1524385339499</c:v>
                </c:pt>
                <c:pt idx="996">
                  <c:v>2127.2248180686902</c:v>
                </c:pt>
                <c:pt idx="997">
                  <c:v>2008.84430459399</c:v>
                </c:pt>
                <c:pt idx="998">
                  <c:v>2128.72399724049</c:v>
                </c:pt>
                <c:pt idx="999">
                  <c:v>2129.1923656966801</c:v>
                </c:pt>
                <c:pt idx="1000">
                  <c:v>2152.55065876653</c:v>
                </c:pt>
                <c:pt idx="1001">
                  <c:v>2236.6652941664101</c:v>
                </c:pt>
                <c:pt idx="1002">
                  <c:v>2250.6146768169101</c:v>
                </c:pt>
                <c:pt idx="1003">
                  <c:v>2404.42526568739</c:v>
                </c:pt>
                <c:pt idx="1004">
                  <c:v>2452.2763823289501</c:v>
                </c:pt>
                <c:pt idx="1005">
                  <c:v>2538.5203974710498</c:v>
                </c:pt>
                <c:pt idx="1006">
                  <c:v>2550.2967327486399</c:v>
                </c:pt>
                <c:pt idx="1007">
                  <c:v>2624.6732082794101</c:v>
                </c:pt>
                <c:pt idx="1008">
                  <c:v>2591.7136906107198</c:v>
                </c:pt>
                <c:pt idx="1009">
                  <c:v>2546.4694494129999</c:v>
                </c:pt>
                <c:pt idx="1010">
                  <c:v>2486.5541604734399</c:v>
                </c:pt>
                <c:pt idx="1011">
                  <c:v>2142.2398432413602</c:v>
                </c:pt>
                <c:pt idx="1012">
                  <c:v>2142.2398432413602</c:v>
                </c:pt>
                <c:pt idx="1013">
                  <c:v>2142.2398432413602</c:v>
                </c:pt>
                <c:pt idx="1014">
                  <c:v>2142.2398432413602</c:v>
                </c:pt>
                <c:pt idx="1015">
                  <c:v>2142.2398432413602</c:v>
                </c:pt>
                <c:pt idx="1016">
                  <c:v>2141.4611215232399</c:v>
                </c:pt>
                <c:pt idx="1017">
                  <c:v>2235.5844169267898</c:v>
                </c:pt>
                <c:pt idx="1018">
                  <c:v>2305.4032242079502</c:v>
                </c:pt>
                <c:pt idx="1019">
                  <c:v>2285.6485245203498</c:v>
                </c:pt>
                <c:pt idx="1020">
                  <c:v>2143.2973042673402</c:v>
                </c:pt>
                <c:pt idx="1021">
                  <c:v>2227.1162044667199</c:v>
                </c:pt>
                <c:pt idx="1022">
                  <c:v>2244.5502991108201</c:v>
                </c:pt>
                <c:pt idx="1023">
                  <c:v>2301.8364066326499</c:v>
                </c:pt>
                <c:pt idx="1024">
                  <c:v>2364.5151375181399</c:v>
                </c:pt>
                <c:pt idx="1025">
                  <c:v>2323.5951963076</c:v>
                </c:pt>
                <c:pt idx="1026">
                  <c:v>2341.6125590453798</c:v>
                </c:pt>
                <c:pt idx="1027">
                  <c:v>2369.66825251306</c:v>
                </c:pt>
                <c:pt idx="1028">
                  <c:v>2502.0017723419901</c:v>
                </c:pt>
                <c:pt idx="1029">
                  <c:v>2533.8453334689202</c:v>
                </c:pt>
                <c:pt idx="1030">
                  <c:v>2635.5412195177601</c:v>
                </c:pt>
                <c:pt idx="1031">
                  <c:v>2676.33951521672</c:v>
                </c:pt>
                <c:pt idx="1032">
                  <c:v>2751.8975485927599</c:v>
                </c:pt>
                <c:pt idx="1033">
                  <c:v>2718.7982418669599</c:v>
                </c:pt>
                <c:pt idx="1034">
                  <c:v>2871.4340755502199</c:v>
                </c:pt>
                <c:pt idx="1035">
                  <c:v>2793.9502520494102</c:v>
                </c:pt>
                <c:pt idx="1036">
                  <c:v>2899.5526861560702</c:v>
                </c:pt>
                <c:pt idx="1037">
                  <c:v>3020.3793913762502</c:v>
                </c:pt>
                <c:pt idx="1038">
                  <c:v>3114.60580513689</c:v>
                </c:pt>
                <c:pt idx="1039">
                  <c:v>3202.8549488684798</c:v>
                </c:pt>
                <c:pt idx="1040">
                  <c:v>3096.30170604767</c:v>
                </c:pt>
                <c:pt idx="1041">
                  <c:v>3239.80766914687</c:v>
                </c:pt>
                <c:pt idx="1042">
                  <c:v>3253.4667074860999</c:v>
                </c:pt>
                <c:pt idx="1043">
                  <c:v>3245.51851747214</c:v>
                </c:pt>
                <c:pt idx="1044">
                  <c:v>3312.6020668629099</c:v>
                </c:pt>
                <c:pt idx="1045">
                  <c:v>3399.9757027855699</c:v>
                </c:pt>
                <c:pt idx="1046">
                  <c:v>3330.5647222633902</c:v>
                </c:pt>
                <c:pt idx="1047">
                  <c:v>3471.7867953851601</c:v>
                </c:pt>
                <c:pt idx="1048">
                  <c:v>3404.7754841317301</c:v>
                </c:pt>
                <c:pt idx="1049">
                  <c:v>3490.8640202120901</c:v>
                </c:pt>
                <c:pt idx="1050">
                  <c:v>3580.3564887426701</c:v>
                </c:pt>
                <c:pt idx="1051">
                  <c:v>3578.08741031412</c:v>
                </c:pt>
                <c:pt idx="1052">
                  <c:v>3468.3356324178399</c:v>
                </c:pt>
                <c:pt idx="1053">
                  <c:v>3680.9169941544401</c:v>
                </c:pt>
                <c:pt idx="1054">
                  <c:v>3639.2489776581101</c:v>
                </c:pt>
                <c:pt idx="1055">
                  <c:v>3661.1091050438199</c:v>
                </c:pt>
                <c:pt idx="1056">
                  <c:v>3710.1218432386299</c:v>
                </c:pt>
                <c:pt idx="1057">
                  <c:v>3653.99256833046</c:v>
                </c:pt>
                <c:pt idx="1058">
                  <c:v>3710.7324889347101</c:v>
                </c:pt>
                <c:pt idx="1059">
                  <c:v>3475.2490920048299</c:v>
                </c:pt>
                <c:pt idx="1060">
                  <c:v>3475.2490920048299</c:v>
                </c:pt>
                <c:pt idx="1061">
                  <c:v>3475.2490920048299</c:v>
                </c:pt>
                <c:pt idx="1062">
                  <c:v>3484.2260900240499</c:v>
                </c:pt>
                <c:pt idx="1063">
                  <c:v>3399.6440596465</c:v>
                </c:pt>
                <c:pt idx="1064">
                  <c:v>3399.6440596465</c:v>
                </c:pt>
                <c:pt idx="1065">
                  <c:v>3400.3240530555499</c:v>
                </c:pt>
                <c:pt idx="1066">
                  <c:v>3419.4768855932698</c:v>
                </c:pt>
                <c:pt idx="1067">
                  <c:v>3450.9005327049599</c:v>
                </c:pt>
                <c:pt idx="1068">
                  <c:v>3513.4834737525498</c:v>
                </c:pt>
                <c:pt idx="1069">
                  <c:v>3513.16736757428</c:v>
                </c:pt>
                <c:pt idx="1070">
                  <c:v>3652.59513080016</c:v>
                </c:pt>
                <c:pt idx="1071">
                  <c:v>3671.5007761184802</c:v>
                </c:pt>
                <c:pt idx="1072">
                  <c:v>3680.82632827408</c:v>
                </c:pt>
                <c:pt idx="1073">
                  <c:v>3606.4990987706701</c:v>
                </c:pt>
                <c:pt idx="1074">
                  <c:v>3782.9477566667301</c:v>
                </c:pt>
                <c:pt idx="1075">
                  <c:v>3852.1284247144699</c:v>
                </c:pt>
                <c:pt idx="1076">
                  <c:v>3929.47767655178</c:v>
                </c:pt>
                <c:pt idx="1077">
                  <c:v>4071.6304544814002</c:v>
                </c:pt>
                <c:pt idx="1078">
                  <c:v>4079.2984140807598</c:v>
                </c:pt>
                <c:pt idx="1079">
                  <c:v>4125.7930902777298</c:v>
                </c:pt>
                <c:pt idx="1080">
                  <c:v>4172.5274479884501</c:v>
                </c:pt>
                <c:pt idx="1081">
                  <c:v>4209.7813605794599</c:v>
                </c:pt>
                <c:pt idx="1082">
                  <c:v>4292.5123904413404</c:v>
                </c:pt>
                <c:pt idx="1083">
                  <c:v>4304.5897523518497</c:v>
                </c:pt>
                <c:pt idx="1084">
                  <c:v>4417.2987658318098</c:v>
                </c:pt>
                <c:pt idx="1085">
                  <c:v>4521.6424914252202</c:v>
                </c:pt>
                <c:pt idx="1086">
                  <c:v>4666.9852059817404</c:v>
                </c:pt>
                <c:pt idx="1087">
                  <c:v>4719.8305161300405</c:v>
                </c:pt>
              </c:numCache>
            </c:numRef>
          </c:val>
          <c:smooth val="0"/>
          <c:extLst>
            <c:ext xmlns:c16="http://schemas.microsoft.com/office/drawing/2014/chart" uri="{C3380CC4-5D6E-409C-BE32-E72D297353CC}">
              <c16:uniqueId val="{00000005-34B5-FB41-8C13-5B247D7B3865}"/>
            </c:ext>
          </c:extLst>
        </c:ser>
        <c:ser>
          <c:idx val="6"/>
          <c:order val="6"/>
          <c:tx>
            <c:strRef>
              <c:f>Sheet4!$H$1</c:f>
              <c:strCache>
                <c:ptCount val="1"/>
                <c:pt idx="0">
                  <c:v>14-index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Sheet4!$H$2:$H$1089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1.4322297073271899</c:v>
                </c:pt>
                <c:pt idx="31">
                  <c:v>1.43761024740705</c:v>
                </c:pt>
                <c:pt idx="32">
                  <c:v>1.43948030925437</c:v>
                </c:pt>
                <c:pt idx="33">
                  <c:v>1.4436028473993301</c:v>
                </c:pt>
                <c:pt idx="34">
                  <c:v>1.4484901622644999</c:v>
                </c:pt>
                <c:pt idx="35">
                  <c:v>1.4516221413978401</c:v>
                </c:pt>
                <c:pt idx="36">
                  <c:v>1.4552555549583299</c:v>
                </c:pt>
                <c:pt idx="37">
                  <c:v>1.4592627947698</c:v>
                </c:pt>
                <c:pt idx="38">
                  <c:v>1.4621841238630999</c:v>
                </c:pt>
                <c:pt idx="39">
                  <c:v>1.46364701005062</c:v>
                </c:pt>
                <c:pt idx="40">
                  <c:v>1.4669437749407801</c:v>
                </c:pt>
                <c:pt idx="41">
                  <c:v>1.4680884202692801</c:v>
                </c:pt>
                <c:pt idx="42">
                  <c:v>1.47011571998595</c:v>
                </c:pt>
                <c:pt idx="43">
                  <c:v>1.47202806536889</c:v>
                </c:pt>
                <c:pt idx="44">
                  <c:v>1.4743261522506701</c:v>
                </c:pt>
                <c:pt idx="45">
                  <c:v>1.47497499200356</c:v>
                </c:pt>
                <c:pt idx="46">
                  <c:v>1.47689365838986</c:v>
                </c:pt>
                <c:pt idx="47">
                  <c:v>1.4780017274866699</c:v>
                </c:pt>
                <c:pt idx="48">
                  <c:v>1.4791106279345501</c:v>
                </c:pt>
                <c:pt idx="49">
                  <c:v>1.48026476696804</c:v>
                </c:pt>
                <c:pt idx="50">
                  <c:v>1.48103469711207</c:v>
                </c:pt>
                <c:pt idx="51">
                  <c:v>1.4814198142707999</c:v>
                </c:pt>
                <c:pt idx="52">
                  <c:v>1.4817753959164199</c:v>
                </c:pt>
                <c:pt idx="53">
                  <c:v>1.4833172130979999</c:v>
                </c:pt>
                <c:pt idx="54">
                  <c:v>1.4857071935807999</c:v>
                </c:pt>
                <c:pt idx="55">
                  <c:v>1.4875654422804301</c:v>
                </c:pt>
                <c:pt idx="56">
                  <c:v>1.49091608180502</c:v>
                </c:pt>
                <c:pt idx="57">
                  <c:v>1.4943489634525899</c:v>
                </c:pt>
                <c:pt idx="58">
                  <c:v>1.49668189706338</c:v>
                </c:pt>
                <c:pt idx="59">
                  <c:v>1.49823922476002</c:v>
                </c:pt>
                <c:pt idx="60">
                  <c:v>1.49898852418867</c:v>
                </c:pt>
                <c:pt idx="61">
                  <c:v>1.4993783099259901</c:v>
                </c:pt>
                <c:pt idx="62">
                  <c:v>1.49973820210625</c:v>
                </c:pt>
                <c:pt idx="63">
                  <c:v>1.5452800939609399</c:v>
                </c:pt>
                <c:pt idx="64">
                  <c:v>1.5007651823388199</c:v>
                </c:pt>
                <c:pt idx="65">
                  <c:v>1.3025906538079399</c:v>
                </c:pt>
                <c:pt idx="66">
                  <c:v>1.2254604857953799</c:v>
                </c:pt>
                <c:pt idx="67">
                  <c:v>1.2795788861727</c:v>
                </c:pt>
                <c:pt idx="68">
                  <c:v>1.2955834764277101</c:v>
                </c:pt>
                <c:pt idx="69">
                  <c:v>1.1542970354031501</c:v>
                </c:pt>
                <c:pt idx="70">
                  <c:v>1.15471265298641</c:v>
                </c:pt>
                <c:pt idx="71">
                  <c:v>1.23755632957368</c:v>
                </c:pt>
                <c:pt idx="72">
                  <c:v>1.5044489597908799</c:v>
                </c:pt>
                <c:pt idx="73">
                  <c:v>1.6995202923719801</c:v>
                </c:pt>
                <c:pt idx="74">
                  <c:v>1.53817472647651</c:v>
                </c:pt>
                <c:pt idx="75">
                  <c:v>1.7230818106615999</c:v>
                </c:pt>
                <c:pt idx="76">
                  <c:v>1.5403500173231801</c:v>
                </c:pt>
                <c:pt idx="77">
                  <c:v>1.41179659645287</c:v>
                </c:pt>
                <c:pt idx="78">
                  <c:v>1.5529403801247501</c:v>
                </c:pt>
                <c:pt idx="79">
                  <c:v>1.5814501690065701</c:v>
                </c:pt>
                <c:pt idx="80">
                  <c:v>1.7825990584736899</c:v>
                </c:pt>
                <c:pt idx="81">
                  <c:v>1.7388067430719101</c:v>
                </c:pt>
                <c:pt idx="82">
                  <c:v>1.7413209714086999</c:v>
                </c:pt>
                <c:pt idx="83">
                  <c:v>1.71029059750811</c:v>
                </c:pt>
                <c:pt idx="84">
                  <c:v>1.5879915710413901</c:v>
                </c:pt>
                <c:pt idx="85">
                  <c:v>1.5967956345394001</c:v>
                </c:pt>
                <c:pt idx="86">
                  <c:v>1.47056264872489</c:v>
                </c:pt>
                <c:pt idx="87">
                  <c:v>1.47056264872489</c:v>
                </c:pt>
                <c:pt idx="88">
                  <c:v>1.47056264872489</c:v>
                </c:pt>
                <c:pt idx="89">
                  <c:v>1.47056264872489</c:v>
                </c:pt>
                <c:pt idx="90">
                  <c:v>1.47056264872489</c:v>
                </c:pt>
                <c:pt idx="91">
                  <c:v>1.47056264872489</c:v>
                </c:pt>
                <c:pt idx="92">
                  <c:v>1.45356620015837</c:v>
                </c:pt>
                <c:pt idx="93">
                  <c:v>1.42536594119459</c:v>
                </c:pt>
                <c:pt idx="94">
                  <c:v>1.3872397945719499</c:v>
                </c:pt>
                <c:pt idx="95">
                  <c:v>1.37187384054027</c:v>
                </c:pt>
                <c:pt idx="96">
                  <c:v>1.4188391981789901</c:v>
                </c:pt>
                <c:pt idx="97">
                  <c:v>1.50297533496488</c:v>
                </c:pt>
                <c:pt idx="98">
                  <c:v>1.61722377891021</c:v>
                </c:pt>
                <c:pt idx="99">
                  <c:v>1.6585204286494799</c:v>
                </c:pt>
                <c:pt idx="100">
                  <c:v>1.7026911058313301</c:v>
                </c:pt>
                <c:pt idx="101">
                  <c:v>1.8223697811408499</c:v>
                </c:pt>
                <c:pt idx="102">
                  <c:v>1.9107713803470801</c:v>
                </c:pt>
                <c:pt idx="103">
                  <c:v>1.9986964237254401</c:v>
                </c:pt>
                <c:pt idx="104">
                  <c:v>2.13727989684834</c:v>
                </c:pt>
                <c:pt idx="105">
                  <c:v>2.19104766100451</c:v>
                </c:pt>
                <c:pt idx="106">
                  <c:v>2.2121317316734901</c:v>
                </c:pt>
                <c:pt idx="107">
                  <c:v>2.0330814275404401</c:v>
                </c:pt>
                <c:pt idx="108">
                  <c:v>2.13986391502835</c:v>
                </c:pt>
                <c:pt idx="109">
                  <c:v>2.1919447214651502</c:v>
                </c:pt>
                <c:pt idx="110">
                  <c:v>2.3396527765353401</c:v>
                </c:pt>
                <c:pt idx="111">
                  <c:v>2.36411842974139</c:v>
                </c:pt>
                <c:pt idx="112">
                  <c:v>2.38781816334473</c:v>
                </c:pt>
                <c:pt idx="113">
                  <c:v>2.56111794005098</c:v>
                </c:pt>
                <c:pt idx="114">
                  <c:v>2.6461494355323398</c:v>
                </c:pt>
                <c:pt idx="115">
                  <c:v>2.6518535108065802</c:v>
                </c:pt>
                <c:pt idx="116">
                  <c:v>2.7409084425680499</c:v>
                </c:pt>
                <c:pt idx="117">
                  <c:v>2.7722463582246299</c:v>
                </c:pt>
                <c:pt idx="118">
                  <c:v>2.76503305081614</c:v>
                </c:pt>
                <c:pt idx="119">
                  <c:v>2.5631771874607399</c:v>
                </c:pt>
                <c:pt idx="120">
                  <c:v>2.5457218865665698</c:v>
                </c:pt>
                <c:pt idx="121">
                  <c:v>2.5463838569996602</c:v>
                </c:pt>
                <c:pt idx="122">
                  <c:v>2.5266891262709898</c:v>
                </c:pt>
                <c:pt idx="123">
                  <c:v>2.4566981308232401</c:v>
                </c:pt>
                <c:pt idx="124">
                  <c:v>2.45731237906254</c:v>
                </c:pt>
                <c:pt idx="125">
                  <c:v>2.4579267808823402</c:v>
                </c:pt>
                <c:pt idx="126">
                  <c:v>2.45849216623184</c:v>
                </c:pt>
                <c:pt idx="127">
                  <c:v>2.45849216623184</c:v>
                </c:pt>
                <c:pt idx="128">
                  <c:v>2.45849216623184</c:v>
                </c:pt>
                <c:pt idx="129">
                  <c:v>2.45849216623184</c:v>
                </c:pt>
                <c:pt idx="130">
                  <c:v>2.45849216623184</c:v>
                </c:pt>
                <c:pt idx="131">
                  <c:v>2.45849216623184</c:v>
                </c:pt>
                <c:pt idx="132">
                  <c:v>2.45849216623184</c:v>
                </c:pt>
                <c:pt idx="133">
                  <c:v>2.45849216623184</c:v>
                </c:pt>
                <c:pt idx="134">
                  <c:v>2.40000667740135</c:v>
                </c:pt>
                <c:pt idx="135">
                  <c:v>2.33517937765646</c:v>
                </c:pt>
                <c:pt idx="136">
                  <c:v>2.3547542813776801</c:v>
                </c:pt>
                <c:pt idx="137">
                  <c:v>2.5384159135286599</c:v>
                </c:pt>
                <c:pt idx="138">
                  <c:v>2.49259196675844</c:v>
                </c:pt>
                <c:pt idx="139">
                  <c:v>2.5982566798612501</c:v>
                </c:pt>
                <c:pt idx="140">
                  <c:v>2.4441695311638201</c:v>
                </c:pt>
                <c:pt idx="141">
                  <c:v>2.53011670994767</c:v>
                </c:pt>
                <c:pt idx="142">
                  <c:v>2.4017319832424602</c:v>
                </c:pt>
                <c:pt idx="143">
                  <c:v>2.4017319832424602</c:v>
                </c:pt>
                <c:pt idx="144">
                  <c:v>2.4017319832424602</c:v>
                </c:pt>
                <c:pt idx="145">
                  <c:v>2.4017319832424602</c:v>
                </c:pt>
                <c:pt idx="146">
                  <c:v>2.38583158396434</c:v>
                </c:pt>
                <c:pt idx="147">
                  <c:v>2.1836650828259998</c:v>
                </c:pt>
                <c:pt idx="148">
                  <c:v>2.1944962088225002</c:v>
                </c:pt>
                <c:pt idx="149">
                  <c:v>2.1825130552962699</c:v>
                </c:pt>
                <c:pt idx="150">
                  <c:v>2.10255354895838</c:v>
                </c:pt>
                <c:pt idx="151">
                  <c:v>2.1664187283684702</c:v>
                </c:pt>
                <c:pt idx="152">
                  <c:v>2.1138998997281799</c:v>
                </c:pt>
                <c:pt idx="153">
                  <c:v>2.1444565697489599</c:v>
                </c:pt>
                <c:pt idx="154">
                  <c:v>2.1889357358597898</c:v>
                </c:pt>
                <c:pt idx="155">
                  <c:v>2.1940023478325399</c:v>
                </c:pt>
                <c:pt idx="156">
                  <c:v>1.67217776628908</c:v>
                </c:pt>
                <c:pt idx="157">
                  <c:v>1.67217776628908</c:v>
                </c:pt>
                <c:pt idx="158">
                  <c:v>1.67217776628908</c:v>
                </c:pt>
                <c:pt idx="159">
                  <c:v>1.67217776628908</c:v>
                </c:pt>
                <c:pt idx="160">
                  <c:v>1.67217776628908</c:v>
                </c:pt>
                <c:pt idx="161">
                  <c:v>1.7070654691832701</c:v>
                </c:pt>
                <c:pt idx="162">
                  <c:v>1.6795212987944399</c:v>
                </c:pt>
                <c:pt idx="163">
                  <c:v>1.6910251006943899</c:v>
                </c:pt>
                <c:pt idx="164">
                  <c:v>1.61993001778941</c:v>
                </c:pt>
                <c:pt idx="165">
                  <c:v>1.57141781992047</c:v>
                </c:pt>
                <c:pt idx="166">
                  <c:v>1.57141781992047</c:v>
                </c:pt>
                <c:pt idx="167">
                  <c:v>1.57141781992047</c:v>
                </c:pt>
                <c:pt idx="168">
                  <c:v>1.57141781992047</c:v>
                </c:pt>
                <c:pt idx="169">
                  <c:v>1.57141781992047</c:v>
                </c:pt>
                <c:pt idx="170">
                  <c:v>1.5764577449397299</c:v>
                </c:pt>
                <c:pt idx="171">
                  <c:v>1.5737198454996899</c:v>
                </c:pt>
                <c:pt idx="172">
                  <c:v>1.5600051877199399</c:v>
                </c:pt>
                <c:pt idx="173">
                  <c:v>1.4779779836136799</c:v>
                </c:pt>
                <c:pt idx="174">
                  <c:v>1.48316930876186</c:v>
                </c:pt>
                <c:pt idx="175">
                  <c:v>1.48316930876186</c:v>
                </c:pt>
                <c:pt idx="176">
                  <c:v>1.4835549809890001</c:v>
                </c:pt>
                <c:pt idx="177">
                  <c:v>1.48388139735723</c:v>
                </c:pt>
                <c:pt idx="178">
                  <c:v>1.48388139735723</c:v>
                </c:pt>
                <c:pt idx="179">
                  <c:v>1.48388139735723</c:v>
                </c:pt>
                <c:pt idx="180">
                  <c:v>1.48425241222642</c:v>
                </c:pt>
                <c:pt idx="181">
                  <c:v>1.4846383660956699</c:v>
                </c:pt>
                <c:pt idx="182">
                  <c:v>1.4767710018486699</c:v>
                </c:pt>
                <c:pt idx="183">
                  <c:v>1.50353821158282</c:v>
                </c:pt>
                <c:pt idx="184">
                  <c:v>1.5434342189201</c:v>
                </c:pt>
                <c:pt idx="185">
                  <c:v>1.6492388451742599</c:v>
                </c:pt>
                <c:pt idx="186">
                  <c:v>1.6520451628480499</c:v>
                </c:pt>
                <c:pt idx="187">
                  <c:v>1.7374953580796899</c:v>
                </c:pt>
                <c:pt idx="188">
                  <c:v>1.86197668388727</c:v>
                </c:pt>
                <c:pt idx="189">
                  <c:v>1.97702563643866</c:v>
                </c:pt>
                <c:pt idx="190">
                  <c:v>2.0977488329181799</c:v>
                </c:pt>
                <c:pt idx="191">
                  <c:v>2.1152083705295301</c:v>
                </c:pt>
                <c:pt idx="192">
                  <c:v>2.2374009781881701</c:v>
                </c:pt>
                <c:pt idx="193">
                  <c:v>2.2788088422552701</c:v>
                </c:pt>
                <c:pt idx="194">
                  <c:v>2.1712236989471299</c:v>
                </c:pt>
                <c:pt idx="195">
                  <c:v>2.20029773685591</c:v>
                </c:pt>
                <c:pt idx="196">
                  <c:v>2.25400202897274</c:v>
                </c:pt>
                <c:pt idx="197">
                  <c:v>2.22901263035549</c:v>
                </c:pt>
                <c:pt idx="198">
                  <c:v>2.0972695012456701</c:v>
                </c:pt>
                <c:pt idx="199">
                  <c:v>2.2315145557305698</c:v>
                </c:pt>
                <c:pt idx="200">
                  <c:v>2.2711585393276401</c:v>
                </c:pt>
                <c:pt idx="201">
                  <c:v>2.2797267447485501</c:v>
                </c:pt>
                <c:pt idx="202">
                  <c:v>2.3367176074590801</c:v>
                </c:pt>
                <c:pt idx="203">
                  <c:v>2.2981359739021201</c:v>
                </c:pt>
                <c:pt idx="204">
                  <c:v>2.4155003938548099</c:v>
                </c:pt>
                <c:pt idx="205">
                  <c:v>2.54869925153502</c:v>
                </c:pt>
                <c:pt idx="206">
                  <c:v>2.5116508799397401</c:v>
                </c:pt>
                <c:pt idx="207">
                  <c:v>2.55148486723958</c:v>
                </c:pt>
                <c:pt idx="208">
                  <c:v>2.5526727909705</c:v>
                </c:pt>
                <c:pt idx="209">
                  <c:v>2.5578142320294099</c:v>
                </c:pt>
                <c:pt idx="210">
                  <c:v>2.60209892998293</c:v>
                </c:pt>
                <c:pt idx="211">
                  <c:v>2.7088572639337101</c:v>
                </c:pt>
                <c:pt idx="212">
                  <c:v>2.7638688341500699</c:v>
                </c:pt>
                <c:pt idx="213">
                  <c:v>2.9364357707570599</c:v>
                </c:pt>
                <c:pt idx="214">
                  <c:v>2.82227920727308</c:v>
                </c:pt>
                <c:pt idx="215">
                  <c:v>3.0435642834857699</c:v>
                </c:pt>
                <c:pt idx="216">
                  <c:v>3.0964474853593602</c:v>
                </c:pt>
                <c:pt idx="217">
                  <c:v>3.10829512296077</c:v>
                </c:pt>
                <c:pt idx="218">
                  <c:v>3.0400186411922299</c:v>
                </c:pt>
                <c:pt idx="219">
                  <c:v>3.2295251800475402</c:v>
                </c:pt>
                <c:pt idx="220">
                  <c:v>3.3843611345254301</c:v>
                </c:pt>
                <c:pt idx="221">
                  <c:v>3.5162469446194602</c:v>
                </c:pt>
                <c:pt idx="222">
                  <c:v>3.70736819971785</c:v>
                </c:pt>
                <c:pt idx="223">
                  <c:v>3.7550753629401399</c:v>
                </c:pt>
                <c:pt idx="224">
                  <c:v>3.9928775827420999</c:v>
                </c:pt>
                <c:pt idx="225">
                  <c:v>3.7599337937191502</c:v>
                </c:pt>
                <c:pt idx="226">
                  <c:v>3.9830425477111899</c:v>
                </c:pt>
                <c:pt idx="227">
                  <c:v>4.1532680731785998</c:v>
                </c:pt>
                <c:pt idx="228">
                  <c:v>4.3177795237178902</c:v>
                </c:pt>
                <c:pt idx="229">
                  <c:v>4.1509942153396899</c:v>
                </c:pt>
                <c:pt idx="230">
                  <c:v>4.0402652236054903</c:v>
                </c:pt>
                <c:pt idx="231">
                  <c:v>3.7780709483600701</c:v>
                </c:pt>
                <c:pt idx="232">
                  <c:v>3.2816820962049902</c:v>
                </c:pt>
                <c:pt idx="233">
                  <c:v>3.2825354402132101</c:v>
                </c:pt>
                <c:pt idx="234">
                  <c:v>3.2832905064184201</c:v>
                </c:pt>
                <c:pt idx="235">
                  <c:v>3.2841114275512999</c:v>
                </c:pt>
                <c:pt idx="236">
                  <c:v>3.2849654032646298</c:v>
                </c:pt>
                <c:pt idx="237">
                  <c:v>3.2856881715411199</c:v>
                </c:pt>
                <c:pt idx="238">
                  <c:v>3.2865425572591298</c:v>
                </c:pt>
                <c:pt idx="239">
                  <c:v>3.28736429150229</c:v>
                </c:pt>
                <c:pt idx="240">
                  <c:v>3.2881862312036598</c:v>
                </c:pt>
                <c:pt idx="241">
                  <c:v>3.2826366800624101</c:v>
                </c:pt>
                <c:pt idx="242">
                  <c:v>3.41947676996605</c:v>
                </c:pt>
                <c:pt idx="243">
                  <c:v>3.3606174912268698</c:v>
                </c:pt>
                <c:pt idx="244">
                  <c:v>3.3444881714807302</c:v>
                </c:pt>
                <c:pt idx="245">
                  <c:v>3.4288708822927698</c:v>
                </c:pt>
                <c:pt idx="246">
                  <c:v>3.3623363888771198</c:v>
                </c:pt>
                <c:pt idx="247">
                  <c:v>3.4663642047918599</c:v>
                </c:pt>
                <c:pt idx="248">
                  <c:v>3.2699188986532</c:v>
                </c:pt>
                <c:pt idx="249">
                  <c:v>3.2720777250784301</c:v>
                </c:pt>
                <c:pt idx="250">
                  <c:v>3.27463090301646</c:v>
                </c:pt>
                <c:pt idx="251">
                  <c:v>3.2599221808093599</c:v>
                </c:pt>
                <c:pt idx="252">
                  <c:v>3.5012634049073799</c:v>
                </c:pt>
                <c:pt idx="253">
                  <c:v>3.5006526845506101</c:v>
                </c:pt>
                <c:pt idx="254">
                  <c:v>3.3245911714144798</c:v>
                </c:pt>
                <c:pt idx="255">
                  <c:v>3.3359949052795899</c:v>
                </c:pt>
                <c:pt idx="256">
                  <c:v>3.2371928757577102</c:v>
                </c:pt>
                <c:pt idx="257">
                  <c:v>3.4324741671850498</c:v>
                </c:pt>
                <c:pt idx="258">
                  <c:v>3.20240055861268</c:v>
                </c:pt>
                <c:pt idx="259">
                  <c:v>3.2040662232818402</c:v>
                </c:pt>
                <c:pt idx="260">
                  <c:v>3.2072718279286598</c:v>
                </c:pt>
                <c:pt idx="261">
                  <c:v>3.2100954128610701</c:v>
                </c:pt>
                <c:pt idx="262">
                  <c:v>3.2135641192976201</c:v>
                </c:pt>
                <c:pt idx="263">
                  <c:v>3.2167792264008401</c:v>
                </c:pt>
                <c:pt idx="264">
                  <c:v>3.2198687554046699</c:v>
                </c:pt>
                <c:pt idx="265">
                  <c:v>3.2227034302903399</c:v>
                </c:pt>
                <c:pt idx="266">
                  <c:v>3.2485114623686902</c:v>
                </c:pt>
                <c:pt idx="267">
                  <c:v>3.33589932506636</c:v>
                </c:pt>
                <c:pt idx="268">
                  <c:v>3.4414968620294499</c:v>
                </c:pt>
                <c:pt idx="269">
                  <c:v>3.5534972431762299</c:v>
                </c:pt>
                <c:pt idx="270">
                  <c:v>3.6229331913285101</c:v>
                </c:pt>
                <c:pt idx="271">
                  <c:v>3.8116464226870002</c:v>
                </c:pt>
                <c:pt idx="272">
                  <c:v>3.88125297542893</c:v>
                </c:pt>
                <c:pt idx="273">
                  <c:v>3.9416185564717399</c:v>
                </c:pt>
                <c:pt idx="274">
                  <c:v>3.99599600236649</c:v>
                </c:pt>
                <c:pt idx="275">
                  <c:v>4.1572834040157502</c:v>
                </c:pt>
                <c:pt idx="276">
                  <c:v>4.3422954381793701</c:v>
                </c:pt>
                <c:pt idx="277">
                  <c:v>4.08859509961363</c:v>
                </c:pt>
                <c:pt idx="278">
                  <c:v>4.1481091722404102</c:v>
                </c:pt>
                <c:pt idx="279">
                  <c:v>4.3533190240939401</c:v>
                </c:pt>
                <c:pt idx="280">
                  <c:v>4.5680014604628001</c:v>
                </c:pt>
                <c:pt idx="281">
                  <c:v>4.56548060107332</c:v>
                </c:pt>
                <c:pt idx="282">
                  <c:v>4.6965687073349898</c:v>
                </c:pt>
                <c:pt idx="283">
                  <c:v>4.9628298826198396</c:v>
                </c:pt>
                <c:pt idx="284">
                  <c:v>5.2540519824867902</c:v>
                </c:pt>
                <c:pt idx="285">
                  <c:v>5.3338254604350501</c:v>
                </c:pt>
                <c:pt idx="286">
                  <c:v>5.2248971240620898</c:v>
                </c:pt>
                <c:pt idx="287">
                  <c:v>5.48703336447916</c:v>
                </c:pt>
                <c:pt idx="288">
                  <c:v>5.3639400976826899</c:v>
                </c:pt>
                <c:pt idx="289">
                  <c:v>5.2298943124082102</c:v>
                </c:pt>
                <c:pt idx="290">
                  <c:v>5.59922929608961</c:v>
                </c:pt>
                <c:pt idx="291">
                  <c:v>5.8473123431640497</c:v>
                </c:pt>
                <c:pt idx="292">
                  <c:v>5.8942042486265303</c:v>
                </c:pt>
                <c:pt idx="293">
                  <c:v>5.7535531585626698</c:v>
                </c:pt>
                <c:pt idx="294">
                  <c:v>5.79324710480671</c:v>
                </c:pt>
                <c:pt idx="295">
                  <c:v>5.9947732528626201</c:v>
                </c:pt>
                <c:pt idx="296">
                  <c:v>6.0919569980741697</c:v>
                </c:pt>
                <c:pt idx="297">
                  <c:v>5.9371590371166398</c:v>
                </c:pt>
                <c:pt idx="298">
                  <c:v>6.2075434457800798</c:v>
                </c:pt>
                <c:pt idx="299">
                  <c:v>5.9066574756036303</c:v>
                </c:pt>
                <c:pt idx="300">
                  <c:v>6.1031919461385904</c:v>
                </c:pt>
                <c:pt idx="301">
                  <c:v>6.3469963843787296</c:v>
                </c:pt>
                <c:pt idx="302">
                  <c:v>6.4154818229831001</c:v>
                </c:pt>
                <c:pt idx="303">
                  <c:v>6.3762242704637702</c:v>
                </c:pt>
                <c:pt idx="304">
                  <c:v>6.2568601157799097</c:v>
                </c:pt>
                <c:pt idx="305">
                  <c:v>6.1282874404991299</c:v>
                </c:pt>
                <c:pt idx="306">
                  <c:v>6.2487611363649496</c:v>
                </c:pt>
                <c:pt idx="307">
                  <c:v>6.4407520030930501</c:v>
                </c:pt>
                <c:pt idx="308">
                  <c:v>6.4306668147321604</c:v>
                </c:pt>
                <c:pt idx="309">
                  <c:v>6.4242161247256497</c:v>
                </c:pt>
                <c:pt idx="310">
                  <c:v>6.3415591798379598</c:v>
                </c:pt>
                <c:pt idx="311">
                  <c:v>6.17391470502122</c:v>
                </c:pt>
                <c:pt idx="312">
                  <c:v>6.21591284014122</c:v>
                </c:pt>
                <c:pt idx="313">
                  <c:v>6.1132837559155497</c:v>
                </c:pt>
                <c:pt idx="314">
                  <c:v>6.1217256578167998</c:v>
                </c:pt>
                <c:pt idx="315">
                  <c:v>6.1320183886913799</c:v>
                </c:pt>
                <c:pt idx="316">
                  <c:v>6.14232842519427</c:v>
                </c:pt>
                <c:pt idx="317">
                  <c:v>6.1935289630953898</c:v>
                </c:pt>
                <c:pt idx="318">
                  <c:v>6.3736843802990997</c:v>
                </c:pt>
                <c:pt idx="319">
                  <c:v>6.3829009974221496</c:v>
                </c:pt>
                <c:pt idx="320">
                  <c:v>6.7173726577121604</c:v>
                </c:pt>
                <c:pt idx="321">
                  <c:v>6.8352864994357203</c:v>
                </c:pt>
                <c:pt idx="322">
                  <c:v>7.09304728983241</c:v>
                </c:pt>
                <c:pt idx="323">
                  <c:v>7.40154520715702</c:v>
                </c:pt>
                <c:pt idx="324">
                  <c:v>7.6351826794453999</c:v>
                </c:pt>
                <c:pt idx="325">
                  <c:v>7.7249227348964498</c:v>
                </c:pt>
                <c:pt idx="326">
                  <c:v>8.1121050000024493</c:v>
                </c:pt>
                <c:pt idx="327">
                  <c:v>7.9247297345368803</c:v>
                </c:pt>
                <c:pt idx="328">
                  <c:v>8.4384531052538403</c:v>
                </c:pt>
                <c:pt idx="329">
                  <c:v>8.3031301958361201</c:v>
                </c:pt>
                <c:pt idx="330">
                  <c:v>9.09134478773972</c:v>
                </c:pt>
                <c:pt idx="331">
                  <c:v>9.5998666245947302</c:v>
                </c:pt>
                <c:pt idx="332">
                  <c:v>9.6649605804842995</c:v>
                </c:pt>
                <c:pt idx="333">
                  <c:v>9.9635845530343499</c:v>
                </c:pt>
                <c:pt idx="334">
                  <c:v>9.9571071907554298</c:v>
                </c:pt>
                <c:pt idx="335">
                  <c:v>10.2756876485122</c:v>
                </c:pt>
                <c:pt idx="336">
                  <c:v>10.389890895492201</c:v>
                </c:pt>
                <c:pt idx="337">
                  <c:v>11.0797667310134</c:v>
                </c:pt>
                <c:pt idx="338">
                  <c:v>11.300361891459399</c:v>
                </c:pt>
                <c:pt idx="339">
                  <c:v>11.3438960775583</c:v>
                </c:pt>
                <c:pt idx="340">
                  <c:v>11.3203600335498</c:v>
                </c:pt>
                <c:pt idx="341">
                  <c:v>11.0383858991237</c:v>
                </c:pt>
                <c:pt idx="342">
                  <c:v>11.8355210297675</c:v>
                </c:pt>
                <c:pt idx="343">
                  <c:v>12.037655669312</c:v>
                </c:pt>
                <c:pt idx="344">
                  <c:v>11.6981036482945</c:v>
                </c:pt>
                <c:pt idx="345">
                  <c:v>12.165247756353001</c:v>
                </c:pt>
                <c:pt idx="346">
                  <c:v>12.986911907868199</c:v>
                </c:pt>
                <c:pt idx="347">
                  <c:v>13.0459253791826</c:v>
                </c:pt>
                <c:pt idx="348">
                  <c:v>12.397518174809401</c:v>
                </c:pt>
                <c:pt idx="349">
                  <c:v>12.8537939722146</c:v>
                </c:pt>
                <c:pt idx="350">
                  <c:v>13.495551953361799</c:v>
                </c:pt>
                <c:pt idx="351">
                  <c:v>13.0892635352872</c:v>
                </c:pt>
                <c:pt idx="352">
                  <c:v>12.440391826899001</c:v>
                </c:pt>
                <c:pt idx="353">
                  <c:v>12.5364878638094</c:v>
                </c:pt>
                <c:pt idx="354">
                  <c:v>12.613148210361899</c:v>
                </c:pt>
                <c:pt idx="355">
                  <c:v>12.738210759017299</c:v>
                </c:pt>
                <c:pt idx="356">
                  <c:v>12.402183102440899</c:v>
                </c:pt>
                <c:pt idx="357">
                  <c:v>12.4328523621896</c:v>
                </c:pt>
                <c:pt idx="358">
                  <c:v>12.461603865043999</c:v>
                </c:pt>
                <c:pt idx="359">
                  <c:v>12.5191176773336</c:v>
                </c:pt>
                <c:pt idx="360">
                  <c:v>12.982265385599799</c:v>
                </c:pt>
                <c:pt idx="361">
                  <c:v>12.915313238743799</c:v>
                </c:pt>
                <c:pt idx="362">
                  <c:v>13.038699128617001</c:v>
                </c:pt>
                <c:pt idx="363">
                  <c:v>12.4018939537926</c:v>
                </c:pt>
                <c:pt idx="364">
                  <c:v>11.779180380112299</c:v>
                </c:pt>
                <c:pt idx="365">
                  <c:v>11.8144505395517</c:v>
                </c:pt>
                <c:pt idx="366">
                  <c:v>11.848167218348699</c:v>
                </c:pt>
                <c:pt idx="367">
                  <c:v>11.8755666118004</c:v>
                </c:pt>
                <c:pt idx="368">
                  <c:v>11.909577133539001</c:v>
                </c:pt>
                <c:pt idx="369">
                  <c:v>11.9238767751834</c:v>
                </c:pt>
                <c:pt idx="370">
                  <c:v>11.826803424201</c:v>
                </c:pt>
                <c:pt idx="371">
                  <c:v>12.202767539744301</c:v>
                </c:pt>
                <c:pt idx="372">
                  <c:v>12.4986215525687</c:v>
                </c:pt>
                <c:pt idx="373">
                  <c:v>12.8702876170909</c:v>
                </c:pt>
                <c:pt idx="374">
                  <c:v>13.443278955134</c:v>
                </c:pt>
                <c:pt idx="375">
                  <c:v>13.7072579924638</c:v>
                </c:pt>
                <c:pt idx="376">
                  <c:v>14.3677967140036</c:v>
                </c:pt>
                <c:pt idx="377">
                  <c:v>14.759336133710599</c:v>
                </c:pt>
                <c:pt idx="378">
                  <c:v>15.2183385659502</c:v>
                </c:pt>
                <c:pt idx="379">
                  <c:v>16.0318987644918</c:v>
                </c:pt>
                <c:pt idx="380">
                  <c:v>16.1787682044835</c:v>
                </c:pt>
                <c:pt idx="381">
                  <c:v>16.366161380288101</c:v>
                </c:pt>
                <c:pt idx="382">
                  <c:v>16.447582117851098</c:v>
                </c:pt>
                <c:pt idx="383">
                  <c:v>17.078903541956201</c:v>
                </c:pt>
                <c:pt idx="384">
                  <c:v>17.4132966254232</c:v>
                </c:pt>
                <c:pt idx="385">
                  <c:v>17.404107115691101</c:v>
                </c:pt>
                <c:pt idx="386">
                  <c:v>17.996942491482798</c:v>
                </c:pt>
                <c:pt idx="387">
                  <c:v>17.778283691518201</c:v>
                </c:pt>
                <c:pt idx="388">
                  <c:v>16.675029173240102</c:v>
                </c:pt>
                <c:pt idx="389">
                  <c:v>16.726463831467299</c:v>
                </c:pt>
                <c:pt idx="390">
                  <c:v>17.1054044415447</c:v>
                </c:pt>
                <c:pt idx="391">
                  <c:v>17.583332820341202</c:v>
                </c:pt>
                <c:pt idx="392">
                  <c:v>16.413879831872201</c:v>
                </c:pt>
                <c:pt idx="393">
                  <c:v>16.6552998301954</c:v>
                </c:pt>
                <c:pt idx="394">
                  <c:v>16.712855524529399</c:v>
                </c:pt>
                <c:pt idx="395">
                  <c:v>16.7463130090647</c:v>
                </c:pt>
                <c:pt idx="396">
                  <c:v>16.827350387016601</c:v>
                </c:pt>
                <c:pt idx="397">
                  <c:v>17.218747959454902</c:v>
                </c:pt>
                <c:pt idx="398">
                  <c:v>16.594907339017102</c:v>
                </c:pt>
                <c:pt idx="399">
                  <c:v>16.413814151254002</c:v>
                </c:pt>
                <c:pt idx="400">
                  <c:v>15.551184410186501</c:v>
                </c:pt>
                <c:pt idx="401">
                  <c:v>15.583874575627499</c:v>
                </c:pt>
                <c:pt idx="402">
                  <c:v>15.594108023618301</c:v>
                </c:pt>
                <c:pt idx="403">
                  <c:v>16.353637331309098</c:v>
                </c:pt>
                <c:pt idx="404">
                  <c:v>17.396995637467501</c:v>
                </c:pt>
                <c:pt idx="405">
                  <c:v>18.0483106523921</c:v>
                </c:pt>
                <c:pt idx="406">
                  <c:v>18.616476565795601</c:v>
                </c:pt>
                <c:pt idx="407">
                  <c:v>18.703842837100201</c:v>
                </c:pt>
                <c:pt idx="408">
                  <c:v>19.180782930126199</c:v>
                </c:pt>
                <c:pt idx="409">
                  <c:v>18.627268105468801</c:v>
                </c:pt>
                <c:pt idx="410">
                  <c:v>19.1831140366582</c:v>
                </c:pt>
                <c:pt idx="411">
                  <c:v>19.705999395813599</c:v>
                </c:pt>
                <c:pt idx="412">
                  <c:v>19.313939547796</c:v>
                </c:pt>
                <c:pt idx="413">
                  <c:v>19.849174574556301</c:v>
                </c:pt>
                <c:pt idx="414">
                  <c:v>20.763209784926101</c:v>
                </c:pt>
                <c:pt idx="415">
                  <c:v>20.7643140918487</c:v>
                </c:pt>
                <c:pt idx="416">
                  <c:v>20.006852432764099</c:v>
                </c:pt>
                <c:pt idx="417">
                  <c:v>20.408244831434398</c:v>
                </c:pt>
                <c:pt idx="418">
                  <c:v>20.311465612727801</c:v>
                </c:pt>
                <c:pt idx="419">
                  <c:v>19.017489335891302</c:v>
                </c:pt>
                <c:pt idx="420">
                  <c:v>17.848946430640002</c:v>
                </c:pt>
                <c:pt idx="421">
                  <c:v>17.882711317764599</c:v>
                </c:pt>
                <c:pt idx="422">
                  <c:v>17.931594637688601</c:v>
                </c:pt>
                <c:pt idx="423">
                  <c:v>17.9728827040624</c:v>
                </c:pt>
                <c:pt idx="424">
                  <c:v>18.010483239796098</c:v>
                </c:pt>
                <c:pt idx="425">
                  <c:v>18.0561049403628</c:v>
                </c:pt>
                <c:pt idx="426">
                  <c:v>18.0922514774356</c:v>
                </c:pt>
                <c:pt idx="427">
                  <c:v>18.257209661648599</c:v>
                </c:pt>
                <c:pt idx="428">
                  <c:v>19.200709904246398</c:v>
                </c:pt>
                <c:pt idx="429">
                  <c:v>18.788640803529798</c:v>
                </c:pt>
                <c:pt idx="430">
                  <c:v>19.408385484290601</c:v>
                </c:pt>
                <c:pt idx="431">
                  <c:v>20.3399763161766</c:v>
                </c:pt>
                <c:pt idx="432">
                  <c:v>20.744583559962201</c:v>
                </c:pt>
                <c:pt idx="433">
                  <c:v>20.376255509846398</c:v>
                </c:pt>
                <c:pt idx="434">
                  <c:v>20.3478545695083</c:v>
                </c:pt>
                <c:pt idx="435">
                  <c:v>21.433238626124702</c:v>
                </c:pt>
                <c:pt idx="436">
                  <c:v>21.155332983386799</c:v>
                </c:pt>
                <c:pt idx="437">
                  <c:v>21.751226950071899</c:v>
                </c:pt>
                <c:pt idx="438">
                  <c:v>21.625088615501799</c:v>
                </c:pt>
                <c:pt idx="439">
                  <c:v>22.084561880278201</c:v>
                </c:pt>
                <c:pt idx="440">
                  <c:v>22.636327264728902</c:v>
                </c:pt>
                <c:pt idx="441">
                  <c:v>23.048028632954601</c:v>
                </c:pt>
                <c:pt idx="442">
                  <c:v>23.447861591862601</c:v>
                </c:pt>
                <c:pt idx="443">
                  <c:v>23.542772740335</c:v>
                </c:pt>
                <c:pt idx="444">
                  <c:v>23.946482204491399</c:v>
                </c:pt>
                <c:pt idx="445">
                  <c:v>24.3203629992007</c:v>
                </c:pt>
                <c:pt idx="446">
                  <c:v>24.8158811821108</c:v>
                </c:pt>
                <c:pt idx="447">
                  <c:v>24.523453354468401</c:v>
                </c:pt>
                <c:pt idx="448">
                  <c:v>25.251530998417099</c:v>
                </c:pt>
                <c:pt idx="449">
                  <c:v>25.476546531779199</c:v>
                </c:pt>
                <c:pt idx="450">
                  <c:v>25.5416111495595</c:v>
                </c:pt>
                <c:pt idx="451">
                  <c:v>25.628942659973902</c:v>
                </c:pt>
                <c:pt idx="452">
                  <c:v>26.6035601503518</c:v>
                </c:pt>
                <c:pt idx="453">
                  <c:v>26.8057056098956</c:v>
                </c:pt>
                <c:pt idx="454">
                  <c:v>26.5501068834836</c:v>
                </c:pt>
                <c:pt idx="455">
                  <c:v>27.459447650737701</c:v>
                </c:pt>
                <c:pt idx="456">
                  <c:v>27.334900737918801</c:v>
                </c:pt>
                <c:pt idx="457">
                  <c:v>25.925716385301399</c:v>
                </c:pt>
                <c:pt idx="458">
                  <c:v>26.028456058458399</c:v>
                </c:pt>
                <c:pt idx="459">
                  <c:v>26.2766443447175</c:v>
                </c:pt>
                <c:pt idx="460">
                  <c:v>27.112448808423601</c:v>
                </c:pt>
                <c:pt idx="461">
                  <c:v>27.903380111874799</c:v>
                </c:pt>
                <c:pt idx="462">
                  <c:v>27.993931663296699</c:v>
                </c:pt>
                <c:pt idx="463">
                  <c:v>28.367274868240699</c:v>
                </c:pt>
                <c:pt idx="464">
                  <c:v>28.678563696013398</c:v>
                </c:pt>
                <c:pt idx="465">
                  <c:v>28.426421748178601</c:v>
                </c:pt>
                <c:pt idx="466">
                  <c:v>27.827592113006801</c:v>
                </c:pt>
                <c:pt idx="467">
                  <c:v>28.507347564107999</c:v>
                </c:pt>
                <c:pt idx="468">
                  <c:v>26.979037956359001</c:v>
                </c:pt>
                <c:pt idx="469">
                  <c:v>27.0801198719642</c:v>
                </c:pt>
                <c:pt idx="470">
                  <c:v>27.1777751889007</c:v>
                </c:pt>
                <c:pt idx="471">
                  <c:v>27.290514240799201</c:v>
                </c:pt>
                <c:pt idx="472">
                  <c:v>27.3996105311783</c:v>
                </c:pt>
                <c:pt idx="473">
                  <c:v>27.5264756098872</c:v>
                </c:pt>
                <c:pt idx="474">
                  <c:v>27.636790964796401</c:v>
                </c:pt>
                <c:pt idx="475">
                  <c:v>27.7472715275897</c:v>
                </c:pt>
                <c:pt idx="476">
                  <c:v>27.946308829829398</c:v>
                </c:pt>
                <c:pt idx="477">
                  <c:v>28.2725202378113</c:v>
                </c:pt>
                <c:pt idx="478">
                  <c:v>29.518805953013899</c:v>
                </c:pt>
                <c:pt idx="479">
                  <c:v>30.757245596684601</c:v>
                </c:pt>
                <c:pt idx="480">
                  <c:v>29.512308486191099</c:v>
                </c:pt>
                <c:pt idx="481">
                  <c:v>30.304610545537798</c:v>
                </c:pt>
                <c:pt idx="482">
                  <c:v>31.794100364052799</c:v>
                </c:pt>
                <c:pt idx="483">
                  <c:v>31.612658655060599</c:v>
                </c:pt>
                <c:pt idx="484">
                  <c:v>32.6907335012136</c:v>
                </c:pt>
                <c:pt idx="485">
                  <c:v>31.802527392515699</c:v>
                </c:pt>
                <c:pt idx="486">
                  <c:v>32.034816266931003</c:v>
                </c:pt>
                <c:pt idx="487">
                  <c:v>33.127976845752102</c:v>
                </c:pt>
                <c:pt idx="488">
                  <c:v>31.921335533683401</c:v>
                </c:pt>
                <c:pt idx="489">
                  <c:v>31.408981779180099</c:v>
                </c:pt>
                <c:pt idx="490">
                  <c:v>31.527921680840599</c:v>
                </c:pt>
                <c:pt idx="491">
                  <c:v>32.103002535246802</c:v>
                </c:pt>
                <c:pt idx="492">
                  <c:v>32.965519243742897</c:v>
                </c:pt>
                <c:pt idx="493">
                  <c:v>33.322349836554302</c:v>
                </c:pt>
                <c:pt idx="494">
                  <c:v>32.581522764022701</c:v>
                </c:pt>
                <c:pt idx="495">
                  <c:v>33.152846285095798</c:v>
                </c:pt>
                <c:pt idx="496">
                  <c:v>34.658463195882398</c:v>
                </c:pt>
                <c:pt idx="497">
                  <c:v>34.951063885817703</c:v>
                </c:pt>
                <c:pt idx="498">
                  <c:v>37.011748847085002</c:v>
                </c:pt>
                <c:pt idx="499">
                  <c:v>35.715852389432399</c:v>
                </c:pt>
                <c:pt idx="500">
                  <c:v>35.453549112178699</c:v>
                </c:pt>
                <c:pt idx="501">
                  <c:v>33.834883009779197</c:v>
                </c:pt>
                <c:pt idx="502">
                  <c:v>33.990864015795097</c:v>
                </c:pt>
                <c:pt idx="503">
                  <c:v>34.169762889136202</c:v>
                </c:pt>
                <c:pt idx="504">
                  <c:v>33.978689930988601</c:v>
                </c:pt>
                <c:pt idx="505">
                  <c:v>31.2557103223795</c:v>
                </c:pt>
                <c:pt idx="506">
                  <c:v>31.420213683034099</c:v>
                </c:pt>
                <c:pt idx="507">
                  <c:v>31.578952197215301</c:v>
                </c:pt>
                <c:pt idx="508">
                  <c:v>31.7784975737869</c:v>
                </c:pt>
                <c:pt idx="509">
                  <c:v>31.931483496818799</c:v>
                </c:pt>
                <c:pt idx="510">
                  <c:v>30.9888962832859</c:v>
                </c:pt>
                <c:pt idx="511">
                  <c:v>31.187208631478999</c:v>
                </c:pt>
                <c:pt idx="512">
                  <c:v>31.3776905422888</c:v>
                </c:pt>
                <c:pt idx="513">
                  <c:v>31.569017334285402</c:v>
                </c:pt>
                <c:pt idx="514">
                  <c:v>31.748497780088201</c:v>
                </c:pt>
                <c:pt idx="515">
                  <c:v>31.909533737851199</c:v>
                </c:pt>
                <c:pt idx="516">
                  <c:v>32.0774782664719</c:v>
                </c:pt>
                <c:pt idx="517">
                  <c:v>32.261463220541401</c:v>
                </c:pt>
                <c:pt idx="518">
                  <c:v>32.432233692067598</c:v>
                </c:pt>
                <c:pt idx="519">
                  <c:v>32.602929266759404</c:v>
                </c:pt>
                <c:pt idx="520">
                  <c:v>32.774523237149097</c:v>
                </c:pt>
                <c:pt idx="521">
                  <c:v>32.676201314164899</c:v>
                </c:pt>
                <c:pt idx="522">
                  <c:v>34.338086065676201</c:v>
                </c:pt>
                <c:pt idx="523">
                  <c:v>36.453749738643303</c:v>
                </c:pt>
                <c:pt idx="524">
                  <c:v>38.357586091459702</c:v>
                </c:pt>
                <c:pt idx="525">
                  <c:v>39.021405084698202</c:v>
                </c:pt>
                <c:pt idx="526">
                  <c:v>40.761813107164798</c:v>
                </c:pt>
                <c:pt idx="527">
                  <c:v>42.158247570062699</c:v>
                </c:pt>
                <c:pt idx="528">
                  <c:v>40.595740612027498</c:v>
                </c:pt>
                <c:pt idx="529">
                  <c:v>40.7445646417628</c:v>
                </c:pt>
                <c:pt idx="530">
                  <c:v>39.060705025314597</c:v>
                </c:pt>
                <c:pt idx="531">
                  <c:v>40.611319670283898</c:v>
                </c:pt>
                <c:pt idx="532">
                  <c:v>40.413280214290403</c:v>
                </c:pt>
                <c:pt idx="533">
                  <c:v>39.341171312993097</c:v>
                </c:pt>
                <c:pt idx="534">
                  <c:v>39.490148923285403</c:v>
                </c:pt>
                <c:pt idx="535">
                  <c:v>40.214470709642399</c:v>
                </c:pt>
                <c:pt idx="536">
                  <c:v>41.334356979508897</c:v>
                </c:pt>
                <c:pt idx="537">
                  <c:v>42.625805816047098</c:v>
                </c:pt>
                <c:pt idx="538">
                  <c:v>43.0046877912553</c:v>
                </c:pt>
                <c:pt idx="539">
                  <c:v>43.2375660964126</c:v>
                </c:pt>
                <c:pt idx="540">
                  <c:v>43.916116649020601</c:v>
                </c:pt>
                <c:pt idx="541">
                  <c:v>42.977033256973101</c:v>
                </c:pt>
                <c:pt idx="542">
                  <c:v>42.771723950793401</c:v>
                </c:pt>
                <c:pt idx="543">
                  <c:v>44.294242605882403</c:v>
                </c:pt>
                <c:pt idx="544">
                  <c:v>43.952775680485999</c:v>
                </c:pt>
                <c:pt idx="545">
                  <c:v>44.347931986062598</c:v>
                </c:pt>
                <c:pt idx="546">
                  <c:v>46.536629214532603</c:v>
                </c:pt>
                <c:pt idx="547">
                  <c:v>47.035274637794998</c:v>
                </c:pt>
                <c:pt idx="548">
                  <c:v>45.701077716044502</c:v>
                </c:pt>
                <c:pt idx="549">
                  <c:v>43.684074273907797</c:v>
                </c:pt>
                <c:pt idx="550">
                  <c:v>42.346627376668302</c:v>
                </c:pt>
                <c:pt idx="551">
                  <c:v>42.567374588531401</c:v>
                </c:pt>
                <c:pt idx="552">
                  <c:v>42.783286471474703</c:v>
                </c:pt>
                <c:pt idx="553">
                  <c:v>42.9994325293844</c:v>
                </c:pt>
                <c:pt idx="554">
                  <c:v>43.2711431897906</c:v>
                </c:pt>
                <c:pt idx="555">
                  <c:v>43.570701433933998</c:v>
                </c:pt>
                <c:pt idx="556">
                  <c:v>43.869692600855302</c:v>
                </c:pt>
                <c:pt idx="557">
                  <c:v>43.487648560616698</c:v>
                </c:pt>
                <c:pt idx="558">
                  <c:v>39.623052476471003</c:v>
                </c:pt>
                <c:pt idx="559">
                  <c:v>39.877412400584298</c:v>
                </c:pt>
                <c:pt idx="560">
                  <c:v>40.1237808067552</c:v>
                </c:pt>
                <c:pt idx="561">
                  <c:v>40.360770393519402</c:v>
                </c:pt>
                <c:pt idx="562">
                  <c:v>40.581714105945899</c:v>
                </c:pt>
                <c:pt idx="563">
                  <c:v>40.8896188587984</c:v>
                </c:pt>
                <c:pt idx="564">
                  <c:v>41.196567586863701</c:v>
                </c:pt>
                <c:pt idx="565">
                  <c:v>41.444452723339197</c:v>
                </c:pt>
                <c:pt idx="566">
                  <c:v>41.737204108756501</c:v>
                </c:pt>
                <c:pt idx="567">
                  <c:v>41.985827218260702</c:v>
                </c:pt>
                <c:pt idx="568">
                  <c:v>42.322993273654397</c:v>
                </c:pt>
                <c:pt idx="569">
                  <c:v>42.537666672125503</c:v>
                </c:pt>
                <c:pt idx="570">
                  <c:v>42.767960216958798</c:v>
                </c:pt>
                <c:pt idx="571">
                  <c:v>43.065322288929899</c:v>
                </c:pt>
                <c:pt idx="572">
                  <c:v>43.312329590360903</c:v>
                </c:pt>
                <c:pt idx="573">
                  <c:v>43.469735208271402</c:v>
                </c:pt>
                <c:pt idx="574">
                  <c:v>44.802391924083899</c:v>
                </c:pt>
                <c:pt idx="575">
                  <c:v>46.8951003572272</c:v>
                </c:pt>
                <c:pt idx="576">
                  <c:v>49.537057709396102</c:v>
                </c:pt>
                <c:pt idx="577">
                  <c:v>52.127647485394903</c:v>
                </c:pt>
                <c:pt idx="578">
                  <c:v>48.946006406959597</c:v>
                </c:pt>
                <c:pt idx="579">
                  <c:v>47.794023998074898</c:v>
                </c:pt>
                <c:pt idx="580">
                  <c:v>46.006664836554997</c:v>
                </c:pt>
                <c:pt idx="581">
                  <c:v>48.704003515499103</c:v>
                </c:pt>
                <c:pt idx="582">
                  <c:v>50.207394045912302</c:v>
                </c:pt>
                <c:pt idx="583">
                  <c:v>49.6312651605704</c:v>
                </c:pt>
                <c:pt idx="584">
                  <c:v>55.912978749124399</c:v>
                </c:pt>
                <c:pt idx="585">
                  <c:v>56.297113271228</c:v>
                </c:pt>
                <c:pt idx="586">
                  <c:v>57.825073149879103</c:v>
                </c:pt>
                <c:pt idx="587">
                  <c:v>57.205340384107501</c:v>
                </c:pt>
                <c:pt idx="588">
                  <c:v>56.635147351351797</c:v>
                </c:pt>
                <c:pt idx="589">
                  <c:v>59.175779012371599</c:v>
                </c:pt>
                <c:pt idx="590">
                  <c:v>58.810927587590903</c:v>
                </c:pt>
                <c:pt idx="591">
                  <c:v>58.726332513592702</c:v>
                </c:pt>
                <c:pt idx="592">
                  <c:v>60.198194735740401</c:v>
                </c:pt>
                <c:pt idx="593">
                  <c:v>57.467943425078701</c:v>
                </c:pt>
                <c:pt idx="594">
                  <c:v>57.653952587929297</c:v>
                </c:pt>
                <c:pt idx="595">
                  <c:v>61.1571766724566</c:v>
                </c:pt>
                <c:pt idx="596">
                  <c:v>58.918144443576303</c:v>
                </c:pt>
                <c:pt idx="597">
                  <c:v>57.976082460771302</c:v>
                </c:pt>
                <c:pt idx="598">
                  <c:v>57.399300454864502</c:v>
                </c:pt>
                <c:pt idx="599">
                  <c:v>57.702626133986399</c:v>
                </c:pt>
                <c:pt idx="600">
                  <c:v>57.078996770900403</c:v>
                </c:pt>
                <c:pt idx="601">
                  <c:v>60.006860104461602</c:v>
                </c:pt>
                <c:pt idx="602">
                  <c:v>59.228064656591201</c:v>
                </c:pt>
                <c:pt idx="603">
                  <c:v>58.918194549091801</c:v>
                </c:pt>
                <c:pt idx="604">
                  <c:v>59.178570154842497</c:v>
                </c:pt>
                <c:pt idx="605">
                  <c:v>59.465061022052197</c:v>
                </c:pt>
                <c:pt idx="606">
                  <c:v>59.239681242468301</c:v>
                </c:pt>
                <c:pt idx="607">
                  <c:v>58.867498985165</c:v>
                </c:pt>
                <c:pt idx="608">
                  <c:v>59.152483917896603</c:v>
                </c:pt>
                <c:pt idx="609">
                  <c:v>59.422802666003498</c:v>
                </c:pt>
                <c:pt idx="610">
                  <c:v>59.737346986616302</c:v>
                </c:pt>
                <c:pt idx="611">
                  <c:v>61.379067236925103</c:v>
                </c:pt>
                <c:pt idx="612">
                  <c:v>62.747580647360998</c:v>
                </c:pt>
                <c:pt idx="613">
                  <c:v>62.009103289816501</c:v>
                </c:pt>
                <c:pt idx="614">
                  <c:v>65.530369412656498</c:v>
                </c:pt>
                <c:pt idx="615">
                  <c:v>68.380105655984096</c:v>
                </c:pt>
                <c:pt idx="616">
                  <c:v>67.804210556787098</c:v>
                </c:pt>
                <c:pt idx="617">
                  <c:v>60.190479579158499</c:v>
                </c:pt>
                <c:pt idx="618">
                  <c:v>62.590661422872998</c:v>
                </c:pt>
                <c:pt idx="619">
                  <c:v>63.0806816291297</c:v>
                </c:pt>
                <c:pt idx="620">
                  <c:v>63.464272855845202</c:v>
                </c:pt>
                <c:pt idx="621">
                  <c:v>61.646906385865002</c:v>
                </c:pt>
                <c:pt idx="622">
                  <c:v>65.653718883037001</c:v>
                </c:pt>
                <c:pt idx="623">
                  <c:v>66.142215801520905</c:v>
                </c:pt>
                <c:pt idx="624">
                  <c:v>65.2285669498294</c:v>
                </c:pt>
                <c:pt idx="625">
                  <c:v>68.2386572413712</c:v>
                </c:pt>
                <c:pt idx="626">
                  <c:v>69.298945314493906</c:v>
                </c:pt>
                <c:pt idx="627">
                  <c:v>73.661522590009696</c:v>
                </c:pt>
                <c:pt idx="628">
                  <c:v>73.647839512416397</c:v>
                </c:pt>
                <c:pt idx="629">
                  <c:v>67.106570317033004</c:v>
                </c:pt>
                <c:pt idx="630">
                  <c:v>69.061602131440395</c:v>
                </c:pt>
                <c:pt idx="631">
                  <c:v>70.971097658675802</c:v>
                </c:pt>
                <c:pt idx="632">
                  <c:v>75.465867018188206</c:v>
                </c:pt>
                <c:pt idx="633">
                  <c:v>75.204725059481603</c:v>
                </c:pt>
                <c:pt idx="634">
                  <c:v>65.487537510289698</c:v>
                </c:pt>
                <c:pt idx="635">
                  <c:v>66.303733240297802</c:v>
                </c:pt>
                <c:pt idx="636">
                  <c:v>68.131499634336507</c:v>
                </c:pt>
                <c:pt idx="637">
                  <c:v>70.622972599038903</c:v>
                </c:pt>
                <c:pt idx="638">
                  <c:v>75.561905666501502</c:v>
                </c:pt>
                <c:pt idx="639">
                  <c:v>77.403774938199803</c:v>
                </c:pt>
                <c:pt idx="640">
                  <c:v>79.685025493880005</c:v>
                </c:pt>
                <c:pt idx="641">
                  <c:v>81.262348495408403</c:v>
                </c:pt>
                <c:pt idx="642">
                  <c:v>89.854417322763396</c:v>
                </c:pt>
                <c:pt idx="643">
                  <c:v>87.012749751204296</c:v>
                </c:pt>
                <c:pt idx="644">
                  <c:v>83.521415481980796</c:v>
                </c:pt>
                <c:pt idx="645">
                  <c:v>84.924390695535394</c:v>
                </c:pt>
                <c:pt idx="646">
                  <c:v>89.021243110380496</c:v>
                </c:pt>
                <c:pt idx="647">
                  <c:v>88.057111419965906</c:v>
                </c:pt>
                <c:pt idx="648">
                  <c:v>89.164678371243895</c:v>
                </c:pt>
                <c:pt idx="649">
                  <c:v>88.193315586208001</c:v>
                </c:pt>
                <c:pt idx="650">
                  <c:v>86.518233919796998</c:v>
                </c:pt>
                <c:pt idx="651">
                  <c:v>85.501170472818998</c:v>
                </c:pt>
                <c:pt idx="652">
                  <c:v>80.278624792041697</c:v>
                </c:pt>
                <c:pt idx="653">
                  <c:v>81.237761907785895</c:v>
                </c:pt>
                <c:pt idx="654">
                  <c:v>82.103231743363594</c:v>
                </c:pt>
                <c:pt idx="655">
                  <c:v>82.828782825641994</c:v>
                </c:pt>
                <c:pt idx="656">
                  <c:v>83.493937136719495</c:v>
                </c:pt>
                <c:pt idx="657">
                  <c:v>84.258700335658204</c:v>
                </c:pt>
                <c:pt idx="658">
                  <c:v>85.076410858114897</c:v>
                </c:pt>
                <c:pt idx="659">
                  <c:v>86.028346769289797</c:v>
                </c:pt>
                <c:pt idx="660">
                  <c:v>86.9448532975956</c:v>
                </c:pt>
                <c:pt idx="661">
                  <c:v>87.7710758570433</c:v>
                </c:pt>
                <c:pt idx="662">
                  <c:v>88.697294759853804</c:v>
                </c:pt>
                <c:pt idx="663">
                  <c:v>92.7952506862337</c:v>
                </c:pt>
                <c:pt idx="664">
                  <c:v>94.453021839817794</c:v>
                </c:pt>
                <c:pt idx="665">
                  <c:v>105.65173686603499</c:v>
                </c:pt>
                <c:pt idx="666">
                  <c:v>111.2550072928</c:v>
                </c:pt>
                <c:pt idx="667">
                  <c:v>112.683163892381</c:v>
                </c:pt>
                <c:pt idx="668">
                  <c:v>117.492857116761</c:v>
                </c:pt>
                <c:pt idx="669">
                  <c:v>121.2623067654</c:v>
                </c:pt>
                <c:pt idx="670">
                  <c:v>125.487041167521</c:v>
                </c:pt>
                <c:pt idx="671">
                  <c:v>134.76478266570999</c:v>
                </c:pt>
                <c:pt idx="672">
                  <c:v>136.42008699487599</c:v>
                </c:pt>
                <c:pt idx="673">
                  <c:v>141.485592334053</c:v>
                </c:pt>
                <c:pt idx="674">
                  <c:v>136.73112023216399</c:v>
                </c:pt>
                <c:pt idx="675">
                  <c:v>137.06407055163299</c:v>
                </c:pt>
                <c:pt idx="676">
                  <c:v>139.34998649987</c:v>
                </c:pt>
                <c:pt idx="677">
                  <c:v>135.59717860220999</c:v>
                </c:pt>
                <c:pt idx="678">
                  <c:v>139.503243848903</c:v>
                </c:pt>
                <c:pt idx="679">
                  <c:v>136.77953013947001</c:v>
                </c:pt>
                <c:pt idx="680">
                  <c:v>137.817314480292</c:v>
                </c:pt>
                <c:pt idx="681">
                  <c:v>138.813000099535</c:v>
                </c:pt>
                <c:pt idx="682">
                  <c:v>139.824282140588</c:v>
                </c:pt>
                <c:pt idx="683">
                  <c:v>140.975318107042</c:v>
                </c:pt>
                <c:pt idx="684">
                  <c:v>142.064826629273</c:v>
                </c:pt>
                <c:pt idx="685">
                  <c:v>143.14271198468501</c:v>
                </c:pt>
                <c:pt idx="686">
                  <c:v>144.319634230188</c:v>
                </c:pt>
                <c:pt idx="687">
                  <c:v>145.209308449432</c:v>
                </c:pt>
                <c:pt idx="688">
                  <c:v>145.286678434267</c:v>
                </c:pt>
                <c:pt idx="689">
                  <c:v>145.493065094906</c:v>
                </c:pt>
                <c:pt idx="690">
                  <c:v>144.01116666356199</c:v>
                </c:pt>
                <c:pt idx="691">
                  <c:v>147.577532583297</c:v>
                </c:pt>
                <c:pt idx="692">
                  <c:v>160.306534511964</c:v>
                </c:pt>
                <c:pt idx="693">
                  <c:v>163.169236654873</c:v>
                </c:pt>
                <c:pt idx="694">
                  <c:v>162.80877910159299</c:v>
                </c:pt>
                <c:pt idx="695">
                  <c:v>162.411608079052</c:v>
                </c:pt>
                <c:pt idx="696">
                  <c:v>171.75436099209699</c:v>
                </c:pt>
                <c:pt idx="697">
                  <c:v>174.91836908028</c:v>
                </c:pt>
                <c:pt idx="698">
                  <c:v>174.70012189438199</c:v>
                </c:pt>
                <c:pt idx="699">
                  <c:v>173.89108097302599</c:v>
                </c:pt>
                <c:pt idx="700">
                  <c:v>167.07566625187101</c:v>
                </c:pt>
                <c:pt idx="701">
                  <c:v>174.86873591916199</c:v>
                </c:pt>
                <c:pt idx="702">
                  <c:v>187.271146275218</c:v>
                </c:pt>
                <c:pt idx="703">
                  <c:v>195.755004490841</c:v>
                </c:pt>
                <c:pt idx="704">
                  <c:v>198.15491992256301</c:v>
                </c:pt>
                <c:pt idx="705">
                  <c:v>213.353503383559</c:v>
                </c:pt>
                <c:pt idx="706">
                  <c:v>225.045897833417</c:v>
                </c:pt>
                <c:pt idx="707">
                  <c:v>223.28500379597099</c:v>
                </c:pt>
                <c:pt idx="708">
                  <c:v>234.71640397257801</c:v>
                </c:pt>
                <c:pt idx="709">
                  <c:v>238.36724737419101</c:v>
                </c:pt>
                <c:pt idx="710">
                  <c:v>224.23483364932599</c:v>
                </c:pt>
                <c:pt idx="711">
                  <c:v>238.87790382496999</c:v>
                </c:pt>
                <c:pt idx="712">
                  <c:v>219.442413581469</c:v>
                </c:pt>
                <c:pt idx="713">
                  <c:v>230.68126562268699</c:v>
                </c:pt>
                <c:pt idx="714">
                  <c:v>234.32211565203701</c:v>
                </c:pt>
                <c:pt idx="715">
                  <c:v>227.75348758838001</c:v>
                </c:pt>
                <c:pt idx="716">
                  <c:v>257.09532150546698</c:v>
                </c:pt>
                <c:pt idx="717">
                  <c:v>269.58099902195301</c:v>
                </c:pt>
                <c:pt idx="718">
                  <c:v>275.16470260426098</c:v>
                </c:pt>
                <c:pt idx="719">
                  <c:v>270.61674450677202</c:v>
                </c:pt>
                <c:pt idx="720">
                  <c:v>271.97088283670098</c:v>
                </c:pt>
                <c:pt idx="721">
                  <c:v>283.861055640828</c:v>
                </c:pt>
                <c:pt idx="722">
                  <c:v>296.04675777064301</c:v>
                </c:pt>
                <c:pt idx="723">
                  <c:v>307.79888593140703</c:v>
                </c:pt>
                <c:pt idx="724">
                  <c:v>301.104288528545</c:v>
                </c:pt>
                <c:pt idx="725">
                  <c:v>230.90637156620099</c:v>
                </c:pt>
                <c:pt idx="726">
                  <c:v>231.69272243061201</c:v>
                </c:pt>
                <c:pt idx="727">
                  <c:v>232.61196177512701</c:v>
                </c:pt>
                <c:pt idx="728">
                  <c:v>233.310792972135</c:v>
                </c:pt>
                <c:pt idx="729">
                  <c:v>234.38637086586201</c:v>
                </c:pt>
                <c:pt idx="730">
                  <c:v>235.412782877452</c:v>
                </c:pt>
                <c:pt idx="731">
                  <c:v>236.498051081028</c:v>
                </c:pt>
                <c:pt idx="732">
                  <c:v>237.692866291836</c:v>
                </c:pt>
                <c:pt idx="733">
                  <c:v>238.51689133537101</c:v>
                </c:pt>
                <c:pt idx="734">
                  <c:v>236.7386032389</c:v>
                </c:pt>
                <c:pt idx="735">
                  <c:v>230.30702569619001</c:v>
                </c:pt>
                <c:pt idx="736">
                  <c:v>239.343424512198</c:v>
                </c:pt>
                <c:pt idx="737">
                  <c:v>243.58332579480199</c:v>
                </c:pt>
                <c:pt idx="738">
                  <c:v>239.46532820858201</c:v>
                </c:pt>
                <c:pt idx="739">
                  <c:v>244.549102812916</c:v>
                </c:pt>
                <c:pt idx="740">
                  <c:v>260.78925122125901</c:v>
                </c:pt>
                <c:pt idx="741">
                  <c:v>256.53758377814802</c:v>
                </c:pt>
                <c:pt idx="742">
                  <c:v>262.21831835179501</c:v>
                </c:pt>
                <c:pt idx="743">
                  <c:v>275.30168293255599</c:v>
                </c:pt>
                <c:pt idx="744">
                  <c:v>286.69415369984</c:v>
                </c:pt>
                <c:pt idx="745">
                  <c:v>284.80468232871698</c:v>
                </c:pt>
                <c:pt idx="746">
                  <c:v>307.27114949064099</c:v>
                </c:pt>
                <c:pt idx="747">
                  <c:v>314.04137971923501</c:v>
                </c:pt>
                <c:pt idx="748">
                  <c:v>313.75752837941599</c:v>
                </c:pt>
                <c:pt idx="749">
                  <c:v>304.43372291020597</c:v>
                </c:pt>
                <c:pt idx="750">
                  <c:v>309.59377144923502</c:v>
                </c:pt>
                <c:pt idx="751">
                  <c:v>315.06389599199798</c:v>
                </c:pt>
                <c:pt idx="752">
                  <c:v>295.17938608402198</c:v>
                </c:pt>
                <c:pt idx="753">
                  <c:v>296.866459127506</c:v>
                </c:pt>
                <c:pt idx="754">
                  <c:v>298.766245556527</c:v>
                </c:pt>
                <c:pt idx="755">
                  <c:v>300.80443153418202</c:v>
                </c:pt>
                <c:pt idx="756">
                  <c:v>304.24774282715902</c:v>
                </c:pt>
                <c:pt idx="757">
                  <c:v>302.84838060969099</c:v>
                </c:pt>
                <c:pt idx="758">
                  <c:v>299.11398518367002</c:v>
                </c:pt>
                <c:pt idx="759">
                  <c:v>257.64518368283598</c:v>
                </c:pt>
                <c:pt idx="760">
                  <c:v>259.16695517059401</c:v>
                </c:pt>
                <c:pt idx="761">
                  <c:v>260.96112080403702</c:v>
                </c:pt>
                <c:pt idx="762">
                  <c:v>262.44477225264399</c:v>
                </c:pt>
                <c:pt idx="763">
                  <c:v>264.02393678012498</c:v>
                </c:pt>
                <c:pt idx="764">
                  <c:v>265.36312919880999</c:v>
                </c:pt>
                <c:pt idx="765">
                  <c:v>267.95330438371099</c:v>
                </c:pt>
                <c:pt idx="766">
                  <c:v>276.222868035197</c:v>
                </c:pt>
                <c:pt idx="767">
                  <c:v>276.95839176109303</c:v>
                </c:pt>
                <c:pt idx="768">
                  <c:v>288.39179067760199</c:v>
                </c:pt>
                <c:pt idx="769">
                  <c:v>275.32494006555203</c:v>
                </c:pt>
                <c:pt idx="770">
                  <c:v>288.34221647396402</c:v>
                </c:pt>
                <c:pt idx="771">
                  <c:v>296.44614355263002</c:v>
                </c:pt>
                <c:pt idx="772">
                  <c:v>293.16455338057102</c:v>
                </c:pt>
                <c:pt idx="773">
                  <c:v>298.11277998760801</c:v>
                </c:pt>
                <c:pt idx="774">
                  <c:v>286.72268206261901</c:v>
                </c:pt>
                <c:pt idx="775">
                  <c:v>319.02903031100698</c:v>
                </c:pt>
                <c:pt idx="776">
                  <c:v>318.22393475638</c:v>
                </c:pt>
                <c:pt idx="777">
                  <c:v>322.56032710502399</c:v>
                </c:pt>
                <c:pt idx="778">
                  <c:v>315.02594077610098</c:v>
                </c:pt>
                <c:pt idx="779">
                  <c:v>319.40993117945197</c:v>
                </c:pt>
                <c:pt idx="780">
                  <c:v>321.27778987257602</c:v>
                </c:pt>
                <c:pt idx="781">
                  <c:v>314.80076455771001</c:v>
                </c:pt>
                <c:pt idx="782">
                  <c:v>327.67508584314299</c:v>
                </c:pt>
                <c:pt idx="783">
                  <c:v>320.65415032298</c:v>
                </c:pt>
                <c:pt idx="784">
                  <c:v>325.18426831602699</c:v>
                </c:pt>
                <c:pt idx="785">
                  <c:v>329.20912452581098</c:v>
                </c:pt>
                <c:pt idx="786">
                  <c:v>343.56234266837703</c:v>
                </c:pt>
                <c:pt idx="787">
                  <c:v>349.90402496801499</c:v>
                </c:pt>
                <c:pt idx="788">
                  <c:v>353.99987635967602</c:v>
                </c:pt>
                <c:pt idx="789">
                  <c:v>355.212715576439</c:v>
                </c:pt>
                <c:pt idx="790">
                  <c:v>364.331229569252</c:v>
                </c:pt>
                <c:pt idx="791">
                  <c:v>354.13859900210701</c:v>
                </c:pt>
                <c:pt idx="792">
                  <c:v>365.124657658378</c:v>
                </c:pt>
                <c:pt idx="793">
                  <c:v>367.23821955124998</c:v>
                </c:pt>
                <c:pt idx="794">
                  <c:v>366.76159621419202</c:v>
                </c:pt>
                <c:pt idx="795">
                  <c:v>381.38597285502499</c:v>
                </c:pt>
                <c:pt idx="796">
                  <c:v>381.79845643304498</c:v>
                </c:pt>
                <c:pt idx="797">
                  <c:v>388.10311768186199</c:v>
                </c:pt>
                <c:pt idx="798">
                  <c:v>381.776104168534</c:v>
                </c:pt>
                <c:pt idx="799">
                  <c:v>388.861942359777</c:v>
                </c:pt>
                <c:pt idx="800">
                  <c:v>401.04642943260302</c:v>
                </c:pt>
                <c:pt idx="801">
                  <c:v>391.70002307784802</c:v>
                </c:pt>
                <c:pt idx="802">
                  <c:v>374.01159168904798</c:v>
                </c:pt>
                <c:pt idx="803">
                  <c:v>373.94228621787198</c:v>
                </c:pt>
                <c:pt idx="804">
                  <c:v>375.12197297642899</c:v>
                </c:pt>
                <c:pt idx="805">
                  <c:v>376.27904864167101</c:v>
                </c:pt>
                <c:pt idx="806">
                  <c:v>377.334032418807</c:v>
                </c:pt>
                <c:pt idx="807">
                  <c:v>386.88049416598199</c:v>
                </c:pt>
                <c:pt idx="808">
                  <c:v>379.35265593708402</c:v>
                </c:pt>
                <c:pt idx="809">
                  <c:v>385.85893779461901</c:v>
                </c:pt>
                <c:pt idx="810">
                  <c:v>371.80882120465498</c:v>
                </c:pt>
                <c:pt idx="811">
                  <c:v>376.666931861286</c:v>
                </c:pt>
                <c:pt idx="812">
                  <c:v>384.98865497751598</c:v>
                </c:pt>
                <c:pt idx="813">
                  <c:v>400.36363015945199</c:v>
                </c:pt>
                <c:pt idx="814">
                  <c:v>410.99040630365403</c:v>
                </c:pt>
                <c:pt idx="815">
                  <c:v>421.46517372953298</c:v>
                </c:pt>
                <c:pt idx="816">
                  <c:v>435.90872062379498</c:v>
                </c:pt>
                <c:pt idx="817">
                  <c:v>449.68565989166001</c:v>
                </c:pt>
                <c:pt idx="818">
                  <c:v>468.48487333303399</c:v>
                </c:pt>
                <c:pt idx="819">
                  <c:v>473.24052212262899</c:v>
                </c:pt>
                <c:pt idx="820">
                  <c:v>491.17826420931601</c:v>
                </c:pt>
                <c:pt idx="821">
                  <c:v>486.098375313117</c:v>
                </c:pt>
                <c:pt idx="822">
                  <c:v>507.32316719104898</c:v>
                </c:pt>
                <c:pt idx="823">
                  <c:v>514.879949932518</c:v>
                </c:pt>
                <c:pt idx="824">
                  <c:v>528.72925468629501</c:v>
                </c:pt>
                <c:pt idx="825">
                  <c:v>537.86860744861099</c:v>
                </c:pt>
                <c:pt idx="826">
                  <c:v>543.91346239907296</c:v>
                </c:pt>
                <c:pt idx="827">
                  <c:v>557.78323192978803</c:v>
                </c:pt>
                <c:pt idx="828">
                  <c:v>573.28020712771195</c:v>
                </c:pt>
                <c:pt idx="829">
                  <c:v>568.85998200716801</c:v>
                </c:pt>
                <c:pt idx="830">
                  <c:v>525.62132623886305</c:v>
                </c:pt>
                <c:pt idx="831">
                  <c:v>519.71626313847298</c:v>
                </c:pt>
                <c:pt idx="832">
                  <c:v>548.00223254623404</c:v>
                </c:pt>
                <c:pt idx="833">
                  <c:v>555.17036179768502</c:v>
                </c:pt>
                <c:pt idx="834">
                  <c:v>592.10590444138097</c:v>
                </c:pt>
                <c:pt idx="835">
                  <c:v>584.93153712615197</c:v>
                </c:pt>
                <c:pt idx="836">
                  <c:v>616.74382022820305</c:v>
                </c:pt>
                <c:pt idx="837">
                  <c:v>616.01073418532701</c:v>
                </c:pt>
                <c:pt idx="838">
                  <c:v>587.48086852023596</c:v>
                </c:pt>
                <c:pt idx="839">
                  <c:v>613.84305469358401</c:v>
                </c:pt>
                <c:pt idx="840">
                  <c:v>658.07005371098001</c:v>
                </c:pt>
                <c:pt idx="841">
                  <c:v>687.39894147815903</c:v>
                </c:pt>
                <c:pt idx="842">
                  <c:v>740.64844072296205</c:v>
                </c:pt>
                <c:pt idx="843">
                  <c:v>713.12997559095299</c:v>
                </c:pt>
                <c:pt idx="844">
                  <c:v>754.46952749838101</c:v>
                </c:pt>
                <c:pt idx="845">
                  <c:v>728.723150338908</c:v>
                </c:pt>
                <c:pt idx="846">
                  <c:v>753.20066994382705</c:v>
                </c:pt>
                <c:pt idx="847">
                  <c:v>766.95908712317703</c:v>
                </c:pt>
                <c:pt idx="848">
                  <c:v>771.39948796933595</c:v>
                </c:pt>
                <c:pt idx="849">
                  <c:v>828.77466457573496</c:v>
                </c:pt>
                <c:pt idx="850">
                  <c:v>871.42212356694097</c:v>
                </c:pt>
                <c:pt idx="851">
                  <c:v>881.33202896473495</c:v>
                </c:pt>
                <c:pt idx="852">
                  <c:v>857.76499844955504</c:v>
                </c:pt>
                <c:pt idx="853">
                  <c:v>889.01013622695905</c:v>
                </c:pt>
                <c:pt idx="854">
                  <c:v>870.70301944154096</c:v>
                </c:pt>
                <c:pt idx="855">
                  <c:v>733.93116196528797</c:v>
                </c:pt>
                <c:pt idx="856">
                  <c:v>817.95264318014699</c:v>
                </c:pt>
                <c:pt idx="857">
                  <c:v>820.65614246584596</c:v>
                </c:pt>
                <c:pt idx="858">
                  <c:v>824.43649862172299</c:v>
                </c:pt>
                <c:pt idx="859">
                  <c:v>878.06966137020095</c:v>
                </c:pt>
                <c:pt idx="860">
                  <c:v>911.86941746249204</c:v>
                </c:pt>
                <c:pt idx="861">
                  <c:v>877.84101778233105</c:v>
                </c:pt>
                <c:pt idx="862">
                  <c:v>912.04621431592602</c:v>
                </c:pt>
                <c:pt idx="863">
                  <c:v>955.11758662765601</c:v>
                </c:pt>
                <c:pt idx="864">
                  <c:v>935.18464123865397</c:v>
                </c:pt>
                <c:pt idx="865">
                  <c:v>984.45251668168203</c:v>
                </c:pt>
                <c:pt idx="866">
                  <c:v>953.62244181319704</c:v>
                </c:pt>
                <c:pt idx="867">
                  <c:v>945.31230317701204</c:v>
                </c:pt>
                <c:pt idx="868">
                  <c:v>922.37290135229296</c:v>
                </c:pt>
                <c:pt idx="869">
                  <c:v>938.37328575137599</c:v>
                </c:pt>
                <c:pt idx="870">
                  <c:v>922.23145433921297</c:v>
                </c:pt>
                <c:pt idx="871">
                  <c:v>997.63315902056502</c:v>
                </c:pt>
                <c:pt idx="872">
                  <c:v>954.764335709438</c:v>
                </c:pt>
                <c:pt idx="873">
                  <c:v>983.25870671229995</c:v>
                </c:pt>
                <c:pt idx="874">
                  <c:v>1035.95541422274</c:v>
                </c:pt>
                <c:pt idx="875">
                  <c:v>974.37742230956701</c:v>
                </c:pt>
                <c:pt idx="876">
                  <c:v>903.63707554850305</c:v>
                </c:pt>
                <c:pt idx="877">
                  <c:v>918.13900594420102</c:v>
                </c:pt>
                <c:pt idx="878">
                  <c:v>898.73196396173398</c:v>
                </c:pt>
                <c:pt idx="879">
                  <c:v>967.18094201863005</c:v>
                </c:pt>
                <c:pt idx="880">
                  <c:v>919.21390785505196</c:v>
                </c:pt>
                <c:pt idx="881">
                  <c:v>882.46527911804901</c:v>
                </c:pt>
                <c:pt idx="882">
                  <c:v>886.92359466729397</c:v>
                </c:pt>
                <c:pt idx="883">
                  <c:v>891.36876067344394</c:v>
                </c:pt>
                <c:pt idx="884">
                  <c:v>896.24830883875404</c:v>
                </c:pt>
                <c:pt idx="885">
                  <c:v>899.66018970405196</c:v>
                </c:pt>
                <c:pt idx="886">
                  <c:v>903.42828116486805</c:v>
                </c:pt>
                <c:pt idx="887">
                  <c:v>907.04886859073702</c:v>
                </c:pt>
                <c:pt idx="888">
                  <c:v>910.04684896133097</c:v>
                </c:pt>
                <c:pt idx="889">
                  <c:v>912.53450927598305</c:v>
                </c:pt>
                <c:pt idx="890">
                  <c:v>915.22112005770703</c:v>
                </c:pt>
                <c:pt idx="891">
                  <c:v>917.96154798095904</c:v>
                </c:pt>
                <c:pt idx="892">
                  <c:v>920.44316950287703</c:v>
                </c:pt>
                <c:pt idx="893">
                  <c:v>922.562519144872</c:v>
                </c:pt>
                <c:pt idx="894">
                  <c:v>924.11366472951795</c:v>
                </c:pt>
                <c:pt idx="895">
                  <c:v>925.40828457141595</c:v>
                </c:pt>
                <c:pt idx="896">
                  <c:v>926.769587417156</c:v>
                </c:pt>
                <c:pt idx="897">
                  <c:v>928.00296781677196</c:v>
                </c:pt>
                <c:pt idx="898">
                  <c:v>925.17509553314801</c:v>
                </c:pt>
                <c:pt idx="899">
                  <c:v>878.32558776093697</c:v>
                </c:pt>
                <c:pt idx="900">
                  <c:v>890.87261906679998</c:v>
                </c:pt>
                <c:pt idx="901">
                  <c:v>891.94227578597395</c:v>
                </c:pt>
                <c:pt idx="902">
                  <c:v>893.31687695144603</c:v>
                </c:pt>
                <c:pt idx="903">
                  <c:v>894.496798408573</c:v>
                </c:pt>
                <c:pt idx="904">
                  <c:v>895.74992705273405</c:v>
                </c:pt>
                <c:pt idx="905">
                  <c:v>896.98687814385903</c:v>
                </c:pt>
                <c:pt idx="906">
                  <c:v>898.06387615758604</c:v>
                </c:pt>
                <c:pt idx="907">
                  <c:v>899.00731486042503</c:v>
                </c:pt>
                <c:pt idx="908">
                  <c:v>899.95174466936498</c:v>
                </c:pt>
                <c:pt idx="909">
                  <c:v>900.80708366520105</c:v>
                </c:pt>
                <c:pt idx="910">
                  <c:v>887.58518046944801</c:v>
                </c:pt>
                <c:pt idx="911">
                  <c:v>961.35010288753404</c:v>
                </c:pt>
                <c:pt idx="912">
                  <c:v>1020.05872871336</c:v>
                </c:pt>
                <c:pt idx="913">
                  <c:v>1035.73120538942</c:v>
                </c:pt>
                <c:pt idx="914">
                  <c:v>1060.6438892819101</c:v>
                </c:pt>
                <c:pt idx="915">
                  <c:v>1086.32865508799</c:v>
                </c:pt>
                <c:pt idx="916">
                  <c:v>1073.5570564940599</c:v>
                </c:pt>
                <c:pt idx="917">
                  <c:v>1139.31641654086</c:v>
                </c:pt>
                <c:pt idx="918">
                  <c:v>1155.78252516776</c:v>
                </c:pt>
                <c:pt idx="919">
                  <c:v>1206.19467070975</c:v>
                </c:pt>
                <c:pt idx="920">
                  <c:v>1232.9626243929199</c:v>
                </c:pt>
                <c:pt idx="921">
                  <c:v>1250.9904038163399</c:v>
                </c:pt>
                <c:pt idx="922">
                  <c:v>1235.53981377886</c:v>
                </c:pt>
                <c:pt idx="923">
                  <c:v>1213.84619187418</c:v>
                </c:pt>
                <c:pt idx="924">
                  <c:v>1229.14111662448</c:v>
                </c:pt>
                <c:pt idx="925">
                  <c:v>1253.0036901137801</c:v>
                </c:pt>
                <c:pt idx="926">
                  <c:v>1186.3849625707001</c:v>
                </c:pt>
                <c:pt idx="927">
                  <c:v>1187.6906713952701</c:v>
                </c:pt>
                <c:pt idx="928">
                  <c:v>1196.2620950881001</c:v>
                </c:pt>
                <c:pt idx="929">
                  <c:v>1178.47989972101</c:v>
                </c:pt>
                <c:pt idx="930">
                  <c:v>1181.01508479623</c:v>
                </c:pt>
                <c:pt idx="931">
                  <c:v>1223.5378043763201</c:v>
                </c:pt>
                <c:pt idx="932">
                  <c:v>1191.57508184074</c:v>
                </c:pt>
                <c:pt idx="933">
                  <c:v>1215.97066748464</c:v>
                </c:pt>
                <c:pt idx="934">
                  <c:v>1194.88531578425</c:v>
                </c:pt>
                <c:pt idx="935">
                  <c:v>1166.0694103512201</c:v>
                </c:pt>
                <c:pt idx="936">
                  <c:v>1211.5392979271201</c:v>
                </c:pt>
                <c:pt idx="937">
                  <c:v>1221.0516163920599</c:v>
                </c:pt>
                <c:pt idx="938">
                  <c:v>1272.2185423636099</c:v>
                </c:pt>
                <c:pt idx="939">
                  <c:v>1260.3451373190801</c:v>
                </c:pt>
                <c:pt idx="940">
                  <c:v>1269.8392247386701</c:v>
                </c:pt>
                <c:pt idx="941">
                  <c:v>1247.2465619693701</c:v>
                </c:pt>
                <c:pt idx="942">
                  <c:v>1296.2599964027199</c:v>
                </c:pt>
                <c:pt idx="943">
                  <c:v>1297.1876191251399</c:v>
                </c:pt>
                <c:pt idx="944">
                  <c:v>1341.14635610041</c:v>
                </c:pt>
                <c:pt idx="945">
                  <c:v>1341.92940028815</c:v>
                </c:pt>
                <c:pt idx="946">
                  <c:v>1366.4212891081299</c:v>
                </c:pt>
                <c:pt idx="947">
                  <c:v>1381.14877025237</c:v>
                </c:pt>
                <c:pt idx="948">
                  <c:v>1338.0196003239801</c:v>
                </c:pt>
                <c:pt idx="949">
                  <c:v>1308.9953997339901</c:v>
                </c:pt>
                <c:pt idx="950">
                  <c:v>1314.24134164615</c:v>
                </c:pt>
                <c:pt idx="951">
                  <c:v>1335.0550407042999</c:v>
                </c:pt>
                <c:pt idx="952">
                  <c:v>1365.16157328128</c:v>
                </c:pt>
                <c:pt idx="953">
                  <c:v>1414.75614252894</c:v>
                </c:pt>
                <c:pt idx="954">
                  <c:v>1444.70645267844</c:v>
                </c:pt>
                <c:pt idx="955">
                  <c:v>1463.0356821145799</c:v>
                </c:pt>
                <c:pt idx="956">
                  <c:v>1490.42430666319</c:v>
                </c:pt>
                <c:pt idx="957">
                  <c:v>1466.71477782597</c:v>
                </c:pt>
                <c:pt idx="958">
                  <c:v>1482.90017750023</c:v>
                </c:pt>
                <c:pt idx="959">
                  <c:v>1540.9617169898499</c:v>
                </c:pt>
                <c:pt idx="960">
                  <c:v>1597.09477355442</c:v>
                </c:pt>
                <c:pt idx="961">
                  <c:v>1572.1985932329601</c:v>
                </c:pt>
                <c:pt idx="962">
                  <c:v>1519.5155721379599</c:v>
                </c:pt>
                <c:pt idx="963">
                  <c:v>1540.0403029567401</c:v>
                </c:pt>
                <c:pt idx="964">
                  <c:v>1594.7694133940599</c:v>
                </c:pt>
                <c:pt idx="965">
                  <c:v>1628.7169571366401</c:v>
                </c:pt>
                <c:pt idx="966">
                  <c:v>1513.99079357188</c:v>
                </c:pt>
                <c:pt idx="967">
                  <c:v>1518.23561063443</c:v>
                </c:pt>
                <c:pt idx="968">
                  <c:v>1521.4270957317001</c:v>
                </c:pt>
                <c:pt idx="969">
                  <c:v>1523.55851070944</c:v>
                </c:pt>
                <c:pt idx="970">
                  <c:v>1526.30326205191</c:v>
                </c:pt>
                <c:pt idx="971">
                  <c:v>1528.9918134837901</c:v>
                </c:pt>
                <c:pt idx="972">
                  <c:v>1531.5625757370001</c:v>
                </c:pt>
                <c:pt idx="973">
                  <c:v>1534.1376603276501</c:v>
                </c:pt>
                <c:pt idx="974">
                  <c:v>1536.5019696255999</c:v>
                </c:pt>
                <c:pt idx="975">
                  <c:v>1538.43912414435</c:v>
                </c:pt>
                <c:pt idx="976">
                  <c:v>1540.7022134127401</c:v>
                </c:pt>
                <c:pt idx="977">
                  <c:v>1542.1202833</c:v>
                </c:pt>
                <c:pt idx="978">
                  <c:v>1542.4133125255801</c:v>
                </c:pt>
                <c:pt idx="979">
                  <c:v>1542.4133125255801</c:v>
                </c:pt>
                <c:pt idx="980">
                  <c:v>1542.4133125255801</c:v>
                </c:pt>
                <c:pt idx="981">
                  <c:v>1542.70639743172</c:v>
                </c:pt>
                <c:pt idx="982">
                  <c:v>1543.04582847806</c:v>
                </c:pt>
                <c:pt idx="983">
                  <c:v>1543.36990050805</c:v>
                </c:pt>
                <c:pt idx="984">
                  <c:v>1598.13784659198</c:v>
                </c:pt>
                <c:pt idx="985">
                  <c:v>1604.8660229060199</c:v>
                </c:pt>
                <c:pt idx="986">
                  <c:v>1729.4032070043399</c:v>
                </c:pt>
                <c:pt idx="987">
                  <c:v>1787.5352153198901</c:v>
                </c:pt>
                <c:pt idx="988">
                  <c:v>1860.33464426614</c:v>
                </c:pt>
                <c:pt idx="989">
                  <c:v>1812.71475360361</c:v>
                </c:pt>
                <c:pt idx="990">
                  <c:v>1913.40593292536</c:v>
                </c:pt>
                <c:pt idx="991">
                  <c:v>1966.1855840880601</c:v>
                </c:pt>
                <c:pt idx="992">
                  <c:v>1899.74745559706</c:v>
                </c:pt>
                <c:pt idx="993">
                  <c:v>1964.69910944155</c:v>
                </c:pt>
                <c:pt idx="994">
                  <c:v>2088.1168022848901</c:v>
                </c:pt>
                <c:pt idx="995">
                  <c:v>2130.4778814603401</c:v>
                </c:pt>
                <c:pt idx="996">
                  <c:v>1950.35919558253</c:v>
                </c:pt>
                <c:pt idx="997">
                  <c:v>1950.78831966186</c:v>
                </c:pt>
                <c:pt idx="998">
                  <c:v>1951.19802617814</c:v>
                </c:pt>
                <c:pt idx="999">
                  <c:v>1951.62733481958</c:v>
                </c:pt>
                <c:pt idx="1000">
                  <c:v>1988.5481723394701</c:v>
                </c:pt>
                <c:pt idx="1001">
                  <c:v>2066.2541272772701</c:v>
                </c:pt>
                <c:pt idx="1002">
                  <c:v>2079.1407087205098</c:v>
                </c:pt>
                <c:pt idx="1003">
                  <c:v>2221.2324937101898</c:v>
                </c:pt>
                <c:pt idx="1004">
                  <c:v>2265.4378415167398</c:v>
                </c:pt>
                <c:pt idx="1005">
                  <c:v>2345.1109390987099</c:v>
                </c:pt>
                <c:pt idx="1006">
                  <c:v>2355.99003729681</c:v>
                </c:pt>
                <c:pt idx="1007">
                  <c:v>2424.6997811903698</c:v>
                </c:pt>
                <c:pt idx="1008">
                  <c:v>2394.25144384029</c:v>
                </c:pt>
                <c:pt idx="1009">
                  <c:v>2352.4543540592899</c:v>
                </c:pt>
                <c:pt idx="1010">
                  <c:v>2297.1040012902499</c:v>
                </c:pt>
                <c:pt idx="1011">
                  <c:v>2050.26776188347</c:v>
                </c:pt>
                <c:pt idx="1012">
                  <c:v>2050.26776188347</c:v>
                </c:pt>
                <c:pt idx="1013">
                  <c:v>2050.26776188347</c:v>
                </c:pt>
                <c:pt idx="1014">
                  <c:v>2050.26776188347</c:v>
                </c:pt>
                <c:pt idx="1015">
                  <c:v>2050.26776188347</c:v>
                </c:pt>
                <c:pt idx="1016">
                  <c:v>2049.52247276976</c:v>
                </c:pt>
                <c:pt idx="1017">
                  <c:v>2139.6048035680401</c:v>
                </c:pt>
                <c:pt idx="1018">
                  <c:v>2206.4261028699498</c:v>
                </c:pt>
                <c:pt idx="1019">
                  <c:v>2187.51952523208</c:v>
                </c:pt>
                <c:pt idx="1020">
                  <c:v>2051.2798232816699</c:v>
                </c:pt>
                <c:pt idx="1021">
                  <c:v>2131.5001540991998</c:v>
                </c:pt>
                <c:pt idx="1022">
                  <c:v>2148.1857564696302</c:v>
                </c:pt>
                <c:pt idx="1023">
                  <c:v>2203.0124183050698</c:v>
                </c:pt>
                <c:pt idx="1024">
                  <c:v>2263.0001837720101</c:v>
                </c:pt>
                <c:pt idx="1025">
                  <c:v>2223.83704499143</c:v>
                </c:pt>
                <c:pt idx="1026">
                  <c:v>2241.0808741975602</c:v>
                </c:pt>
                <c:pt idx="1027">
                  <c:v>2267.9320617690901</c:v>
                </c:pt>
                <c:pt idx="1028">
                  <c:v>2394.5841499457802</c:v>
                </c:pt>
                <c:pt idx="1029">
                  <c:v>2425.06058189531</c:v>
                </c:pt>
                <c:pt idx="1030">
                  <c:v>2522.3903917856101</c:v>
                </c:pt>
                <c:pt idx="1031">
                  <c:v>2561.4371076215002</c:v>
                </c:pt>
                <c:pt idx="1032">
                  <c:v>2633.7512327046302</c:v>
                </c:pt>
                <c:pt idx="1033">
                  <c:v>2602.0729676706201</c:v>
                </c:pt>
                <c:pt idx="1034">
                  <c:v>2748.1557371122999</c:v>
                </c:pt>
                <c:pt idx="1035">
                  <c:v>2673.9985012209199</c:v>
                </c:pt>
                <c:pt idx="1036">
                  <c:v>2775.06714062112</c:v>
                </c:pt>
                <c:pt idx="1037">
                  <c:v>2890.7064324908301</c:v>
                </c:pt>
                <c:pt idx="1038">
                  <c:v>2980.8874544995701</c:v>
                </c:pt>
                <c:pt idx="1039">
                  <c:v>3065.3478266551601</c:v>
                </c:pt>
                <c:pt idx="1040">
                  <c:v>2963.3691992998301</c:v>
                </c:pt>
                <c:pt idx="1041">
                  <c:v>3100.71406790014</c:v>
                </c:pt>
                <c:pt idx="1042">
                  <c:v>3113.7866872212699</c:v>
                </c:pt>
                <c:pt idx="1043">
                  <c:v>3106.1797342452301</c:v>
                </c:pt>
                <c:pt idx="1044">
                  <c:v>3170.3832075876398</c:v>
                </c:pt>
                <c:pt idx="1045">
                  <c:v>3254.00565982423</c:v>
                </c:pt>
                <c:pt idx="1046">
                  <c:v>3187.5746781886701</c:v>
                </c:pt>
                <c:pt idx="1047">
                  <c:v>3322.7337103117102</c:v>
                </c:pt>
                <c:pt idx="1048">
                  <c:v>3258.5993737303402</c:v>
                </c:pt>
                <c:pt idx="1049">
                  <c:v>3340.9918988951399</c:v>
                </c:pt>
                <c:pt idx="1050">
                  <c:v>3426.64221659346</c:v>
                </c:pt>
                <c:pt idx="1051">
                  <c:v>3424.4705557657098</c:v>
                </c:pt>
                <c:pt idx="1052">
                  <c:v>3319.4307149934102</c:v>
                </c:pt>
                <c:pt idx="1053">
                  <c:v>3522.8853907716202</c:v>
                </c:pt>
                <c:pt idx="1054">
                  <c:v>3483.0062935764199</c:v>
                </c:pt>
                <c:pt idx="1055">
                  <c:v>3503.92790727481</c:v>
                </c:pt>
                <c:pt idx="1056">
                  <c:v>3550.8363976380601</c:v>
                </c:pt>
                <c:pt idx="1057">
                  <c:v>3497.1169025006702</c:v>
                </c:pt>
                <c:pt idx="1058">
                  <c:v>3551.4208266825199</c:v>
                </c:pt>
                <c:pt idx="1059">
                  <c:v>3196.3315141948001</c:v>
                </c:pt>
                <c:pt idx="1060">
                  <c:v>3196.3315141948001</c:v>
                </c:pt>
                <c:pt idx="1061">
                  <c:v>3196.3315141948001</c:v>
                </c:pt>
                <c:pt idx="1062">
                  <c:v>3193.4110947986001</c:v>
                </c:pt>
                <c:pt idx="1063">
                  <c:v>3156.3953566874102</c:v>
                </c:pt>
                <c:pt idx="1064">
                  <c:v>3156.3953566874102</c:v>
                </c:pt>
                <c:pt idx="1065">
                  <c:v>3157.0266957338599</c:v>
                </c:pt>
                <c:pt idx="1066">
                  <c:v>3202.3490460042699</c:v>
                </c:pt>
                <c:pt idx="1067">
                  <c:v>3231.7773737037601</c:v>
                </c:pt>
                <c:pt idx="1068">
                  <c:v>3290.38646166229</c:v>
                </c:pt>
                <c:pt idx="1069">
                  <c:v>3290.0904273996598</c:v>
                </c:pt>
                <c:pt idx="1070">
                  <c:v>3420.66489229341</c:v>
                </c:pt>
                <c:pt idx="1071">
                  <c:v>3438.3700785762398</c:v>
                </c:pt>
                <c:pt idx="1072">
                  <c:v>3447.1034825582201</c:v>
                </c:pt>
                <c:pt idx="1073">
                  <c:v>3377.4958377470498</c:v>
                </c:pt>
                <c:pt idx="1074">
                  <c:v>3542.7404673167998</c:v>
                </c:pt>
                <c:pt idx="1075">
                  <c:v>3607.5283438654001</c:v>
                </c:pt>
                <c:pt idx="1076">
                  <c:v>3679.96612049549</c:v>
                </c:pt>
                <c:pt idx="1077">
                  <c:v>3813.0925687857798</c:v>
                </c:pt>
                <c:pt idx="1078">
                  <c:v>3820.2736330038902</c:v>
                </c:pt>
                <c:pt idx="1079">
                  <c:v>3863.8160188556499</c:v>
                </c:pt>
                <c:pt idx="1080">
                  <c:v>3907.5828670718402</c:v>
                </c:pt>
                <c:pt idx="1081">
                  <c:v>3942.4712536400798</c:v>
                </c:pt>
                <c:pt idx="1082">
                  <c:v>4019.9490794646499</c:v>
                </c:pt>
                <c:pt idx="1083">
                  <c:v>4031.2595604786702</c:v>
                </c:pt>
                <c:pt idx="1084">
                  <c:v>4136.8118463602696</c:v>
                </c:pt>
                <c:pt idx="1085">
                  <c:v>4234.53001825912</c:v>
                </c:pt>
                <c:pt idx="1086">
                  <c:v>4370.6438505428596</c:v>
                </c:pt>
                <c:pt idx="1087">
                  <c:v>4420.13362169826</c:v>
                </c:pt>
              </c:numCache>
            </c:numRef>
          </c:val>
          <c:smooth val="0"/>
          <c:extLst>
            <c:ext xmlns:c16="http://schemas.microsoft.com/office/drawing/2014/chart" uri="{C3380CC4-5D6E-409C-BE32-E72D297353CC}">
              <c16:uniqueId val="{00000006-34B5-FB41-8C13-5B247D7B3865}"/>
            </c:ext>
          </c:extLst>
        </c:ser>
        <c:ser>
          <c:idx val="7"/>
          <c:order val="7"/>
          <c:tx>
            <c:strRef>
              <c:f>Sheet4!$I$1</c:f>
              <c:strCache>
                <c:ptCount val="1"/>
                <c:pt idx="0">
                  <c:v>15-index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Sheet4!$I$2:$I$1089</c:f>
              <c:numCache>
                <c:formatCode>General</c:formatCode>
                <c:ptCount val="1088"/>
                <c:pt idx="0">
                  <c:v>1</c:v>
                </c:pt>
                <c:pt idx="1">
                  <c:v>0.97855315064565496</c:v>
                </c:pt>
                <c:pt idx="2">
                  <c:v>1.05235914793033</c:v>
                </c:pt>
                <c:pt idx="3">
                  <c:v>1.07633449321983</c:v>
                </c:pt>
                <c:pt idx="4">
                  <c:v>1.1305010656449599</c:v>
                </c:pt>
                <c:pt idx="5">
                  <c:v>1.08486085309431</c:v>
                </c:pt>
                <c:pt idx="6">
                  <c:v>1.1579515972494401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1.7146898546012399</c:v>
                </c:pt>
                <c:pt idx="30">
                  <c:v>1.72111409385697</c:v>
                </c:pt>
                <c:pt idx="31">
                  <c:v>1.7275799026002501</c:v>
                </c:pt>
                <c:pt idx="32">
                  <c:v>1.7298271606939299</c:v>
                </c:pt>
                <c:pt idx="33">
                  <c:v>1.73478122530204</c:v>
                </c:pt>
                <c:pt idx="34">
                  <c:v>1.74065432404627</c:v>
                </c:pt>
                <c:pt idx="35">
                  <c:v>1.7444180313625599</c:v>
                </c:pt>
                <c:pt idx="36">
                  <c:v>1.7487843137094301</c:v>
                </c:pt>
                <c:pt idx="37">
                  <c:v>1.75359982401598</c:v>
                </c:pt>
                <c:pt idx="38">
                  <c:v>1.75711039264163</c:v>
                </c:pt>
                <c:pt idx="39">
                  <c:v>1.75886834670597</c:v>
                </c:pt>
                <c:pt idx="40">
                  <c:v>1.7628300774866901</c:v>
                </c:pt>
                <c:pt idx="41">
                  <c:v>1.7642056006986999</c:v>
                </c:pt>
                <c:pt idx="42">
                  <c:v>1.76664181194119</c:v>
                </c:pt>
                <c:pt idx="43">
                  <c:v>1.76893988226752</c:v>
                </c:pt>
                <c:pt idx="44">
                  <c:v>1.7717014991372899</c:v>
                </c:pt>
                <c:pt idx="45">
                  <c:v>1.7724812115239601</c:v>
                </c:pt>
                <c:pt idx="46">
                  <c:v>1.77478687781615</c:v>
                </c:pt>
                <c:pt idx="47">
                  <c:v>1.7761184472772</c:v>
                </c:pt>
                <c:pt idx="48">
                  <c:v>1.7774510157749599</c:v>
                </c:pt>
                <c:pt idx="49">
                  <c:v>1.77883794759648</c:v>
                </c:pt>
                <c:pt idx="50">
                  <c:v>1.7797631746151601</c:v>
                </c:pt>
                <c:pt idx="51">
                  <c:v>1.7802259708874999</c:v>
                </c:pt>
                <c:pt idx="52">
                  <c:v>1.7806532742583501</c:v>
                </c:pt>
                <c:pt idx="53">
                  <c:v>1.7825060798996499</c:v>
                </c:pt>
                <c:pt idx="54">
                  <c:v>1.78537812554425</c:v>
                </c:pt>
                <c:pt idx="55">
                  <c:v>1.7876111877482099</c:v>
                </c:pt>
                <c:pt idx="56">
                  <c:v>1.7916376598146</c:v>
                </c:pt>
                <c:pt idx="57">
                  <c:v>1.79576296245003</c:v>
                </c:pt>
                <c:pt idx="58">
                  <c:v>1.7985664547229601</c:v>
                </c:pt>
                <c:pt idx="59">
                  <c:v>1.80043789938979</c:v>
                </c:pt>
                <c:pt idx="60">
                  <c:v>1.8013383344251599</c:v>
                </c:pt>
                <c:pt idx="61">
                  <c:v>1.80180674094029</c:v>
                </c:pt>
                <c:pt idx="62">
                  <c:v>1.8022392242916301</c:v>
                </c:pt>
                <c:pt idx="63">
                  <c:v>1.8162827061659299</c:v>
                </c:pt>
                <c:pt idx="64">
                  <c:v>1.76396101739136</c:v>
                </c:pt>
                <c:pt idx="65">
                  <c:v>1.5310317443230801</c:v>
                </c:pt>
                <c:pt idx="66">
                  <c:v>1.4403749172324001</c:v>
                </c:pt>
                <c:pt idx="67">
                  <c:v>1.45138311318351</c:v>
                </c:pt>
                <c:pt idx="68">
                  <c:v>1.4255626095135701</c:v>
                </c:pt>
                <c:pt idx="69">
                  <c:v>1.2191700517901101</c:v>
                </c:pt>
                <c:pt idx="70">
                  <c:v>1.2196090276299201</c:v>
                </c:pt>
                <c:pt idx="71">
                  <c:v>1.27634982765222</c:v>
                </c:pt>
                <c:pt idx="72">
                  <c:v>1.55160870229005</c:v>
                </c:pt>
                <c:pt idx="73">
                  <c:v>1.7527949075317499</c:v>
                </c:pt>
                <c:pt idx="74">
                  <c:v>1.5863916656735999</c:v>
                </c:pt>
                <c:pt idx="75">
                  <c:v>1.7770950053047001</c:v>
                </c:pt>
                <c:pt idx="76">
                  <c:v>1.5886351450457199</c:v>
                </c:pt>
                <c:pt idx="77">
                  <c:v>1.4560519788083901</c:v>
                </c:pt>
                <c:pt idx="78">
                  <c:v>1.60162017611691</c:v>
                </c:pt>
                <c:pt idx="79">
                  <c:v>1.63102365719986</c:v>
                </c:pt>
                <c:pt idx="80">
                  <c:v>1.8384779316184101</c:v>
                </c:pt>
                <c:pt idx="81">
                  <c:v>1.79331286488177</c:v>
                </c:pt>
                <c:pt idx="82">
                  <c:v>1.7959059063681699</c:v>
                </c:pt>
                <c:pt idx="83">
                  <c:v>1.7639028278548501</c:v>
                </c:pt>
                <c:pt idx="84">
                  <c:v>1.62590479470725</c:v>
                </c:pt>
                <c:pt idx="85">
                  <c:v>1.62590479470725</c:v>
                </c:pt>
                <c:pt idx="86">
                  <c:v>1.62590479470725</c:v>
                </c:pt>
                <c:pt idx="87">
                  <c:v>1.62590479470725</c:v>
                </c:pt>
                <c:pt idx="88">
                  <c:v>1.62590479470725</c:v>
                </c:pt>
                <c:pt idx="89">
                  <c:v>1.62590479470725</c:v>
                </c:pt>
                <c:pt idx="90">
                  <c:v>1.62590479470725</c:v>
                </c:pt>
                <c:pt idx="91">
                  <c:v>1.62590479470725</c:v>
                </c:pt>
                <c:pt idx="92">
                  <c:v>1.60778433858521</c:v>
                </c:pt>
                <c:pt idx="93">
                  <c:v>1.5765921337162001</c:v>
                </c:pt>
                <c:pt idx="94">
                  <c:v>1.5172796170506599</c:v>
                </c:pt>
                <c:pt idx="95">
                  <c:v>1.51181173350182</c:v>
                </c:pt>
                <c:pt idx="96">
                  <c:v>1.56356778908662</c:v>
                </c:pt>
                <c:pt idx="97">
                  <c:v>1.6562862264863201</c:v>
                </c:pt>
                <c:pt idx="98">
                  <c:v>1.7821885747830499</c:v>
                </c:pt>
                <c:pt idx="99">
                  <c:v>1.8276976863246399</c:v>
                </c:pt>
                <c:pt idx="100">
                  <c:v>1.8763739902725001</c:v>
                </c:pt>
                <c:pt idx="101">
                  <c:v>2.00826048029524</c:v>
                </c:pt>
                <c:pt idx="102">
                  <c:v>2.1056794783043302</c:v>
                </c:pt>
                <c:pt idx="103">
                  <c:v>2.20257330944241</c:v>
                </c:pt>
                <c:pt idx="104">
                  <c:v>2.3552929798270599</c:v>
                </c:pt>
                <c:pt idx="105">
                  <c:v>2.4145453209194798</c:v>
                </c:pt>
                <c:pt idx="106">
                  <c:v>2.4377800707087101</c:v>
                </c:pt>
                <c:pt idx="107">
                  <c:v>2.2404657531116898</c:v>
                </c:pt>
                <c:pt idx="108">
                  <c:v>2.3581405805966602</c:v>
                </c:pt>
                <c:pt idx="109">
                  <c:v>2.4155338859682298</c:v>
                </c:pt>
                <c:pt idx="110">
                  <c:v>2.5783088906289402</c:v>
                </c:pt>
                <c:pt idx="111">
                  <c:v>2.60527016104002</c:v>
                </c:pt>
                <c:pt idx="112">
                  <c:v>2.63138738427411</c:v>
                </c:pt>
                <c:pt idx="113">
                  <c:v>2.8223645923055498</c:v>
                </c:pt>
                <c:pt idx="114">
                  <c:v>2.9160697194004102</c:v>
                </c:pt>
                <c:pt idx="115">
                  <c:v>2.9223556384649201</c:v>
                </c:pt>
                <c:pt idx="116">
                  <c:v>3.0204946121698</c:v>
                </c:pt>
                <c:pt idx="117">
                  <c:v>3.05502914967105</c:v>
                </c:pt>
                <c:pt idx="118">
                  <c:v>3.0470800493563899</c:v>
                </c:pt>
                <c:pt idx="119">
                  <c:v>2.8246338931000201</c:v>
                </c:pt>
                <c:pt idx="120">
                  <c:v>2.8340122673288</c:v>
                </c:pt>
                <c:pt idx="121">
                  <c:v>2.8347492026310799</c:v>
                </c:pt>
                <c:pt idx="122">
                  <c:v>2.81789630392861</c:v>
                </c:pt>
                <c:pt idx="123">
                  <c:v>2.7438715115407799</c:v>
                </c:pt>
                <c:pt idx="124">
                  <c:v>2.74455756174113</c:v>
                </c:pt>
                <c:pt idx="125">
                  <c:v>2.74524378347461</c:v>
                </c:pt>
                <c:pt idx="126">
                  <c:v>2.74587525900434</c:v>
                </c:pt>
                <c:pt idx="127">
                  <c:v>2.74587525900434</c:v>
                </c:pt>
                <c:pt idx="128">
                  <c:v>2.74587525900434</c:v>
                </c:pt>
                <c:pt idx="129">
                  <c:v>2.74587525900434</c:v>
                </c:pt>
                <c:pt idx="130">
                  <c:v>2.74587525900434</c:v>
                </c:pt>
                <c:pt idx="131">
                  <c:v>2.74587525900434</c:v>
                </c:pt>
                <c:pt idx="132">
                  <c:v>2.74587525900434</c:v>
                </c:pt>
                <c:pt idx="133">
                  <c:v>2.8485178282230699</c:v>
                </c:pt>
                <c:pt idx="134">
                  <c:v>3.0577961954950399</c:v>
                </c:pt>
                <c:pt idx="135">
                  <c:v>2.97520114591011</c:v>
                </c:pt>
                <c:pt idx="136">
                  <c:v>3.0001411040733599</c:v>
                </c:pt>
                <c:pt idx="137">
                  <c:v>3.23414038638276</c:v>
                </c:pt>
                <c:pt idx="138">
                  <c:v>3.17575709461281</c:v>
                </c:pt>
                <c:pt idx="139">
                  <c:v>3.3103822024369598</c:v>
                </c:pt>
                <c:pt idx="140">
                  <c:v>3.11406312487013</c:v>
                </c:pt>
                <c:pt idx="141">
                  <c:v>3.2235665519953201</c:v>
                </c:pt>
                <c:pt idx="142">
                  <c:v>3.1019162929310999</c:v>
                </c:pt>
                <c:pt idx="143">
                  <c:v>3.1019162929310999</c:v>
                </c:pt>
                <c:pt idx="144">
                  <c:v>3.1019162929310999</c:v>
                </c:pt>
                <c:pt idx="145">
                  <c:v>3.1019162929310999</c:v>
                </c:pt>
                <c:pt idx="146">
                  <c:v>3.0940660722586699</c:v>
                </c:pt>
                <c:pt idx="147">
                  <c:v>2.8174437921323099</c:v>
                </c:pt>
                <c:pt idx="148">
                  <c:v>2.8339690754134601</c:v>
                </c:pt>
                <c:pt idx="149">
                  <c:v>2.8184940491259902</c:v>
                </c:pt>
                <c:pt idx="150">
                  <c:v>2.7152344639255701</c:v>
                </c:pt>
                <c:pt idx="151">
                  <c:v>2.79770985974366</c:v>
                </c:pt>
                <c:pt idx="152">
                  <c:v>2.7298871240992999</c:v>
                </c:pt>
                <c:pt idx="153">
                  <c:v>2.7693479614151202</c:v>
                </c:pt>
                <c:pt idx="154">
                  <c:v>2.82678828906365</c:v>
                </c:pt>
                <c:pt idx="155">
                  <c:v>2.83333130408012</c:v>
                </c:pt>
                <c:pt idx="156">
                  <c:v>2.1620253735581398</c:v>
                </c:pt>
                <c:pt idx="157">
                  <c:v>2.1620253735581398</c:v>
                </c:pt>
                <c:pt idx="158">
                  <c:v>2.1620253735581398</c:v>
                </c:pt>
                <c:pt idx="159">
                  <c:v>2.1620253735581398</c:v>
                </c:pt>
                <c:pt idx="160">
                  <c:v>2.1299196589457501</c:v>
                </c:pt>
                <c:pt idx="161">
                  <c:v>2.1375172815027899</c:v>
                </c:pt>
                <c:pt idx="162">
                  <c:v>2.1161310451404698</c:v>
                </c:pt>
                <c:pt idx="163">
                  <c:v>2.1306253848997101</c:v>
                </c:pt>
                <c:pt idx="164">
                  <c:v>2.0410483654239502</c:v>
                </c:pt>
                <c:pt idx="165">
                  <c:v>1.9967542580815301</c:v>
                </c:pt>
                <c:pt idx="166">
                  <c:v>1.9967542580815301</c:v>
                </c:pt>
                <c:pt idx="167">
                  <c:v>1.9967542580815301</c:v>
                </c:pt>
                <c:pt idx="168">
                  <c:v>1.9967542580815301</c:v>
                </c:pt>
                <c:pt idx="169">
                  <c:v>1.99590730413744</c:v>
                </c:pt>
                <c:pt idx="170">
                  <c:v>2.1130236830071398</c:v>
                </c:pt>
                <c:pt idx="171">
                  <c:v>2.1093539072855401</c:v>
                </c:pt>
                <c:pt idx="172">
                  <c:v>2.0909713043988001</c:v>
                </c:pt>
                <c:pt idx="173">
                  <c:v>1.9810251764523099</c:v>
                </c:pt>
                <c:pt idx="174">
                  <c:v>1.9776459163455999</c:v>
                </c:pt>
                <c:pt idx="175">
                  <c:v>1.9776459163455999</c:v>
                </c:pt>
                <c:pt idx="176">
                  <c:v>1.9781601685624901</c:v>
                </c:pt>
                <c:pt idx="177">
                  <c:v>1.97859540949813</c:v>
                </c:pt>
                <c:pt idx="178">
                  <c:v>1.97859540949813</c:v>
                </c:pt>
                <c:pt idx="179">
                  <c:v>1.97859540949813</c:v>
                </c:pt>
                <c:pt idx="180">
                  <c:v>1.9790901177129201</c:v>
                </c:pt>
                <c:pt idx="181">
                  <c:v>1.9796047454690999</c:v>
                </c:pt>
                <c:pt idx="182">
                  <c:v>1.96734430648442</c:v>
                </c:pt>
                <c:pt idx="183">
                  <c:v>2.0030034016352798</c:v>
                </c:pt>
                <c:pt idx="184">
                  <c:v>2.0561525918538099</c:v>
                </c:pt>
                <c:pt idx="185">
                  <c:v>2.1971047969013502</c:v>
                </c:pt>
                <c:pt idx="186">
                  <c:v>2.2008433542611598</c:v>
                </c:pt>
                <c:pt idx="187">
                  <c:v>2.3146795244368299</c:v>
                </c:pt>
                <c:pt idx="188">
                  <c:v>2.4805127018790998</c:v>
                </c:pt>
                <c:pt idx="189">
                  <c:v>2.6337801356827399</c:v>
                </c:pt>
                <c:pt idx="190">
                  <c:v>2.7946067587388899</c:v>
                </c:pt>
                <c:pt idx="191">
                  <c:v>2.81786623625473</c:v>
                </c:pt>
                <c:pt idx="192">
                  <c:v>2.9806503989114899</c:v>
                </c:pt>
                <c:pt idx="193">
                  <c:v>3.03581367440519</c:v>
                </c:pt>
                <c:pt idx="194">
                  <c:v>2.8924894766219098</c:v>
                </c:pt>
                <c:pt idx="195">
                  <c:v>2.93122171261161</c:v>
                </c:pt>
                <c:pt idx="196">
                  <c:v>3.0027662061028502</c:v>
                </c:pt>
                <c:pt idx="197">
                  <c:v>2.9694754988567298</c:v>
                </c:pt>
                <c:pt idx="198">
                  <c:v>2.8552142119966599</c:v>
                </c:pt>
                <c:pt idx="199">
                  <c:v>2.87236456205081</c:v>
                </c:pt>
                <c:pt idx="200">
                  <c:v>2.92339356981164</c:v>
                </c:pt>
                <c:pt idx="201">
                  <c:v>2.93442240650382</c:v>
                </c:pt>
                <c:pt idx="202">
                  <c:v>3.0077799985437399</c:v>
                </c:pt>
                <c:pt idx="203">
                  <c:v>2.9581184282481598</c:v>
                </c:pt>
                <c:pt idx="204">
                  <c:v>3.1091877546175701</c:v>
                </c:pt>
                <c:pt idx="205">
                  <c:v>3.2806388784848801</c:v>
                </c:pt>
                <c:pt idx="206">
                  <c:v>3.2329508948332899</c:v>
                </c:pt>
                <c:pt idx="207">
                  <c:v>3.2842244718715401</c:v>
                </c:pt>
                <c:pt idx="208">
                  <c:v>3.28575354548585</c:v>
                </c:pt>
                <c:pt idx="209">
                  <c:v>3.2923715140120202</c:v>
                </c:pt>
                <c:pt idx="210">
                  <c:v>3.34937396408171</c:v>
                </c:pt>
                <c:pt idx="211">
                  <c:v>3.48679133129373</c:v>
                </c:pt>
                <c:pt idx="212">
                  <c:v>3.55760121437805</c:v>
                </c:pt>
                <c:pt idx="213">
                  <c:v>3.7797262065806199</c:v>
                </c:pt>
                <c:pt idx="214">
                  <c:v>3.6327859741564898</c:v>
                </c:pt>
                <c:pt idx="215">
                  <c:v>3.9176200611185501</c:v>
                </c:pt>
                <c:pt idx="216">
                  <c:v>3.9856903475522101</c:v>
                </c:pt>
                <c:pt idx="217">
                  <c:v>4.0009404091316503</c:v>
                </c:pt>
                <c:pt idx="218">
                  <c:v>3.9130561754618101</c:v>
                </c:pt>
                <c:pt idx="219">
                  <c:v>4.1569855126409303</c:v>
                </c:pt>
                <c:pt idx="220">
                  <c:v>4.3562875102153997</c:v>
                </c:pt>
                <c:pt idx="221">
                  <c:v>4.52604850333939</c:v>
                </c:pt>
                <c:pt idx="222">
                  <c:v>4.7720562736178804</c:v>
                </c:pt>
                <c:pt idx="223">
                  <c:v>4.8334640581397403</c:v>
                </c:pt>
                <c:pt idx="224">
                  <c:v>5.1395587090493899</c:v>
                </c:pt>
                <c:pt idx="225">
                  <c:v>4.8397177410301104</c:v>
                </c:pt>
                <c:pt idx="226">
                  <c:v>5.1268992325441802</c:v>
                </c:pt>
                <c:pt idx="227">
                  <c:v>5.3460104033198501</c:v>
                </c:pt>
                <c:pt idx="228">
                  <c:v>5.55776652176736</c:v>
                </c:pt>
                <c:pt idx="229">
                  <c:v>5.3430835352611696</c:v>
                </c:pt>
                <c:pt idx="230">
                  <c:v>5.2005552102577903</c:v>
                </c:pt>
                <c:pt idx="231">
                  <c:v>4.8630635534574802</c:v>
                </c:pt>
                <c:pt idx="232">
                  <c:v>4.2967750910188904</c:v>
                </c:pt>
                <c:pt idx="233">
                  <c:v>4.2978923921989196</c:v>
                </c:pt>
                <c:pt idx="234">
                  <c:v>4.2988810161934303</c:v>
                </c:pt>
                <c:pt idx="235">
                  <c:v>4.2999558654237999</c:v>
                </c:pt>
                <c:pt idx="236">
                  <c:v>4.3010739937085596</c:v>
                </c:pt>
                <c:pt idx="237">
                  <c:v>4.3020203293486201</c:v>
                </c:pt>
                <c:pt idx="238">
                  <c:v>4.3031389944611096</c:v>
                </c:pt>
                <c:pt idx="239">
                  <c:v>4.3042149083137904</c:v>
                </c:pt>
                <c:pt idx="240">
                  <c:v>4.3052910911772297</c:v>
                </c:pt>
                <c:pt idx="241">
                  <c:v>4.3750246108071504</c:v>
                </c:pt>
                <c:pt idx="242">
                  <c:v>4.5574020163572797</c:v>
                </c:pt>
                <c:pt idx="243">
                  <c:v>4.4789556885555104</c:v>
                </c:pt>
                <c:pt idx="244">
                  <c:v>4.4574588926190302</c:v>
                </c:pt>
                <c:pt idx="245">
                  <c:v>4.5699222787657696</c:v>
                </c:pt>
                <c:pt idx="246">
                  <c:v>4.4812465968271997</c:v>
                </c:pt>
                <c:pt idx="247">
                  <c:v>4.6198925388529402</c:v>
                </c:pt>
                <c:pt idx="248">
                  <c:v>4.3511019264838904</c:v>
                </c:pt>
                <c:pt idx="249">
                  <c:v>4.3539745585303997</c:v>
                </c:pt>
                <c:pt idx="250">
                  <c:v>4.3573719325293103</c:v>
                </c:pt>
                <c:pt idx="251">
                  <c:v>4.3222625082652204</c:v>
                </c:pt>
                <c:pt idx="252">
                  <c:v>4.6422517800210104</c:v>
                </c:pt>
                <c:pt idx="253">
                  <c:v>4.6414420386975301</c:v>
                </c:pt>
                <c:pt idx="254">
                  <c:v>4.4080057677777802</c:v>
                </c:pt>
                <c:pt idx="255">
                  <c:v>4.4231257395456796</c:v>
                </c:pt>
                <c:pt idx="256">
                  <c:v>4.2921261989870398</c:v>
                </c:pt>
                <c:pt idx="257">
                  <c:v>4.5510455711950204</c:v>
                </c:pt>
                <c:pt idx="258">
                  <c:v>4.2362301997371699</c:v>
                </c:pt>
                <c:pt idx="259">
                  <c:v>4.2384335902390697</c:v>
                </c:pt>
                <c:pt idx="260">
                  <c:v>4.2426740589014704</c:v>
                </c:pt>
                <c:pt idx="261">
                  <c:v>4.2464091805838704</c:v>
                </c:pt>
                <c:pt idx="262">
                  <c:v>4.2509976880774198</c:v>
                </c:pt>
                <c:pt idx="263">
                  <c:v>4.2552507268702797</c:v>
                </c:pt>
                <c:pt idx="264">
                  <c:v>4.2593376472381204</c:v>
                </c:pt>
                <c:pt idx="265">
                  <c:v>4.2630874390387703</c:v>
                </c:pt>
                <c:pt idx="266">
                  <c:v>4.2856562583196904</c:v>
                </c:pt>
                <c:pt idx="267">
                  <c:v>4.40094424329678</c:v>
                </c:pt>
                <c:pt idx="268">
                  <c:v>4.5402556634322702</c:v>
                </c:pt>
                <c:pt idx="269">
                  <c:v>4.6880141491129397</c:v>
                </c:pt>
                <c:pt idx="270">
                  <c:v>4.7796187530056304</c:v>
                </c:pt>
                <c:pt idx="271">
                  <c:v>5.0285820244510404</c:v>
                </c:pt>
                <c:pt idx="272">
                  <c:v>5.1204117014690302</c:v>
                </c:pt>
                <c:pt idx="273">
                  <c:v>5.2000500629709396</c:v>
                </c:pt>
                <c:pt idx="274">
                  <c:v>5.2717884711649399</c:v>
                </c:pt>
                <c:pt idx="275">
                  <c:v>5.4845697312200503</c:v>
                </c:pt>
                <c:pt idx="276">
                  <c:v>5.7286501327402002</c:v>
                </c:pt>
                <c:pt idx="277">
                  <c:v>5.39395146958101</c:v>
                </c:pt>
                <c:pt idx="278">
                  <c:v>5.4724664635299902</c:v>
                </c:pt>
                <c:pt idx="279">
                  <c:v>5.7431931936193603</c:v>
                </c:pt>
                <c:pt idx="280">
                  <c:v>6.0264167985330603</c:v>
                </c:pt>
                <c:pt idx="281">
                  <c:v>6.0230911101542404</c:v>
                </c:pt>
                <c:pt idx="282">
                  <c:v>6.1960314151214799</c:v>
                </c:pt>
                <c:pt idx="283">
                  <c:v>6.5473011844991804</c:v>
                </c:pt>
                <c:pt idx="284">
                  <c:v>6.9315010955395904</c:v>
                </c:pt>
                <c:pt idx="285">
                  <c:v>7.0367436686310798</c:v>
                </c:pt>
                <c:pt idx="286">
                  <c:v>6.8930380324056904</c:v>
                </c:pt>
                <c:pt idx="287">
                  <c:v>7.2388659084313103</c:v>
                </c:pt>
                <c:pt idx="288">
                  <c:v>7.0764729369690302</c:v>
                </c:pt>
                <c:pt idx="289">
                  <c:v>6.8996306616014502</c:v>
                </c:pt>
                <c:pt idx="290">
                  <c:v>7.3868823775231904</c:v>
                </c:pt>
                <c:pt idx="291">
                  <c:v>7.7141703294340402</c:v>
                </c:pt>
                <c:pt idx="292">
                  <c:v>7.7760333058888902</c:v>
                </c:pt>
                <c:pt idx="293">
                  <c:v>7.5904768652377204</c:v>
                </c:pt>
                <c:pt idx="294">
                  <c:v>7.6428438065610997</c:v>
                </c:pt>
                <c:pt idx="295">
                  <c:v>7.90871074519925</c:v>
                </c:pt>
                <c:pt idx="296">
                  <c:v>8.03692212160888</c:v>
                </c:pt>
                <c:pt idx="297">
                  <c:v>7.8327021710752902</c:v>
                </c:pt>
                <c:pt idx="298">
                  <c:v>8.1894115890853492</c:v>
                </c:pt>
                <c:pt idx="299">
                  <c:v>7.7924624460501404</c:v>
                </c:pt>
                <c:pt idx="300">
                  <c:v>8.0517440257461992</c:v>
                </c:pt>
                <c:pt idx="301">
                  <c:v>8.3733873472039893</c:v>
                </c:pt>
                <c:pt idx="302">
                  <c:v>8.4637379745478007</c:v>
                </c:pt>
                <c:pt idx="303">
                  <c:v>8.4119467533716694</c:v>
                </c:pt>
                <c:pt idx="304">
                  <c:v>8.2544734790840906</c:v>
                </c:pt>
                <c:pt idx="305">
                  <c:v>8.0945529409382999</c:v>
                </c:pt>
                <c:pt idx="306">
                  <c:v>8.2020111400896898</c:v>
                </c:pt>
                <c:pt idx="307">
                  <c:v>8.4540148882463093</c:v>
                </c:pt>
                <c:pt idx="308">
                  <c:v>8.4407772519403608</c:v>
                </c:pt>
                <c:pt idx="309">
                  <c:v>8.4323101926081101</c:v>
                </c:pt>
                <c:pt idx="310">
                  <c:v>8.3238161778778608</c:v>
                </c:pt>
                <c:pt idx="311">
                  <c:v>7.9970068312904399</c:v>
                </c:pt>
                <c:pt idx="312">
                  <c:v>7.8788770340061802</c:v>
                </c:pt>
                <c:pt idx="313">
                  <c:v>7.74026825509989</c:v>
                </c:pt>
                <c:pt idx="314">
                  <c:v>7.7509568780900704</c:v>
                </c:pt>
                <c:pt idx="315">
                  <c:v>7.76398890821131</c:v>
                </c:pt>
                <c:pt idx="316">
                  <c:v>7.7770428496670796</c:v>
                </c:pt>
                <c:pt idx="317">
                  <c:v>7.8607344890879602</c:v>
                </c:pt>
                <c:pt idx="318">
                  <c:v>8.0893850548393402</c:v>
                </c:pt>
                <c:pt idx="319">
                  <c:v>8.1010826476855993</c:v>
                </c:pt>
                <c:pt idx="320">
                  <c:v>8.52558908518359</c:v>
                </c:pt>
                <c:pt idx="321">
                  <c:v>8.6752435726171999</c:v>
                </c:pt>
                <c:pt idx="322">
                  <c:v>9.0023897193582592</c:v>
                </c:pt>
                <c:pt idx="323">
                  <c:v>9.3939306700787704</c:v>
                </c:pt>
                <c:pt idx="324">
                  <c:v>9.6904598616436992</c:v>
                </c:pt>
                <c:pt idx="325">
                  <c:v>9.8043566001816096</c:v>
                </c:pt>
                <c:pt idx="326">
                  <c:v>10.29576255033</c:v>
                </c:pt>
                <c:pt idx="327">
                  <c:v>10.0579486609588</c:v>
                </c:pt>
                <c:pt idx="328">
                  <c:v>10.709958693059599</c:v>
                </c:pt>
                <c:pt idx="329">
                  <c:v>10.538208876830099</c:v>
                </c:pt>
                <c:pt idx="330">
                  <c:v>11.5385990686413</c:v>
                </c:pt>
                <c:pt idx="331">
                  <c:v>12.1840073916247</c:v>
                </c:pt>
                <c:pt idx="332">
                  <c:v>12.2666236685714</c:v>
                </c:pt>
                <c:pt idx="333">
                  <c:v>12.6456327560044</c:v>
                </c:pt>
                <c:pt idx="334">
                  <c:v>12.6374117845086</c:v>
                </c:pt>
                <c:pt idx="335">
                  <c:v>13.0417493450108</c:v>
                </c:pt>
                <c:pt idx="336">
                  <c:v>13.186694400996</c:v>
                </c:pt>
                <c:pt idx="337">
                  <c:v>14.0622745114279</c:v>
                </c:pt>
                <c:pt idx="338">
                  <c:v>14.3422505955273</c:v>
                </c:pt>
                <c:pt idx="339">
                  <c:v>14.3975035345482</c:v>
                </c:pt>
                <c:pt idx="340">
                  <c:v>14.3676319388914</c:v>
                </c:pt>
                <c:pt idx="341">
                  <c:v>14.0097545774191</c:v>
                </c:pt>
                <c:pt idx="342">
                  <c:v>15.0214665838136</c:v>
                </c:pt>
                <c:pt idx="343">
                  <c:v>15.278012850404799</c:v>
                </c:pt>
                <c:pt idx="344">
                  <c:v>14.847058494922599</c:v>
                </c:pt>
                <c:pt idx="345">
                  <c:v>15.4399508222969</c:v>
                </c:pt>
                <c:pt idx="346">
                  <c:v>16.4827946957572</c:v>
                </c:pt>
                <c:pt idx="347">
                  <c:v>16.557693712464101</c:v>
                </c:pt>
                <c:pt idx="348">
                  <c:v>15.7347449695487</c:v>
                </c:pt>
                <c:pt idx="349">
                  <c:v>16.313843399308301</c:v>
                </c:pt>
                <c:pt idx="350">
                  <c:v>17.128353047379701</c:v>
                </c:pt>
                <c:pt idx="351">
                  <c:v>16.612697853143001</c:v>
                </c:pt>
                <c:pt idx="352">
                  <c:v>15.789159568666999</c:v>
                </c:pt>
                <c:pt idx="353">
                  <c:v>15.9111232239767</c:v>
                </c:pt>
                <c:pt idx="354">
                  <c:v>15.957197571393699</c:v>
                </c:pt>
                <c:pt idx="355">
                  <c:v>16.076837433392001</c:v>
                </c:pt>
                <c:pt idx="356">
                  <c:v>15.5729190798228</c:v>
                </c:pt>
                <c:pt idx="357">
                  <c:v>15.611429227299199</c:v>
                </c:pt>
                <c:pt idx="358">
                  <c:v>15.647531325105399</c:v>
                </c:pt>
                <c:pt idx="359">
                  <c:v>15.6946406780283</c:v>
                </c:pt>
                <c:pt idx="360">
                  <c:v>16.275267607931799</c:v>
                </c:pt>
                <c:pt idx="361">
                  <c:v>16.1913327880339</c:v>
                </c:pt>
                <c:pt idx="362">
                  <c:v>16.3460159898545</c:v>
                </c:pt>
                <c:pt idx="363">
                  <c:v>15.114855020089101</c:v>
                </c:pt>
                <c:pt idx="364">
                  <c:v>15.154202214818101</c:v>
                </c:pt>
                <c:pt idx="365">
                  <c:v>15.199578133264399</c:v>
                </c:pt>
                <c:pt idx="366">
                  <c:v>15.242955461059299</c:v>
                </c:pt>
                <c:pt idx="367">
                  <c:v>15.278205447521101</c:v>
                </c:pt>
                <c:pt idx="368">
                  <c:v>15.321960811411101</c:v>
                </c:pt>
                <c:pt idx="369">
                  <c:v>15.3403576483799</c:v>
                </c:pt>
                <c:pt idx="370">
                  <c:v>15.2474888658637</c:v>
                </c:pt>
                <c:pt idx="371">
                  <c:v>15.732193689314199</c:v>
                </c:pt>
                <c:pt idx="372">
                  <c:v>16.113618035746601</c:v>
                </c:pt>
                <c:pt idx="373">
                  <c:v>16.592781675942501</c:v>
                </c:pt>
                <c:pt idx="374">
                  <c:v>17.331500223438699</c:v>
                </c:pt>
                <c:pt idx="375">
                  <c:v>17.671830343771099</c:v>
                </c:pt>
                <c:pt idx="376">
                  <c:v>18.523417745785501</c:v>
                </c:pt>
                <c:pt idx="377">
                  <c:v>19.028202743760001</c:v>
                </c:pt>
                <c:pt idx="378">
                  <c:v>19.6199631902604</c:v>
                </c:pt>
                <c:pt idx="379">
                  <c:v>20.668830718031199</c:v>
                </c:pt>
                <c:pt idx="380">
                  <c:v>20.858179443184302</c:v>
                </c:pt>
                <c:pt idx="381">
                  <c:v>21.0997726496608</c:v>
                </c:pt>
                <c:pt idx="382">
                  <c:v>21.204742838554001</c:v>
                </c:pt>
                <c:pt idx="383">
                  <c:v>22.018662377042801</c:v>
                </c:pt>
                <c:pt idx="384">
                  <c:v>22.449772511717999</c:v>
                </c:pt>
                <c:pt idx="385">
                  <c:v>22.4379251052552</c:v>
                </c:pt>
                <c:pt idx="386">
                  <c:v>23.202227213564299</c:v>
                </c:pt>
                <c:pt idx="387">
                  <c:v>22.920325375992501</c:v>
                </c:pt>
                <c:pt idx="388">
                  <c:v>21.850488682038499</c:v>
                </c:pt>
                <c:pt idx="389">
                  <c:v>22.119697640943699</c:v>
                </c:pt>
                <c:pt idx="390">
                  <c:v>22.533739162308699</c:v>
                </c:pt>
                <c:pt idx="391">
                  <c:v>23.163336285420701</c:v>
                </c:pt>
                <c:pt idx="392">
                  <c:v>21.622761860840601</c:v>
                </c:pt>
                <c:pt idx="393">
                  <c:v>21.831106951440098</c:v>
                </c:pt>
                <c:pt idx="394">
                  <c:v>21.906548674584101</c:v>
                </c:pt>
                <c:pt idx="395">
                  <c:v>21.950403419359901</c:v>
                </c:pt>
                <c:pt idx="396">
                  <c:v>22.0104059868533</c:v>
                </c:pt>
                <c:pt idx="397">
                  <c:v>21.782262914958402</c:v>
                </c:pt>
                <c:pt idx="398">
                  <c:v>20.760077791395702</c:v>
                </c:pt>
                <c:pt idx="399">
                  <c:v>20.431382104425602</c:v>
                </c:pt>
                <c:pt idx="400">
                  <c:v>19.071138963582701</c:v>
                </c:pt>
                <c:pt idx="401">
                  <c:v>19.111228430174101</c:v>
                </c:pt>
                <c:pt idx="402">
                  <c:v>19.079897489664202</c:v>
                </c:pt>
                <c:pt idx="403">
                  <c:v>20.0092062586677</c:v>
                </c:pt>
                <c:pt idx="404">
                  <c:v>21.285789022897699</c:v>
                </c:pt>
                <c:pt idx="405">
                  <c:v>22.082694091107999</c:v>
                </c:pt>
                <c:pt idx="406">
                  <c:v>22.777863533851502</c:v>
                </c:pt>
                <c:pt idx="407">
                  <c:v>22.884759003475001</c:v>
                </c:pt>
                <c:pt idx="408">
                  <c:v>23.4683106929891</c:v>
                </c:pt>
                <c:pt idx="409">
                  <c:v>22.791067333030501</c:v>
                </c:pt>
                <c:pt idx="410">
                  <c:v>23.471162877519401</c:v>
                </c:pt>
                <c:pt idx="411">
                  <c:v>24.110930091932701</c:v>
                </c:pt>
                <c:pt idx="412">
                  <c:v>23.631232138150501</c:v>
                </c:pt>
                <c:pt idx="413">
                  <c:v>24.286109571857899</c:v>
                </c:pt>
                <c:pt idx="414">
                  <c:v>25.4044613294183</c:v>
                </c:pt>
                <c:pt idx="415">
                  <c:v>25.4058124847936</c:v>
                </c:pt>
                <c:pt idx="416">
                  <c:v>24.479033550994</c:v>
                </c:pt>
                <c:pt idx="417">
                  <c:v>24.970150183516999</c:v>
                </c:pt>
                <c:pt idx="418">
                  <c:v>24.8517376671196</c:v>
                </c:pt>
                <c:pt idx="419">
                  <c:v>23.268515678487301</c:v>
                </c:pt>
                <c:pt idx="420">
                  <c:v>21.646605493931499</c:v>
                </c:pt>
                <c:pt idx="421">
                  <c:v>21.6875544201874</c:v>
                </c:pt>
                <c:pt idx="422">
                  <c:v>21.746838476293401</c:v>
                </c:pt>
                <c:pt idx="423">
                  <c:v>21.796911262823201</c:v>
                </c:pt>
                <c:pt idx="424">
                  <c:v>21.842511935476299</c:v>
                </c:pt>
                <c:pt idx="425">
                  <c:v>21.897840408670401</c:v>
                </c:pt>
                <c:pt idx="426">
                  <c:v>22.309706576623299</c:v>
                </c:pt>
                <c:pt idx="427">
                  <c:v>22.595748909418599</c:v>
                </c:pt>
                <c:pt idx="428">
                  <c:v>23.763457172226101</c:v>
                </c:pt>
                <c:pt idx="429">
                  <c:v>23.253466318986298</c:v>
                </c:pt>
                <c:pt idx="430">
                  <c:v>24.020483593473401</c:v>
                </c:pt>
                <c:pt idx="431">
                  <c:v>25.173452361084799</c:v>
                </c:pt>
                <c:pt idx="432">
                  <c:v>25.6742081642412</c:v>
                </c:pt>
                <c:pt idx="433">
                  <c:v>25.218352735566601</c:v>
                </c:pt>
                <c:pt idx="434">
                  <c:v>25.183202757636401</c:v>
                </c:pt>
                <c:pt idx="435">
                  <c:v>26.526511295364902</c:v>
                </c:pt>
                <c:pt idx="436">
                  <c:v>26.182565739598601</c:v>
                </c:pt>
                <c:pt idx="437">
                  <c:v>26.920064552253301</c:v>
                </c:pt>
                <c:pt idx="438">
                  <c:v>26.763951422776302</c:v>
                </c:pt>
                <c:pt idx="439">
                  <c:v>27.332611295444998</c:v>
                </c:pt>
                <c:pt idx="440">
                  <c:v>28.015495061092199</c:v>
                </c:pt>
                <c:pt idx="441">
                  <c:v>28.525030795987799</c:v>
                </c:pt>
                <c:pt idx="442">
                  <c:v>29.019877780419101</c:v>
                </c:pt>
                <c:pt idx="443">
                  <c:v>29.137343073272199</c:v>
                </c:pt>
                <c:pt idx="444">
                  <c:v>29.636987753565101</c:v>
                </c:pt>
                <c:pt idx="445">
                  <c:v>30.099715449410699</c:v>
                </c:pt>
                <c:pt idx="446">
                  <c:v>30.712985749121799</c:v>
                </c:pt>
                <c:pt idx="447">
                  <c:v>30.351067039198998</c:v>
                </c:pt>
                <c:pt idx="448">
                  <c:v>31.252160904806701</c:v>
                </c:pt>
                <c:pt idx="449">
                  <c:v>31.530647847050101</c:v>
                </c:pt>
                <c:pt idx="450">
                  <c:v>31.6111740497666</c:v>
                </c:pt>
                <c:pt idx="451">
                  <c:v>31.719258522573401</c:v>
                </c:pt>
                <c:pt idx="452">
                  <c:v>32.925478558572003</c:v>
                </c:pt>
                <c:pt idx="453">
                  <c:v>33.175660713002003</c:v>
                </c:pt>
                <c:pt idx="454">
                  <c:v>32.859322962020002</c:v>
                </c:pt>
                <c:pt idx="455">
                  <c:v>33.984754286453601</c:v>
                </c:pt>
                <c:pt idx="456">
                  <c:v>33.830610755122599</c:v>
                </c:pt>
                <c:pt idx="457">
                  <c:v>31.951106364884499</c:v>
                </c:pt>
                <c:pt idx="458">
                  <c:v>32.051903462428903</c:v>
                </c:pt>
                <c:pt idx="459">
                  <c:v>32.312296499295499</c:v>
                </c:pt>
                <c:pt idx="460">
                  <c:v>33.340082288546597</c:v>
                </c:pt>
                <c:pt idx="461">
                  <c:v>34.312687711537997</c:v>
                </c:pt>
                <c:pt idx="462">
                  <c:v>34.424038633658498</c:v>
                </c:pt>
                <c:pt idx="463">
                  <c:v>34.8831374506873</c:v>
                </c:pt>
                <c:pt idx="464">
                  <c:v>35.265928219856903</c:v>
                </c:pt>
                <c:pt idx="465">
                  <c:v>34.9558701594948</c:v>
                </c:pt>
                <c:pt idx="466">
                  <c:v>34.219491477712097</c:v>
                </c:pt>
                <c:pt idx="467">
                  <c:v>35.055384348766999</c:v>
                </c:pt>
                <c:pt idx="468">
                  <c:v>33.4181640091698</c:v>
                </c:pt>
                <c:pt idx="469">
                  <c:v>33.543371291931997</c:v>
                </c:pt>
                <c:pt idx="470">
                  <c:v>33.664334144759799</c:v>
                </c:pt>
                <c:pt idx="471">
                  <c:v>33.803980789413302</c:v>
                </c:pt>
                <c:pt idx="472">
                  <c:v>33.939115249380997</c:v>
                </c:pt>
                <c:pt idx="473">
                  <c:v>34.096259400117098</c:v>
                </c:pt>
                <c:pt idx="474">
                  <c:v>34.232903880511401</c:v>
                </c:pt>
                <c:pt idx="475">
                  <c:v>34.369752999194702</c:v>
                </c:pt>
                <c:pt idx="476">
                  <c:v>34.856758362545698</c:v>
                </c:pt>
                <c:pt idx="477">
                  <c:v>35.263634000125201</c:v>
                </c:pt>
                <c:pt idx="478">
                  <c:v>36.818096175793301</c:v>
                </c:pt>
                <c:pt idx="479">
                  <c:v>38.362772135287102</c:v>
                </c:pt>
                <c:pt idx="480">
                  <c:v>36.809992041813103</c:v>
                </c:pt>
                <c:pt idx="481">
                  <c:v>37.798211330484101</c:v>
                </c:pt>
                <c:pt idx="482">
                  <c:v>39.656016130523803</c:v>
                </c:pt>
                <c:pt idx="483">
                  <c:v>39.429708254026004</c:v>
                </c:pt>
                <c:pt idx="484">
                  <c:v>40.774365061403202</c:v>
                </c:pt>
                <c:pt idx="485">
                  <c:v>39.666526960295101</c:v>
                </c:pt>
                <c:pt idx="486">
                  <c:v>39.956255282382401</c:v>
                </c:pt>
                <c:pt idx="487">
                  <c:v>41.319728161017302</c:v>
                </c:pt>
                <c:pt idx="488">
                  <c:v>39.814713495175297</c:v>
                </c:pt>
                <c:pt idx="489">
                  <c:v>38.866241105010999</c:v>
                </c:pt>
                <c:pt idx="490">
                  <c:v>39.013420244005196</c:v>
                </c:pt>
                <c:pt idx="491">
                  <c:v>39.618092945319702</c:v>
                </c:pt>
                <c:pt idx="492">
                  <c:v>40.682518837775497</c:v>
                </c:pt>
                <c:pt idx="493">
                  <c:v>41.122880999421</c:v>
                </c:pt>
                <c:pt idx="494">
                  <c:v>40.208631443363402</c:v>
                </c:pt>
                <c:pt idx="495">
                  <c:v>40.913697841276502</c:v>
                </c:pt>
                <c:pt idx="496">
                  <c:v>42.771769236501797</c:v>
                </c:pt>
                <c:pt idx="497">
                  <c:v>43.1328657201406</c:v>
                </c:pt>
                <c:pt idx="498">
                  <c:v>45.675942749676203</c:v>
                </c:pt>
                <c:pt idx="499">
                  <c:v>44.076685912237899</c:v>
                </c:pt>
                <c:pt idx="500">
                  <c:v>43.752979255619401</c:v>
                </c:pt>
                <c:pt idx="501">
                  <c:v>41.442310578570797</c:v>
                </c:pt>
                <c:pt idx="502">
                  <c:v>41.633362319278703</c:v>
                </c:pt>
                <c:pt idx="503">
                  <c:v>41.852484775502901</c:v>
                </c:pt>
                <c:pt idx="504">
                  <c:v>41.626774456452701</c:v>
                </c:pt>
                <c:pt idx="505">
                  <c:v>38.708164292018502</c:v>
                </c:pt>
                <c:pt idx="506">
                  <c:v>38.911891004517699</c:v>
                </c:pt>
                <c:pt idx="507">
                  <c:v>39.108478329618301</c:v>
                </c:pt>
                <c:pt idx="508">
                  <c:v>39.355602299618603</c:v>
                </c:pt>
                <c:pt idx="509">
                  <c:v>39.591623118984998</c:v>
                </c:pt>
                <c:pt idx="510">
                  <c:v>39.795222446740397</c:v>
                </c:pt>
                <c:pt idx="511">
                  <c:v>40.049890568448703</c:v>
                </c:pt>
                <c:pt idx="512">
                  <c:v>40.294503023937899</c:v>
                </c:pt>
                <c:pt idx="513">
                  <c:v>40.5402004562673</c:v>
                </c:pt>
                <c:pt idx="514">
                  <c:v>40.770685085350998</c:v>
                </c:pt>
                <c:pt idx="515">
                  <c:v>40.977483730340403</c:v>
                </c:pt>
                <c:pt idx="516">
                  <c:v>41.193154201920898</c:v>
                </c:pt>
                <c:pt idx="517">
                  <c:v>41.429423416129602</c:v>
                </c:pt>
                <c:pt idx="518">
                  <c:v>41.648722898098697</c:v>
                </c:pt>
                <c:pt idx="519">
                  <c:v>41.867926199288902</c:v>
                </c:pt>
                <c:pt idx="520">
                  <c:v>42.3280030974582</c:v>
                </c:pt>
                <c:pt idx="521">
                  <c:v>41.564887955106599</c:v>
                </c:pt>
                <c:pt idx="522">
                  <c:v>43.678844006078798</c:v>
                </c:pt>
                <c:pt idx="523">
                  <c:v>46.370017397749898</c:v>
                </c:pt>
                <c:pt idx="524">
                  <c:v>48.791741512154999</c:v>
                </c:pt>
                <c:pt idx="525">
                  <c:v>49.636134708633101</c:v>
                </c:pt>
                <c:pt idx="526">
                  <c:v>51.849974186315499</c:v>
                </c:pt>
                <c:pt idx="527">
                  <c:v>53.626271297137798</c:v>
                </c:pt>
                <c:pt idx="528">
                  <c:v>51.638726110492897</c:v>
                </c:pt>
                <c:pt idx="529">
                  <c:v>51.828033737211797</c:v>
                </c:pt>
                <c:pt idx="530">
                  <c:v>49.686125147015403</c:v>
                </c:pt>
                <c:pt idx="531">
                  <c:v>51.658543034885398</c:v>
                </c:pt>
                <c:pt idx="532">
                  <c:v>51.406632241463498</c:v>
                </c:pt>
                <c:pt idx="533">
                  <c:v>49.822733519824403</c:v>
                </c:pt>
                <c:pt idx="534">
                  <c:v>50.0114028331746</c:v>
                </c:pt>
                <c:pt idx="535">
                  <c:v>50.857515300866901</c:v>
                </c:pt>
                <c:pt idx="536">
                  <c:v>52.273787406403201</c:v>
                </c:pt>
                <c:pt idx="537">
                  <c:v>53.907027327394502</c:v>
                </c:pt>
                <c:pt idx="538">
                  <c:v>54.3861831017052</c:v>
                </c:pt>
                <c:pt idx="539">
                  <c:v>54.680694300255901</c:v>
                </c:pt>
                <c:pt idx="540">
                  <c:v>55.538828064115201</c:v>
                </c:pt>
                <c:pt idx="541">
                  <c:v>54.351209598993997</c:v>
                </c:pt>
                <c:pt idx="542">
                  <c:v>54.091563730325603</c:v>
                </c:pt>
                <c:pt idx="543">
                  <c:v>56.017027734467803</c:v>
                </c:pt>
                <c:pt idx="544">
                  <c:v>55.585189167985597</c:v>
                </c:pt>
                <c:pt idx="545">
                  <c:v>56.084926389499699</c:v>
                </c:pt>
                <c:pt idx="546">
                  <c:v>58.852877846316701</c:v>
                </c:pt>
                <c:pt idx="547">
                  <c:v>59.483493313728403</c:v>
                </c:pt>
                <c:pt idx="548">
                  <c:v>57.796191723904698</c:v>
                </c:pt>
                <c:pt idx="549">
                  <c:v>55.2453740304178</c:v>
                </c:pt>
                <c:pt idx="550">
                  <c:v>53.955532723805099</c:v>
                </c:pt>
                <c:pt idx="551">
                  <c:v>54.236795581114301</c:v>
                </c:pt>
                <c:pt idx="552">
                  <c:v>54.511897552328797</c:v>
                </c:pt>
                <c:pt idx="553">
                  <c:v>54.787297895240002</c:v>
                </c:pt>
                <c:pt idx="554">
                  <c:v>55.133495321980803</c:v>
                </c:pt>
                <c:pt idx="555">
                  <c:v>55.515174469668203</c:v>
                </c:pt>
                <c:pt idx="556">
                  <c:v>55.896131081571703</c:v>
                </c:pt>
                <c:pt idx="557">
                  <c:v>55.249175720043702</c:v>
                </c:pt>
                <c:pt idx="558">
                  <c:v>48.824552329557299</c:v>
                </c:pt>
                <c:pt idx="559">
                  <c:v>49.137981221306198</c:v>
                </c:pt>
                <c:pt idx="560">
                  <c:v>49.441562757498701</c:v>
                </c:pt>
                <c:pt idx="561">
                  <c:v>49.733587469310102</c:v>
                </c:pt>
                <c:pt idx="562">
                  <c:v>50.005840038837903</c:v>
                </c:pt>
                <c:pt idx="563">
                  <c:v>50.385248256493298</c:v>
                </c:pt>
                <c:pt idx="564">
                  <c:v>50.763478435624897</c:v>
                </c:pt>
                <c:pt idx="565">
                  <c:v>51.0689289262138</c:v>
                </c:pt>
                <c:pt idx="566">
                  <c:v>51.429664771725598</c:v>
                </c:pt>
                <c:pt idx="567">
                  <c:v>51.736024611809398</c:v>
                </c:pt>
                <c:pt idx="568">
                  <c:v>52.151489364937603</c:v>
                </c:pt>
                <c:pt idx="569">
                  <c:v>52.416015491076898</c:v>
                </c:pt>
                <c:pt idx="570">
                  <c:v>52.699789166453101</c:v>
                </c:pt>
                <c:pt idx="571">
                  <c:v>53.066206419449898</c:v>
                </c:pt>
                <c:pt idx="572">
                  <c:v>53.370575218942697</c:v>
                </c:pt>
                <c:pt idx="573">
                  <c:v>54.797187714782098</c:v>
                </c:pt>
                <c:pt idx="574">
                  <c:v>56.477111456343103</c:v>
                </c:pt>
                <c:pt idx="575">
                  <c:v>59.115143095915698</c:v>
                </c:pt>
                <c:pt idx="576">
                  <c:v>62.445548313882099</c:v>
                </c:pt>
                <c:pt idx="577">
                  <c:v>65.711200463987495</c:v>
                </c:pt>
                <c:pt idx="578">
                  <c:v>61.700479382279397</c:v>
                </c:pt>
                <c:pt idx="579">
                  <c:v>60.248310511193999</c:v>
                </c:pt>
                <c:pt idx="580">
                  <c:v>57.995196821444402</c:v>
                </c:pt>
                <c:pt idx="581">
                  <c:v>61.395414771065603</c:v>
                </c:pt>
                <c:pt idx="582">
                  <c:v>63.290562572380097</c:v>
                </c:pt>
                <c:pt idx="583">
                  <c:v>62.564304578703997</c:v>
                </c:pt>
                <c:pt idx="584">
                  <c:v>70.482922831915502</c:v>
                </c:pt>
                <c:pt idx="585">
                  <c:v>70.967156090171898</c:v>
                </c:pt>
                <c:pt idx="586">
                  <c:v>72.893275582042406</c:v>
                </c:pt>
                <c:pt idx="587">
                  <c:v>72.112051299532098</c:v>
                </c:pt>
                <c:pt idx="588">
                  <c:v>71.393275937780501</c:v>
                </c:pt>
                <c:pt idx="589">
                  <c:v>74.595951762144196</c:v>
                </c:pt>
                <c:pt idx="590">
                  <c:v>74.136026439021705</c:v>
                </c:pt>
                <c:pt idx="591">
                  <c:v>74.0293873687027</c:v>
                </c:pt>
                <c:pt idx="592">
                  <c:v>75.884791136195005</c:v>
                </c:pt>
                <c:pt idx="593">
                  <c:v>72.508270489101207</c:v>
                </c:pt>
                <c:pt idx="594">
                  <c:v>73.042375233124503</c:v>
                </c:pt>
                <c:pt idx="595">
                  <c:v>77.480645232349801</c:v>
                </c:pt>
                <c:pt idx="596">
                  <c:v>74.643992672032894</c:v>
                </c:pt>
                <c:pt idx="597">
                  <c:v>73.450484824744194</c:v>
                </c:pt>
                <c:pt idx="598">
                  <c:v>72.719753872015502</c:v>
                </c:pt>
                <c:pt idx="599">
                  <c:v>72.191866088300003</c:v>
                </c:pt>
                <c:pt idx="600">
                  <c:v>71.353849725268006</c:v>
                </c:pt>
                <c:pt idx="601">
                  <c:v>75.013940689332699</c:v>
                </c:pt>
                <c:pt idx="602">
                  <c:v>74.040376742911107</c:v>
                </c:pt>
                <c:pt idx="603">
                  <c:v>73.373183125314597</c:v>
                </c:pt>
                <c:pt idx="604">
                  <c:v>73.697439276547996</c:v>
                </c:pt>
                <c:pt idx="605">
                  <c:v>74.054217806921898</c:v>
                </c:pt>
                <c:pt idx="606">
                  <c:v>73.340935662527798</c:v>
                </c:pt>
                <c:pt idx="607">
                  <c:v>73.521358075261404</c:v>
                </c:pt>
                <c:pt idx="608">
                  <c:v>73.877284174494704</c:v>
                </c:pt>
                <c:pt idx="609">
                  <c:v>74.214893242599302</c:v>
                </c:pt>
                <c:pt idx="610">
                  <c:v>74.607736934364397</c:v>
                </c:pt>
                <c:pt idx="611">
                  <c:v>75.719461953644696</c:v>
                </c:pt>
                <c:pt idx="612">
                  <c:v>77.407710142796304</c:v>
                </c:pt>
                <c:pt idx="613">
                  <c:v>76.496697468680907</c:v>
                </c:pt>
                <c:pt idx="614">
                  <c:v>80.840660129238302</c:v>
                </c:pt>
                <c:pt idx="615">
                  <c:v>84.356198972825496</c:v>
                </c:pt>
                <c:pt idx="616">
                  <c:v>83.645753718181695</c:v>
                </c:pt>
                <c:pt idx="617">
                  <c:v>74.253176752805302</c:v>
                </c:pt>
                <c:pt idx="618">
                  <c:v>76.761283216204703</c:v>
                </c:pt>
                <c:pt idx="619">
                  <c:v>78.342235774338505</c:v>
                </c:pt>
                <c:pt idx="620">
                  <c:v>78.092624625124003</c:v>
                </c:pt>
                <c:pt idx="621">
                  <c:v>75.856359855041205</c:v>
                </c:pt>
                <c:pt idx="622">
                  <c:v>80.786732333989207</c:v>
                </c:pt>
                <c:pt idx="623">
                  <c:v>81.387826536586303</c:v>
                </c:pt>
                <c:pt idx="624">
                  <c:v>80.263583972957093</c:v>
                </c:pt>
                <c:pt idx="625">
                  <c:v>83.967492339780193</c:v>
                </c:pt>
                <c:pt idx="626">
                  <c:v>85.272174088469598</c:v>
                </c:pt>
                <c:pt idx="627">
                  <c:v>90.640314212737493</c:v>
                </c:pt>
                <c:pt idx="628">
                  <c:v>90.623477220929004</c:v>
                </c:pt>
                <c:pt idx="629">
                  <c:v>82.7478027906335</c:v>
                </c:pt>
                <c:pt idx="630">
                  <c:v>83.399609312497205</c:v>
                </c:pt>
                <c:pt idx="631">
                  <c:v>85.705538744199302</c:v>
                </c:pt>
                <c:pt idx="632">
                  <c:v>91.133475498688</c:v>
                </c:pt>
                <c:pt idx="633">
                  <c:v>90.818117374070795</c:v>
                </c:pt>
                <c:pt idx="634">
                  <c:v>78.648814902848798</c:v>
                </c:pt>
                <c:pt idx="635">
                  <c:v>79.629044566909897</c:v>
                </c:pt>
                <c:pt idx="636">
                  <c:v>80.655089509228304</c:v>
                </c:pt>
                <c:pt idx="637">
                  <c:v>83.604532513659393</c:v>
                </c:pt>
                <c:pt idx="638">
                  <c:v>89.451315437479494</c:v>
                </c:pt>
                <c:pt idx="639">
                  <c:v>91.631747862575494</c:v>
                </c:pt>
                <c:pt idx="640">
                  <c:v>94.332326431209196</c:v>
                </c:pt>
                <c:pt idx="641">
                  <c:v>96.199585020202903</c:v>
                </c:pt>
                <c:pt idx="642">
                  <c:v>106.37100476083801</c:v>
                </c:pt>
                <c:pt idx="643">
                  <c:v>103.00699613678501</c:v>
                </c:pt>
                <c:pt idx="644">
                  <c:v>98.8739023475366</c:v>
                </c:pt>
                <c:pt idx="645">
                  <c:v>100.534765414338</c:v>
                </c:pt>
                <c:pt idx="646">
                  <c:v>105.384680651766</c:v>
                </c:pt>
                <c:pt idx="647">
                  <c:v>104.243327119165</c:v>
                </c:pt>
                <c:pt idx="648">
                  <c:v>105.554481461462</c:v>
                </c:pt>
                <c:pt idx="649">
                  <c:v>104.404567650766</c:v>
                </c:pt>
                <c:pt idx="650">
                  <c:v>103.25073137133001</c:v>
                </c:pt>
                <c:pt idx="651">
                  <c:v>104.581472611154</c:v>
                </c:pt>
                <c:pt idx="652">
                  <c:v>105.884910709889</c:v>
                </c:pt>
                <c:pt idx="653">
                  <c:v>107.149981556857</c:v>
                </c:pt>
                <c:pt idx="654">
                  <c:v>108.291508289528</c:v>
                </c:pt>
                <c:pt idx="655">
                  <c:v>109.248486710142</c:v>
                </c:pt>
                <c:pt idx="656">
                  <c:v>110.12580374215599</c:v>
                </c:pt>
                <c:pt idx="657">
                  <c:v>111.134501676925</c:v>
                </c:pt>
                <c:pt idx="658">
                  <c:v>112.213035419639</c:v>
                </c:pt>
                <c:pt idx="659">
                  <c:v>110.93403204931001</c:v>
                </c:pt>
                <c:pt idx="660">
                  <c:v>110.381838943581</c:v>
                </c:pt>
                <c:pt idx="661">
                  <c:v>111.43077930094</c:v>
                </c:pt>
                <c:pt idx="662">
                  <c:v>112.60667116663301</c:v>
                </c:pt>
                <c:pt idx="663">
                  <c:v>115.500084788455</c:v>
                </c:pt>
                <c:pt idx="664">
                  <c:v>117.563473888467</c:v>
                </c:pt>
                <c:pt idx="665">
                  <c:v>131.502253357077</c:v>
                </c:pt>
                <c:pt idx="666">
                  <c:v>138.476513403772</c:v>
                </c:pt>
                <c:pt idx="667">
                  <c:v>140.254106622423</c:v>
                </c:pt>
                <c:pt idx="668">
                  <c:v>146.24061962943799</c:v>
                </c:pt>
                <c:pt idx="669">
                  <c:v>150.932365713466</c:v>
                </c:pt>
                <c:pt idx="670">
                  <c:v>156.190794114114</c:v>
                </c:pt>
                <c:pt idx="671">
                  <c:v>167.73858262442701</c:v>
                </c:pt>
                <c:pt idx="672">
                  <c:v>169.79890132560601</c:v>
                </c:pt>
                <c:pt idx="673">
                  <c:v>176.10381770704399</c:v>
                </c:pt>
                <c:pt idx="674">
                  <c:v>170.18603714358201</c:v>
                </c:pt>
                <c:pt idx="675">
                  <c:v>170.60045264270201</c:v>
                </c:pt>
                <c:pt idx="676">
                  <c:v>173.44567892193601</c:v>
                </c:pt>
                <c:pt idx="677">
                  <c:v>168.774646437309</c:v>
                </c:pt>
                <c:pt idx="678">
                  <c:v>173.636434770721</c:v>
                </c:pt>
                <c:pt idx="679">
                  <c:v>170.195235298087</c:v>
                </c:pt>
                <c:pt idx="680">
                  <c:v>169.027160471673</c:v>
                </c:pt>
                <c:pt idx="681">
                  <c:v>159.002840839735</c:v>
                </c:pt>
                <c:pt idx="682">
                  <c:v>160.16121013729699</c:v>
                </c:pt>
                <c:pt idx="683">
                  <c:v>161.479660055126</c:v>
                </c:pt>
                <c:pt idx="684">
                  <c:v>162.727633588077</c:v>
                </c:pt>
                <c:pt idx="685">
                  <c:v>163.96229340731</c:v>
                </c:pt>
                <c:pt idx="686">
                  <c:v>165.31039466834699</c:v>
                </c:pt>
                <c:pt idx="687">
                  <c:v>166.04728992481199</c:v>
                </c:pt>
                <c:pt idx="688">
                  <c:v>166.135762739955</c:v>
                </c:pt>
                <c:pt idx="689">
                  <c:v>166.37176651988901</c:v>
                </c:pt>
                <c:pt idx="690">
                  <c:v>164.677211115033</c:v>
                </c:pt>
                <c:pt idx="691">
                  <c:v>168.75536149103601</c:v>
                </c:pt>
                <c:pt idx="692">
                  <c:v>183.31101426751599</c:v>
                </c:pt>
                <c:pt idx="693">
                  <c:v>186.58452295485699</c:v>
                </c:pt>
                <c:pt idx="694">
                  <c:v>186.17233863627499</c:v>
                </c:pt>
                <c:pt idx="695">
                  <c:v>185.718172352903</c:v>
                </c:pt>
                <c:pt idx="696">
                  <c:v>196.40163898609401</c:v>
                </c:pt>
                <c:pt idx="697">
                  <c:v>200.019691946699</c:v>
                </c:pt>
                <c:pt idx="698">
                  <c:v>199.770125619726</c:v>
                </c:pt>
                <c:pt idx="699">
                  <c:v>198.84498484284401</c:v>
                </c:pt>
                <c:pt idx="700">
                  <c:v>191.05153718962001</c:v>
                </c:pt>
                <c:pt idx="701">
                  <c:v>199.96293627461401</c:v>
                </c:pt>
                <c:pt idx="702">
                  <c:v>214.145130585358</c:v>
                </c:pt>
                <c:pt idx="703">
                  <c:v>223.846448495711</c:v>
                </c:pt>
                <c:pt idx="704">
                  <c:v>226.590759158309</c:v>
                </c:pt>
                <c:pt idx="705">
                  <c:v>243.97038599726801</c:v>
                </c:pt>
                <c:pt idx="706">
                  <c:v>257.340674939915</c:v>
                </c:pt>
                <c:pt idx="707">
                  <c:v>255.327087203117</c:v>
                </c:pt>
                <c:pt idx="708">
                  <c:v>268.39892839319299</c:v>
                </c:pt>
                <c:pt idx="709">
                  <c:v>272.573679029022</c:v>
                </c:pt>
                <c:pt idx="710">
                  <c:v>256.41322055588603</c:v>
                </c:pt>
                <c:pt idx="711">
                  <c:v>273.15761624792299</c:v>
                </c:pt>
                <c:pt idx="712">
                  <c:v>250.93307349819099</c:v>
                </c:pt>
                <c:pt idx="713">
                  <c:v>263.78473530443199</c:v>
                </c:pt>
                <c:pt idx="714">
                  <c:v>267.94805848840502</c:v>
                </c:pt>
                <c:pt idx="715">
                  <c:v>260.43681213552998</c:v>
                </c:pt>
                <c:pt idx="716">
                  <c:v>293.98928928304701</c:v>
                </c:pt>
                <c:pt idx="717">
                  <c:v>308.26669984732598</c:v>
                </c:pt>
                <c:pt idx="718">
                  <c:v>314.65168203259998</c:v>
                </c:pt>
                <c:pt idx="719">
                  <c:v>309.451077988387</c:v>
                </c:pt>
                <c:pt idx="720">
                  <c:v>310.99953932512301</c:v>
                </c:pt>
                <c:pt idx="721">
                  <c:v>324.59598842294702</c:v>
                </c:pt>
                <c:pt idx="722">
                  <c:v>338.530376211808</c:v>
                </c:pt>
                <c:pt idx="723">
                  <c:v>351.96897083622503</c:v>
                </c:pt>
                <c:pt idx="724">
                  <c:v>344.31367815731397</c:v>
                </c:pt>
                <c:pt idx="725">
                  <c:v>242.10616513652499</c:v>
                </c:pt>
                <c:pt idx="726">
                  <c:v>242.93065685991601</c:v>
                </c:pt>
                <c:pt idx="727">
                  <c:v>243.894482634984</c:v>
                </c:pt>
                <c:pt idx="728">
                  <c:v>244.62720967078499</c:v>
                </c:pt>
                <c:pt idx="729">
                  <c:v>245.75495697974699</c:v>
                </c:pt>
                <c:pt idx="730">
                  <c:v>246.831153683591</c:v>
                </c:pt>
                <c:pt idx="731">
                  <c:v>247.969061317452</c:v>
                </c:pt>
                <c:pt idx="732">
                  <c:v>249.22182938432499</c:v>
                </c:pt>
                <c:pt idx="733">
                  <c:v>250.61199204671399</c:v>
                </c:pt>
                <c:pt idx="734">
                  <c:v>248.74352763819999</c:v>
                </c:pt>
                <c:pt idx="735">
                  <c:v>241.98580724801101</c:v>
                </c:pt>
                <c:pt idx="736">
                  <c:v>251.48043840612101</c:v>
                </c:pt>
                <c:pt idx="737">
                  <c:v>255.93534346783801</c:v>
                </c:pt>
                <c:pt idx="738">
                  <c:v>251.60852379251699</c:v>
                </c:pt>
                <c:pt idx="739">
                  <c:v>256.95009467068701</c:v>
                </c:pt>
                <c:pt idx="740">
                  <c:v>274.01377481913602</c:v>
                </c:pt>
                <c:pt idx="741">
                  <c:v>269.54650693939499</c:v>
                </c:pt>
                <c:pt idx="742">
                  <c:v>275.51530939954603</c:v>
                </c:pt>
                <c:pt idx="743">
                  <c:v>289.26212641489798</c:v>
                </c:pt>
                <c:pt idx="744">
                  <c:v>301.23230503553401</c:v>
                </c:pt>
                <c:pt idx="745">
                  <c:v>299.24701929085802</c:v>
                </c:pt>
                <c:pt idx="746">
                  <c:v>322.85275244535097</c:v>
                </c:pt>
                <c:pt idx="747">
                  <c:v>329.966298470136</c:v>
                </c:pt>
                <c:pt idx="748">
                  <c:v>329.66805313699001</c:v>
                </c:pt>
                <c:pt idx="749">
                  <c:v>319.87144104376398</c:v>
                </c:pt>
                <c:pt idx="750">
                  <c:v>325.29315367880599</c:v>
                </c:pt>
                <c:pt idx="751">
                  <c:v>331.04066615362598</c:v>
                </c:pt>
                <c:pt idx="752">
                  <c:v>306.83010125150503</c:v>
                </c:pt>
                <c:pt idx="753">
                  <c:v>308.58376298113399</c:v>
                </c:pt>
                <c:pt idx="754">
                  <c:v>311.665775603177</c:v>
                </c:pt>
                <c:pt idx="755">
                  <c:v>303.41541732637199</c:v>
                </c:pt>
                <c:pt idx="756">
                  <c:v>307.13424785204501</c:v>
                </c:pt>
                <c:pt idx="757">
                  <c:v>305.72160939451402</c:v>
                </c:pt>
                <c:pt idx="758">
                  <c:v>301.951784449569</c:v>
                </c:pt>
                <c:pt idx="759">
                  <c:v>263.88579842556999</c:v>
                </c:pt>
                <c:pt idx="760">
                  <c:v>265.444429867184</c:v>
                </c:pt>
                <c:pt idx="761">
                  <c:v>267.28205331475198</c:v>
                </c:pt>
                <c:pt idx="762">
                  <c:v>268.80164138352399</c:v>
                </c:pt>
                <c:pt idx="763">
                  <c:v>270.46446766366</c:v>
                </c:pt>
                <c:pt idx="764">
                  <c:v>284.544578414738</c:v>
                </c:pt>
                <c:pt idx="765">
                  <c:v>306.36770781896399</c:v>
                </c:pt>
                <c:pt idx="766">
                  <c:v>315.822815179538</c:v>
                </c:pt>
                <c:pt idx="767">
                  <c:v>316.66378528239801</c:v>
                </c:pt>
                <c:pt idx="768">
                  <c:v>329.73630262525</c:v>
                </c:pt>
                <c:pt idx="769">
                  <c:v>314.79615818615099</c:v>
                </c:pt>
                <c:pt idx="770">
                  <c:v>329.67962134949403</c:v>
                </c:pt>
                <c:pt idx="771">
                  <c:v>338.94534609632302</c:v>
                </c:pt>
                <c:pt idx="772">
                  <c:v>335.19329959207499</c:v>
                </c:pt>
                <c:pt idx="773">
                  <c:v>340.85091537275503</c:v>
                </c:pt>
                <c:pt idx="774">
                  <c:v>327.82790675138898</c:v>
                </c:pt>
                <c:pt idx="775">
                  <c:v>364.76576756122</c:v>
                </c:pt>
                <c:pt idx="776">
                  <c:v>363.84525165187699</c:v>
                </c:pt>
                <c:pt idx="777">
                  <c:v>368.80331920440602</c:v>
                </c:pt>
                <c:pt idx="778">
                  <c:v>360.18878588217802</c:v>
                </c:pt>
                <c:pt idx="779">
                  <c:v>365.20127525626498</c:v>
                </c:pt>
                <c:pt idx="780">
                  <c:v>367.33691447765199</c:v>
                </c:pt>
                <c:pt idx="781">
                  <c:v>359.93132788201501</c:v>
                </c:pt>
                <c:pt idx="782">
                  <c:v>374.65134154638997</c:v>
                </c:pt>
                <c:pt idx="783">
                  <c:v>366.623868524535</c:v>
                </c:pt>
                <c:pt idx="784">
                  <c:v>371.803434676449</c:v>
                </c:pt>
                <c:pt idx="785">
                  <c:v>376.40530355106</c:v>
                </c:pt>
                <c:pt idx="786">
                  <c:v>392.81623213534198</c:v>
                </c:pt>
                <c:pt idx="787">
                  <c:v>400.06707262907901</c:v>
                </c:pt>
                <c:pt idx="788">
                  <c:v>404.75011471850797</c:v>
                </c:pt>
                <c:pt idx="789">
                  <c:v>406.13682936137201</c:v>
                </c:pt>
                <c:pt idx="790">
                  <c:v>416.56259454130998</c:v>
                </c:pt>
                <c:pt idx="791">
                  <c:v>404.908724958758</c:v>
                </c:pt>
                <c:pt idx="792">
                  <c:v>417.469770310402</c:v>
                </c:pt>
                <c:pt idx="793">
                  <c:v>419.88633730867701</c:v>
                </c:pt>
                <c:pt idx="794">
                  <c:v>419.34138415124801</c:v>
                </c:pt>
                <c:pt idx="795">
                  <c:v>436.06234514121701</c:v>
                </c:pt>
                <c:pt idx="796">
                  <c:v>436.53396331588999</c:v>
                </c:pt>
                <c:pt idx="797">
                  <c:v>443.74247533561498</c:v>
                </c:pt>
                <c:pt idx="798">
                  <c:v>436.50840657920901</c:v>
                </c:pt>
                <c:pt idx="799">
                  <c:v>444.61008686869098</c:v>
                </c:pt>
                <c:pt idx="800">
                  <c:v>458.54137009745102</c:v>
                </c:pt>
                <c:pt idx="801">
                  <c:v>447.855041381197</c:v>
                </c:pt>
                <c:pt idx="802">
                  <c:v>427.63075569095798</c:v>
                </c:pt>
                <c:pt idx="803">
                  <c:v>431.82643108360702</c:v>
                </c:pt>
                <c:pt idx="804">
                  <c:v>433.18872666107802</c:v>
                </c:pt>
                <c:pt idx="805">
                  <c:v>434.52491107624297</c:v>
                </c:pt>
                <c:pt idx="806">
                  <c:v>435.74320035809802</c:v>
                </c:pt>
                <c:pt idx="807">
                  <c:v>443.618214779916</c:v>
                </c:pt>
                <c:pt idx="808">
                  <c:v>434.986386071531</c:v>
                </c:pt>
                <c:pt idx="809">
                  <c:v>442.44684268803002</c:v>
                </c:pt>
                <c:pt idx="810">
                  <c:v>422.06556028439002</c:v>
                </c:pt>
                <c:pt idx="811">
                  <c:v>424.726714286407</c:v>
                </c:pt>
                <c:pt idx="812">
                  <c:v>434.11022480295799</c:v>
                </c:pt>
                <c:pt idx="813">
                  <c:v>451.44692770647703</c:v>
                </c:pt>
                <c:pt idx="814">
                  <c:v>463.42959815986802</c:v>
                </c:pt>
                <c:pt idx="815">
                  <c:v>475.240864760107</c:v>
                </c:pt>
                <c:pt idx="816">
                  <c:v>491.52729634232298</c:v>
                </c:pt>
                <c:pt idx="817">
                  <c:v>507.06206632929502</c:v>
                </c:pt>
                <c:pt idx="818">
                  <c:v>528.259913766203</c:v>
                </c:pt>
                <c:pt idx="819">
                  <c:v>533.62234649881304</c:v>
                </c:pt>
                <c:pt idx="820">
                  <c:v>553.84880551008905</c:v>
                </c:pt>
                <c:pt idx="821">
                  <c:v>548.12076214519698</c:v>
                </c:pt>
                <c:pt idx="822">
                  <c:v>572.05367303594198</c:v>
                </c:pt>
                <c:pt idx="823">
                  <c:v>580.57464271199103</c:v>
                </c:pt>
                <c:pt idx="824">
                  <c:v>596.19101146025503</c:v>
                </c:pt>
                <c:pt idx="825">
                  <c:v>606.496474831466</c:v>
                </c:pt>
                <c:pt idx="826">
                  <c:v>613.31260644344604</c:v>
                </c:pt>
                <c:pt idx="827">
                  <c:v>628.95205111564201</c:v>
                </c:pt>
                <c:pt idx="828">
                  <c:v>646.42632029204003</c:v>
                </c:pt>
                <c:pt idx="829">
                  <c:v>641.44210869008805</c:v>
                </c:pt>
                <c:pt idx="830">
                  <c:v>598.138161221102</c:v>
                </c:pt>
                <c:pt idx="831">
                  <c:v>593.61436776325002</c:v>
                </c:pt>
                <c:pt idx="832">
                  <c:v>625.92230006685099</c:v>
                </c:pt>
                <c:pt idx="833">
                  <c:v>634.10966077777005</c:v>
                </c:pt>
                <c:pt idx="834">
                  <c:v>676.297043296889</c:v>
                </c:pt>
                <c:pt idx="835">
                  <c:v>668.102557536115</c:v>
                </c:pt>
                <c:pt idx="836">
                  <c:v>704.43820769778404</c:v>
                </c:pt>
                <c:pt idx="837">
                  <c:v>703.60088464533601</c:v>
                </c:pt>
                <c:pt idx="838">
                  <c:v>671.014376640215</c:v>
                </c:pt>
                <c:pt idx="839">
                  <c:v>701.12498426993898</c:v>
                </c:pt>
                <c:pt idx="840">
                  <c:v>751.640590422488</c:v>
                </c:pt>
                <c:pt idx="841">
                  <c:v>785.13973294301798</c:v>
                </c:pt>
                <c:pt idx="842">
                  <c:v>845.960742539732</c:v>
                </c:pt>
                <c:pt idx="843">
                  <c:v>814.529445426753</c:v>
                </c:pt>
                <c:pt idx="844">
                  <c:v>861.747040313919</c:v>
                </c:pt>
                <c:pt idx="845">
                  <c:v>832.33980316605505</c:v>
                </c:pt>
                <c:pt idx="846">
                  <c:v>860.29776476021595</c:v>
                </c:pt>
                <c:pt idx="847">
                  <c:v>876.01248199077395</c:v>
                </c:pt>
                <c:pt idx="848">
                  <c:v>881.08426043578595</c:v>
                </c:pt>
                <c:pt idx="849">
                  <c:v>946.617574673131</c:v>
                </c:pt>
                <c:pt idx="850">
                  <c:v>995.32904706942395</c:v>
                </c:pt>
                <c:pt idx="851">
                  <c:v>1006.64803522611</c:v>
                </c:pt>
                <c:pt idx="852">
                  <c:v>979.73002455074504</c:v>
                </c:pt>
                <c:pt idx="853">
                  <c:v>1015.4178873769</c:v>
                </c:pt>
                <c:pt idx="854">
                  <c:v>994.50769401385901</c:v>
                </c:pt>
                <c:pt idx="855">
                  <c:v>838.28833844995802</c:v>
                </c:pt>
                <c:pt idx="856">
                  <c:v>915.10872599604295</c:v>
                </c:pt>
                <c:pt idx="857">
                  <c:v>918.13334582910295</c:v>
                </c:pt>
                <c:pt idx="858">
                  <c:v>904.10259770057598</c:v>
                </c:pt>
                <c:pt idx="859">
                  <c:v>962.91838502302096</c:v>
                </c:pt>
                <c:pt idx="860">
                  <c:v>999.98424435333095</c:v>
                </c:pt>
                <c:pt idx="861">
                  <c:v>962.66764738332802</c:v>
                </c:pt>
                <c:pt idx="862">
                  <c:v>1000.17812525831</c:v>
                </c:pt>
                <c:pt idx="863">
                  <c:v>1047.4115260825899</c:v>
                </c:pt>
                <c:pt idx="864">
                  <c:v>1025.5524408332701</c:v>
                </c:pt>
                <c:pt idx="865">
                  <c:v>1079.58111890089</c:v>
                </c:pt>
                <c:pt idx="866">
                  <c:v>1045.77190397349</c:v>
                </c:pt>
                <c:pt idx="867">
                  <c:v>1036.6587485748801</c:v>
                </c:pt>
                <c:pt idx="868">
                  <c:v>1008.45881788726</c:v>
                </c:pt>
                <c:pt idx="869">
                  <c:v>1064.4177306030799</c:v>
                </c:pt>
                <c:pt idx="870">
                  <c:v>1104.9476696731299</c:v>
                </c:pt>
                <c:pt idx="871">
                  <c:v>1195.2882642007201</c:v>
                </c:pt>
                <c:pt idx="872">
                  <c:v>1143.9260967140301</c:v>
                </c:pt>
                <c:pt idx="873">
                  <c:v>1178.0658874252199</c:v>
                </c:pt>
                <c:pt idx="874">
                  <c:v>1241.20307916721</c:v>
                </c:pt>
                <c:pt idx="875">
                  <c:v>1167.42500713608</c:v>
                </c:pt>
                <c:pt idx="876">
                  <c:v>1099.4468128440999</c:v>
                </c:pt>
                <c:pt idx="877">
                  <c:v>1106.9094423203401</c:v>
                </c:pt>
                <c:pt idx="878">
                  <c:v>1083.51229016928</c:v>
                </c:pt>
                <c:pt idx="879">
                  <c:v>1166.03445689766</c:v>
                </c:pt>
                <c:pt idx="880">
                  <c:v>1108.20534530124</c:v>
                </c:pt>
                <c:pt idx="881">
                  <c:v>1037.0975479650399</c:v>
                </c:pt>
                <c:pt idx="882">
                  <c:v>1042.3370834273301</c:v>
                </c:pt>
                <c:pt idx="883">
                  <c:v>1047.5611651837</c:v>
                </c:pt>
                <c:pt idx="884">
                  <c:v>1053.29574484046</c:v>
                </c:pt>
                <c:pt idx="885">
                  <c:v>1057.3054813854301</c:v>
                </c:pt>
                <c:pt idx="886">
                  <c:v>1061.7338464520101</c:v>
                </c:pt>
                <c:pt idx="887">
                  <c:v>1065.9888607063001</c:v>
                </c:pt>
                <c:pt idx="888">
                  <c:v>1069.5121699681699</c:v>
                </c:pt>
                <c:pt idx="889">
                  <c:v>1072.43573701782</c:v>
                </c:pt>
                <c:pt idx="890">
                  <c:v>1075.59311614649</c:v>
                </c:pt>
                <c:pt idx="891">
                  <c:v>1078.8137426649901</c:v>
                </c:pt>
                <c:pt idx="892">
                  <c:v>1081.73021275878</c:v>
                </c:pt>
                <c:pt idx="893">
                  <c:v>1084.2209309422699</c:v>
                </c:pt>
                <c:pt idx="894">
                  <c:v>1086.0438800377599</c:v>
                </c:pt>
                <c:pt idx="895">
                  <c:v>1087.5653530014599</c:v>
                </c:pt>
                <c:pt idx="896">
                  <c:v>1089.16519367141</c:v>
                </c:pt>
                <c:pt idx="897">
                  <c:v>1090.6146963526101</c:v>
                </c:pt>
                <c:pt idx="898">
                  <c:v>1091.87686465095</c:v>
                </c:pt>
                <c:pt idx="899">
                  <c:v>1036.58582417252</c:v>
                </c:pt>
                <c:pt idx="900">
                  <c:v>1023.87447189797</c:v>
                </c:pt>
                <c:pt idx="901">
                  <c:v>952.58925519263596</c:v>
                </c:pt>
                <c:pt idx="902">
                  <c:v>954.05732138475503</c:v>
                </c:pt>
                <c:pt idx="903">
                  <c:v>955.31747076049896</c:v>
                </c:pt>
                <c:pt idx="904">
                  <c:v>956.65580499378802</c:v>
                </c:pt>
                <c:pt idx="905">
                  <c:v>957.976861692851</c:v>
                </c:pt>
                <c:pt idx="906">
                  <c:v>959.12708941900701</c:v>
                </c:pt>
                <c:pt idx="907">
                  <c:v>960.13467656411206</c:v>
                </c:pt>
                <c:pt idx="908">
                  <c:v>961.14332220486995</c:v>
                </c:pt>
                <c:pt idx="909">
                  <c:v>962.05681936617805</c:v>
                </c:pt>
                <c:pt idx="910">
                  <c:v>963.06748426632305</c:v>
                </c:pt>
                <c:pt idx="911">
                  <c:v>971.87668752521097</c:v>
                </c:pt>
                <c:pt idx="912">
                  <c:v>1031.2281606517899</c:v>
                </c:pt>
                <c:pt idx="913">
                  <c:v>1047.0722477034201</c:v>
                </c:pt>
                <c:pt idx="914">
                  <c:v>1072.25772032788</c:v>
                </c:pt>
                <c:pt idx="915">
                  <c:v>1098.22372900307</c:v>
                </c:pt>
                <c:pt idx="916">
                  <c:v>1085.3122840481201</c:v>
                </c:pt>
                <c:pt idx="917">
                  <c:v>1151.7916954759701</c:v>
                </c:pt>
                <c:pt idx="918">
                  <c:v>1168.43810458402</c:v>
                </c:pt>
                <c:pt idx="919">
                  <c:v>1219.4022526849401</c:v>
                </c:pt>
                <c:pt idx="920">
                  <c:v>1246.4633099202599</c:v>
                </c:pt>
                <c:pt idx="921">
                  <c:v>1264.68848979682</c:v>
                </c:pt>
                <c:pt idx="922">
                  <c:v>1249.0687189965299</c:v>
                </c:pt>
                <c:pt idx="923">
                  <c:v>1227.1375564223399</c:v>
                </c:pt>
                <c:pt idx="924">
                  <c:v>1242.59995743277</c:v>
                </c:pt>
                <c:pt idx="925">
                  <c:v>1266.7238211624799</c:v>
                </c:pt>
                <c:pt idx="926">
                  <c:v>1194.6983012425701</c:v>
                </c:pt>
                <c:pt idx="927">
                  <c:v>1196.0131595422399</c:v>
                </c:pt>
                <c:pt idx="928">
                  <c:v>1202.96058503581</c:v>
                </c:pt>
                <c:pt idx="929">
                  <c:v>1184.7233120932201</c:v>
                </c:pt>
                <c:pt idx="930">
                  <c:v>1186.56004201119</c:v>
                </c:pt>
                <c:pt idx="931">
                  <c:v>1229.28240905029</c:v>
                </c:pt>
                <c:pt idx="932">
                  <c:v>1197.1696190590001</c:v>
                </c:pt>
                <c:pt idx="933">
                  <c:v>1221.67974386533</c:v>
                </c:pt>
                <c:pt idx="934">
                  <c:v>1200.4953948070399</c:v>
                </c:pt>
                <c:pt idx="935">
                  <c:v>1171.5441964681099</c:v>
                </c:pt>
                <c:pt idx="936">
                  <c:v>1217.22756868482</c:v>
                </c:pt>
                <c:pt idx="937">
                  <c:v>1226.78454822106</c:v>
                </c:pt>
                <c:pt idx="938">
                  <c:v>1278.19170686955</c:v>
                </c:pt>
                <c:pt idx="939">
                  <c:v>1266.2625552695299</c:v>
                </c:pt>
                <c:pt idx="940">
                  <c:v>1275.80121816424</c:v>
                </c:pt>
                <c:pt idx="941">
                  <c:v>1253.10248109492</c:v>
                </c:pt>
                <c:pt idx="942">
                  <c:v>1302.3460373958101</c:v>
                </c:pt>
                <c:pt idx="943">
                  <c:v>1303.27801537869</c:v>
                </c:pt>
                <c:pt idx="944">
                  <c:v>1347.4431420257599</c:v>
                </c:pt>
                <c:pt idx="945">
                  <c:v>1348.2298626665599</c:v>
                </c:pt>
                <c:pt idx="946">
                  <c:v>1372.8367427998301</c:v>
                </c:pt>
                <c:pt idx="947">
                  <c:v>1387.6333706077201</c:v>
                </c:pt>
                <c:pt idx="948">
                  <c:v>1344.301705889</c:v>
                </c:pt>
                <c:pt idx="949">
                  <c:v>1321.7157571892899</c:v>
                </c:pt>
                <c:pt idx="950">
                  <c:v>1327.0126773221</c:v>
                </c:pt>
                <c:pt idx="951">
                  <c:v>1345.8756231414</c:v>
                </c:pt>
                <c:pt idx="952">
                  <c:v>1376.22616829294</c:v>
                </c:pt>
                <c:pt idx="953">
                  <c:v>1426.22270008792</c:v>
                </c:pt>
                <c:pt idx="954">
                  <c:v>1456.4157566337201</c:v>
                </c:pt>
                <c:pt idx="955">
                  <c:v>1474.89354394355</c:v>
                </c:pt>
                <c:pt idx="956">
                  <c:v>1502.5041525008601</c:v>
                </c:pt>
                <c:pt idx="957">
                  <c:v>1478.6024586191299</c:v>
                </c:pt>
                <c:pt idx="958">
                  <c:v>1494.91904048897</c:v>
                </c:pt>
                <c:pt idx="959">
                  <c:v>1553.4511670744801</c:v>
                </c:pt>
                <c:pt idx="960">
                  <c:v>1610.0391804367</c:v>
                </c:pt>
                <c:pt idx="961">
                  <c:v>1584.94121729481</c:v>
                </c:pt>
                <c:pt idx="962">
                  <c:v>1531.8312018397201</c:v>
                </c:pt>
                <c:pt idx="963">
                  <c:v>1552.5222850073201</c:v>
                </c:pt>
                <c:pt idx="964">
                  <c:v>1607.6949732995899</c:v>
                </c:pt>
                <c:pt idx="965">
                  <c:v>1641.9176609009701</c:v>
                </c:pt>
                <c:pt idx="966">
                  <c:v>1494.3678797231901</c:v>
                </c:pt>
                <c:pt idx="967">
                  <c:v>1469.86604057626</c:v>
                </c:pt>
                <c:pt idx="968">
                  <c:v>1332.95472655392</c:v>
                </c:pt>
                <c:pt idx="969">
                  <c:v>1334.8221046733099</c:v>
                </c:pt>
                <c:pt idx="970">
                  <c:v>1337.22683986268</c:v>
                </c:pt>
                <c:pt idx="971">
                  <c:v>1339.5823371117799</c:v>
                </c:pt>
                <c:pt idx="972">
                  <c:v>1341.83463674932</c:v>
                </c:pt>
                <c:pt idx="973">
                  <c:v>1344.09072327888</c:v>
                </c:pt>
                <c:pt idx="974">
                  <c:v>1346.16214507923</c:v>
                </c:pt>
                <c:pt idx="975">
                  <c:v>1347.8593274674399</c:v>
                </c:pt>
                <c:pt idx="976">
                  <c:v>1349.8420682411399</c:v>
                </c:pt>
                <c:pt idx="977">
                  <c:v>1351.0844695130199</c:v>
                </c:pt>
                <c:pt idx="978">
                  <c:v>1351.3411986670801</c:v>
                </c:pt>
                <c:pt idx="979">
                  <c:v>1351.3411986670801</c:v>
                </c:pt>
                <c:pt idx="980">
                  <c:v>1351.3411986670801</c:v>
                </c:pt>
                <c:pt idx="981">
                  <c:v>1351.59797660407</c:v>
                </c:pt>
                <c:pt idx="982">
                  <c:v>1351.8953593829201</c:v>
                </c:pt>
                <c:pt idx="983">
                  <c:v>1352.1792857999999</c:v>
                </c:pt>
                <c:pt idx="984">
                  <c:v>1352.1792857999999</c:v>
                </c:pt>
                <c:pt idx="985">
                  <c:v>1383.3667240689001</c:v>
                </c:pt>
                <c:pt idx="986">
                  <c:v>1490.7156204452399</c:v>
                </c:pt>
                <c:pt idx="987">
                  <c:v>1540.8244050784999</c:v>
                </c:pt>
                <c:pt idx="988">
                  <c:v>1603.5762523343201</c:v>
                </c:pt>
                <c:pt idx="989">
                  <c:v>1562.5287311044401</c:v>
                </c:pt>
                <c:pt idx="990">
                  <c:v>1649.32278424835</c:v>
                </c:pt>
                <c:pt idx="991">
                  <c:v>1694.81792968999</c:v>
                </c:pt>
                <c:pt idx="992">
                  <c:v>1637.5494132829699</c:v>
                </c:pt>
                <c:pt idx="993">
                  <c:v>1693.5366142824701</c:v>
                </c:pt>
                <c:pt idx="994">
                  <c:v>1799.9205285806099</c:v>
                </c:pt>
                <c:pt idx="995">
                  <c:v>1836.43504536304</c:v>
                </c:pt>
                <c:pt idx="996">
                  <c:v>1661.17006418812</c:v>
                </c:pt>
                <c:pt idx="997">
                  <c:v>1661.53555997783</c:v>
                </c:pt>
                <c:pt idx="998">
                  <c:v>1661.88451733989</c:v>
                </c:pt>
                <c:pt idx="999">
                  <c:v>1662.2501703257899</c:v>
                </c:pt>
                <c:pt idx="1000">
                  <c:v>1657.39988334598</c:v>
                </c:pt>
                <c:pt idx="1001">
                  <c:v>1722.16564685157</c:v>
                </c:pt>
                <c:pt idx="1002">
                  <c:v>1732.9062559440999</c:v>
                </c:pt>
                <c:pt idx="1003">
                  <c:v>1851.3358273983599</c:v>
                </c:pt>
                <c:pt idx="1004">
                  <c:v>1888.17976174049</c:v>
                </c:pt>
                <c:pt idx="1005">
                  <c:v>1954.58508421393</c:v>
                </c:pt>
                <c:pt idx="1006">
                  <c:v>1963.6525115638201</c:v>
                </c:pt>
                <c:pt idx="1007">
                  <c:v>2020.92018206734</c:v>
                </c:pt>
                <c:pt idx="1008">
                  <c:v>1995.5423353176</c:v>
                </c:pt>
                <c:pt idx="1009">
                  <c:v>1960.7056174091099</c:v>
                </c:pt>
                <c:pt idx="1010">
                  <c:v>1914.5726297859701</c:v>
                </c:pt>
                <c:pt idx="1011">
                  <c:v>1731.91081322335</c:v>
                </c:pt>
                <c:pt idx="1012">
                  <c:v>1731.91081322335</c:v>
                </c:pt>
                <c:pt idx="1013">
                  <c:v>1731.91081322335</c:v>
                </c:pt>
                <c:pt idx="1014">
                  <c:v>1731.91081322335</c:v>
                </c:pt>
                <c:pt idx="1015">
                  <c:v>1731.91081322335</c:v>
                </c:pt>
                <c:pt idx="1016">
                  <c:v>1715.66866461833</c:v>
                </c:pt>
                <c:pt idx="1017">
                  <c:v>1791.0771728146401</c:v>
                </c:pt>
                <c:pt idx="1018">
                  <c:v>1847.01371943199</c:v>
                </c:pt>
                <c:pt idx="1019">
                  <c:v>1831.18689965351</c:v>
                </c:pt>
                <c:pt idx="1020">
                  <c:v>1717.1397542238799</c:v>
                </c:pt>
                <c:pt idx="1021">
                  <c:v>1784.29271774467</c:v>
                </c:pt>
                <c:pt idx="1022">
                  <c:v>1798.26034460291</c:v>
                </c:pt>
                <c:pt idx="1023">
                  <c:v>1844.1561017592501</c:v>
                </c:pt>
                <c:pt idx="1024">
                  <c:v>1894.3722525160699</c:v>
                </c:pt>
                <c:pt idx="1025">
                  <c:v>1861.5885329391199</c:v>
                </c:pt>
                <c:pt idx="1026">
                  <c:v>1876.023455132</c:v>
                </c:pt>
                <c:pt idx="1027">
                  <c:v>1898.50075983899</c:v>
                </c:pt>
                <c:pt idx="1028">
                  <c:v>2004.5220510813199</c:v>
                </c:pt>
                <c:pt idx="1029">
                  <c:v>2030.03407156408</c:v>
                </c:pt>
                <c:pt idx="1030">
                  <c:v>2111.5094919025501</c:v>
                </c:pt>
                <c:pt idx="1031">
                  <c:v>2144.1957530711502</c:v>
                </c:pt>
                <c:pt idx="1032">
                  <c:v>2204.73038006978</c:v>
                </c:pt>
                <c:pt idx="1033">
                  <c:v>2178.21229725273</c:v>
                </c:pt>
                <c:pt idx="1034">
                  <c:v>2300.4991388471199</c:v>
                </c:pt>
                <c:pt idx="1035">
                  <c:v>2238.4216317380501</c:v>
                </c:pt>
                <c:pt idx="1036">
                  <c:v>2323.02685070899</c:v>
                </c:pt>
                <c:pt idx="1037">
                  <c:v>2419.8292581455898</c:v>
                </c:pt>
                <c:pt idx="1038">
                  <c:v>2495.3203813995601</c:v>
                </c:pt>
                <c:pt idx="1039">
                  <c:v>2566.0227112518</c:v>
                </c:pt>
                <c:pt idx="1040">
                  <c:v>2480.6557354128499</c:v>
                </c:pt>
                <c:pt idx="1041">
                  <c:v>2595.62802307224</c:v>
                </c:pt>
                <c:pt idx="1042">
                  <c:v>2606.5711981931399</c:v>
                </c:pt>
                <c:pt idx="1043">
                  <c:v>2600.2033681119301</c:v>
                </c:pt>
                <c:pt idx="1044">
                  <c:v>2653.94851549954</c:v>
                </c:pt>
                <c:pt idx="1045">
                  <c:v>2723.9494171080901</c:v>
                </c:pt>
                <c:pt idx="1046">
                  <c:v>2668.3396079617</c:v>
                </c:pt>
                <c:pt idx="1047">
                  <c:v>2781.4821176118899</c:v>
                </c:pt>
                <c:pt idx="1048">
                  <c:v>2727.7948450590602</c:v>
                </c:pt>
                <c:pt idx="1049">
                  <c:v>2796.76616667282</c:v>
                </c:pt>
                <c:pt idx="1050">
                  <c:v>2868.4646077204202</c:v>
                </c:pt>
                <c:pt idx="1051">
                  <c:v>2866.64669624013</c:v>
                </c:pt>
                <c:pt idx="1052">
                  <c:v>2778.7171586313102</c:v>
                </c:pt>
                <c:pt idx="1053">
                  <c:v>2949.0303981983002</c:v>
                </c:pt>
                <c:pt idx="1054">
                  <c:v>2915.6473451505199</c:v>
                </c:pt>
                <c:pt idx="1055">
                  <c:v>2933.1609647924001</c:v>
                </c:pt>
                <c:pt idx="1056">
                  <c:v>2972.4283688292198</c:v>
                </c:pt>
                <c:pt idx="1057">
                  <c:v>2927.4594281560398</c:v>
                </c:pt>
                <c:pt idx="1058">
                  <c:v>2972.9175982041602</c:v>
                </c:pt>
                <c:pt idx="1059">
                  <c:v>2644.3646734989802</c:v>
                </c:pt>
                <c:pt idx="1060">
                  <c:v>2644.3646734989802</c:v>
                </c:pt>
                <c:pt idx="1061">
                  <c:v>2654.64326264274</c:v>
                </c:pt>
                <c:pt idx="1062">
                  <c:v>2669.94837816277</c:v>
                </c:pt>
                <c:pt idx="1063">
                  <c:v>2636.09734531507</c:v>
                </c:pt>
                <c:pt idx="1064">
                  <c:v>2636.09734531507</c:v>
                </c:pt>
                <c:pt idx="1065">
                  <c:v>2636.6246148729902</c:v>
                </c:pt>
                <c:pt idx="1066">
                  <c:v>2674.4760605032502</c:v>
                </c:pt>
                <c:pt idx="1067">
                  <c:v>2699.0534431689998</c:v>
                </c:pt>
                <c:pt idx="1068">
                  <c:v>2748.00144990443</c:v>
                </c:pt>
                <c:pt idx="1069">
                  <c:v>2747.75421372339</c:v>
                </c:pt>
                <c:pt idx="1070">
                  <c:v>2856.8048748020401</c:v>
                </c:pt>
                <c:pt idx="1071">
                  <c:v>2871.5915505141302</c:v>
                </c:pt>
                <c:pt idx="1072">
                  <c:v>2878.8853462687298</c:v>
                </c:pt>
                <c:pt idx="1073">
                  <c:v>2820.7517771289799</c:v>
                </c:pt>
                <c:pt idx="1074">
                  <c:v>2958.7575970949501</c:v>
                </c:pt>
                <c:pt idx="1075">
                  <c:v>3012.8658852143399</c:v>
                </c:pt>
                <c:pt idx="1076">
                  <c:v>3073.3630692158799</c:v>
                </c:pt>
                <c:pt idx="1077">
                  <c:v>3184.5450465260801</c:v>
                </c:pt>
                <c:pt idx="1078">
                  <c:v>3190.5423891219002</c:v>
                </c:pt>
                <c:pt idx="1079">
                  <c:v>3226.9072784280802</c:v>
                </c:pt>
                <c:pt idx="1080">
                  <c:v>3263.4596298789502</c:v>
                </c:pt>
                <c:pt idx="1081">
                  <c:v>3292.5970391138299</c:v>
                </c:pt>
                <c:pt idx="1082">
                  <c:v>3357.3034741122801</c:v>
                </c:pt>
                <c:pt idx="1083">
                  <c:v>3366.74954331655</c:v>
                </c:pt>
                <c:pt idx="1084">
                  <c:v>3454.90266393717</c:v>
                </c:pt>
                <c:pt idx="1085">
                  <c:v>3536.5130404655201</c:v>
                </c:pt>
                <c:pt idx="1086">
                  <c:v>3650.1899634731599</c:v>
                </c:pt>
                <c:pt idx="1087">
                  <c:v>3691.5218752333899</c:v>
                </c:pt>
              </c:numCache>
            </c:numRef>
          </c:val>
          <c:smooth val="0"/>
          <c:extLst>
            <c:ext xmlns:c16="http://schemas.microsoft.com/office/drawing/2014/chart" uri="{C3380CC4-5D6E-409C-BE32-E72D297353CC}">
              <c16:uniqueId val="{00000007-34B5-FB41-8C13-5B247D7B3865}"/>
            </c:ext>
          </c:extLst>
        </c:ser>
        <c:ser>
          <c:idx val="8"/>
          <c:order val="8"/>
          <c:tx>
            <c:strRef>
              <c:f>Sheet4!$J$1</c:f>
              <c:strCache>
                <c:ptCount val="1"/>
                <c:pt idx="0">
                  <c:v>16-index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Sheet4!$J$2:$J$1089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2.0763454032350999</c:v>
                </c:pt>
                <c:pt idx="28">
                  <c:v>1.97166926248031</c:v>
                </c:pt>
                <c:pt idx="29">
                  <c:v>1.70868952017034</c:v>
                </c:pt>
                <c:pt idx="30">
                  <c:v>1.7150912786352099</c:v>
                </c:pt>
                <c:pt idx="31">
                  <c:v>1.72153446112062</c:v>
                </c:pt>
                <c:pt idx="32">
                  <c:v>1.7237738552264901</c:v>
                </c:pt>
                <c:pt idx="33">
                  <c:v>1.72871058372897</c:v>
                </c:pt>
                <c:pt idx="34">
                  <c:v>1.73456313032698</c:v>
                </c:pt>
                <c:pt idx="35">
                  <c:v>1.7383136670383701</c:v>
                </c:pt>
                <c:pt idx="36">
                  <c:v>1.7426646701472901</c:v>
                </c:pt>
                <c:pt idx="37">
                  <c:v>1.747463329201</c:v>
                </c:pt>
                <c:pt idx="38">
                  <c:v>1.7509616130477099</c:v>
                </c:pt>
                <c:pt idx="39">
                  <c:v>1.75271341538013</c:v>
                </c:pt>
                <c:pt idx="40">
                  <c:v>1.7566612825985699</c:v>
                </c:pt>
                <c:pt idx="41">
                  <c:v>1.7580319923457599</c:v>
                </c:pt>
                <c:pt idx="42">
                  <c:v>1.7604596783834401</c:v>
                </c:pt>
                <c:pt idx="43">
                  <c:v>1.76274970691115</c:v>
                </c:pt>
                <c:pt idx="44">
                  <c:v>1.76550165986138</c:v>
                </c:pt>
                <c:pt idx="45">
                  <c:v>1.76627864374583</c:v>
                </c:pt>
                <c:pt idx="46">
                  <c:v>1.76857624165831</c:v>
                </c:pt>
                <c:pt idx="47">
                  <c:v>1.7699031514649799</c:v>
                </c:pt>
                <c:pt idx="48">
                  <c:v>1.7712310568123599</c:v>
                </c:pt>
                <c:pt idx="49">
                  <c:v>1.7726131352461201</c:v>
                </c:pt>
                <c:pt idx="50">
                  <c:v>1.77353512455302</c:v>
                </c:pt>
                <c:pt idx="51">
                  <c:v>1.77399630132991</c:v>
                </c:pt>
                <c:pt idx="52">
                  <c:v>1.7744221094081201</c:v>
                </c:pt>
                <c:pt idx="53">
                  <c:v>1.7762684313967401</c:v>
                </c:pt>
                <c:pt idx="54">
                  <c:v>1.77913042669064</c:v>
                </c:pt>
                <c:pt idx="55">
                  <c:v>1.78135567458347</c:v>
                </c:pt>
                <c:pt idx="56">
                  <c:v>1.7853680565338399</c:v>
                </c:pt>
                <c:pt idx="57">
                  <c:v>1.78947892320852</c:v>
                </c:pt>
                <c:pt idx="58">
                  <c:v>1.79227260502438</c:v>
                </c:pt>
                <c:pt idx="59">
                  <c:v>1.79413750081367</c:v>
                </c:pt>
                <c:pt idx="60">
                  <c:v>1.7950347848935799</c:v>
                </c:pt>
                <c:pt idx="61">
                  <c:v>1.7955015522809601</c:v>
                </c:pt>
                <c:pt idx="62">
                  <c:v>1.79593252221299</c:v>
                </c:pt>
                <c:pt idx="63">
                  <c:v>1.79459613714684</c:v>
                </c:pt>
                <c:pt idx="64">
                  <c:v>1.7428991737583399</c:v>
                </c:pt>
                <c:pt idx="65">
                  <c:v>1.51275109589706</c:v>
                </c:pt>
                <c:pt idx="66">
                  <c:v>1.42317671898392</c:v>
                </c:pt>
                <c:pt idx="67">
                  <c:v>1.48602660143905</c:v>
                </c:pt>
                <c:pt idx="68">
                  <c:v>1.5046133780114701</c:v>
                </c:pt>
                <c:pt idx="69">
                  <c:v>1.32512217648254</c:v>
                </c:pt>
                <c:pt idx="70">
                  <c:v>1.3255993015722001</c:v>
                </c:pt>
                <c:pt idx="71">
                  <c:v>1.4190567680441299</c:v>
                </c:pt>
                <c:pt idx="72">
                  <c:v>1.7250919635340101</c:v>
                </c:pt>
                <c:pt idx="73">
                  <c:v>1.94877252508546</c:v>
                </c:pt>
                <c:pt idx="74">
                  <c:v>1.7637639628030899</c:v>
                </c:pt>
                <c:pt idx="75">
                  <c:v>1.9757895837803101</c:v>
                </c:pt>
                <c:pt idx="76">
                  <c:v>1.7662582825561901</c:v>
                </c:pt>
                <c:pt idx="77">
                  <c:v>1.6188511726074399</c:v>
                </c:pt>
                <c:pt idx="78">
                  <c:v>1.7806951523121299</c:v>
                </c:pt>
                <c:pt idx="79">
                  <c:v>1.81338619667226</c:v>
                </c:pt>
                <c:pt idx="80">
                  <c:v>2.0440356517004701</c:v>
                </c:pt>
                <c:pt idx="81">
                  <c:v>1.9938207402057899</c:v>
                </c:pt>
                <c:pt idx="82">
                  <c:v>1.9967037061383099</c:v>
                </c:pt>
                <c:pt idx="83">
                  <c:v>1.96112240689051</c:v>
                </c:pt>
                <c:pt idx="84">
                  <c:v>1.8263142596295101</c:v>
                </c:pt>
                <c:pt idx="85">
                  <c:v>1.8263142596295101</c:v>
                </c:pt>
                <c:pt idx="86">
                  <c:v>1.8263142596295101</c:v>
                </c:pt>
                <c:pt idx="87">
                  <c:v>1.8263142596295101</c:v>
                </c:pt>
                <c:pt idx="88">
                  <c:v>1.8263142596295101</c:v>
                </c:pt>
                <c:pt idx="89">
                  <c:v>1.8263142596295101</c:v>
                </c:pt>
                <c:pt idx="90">
                  <c:v>1.8263142596295101</c:v>
                </c:pt>
                <c:pt idx="91">
                  <c:v>1.8263142596295101</c:v>
                </c:pt>
                <c:pt idx="92">
                  <c:v>1.81048644202631</c:v>
                </c:pt>
                <c:pt idx="93">
                  <c:v>1.7895305004742901</c:v>
                </c:pt>
                <c:pt idx="94">
                  <c:v>1.7895305004742901</c:v>
                </c:pt>
                <c:pt idx="95">
                  <c:v>1.7614162913818701</c:v>
                </c:pt>
                <c:pt idx="96">
                  <c:v>1.8217174237679401</c:v>
                </c:pt>
                <c:pt idx="97">
                  <c:v>1.9297439475263001</c:v>
                </c:pt>
                <c:pt idx="98">
                  <c:v>2.0764331433426499</c:v>
                </c:pt>
                <c:pt idx="99">
                  <c:v>2.1294559428747002</c:v>
                </c:pt>
                <c:pt idx="100">
                  <c:v>2.1861688475823602</c:v>
                </c:pt>
                <c:pt idx="101">
                  <c:v>2.3398301845010399</c:v>
                </c:pt>
                <c:pt idx="102">
                  <c:v>2.4533333452324602</c:v>
                </c:pt>
                <c:pt idx="103">
                  <c:v>2.5662246324998899</c:v>
                </c:pt>
                <c:pt idx="104">
                  <c:v>2.7441587690519902</c:v>
                </c:pt>
                <c:pt idx="105">
                  <c:v>2.81319384570202</c:v>
                </c:pt>
                <c:pt idx="106">
                  <c:v>2.8402647209294001</c:v>
                </c:pt>
                <c:pt idx="107">
                  <c:v>2.6103732299212901</c:v>
                </c:pt>
                <c:pt idx="108">
                  <c:v>2.7474765170729798</c:v>
                </c:pt>
                <c:pt idx="109">
                  <c:v>2.8143456257440498</c:v>
                </c:pt>
                <c:pt idx="110">
                  <c:v>3.0039952617969501</c:v>
                </c:pt>
                <c:pt idx="111">
                  <c:v>3.03540791714686</c:v>
                </c:pt>
                <c:pt idx="112">
                  <c:v>3.0658371706516099</c:v>
                </c:pt>
                <c:pt idx="113">
                  <c:v>3.2883452766907202</c:v>
                </c:pt>
                <c:pt idx="114">
                  <c:v>3.3975213955111401</c:v>
                </c:pt>
                <c:pt idx="115">
                  <c:v>3.40484513827698</c:v>
                </c:pt>
                <c:pt idx="116">
                  <c:v>3.5191871448063599</c:v>
                </c:pt>
                <c:pt idx="117">
                  <c:v>3.55942343588814</c:v>
                </c:pt>
                <c:pt idx="118">
                  <c:v>3.5501619157624602</c:v>
                </c:pt>
                <c:pt idx="119">
                  <c:v>3.29098924571203</c:v>
                </c:pt>
                <c:pt idx="120">
                  <c:v>3.3029065621620601</c:v>
                </c:pt>
                <c:pt idx="121">
                  <c:v>3.3037654252212798</c:v>
                </c:pt>
                <c:pt idx="122">
                  <c:v>3.2907055182318201</c:v>
                </c:pt>
                <c:pt idx="123">
                  <c:v>3.1488271051611298</c:v>
                </c:pt>
                <c:pt idx="124">
                  <c:v>3.14961440640948</c:v>
                </c:pt>
                <c:pt idx="125">
                  <c:v>3.1504019045067699</c:v>
                </c:pt>
                <c:pt idx="126">
                  <c:v>3.1511265766555598</c:v>
                </c:pt>
                <c:pt idx="127">
                  <c:v>3.1511265766555598</c:v>
                </c:pt>
                <c:pt idx="128">
                  <c:v>3.1511265766555598</c:v>
                </c:pt>
                <c:pt idx="129">
                  <c:v>3.1511265766555598</c:v>
                </c:pt>
                <c:pt idx="130">
                  <c:v>3.1511265766555598</c:v>
                </c:pt>
                <c:pt idx="131">
                  <c:v>3.1511265766555598</c:v>
                </c:pt>
                <c:pt idx="132">
                  <c:v>3.1511265766555598</c:v>
                </c:pt>
                <c:pt idx="133">
                  <c:v>3.2076515540215298</c:v>
                </c:pt>
                <c:pt idx="134">
                  <c:v>3.4433151940212001</c:v>
                </c:pt>
                <c:pt idx="135">
                  <c:v>3.35030677521104</c:v>
                </c:pt>
                <c:pt idx="136">
                  <c:v>3.37839109849206</c:v>
                </c:pt>
                <c:pt idx="137">
                  <c:v>3.6418924022588399</c:v>
                </c:pt>
                <c:pt idx="138">
                  <c:v>3.5761482967737699</c:v>
                </c:pt>
                <c:pt idx="139">
                  <c:v>3.7277465883638401</c:v>
                </c:pt>
                <c:pt idx="140">
                  <c:v>3.5066761116401102</c:v>
                </c:pt>
                <c:pt idx="141">
                  <c:v>3.6299854463083401</c:v>
                </c:pt>
                <c:pt idx="142">
                  <c:v>3.19307421959792</c:v>
                </c:pt>
                <c:pt idx="143">
                  <c:v>3.160777730415</c:v>
                </c:pt>
                <c:pt idx="144">
                  <c:v>3.160777730415</c:v>
                </c:pt>
                <c:pt idx="145">
                  <c:v>3.160777730415</c:v>
                </c:pt>
                <c:pt idx="146">
                  <c:v>3.1349095607900099</c:v>
                </c:pt>
                <c:pt idx="147">
                  <c:v>2.97462072442333</c:v>
                </c:pt>
                <c:pt idx="148">
                  <c:v>2.96567341146726</c:v>
                </c:pt>
                <c:pt idx="149">
                  <c:v>2.9494792072324101</c:v>
                </c:pt>
                <c:pt idx="150">
                  <c:v>2.8414207922818702</c:v>
                </c:pt>
                <c:pt idx="151">
                  <c:v>2.92772910474722</c:v>
                </c:pt>
                <c:pt idx="152">
                  <c:v>2.8567544122078998</c:v>
                </c:pt>
                <c:pt idx="153">
                  <c:v>2.8980491309954202</c:v>
                </c:pt>
                <c:pt idx="154">
                  <c:v>2.9581589091617202</c:v>
                </c:pt>
                <c:pt idx="155">
                  <c:v>2.96500600069617</c:v>
                </c:pt>
                <c:pt idx="156">
                  <c:v>2.2889737038367599</c:v>
                </c:pt>
                <c:pt idx="157">
                  <c:v>2.2889737038367599</c:v>
                </c:pt>
                <c:pt idx="158">
                  <c:v>2.2889737038367599</c:v>
                </c:pt>
                <c:pt idx="159">
                  <c:v>2.2889737038367599</c:v>
                </c:pt>
                <c:pt idx="160">
                  <c:v>2.2583703833612998</c:v>
                </c:pt>
                <c:pt idx="161">
                  <c:v>2.2847842538951002</c:v>
                </c:pt>
                <c:pt idx="162">
                  <c:v>2.30562691369509</c:v>
                </c:pt>
                <c:pt idx="163">
                  <c:v>2.3214191964659898</c:v>
                </c:pt>
                <c:pt idx="164">
                  <c:v>2.2238207101027898</c:v>
                </c:pt>
                <c:pt idx="165">
                  <c:v>2.1892661710903498</c:v>
                </c:pt>
                <c:pt idx="166">
                  <c:v>2.1892661710903498</c:v>
                </c:pt>
                <c:pt idx="167">
                  <c:v>2.1892661710903498</c:v>
                </c:pt>
                <c:pt idx="168">
                  <c:v>2.1892661710903498</c:v>
                </c:pt>
                <c:pt idx="169">
                  <c:v>2.1841876038184198</c:v>
                </c:pt>
                <c:pt idx="170">
                  <c:v>2.3123519441167</c:v>
                </c:pt>
                <c:pt idx="171">
                  <c:v>2.3083359867506998</c:v>
                </c:pt>
                <c:pt idx="172">
                  <c:v>2.2882192943231998</c:v>
                </c:pt>
                <c:pt idx="173">
                  <c:v>2.1679015975790898</c:v>
                </c:pt>
                <c:pt idx="174">
                  <c:v>2.1475391936717898</c:v>
                </c:pt>
                <c:pt idx="175">
                  <c:v>2.1475391936717898</c:v>
                </c:pt>
                <c:pt idx="176">
                  <c:v>2.14809762366276</c:v>
                </c:pt>
                <c:pt idx="177">
                  <c:v>2.1485702547643299</c:v>
                </c:pt>
                <c:pt idx="178">
                  <c:v>2.1485702547643299</c:v>
                </c:pt>
                <c:pt idx="179">
                  <c:v>2.1485702547643299</c:v>
                </c:pt>
                <c:pt idx="180">
                  <c:v>2.1491074617900798</c:v>
                </c:pt>
                <c:pt idx="181">
                  <c:v>2.1496662995817299</c:v>
                </c:pt>
                <c:pt idx="182">
                  <c:v>2.1346449063894299</c:v>
                </c:pt>
                <c:pt idx="183">
                  <c:v>2.1733364082172302</c:v>
                </c:pt>
                <c:pt idx="184">
                  <c:v>2.2310053418170801</c:v>
                </c:pt>
                <c:pt idx="185">
                  <c:v>2.3839439533033202</c:v>
                </c:pt>
                <c:pt idx="186">
                  <c:v>2.3880004330964399</c:v>
                </c:pt>
                <c:pt idx="187">
                  <c:v>2.5115170946322198</c:v>
                </c:pt>
                <c:pt idx="188">
                  <c:v>2.6914525265597899</c:v>
                </c:pt>
                <c:pt idx="189">
                  <c:v>2.8577536390828802</c:v>
                </c:pt>
                <c:pt idx="190">
                  <c:v>3.0322567652449202</c:v>
                </c:pt>
                <c:pt idx="191">
                  <c:v>3.0574942008279198</c:v>
                </c:pt>
                <c:pt idx="192">
                  <c:v>3.23412133341004</c:v>
                </c:pt>
                <c:pt idx="193">
                  <c:v>3.2939756276808798</c:v>
                </c:pt>
                <c:pt idx="194">
                  <c:v>3.1384633120419698</c:v>
                </c:pt>
                <c:pt idx="195">
                  <c:v>3.18048929091916</c:v>
                </c:pt>
                <c:pt idx="196">
                  <c:v>3.25811784231604</c:v>
                </c:pt>
                <c:pt idx="197">
                  <c:v>3.2219961332594198</c:v>
                </c:pt>
                <c:pt idx="198">
                  <c:v>3.0683325150016398</c:v>
                </c:pt>
                <c:pt idx="199">
                  <c:v>3.0895435593010698</c:v>
                </c:pt>
                <c:pt idx="200">
                  <c:v>3.1444308616818</c:v>
                </c:pt>
                <c:pt idx="201">
                  <c:v>3.1562935868452802</c:v>
                </c:pt>
                <c:pt idx="202">
                  <c:v>3.23519773397449</c:v>
                </c:pt>
                <c:pt idx="203">
                  <c:v>3.1817812607737599</c:v>
                </c:pt>
                <c:pt idx="204">
                  <c:v>3.34427291328159</c:v>
                </c:pt>
                <c:pt idx="205">
                  <c:v>3.5286874275384399</c:v>
                </c:pt>
                <c:pt idx="206">
                  <c:v>3.4773937635330499</c:v>
                </c:pt>
                <c:pt idx="207">
                  <c:v>3.53254412703278</c:v>
                </c:pt>
                <c:pt idx="208">
                  <c:v>3.5341888136436701</c:v>
                </c:pt>
                <c:pt idx="209">
                  <c:v>3.5413071656473898</c:v>
                </c:pt>
                <c:pt idx="210">
                  <c:v>3.6026195612965801</c:v>
                </c:pt>
                <c:pt idx="211">
                  <c:v>3.7504270323311402</c:v>
                </c:pt>
                <c:pt idx="212">
                  <c:v>3.82659083866282</c:v>
                </c:pt>
                <c:pt idx="213">
                  <c:v>4.0655106638431198</c:v>
                </c:pt>
                <c:pt idx="214">
                  <c:v>3.9074603053732799</c:v>
                </c:pt>
                <c:pt idx="215">
                  <c:v>4.2138306493294504</c:v>
                </c:pt>
                <c:pt idx="216">
                  <c:v>4.2870477185724898</c:v>
                </c:pt>
                <c:pt idx="217">
                  <c:v>4.30345083472083</c:v>
                </c:pt>
                <c:pt idx="218">
                  <c:v>4.2089216890524597</c:v>
                </c:pt>
                <c:pt idx="219">
                  <c:v>4.4712944820339402</c:v>
                </c:pt>
                <c:pt idx="220">
                  <c:v>4.6856656698341501</c:v>
                </c:pt>
                <c:pt idx="221">
                  <c:v>4.8682622628488899</c:v>
                </c:pt>
                <c:pt idx="222">
                  <c:v>5.1328706389037997</c:v>
                </c:pt>
                <c:pt idx="223">
                  <c:v>5.1989214555957499</c:v>
                </c:pt>
                <c:pt idx="224">
                  <c:v>5.5281598711328197</c:v>
                </c:pt>
                <c:pt idx="225">
                  <c:v>5.2056479783885399</c:v>
                </c:pt>
                <c:pt idx="226">
                  <c:v>5.5145432137566797</c:v>
                </c:pt>
                <c:pt idx="227">
                  <c:v>5.75022134298327</c:v>
                </c:pt>
                <c:pt idx="228">
                  <c:v>5.9779883056229304</c:v>
                </c:pt>
                <c:pt idx="229">
                  <c:v>5.7470731749272099</c:v>
                </c:pt>
                <c:pt idx="230">
                  <c:v>5.59376830744975</c:v>
                </c:pt>
                <c:pt idx="231">
                  <c:v>5.2307589637330203</c:v>
                </c:pt>
                <c:pt idx="232">
                  <c:v>4.7316477807116204</c:v>
                </c:pt>
                <c:pt idx="233">
                  <c:v>4.7328781629254699</c:v>
                </c:pt>
                <c:pt idx="234">
                  <c:v>4.7339668446531498</c:v>
                </c:pt>
                <c:pt idx="235">
                  <c:v>4.7351504783942104</c:v>
                </c:pt>
                <c:pt idx="236">
                  <c:v>4.7363817714233098</c:v>
                </c:pt>
                <c:pt idx="237">
                  <c:v>4.73742388483074</c:v>
                </c:pt>
                <c:pt idx="238">
                  <c:v>4.7386557690193998</c:v>
                </c:pt>
                <c:pt idx="239">
                  <c:v>4.7398405751322299</c:v>
                </c:pt>
                <c:pt idx="240">
                  <c:v>4.7410256774821402</c:v>
                </c:pt>
                <c:pt idx="241">
                  <c:v>4.7838518545422204</c:v>
                </c:pt>
                <c:pt idx="242">
                  <c:v>4.9832716446875001</c:v>
                </c:pt>
                <c:pt idx="243">
                  <c:v>4.8974948447560198</c:v>
                </c:pt>
                <c:pt idx="244">
                  <c:v>4.8739892656437496</c:v>
                </c:pt>
                <c:pt idx="245">
                  <c:v>4.99696187179942</c:v>
                </c:pt>
                <c:pt idx="246">
                  <c:v>4.8999998285581796</c:v>
                </c:pt>
                <c:pt idx="247">
                  <c:v>5.0516016378934196</c:v>
                </c:pt>
                <c:pt idx="248">
                  <c:v>4.7653057797558498</c:v>
                </c:pt>
                <c:pt idx="249">
                  <c:v>4.7684518724757199</c:v>
                </c:pt>
                <c:pt idx="250">
                  <c:v>4.87318756517986</c:v>
                </c:pt>
                <c:pt idx="251">
                  <c:v>5.0551941783826697</c:v>
                </c:pt>
                <c:pt idx="252">
                  <c:v>5.4294444467621501</c:v>
                </c:pt>
                <c:pt idx="253">
                  <c:v>5.4284973965502301</c:v>
                </c:pt>
                <c:pt idx="254">
                  <c:v>5.1554770338303904</c:v>
                </c:pt>
                <c:pt idx="255">
                  <c:v>5.17316091885872</c:v>
                </c:pt>
                <c:pt idx="256">
                  <c:v>5.0199476159793797</c:v>
                </c:pt>
                <c:pt idx="257">
                  <c:v>5.3227722825870503</c:v>
                </c:pt>
                <c:pt idx="258">
                  <c:v>4.8797826969603797</c:v>
                </c:pt>
                <c:pt idx="259">
                  <c:v>4.8823208184360496</c:v>
                </c:pt>
                <c:pt idx="260">
                  <c:v>4.8872054834873202</c:v>
                </c:pt>
                <c:pt idx="261">
                  <c:v>4.89150803110571</c:v>
                </c:pt>
                <c:pt idx="262">
                  <c:v>4.8967936077661296</c:v>
                </c:pt>
                <c:pt idx="263">
                  <c:v>4.9016927525557996</c:v>
                </c:pt>
                <c:pt idx="264">
                  <c:v>4.9064005428208501</c:v>
                </c:pt>
                <c:pt idx="265">
                  <c:v>4.9107199891878501</c:v>
                </c:pt>
                <c:pt idx="266">
                  <c:v>4.9082506652222504</c:v>
                </c:pt>
                <c:pt idx="267">
                  <c:v>5.0402869963809698</c:v>
                </c:pt>
                <c:pt idx="268">
                  <c:v>5.1998367431031198</c:v>
                </c:pt>
                <c:pt idx="269">
                  <c:v>5.3690606943303001</c:v>
                </c:pt>
                <c:pt idx="270">
                  <c:v>5.4739730650135296</c:v>
                </c:pt>
                <c:pt idx="271">
                  <c:v>5.75910422557165</c:v>
                </c:pt>
                <c:pt idx="272">
                  <c:v>5.8642743666522996</c:v>
                </c:pt>
                <c:pt idx="273">
                  <c:v>5.9554821111045397</c:v>
                </c:pt>
                <c:pt idx="274">
                  <c:v>6.0376422444695601</c:v>
                </c:pt>
                <c:pt idx="275">
                  <c:v>6.2813350882866201</c:v>
                </c:pt>
                <c:pt idx="276">
                  <c:v>6.5608740248971698</c:v>
                </c:pt>
                <c:pt idx="277">
                  <c:v>6.1775523497369198</c:v>
                </c:pt>
                <c:pt idx="278">
                  <c:v>6.2674735305436799</c:v>
                </c:pt>
                <c:pt idx="279">
                  <c:v>6.5775298143333698</c:v>
                </c:pt>
                <c:pt idx="280">
                  <c:v>6.9018984438812101</c:v>
                </c:pt>
                <c:pt idx="281">
                  <c:v>6.8980896194646499</c:v>
                </c:pt>
                <c:pt idx="282">
                  <c:v>7.0961536534737704</c:v>
                </c:pt>
                <c:pt idx="283">
                  <c:v>7.4984537856585503</c:v>
                </c:pt>
                <c:pt idx="284">
                  <c:v>7.9384679527494502</c:v>
                </c:pt>
                <c:pt idx="285">
                  <c:v>8.0589995349040393</c:v>
                </c:pt>
                <c:pt idx="286">
                  <c:v>7.8944172067646399</c:v>
                </c:pt>
                <c:pt idx="287">
                  <c:v>8.2904848800083801</c:v>
                </c:pt>
                <c:pt idx="288">
                  <c:v>8.1045004327817001</c:v>
                </c:pt>
                <c:pt idx="289">
                  <c:v>7.9019675735428496</c:v>
                </c:pt>
                <c:pt idx="290">
                  <c:v>8.4600042929276302</c:v>
                </c:pt>
                <c:pt idx="291">
                  <c:v>8.8348386732088695</c:v>
                </c:pt>
                <c:pt idx="292">
                  <c:v>8.9056887314111997</c:v>
                </c:pt>
                <c:pt idx="293">
                  <c:v>8.6931757652827706</c:v>
                </c:pt>
                <c:pt idx="294">
                  <c:v>8.7531502613910703</c:v>
                </c:pt>
                <c:pt idx="295">
                  <c:v>9.0576407524093394</c:v>
                </c:pt>
                <c:pt idx="296">
                  <c:v>9.2044779077061598</c:v>
                </c:pt>
                <c:pt idx="297">
                  <c:v>8.9705901090493594</c:v>
                </c:pt>
                <c:pt idx="298">
                  <c:v>9.3791201293560604</c:v>
                </c:pt>
                <c:pt idx="299">
                  <c:v>8.9245045984021498</c:v>
                </c:pt>
                <c:pt idx="300">
                  <c:v>9.22145304907467</c:v>
                </c:pt>
                <c:pt idx="301">
                  <c:v>9.5898227808852408</c:v>
                </c:pt>
                <c:pt idx="302">
                  <c:v>9.6932990048363905</c:v>
                </c:pt>
                <c:pt idx="303">
                  <c:v>9.6339838660412607</c:v>
                </c:pt>
                <c:pt idx="304">
                  <c:v>9.4536338200532608</c:v>
                </c:pt>
                <c:pt idx="305">
                  <c:v>9.2741889563253093</c:v>
                </c:pt>
                <c:pt idx="306">
                  <c:v>9.3860446842020693</c:v>
                </c:pt>
                <c:pt idx="307">
                  <c:v>9.6744274235552492</c:v>
                </c:pt>
                <c:pt idx="308">
                  <c:v>9.6592788162492198</c:v>
                </c:pt>
                <c:pt idx="309">
                  <c:v>9.6495894612996995</c:v>
                </c:pt>
                <c:pt idx="310">
                  <c:v>9.5254333667963405</c:v>
                </c:pt>
                <c:pt idx="311">
                  <c:v>9.1944545292813906</c:v>
                </c:pt>
                <c:pt idx="312">
                  <c:v>9.0858918272659803</c:v>
                </c:pt>
                <c:pt idx="313">
                  <c:v>8.9617500352532797</c:v>
                </c:pt>
                <c:pt idx="314">
                  <c:v>8.9741254160930808</c:v>
                </c:pt>
                <c:pt idx="315">
                  <c:v>8.9892140141299102</c:v>
                </c:pt>
                <c:pt idx="316">
                  <c:v>9.0043279813008006</c:v>
                </c:pt>
                <c:pt idx="317">
                  <c:v>9.1286110809112202</c:v>
                </c:pt>
                <c:pt idx="318">
                  <c:v>9.3941412411108995</c:v>
                </c:pt>
                <c:pt idx="319">
                  <c:v>9.4077255665736992</c:v>
                </c:pt>
                <c:pt idx="320">
                  <c:v>9.9007016586477494</c:v>
                </c:pt>
                <c:pt idx="321">
                  <c:v>10.074494274870901</c:v>
                </c:pt>
                <c:pt idx="322">
                  <c:v>10.454406602957199</c:v>
                </c:pt>
                <c:pt idx="323">
                  <c:v>10.9091001263601</c:v>
                </c:pt>
                <c:pt idx="324">
                  <c:v>11.253457217633301</c:v>
                </c:pt>
                <c:pt idx="325">
                  <c:v>11.385724632458199</c:v>
                </c:pt>
                <c:pt idx="326">
                  <c:v>11.9563906189482</c:v>
                </c:pt>
                <c:pt idx="327">
                  <c:v>11.680219160832801</c:v>
                </c:pt>
                <c:pt idx="328">
                  <c:v>12.4373934442491</c:v>
                </c:pt>
                <c:pt idx="329">
                  <c:v>12.2379416910124</c:v>
                </c:pt>
                <c:pt idx="330">
                  <c:v>13.3996872000204</c:v>
                </c:pt>
                <c:pt idx="331">
                  <c:v>14.149194968929001</c:v>
                </c:pt>
                <c:pt idx="332">
                  <c:v>14.2451366219953</c:v>
                </c:pt>
                <c:pt idx="333">
                  <c:v>14.685276988027301</c:v>
                </c:pt>
                <c:pt idx="334">
                  <c:v>14.675730036454601</c:v>
                </c:pt>
                <c:pt idx="335">
                  <c:v>15.145284165315401</c:v>
                </c:pt>
                <c:pt idx="336">
                  <c:v>15.313607754672899</c:v>
                </c:pt>
                <c:pt idx="337">
                  <c:v>16.330412266949601</c:v>
                </c:pt>
                <c:pt idx="338">
                  <c:v>16.6555463606209</c:v>
                </c:pt>
                <c:pt idx="339">
                  <c:v>16.719711177801699</c:v>
                </c:pt>
                <c:pt idx="340">
                  <c:v>16.685021521320401</c:v>
                </c:pt>
                <c:pt idx="341">
                  <c:v>16.269421267670101</c:v>
                </c:pt>
                <c:pt idx="342">
                  <c:v>17.444314713706699</c:v>
                </c:pt>
                <c:pt idx="343">
                  <c:v>17.7422399387887</c:v>
                </c:pt>
                <c:pt idx="344">
                  <c:v>17.241775928678202</c:v>
                </c:pt>
                <c:pt idx="345">
                  <c:v>17.930297271940599</c:v>
                </c:pt>
                <c:pt idx="346">
                  <c:v>19.141343918045401</c:v>
                </c:pt>
                <c:pt idx="347">
                  <c:v>19.228323575583701</c:v>
                </c:pt>
                <c:pt idx="348">
                  <c:v>18.272639469470199</c:v>
                </c:pt>
                <c:pt idx="349">
                  <c:v>18.945142064511501</c:v>
                </c:pt>
                <c:pt idx="350">
                  <c:v>19.891025914069701</c:v>
                </c:pt>
                <c:pt idx="351">
                  <c:v>19.292199465145199</c:v>
                </c:pt>
                <c:pt idx="352">
                  <c:v>18.335830728908299</c:v>
                </c:pt>
                <c:pt idx="353">
                  <c:v>18.739780082873398</c:v>
                </c:pt>
                <c:pt idx="354">
                  <c:v>18.7772952699938</c:v>
                </c:pt>
                <c:pt idx="355">
                  <c:v>18.918078951135399</c:v>
                </c:pt>
                <c:pt idx="356">
                  <c:v>18.1986756259858</c:v>
                </c:pt>
                <c:pt idx="357">
                  <c:v>18.243678985897802</c:v>
                </c:pt>
                <c:pt idx="358">
                  <c:v>18.285868273855101</c:v>
                </c:pt>
                <c:pt idx="359">
                  <c:v>18.399793027938301</c:v>
                </c:pt>
                <c:pt idx="360">
                  <c:v>19.080497706423099</c:v>
                </c:pt>
                <c:pt idx="361">
                  <c:v>18.982095752173802</c:v>
                </c:pt>
                <c:pt idx="362">
                  <c:v>19.1634403880138</c:v>
                </c:pt>
                <c:pt idx="363">
                  <c:v>17.992933759054601</c:v>
                </c:pt>
                <c:pt idx="364">
                  <c:v>18.039773207228102</c:v>
                </c:pt>
                <c:pt idx="365">
                  <c:v>18.0937893320123</c:v>
                </c:pt>
                <c:pt idx="366">
                  <c:v>18.145426306672</c:v>
                </c:pt>
                <c:pt idx="367">
                  <c:v>18.187388381106199</c:v>
                </c:pt>
                <c:pt idx="368">
                  <c:v>18.239475375194498</c:v>
                </c:pt>
                <c:pt idx="369">
                  <c:v>18.261375225938298</c:v>
                </c:pt>
                <c:pt idx="370">
                  <c:v>18.196311895018599</c:v>
                </c:pt>
                <c:pt idx="371">
                  <c:v>18.7747573178758</c:v>
                </c:pt>
                <c:pt idx="372">
                  <c:v>19.229948099328102</c:v>
                </c:pt>
                <c:pt idx="373">
                  <c:v>19.801780689104799</c:v>
                </c:pt>
                <c:pt idx="374">
                  <c:v>20.683365401914099</c:v>
                </c:pt>
                <c:pt idx="375">
                  <c:v>21.089514445295499</c:v>
                </c:pt>
                <c:pt idx="376">
                  <c:v>22.105796543235801</c:v>
                </c:pt>
                <c:pt idx="377">
                  <c:v>22.708205591956801</c:v>
                </c:pt>
                <c:pt idx="378">
                  <c:v>23.414410905263502</c:v>
                </c:pt>
                <c:pt idx="379">
                  <c:v>24.666126570693699</c:v>
                </c:pt>
                <c:pt idx="380">
                  <c:v>24.892094826196001</c:v>
                </c:pt>
                <c:pt idx="381">
                  <c:v>25.1804115041381</c:v>
                </c:pt>
                <c:pt idx="382">
                  <c:v>25.305682643116</c:v>
                </c:pt>
                <c:pt idx="383">
                  <c:v>26.277012014796998</c:v>
                </c:pt>
                <c:pt idx="384">
                  <c:v>26.7914976813002</c:v>
                </c:pt>
                <c:pt idx="385">
                  <c:v>26.777359018531499</c:v>
                </c:pt>
                <c:pt idx="386">
                  <c:v>27.689475083488801</c:v>
                </c:pt>
                <c:pt idx="387">
                  <c:v>27.353054194425599</c:v>
                </c:pt>
                <c:pt idx="388">
                  <c:v>26.120928717200201</c:v>
                </c:pt>
                <c:pt idx="389">
                  <c:v>26.531236096015299</c:v>
                </c:pt>
                <c:pt idx="390">
                  <c:v>27.0278537955517</c:v>
                </c:pt>
                <c:pt idx="391">
                  <c:v>27.7830173692047</c:v>
                </c:pt>
                <c:pt idx="392">
                  <c:v>26.527941063054001</c:v>
                </c:pt>
                <c:pt idx="393">
                  <c:v>26.602318171116099</c:v>
                </c:pt>
                <c:pt idx="394">
                  <c:v>26.694247761627398</c:v>
                </c:pt>
                <c:pt idx="395">
                  <c:v>26.747687006665799</c:v>
                </c:pt>
                <c:pt idx="396">
                  <c:v>26.820803197937899</c:v>
                </c:pt>
                <c:pt idx="397">
                  <c:v>26.6922594316536</c:v>
                </c:pt>
                <c:pt idx="398">
                  <c:v>25.617726063498001</c:v>
                </c:pt>
                <c:pt idx="399">
                  <c:v>25.3946308268679</c:v>
                </c:pt>
                <c:pt idx="400">
                  <c:v>23.635217635433701</c:v>
                </c:pt>
                <c:pt idx="401">
                  <c:v>23.684901257874099</c:v>
                </c:pt>
                <c:pt idx="402">
                  <c:v>23.491042213389701</c:v>
                </c:pt>
                <c:pt idx="403">
                  <c:v>24.6352009560539</c:v>
                </c:pt>
                <c:pt idx="404">
                  <c:v>26.206921119626902</c:v>
                </c:pt>
                <c:pt idx="405">
                  <c:v>27.188065311178999</c:v>
                </c:pt>
                <c:pt idx="406">
                  <c:v>28.043953280901601</c:v>
                </c:pt>
                <c:pt idx="407">
                  <c:v>28.175562268356</c:v>
                </c:pt>
                <c:pt idx="408">
                  <c:v>28.8940272066238</c:v>
                </c:pt>
                <c:pt idx="409">
                  <c:v>28.060209710164902</c:v>
                </c:pt>
                <c:pt idx="410">
                  <c:v>28.897538797146801</c:v>
                </c:pt>
                <c:pt idx="411">
                  <c:v>29.685215913791001</c:v>
                </c:pt>
                <c:pt idx="412">
                  <c:v>29.094615000548099</c:v>
                </c:pt>
                <c:pt idx="413">
                  <c:v>29.900895718154199</c:v>
                </c:pt>
                <c:pt idx="414">
                  <c:v>31.277802924311999</c:v>
                </c:pt>
                <c:pt idx="415">
                  <c:v>31.279466457775701</c:v>
                </c:pt>
                <c:pt idx="416">
                  <c:v>30.138422431299102</c:v>
                </c:pt>
                <c:pt idx="417">
                  <c:v>30.7430819454577</c:v>
                </c:pt>
                <c:pt idx="418">
                  <c:v>30.597293247023</c:v>
                </c:pt>
                <c:pt idx="419">
                  <c:v>28.6480409206793</c:v>
                </c:pt>
                <c:pt idx="420">
                  <c:v>26.1475045004753</c:v>
                </c:pt>
                <c:pt idx="421">
                  <c:v>26.196967786248401</c:v>
                </c:pt>
                <c:pt idx="422">
                  <c:v>26.268578557936099</c:v>
                </c:pt>
                <c:pt idx="423">
                  <c:v>26.329062794668001</c:v>
                </c:pt>
                <c:pt idx="424">
                  <c:v>26.384145047345299</c:v>
                </c:pt>
                <c:pt idx="425">
                  <c:v>26.450977766325298</c:v>
                </c:pt>
                <c:pt idx="426">
                  <c:v>26.7585152887373</c:v>
                </c:pt>
                <c:pt idx="427">
                  <c:v>27.1015977093438</c:v>
                </c:pt>
                <c:pt idx="428">
                  <c:v>28.502160253535202</c:v>
                </c:pt>
                <c:pt idx="429">
                  <c:v>27.890471435636002</c:v>
                </c:pt>
                <c:pt idx="430">
                  <c:v>28.810440660493299</c:v>
                </c:pt>
                <c:pt idx="431">
                  <c:v>30.193324486849502</c:v>
                </c:pt>
                <c:pt idx="432">
                  <c:v>30.793936680858501</c:v>
                </c:pt>
                <c:pt idx="433">
                  <c:v>30.2471785056333</c:v>
                </c:pt>
                <c:pt idx="434">
                  <c:v>30.205019223142902</c:v>
                </c:pt>
                <c:pt idx="435">
                  <c:v>31.816198730181402</c:v>
                </c:pt>
                <c:pt idx="436">
                  <c:v>31.403666526727498</c:v>
                </c:pt>
                <c:pt idx="437">
                  <c:v>32.288230973421101</c:v>
                </c:pt>
                <c:pt idx="438">
                  <c:v>32.100987114003402</c:v>
                </c:pt>
                <c:pt idx="439">
                  <c:v>32.783044219713602</c:v>
                </c:pt>
                <c:pt idx="440">
                  <c:v>33.602102759132002</c:v>
                </c:pt>
                <c:pt idx="441">
                  <c:v>34.213245702923501</c:v>
                </c:pt>
                <c:pt idx="442">
                  <c:v>34.806770792687097</c:v>
                </c:pt>
                <c:pt idx="443">
                  <c:v>34.947659998195498</c:v>
                </c:pt>
                <c:pt idx="444">
                  <c:v>35.546939498830497</c:v>
                </c:pt>
                <c:pt idx="445">
                  <c:v>36.101940349302502</c:v>
                </c:pt>
                <c:pt idx="446">
                  <c:v>36.837503707546901</c:v>
                </c:pt>
                <c:pt idx="447">
                  <c:v>36.403414298997902</c:v>
                </c:pt>
                <c:pt idx="448">
                  <c:v>37.484196509047997</c:v>
                </c:pt>
                <c:pt idx="449">
                  <c:v>37.818216908471001</c:v>
                </c:pt>
                <c:pt idx="450">
                  <c:v>37.914800950001599</c:v>
                </c:pt>
                <c:pt idx="451">
                  <c:v>38.044438693471903</c:v>
                </c:pt>
                <c:pt idx="452">
                  <c:v>39.4911926955468</c:v>
                </c:pt>
                <c:pt idx="453">
                  <c:v>39.791264011200099</c:v>
                </c:pt>
                <c:pt idx="454">
                  <c:v>39.411844922159801</c:v>
                </c:pt>
                <c:pt idx="455">
                  <c:v>40.761700026611798</c:v>
                </c:pt>
                <c:pt idx="456">
                  <c:v>40.576818525565798</c:v>
                </c:pt>
                <c:pt idx="457">
                  <c:v>38.077294737439601</c:v>
                </c:pt>
                <c:pt idx="458">
                  <c:v>38.197418302115203</c:v>
                </c:pt>
                <c:pt idx="459">
                  <c:v>38.365805956083797</c:v>
                </c:pt>
                <c:pt idx="460">
                  <c:v>39.586141073882999</c:v>
                </c:pt>
                <c:pt idx="461">
                  <c:v>40.740958124139198</c:v>
                </c:pt>
                <c:pt idx="462">
                  <c:v>40.873169954740597</c:v>
                </c:pt>
                <c:pt idx="463">
                  <c:v>41.418278103558798</c:v>
                </c:pt>
                <c:pt idx="464">
                  <c:v>41.872782362396002</c:v>
                </c:pt>
                <c:pt idx="465">
                  <c:v>41.504636836768199</c:v>
                </c:pt>
                <c:pt idx="466">
                  <c:v>40.630302150711898</c:v>
                </c:pt>
                <c:pt idx="467">
                  <c:v>41.622794395627601</c:v>
                </c:pt>
                <c:pt idx="468">
                  <c:v>39.833567498566502</c:v>
                </c:pt>
                <c:pt idx="469">
                  <c:v>39.982811267549501</c:v>
                </c:pt>
                <c:pt idx="470">
                  <c:v>40.126995788327299</c:v>
                </c:pt>
                <c:pt idx="471">
                  <c:v>40.2934508947247</c:v>
                </c:pt>
                <c:pt idx="472">
                  <c:v>40.454527596336099</c:v>
                </c:pt>
                <c:pt idx="473">
                  <c:v>40.641839267127899</c:v>
                </c:pt>
                <c:pt idx="474">
                  <c:v>40.804715873143699</c:v>
                </c:pt>
                <c:pt idx="475">
                  <c:v>40.967836402586698</c:v>
                </c:pt>
                <c:pt idx="476">
                  <c:v>41.535875642060297</c:v>
                </c:pt>
                <c:pt idx="477">
                  <c:v>42.020715216311999</c:v>
                </c:pt>
                <c:pt idx="478">
                  <c:v>43.873037424455397</c:v>
                </c:pt>
                <c:pt idx="479">
                  <c:v>45.7136982195154</c:v>
                </c:pt>
                <c:pt idx="480">
                  <c:v>43.863380407652897</c:v>
                </c:pt>
                <c:pt idx="481">
                  <c:v>45.040958455915401</c:v>
                </c:pt>
                <c:pt idx="482">
                  <c:v>47.254748629375399</c:v>
                </c:pt>
                <c:pt idx="483">
                  <c:v>46.985076512500399</c:v>
                </c:pt>
                <c:pt idx="484">
                  <c:v>48.587391258798803</c:v>
                </c:pt>
                <c:pt idx="485">
                  <c:v>47.267273503712097</c:v>
                </c:pt>
                <c:pt idx="486">
                  <c:v>47.612518446774097</c:v>
                </c:pt>
                <c:pt idx="487">
                  <c:v>49.237254727160803</c:v>
                </c:pt>
                <c:pt idx="488">
                  <c:v>47.443854969509701</c:v>
                </c:pt>
                <c:pt idx="489">
                  <c:v>46.313639966782397</c:v>
                </c:pt>
                <c:pt idx="490">
                  <c:v>46.489021003388899</c:v>
                </c:pt>
                <c:pt idx="491">
                  <c:v>47.049623616118701</c:v>
                </c:pt>
                <c:pt idx="492">
                  <c:v>48.313713679121399</c:v>
                </c:pt>
                <c:pt idx="493">
                  <c:v>48.8366786282117</c:v>
                </c:pt>
                <c:pt idx="494">
                  <c:v>47.7509348605073</c:v>
                </c:pt>
                <c:pt idx="495">
                  <c:v>48.588257058018598</c:v>
                </c:pt>
                <c:pt idx="496">
                  <c:v>50.794864022111703</c:v>
                </c:pt>
                <c:pt idx="497">
                  <c:v>51.2236946997457</c:v>
                </c:pt>
                <c:pt idx="498">
                  <c:v>54.243800115510801</c:v>
                </c:pt>
                <c:pt idx="499">
                  <c:v>52.344555940107803</c:v>
                </c:pt>
                <c:pt idx="500">
                  <c:v>51.960128643797603</c:v>
                </c:pt>
                <c:pt idx="501">
                  <c:v>49.417759814463601</c:v>
                </c:pt>
                <c:pt idx="502">
                  <c:v>49.645578893627601</c:v>
                </c:pt>
                <c:pt idx="503">
                  <c:v>49.906870813901101</c:v>
                </c:pt>
                <c:pt idx="504">
                  <c:v>49.737174691766697</c:v>
                </c:pt>
                <c:pt idx="505">
                  <c:v>46.060334628652399</c:v>
                </c:pt>
                <c:pt idx="506">
                  <c:v>46.302756885613903</c:v>
                </c:pt>
                <c:pt idx="507">
                  <c:v>46.536683710703699</c:v>
                </c:pt>
                <c:pt idx="508">
                  <c:v>46.830746034793897</c:v>
                </c:pt>
                <c:pt idx="509">
                  <c:v>46.926017242167397</c:v>
                </c:pt>
                <c:pt idx="510">
                  <c:v>45.049097625254099</c:v>
                </c:pt>
                <c:pt idx="511">
                  <c:v>45.337387735762498</c:v>
                </c:pt>
                <c:pt idx="512">
                  <c:v>45.6142946032247</c:v>
                </c:pt>
                <c:pt idx="513">
                  <c:v>45.8924296891661</c:v>
                </c:pt>
                <c:pt idx="514">
                  <c:v>46.153343535560701</c:v>
                </c:pt>
                <c:pt idx="515">
                  <c:v>46.387444308822303</c:v>
                </c:pt>
                <c:pt idx="516">
                  <c:v>46.631588191724802</c:v>
                </c:pt>
                <c:pt idx="517">
                  <c:v>46.8990503201493</c:v>
                </c:pt>
                <c:pt idx="518">
                  <c:v>47.147302325414799</c:v>
                </c:pt>
                <c:pt idx="519">
                  <c:v>47.395445451849398</c:v>
                </c:pt>
                <c:pt idx="520">
                  <c:v>47.834963859027297</c:v>
                </c:pt>
                <c:pt idx="521">
                  <c:v>46.972565858095898</c:v>
                </c:pt>
                <c:pt idx="522">
                  <c:v>49.361551964173302</c:v>
                </c:pt>
                <c:pt idx="523">
                  <c:v>52.402852580991002</c:v>
                </c:pt>
                <c:pt idx="524">
                  <c:v>55.139648012194797</c:v>
                </c:pt>
                <c:pt idx="525">
                  <c:v>56.0938985102242</c:v>
                </c:pt>
                <c:pt idx="526">
                  <c:v>58.595763083443003</c:v>
                </c:pt>
                <c:pt idx="527">
                  <c:v>60.603160122784502</c:v>
                </c:pt>
                <c:pt idx="528">
                  <c:v>58.357031195973597</c:v>
                </c:pt>
                <c:pt idx="529">
                  <c:v>58.570968136525501</c:v>
                </c:pt>
                <c:pt idx="530">
                  <c:v>56.150392808048998</c:v>
                </c:pt>
                <c:pt idx="531">
                  <c:v>58.379426343222299</c:v>
                </c:pt>
                <c:pt idx="532">
                  <c:v>58.094741434480298</c:v>
                </c:pt>
                <c:pt idx="533">
                  <c:v>56.012039151798902</c:v>
                </c:pt>
                <c:pt idx="534">
                  <c:v>56.224146200520103</c:v>
                </c:pt>
                <c:pt idx="535">
                  <c:v>56.654237893246098</c:v>
                </c:pt>
                <c:pt idx="536">
                  <c:v>58.231936219913102</c:v>
                </c:pt>
                <c:pt idx="537">
                  <c:v>60.0513322811086</c:v>
                </c:pt>
                <c:pt idx="538">
                  <c:v>60.585102070394001</c:v>
                </c:pt>
                <c:pt idx="539">
                  <c:v>60.913181556900803</c:v>
                </c:pt>
                <c:pt idx="540">
                  <c:v>61.8691251202914</c:v>
                </c:pt>
                <c:pt idx="541">
                  <c:v>60.546142299535397</c:v>
                </c:pt>
                <c:pt idx="542">
                  <c:v>60.256902081555502</c:v>
                </c:pt>
                <c:pt idx="543">
                  <c:v>62.401829829209198</c:v>
                </c:pt>
                <c:pt idx="544">
                  <c:v>61.920770447282599</c:v>
                </c:pt>
                <c:pt idx="545">
                  <c:v>62.477467550243297</c:v>
                </c:pt>
                <c:pt idx="546">
                  <c:v>65.560909188785004</c:v>
                </c:pt>
                <c:pt idx="547">
                  <c:v>66.263401996358198</c:v>
                </c:pt>
                <c:pt idx="548">
                  <c:v>64.383782335389498</c:v>
                </c:pt>
                <c:pt idx="549">
                  <c:v>61.542223293934697</c:v>
                </c:pt>
                <c:pt idx="550">
                  <c:v>60.964692586049402</c:v>
                </c:pt>
                <c:pt idx="551">
                  <c:v>61.2824932408869</c:v>
                </c:pt>
                <c:pt idx="552">
                  <c:v>61.5933326721415</c:v>
                </c:pt>
                <c:pt idx="553">
                  <c:v>61.904509235435199</c:v>
                </c:pt>
                <c:pt idx="554">
                  <c:v>62.295679864838</c:v>
                </c:pt>
                <c:pt idx="555">
                  <c:v>62.726941511801698</c:v>
                </c:pt>
                <c:pt idx="556">
                  <c:v>63.157386761081298</c:v>
                </c:pt>
                <c:pt idx="557">
                  <c:v>61.887449759736</c:v>
                </c:pt>
                <c:pt idx="558">
                  <c:v>54.176937106996498</c:v>
                </c:pt>
                <c:pt idx="559">
                  <c:v>54.524725597532601</c:v>
                </c:pt>
                <c:pt idx="560">
                  <c:v>54.861587217525198</c:v>
                </c:pt>
                <c:pt idx="561">
                  <c:v>55.185625097866698</c:v>
                </c:pt>
                <c:pt idx="562">
                  <c:v>55.487723317568999</c:v>
                </c:pt>
                <c:pt idx="563">
                  <c:v>55.908724108463197</c:v>
                </c:pt>
                <c:pt idx="564">
                  <c:v>56.328417718523703</c:v>
                </c:pt>
                <c:pt idx="565">
                  <c:v>56.667353176779201</c:v>
                </c:pt>
                <c:pt idx="566">
                  <c:v>57.067634639323202</c:v>
                </c:pt>
                <c:pt idx="567">
                  <c:v>57.407579134385799</c:v>
                </c:pt>
                <c:pt idx="568">
                  <c:v>57.868589153453001</c:v>
                </c:pt>
                <c:pt idx="569">
                  <c:v>58.162113919482103</c:v>
                </c:pt>
                <c:pt idx="570">
                  <c:v>58.476996244663603</c:v>
                </c:pt>
                <c:pt idx="571">
                  <c:v>58.883581938200201</c:v>
                </c:pt>
                <c:pt idx="572">
                  <c:v>60.042167543289104</c:v>
                </c:pt>
                <c:pt idx="573">
                  <c:v>63.6533421881118</c:v>
                </c:pt>
                <c:pt idx="574">
                  <c:v>65.604770084888102</c:v>
                </c:pt>
                <c:pt idx="575">
                  <c:v>68.669152358131598</c:v>
                </c:pt>
                <c:pt idx="576">
                  <c:v>72.537807517365394</c:v>
                </c:pt>
                <c:pt idx="577">
                  <c:v>76.3312444152578</c:v>
                </c:pt>
                <c:pt idx="578">
                  <c:v>71.672322815780106</c:v>
                </c:pt>
                <c:pt idx="579">
                  <c:v>69.985458837518095</c:v>
                </c:pt>
                <c:pt idx="580">
                  <c:v>67.368203780035302</c:v>
                </c:pt>
                <c:pt idx="581">
                  <c:v>71.317954591845904</c:v>
                </c:pt>
                <c:pt idx="582">
                  <c:v>73.519390404975795</c:v>
                </c:pt>
                <c:pt idx="583">
                  <c:v>72.675756807774803</c:v>
                </c:pt>
                <c:pt idx="584">
                  <c:v>81.874158009534398</c:v>
                </c:pt>
                <c:pt idx="585">
                  <c:v>82.436651571194702</c:v>
                </c:pt>
                <c:pt idx="586">
                  <c:v>84.674064625116003</c:v>
                </c:pt>
                <c:pt idx="587">
                  <c:v>83.766581255000006</c:v>
                </c:pt>
                <c:pt idx="588">
                  <c:v>82.931639609890397</c:v>
                </c:pt>
                <c:pt idx="589">
                  <c:v>86.651922140207603</c:v>
                </c:pt>
                <c:pt idx="590">
                  <c:v>86.117665088074304</c:v>
                </c:pt>
                <c:pt idx="591">
                  <c:v>85.993791336213704</c:v>
                </c:pt>
                <c:pt idx="592">
                  <c:v>88.149059805902795</c:v>
                </c:pt>
                <c:pt idx="593">
                  <c:v>84.951049373094605</c:v>
                </c:pt>
                <c:pt idx="594">
                  <c:v>85.125732971038303</c:v>
                </c:pt>
                <c:pt idx="595">
                  <c:v>90.298223400074704</c:v>
                </c:pt>
                <c:pt idx="596">
                  <c:v>86.992305053218402</c:v>
                </c:pt>
                <c:pt idx="597">
                  <c:v>85.601355895515496</c:v>
                </c:pt>
                <c:pt idx="598">
                  <c:v>85.343010558933301</c:v>
                </c:pt>
                <c:pt idx="599">
                  <c:v>85.667900034624907</c:v>
                </c:pt>
                <c:pt idx="600">
                  <c:v>85.992308246174503</c:v>
                </c:pt>
                <c:pt idx="601">
                  <c:v>85.951733427547893</c:v>
                </c:pt>
                <c:pt idx="602">
                  <c:v>84.836213991713095</c:v>
                </c:pt>
                <c:pt idx="603">
                  <c:v>83.231867407453194</c:v>
                </c:pt>
                <c:pt idx="604">
                  <c:v>83.599691779191403</c:v>
                </c:pt>
                <c:pt idx="605">
                  <c:v>84.004408353681498</c:v>
                </c:pt>
                <c:pt idx="606">
                  <c:v>82.929974815332898</c:v>
                </c:pt>
                <c:pt idx="607">
                  <c:v>83.541709948395095</c:v>
                </c:pt>
                <c:pt idx="608">
                  <c:v>78.396884928719999</c:v>
                </c:pt>
                <c:pt idx="609">
                  <c:v>78.755147953123696</c:v>
                </c:pt>
                <c:pt idx="610">
                  <c:v>79.172024697341001</c:v>
                </c:pt>
                <c:pt idx="611">
                  <c:v>79.737945421415901</c:v>
                </c:pt>
                <c:pt idx="612">
                  <c:v>81.515790092932306</c:v>
                </c:pt>
                <c:pt idx="613">
                  <c:v>80.556429355116904</c:v>
                </c:pt>
                <c:pt idx="614">
                  <c:v>85.130929075575096</c:v>
                </c:pt>
                <c:pt idx="615">
                  <c:v>88.833039962317002</c:v>
                </c:pt>
                <c:pt idx="616">
                  <c:v>88.084890893661793</c:v>
                </c:pt>
                <c:pt idx="617">
                  <c:v>78.193843465325102</c:v>
                </c:pt>
                <c:pt idx="618">
                  <c:v>80.835056848643703</c:v>
                </c:pt>
                <c:pt idx="619">
                  <c:v>82.171354826288393</c:v>
                </c:pt>
                <c:pt idx="620">
                  <c:v>86.264752462283397</c:v>
                </c:pt>
                <c:pt idx="621">
                  <c:v>83.794470182012205</c:v>
                </c:pt>
                <c:pt idx="622">
                  <c:v>89.240789389299593</c:v>
                </c:pt>
                <c:pt idx="623">
                  <c:v>89.904786057902797</c:v>
                </c:pt>
                <c:pt idx="624">
                  <c:v>88.662895329750199</c:v>
                </c:pt>
                <c:pt idx="625">
                  <c:v>92.754405122650397</c:v>
                </c:pt>
                <c:pt idx="626">
                  <c:v>94.195617383514104</c:v>
                </c:pt>
                <c:pt idx="627">
                  <c:v>100.125515132831</c:v>
                </c:pt>
                <c:pt idx="628">
                  <c:v>100.10691620703599</c:v>
                </c:pt>
                <c:pt idx="629">
                  <c:v>91.679208772119495</c:v>
                </c:pt>
                <c:pt idx="630">
                  <c:v>92.577182216953105</c:v>
                </c:pt>
                <c:pt idx="631">
                  <c:v>95.136863862201906</c:v>
                </c:pt>
                <c:pt idx="632">
                  <c:v>101.162108993741</c:v>
                </c:pt>
                <c:pt idx="633">
                  <c:v>100.812047802724</c:v>
                </c:pt>
                <c:pt idx="634">
                  <c:v>86.832423603793401</c:v>
                </c:pt>
                <c:pt idx="635">
                  <c:v>87.914648650971799</c:v>
                </c:pt>
                <c:pt idx="636">
                  <c:v>88.4638167646591</c:v>
                </c:pt>
                <c:pt idx="637">
                  <c:v>91.698813924657799</c:v>
                </c:pt>
                <c:pt idx="638">
                  <c:v>98.111660731756999</c:v>
                </c:pt>
                <c:pt idx="639">
                  <c:v>100.50319455429801</c:v>
                </c:pt>
                <c:pt idx="640">
                  <c:v>103.465233144892</c:v>
                </c:pt>
                <c:pt idx="641">
                  <c:v>105.513272799601</c:v>
                </c:pt>
                <c:pt idx="642">
                  <c:v>116.669451754297</c:v>
                </c:pt>
                <c:pt idx="643">
                  <c:v>112.979752265725</c:v>
                </c:pt>
                <c:pt idx="644">
                  <c:v>108.446507632707</c:v>
                </c:pt>
                <c:pt idx="645">
                  <c:v>110.268169314651</c:v>
                </c:pt>
                <c:pt idx="646">
                  <c:v>115.587635395449</c:v>
                </c:pt>
                <c:pt idx="647">
                  <c:v>114.33578023806101</c:v>
                </c:pt>
                <c:pt idx="648">
                  <c:v>115.773875691093</c:v>
                </c:pt>
                <c:pt idx="649">
                  <c:v>114.51263148116701</c:v>
                </c:pt>
                <c:pt idx="650">
                  <c:v>114.149482728886</c:v>
                </c:pt>
                <c:pt idx="651">
                  <c:v>109.515393993898</c:v>
                </c:pt>
                <c:pt idx="652">
                  <c:v>110.88032540445801</c:v>
                </c:pt>
                <c:pt idx="653">
                  <c:v>112.205079481607</c:v>
                </c:pt>
                <c:pt idx="654">
                  <c:v>113.400460907799</c:v>
                </c:pt>
                <c:pt idx="655">
                  <c:v>114.402587442838</c:v>
                </c:pt>
                <c:pt idx="656">
                  <c:v>115.32129434206</c:v>
                </c:pt>
                <c:pt idx="657">
                  <c:v>116.377580402955</c:v>
                </c:pt>
                <c:pt idx="658">
                  <c:v>117.506996969962</c:v>
                </c:pt>
                <c:pt idx="659">
                  <c:v>117.233916585232</c:v>
                </c:pt>
                <c:pt idx="660">
                  <c:v>116.300599009077</c:v>
                </c:pt>
                <c:pt idx="661">
                  <c:v>117.40578436432401</c:v>
                </c:pt>
                <c:pt idx="662">
                  <c:v>118.64472846653101</c:v>
                </c:pt>
                <c:pt idx="663">
                  <c:v>120.405402135039</c:v>
                </c:pt>
                <c:pt idx="664">
                  <c:v>122.556423883664</c:v>
                </c:pt>
                <c:pt idx="665">
                  <c:v>137.08718678538401</c:v>
                </c:pt>
                <c:pt idx="666">
                  <c:v>144.35764539201301</c:v>
                </c:pt>
                <c:pt idx="667">
                  <c:v>146.21073343706701</c:v>
                </c:pt>
                <c:pt idx="668">
                  <c:v>152.45149514141099</c:v>
                </c:pt>
                <c:pt idx="669">
                  <c:v>157.342500849309</c:v>
                </c:pt>
                <c:pt idx="670">
                  <c:v>162.824256012847</c:v>
                </c:pt>
                <c:pt idx="671">
                  <c:v>174.862481975203</c:v>
                </c:pt>
                <c:pt idx="672">
                  <c:v>177.01030292439199</c:v>
                </c:pt>
                <c:pt idx="673">
                  <c:v>183.58299067371499</c:v>
                </c:pt>
                <c:pt idx="674">
                  <c:v>177.41388049690801</c:v>
                </c:pt>
                <c:pt idx="675">
                  <c:v>177.845896325415</c:v>
                </c:pt>
                <c:pt idx="676">
                  <c:v>180.811960072847</c:v>
                </c:pt>
                <c:pt idx="677">
                  <c:v>175.94254767607299</c:v>
                </c:pt>
                <c:pt idx="678">
                  <c:v>181.01081737000499</c:v>
                </c:pt>
                <c:pt idx="679">
                  <c:v>178.55859356059</c:v>
                </c:pt>
                <c:pt idx="680">
                  <c:v>179.91336727656599</c:v>
                </c:pt>
                <c:pt idx="681">
                  <c:v>181.21318329157299</c:v>
                </c:pt>
                <c:pt idx="682">
                  <c:v>182.533359627604</c:v>
                </c:pt>
                <c:pt idx="683">
                  <c:v>184.03597747618201</c:v>
                </c:pt>
                <c:pt idx="684">
                  <c:v>185.45827443248399</c:v>
                </c:pt>
                <c:pt idx="685">
                  <c:v>186.865397946402</c:v>
                </c:pt>
                <c:pt idx="686">
                  <c:v>188.40180899177599</c:v>
                </c:pt>
                <c:pt idx="687">
                  <c:v>189.39818898799399</c:v>
                </c:pt>
                <c:pt idx="688">
                  <c:v>189.49910355859799</c:v>
                </c:pt>
                <c:pt idx="689">
                  <c:v>189.76829607919899</c:v>
                </c:pt>
                <c:pt idx="690">
                  <c:v>187.835438728952</c:v>
                </c:pt>
                <c:pt idx="691">
                  <c:v>192.48709125508199</c:v>
                </c:pt>
                <c:pt idx="692">
                  <c:v>209.089676438205</c:v>
                </c:pt>
                <c:pt idx="693">
                  <c:v>212.82353212052001</c:v>
                </c:pt>
                <c:pt idx="694">
                  <c:v>212.35338314365899</c:v>
                </c:pt>
                <c:pt idx="695">
                  <c:v>211.83534836206701</c:v>
                </c:pt>
                <c:pt idx="696">
                  <c:v>224.02120959085499</c:v>
                </c:pt>
                <c:pt idx="697">
                  <c:v>228.14806212010501</c:v>
                </c:pt>
                <c:pt idx="698">
                  <c:v>227.863399778537</c:v>
                </c:pt>
                <c:pt idx="699">
                  <c:v>226.80815830016201</c:v>
                </c:pt>
                <c:pt idx="700">
                  <c:v>217.918733653956</c:v>
                </c:pt>
                <c:pt idx="701">
                  <c:v>228.08332501110101</c:v>
                </c:pt>
                <c:pt idx="702">
                  <c:v>244.25993300962301</c:v>
                </c:pt>
                <c:pt idx="703">
                  <c:v>255.32552790039</c:v>
                </c:pt>
                <c:pt idx="704">
                  <c:v>258.45576549566698</c:v>
                </c:pt>
                <c:pt idx="705">
                  <c:v>278.27945457891798</c:v>
                </c:pt>
                <c:pt idx="706">
                  <c:v>293.52998057744702</c:v>
                </c:pt>
                <c:pt idx="707">
                  <c:v>291.23322601499302</c:v>
                </c:pt>
                <c:pt idx="708">
                  <c:v>306.14333414900699</c:v>
                </c:pt>
                <c:pt idx="709">
                  <c:v>310.90517163675298</c:v>
                </c:pt>
                <c:pt idx="710">
                  <c:v>292.47210013396801</c:v>
                </c:pt>
                <c:pt idx="711">
                  <c:v>311.57122678160101</c:v>
                </c:pt>
                <c:pt idx="712">
                  <c:v>286.221290930245</c:v>
                </c:pt>
                <c:pt idx="713">
                  <c:v>300.88025629300699</c:v>
                </c:pt>
                <c:pt idx="714">
                  <c:v>305.62905930914297</c:v>
                </c:pt>
                <c:pt idx="715">
                  <c:v>297.061521369069</c:v>
                </c:pt>
                <c:pt idx="716">
                  <c:v>335.33241642961599</c:v>
                </c:pt>
                <c:pt idx="717">
                  <c:v>351.617630753421</c:v>
                </c:pt>
                <c:pt idx="718">
                  <c:v>358.90052024327201</c:v>
                </c:pt>
                <c:pt idx="719">
                  <c:v>352.968565629235</c:v>
                </c:pt>
                <c:pt idx="720">
                  <c:v>354.73478399406702</c:v>
                </c:pt>
                <c:pt idx="721">
                  <c:v>370.24327459913201</c:v>
                </c:pt>
                <c:pt idx="722">
                  <c:v>386.13722753905398</c:v>
                </c:pt>
                <c:pt idx="723">
                  <c:v>401.46566491108803</c:v>
                </c:pt>
                <c:pt idx="724">
                  <c:v>392.733823697567</c:v>
                </c:pt>
                <c:pt idx="725">
                  <c:v>280.4598971396</c:v>
                </c:pt>
                <c:pt idx="726">
                  <c:v>281.41500236711101</c:v>
                </c:pt>
                <c:pt idx="727">
                  <c:v>282.53151452855798</c:v>
                </c:pt>
                <c:pt idx="728">
                  <c:v>283.38031798210199</c:v>
                </c:pt>
                <c:pt idx="729">
                  <c:v>284.68671963483303</c:v>
                </c:pt>
                <c:pt idx="730">
                  <c:v>285.93340419031301</c:v>
                </c:pt>
                <c:pt idx="731">
                  <c:v>287.25157573611801</c:v>
                </c:pt>
                <c:pt idx="732">
                  <c:v>288.70280355998199</c:v>
                </c:pt>
                <c:pt idx="733">
                  <c:v>294.25534598098</c:v>
                </c:pt>
                <c:pt idx="734">
                  <c:v>292.061493897167</c:v>
                </c:pt>
                <c:pt idx="735">
                  <c:v>284.12693603655498</c:v>
                </c:pt>
                <c:pt idx="736">
                  <c:v>295.27502976333398</c:v>
                </c:pt>
                <c:pt idx="737">
                  <c:v>300.505743663104</c:v>
                </c:pt>
                <c:pt idx="738">
                  <c:v>295.42542084949599</c:v>
                </c:pt>
                <c:pt idx="739">
                  <c:v>301.69721085444002</c:v>
                </c:pt>
                <c:pt idx="740">
                  <c:v>321.73248157226999</c:v>
                </c:pt>
                <c:pt idx="741">
                  <c:v>316.48725190545599</c:v>
                </c:pt>
                <c:pt idx="742">
                  <c:v>323.49550405915397</c:v>
                </c:pt>
                <c:pt idx="743">
                  <c:v>339.63628951779901</c:v>
                </c:pt>
                <c:pt idx="744">
                  <c:v>353.69104014127498</c:v>
                </c:pt>
                <c:pt idx="745">
                  <c:v>351.36002262331999</c:v>
                </c:pt>
                <c:pt idx="746">
                  <c:v>379.07662596612801</c:v>
                </c:pt>
                <c:pt idx="747">
                  <c:v>387.42897546696503</c:v>
                </c:pt>
                <c:pt idx="748">
                  <c:v>387.07879157123199</c:v>
                </c:pt>
                <c:pt idx="749">
                  <c:v>375.57612780246802</c:v>
                </c:pt>
                <c:pt idx="750">
                  <c:v>381.94201601956598</c:v>
                </c:pt>
                <c:pt idx="751">
                  <c:v>388.690441176702</c:v>
                </c:pt>
                <c:pt idx="752">
                  <c:v>358.96706427005199</c:v>
                </c:pt>
                <c:pt idx="753">
                  <c:v>361.01871044244598</c:v>
                </c:pt>
                <c:pt idx="754">
                  <c:v>361.73141028022002</c:v>
                </c:pt>
                <c:pt idx="755">
                  <c:v>353.73988600322502</c:v>
                </c:pt>
                <c:pt idx="756">
                  <c:v>361.47230830156201</c:v>
                </c:pt>
                <c:pt idx="757">
                  <c:v>359.80974644917802</c:v>
                </c:pt>
                <c:pt idx="758">
                  <c:v>355.37296567897101</c:v>
                </c:pt>
                <c:pt idx="759">
                  <c:v>320.73218795065497</c:v>
                </c:pt>
                <c:pt idx="760">
                  <c:v>322.62658043202401</c:v>
                </c:pt>
                <c:pt idx="761">
                  <c:v>324.86006549444301</c:v>
                </c:pt>
                <c:pt idx="762">
                  <c:v>326.70700386319498</c:v>
                </c:pt>
                <c:pt idx="763">
                  <c:v>328.67284264501501</c:v>
                </c:pt>
                <c:pt idx="764">
                  <c:v>338.88361672789603</c:v>
                </c:pt>
                <c:pt idx="765">
                  <c:v>364.874275421964</c:v>
                </c:pt>
                <c:pt idx="766">
                  <c:v>376.135010020224</c:v>
                </c:pt>
                <c:pt idx="767">
                  <c:v>377.13657888372097</c:v>
                </c:pt>
                <c:pt idx="768">
                  <c:v>392.70553465706502</c:v>
                </c:pt>
                <c:pt idx="769">
                  <c:v>374.91229392773602</c:v>
                </c:pt>
                <c:pt idx="770">
                  <c:v>392.63802904569201</c:v>
                </c:pt>
                <c:pt idx="771">
                  <c:v>403.67321492519199</c:v>
                </c:pt>
                <c:pt idx="772">
                  <c:v>399.20464589964598</c:v>
                </c:pt>
                <c:pt idx="773">
                  <c:v>405.94268782086402</c:v>
                </c:pt>
                <c:pt idx="774">
                  <c:v>390.432695373022</c:v>
                </c:pt>
                <c:pt idx="775">
                  <c:v>434.42452236605698</c:v>
                </c:pt>
                <c:pt idx="776">
                  <c:v>433.32821695636801</c:v>
                </c:pt>
                <c:pt idx="777">
                  <c:v>439.233119005611</c:v>
                </c:pt>
                <c:pt idx="778">
                  <c:v>428.97348157050698</c:v>
                </c:pt>
                <c:pt idx="779">
                  <c:v>434.94319829245097</c:v>
                </c:pt>
                <c:pt idx="780">
                  <c:v>437.48667723484198</c:v>
                </c:pt>
                <c:pt idx="781">
                  <c:v>428.66685721401097</c:v>
                </c:pt>
                <c:pt idx="782">
                  <c:v>446.19792913483002</c:v>
                </c:pt>
                <c:pt idx="783">
                  <c:v>436.63746199822901</c:v>
                </c:pt>
                <c:pt idx="784">
                  <c:v>442.80616189200703</c:v>
                </c:pt>
                <c:pt idx="785">
                  <c:v>448.28684255239398</c:v>
                </c:pt>
                <c:pt idx="786">
                  <c:v>467.83174080168902</c:v>
                </c:pt>
                <c:pt idx="787">
                  <c:v>476.46726309673397</c:v>
                </c:pt>
                <c:pt idx="788">
                  <c:v>482.04461849530202</c:v>
                </c:pt>
                <c:pt idx="789">
                  <c:v>483.696151890039</c:v>
                </c:pt>
                <c:pt idx="790">
                  <c:v>496.11290933106</c:v>
                </c:pt>
                <c:pt idx="791">
                  <c:v>482.23351828796598</c:v>
                </c:pt>
                <c:pt idx="792">
                  <c:v>497.19332705453297</c:v>
                </c:pt>
                <c:pt idx="793">
                  <c:v>500.07138211712902</c:v>
                </c:pt>
                <c:pt idx="794">
                  <c:v>499.42236009757198</c:v>
                </c:pt>
                <c:pt idx="795">
                  <c:v>519.33649716184505</c:v>
                </c:pt>
                <c:pt idx="796">
                  <c:v>519.89817953034401</c:v>
                </c:pt>
                <c:pt idx="797">
                  <c:v>528.48328994812402</c:v>
                </c:pt>
                <c:pt idx="798">
                  <c:v>519.86774226316402</c:v>
                </c:pt>
                <c:pt idx="799">
                  <c:v>529.51658791458499</c:v>
                </c:pt>
                <c:pt idx="800">
                  <c:v>546.10830676765602</c:v>
                </c:pt>
                <c:pt idx="801">
                  <c:v>533.38122637454796</c:v>
                </c:pt>
                <c:pt idx="802">
                  <c:v>509.29474010716001</c:v>
                </c:pt>
                <c:pt idx="803">
                  <c:v>514.29165714419798</c:v>
                </c:pt>
                <c:pt idx="804">
                  <c:v>515.91410820236899</c:v>
                </c:pt>
                <c:pt idx="805">
                  <c:v>517.50546168992798</c:v>
                </c:pt>
                <c:pt idx="806">
                  <c:v>518.95640579280303</c:v>
                </c:pt>
                <c:pt idx="807">
                  <c:v>523.05721979895804</c:v>
                </c:pt>
                <c:pt idx="808">
                  <c:v>512.87968385574095</c:v>
                </c:pt>
                <c:pt idx="809">
                  <c:v>521.67608933740598</c:v>
                </c:pt>
                <c:pt idx="810">
                  <c:v>500.72996176586099</c:v>
                </c:pt>
                <c:pt idx="811">
                  <c:v>501.58031550424897</c:v>
                </c:pt>
                <c:pt idx="812">
                  <c:v>512.66175683373297</c:v>
                </c:pt>
                <c:pt idx="813">
                  <c:v>533.13550764726494</c:v>
                </c:pt>
                <c:pt idx="814">
                  <c:v>547.28642263431402</c:v>
                </c:pt>
                <c:pt idx="815">
                  <c:v>561.23491852256097</c:v>
                </c:pt>
                <c:pt idx="816">
                  <c:v>580.46835314456496</c:v>
                </c:pt>
                <c:pt idx="817">
                  <c:v>598.81411424047997</c:v>
                </c:pt>
                <c:pt idx="818">
                  <c:v>623.84767734771003</c:v>
                </c:pt>
                <c:pt idx="819">
                  <c:v>630.18043347399203</c:v>
                </c:pt>
                <c:pt idx="820">
                  <c:v>654.066837015749</c:v>
                </c:pt>
                <c:pt idx="821">
                  <c:v>647.30231361389099</c:v>
                </c:pt>
                <c:pt idx="822">
                  <c:v>675.56584541382495</c:v>
                </c:pt>
                <c:pt idx="823">
                  <c:v>685.62867055468098</c:v>
                </c:pt>
                <c:pt idx="824">
                  <c:v>704.07079557369502</c:v>
                </c:pt>
                <c:pt idx="825">
                  <c:v>716.24101561232396</c:v>
                </c:pt>
                <c:pt idx="826">
                  <c:v>724.29051504209201</c:v>
                </c:pt>
                <c:pt idx="827">
                  <c:v>742.75989153556498</c:v>
                </c:pt>
                <c:pt idx="828">
                  <c:v>763.39610101306403</c:v>
                </c:pt>
                <c:pt idx="829">
                  <c:v>757.51000450969798</c:v>
                </c:pt>
                <c:pt idx="830">
                  <c:v>712.72634018273698</c:v>
                </c:pt>
                <c:pt idx="831">
                  <c:v>704.44821303401795</c:v>
                </c:pt>
                <c:pt idx="832">
                  <c:v>742.78836518338903</c:v>
                </c:pt>
                <c:pt idx="833">
                  <c:v>752.50438948381804</c:v>
                </c:pt>
                <c:pt idx="834">
                  <c:v>802.56858577367097</c:v>
                </c:pt>
                <c:pt idx="835">
                  <c:v>792.84410610404802</c:v>
                </c:pt>
                <c:pt idx="836">
                  <c:v>835.96399203650196</c:v>
                </c:pt>
                <c:pt idx="837">
                  <c:v>834.97033224647305</c:v>
                </c:pt>
                <c:pt idx="838">
                  <c:v>796.29959147629495</c:v>
                </c:pt>
                <c:pt idx="839">
                  <c:v>832.032156067095</c:v>
                </c:pt>
                <c:pt idx="840">
                  <c:v>891.97954012146101</c:v>
                </c:pt>
                <c:pt idx="841">
                  <c:v>931.73331356141205</c:v>
                </c:pt>
                <c:pt idx="842">
                  <c:v>1003.91022478876</c:v>
                </c:pt>
                <c:pt idx="843">
                  <c:v>966.61038454397897</c:v>
                </c:pt>
                <c:pt idx="844">
                  <c:v>1022.64398505698</c:v>
                </c:pt>
                <c:pt idx="845">
                  <c:v>987.746117377102</c:v>
                </c:pt>
                <c:pt idx="846">
                  <c:v>1020.92411500423</c:v>
                </c:pt>
                <c:pt idx="847">
                  <c:v>1039.5729299126599</c:v>
                </c:pt>
                <c:pt idx="848">
                  <c:v>1045.5916610224799</c:v>
                </c:pt>
                <c:pt idx="849">
                  <c:v>1123.3607121366699</c:v>
                </c:pt>
                <c:pt idx="850">
                  <c:v>1181.1671122969601</c:v>
                </c:pt>
                <c:pt idx="851">
                  <c:v>1194.5994707662801</c:v>
                </c:pt>
                <c:pt idx="852">
                  <c:v>1162.65559348086</c:v>
                </c:pt>
                <c:pt idx="853">
                  <c:v>1205.0067435879801</c:v>
                </c:pt>
                <c:pt idx="854">
                  <c:v>1180.19240426481</c:v>
                </c:pt>
                <c:pt idx="855">
                  <c:v>994.80530475274702</c:v>
                </c:pt>
                <c:pt idx="856">
                  <c:v>1086.83742464535</c:v>
                </c:pt>
                <c:pt idx="857">
                  <c:v>1090.4296426370599</c:v>
                </c:pt>
                <c:pt idx="858">
                  <c:v>1078.4023281346199</c:v>
                </c:pt>
                <c:pt idx="859">
                  <c:v>1148.5570673654399</c:v>
                </c:pt>
                <c:pt idx="860">
                  <c:v>1192.7687631373301</c:v>
                </c:pt>
                <c:pt idx="861">
                  <c:v>1148.25799062893</c:v>
                </c:pt>
                <c:pt idx="862">
                  <c:v>1193.0000218682001</c:v>
                </c:pt>
                <c:pt idx="863">
                  <c:v>1249.3394346120201</c:v>
                </c:pt>
                <c:pt idx="864">
                  <c:v>1223.2661897350499</c:v>
                </c:pt>
                <c:pt idx="865">
                  <c:v>1287.7109246161799</c:v>
                </c:pt>
                <c:pt idx="866">
                  <c:v>1247.38371376329</c:v>
                </c:pt>
                <c:pt idx="867">
                  <c:v>1236.51365540541</c:v>
                </c:pt>
                <c:pt idx="868">
                  <c:v>1207.9283037236801</c:v>
                </c:pt>
                <c:pt idx="869">
                  <c:v>1212.5025008329001</c:v>
                </c:pt>
                <c:pt idx="870">
                  <c:v>1196.80511679854</c:v>
                </c:pt>
                <c:pt idx="871">
                  <c:v>1294.65598227638</c:v>
                </c:pt>
                <c:pt idx="872">
                  <c:v>1239.02393150594</c:v>
                </c:pt>
                <c:pt idx="873">
                  <c:v>1276.0018602631201</c:v>
                </c:pt>
                <c:pt idx="874">
                  <c:v>1344.3878265953199</c:v>
                </c:pt>
                <c:pt idx="875">
                  <c:v>1264.4763732859401</c:v>
                </c:pt>
                <c:pt idx="876">
                  <c:v>1175.4885647439301</c:v>
                </c:pt>
                <c:pt idx="877">
                  <c:v>1190.0112207101299</c:v>
                </c:pt>
                <c:pt idx="878">
                  <c:v>1164.85751569334</c:v>
                </c:pt>
                <c:pt idx="879">
                  <c:v>1253.5750752420499</c:v>
                </c:pt>
                <c:pt idx="880">
                  <c:v>1191.4044142535799</c:v>
                </c:pt>
                <c:pt idx="881">
                  <c:v>1114.9581635714301</c:v>
                </c:pt>
                <c:pt idx="882">
                  <c:v>1120.5910597714701</c:v>
                </c:pt>
                <c:pt idx="883">
                  <c:v>1126.20734207091</c:v>
                </c:pt>
                <c:pt idx="884">
                  <c:v>1132.3724481551901</c:v>
                </c:pt>
                <c:pt idx="885">
                  <c:v>1136.6832176708999</c:v>
                </c:pt>
                <c:pt idx="886">
                  <c:v>1141.4440444532499</c:v>
                </c:pt>
                <c:pt idx="887">
                  <c:v>1146.0185060246299</c:v>
                </c:pt>
                <c:pt idx="888">
                  <c:v>1149.80632948637</c:v>
                </c:pt>
                <c:pt idx="889">
                  <c:v>1152.9493847902399</c:v>
                </c:pt>
                <c:pt idx="890">
                  <c:v>1156.34380573156</c:v>
                </c:pt>
                <c:pt idx="891">
                  <c:v>1159.8062223920399</c:v>
                </c:pt>
                <c:pt idx="892">
                  <c:v>1162.94164793254</c:v>
                </c:pt>
                <c:pt idx="893">
                  <c:v>1165.61935802576</c:v>
                </c:pt>
                <c:pt idx="894">
                  <c:v>1167.5791659336801</c:v>
                </c:pt>
                <c:pt idx="895">
                  <c:v>1169.21486423888</c:v>
                </c:pt>
                <c:pt idx="896">
                  <c:v>1170.9348137449599</c:v>
                </c:pt>
                <c:pt idx="897">
                  <c:v>1172.4931385628099</c:v>
                </c:pt>
                <c:pt idx="898">
                  <c:v>1191.1200972839199</c:v>
                </c:pt>
                <c:pt idx="899">
                  <c:v>1143.43672570484</c:v>
                </c:pt>
                <c:pt idx="900">
                  <c:v>1145.1989131226501</c:v>
                </c:pt>
                <c:pt idx="901">
                  <c:v>1146.57393541651</c:v>
                </c:pt>
                <c:pt idx="902">
                  <c:v>1148.3409576899401</c:v>
                </c:pt>
                <c:pt idx="903">
                  <c:v>1149.85772309652</c:v>
                </c:pt>
                <c:pt idx="904">
                  <c:v>1151.4685948761501</c:v>
                </c:pt>
                <c:pt idx="905">
                  <c:v>1153.05867073528</c:v>
                </c:pt>
                <c:pt idx="906">
                  <c:v>1154.4431301162999</c:v>
                </c:pt>
                <c:pt idx="907">
                  <c:v>1155.65590167753</c:v>
                </c:pt>
                <c:pt idx="908">
                  <c:v>1156.86994728582</c:v>
                </c:pt>
                <c:pt idx="909">
                  <c:v>1157.9694684378001</c:v>
                </c:pt>
                <c:pt idx="910">
                  <c:v>1159.18594450619</c:v>
                </c:pt>
                <c:pt idx="911">
                  <c:v>1185.1958237782101</c:v>
                </c:pt>
                <c:pt idx="912">
                  <c:v>1257.57446912244</c:v>
                </c:pt>
                <c:pt idx="913">
                  <c:v>1276.89620617633</c:v>
                </c:pt>
                <c:pt idx="914">
                  <c:v>1307.6096879971601</c:v>
                </c:pt>
                <c:pt idx="915">
                  <c:v>1339.2750272701701</c:v>
                </c:pt>
                <c:pt idx="916">
                  <c:v>1323.5296237267301</c:v>
                </c:pt>
                <c:pt idx="917">
                  <c:v>1404.6007326470899</c:v>
                </c:pt>
                <c:pt idx="918">
                  <c:v>1424.90089501235</c:v>
                </c:pt>
                <c:pt idx="919">
                  <c:v>1487.05126477318</c:v>
                </c:pt>
                <c:pt idx="920">
                  <c:v>1520.05200698051</c:v>
                </c:pt>
                <c:pt idx="921">
                  <c:v>1542.2774676326201</c:v>
                </c:pt>
                <c:pt idx="922">
                  <c:v>1523.2292824477199</c:v>
                </c:pt>
                <c:pt idx="923">
                  <c:v>1496.48440562623</c:v>
                </c:pt>
                <c:pt idx="924">
                  <c:v>1515.3406796148799</c:v>
                </c:pt>
                <c:pt idx="925">
                  <c:v>1544.7595379050699</c:v>
                </c:pt>
                <c:pt idx="926">
                  <c:v>1472.95036783822</c:v>
                </c:pt>
                <c:pt idx="927">
                  <c:v>1474.5714641553</c:v>
                </c:pt>
                <c:pt idx="928">
                  <c:v>1476.12053858788</c:v>
                </c:pt>
                <c:pt idx="929">
                  <c:v>1477.67124036215</c:v>
                </c:pt>
                <c:pt idx="930">
                  <c:v>1473.03934034589</c:v>
                </c:pt>
                <c:pt idx="931">
                  <c:v>1526.0764603677501</c:v>
                </c:pt>
                <c:pt idx="932">
                  <c:v>1486.21046007226</c:v>
                </c:pt>
                <c:pt idx="933">
                  <c:v>1516.6382317805601</c:v>
                </c:pt>
                <c:pt idx="934">
                  <c:v>1490.3392005831199</c:v>
                </c:pt>
                <c:pt idx="935">
                  <c:v>1454.3981166147801</c:v>
                </c:pt>
                <c:pt idx="936">
                  <c:v>1511.11113752591</c:v>
                </c:pt>
                <c:pt idx="937">
                  <c:v>1522.97552393141</c:v>
                </c:pt>
                <c:pt idx="938">
                  <c:v>1586.7942641413699</c:v>
                </c:pt>
                <c:pt idx="939">
                  <c:v>1571.9849759624101</c:v>
                </c:pt>
                <c:pt idx="940">
                  <c:v>1583.8266234144801</c:v>
                </c:pt>
                <c:pt idx="941">
                  <c:v>1555.6475751611799</c:v>
                </c:pt>
                <c:pt idx="942">
                  <c:v>1616.78033972554</c:v>
                </c:pt>
                <c:pt idx="943">
                  <c:v>1617.9373315207399</c:v>
                </c:pt>
                <c:pt idx="944">
                  <c:v>1672.7655464606501</c:v>
                </c:pt>
                <c:pt idx="945">
                  <c:v>1673.7422104411701</c:v>
                </c:pt>
                <c:pt idx="946">
                  <c:v>1704.2900977761001</c:v>
                </c:pt>
                <c:pt idx="947">
                  <c:v>1722.6591765363501</c:v>
                </c:pt>
                <c:pt idx="948">
                  <c:v>1668.86565193294</c:v>
                </c:pt>
                <c:pt idx="949">
                  <c:v>1624.4213100391901</c:v>
                </c:pt>
                <c:pt idx="950">
                  <c:v>1641.2327611237099</c:v>
                </c:pt>
                <c:pt idx="951">
                  <c:v>1681.6642919209601</c:v>
                </c:pt>
                <c:pt idx="952">
                  <c:v>1719.58713348528</c:v>
                </c:pt>
                <c:pt idx="953">
                  <c:v>1782.0575288129401</c:v>
                </c:pt>
                <c:pt idx="954">
                  <c:v>1819.7835892185101</c:v>
                </c:pt>
                <c:pt idx="955">
                  <c:v>1842.8714842500999</c:v>
                </c:pt>
                <c:pt idx="956">
                  <c:v>1877.3707898996499</c:v>
                </c:pt>
                <c:pt idx="957">
                  <c:v>1847.5057530223801</c:v>
                </c:pt>
                <c:pt idx="958">
                  <c:v>1867.8932335777199</c:v>
                </c:pt>
                <c:pt idx="959">
                  <c:v>1941.0288083043899</c:v>
                </c:pt>
                <c:pt idx="960">
                  <c:v>2011.7352241022199</c:v>
                </c:pt>
                <c:pt idx="961">
                  <c:v>1980.37545527221</c:v>
                </c:pt>
                <c:pt idx="962">
                  <c:v>1914.0147789968401</c:v>
                </c:pt>
                <c:pt idx="963">
                  <c:v>1939.8681751991601</c:v>
                </c:pt>
                <c:pt idx="964">
                  <c:v>2008.8061499979201</c:v>
                </c:pt>
                <c:pt idx="965">
                  <c:v>2051.5672125532301</c:v>
                </c:pt>
                <c:pt idx="966">
                  <c:v>1891.66102790695</c:v>
                </c:pt>
                <c:pt idx="967">
                  <c:v>1858.7865951445599</c:v>
                </c:pt>
                <c:pt idx="968">
                  <c:v>1714.47082382862</c:v>
                </c:pt>
                <c:pt idx="969">
                  <c:v>1716.8726798249099</c:v>
                </c:pt>
                <c:pt idx="970">
                  <c:v>1719.96569434302</c:v>
                </c:pt>
                <c:pt idx="971">
                  <c:v>1722.99537811902</c:v>
                </c:pt>
                <c:pt idx="972">
                  <c:v>1725.8923272337699</c:v>
                </c:pt>
                <c:pt idx="973">
                  <c:v>1728.7941471185</c:v>
                </c:pt>
                <c:pt idx="974">
                  <c:v>1731.45844784064</c:v>
                </c:pt>
                <c:pt idx="975">
                  <c:v>1733.64139496505</c:v>
                </c:pt>
                <c:pt idx="976">
                  <c:v>1736.1916325237701</c:v>
                </c:pt>
                <c:pt idx="977">
                  <c:v>1737.7896318328901</c:v>
                </c:pt>
                <c:pt idx="978">
                  <c:v>1738.1198415808301</c:v>
                </c:pt>
                <c:pt idx="979">
                  <c:v>1738.1198415808301</c:v>
                </c:pt>
                <c:pt idx="980">
                  <c:v>1738.1198415808301</c:v>
                </c:pt>
                <c:pt idx="981">
                  <c:v>1738.45011407426</c:v>
                </c:pt>
                <c:pt idx="982">
                  <c:v>1738.8326132602399</c:v>
                </c:pt>
                <c:pt idx="983">
                  <c:v>1739.19780462682</c:v>
                </c:pt>
                <c:pt idx="984">
                  <c:v>1739.19780462682</c:v>
                </c:pt>
                <c:pt idx="985">
                  <c:v>1741.1798217990799</c:v>
                </c:pt>
                <c:pt idx="986">
                  <c:v>1876.2949210788399</c:v>
                </c:pt>
                <c:pt idx="987">
                  <c:v>1939.3645346384901</c:v>
                </c:pt>
                <c:pt idx="988">
                  <c:v>2018.34738735673</c:v>
                </c:pt>
                <c:pt idx="989">
                  <c:v>1966.68276765986</c:v>
                </c:pt>
                <c:pt idx="990">
                  <c:v>2075.9264348357101</c:v>
                </c:pt>
                <c:pt idx="991">
                  <c:v>2133.1890737690801</c:v>
                </c:pt>
                <c:pt idx="992">
                  <c:v>2061.1078364099899</c:v>
                </c:pt>
                <c:pt idx="993">
                  <c:v>2131.57634122743</c:v>
                </c:pt>
                <c:pt idx="994">
                  <c:v>2265.4768621212002</c:v>
                </c:pt>
                <c:pt idx="995">
                  <c:v>2311.4359984211601</c:v>
                </c:pt>
                <c:pt idx="996">
                  <c:v>2090.2108139296402</c:v>
                </c:pt>
                <c:pt idx="997">
                  <c:v>2090.6707085958001</c:v>
                </c:pt>
                <c:pt idx="998">
                  <c:v>2067.7365584698</c:v>
                </c:pt>
                <c:pt idx="999">
                  <c:v>1964.02769605201</c:v>
                </c:pt>
                <c:pt idx="1000">
                  <c:v>1967.3465547762501</c:v>
                </c:pt>
                <c:pt idx="1001">
                  <c:v>2044.2240198831801</c:v>
                </c:pt>
                <c:pt idx="1002">
                  <c:v>2056.9732064293598</c:v>
                </c:pt>
                <c:pt idx="1003">
                  <c:v>2197.55002903285</c:v>
                </c:pt>
                <c:pt idx="1004">
                  <c:v>2241.2840657132801</c:v>
                </c:pt>
                <c:pt idx="1005">
                  <c:v>2320.10770006952</c:v>
                </c:pt>
                <c:pt idx="1006">
                  <c:v>2330.8708068711599</c:v>
                </c:pt>
                <c:pt idx="1007">
                  <c:v>2398.8479772554801</c:v>
                </c:pt>
                <c:pt idx="1008">
                  <c:v>2368.7242757442</c:v>
                </c:pt>
                <c:pt idx="1009">
                  <c:v>2327.3728205850398</c:v>
                </c:pt>
                <c:pt idx="1010">
                  <c:v>2272.61260539865</c:v>
                </c:pt>
                <c:pt idx="1011">
                  <c:v>2056.6332903763</c:v>
                </c:pt>
                <c:pt idx="1012">
                  <c:v>2056.6332903763</c:v>
                </c:pt>
                <c:pt idx="1013">
                  <c:v>2056.6332903763</c:v>
                </c:pt>
                <c:pt idx="1014">
                  <c:v>2056.6332903763</c:v>
                </c:pt>
                <c:pt idx="1015">
                  <c:v>2043.1886458414699</c:v>
                </c:pt>
                <c:pt idx="1016">
                  <c:v>2146.7694316028101</c:v>
                </c:pt>
                <c:pt idx="1017">
                  <c:v>2241.12604230341</c:v>
                </c:pt>
                <c:pt idx="1018">
                  <c:v>2311.1179182780502</c:v>
                </c:pt>
                <c:pt idx="1019">
                  <c:v>2291.31425012195</c:v>
                </c:pt>
                <c:pt idx="1020">
                  <c:v>2148.6101659249198</c:v>
                </c:pt>
                <c:pt idx="1021">
                  <c:v>2232.6368386158601</c:v>
                </c:pt>
                <c:pt idx="1022">
                  <c:v>2250.1141493517198</c:v>
                </c:pt>
                <c:pt idx="1023">
                  <c:v>2307.54225918166</c:v>
                </c:pt>
                <c:pt idx="1024">
                  <c:v>2370.3763597517</c:v>
                </c:pt>
                <c:pt idx="1025">
                  <c:v>2329.3549851160001</c:v>
                </c:pt>
                <c:pt idx="1026">
                  <c:v>2347.4170097658198</c:v>
                </c:pt>
                <c:pt idx="1027">
                  <c:v>2375.54224842343</c:v>
                </c:pt>
                <c:pt idx="1028">
                  <c:v>2508.2038000574298</c:v>
                </c:pt>
                <c:pt idx="1029">
                  <c:v>2540.1262958401398</c:v>
                </c:pt>
                <c:pt idx="1030">
                  <c:v>2642.0742683226499</c:v>
                </c:pt>
                <c:pt idx="1031">
                  <c:v>2682.9736959086699</c:v>
                </c:pt>
                <c:pt idx="1032">
                  <c:v>2758.7190245225902</c:v>
                </c:pt>
                <c:pt idx="1033">
                  <c:v>2725.5376703658299</c:v>
                </c:pt>
                <c:pt idx="1034">
                  <c:v>2878.55186176303</c:v>
                </c:pt>
                <c:pt idx="1035">
                  <c:v>2800.8759693252</c:v>
                </c:pt>
                <c:pt idx="1036">
                  <c:v>2906.7401735194699</c:v>
                </c:pt>
                <c:pt idx="1037">
                  <c:v>3027.8663871504</c:v>
                </c:pt>
                <c:pt idx="1038">
                  <c:v>3122.3263718205999</c:v>
                </c:pt>
                <c:pt idx="1039">
                  <c:v>3210.79426984778</c:v>
                </c:pt>
                <c:pt idx="1040">
                  <c:v>3103.9769000497499</c:v>
                </c:pt>
                <c:pt idx="1041">
                  <c:v>3247.8385894998701</c:v>
                </c:pt>
                <c:pt idx="1042">
                  <c:v>3261.5314862221198</c:v>
                </c:pt>
                <c:pt idx="1043">
                  <c:v>3253.5635940259799</c:v>
                </c:pt>
                <c:pt idx="1044">
                  <c:v>3320.8134318811099</c:v>
                </c:pt>
                <c:pt idx="1045">
                  <c:v>3408.4036518676098</c:v>
                </c:pt>
                <c:pt idx="1046">
                  <c:v>3338.8206135836399</c:v>
                </c:pt>
                <c:pt idx="1047">
                  <c:v>3480.3927516898598</c:v>
                </c:pt>
                <c:pt idx="1048">
                  <c:v>3413.2153310378499</c:v>
                </c:pt>
                <c:pt idx="1049">
                  <c:v>3499.5172656428099</c:v>
                </c:pt>
                <c:pt idx="1050">
                  <c:v>3589.2315704551502</c:v>
                </c:pt>
                <c:pt idx="1051">
                  <c:v>3586.9568673754002</c:v>
                </c:pt>
                <c:pt idx="1052">
                  <c:v>3476.93303388913</c:v>
                </c:pt>
                <c:pt idx="1053">
                  <c:v>3690.0413478892501</c:v>
                </c:pt>
                <c:pt idx="1054">
                  <c:v>3648.2700436190898</c:v>
                </c:pt>
                <c:pt idx="1055">
                  <c:v>3670.18435846279</c:v>
                </c:pt>
                <c:pt idx="1056">
                  <c:v>3719.3185907205002</c:v>
                </c:pt>
                <c:pt idx="1057">
                  <c:v>3663.0501810912901</c:v>
                </c:pt>
                <c:pt idx="1058">
                  <c:v>3719.9307501011699</c:v>
                </c:pt>
                <c:pt idx="1059">
                  <c:v>3430.5860603217202</c:v>
                </c:pt>
                <c:pt idx="1060">
                  <c:v>3430.5860603217202</c:v>
                </c:pt>
                <c:pt idx="1061">
                  <c:v>3458.4461490705398</c:v>
                </c:pt>
                <c:pt idx="1062">
                  <c:v>3478.3855204264701</c:v>
                </c:pt>
                <c:pt idx="1063">
                  <c:v>3403.07559561979</c:v>
                </c:pt>
                <c:pt idx="1064">
                  <c:v>3145.6079795760002</c:v>
                </c:pt>
                <c:pt idx="1065">
                  <c:v>3146.2371609420502</c:v>
                </c:pt>
                <c:pt idx="1066">
                  <c:v>3190.12857772388</c:v>
                </c:pt>
                <c:pt idx="1067">
                  <c:v>3219.4446041282799</c:v>
                </c:pt>
                <c:pt idx="1068">
                  <c:v>3277.8300342375001</c:v>
                </c:pt>
                <c:pt idx="1069">
                  <c:v>3277.5351296697499</c:v>
                </c:pt>
                <c:pt idx="1070">
                  <c:v>3407.6113099969102</c:v>
                </c:pt>
                <c:pt idx="1071">
                  <c:v>3425.2489316063502</c:v>
                </c:pt>
                <c:pt idx="1072">
                  <c:v>3433.9490080887999</c:v>
                </c:pt>
                <c:pt idx="1073">
                  <c:v>3364.6069926650698</c:v>
                </c:pt>
                <c:pt idx="1074">
                  <c:v>3529.22103302511</c:v>
                </c:pt>
                <c:pt idx="1075">
                  <c:v>3593.7616728799799</c:v>
                </c:pt>
                <c:pt idx="1076">
                  <c:v>3665.9230200706502</c:v>
                </c:pt>
                <c:pt idx="1077">
                  <c:v>3798.5414451831798</c:v>
                </c:pt>
                <c:pt idx="1078">
                  <c:v>3805.6951057778201</c:v>
                </c:pt>
                <c:pt idx="1079">
                  <c:v>3849.0713297473098</c:v>
                </c:pt>
                <c:pt idx="1080">
                  <c:v>3892.6711595115298</c:v>
                </c:pt>
                <c:pt idx="1081">
                  <c:v>3927.42640868117</c:v>
                </c:pt>
                <c:pt idx="1082">
                  <c:v>4004.6085717596302</c:v>
                </c:pt>
                <c:pt idx="1083">
                  <c:v>4015.8758909032599</c:v>
                </c:pt>
                <c:pt idx="1084">
                  <c:v>4121.0253792312396</c:v>
                </c:pt>
                <c:pt idx="1085">
                  <c:v>4218.3706492999299</c:v>
                </c:pt>
                <c:pt idx="1086">
                  <c:v>4353.9650582647</c:v>
                </c:pt>
                <c:pt idx="1087">
                  <c:v>4403.2659717503302</c:v>
                </c:pt>
              </c:numCache>
            </c:numRef>
          </c:val>
          <c:smooth val="0"/>
          <c:extLst>
            <c:ext xmlns:c16="http://schemas.microsoft.com/office/drawing/2014/chart" uri="{C3380CC4-5D6E-409C-BE32-E72D297353CC}">
              <c16:uniqueId val="{00000008-34B5-FB41-8C13-5B247D7B3865}"/>
            </c:ext>
          </c:extLst>
        </c:ser>
        <c:ser>
          <c:idx val="9"/>
          <c:order val="9"/>
          <c:tx>
            <c:strRef>
              <c:f>Sheet4!$K$1</c:f>
              <c:strCache>
                <c:ptCount val="1"/>
                <c:pt idx="0">
                  <c:v>17-index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Sheet4!$K$2:$K$1089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1.3556704720475099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1.51581319108234</c:v>
                </c:pt>
                <c:pt idx="30">
                  <c:v>1.52149232108965</c:v>
                </c:pt>
                <c:pt idx="31">
                  <c:v>1.5272081991872499</c:v>
                </c:pt>
                <c:pt idx="32">
                  <c:v>1.5291948111993401</c:v>
                </c:pt>
                <c:pt idx="33">
                  <c:v>1.5335742833600401</c:v>
                </c:pt>
                <c:pt idx="34">
                  <c:v>1.5387661963611801</c:v>
                </c:pt>
                <c:pt idx="35">
                  <c:v>1.54209337368254</c:v>
                </c:pt>
                <c:pt idx="36">
                  <c:v>1.5459532369456299</c:v>
                </c:pt>
                <c:pt idx="37">
                  <c:v>1.5502102248929801</c:v>
                </c:pt>
                <c:pt idx="38">
                  <c:v>1.5533136235727301</c:v>
                </c:pt>
                <c:pt idx="39">
                  <c:v>1.5548676830155399</c:v>
                </c:pt>
                <c:pt idx="40">
                  <c:v>1.55836991623913</c:v>
                </c:pt>
                <c:pt idx="41">
                  <c:v>1.5595859007064199</c:v>
                </c:pt>
                <c:pt idx="42">
                  <c:v>1.561739550317</c:v>
                </c:pt>
                <c:pt idx="43">
                  <c:v>1.5637710811535099</c:v>
                </c:pt>
                <c:pt idx="44">
                  <c:v>1.56621239453079</c:v>
                </c:pt>
                <c:pt idx="45">
                  <c:v>1.56690167272171</c:v>
                </c:pt>
                <c:pt idx="46">
                  <c:v>1.56893991851325</c:v>
                </c:pt>
                <c:pt idx="47">
                  <c:v>1.5701170471633601</c:v>
                </c:pt>
                <c:pt idx="48">
                  <c:v>1.57129505897785</c:v>
                </c:pt>
                <c:pt idx="49">
                  <c:v>1.5725211288379799</c:v>
                </c:pt>
                <c:pt idx="50">
                  <c:v>1.57333904428543</c:v>
                </c:pt>
                <c:pt idx="51">
                  <c:v>1.57374816357456</c:v>
                </c:pt>
                <c:pt idx="52">
                  <c:v>1.57412590657245</c:v>
                </c:pt>
                <c:pt idx="53">
                  <c:v>1.5757638163227601</c:v>
                </c:pt>
                <c:pt idx="54">
                  <c:v>1.5783027504989799</c:v>
                </c:pt>
                <c:pt idx="55">
                  <c:v>1.58027681311806</c:v>
                </c:pt>
                <c:pt idx="56">
                  <c:v>1.5838362786711899</c:v>
                </c:pt>
                <c:pt idx="57">
                  <c:v>1.58748311202429</c:v>
                </c:pt>
                <c:pt idx="58">
                  <c:v>1.58996144392613</c:v>
                </c:pt>
                <c:pt idx="59">
                  <c:v>1.59161583087239</c:v>
                </c:pt>
                <c:pt idx="60">
                  <c:v>1.5924118298110099</c:v>
                </c:pt>
                <c:pt idx="61">
                  <c:v>1.59282590864429</c:v>
                </c:pt>
                <c:pt idx="62">
                  <c:v>1.5932082308275901</c:v>
                </c:pt>
                <c:pt idx="63">
                  <c:v>1.5623385606708899</c:v>
                </c:pt>
                <c:pt idx="64">
                  <c:v>1.5173322454896601</c:v>
                </c:pt>
                <c:pt idx="65">
                  <c:v>1.3169700529806401</c:v>
                </c:pt>
                <c:pt idx="66">
                  <c:v>1.2389884390661301</c:v>
                </c:pt>
                <c:pt idx="67">
                  <c:v>1.2937042566591599</c:v>
                </c:pt>
                <c:pt idx="68">
                  <c:v>1.30988552282628</c:v>
                </c:pt>
                <c:pt idx="69">
                  <c:v>1.0990571982850199</c:v>
                </c:pt>
                <c:pt idx="70">
                  <c:v>1.0994529261458801</c:v>
                </c:pt>
                <c:pt idx="71">
                  <c:v>1.17146096354889</c:v>
                </c:pt>
                <c:pt idx="72">
                  <c:v>1.4240994013208901</c:v>
                </c:pt>
                <c:pt idx="73">
                  <c:v>1.6087523708588001</c:v>
                </c:pt>
                <c:pt idx="74">
                  <c:v>1.45602394341554</c:v>
                </c:pt>
                <c:pt idx="75">
                  <c:v>1.6310555163873199</c:v>
                </c:pt>
                <c:pt idx="76">
                  <c:v>1.4580830564032401</c:v>
                </c:pt>
                <c:pt idx="77">
                  <c:v>1.3363954122277799</c:v>
                </c:pt>
                <c:pt idx="78">
                  <c:v>1.4700009935399101</c:v>
                </c:pt>
                <c:pt idx="79">
                  <c:v>1.49698813259448</c:v>
                </c:pt>
                <c:pt idx="80">
                  <c:v>1.6873940690686</c:v>
                </c:pt>
                <c:pt idx="81">
                  <c:v>1.6459406121465401</c:v>
                </c:pt>
                <c:pt idx="82">
                  <c:v>1.64832056066251</c:v>
                </c:pt>
                <c:pt idx="83">
                  <c:v>1.6189474559074399</c:v>
                </c:pt>
                <c:pt idx="84">
                  <c:v>1.51791260976919</c:v>
                </c:pt>
                <c:pt idx="85">
                  <c:v>1.5024438382588301</c:v>
                </c:pt>
                <c:pt idx="86">
                  <c:v>1.32272188181441</c:v>
                </c:pt>
                <c:pt idx="87">
                  <c:v>1.32272188181441</c:v>
                </c:pt>
                <c:pt idx="88">
                  <c:v>1.32272188181441</c:v>
                </c:pt>
                <c:pt idx="89">
                  <c:v>1.32272188181441</c:v>
                </c:pt>
                <c:pt idx="90">
                  <c:v>1.33355996068796</c:v>
                </c:pt>
                <c:pt idx="91">
                  <c:v>1.2814281087760899</c:v>
                </c:pt>
                <c:pt idx="92">
                  <c:v>1.2878369741176301</c:v>
                </c:pt>
                <c:pt idx="93">
                  <c:v>1.2628519846694199</c:v>
                </c:pt>
                <c:pt idx="94">
                  <c:v>1.2145357173057301</c:v>
                </c:pt>
                <c:pt idx="95">
                  <c:v>1.19965364209188</c:v>
                </c:pt>
                <c:pt idx="96">
                  <c:v>1.240723134547</c:v>
                </c:pt>
                <c:pt idx="97">
                  <c:v>1.3142971177690901</c:v>
                </c:pt>
                <c:pt idx="98">
                  <c:v>1.4142032154233499</c:v>
                </c:pt>
                <c:pt idx="99">
                  <c:v>1.45031562955495</c:v>
                </c:pt>
                <c:pt idx="100">
                  <c:v>1.4889412758709499</c:v>
                </c:pt>
                <c:pt idx="101">
                  <c:v>1.59359591281574</c:v>
                </c:pt>
                <c:pt idx="102">
                  <c:v>1.6708998873654299</c:v>
                </c:pt>
                <c:pt idx="103">
                  <c:v>1.7477871312233599</c:v>
                </c:pt>
                <c:pt idx="104">
                  <c:v>1.8689733244086999</c:v>
                </c:pt>
                <c:pt idx="105">
                  <c:v>1.9159912732834199</c:v>
                </c:pt>
                <c:pt idx="106">
                  <c:v>1.93442852415934</c:v>
                </c:pt>
                <c:pt idx="107">
                  <c:v>1.77785556305799</c:v>
                </c:pt>
                <c:pt idx="108">
                  <c:v>1.8712329540694399</c:v>
                </c:pt>
                <c:pt idx="109">
                  <c:v>1.9167757199409601</c:v>
                </c:pt>
                <c:pt idx="110">
                  <c:v>2.0459410272708798</c:v>
                </c:pt>
                <c:pt idx="111">
                  <c:v>2.0673353487510799</c:v>
                </c:pt>
                <c:pt idx="112">
                  <c:v>2.0880599014713699</c:v>
                </c:pt>
                <c:pt idx="113">
                  <c:v>2.2396042360564499</c:v>
                </c:pt>
                <c:pt idx="114">
                  <c:v>2.3139611778045102</c:v>
                </c:pt>
                <c:pt idx="115">
                  <c:v>2.3189491836074398</c:v>
                </c:pt>
                <c:pt idx="116">
                  <c:v>2.3968244736500099</c:v>
                </c:pt>
                <c:pt idx="117">
                  <c:v>2.4242283380156899</c:v>
                </c:pt>
                <c:pt idx="118">
                  <c:v>2.4179205637521899</c:v>
                </c:pt>
                <c:pt idx="119">
                  <c:v>2.2429153357857601</c:v>
                </c:pt>
                <c:pt idx="120">
                  <c:v>2.2445307920902802</c:v>
                </c:pt>
                <c:pt idx="121">
                  <c:v>2.2451144430493102</c:v>
                </c:pt>
                <c:pt idx="122">
                  <c:v>2.26339995036939</c:v>
                </c:pt>
                <c:pt idx="123">
                  <c:v>2.1350594588415301</c:v>
                </c:pt>
                <c:pt idx="124">
                  <c:v>2.1355932877629402</c:v>
                </c:pt>
                <c:pt idx="125">
                  <c:v>2.1361272501576001</c:v>
                </c:pt>
                <c:pt idx="126">
                  <c:v>2.1366186134729399</c:v>
                </c:pt>
                <c:pt idx="127">
                  <c:v>2.1366186134729399</c:v>
                </c:pt>
                <c:pt idx="128">
                  <c:v>2.1366186134729399</c:v>
                </c:pt>
                <c:pt idx="129">
                  <c:v>2.1366186134729399</c:v>
                </c:pt>
                <c:pt idx="130">
                  <c:v>2.1366186134729399</c:v>
                </c:pt>
                <c:pt idx="131">
                  <c:v>2.1366186134729399</c:v>
                </c:pt>
                <c:pt idx="132">
                  <c:v>2.1366186134729399</c:v>
                </c:pt>
                <c:pt idx="133">
                  <c:v>2.1887343512470601</c:v>
                </c:pt>
                <c:pt idx="134">
                  <c:v>2.3495389447386801</c:v>
                </c:pt>
                <c:pt idx="135">
                  <c:v>2.2860748440480201</c:v>
                </c:pt>
                <c:pt idx="136">
                  <c:v>2.3052381234945201</c:v>
                </c:pt>
                <c:pt idx="137">
                  <c:v>2.4850376888275001</c:v>
                </c:pt>
                <c:pt idx="138">
                  <c:v>2.4401773354992899</c:v>
                </c:pt>
                <c:pt idx="139">
                  <c:v>2.5436201137454302</c:v>
                </c:pt>
                <c:pt idx="140">
                  <c:v>2.3927731347943801</c:v>
                </c:pt>
                <c:pt idx="141">
                  <c:v>2.4769130022558001</c:v>
                </c:pt>
                <c:pt idx="142">
                  <c:v>2.1787875374908801</c:v>
                </c:pt>
                <c:pt idx="143">
                  <c:v>2.17055329603257</c:v>
                </c:pt>
                <c:pt idx="144">
                  <c:v>2.17055329603257</c:v>
                </c:pt>
                <c:pt idx="145">
                  <c:v>2.17055329603257</c:v>
                </c:pt>
                <c:pt idx="146">
                  <c:v>2.1495648900919901</c:v>
                </c:pt>
                <c:pt idx="147">
                  <c:v>2.00375904950047</c:v>
                </c:pt>
                <c:pt idx="148">
                  <c:v>1.99833147491726</c:v>
                </c:pt>
                <c:pt idx="149">
                  <c:v>1.9874194884832199</c:v>
                </c:pt>
                <c:pt idx="150">
                  <c:v>1.91460751569808</c:v>
                </c:pt>
                <c:pt idx="151">
                  <c:v>1.97276382403589</c:v>
                </c:pt>
                <c:pt idx="152">
                  <c:v>1.9249396228020299</c:v>
                </c:pt>
                <c:pt idx="153">
                  <c:v>1.9527648499433199</c:v>
                </c:pt>
                <c:pt idx="154">
                  <c:v>1.9932680493838</c:v>
                </c:pt>
                <c:pt idx="155">
                  <c:v>1.9978817598726399</c:v>
                </c:pt>
                <c:pt idx="156">
                  <c:v>1.56888616642727</c:v>
                </c:pt>
                <c:pt idx="157">
                  <c:v>1.56888616642727</c:v>
                </c:pt>
                <c:pt idx="158">
                  <c:v>1.56888616642727</c:v>
                </c:pt>
                <c:pt idx="159">
                  <c:v>1.56888616642727</c:v>
                </c:pt>
                <c:pt idx="160">
                  <c:v>1.5563144331190299</c:v>
                </c:pt>
                <c:pt idx="161">
                  <c:v>1.6037504383603101</c:v>
                </c:pt>
                <c:pt idx="162">
                  <c:v>1.5778732964856701</c:v>
                </c:pt>
                <c:pt idx="163">
                  <c:v>1.58868086518933</c:v>
                </c:pt>
                <c:pt idx="164">
                  <c:v>1.5218885994956901</c:v>
                </c:pt>
                <c:pt idx="165">
                  <c:v>1.49913988274087</c:v>
                </c:pt>
                <c:pt idx="166">
                  <c:v>1.49913988274087</c:v>
                </c:pt>
                <c:pt idx="167">
                  <c:v>1.49913988274087</c:v>
                </c:pt>
                <c:pt idx="168">
                  <c:v>1.49913988274087</c:v>
                </c:pt>
                <c:pt idx="169">
                  <c:v>1.4885173579894799</c:v>
                </c:pt>
                <c:pt idx="170">
                  <c:v>1.57586097484535</c:v>
                </c:pt>
                <c:pt idx="171">
                  <c:v>1.57312411184065</c:v>
                </c:pt>
                <c:pt idx="172">
                  <c:v>1.5594146457621301</c:v>
                </c:pt>
                <c:pt idx="173">
                  <c:v>1.4774184931588299</c:v>
                </c:pt>
                <c:pt idx="174">
                  <c:v>1.4601754298138701</c:v>
                </c:pt>
                <c:pt idx="175">
                  <c:v>1.4601754298138701</c:v>
                </c:pt>
                <c:pt idx="176">
                  <c:v>1.4605551228851199</c:v>
                </c:pt>
                <c:pt idx="177">
                  <c:v>1.46087647875323</c:v>
                </c:pt>
                <c:pt idx="178">
                  <c:v>1.46087647875323</c:v>
                </c:pt>
                <c:pt idx="179">
                  <c:v>1.46087647875323</c:v>
                </c:pt>
                <c:pt idx="180">
                  <c:v>1.46124174170258</c:v>
                </c:pt>
                <c:pt idx="181">
                  <c:v>1.46162171204958</c:v>
                </c:pt>
                <c:pt idx="182">
                  <c:v>1.45373417384923</c:v>
                </c:pt>
                <c:pt idx="183">
                  <c:v>1.4800838296051999</c:v>
                </c:pt>
                <c:pt idx="184">
                  <c:v>1.5193574808305701</c:v>
                </c:pt>
                <c:pt idx="185">
                  <c:v>1.6235116122053601</c:v>
                </c:pt>
                <c:pt idx="186">
                  <c:v>1.62627415284298</c:v>
                </c:pt>
                <c:pt idx="187">
                  <c:v>1.71039137129784</c:v>
                </c:pt>
                <c:pt idx="188">
                  <c:v>1.8329308558259201</c:v>
                </c:pt>
                <c:pt idx="189">
                  <c:v>1.9461851070132301</c:v>
                </c:pt>
                <c:pt idx="190">
                  <c:v>2.06502508699583</c:v>
                </c:pt>
                <c:pt idx="191">
                  <c:v>2.0822122652742898</c:v>
                </c:pt>
                <c:pt idx="192">
                  <c:v>2.2024987344172802</c:v>
                </c:pt>
                <c:pt idx="193">
                  <c:v>2.2432606582261001</c:v>
                </c:pt>
                <c:pt idx="194">
                  <c:v>2.1373537848992901</c:v>
                </c:pt>
                <c:pt idx="195">
                  <c:v>2.16597428355945</c:v>
                </c:pt>
                <c:pt idx="196">
                  <c:v>2.2188408177986001</c:v>
                </c:pt>
                <c:pt idx="197">
                  <c:v>2.1942412402687301</c:v>
                </c:pt>
                <c:pt idx="198">
                  <c:v>2.08311569070402</c:v>
                </c:pt>
                <c:pt idx="199">
                  <c:v>2.11528424976304</c:v>
                </c:pt>
                <c:pt idx="200">
                  <c:v>2.1528633432470698</c:v>
                </c:pt>
                <c:pt idx="201">
                  <c:v>2.1609852665072302</c:v>
                </c:pt>
                <c:pt idx="202">
                  <c:v>2.2150077123668801</c:v>
                </c:pt>
                <c:pt idx="203">
                  <c:v>2.1784356355307399</c:v>
                </c:pt>
                <c:pt idx="204">
                  <c:v>2.2896870313018098</c:v>
                </c:pt>
                <c:pt idx="205">
                  <c:v>2.4159481148398201</c:v>
                </c:pt>
                <c:pt idx="206">
                  <c:v>2.3808294387309799</c:v>
                </c:pt>
                <c:pt idx="207">
                  <c:v>2.4185886394156499</c:v>
                </c:pt>
                <c:pt idx="208">
                  <c:v>2.4197146891434</c:v>
                </c:pt>
                <c:pt idx="209">
                  <c:v>2.4245883339354899</c:v>
                </c:pt>
                <c:pt idx="210">
                  <c:v>2.46656642627911</c:v>
                </c:pt>
                <c:pt idx="211">
                  <c:v>2.5677641629271202</c:v>
                </c:pt>
                <c:pt idx="212">
                  <c:v>2.6199104094011001</c:v>
                </c:pt>
                <c:pt idx="213">
                  <c:v>2.7834890524788398</c:v>
                </c:pt>
                <c:pt idx="214">
                  <c:v>2.67527842928365</c:v>
                </c:pt>
                <c:pt idx="215">
                  <c:v>2.8850376868328702</c:v>
                </c:pt>
                <c:pt idx="216">
                  <c:v>2.93516642281309</c:v>
                </c:pt>
                <c:pt idx="217">
                  <c:v>2.94639696628</c:v>
                </c:pt>
                <c:pt idx="218">
                  <c:v>2.8816767222899502</c:v>
                </c:pt>
                <c:pt idx="219">
                  <c:v>3.0613126542350599</c:v>
                </c:pt>
                <c:pt idx="220">
                  <c:v>3.2080838482490202</c:v>
                </c:pt>
                <c:pt idx="221">
                  <c:v>3.3331002753849002</c:v>
                </c:pt>
                <c:pt idx="222">
                  <c:v>3.5142668197242002</c:v>
                </c:pt>
                <c:pt idx="223">
                  <c:v>3.5594891153645598</c:v>
                </c:pt>
                <c:pt idx="224">
                  <c:v>3.7849052072354401</c:v>
                </c:pt>
                <c:pt idx="225">
                  <c:v>3.5640944907043699</c:v>
                </c:pt>
                <c:pt idx="226">
                  <c:v>3.7755824382473002</c:v>
                </c:pt>
                <c:pt idx="227">
                  <c:v>3.9369416245470998</c:v>
                </c:pt>
                <c:pt idx="228">
                  <c:v>4.0928843583006396</c:v>
                </c:pt>
                <c:pt idx="229">
                  <c:v>3.9347862024995499</c:v>
                </c:pt>
                <c:pt idx="230">
                  <c:v>3.8298246231067501</c:v>
                </c:pt>
                <c:pt idx="231">
                  <c:v>3.5852944144176</c:v>
                </c:pt>
                <c:pt idx="232">
                  <c:v>3.5860115414251701</c:v>
                </c:pt>
                <c:pt idx="233">
                  <c:v>3.5869440209806398</c:v>
                </c:pt>
                <c:pt idx="234">
                  <c:v>3.5877691088615098</c:v>
                </c:pt>
                <c:pt idx="235">
                  <c:v>3.5886661587800601</c:v>
                </c:pt>
                <c:pt idx="236">
                  <c:v>3.58959932862233</c:v>
                </c:pt>
                <c:pt idx="237">
                  <c:v>3.5903891233999001</c:v>
                </c:pt>
                <c:pt idx="238">
                  <c:v>3.5913227412689701</c:v>
                </c:pt>
                <c:pt idx="239">
                  <c:v>3.59222067970224</c:v>
                </c:pt>
                <c:pt idx="240">
                  <c:v>3.5931188426470499</c:v>
                </c:pt>
                <c:pt idx="241">
                  <c:v>3.6096933661300299</c:v>
                </c:pt>
                <c:pt idx="242">
                  <c:v>3.7601671507391798</c:v>
                </c:pt>
                <c:pt idx="243">
                  <c:v>3.6954435859016699</c:v>
                </c:pt>
                <c:pt idx="244">
                  <c:v>3.6777072647177098</c:v>
                </c:pt>
                <c:pt idx="245">
                  <c:v>3.7704972202081599</c:v>
                </c:pt>
                <c:pt idx="246">
                  <c:v>3.6973337413010898</c:v>
                </c:pt>
                <c:pt idx="247">
                  <c:v>3.8117260891600901</c:v>
                </c:pt>
                <c:pt idx="248">
                  <c:v>3.6244640095621699</c:v>
                </c:pt>
                <c:pt idx="249">
                  <c:v>3.6268569094852698</c:v>
                </c:pt>
                <c:pt idx="250">
                  <c:v>3.71357385012494</c:v>
                </c:pt>
                <c:pt idx="251">
                  <c:v>3.8522705430594</c:v>
                </c:pt>
                <c:pt idx="252">
                  <c:v>4.1374649853966403</c:v>
                </c:pt>
                <c:pt idx="253">
                  <c:v>4.1367432933101602</c:v>
                </c:pt>
                <c:pt idx="254">
                  <c:v>3.92869029596763</c:v>
                </c:pt>
                <c:pt idx="255">
                  <c:v>3.9421661599953302</c:v>
                </c:pt>
                <c:pt idx="256">
                  <c:v>3.8015821212630398</c:v>
                </c:pt>
                <c:pt idx="257">
                  <c:v>3.7946416566004202</c:v>
                </c:pt>
                <c:pt idx="258">
                  <c:v>3.4770918961549899</c:v>
                </c:pt>
                <c:pt idx="259">
                  <c:v>3.4789004360352598</c:v>
                </c:pt>
                <c:pt idx="260">
                  <c:v>3.4823810068557202</c:v>
                </c:pt>
                <c:pt idx="261">
                  <c:v>3.4854467895730599</c:v>
                </c:pt>
                <c:pt idx="262">
                  <c:v>3.4892130301853501</c:v>
                </c:pt>
                <c:pt idx="263">
                  <c:v>3.4927039185515198</c:v>
                </c:pt>
                <c:pt idx="264">
                  <c:v>3.4960584571439099</c:v>
                </c:pt>
                <c:pt idx="265">
                  <c:v>3.4991362810740401</c:v>
                </c:pt>
                <c:pt idx="266">
                  <c:v>3.4924874760032099</c:v>
                </c:pt>
                <c:pt idx="267">
                  <c:v>3.5864385115965298</c:v>
                </c:pt>
                <c:pt idx="268">
                  <c:v>3.6999668397593202</c:v>
                </c:pt>
                <c:pt idx="269">
                  <c:v>3.8203788909384402</c:v>
                </c:pt>
                <c:pt idx="270">
                  <c:v>3.8950297524531599</c:v>
                </c:pt>
                <c:pt idx="271">
                  <c:v>4.0979160912303101</c:v>
                </c:pt>
                <c:pt idx="272">
                  <c:v>4.1727503704117401</c:v>
                </c:pt>
                <c:pt idx="273">
                  <c:v>4.23764964449955</c:v>
                </c:pt>
                <c:pt idx="274">
                  <c:v>4.2961110508896603</c:v>
                </c:pt>
                <c:pt idx="275">
                  <c:v>4.4695117720576301</c:v>
                </c:pt>
                <c:pt idx="276">
                  <c:v>4.6684189391436801</c:v>
                </c:pt>
                <c:pt idx="277">
                  <c:v>4.3956647052852702</c:v>
                </c:pt>
                <c:pt idx="278">
                  <c:v>4.45964851931911</c:v>
                </c:pt>
                <c:pt idx="279">
                  <c:v>4.6802704398058301</c:v>
                </c:pt>
                <c:pt idx="280">
                  <c:v>4.9110763732376901</c:v>
                </c:pt>
                <c:pt idx="281">
                  <c:v>4.9083661873730202</c:v>
                </c:pt>
                <c:pt idx="282">
                  <c:v>5.0492995270504002</c:v>
                </c:pt>
                <c:pt idx="283">
                  <c:v>5.3355579659694303</c:v>
                </c:pt>
                <c:pt idx="284">
                  <c:v>5.6486519932809598</c:v>
                </c:pt>
                <c:pt idx="285">
                  <c:v>5.7344167738209002</c:v>
                </c:pt>
                <c:pt idx="286">
                  <c:v>5.6173074900854303</c:v>
                </c:pt>
                <c:pt idx="287">
                  <c:v>5.8991311952711998</c:v>
                </c:pt>
                <c:pt idx="288">
                  <c:v>5.7667931390115799</c:v>
                </c:pt>
                <c:pt idx="289">
                  <c:v>5.6226799869709296</c:v>
                </c:pt>
                <c:pt idx="290">
                  <c:v>6.0197534835245099</c:v>
                </c:pt>
                <c:pt idx="291">
                  <c:v>6.2864685451621298</c:v>
                </c:pt>
                <c:pt idx="292">
                  <c:v>6.3368822175320103</c:v>
                </c:pt>
                <c:pt idx="293">
                  <c:v>6.1856676762799196</c:v>
                </c:pt>
                <c:pt idx="294">
                  <c:v>6.2283427943259504</c:v>
                </c:pt>
                <c:pt idx="295">
                  <c:v>6.4450043503419003</c:v>
                </c:pt>
                <c:pt idx="296">
                  <c:v>6.54948697783274</c:v>
                </c:pt>
                <c:pt idx="297">
                  <c:v>6.3830630799281902</c:v>
                </c:pt>
                <c:pt idx="298">
                  <c:v>6.6737544233027499</c:v>
                </c:pt>
                <c:pt idx="299">
                  <c:v>6.3502707309348896</c:v>
                </c:pt>
                <c:pt idx="300">
                  <c:v>6.5615657147751998</c:v>
                </c:pt>
                <c:pt idx="301">
                  <c:v>6.8236808271925096</c:v>
                </c:pt>
                <c:pt idx="302">
                  <c:v>6.8973097921461903</c:v>
                </c:pt>
                <c:pt idx="303">
                  <c:v>6.8551038427134898</c:v>
                </c:pt>
                <c:pt idx="304">
                  <c:v>6.7267749695830501</c:v>
                </c:pt>
                <c:pt idx="305">
                  <c:v>6.6023895300250901</c:v>
                </c:pt>
                <c:pt idx="306">
                  <c:v>6.6415099811629199</c:v>
                </c:pt>
                <c:pt idx="307">
                  <c:v>6.8455679103812797</c:v>
                </c:pt>
                <c:pt idx="308">
                  <c:v>6.8348488450018996</c:v>
                </c:pt>
                <c:pt idx="309">
                  <c:v>6.8279927144619998</c:v>
                </c:pt>
                <c:pt idx="310">
                  <c:v>6.7401405926567204</c:v>
                </c:pt>
                <c:pt idx="311">
                  <c:v>6.53651739602173</c:v>
                </c:pt>
                <c:pt idx="312">
                  <c:v>6.5107690104132301</c:v>
                </c:pt>
                <c:pt idx="313">
                  <c:v>6.4179586976188796</c:v>
                </c:pt>
                <c:pt idx="314">
                  <c:v>6.42682132855421</c:v>
                </c:pt>
                <c:pt idx="315">
                  <c:v>6.43762703041204</c:v>
                </c:pt>
                <c:pt idx="316">
                  <c:v>6.4484509003792203</c:v>
                </c:pt>
                <c:pt idx="317">
                  <c:v>6.4565808253955801</c:v>
                </c:pt>
                <c:pt idx="318">
                  <c:v>6.4967664943788401</c:v>
                </c:pt>
                <c:pt idx="319">
                  <c:v>6.50616109344333</c:v>
                </c:pt>
                <c:pt idx="320">
                  <c:v>6.8470917304557402</c:v>
                </c:pt>
                <c:pt idx="321">
                  <c:v>6.9672826044345397</c:v>
                </c:pt>
                <c:pt idx="322">
                  <c:v>7.2300210092087003</c:v>
                </c:pt>
                <c:pt idx="323">
                  <c:v>7.5444763247331403</c:v>
                </c:pt>
                <c:pt idx="324">
                  <c:v>7.7826255664003803</c:v>
                </c:pt>
                <c:pt idx="325">
                  <c:v>7.8740985905840297</c:v>
                </c:pt>
                <c:pt idx="326">
                  <c:v>8.2687577260337708</c:v>
                </c:pt>
                <c:pt idx="327">
                  <c:v>8.0777640599032594</c:v>
                </c:pt>
                <c:pt idx="328">
                  <c:v>8.6014079341700196</c:v>
                </c:pt>
                <c:pt idx="329">
                  <c:v>8.4634718062775907</c:v>
                </c:pt>
                <c:pt idx="330">
                  <c:v>9.2669075971818593</c:v>
                </c:pt>
                <c:pt idx="331">
                  <c:v>9.7852494908519407</c:v>
                </c:pt>
                <c:pt idx="332">
                  <c:v>9.8516004750514501</c:v>
                </c:pt>
                <c:pt idx="333">
                  <c:v>10.155991170216399</c:v>
                </c:pt>
                <c:pt idx="334">
                  <c:v>10.1493887237012</c:v>
                </c:pt>
                <c:pt idx="335">
                  <c:v>10.47412128343</c:v>
                </c:pt>
                <c:pt idx="336">
                  <c:v>10.5905299074313</c:v>
                </c:pt>
                <c:pt idx="337">
                  <c:v>11.2937279238486</c:v>
                </c:pt>
                <c:pt idx="338">
                  <c:v>11.5185829938043</c:v>
                </c:pt>
                <c:pt idx="339">
                  <c:v>11.5629578678538</c:v>
                </c:pt>
                <c:pt idx="340">
                  <c:v>11.538967319687201</c:v>
                </c:pt>
                <c:pt idx="341">
                  <c:v>11.251547987395799</c:v>
                </c:pt>
                <c:pt idx="342">
                  <c:v>12.064076581417</c:v>
                </c:pt>
                <c:pt idx="343">
                  <c:v>12.2701146396561</c:v>
                </c:pt>
                <c:pt idx="344">
                  <c:v>11.924005535153899</c:v>
                </c:pt>
                <c:pt idx="345">
                  <c:v>12.400170655388299</c:v>
                </c:pt>
                <c:pt idx="346">
                  <c:v>13.2377019497989</c:v>
                </c:pt>
                <c:pt idx="347">
                  <c:v>13.297855029285699</c:v>
                </c:pt>
                <c:pt idx="348">
                  <c:v>12.6369264440695</c:v>
                </c:pt>
                <c:pt idx="349">
                  <c:v>13.102013375882599</c:v>
                </c:pt>
                <c:pt idx="350">
                  <c:v>13.7561643348325</c:v>
                </c:pt>
                <c:pt idx="351">
                  <c:v>13.342030087809</c:v>
                </c:pt>
                <c:pt idx="352">
                  <c:v>12.6806280285484</c:v>
                </c:pt>
                <c:pt idx="353">
                  <c:v>12.778579774444699</c:v>
                </c:pt>
                <c:pt idx="354">
                  <c:v>12.692527764948601</c:v>
                </c:pt>
                <c:pt idx="355">
                  <c:v>12.7979277206062</c:v>
                </c:pt>
                <c:pt idx="356">
                  <c:v>12.339569671532701</c:v>
                </c:pt>
                <c:pt idx="357">
                  <c:v>12.370084095027</c:v>
                </c:pt>
                <c:pt idx="358">
                  <c:v>12.398690443579</c:v>
                </c:pt>
                <c:pt idx="359">
                  <c:v>12.4909241685802</c:v>
                </c:pt>
                <c:pt idx="360">
                  <c:v>12.953028851347099</c:v>
                </c:pt>
                <c:pt idx="361">
                  <c:v>12.886227483163101</c:v>
                </c:pt>
                <c:pt idx="362">
                  <c:v>13.0093355035205</c:v>
                </c:pt>
                <c:pt idx="363">
                  <c:v>12.229378841100701</c:v>
                </c:pt>
                <c:pt idx="364">
                  <c:v>12.2612145252694</c:v>
                </c:pt>
                <c:pt idx="365">
                  <c:v>12.297928029712899</c:v>
                </c:pt>
                <c:pt idx="366">
                  <c:v>12.3330244811187</c:v>
                </c:pt>
                <c:pt idx="367">
                  <c:v>12.3615451277284</c:v>
                </c:pt>
                <c:pt idx="368">
                  <c:v>12.3969474468794</c:v>
                </c:pt>
                <c:pt idx="369">
                  <c:v>12.411832266381101</c:v>
                </c:pt>
                <c:pt idx="370">
                  <c:v>12.4023353827787</c:v>
                </c:pt>
                <c:pt idx="371">
                  <c:v>12.7965951743397</c:v>
                </c:pt>
                <c:pt idx="372">
                  <c:v>13.1068464366444</c:v>
                </c:pt>
                <c:pt idx="373">
                  <c:v>13.496599019592599</c:v>
                </c:pt>
                <c:pt idx="374">
                  <c:v>14.097474039743499</c:v>
                </c:pt>
                <c:pt idx="375">
                  <c:v>14.374299183238101</c:v>
                </c:pt>
                <c:pt idx="376">
                  <c:v>15.0669819364734</c:v>
                </c:pt>
                <c:pt idx="377">
                  <c:v>15.4775749787868</c:v>
                </c:pt>
                <c:pt idx="378">
                  <c:v>15.958914010303801</c:v>
                </c:pt>
                <c:pt idx="379">
                  <c:v>16.8120647793227</c:v>
                </c:pt>
                <c:pt idx="380">
                  <c:v>16.966081379322201</c:v>
                </c:pt>
                <c:pt idx="381">
                  <c:v>17.162593736162201</c:v>
                </c:pt>
                <c:pt idx="382">
                  <c:v>17.247976680153901</c:v>
                </c:pt>
                <c:pt idx="383">
                  <c:v>17.910020324175399</c:v>
                </c:pt>
                <c:pt idx="384">
                  <c:v>18.260686097680399</c:v>
                </c:pt>
                <c:pt idx="385">
                  <c:v>18.251049395554599</c:v>
                </c:pt>
                <c:pt idx="386">
                  <c:v>18.872734130949699</c:v>
                </c:pt>
                <c:pt idx="387">
                  <c:v>18.643434659715801</c:v>
                </c:pt>
                <c:pt idx="388">
                  <c:v>17.8036362714281</c:v>
                </c:pt>
                <c:pt idx="389">
                  <c:v>18.0832956744683</c:v>
                </c:pt>
                <c:pt idx="390">
                  <c:v>18.421782907607099</c:v>
                </c:pt>
                <c:pt idx="391">
                  <c:v>18.936491160759498</c:v>
                </c:pt>
                <c:pt idx="392">
                  <c:v>18.030431494635401</c:v>
                </c:pt>
                <c:pt idx="393">
                  <c:v>18.080983904583</c:v>
                </c:pt>
                <c:pt idx="394">
                  <c:v>18.143466333208099</c:v>
                </c:pt>
                <c:pt idx="395">
                  <c:v>18.179787759152902</c:v>
                </c:pt>
                <c:pt idx="396">
                  <c:v>18.2294831529547</c:v>
                </c:pt>
                <c:pt idx="397">
                  <c:v>18.2699907801648</c:v>
                </c:pt>
                <c:pt idx="398">
                  <c:v>17.418787694290199</c:v>
                </c:pt>
                <c:pt idx="399">
                  <c:v>17.306897035722699</c:v>
                </c:pt>
                <c:pt idx="400">
                  <c:v>15.96769847361</c:v>
                </c:pt>
                <c:pt idx="401">
                  <c:v>16.001264193817999</c:v>
                </c:pt>
                <c:pt idx="402">
                  <c:v>15.889361009903901</c:v>
                </c:pt>
                <c:pt idx="403">
                  <c:v>16.663270960330301</c:v>
                </c:pt>
                <c:pt idx="404">
                  <c:v>17.726383820913501</c:v>
                </c:pt>
                <c:pt idx="405">
                  <c:v>18.390030589784999</c:v>
                </c:pt>
                <c:pt idx="406">
                  <c:v>18.968953943266801</c:v>
                </c:pt>
                <c:pt idx="407">
                  <c:v>19.0579743747493</c:v>
                </c:pt>
                <c:pt idx="408">
                  <c:v>19.543944672422601</c:v>
                </c:pt>
                <c:pt idx="409">
                  <c:v>18.979949805900301</c:v>
                </c:pt>
                <c:pt idx="410">
                  <c:v>19.5463199152505</c:v>
                </c:pt>
                <c:pt idx="411">
                  <c:v>20.079105389471199</c:v>
                </c:pt>
                <c:pt idx="412">
                  <c:v>19.679622427495801</c:v>
                </c:pt>
                <c:pt idx="413">
                  <c:v>20.224991393290999</c:v>
                </c:pt>
                <c:pt idx="414">
                  <c:v>21.1563326031463</c:v>
                </c:pt>
                <c:pt idx="415">
                  <c:v>21.1574578186015</c:v>
                </c:pt>
                <c:pt idx="416">
                  <c:v>20.385654664863701</c:v>
                </c:pt>
                <c:pt idx="417">
                  <c:v>20.794646876501801</c:v>
                </c:pt>
                <c:pt idx="418">
                  <c:v>20.6960352764055</c:v>
                </c:pt>
                <c:pt idx="419">
                  <c:v>19.927821754196</c:v>
                </c:pt>
                <c:pt idx="420">
                  <c:v>19.976102823963998</c:v>
                </c:pt>
                <c:pt idx="421">
                  <c:v>20.013891657028299</c:v>
                </c:pt>
                <c:pt idx="422">
                  <c:v>20.068600669068399</c:v>
                </c:pt>
                <c:pt idx="423">
                  <c:v>20.114809259726201</c:v>
                </c:pt>
                <c:pt idx="424">
                  <c:v>20.1568908565852</c:v>
                </c:pt>
                <c:pt idx="425">
                  <c:v>20.2079495442824</c:v>
                </c:pt>
                <c:pt idx="426">
                  <c:v>20.2927499304595</c:v>
                </c:pt>
                <c:pt idx="427">
                  <c:v>20.552931995562101</c:v>
                </c:pt>
                <c:pt idx="428">
                  <c:v>21.615071100238399</c:v>
                </c:pt>
                <c:pt idx="429">
                  <c:v>21.151187058730599</c:v>
                </c:pt>
                <c:pt idx="430">
                  <c:v>21.848860499214901</c:v>
                </c:pt>
                <c:pt idx="431">
                  <c:v>22.897592664221701</c:v>
                </c:pt>
                <c:pt idx="432">
                  <c:v>23.353076570062299</c:v>
                </c:pt>
                <c:pt idx="433">
                  <c:v>22.938433724502399</c:v>
                </c:pt>
                <c:pt idx="434">
                  <c:v>22.906461555359499</c:v>
                </c:pt>
                <c:pt idx="435">
                  <c:v>24.128325417259799</c:v>
                </c:pt>
                <c:pt idx="436">
                  <c:v>23.815474993661098</c:v>
                </c:pt>
                <c:pt idx="437">
                  <c:v>24.4862986518662</c:v>
                </c:pt>
                <c:pt idx="438">
                  <c:v>24.3442992631043</c:v>
                </c:pt>
                <c:pt idx="439">
                  <c:v>24.861548226102499</c:v>
                </c:pt>
                <c:pt idx="440">
                  <c:v>25.482694427207999</c:v>
                </c:pt>
                <c:pt idx="441">
                  <c:v>25.946164496317099</c:v>
                </c:pt>
                <c:pt idx="442">
                  <c:v>26.396273782802599</c:v>
                </c:pt>
                <c:pt idx="443">
                  <c:v>26.503119375109701</c:v>
                </c:pt>
                <c:pt idx="444">
                  <c:v>26.9575926115211</c:v>
                </c:pt>
                <c:pt idx="445">
                  <c:v>27.378486422268601</c:v>
                </c:pt>
                <c:pt idx="446">
                  <c:v>27.936312711425401</c:v>
                </c:pt>
                <c:pt idx="447">
                  <c:v>27.607114035037998</c:v>
                </c:pt>
                <c:pt idx="448">
                  <c:v>28.426742586217902</c:v>
                </c:pt>
                <c:pt idx="449">
                  <c:v>28.680052321979499</c:v>
                </c:pt>
                <c:pt idx="450">
                  <c:v>28.753298381445301</c:v>
                </c:pt>
                <c:pt idx="451">
                  <c:v>28.851611246767</c:v>
                </c:pt>
                <c:pt idx="452">
                  <c:v>29.948780385570299</c:v>
                </c:pt>
                <c:pt idx="453">
                  <c:v>30.1763442882813</c:v>
                </c:pt>
                <c:pt idx="454">
                  <c:v>29.8886057269427</c:v>
                </c:pt>
                <c:pt idx="455">
                  <c:v>30.9122900301046</c:v>
                </c:pt>
                <c:pt idx="456">
                  <c:v>30.772082173763899</c:v>
                </c:pt>
                <c:pt idx="457">
                  <c:v>28.333736272902101</c:v>
                </c:pt>
                <c:pt idx="458">
                  <c:v>28.423121546334698</c:v>
                </c:pt>
                <c:pt idx="459">
                  <c:v>28.5142087438632</c:v>
                </c:pt>
                <c:pt idx="460">
                  <c:v>29.421185397142001</c:v>
                </c:pt>
                <c:pt idx="461">
                  <c:v>30.2794677559089</c:v>
                </c:pt>
                <c:pt idx="462">
                  <c:v>30.377730144570599</c:v>
                </c:pt>
                <c:pt idx="463">
                  <c:v>30.782865059791</c:v>
                </c:pt>
                <c:pt idx="464">
                  <c:v>31.120661412259</c:v>
                </c:pt>
                <c:pt idx="465">
                  <c:v>30.8470485399559</c:v>
                </c:pt>
                <c:pt idx="466">
                  <c:v>30.1972260970559</c:v>
                </c:pt>
                <c:pt idx="467">
                  <c:v>30.934865522136199</c:v>
                </c:pt>
                <c:pt idx="468">
                  <c:v>29.6169171627302</c:v>
                </c:pt>
                <c:pt idx="469">
                  <c:v>29.7278823767593</c:v>
                </c:pt>
                <c:pt idx="470">
                  <c:v>29.835085955956099</c:v>
                </c:pt>
                <c:pt idx="471">
                  <c:v>29.9588480844088</c:v>
                </c:pt>
                <c:pt idx="472">
                  <c:v>30.078611279825399</c:v>
                </c:pt>
                <c:pt idx="473">
                  <c:v>30.2178806093338</c:v>
                </c:pt>
                <c:pt idx="474">
                  <c:v>30.338982063485201</c:v>
                </c:pt>
                <c:pt idx="475">
                  <c:v>30.460264878744798</c:v>
                </c:pt>
                <c:pt idx="476">
                  <c:v>30.735112421401599</c:v>
                </c:pt>
                <c:pt idx="477">
                  <c:v>31.093876949429902</c:v>
                </c:pt>
                <c:pt idx="478">
                  <c:v>32.464531363906701</c:v>
                </c:pt>
                <c:pt idx="479">
                  <c:v>33.826556735740802</c:v>
                </c:pt>
                <c:pt idx="480">
                  <c:v>32.457385505236502</c:v>
                </c:pt>
                <c:pt idx="481">
                  <c:v>33.328752561759401</c:v>
                </c:pt>
                <c:pt idx="482">
                  <c:v>34.966880777594703</c:v>
                </c:pt>
                <c:pt idx="483">
                  <c:v>34.767332731455099</c:v>
                </c:pt>
                <c:pt idx="484">
                  <c:v>35.952990264869001</c:v>
                </c:pt>
                <c:pt idx="485">
                  <c:v>34.976148751722</c:v>
                </c:pt>
                <c:pt idx="486">
                  <c:v>35.231618077308703</c:v>
                </c:pt>
                <c:pt idx="487">
                  <c:v>36.4338667710199</c:v>
                </c:pt>
                <c:pt idx="488">
                  <c:v>35.106812933442797</c:v>
                </c:pt>
                <c:pt idx="489">
                  <c:v>34.4075474543273</c:v>
                </c:pt>
                <c:pt idx="490">
                  <c:v>34.537842359758102</c:v>
                </c:pt>
                <c:pt idx="491">
                  <c:v>34.835910663554003</c:v>
                </c:pt>
                <c:pt idx="492">
                  <c:v>35.771852869271498</c:v>
                </c:pt>
                <c:pt idx="493">
                  <c:v>36.159060222837603</c:v>
                </c:pt>
                <c:pt idx="494">
                  <c:v>35.355167014172302</c:v>
                </c:pt>
                <c:pt idx="495">
                  <c:v>35.9751269421646</c:v>
                </c:pt>
                <c:pt idx="496">
                  <c:v>37.608916060179702</c:v>
                </c:pt>
                <c:pt idx="497">
                  <c:v>37.926425660208302</c:v>
                </c:pt>
                <c:pt idx="498">
                  <c:v>40.162535417780703</c:v>
                </c:pt>
                <c:pt idx="499">
                  <c:v>38.756320121300597</c:v>
                </c:pt>
                <c:pt idx="500">
                  <c:v>38.4716871333695</c:v>
                </c:pt>
                <c:pt idx="501">
                  <c:v>36.417372297823498</c:v>
                </c:pt>
                <c:pt idx="502">
                  <c:v>36.585258747019402</c:v>
                </c:pt>
                <c:pt idx="503">
                  <c:v>36.7778122981058</c:v>
                </c:pt>
                <c:pt idx="504">
                  <c:v>36.9445531894523</c:v>
                </c:pt>
                <c:pt idx="505">
                  <c:v>34.271561512652497</c:v>
                </c:pt>
                <c:pt idx="506">
                  <c:v>34.451937737846599</c:v>
                </c:pt>
                <c:pt idx="507">
                  <c:v>34.6259928687995</c:v>
                </c:pt>
                <c:pt idx="508">
                  <c:v>34.844792300237899</c:v>
                </c:pt>
                <c:pt idx="509">
                  <c:v>35.232691406010801</c:v>
                </c:pt>
                <c:pt idx="510">
                  <c:v>33.738938790904498</c:v>
                </c:pt>
                <c:pt idx="511">
                  <c:v>33.9548499390784</c:v>
                </c:pt>
                <c:pt idx="512">
                  <c:v>34.162235754656798</c:v>
                </c:pt>
                <c:pt idx="513">
                  <c:v>34.370541428573802</c:v>
                </c:pt>
                <c:pt idx="514">
                  <c:v>34.565949477952202</c:v>
                </c:pt>
                <c:pt idx="515">
                  <c:v>34.741276223133198</c:v>
                </c:pt>
                <c:pt idx="516">
                  <c:v>34.924124625335203</c:v>
                </c:pt>
                <c:pt idx="517">
                  <c:v>35.124436925813797</c:v>
                </c:pt>
                <c:pt idx="518">
                  <c:v>35.310362053105997</c:v>
                </c:pt>
                <c:pt idx="519">
                  <c:v>35.496205637006497</c:v>
                </c:pt>
                <c:pt idx="520">
                  <c:v>35.846880013597698</c:v>
                </c:pt>
                <c:pt idx="521">
                  <c:v>35.200610524308097</c:v>
                </c:pt>
                <c:pt idx="522">
                  <c:v>36.990884654149397</c:v>
                </c:pt>
                <c:pt idx="523">
                  <c:v>39.269994524863101</c:v>
                </c:pt>
                <c:pt idx="524">
                  <c:v>41.320912295664598</c:v>
                </c:pt>
                <c:pt idx="525">
                  <c:v>42.036014813701101</c:v>
                </c:pt>
                <c:pt idx="526">
                  <c:v>43.910878552090203</c:v>
                </c:pt>
                <c:pt idx="527">
                  <c:v>45.415194955902997</c:v>
                </c:pt>
                <c:pt idx="528">
                  <c:v>43.731976079188698</c:v>
                </c:pt>
                <c:pt idx="529">
                  <c:v>43.892297551596201</c:v>
                </c:pt>
                <c:pt idx="530">
                  <c:v>42.078350882388101</c:v>
                </c:pt>
                <c:pt idx="531">
                  <c:v>43.748758702014101</c:v>
                </c:pt>
                <c:pt idx="532">
                  <c:v>43.5354196516192</c:v>
                </c:pt>
                <c:pt idx="533">
                  <c:v>41.525617873478502</c:v>
                </c:pt>
                <c:pt idx="534">
                  <c:v>41.682867571701301</c:v>
                </c:pt>
                <c:pt idx="535">
                  <c:v>41.867770345158299</c:v>
                </c:pt>
                <c:pt idx="536">
                  <c:v>43.033697443838903</c:v>
                </c:pt>
                <c:pt idx="537">
                  <c:v>44.378240399311302</c:v>
                </c:pt>
                <c:pt idx="538">
                  <c:v>44.772698992101802</c:v>
                </c:pt>
                <c:pt idx="539">
                  <c:v>45.015151403550703</c:v>
                </c:pt>
                <c:pt idx="540">
                  <c:v>45.721598565550998</c:v>
                </c:pt>
                <c:pt idx="541">
                  <c:v>44.743907523013803</c:v>
                </c:pt>
                <c:pt idx="542">
                  <c:v>44.530157528815899</c:v>
                </c:pt>
                <c:pt idx="543">
                  <c:v>46.115270058525297</c:v>
                </c:pt>
                <c:pt idx="544">
                  <c:v>45.759764725228997</c:v>
                </c:pt>
                <c:pt idx="545">
                  <c:v>46.171166719595099</c:v>
                </c:pt>
                <c:pt idx="546">
                  <c:v>48.449845794555401</c:v>
                </c:pt>
                <c:pt idx="547">
                  <c:v>48.968991557172899</c:v>
                </c:pt>
                <c:pt idx="548">
                  <c:v>47.579943054747197</c:v>
                </c:pt>
                <c:pt idx="549">
                  <c:v>45.725567453097597</c:v>
                </c:pt>
                <c:pt idx="550">
                  <c:v>45.9372860384455</c:v>
                </c:pt>
                <c:pt idx="551">
                  <c:v>46.176750865793998</c:v>
                </c:pt>
                <c:pt idx="552">
                  <c:v>46.410970366620901</c:v>
                </c:pt>
                <c:pt idx="553">
                  <c:v>46.645443898596902</c:v>
                </c:pt>
                <c:pt idx="554">
                  <c:v>46.940193471349197</c:v>
                </c:pt>
                <c:pt idx="555">
                  <c:v>47.265151882416703</c:v>
                </c:pt>
                <c:pt idx="556">
                  <c:v>47.589495132604398</c:v>
                </c:pt>
                <c:pt idx="557">
                  <c:v>46.754116148995301</c:v>
                </c:pt>
                <c:pt idx="558">
                  <c:v>41.739239230213698</c:v>
                </c:pt>
                <c:pt idx="559">
                  <c:v>42.007184001239203</c:v>
                </c:pt>
                <c:pt idx="560">
                  <c:v>42.266710443580898</c:v>
                </c:pt>
                <c:pt idx="561">
                  <c:v>42.516357162820803</c:v>
                </c:pt>
                <c:pt idx="562">
                  <c:v>42.749101030165598</c:v>
                </c:pt>
                <c:pt idx="563">
                  <c:v>43.073450350477501</c:v>
                </c:pt>
                <c:pt idx="564">
                  <c:v>43.396792586660297</c:v>
                </c:pt>
                <c:pt idx="565">
                  <c:v>43.657916764791501</c:v>
                </c:pt>
                <c:pt idx="566">
                  <c:v>43.9663034070918</c:v>
                </c:pt>
                <c:pt idx="567">
                  <c:v>44.228204971892197</c:v>
                </c:pt>
                <c:pt idx="568">
                  <c:v>44.583378381480998</c:v>
                </c:pt>
                <c:pt idx="569">
                  <c:v>44.809517050137799</c:v>
                </c:pt>
                <c:pt idx="570">
                  <c:v>45.052110105447703</c:v>
                </c:pt>
                <c:pt idx="571">
                  <c:v>45.365353681705798</c:v>
                </c:pt>
                <c:pt idx="572">
                  <c:v>45.552082653593303</c:v>
                </c:pt>
                <c:pt idx="573">
                  <c:v>48.291765989957298</c:v>
                </c:pt>
                <c:pt idx="574">
                  <c:v>49.772252262915302</c:v>
                </c:pt>
                <c:pt idx="575">
                  <c:v>52.097101619700297</c:v>
                </c:pt>
                <c:pt idx="576">
                  <c:v>55.032127232235197</c:v>
                </c:pt>
                <c:pt idx="577">
                  <c:v>57.910087142483398</c:v>
                </c:pt>
                <c:pt idx="578">
                  <c:v>54.375511519059899</c:v>
                </c:pt>
                <c:pt idx="579">
                  <c:v>53.095741475652297</c:v>
                </c:pt>
                <c:pt idx="580">
                  <c:v>51.110113314942801</c:v>
                </c:pt>
                <c:pt idx="581">
                  <c:v>54.1066636195429</c:v>
                </c:pt>
                <c:pt idx="582">
                  <c:v>55.776822946218999</c:v>
                </c:pt>
                <c:pt idx="583">
                  <c:v>55.136784970885401</c:v>
                </c:pt>
                <c:pt idx="584">
                  <c:v>62.115319373751099</c:v>
                </c:pt>
                <c:pt idx="585">
                  <c:v>62.542065346810602</c:v>
                </c:pt>
                <c:pt idx="586">
                  <c:v>64.239519461686996</c:v>
                </c:pt>
                <c:pt idx="587">
                  <c:v>63.551040694619097</c:v>
                </c:pt>
                <c:pt idx="588">
                  <c:v>62.917597026857798</c:v>
                </c:pt>
                <c:pt idx="589">
                  <c:v>65.740057045369696</c:v>
                </c:pt>
                <c:pt idx="590">
                  <c:v>65.334733213922505</c:v>
                </c:pt>
                <c:pt idx="591">
                  <c:v>65.240754138645201</c:v>
                </c:pt>
                <c:pt idx="592">
                  <c:v>66.875887770374504</c:v>
                </c:pt>
                <c:pt idx="593">
                  <c:v>65.5160379019499</c:v>
                </c:pt>
                <c:pt idx="594">
                  <c:v>66.029962952013804</c:v>
                </c:pt>
                <c:pt idx="595">
                  <c:v>70.042138113138293</c:v>
                </c:pt>
                <c:pt idx="596">
                  <c:v>67.477817568144403</c:v>
                </c:pt>
                <c:pt idx="597">
                  <c:v>66.398892099361603</c:v>
                </c:pt>
                <c:pt idx="598">
                  <c:v>66.562533402305505</c:v>
                </c:pt>
                <c:pt idx="599">
                  <c:v>66.815928102541093</c:v>
                </c:pt>
                <c:pt idx="600">
                  <c:v>67.068947445025401</c:v>
                </c:pt>
                <c:pt idx="601">
                  <c:v>67.523382328924001</c:v>
                </c:pt>
                <c:pt idx="602">
                  <c:v>66.647034146548904</c:v>
                </c:pt>
                <c:pt idx="603">
                  <c:v>65.909659011046202</c:v>
                </c:pt>
                <c:pt idx="604">
                  <c:v>66.200931809222695</c:v>
                </c:pt>
                <c:pt idx="605">
                  <c:v>66.521418808392994</c:v>
                </c:pt>
                <c:pt idx="606">
                  <c:v>66.027056833095997</c:v>
                </c:pt>
                <c:pt idx="607">
                  <c:v>66.514107148587399</c:v>
                </c:pt>
                <c:pt idx="608">
                  <c:v>62.405427750230601</c:v>
                </c:pt>
                <c:pt idx="609">
                  <c:v>62.690612006025098</c:v>
                </c:pt>
                <c:pt idx="610">
                  <c:v>63.0224539097647</c:v>
                </c:pt>
                <c:pt idx="611">
                  <c:v>63.365245846017601</c:v>
                </c:pt>
                <c:pt idx="612">
                  <c:v>64.778043280053495</c:v>
                </c:pt>
                <c:pt idx="613">
                  <c:v>64.015669372807594</c:v>
                </c:pt>
                <c:pt idx="614">
                  <c:v>67.650880913278499</c:v>
                </c:pt>
                <c:pt idx="615">
                  <c:v>70.592832392562698</c:v>
                </c:pt>
                <c:pt idx="616">
                  <c:v>69.998301778383194</c:v>
                </c:pt>
                <c:pt idx="617">
                  <c:v>62.1381964212813</c:v>
                </c:pt>
                <c:pt idx="618">
                  <c:v>64.237085908353706</c:v>
                </c:pt>
                <c:pt idx="619">
                  <c:v>65.299000025020405</c:v>
                </c:pt>
                <c:pt idx="620">
                  <c:v>68.551894819080005</c:v>
                </c:pt>
                <c:pt idx="621">
                  <c:v>66.588838921775604</c:v>
                </c:pt>
                <c:pt idx="622">
                  <c:v>70.916858081308206</c:v>
                </c:pt>
                <c:pt idx="623">
                  <c:v>71.444515420917497</c:v>
                </c:pt>
                <c:pt idx="624">
                  <c:v>70.457623786233597</c:v>
                </c:pt>
                <c:pt idx="625">
                  <c:v>73.709018370560003</c:v>
                </c:pt>
                <c:pt idx="626">
                  <c:v>74.854304579569799</c:v>
                </c:pt>
                <c:pt idx="627">
                  <c:v>79.566608448717801</c:v>
                </c:pt>
                <c:pt idx="628">
                  <c:v>79.551828465370306</c:v>
                </c:pt>
                <c:pt idx="629">
                  <c:v>72.971116603633803</c:v>
                </c:pt>
                <c:pt idx="630">
                  <c:v>73.385111654681296</c:v>
                </c:pt>
                <c:pt idx="631">
                  <c:v>75.414148603514107</c:v>
                </c:pt>
                <c:pt idx="632">
                  <c:v>80.190307006009306</c:v>
                </c:pt>
                <c:pt idx="633">
                  <c:v>79.912816603152194</c:v>
                </c:pt>
                <c:pt idx="634">
                  <c:v>67.558638931377303</c:v>
                </c:pt>
                <c:pt idx="635">
                  <c:v>68.400647574812496</c:v>
                </c:pt>
                <c:pt idx="636">
                  <c:v>68.410772230509394</c:v>
                </c:pt>
                <c:pt idx="637">
                  <c:v>70.912457800642201</c:v>
                </c:pt>
                <c:pt idx="638">
                  <c:v>75.871635669224403</c:v>
                </c:pt>
                <c:pt idx="639">
                  <c:v>77.721054805758797</c:v>
                </c:pt>
                <c:pt idx="640">
                  <c:v>80.011656260342207</c:v>
                </c:pt>
                <c:pt idx="641">
                  <c:v>81.595444745413502</c:v>
                </c:pt>
                <c:pt idx="642">
                  <c:v>90.222732662041295</c:v>
                </c:pt>
                <c:pt idx="643">
                  <c:v>87.369417029241404</c:v>
                </c:pt>
                <c:pt idx="644">
                  <c:v>83.863771699925096</c:v>
                </c:pt>
                <c:pt idx="645">
                  <c:v>85.272497741398695</c:v>
                </c:pt>
                <c:pt idx="646">
                  <c:v>89.386143249250296</c:v>
                </c:pt>
                <c:pt idx="647">
                  <c:v>88.418059560689798</c:v>
                </c:pt>
                <c:pt idx="648">
                  <c:v>89.530166454572594</c:v>
                </c:pt>
                <c:pt idx="649">
                  <c:v>88.554822030966307</c:v>
                </c:pt>
                <c:pt idx="650">
                  <c:v>87.103637922232906</c:v>
                </c:pt>
                <c:pt idx="651">
                  <c:v>88.226268256976198</c:v>
                </c:pt>
                <c:pt idx="652">
                  <c:v>89.325865312592796</c:v>
                </c:pt>
                <c:pt idx="653">
                  <c:v>90.3930952637686</c:v>
                </c:pt>
                <c:pt idx="654">
                  <c:v>91.356101819563406</c:v>
                </c:pt>
                <c:pt idx="655">
                  <c:v>92.163421058288407</c:v>
                </c:pt>
                <c:pt idx="656">
                  <c:v>92.903536930443906</c:v>
                </c:pt>
                <c:pt idx="657">
                  <c:v>93.754487412983806</c:v>
                </c:pt>
                <c:pt idx="658">
                  <c:v>94.664352276549593</c:v>
                </c:pt>
                <c:pt idx="659">
                  <c:v>95.023694543631805</c:v>
                </c:pt>
                <c:pt idx="660">
                  <c:v>93.080058537627906</c:v>
                </c:pt>
                <c:pt idx="661">
                  <c:v>93.964582937654896</c:v>
                </c:pt>
                <c:pt idx="662">
                  <c:v>94.956159855924795</c:v>
                </c:pt>
                <c:pt idx="663">
                  <c:v>97.407190255274699</c:v>
                </c:pt>
                <c:pt idx="664">
                  <c:v>99.147352914060804</c:v>
                </c:pt>
                <c:pt idx="665">
                  <c:v>110.90264596091799</c:v>
                </c:pt>
                <c:pt idx="666">
                  <c:v>116.78439987047101</c:v>
                </c:pt>
                <c:pt idx="667">
                  <c:v>118.283536093295</c:v>
                </c:pt>
                <c:pt idx="668">
                  <c:v>123.332271880009</c:v>
                </c:pt>
                <c:pt idx="669">
                  <c:v>127.289063810279</c:v>
                </c:pt>
                <c:pt idx="670">
                  <c:v>131.723768222866</c:v>
                </c:pt>
                <c:pt idx="671">
                  <c:v>141.462615034208</c:v>
                </c:pt>
                <c:pt idx="672">
                  <c:v>143.20018826698799</c:v>
                </c:pt>
                <c:pt idx="673">
                  <c:v>148.51745007363701</c:v>
                </c:pt>
                <c:pt idx="674">
                  <c:v>143.52667990849</c:v>
                </c:pt>
                <c:pt idx="675">
                  <c:v>143.87617791484601</c:v>
                </c:pt>
                <c:pt idx="676">
                  <c:v>146.275704270245</c:v>
                </c:pt>
                <c:pt idx="677">
                  <c:v>142.33638118877701</c:v>
                </c:pt>
                <c:pt idx="678">
                  <c:v>146.43657853530601</c:v>
                </c:pt>
                <c:pt idx="679">
                  <c:v>144.81341283453099</c:v>
                </c:pt>
                <c:pt idx="680">
                  <c:v>144.06665828526801</c:v>
                </c:pt>
                <c:pt idx="681">
                  <c:v>145.10749339664699</c:v>
                </c:pt>
                <c:pt idx="682">
                  <c:v>146.16463215158399</c:v>
                </c:pt>
                <c:pt idx="683">
                  <c:v>147.36786199159701</c:v>
                </c:pt>
                <c:pt idx="684">
                  <c:v>148.50677441753601</c:v>
                </c:pt>
                <c:pt idx="685">
                  <c:v>149.63353662266499</c:v>
                </c:pt>
                <c:pt idx="686">
                  <c:v>150.86382655837201</c:v>
                </c:pt>
                <c:pt idx="687">
                  <c:v>151.79825280407701</c:v>
                </c:pt>
                <c:pt idx="688">
                  <c:v>151.879133490329</c:v>
                </c:pt>
                <c:pt idx="689">
                  <c:v>152.09488504800501</c:v>
                </c:pt>
                <c:pt idx="690">
                  <c:v>150.54574474072601</c:v>
                </c:pt>
                <c:pt idx="691">
                  <c:v>154.27393628200201</c:v>
                </c:pt>
                <c:pt idx="692">
                  <c:v>167.58052298325501</c:v>
                </c:pt>
                <c:pt idx="693">
                  <c:v>170.573121655009</c:v>
                </c:pt>
                <c:pt idx="694">
                  <c:v>170.19630816156101</c:v>
                </c:pt>
                <c:pt idx="695">
                  <c:v>169.78111530698601</c:v>
                </c:pt>
                <c:pt idx="696">
                  <c:v>179.547800264888</c:v>
                </c:pt>
                <c:pt idx="697">
                  <c:v>182.85537678854701</c:v>
                </c:pt>
                <c:pt idx="698">
                  <c:v>182.62722652839801</c:v>
                </c:pt>
                <c:pt idx="699">
                  <c:v>181.78147497417501</c:v>
                </c:pt>
                <c:pt idx="700">
                  <c:v>174.65680743148201</c:v>
                </c:pt>
                <c:pt idx="701">
                  <c:v>182.80349149813901</c:v>
                </c:pt>
                <c:pt idx="702">
                  <c:v>195.768667372274</c:v>
                </c:pt>
                <c:pt idx="703">
                  <c:v>204.63748486008399</c:v>
                </c:pt>
                <c:pt idx="704">
                  <c:v>207.14629764421599</c:v>
                </c:pt>
                <c:pt idx="705">
                  <c:v>223.034524364059</c:v>
                </c:pt>
                <c:pt idx="706">
                  <c:v>235.257467008281</c:v>
                </c:pt>
                <c:pt idx="707">
                  <c:v>233.41667153096799</c:v>
                </c:pt>
                <c:pt idx="708">
                  <c:v>245.36677715741001</c:v>
                </c:pt>
                <c:pt idx="709">
                  <c:v>249.18327938818101</c:v>
                </c:pt>
                <c:pt idx="710">
                  <c:v>234.409600384773</c:v>
                </c:pt>
                <c:pt idx="711">
                  <c:v>249.71710712855901</c:v>
                </c:pt>
                <c:pt idx="712">
                  <c:v>230.19703443110001</c:v>
                </c:pt>
                <c:pt idx="713">
                  <c:v>233.71028856661201</c:v>
                </c:pt>
                <c:pt idx="714">
                  <c:v>237.39894576506299</c:v>
                </c:pt>
                <c:pt idx="715">
                  <c:v>230.744066548495</c:v>
                </c:pt>
                <c:pt idx="716">
                  <c:v>260.47118137650398</c:v>
                </c:pt>
                <c:pt idx="717">
                  <c:v>273.12080546908402</c:v>
                </c:pt>
                <c:pt idx="718">
                  <c:v>278.77782738618203</c:v>
                </c:pt>
                <c:pt idx="719">
                  <c:v>274.17015109099702</c:v>
                </c:pt>
                <c:pt idx="720">
                  <c:v>275.542070301656</c:v>
                </c:pt>
                <c:pt idx="721">
                  <c:v>287.58837024568697</c:v>
                </c:pt>
                <c:pt idx="722">
                  <c:v>299.934080043395</c:v>
                </c:pt>
                <c:pt idx="723">
                  <c:v>311.840522711419</c:v>
                </c:pt>
                <c:pt idx="724">
                  <c:v>305.05802008106201</c:v>
                </c:pt>
                <c:pt idx="725">
                  <c:v>217.43486868650399</c:v>
                </c:pt>
                <c:pt idx="726">
                  <c:v>218.175342393596</c:v>
                </c:pt>
                <c:pt idx="727">
                  <c:v>219.040951622178</c:v>
                </c:pt>
                <c:pt idx="728">
                  <c:v>219.69901172041099</c:v>
                </c:pt>
                <c:pt idx="729">
                  <c:v>220.711838419381</c:v>
                </c:pt>
                <c:pt idx="730">
                  <c:v>221.67836766430699</c:v>
                </c:pt>
                <c:pt idx="731">
                  <c:v>222.70031932260699</c:v>
                </c:pt>
                <c:pt idx="732">
                  <c:v>223.825426814031</c:v>
                </c:pt>
                <c:pt idx="733">
                  <c:v>226.028596714408</c:v>
                </c:pt>
                <c:pt idx="734">
                  <c:v>224.34341642906699</c:v>
                </c:pt>
                <c:pt idx="735">
                  <c:v>218.248584157441</c:v>
                </c:pt>
                <c:pt idx="736">
                  <c:v>226.811854172822</c:v>
                </c:pt>
                <c:pt idx="737">
                  <c:v>230.82976222012701</c:v>
                </c:pt>
                <c:pt idx="738">
                  <c:v>226.92737522155701</c:v>
                </c:pt>
                <c:pt idx="739">
                  <c:v>231.74497297489299</c:v>
                </c:pt>
                <c:pt idx="740">
                  <c:v>247.13481783921301</c:v>
                </c:pt>
                <c:pt idx="741">
                  <c:v>243.105759685376</c:v>
                </c:pt>
                <c:pt idx="742">
                  <c:v>248.489061709814</c:v>
                </c:pt>
                <c:pt idx="743">
                  <c:v>260.88740599451398</c:v>
                </c:pt>
                <c:pt idx="744">
                  <c:v>271.68338847702398</c:v>
                </c:pt>
                <c:pt idx="745">
                  <c:v>269.89284626361501</c:v>
                </c:pt>
                <c:pt idx="746">
                  <c:v>291.18301157354199</c:v>
                </c:pt>
                <c:pt idx="747">
                  <c:v>297.59876531507098</c:v>
                </c:pt>
                <c:pt idx="748">
                  <c:v>297.32977589609999</c:v>
                </c:pt>
                <c:pt idx="749">
                  <c:v>288.494147297871</c:v>
                </c:pt>
                <c:pt idx="750">
                  <c:v>293.38402542652301</c:v>
                </c:pt>
                <c:pt idx="751">
                  <c:v>298.56774456411301</c:v>
                </c:pt>
                <c:pt idx="752">
                  <c:v>274.79884195902201</c:v>
                </c:pt>
                <c:pt idx="753">
                  <c:v>276.36943171056402</c:v>
                </c:pt>
                <c:pt idx="754">
                  <c:v>276.66609510890299</c:v>
                </c:pt>
                <c:pt idx="755">
                  <c:v>270.95956284979297</c:v>
                </c:pt>
                <c:pt idx="756">
                  <c:v>273.19548875612202</c:v>
                </c:pt>
                <c:pt idx="757">
                  <c:v>271.93894880155801</c:v>
                </c:pt>
                <c:pt idx="758">
                  <c:v>268.585694725981</c:v>
                </c:pt>
                <c:pt idx="759">
                  <c:v>244.19799375848001</c:v>
                </c:pt>
                <c:pt idx="760">
                  <c:v>245.640339929899</c:v>
                </c:pt>
                <c:pt idx="761">
                  <c:v>247.34086326937799</c:v>
                </c:pt>
                <c:pt idx="762">
                  <c:v>248.74707898825099</c:v>
                </c:pt>
                <c:pt idx="763">
                  <c:v>250.24382270343801</c:v>
                </c:pt>
                <c:pt idx="764">
                  <c:v>257.76036641261902</c:v>
                </c:pt>
                <c:pt idx="765">
                  <c:v>277.52928228106498</c:v>
                </c:pt>
                <c:pt idx="766">
                  <c:v>286.09437936114301</c:v>
                </c:pt>
                <c:pt idx="767">
                  <c:v>286.85618885708499</c:v>
                </c:pt>
                <c:pt idx="768">
                  <c:v>298.69818872579401</c:v>
                </c:pt>
                <c:pt idx="769">
                  <c:v>285.16436170180202</c:v>
                </c:pt>
                <c:pt idx="770">
                  <c:v>298.64684286466701</c:v>
                </c:pt>
                <c:pt idx="771">
                  <c:v>307.040383936956</c:v>
                </c:pt>
                <c:pt idx="772">
                  <c:v>303.64151797675902</c:v>
                </c:pt>
                <c:pt idx="773">
                  <c:v>308.76658177089098</c:v>
                </c:pt>
                <c:pt idx="774">
                  <c:v>296.96943036235098</c:v>
                </c:pt>
                <c:pt idx="775">
                  <c:v>330.43032633121697</c:v>
                </c:pt>
                <c:pt idx="776">
                  <c:v>329.59645868417698</c:v>
                </c:pt>
                <c:pt idx="777">
                  <c:v>334.08782280068198</c:v>
                </c:pt>
                <c:pt idx="778">
                  <c:v>326.28417643362798</c:v>
                </c:pt>
                <c:pt idx="779">
                  <c:v>330.82483963973198</c:v>
                </c:pt>
                <c:pt idx="780">
                  <c:v>332.759450909772</c:v>
                </c:pt>
                <c:pt idx="781">
                  <c:v>326.05095298292099</c:v>
                </c:pt>
                <c:pt idx="782">
                  <c:v>339.38537016586901</c:v>
                </c:pt>
                <c:pt idx="783">
                  <c:v>332.113524049494</c:v>
                </c:pt>
                <c:pt idx="784">
                  <c:v>336.80553707822202</c:v>
                </c:pt>
                <c:pt idx="785">
                  <c:v>340.97423153696298</c:v>
                </c:pt>
                <c:pt idx="786">
                  <c:v>355.84039763516398</c:v>
                </c:pt>
                <c:pt idx="787">
                  <c:v>362.40871572745499</c:v>
                </c:pt>
                <c:pt idx="788">
                  <c:v>366.65094255750802</c:v>
                </c:pt>
                <c:pt idx="789">
                  <c:v>367.90712560076201</c:v>
                </c:pt>
                <c:pt idx="790">
                  <c:v>377.35151237447798</c:v>
                </c:pt>
                <c:pt idx="791">
                  <c:v>366.79462279865498</c:v>
                </c:pt>
                <c:pt idx="792">
                  <c:v>378.17329559011398</c:v>
                </c:pt>
                <c:pt idx="793">
                  <c:v>380.36239087496</c:v>
                </c:pt>
                <c:pt idx="794">
                  <c:v>379.86873421729598</c:v>
                </c:pt>
                <c:pt idx="795">
                  <c:v>395.01574933723799</c:v>
                </c:pt>
                <c:pt idx="796">
                  <c:v>395.44297404202001</c:v>
                </c:pt>
                <c:pt idx="797">
                  <c:v>401.97294804414599</c:v>
                </c:pt>
                <c:pt idx="798">
                  <c:v>395.419822963733</c:v>
                </c:pt>
                <c:pt idx="799">
                  <c:v>402.75889120959101</c:v>
                </c:pt>
                <c:pt idx="800">
                  <c:v>415.37882123830201</c:v>
                </c:pt>
                <c:pt idx="801">
                  <c:v>405.69839780218001</c:v>
                </c:pt>
                <c:pt idx="802">
                  <c:v>387.37782631565898</c:v>
                </c:pt>
                <c:pt idx="803">
                  <c:v>391.37412423141302</c:v>
                </c:pt>
                <c:pt idx="804">
                  <c:v>392.60880372344701</c:v>
                </c:pt>
                <c:pt idx="805">
                  <c:v>393.81981807470902</c:v>
                </c:pt>
                <c:pt idx="806">
                  <c:v>394.92398138298603</c:v>
                </c:pt>
                <c:pt idx="807">
                  <c:v>397.36926658879798</c:v>
                </c:pt>
                <c:pt idx="808">
                  <c:v>389.63734006077601</c:v>
                </c:pt>
                <c:pt idx="809">
                  <c:v>396.32001465651302</c:v>
                </c:pt>
                <c:pt idx="810">
                  <c:v>381.73831890326198</c:v>
                </c:pt>
                <c:pt idx="811">
                  <c:v>383.96050522981</c:v>
                </c:pt>
                <c:pt idx="812">
                  <c:v>392.44336566117602</c:v>
                </c:pt>
                <c:pt idx="813">
                  <c:v>408.11605349066201</c:v>
                </c:pt>
                <c:pt idx="814">
                  <c:v>418.94860074170202</c:v>
                </c:pt>
                <c:pt idx="815">
                  <c:v>429.626195860368</c:v>
                </c:pt>
                <c:pt idx="816">
                  <c:v>444.34941973199199</c:v>
                </c:pt>
                <c:pt idx="817">
                  <c:v>458.393128150118</c:v>
                </c:pt>
                <c:pt idx="818">
                  <c:v>477.55635932415498</c:v>
                </c:pt>
                <c:pt idx="819">
                  <c:v>482.40409390739899</c:v>
                </c:pt>
                <c:pt idx="820">
                  <c:v>500.68917266451899</c:v>
                </c:pt>
                <c:pt idx="821">
                  <c:v>495.51091956579899</c:v>
                </c:pt>
                <c:pt idx="822">
                  <c:v>517.14669675647997</c:v>
                </c:pt>
                <c:pt idx="823">
                  <c:v>524.84980492418902</c:v>
                </c:pt>
                <c:pt idx="824">
                  <c:v>538.96728007409195</c:v>
                </c:pt>
                <c:pt idx="825">
                  <c:v>548.28360228680106</c:v>
                </c:pt>
                <c:pt idx="826">
                  <c:v>554.44550651702104</c:v>
                </c:pt>
                <c:pt idx="827">
                  <c:v>568.58384271266004</c:v>
                </c:pt>
                <c:pt idx="828">
                  <c:v>584.38089290001199</c:v>
                </c:pt>
                <c:pt idx="829">
                  <c:v>579.87507694710405</c:v>
                </c:pt>
                <c:pt idx="830">
                  <c:v>547.85097230018505</c:v>
                </c:pt>
                <c:pt idx="831">
                  <c:v>565.42453938411597</c:v>
                </c:pt>
                <c:pt idx="832">
                  <c:v>596.19821794255495</c:v>
                </c:pt>
                <c:pt idx="833">
                  <c:v>603.99677355398001</c:v>
                </c:pt>
                <c:pt idx="834">
                  <c:v>644.18074251446205</c:v>
                </c:pt>
                <c:pt idx="835">
                  <c:v>636.37540021078098</c:v>
                </c:pt>
                <c:pt idx="836">
                  <c:v>670.98552653453999</c:v>
                </c:pt>
                <c:pt idx="837">
                  <c:v>670.18796665904301</c:v>
                </c:pt>
                <c:pt idx="838">
                  <c:v>639.14894152836996</c:v>
                </c:pt>
                <c:pt idx="839">
                  <c:v>667.82964296382204</c:v>
                </c:pt>
                <c:pt idx="840">
                  <c:v>715.94634109587605</c:v>
                </c:pt>
                <c:pt idx="841">
                  <c:v>747.85466114009</c:v>
                </c:pt>
                <c:pt idx="842">
                  <c:v>805.78737504268599</c:v>
                </c:pt>
                <c:pt idx="843">
                  <c:v>775.84870162526704</c:v>
                </c:pt>
                <c:pt idx="844">
                  <c:v>820.82400594699402</c:v>
                </c:pt>
                <c:pt idx="845">
                  <c:v>792.81327301688702</c:v>
                </c:pt>
                <c:pt idx="846">
                  <c:v>819.44355424822402</c:v>
                </c:pt>
                <c:pt idx="847">
                  <c:v>834.41200385823004</c:v>
                </c:pt>
                <c:pt idx="848">
                  <c:v>839.242931387721</c:v>
                </c:pt>
                <c:pt idx="849">
                  <c:v>901.66416987052003</c:v>
                </c:pt>
                <c:pt idx="850">
                  <c:v>948.06240976854895</c:v>
                </c:pt>
                <c:pt idx="851">
                  <c:v>958.84387668099498</c:v>
                </c:pt>
                <c:pt idx="852">
                  <c:v>933.20416070746103</c:v>
                </c:pt>
                <c:pt idx="853">
                  <c:v>967.19726211455395</c:v>
                </c:pt>
                <c:pt idx="854">
                  <c:v>947.28006149947896</c:v>
                </c:pt>
                <c:pt idx="855">
                  <c:v>798.47932155877902</c:v>
                </c:pt>
                <c:pt idx="856">
                  <c:v>875.31412914978398</c:v>
                </c:pt>
                <c:pt idx="857">
                  <c:v>878.20721977385494</c:v>
                </c:pt>
                <c:pt idx="858">
                  <c:v>865.14712661501505</c:v>
                </c:pt>
                <c:pt idx="859">
                  <c:v>921.42869192743501</c:v>
                </c:pt>
                <c:pt idx="860">
                  <c:v>956.89747807702804</c:v>
                </c:pt>
                <c:pt idx="861">
                  <c:v>921.18875793203904</c:v>
                </c:pt>
                <c:pt idx="862">
                  <c:v>957.08300514915504</c:v>
                </c:pt>
                <c:pt idx="863">
                  <c:v>1002.28123940631</c:v>
                </c:pt>
                <c:pt idx="864">
                  <c:v>981.36400629363902</c:v>
                </c:pt>
                <c:pt idx="865">
                  <c:v>1033.06472665866</c:v>
                </c:pt>
                <c:pt idx="866">
                  <c:v>1000.7122644249</c:v>
                </c:pt>
                <c:pt idx="867">
                  <c:v>991.99177160964302</c:v>
                </c:pt>
                <c:pt idx="868">
                  <c:v>966.83076842140702</c:v>
                </c:pt>
                <c:pt idx="869">
                  <c:v>970.49197454794796</c:v>
                </c:pt>
                <c:pt idx="870">
                  <c:v>955.72991880022801</c:v>
                </c:pt>
                <c:pt idx="871">
                  <c:v>1033.87046015071</c:v>
                </c:pt>
                <c:pt idx="872">
                  <c:v>989.44450088697897</c:v>
                </c:pt>
                <c:pt idx="873">
                  <c:v>1018.97388069363</c:v>
                </c:pt>
                <c:pt idx="874">
                  <c:v>1073.5847050729501</c:v>
                </c:pt>
                <c:pt idx="875">
                  <c:v>1009.76999897703</c:v>
                </c:pt>
                <c:pt idx="876">
                  <c:v>937.01792424764994</c:v>
                </c:pt>
                <c:pt idx="877">
                  <c:v>941.34730815032594</c:v>
                </c:pt>
                <c:pt idx="878">
                  <c:v>921.44970374502304</c:v>
                </c:pt>
                <c:pt idx="879">
                  <c:v>991.62890408651799</c:v>
                </c:pt>
                <c:pt idx="880">
                  <c:v>932.83633759107295</c:v>
                </c:pt>
                <c:pt idx="881">
                  <c:v>937.98042774550299</c:v>
                </c:pt>
                <c:pt idx="882">
                  <c:v>942.71921217686895</c:v>
                </c:pt>
                <c:pt idx="883">
                  <c:v>947.44401983844</c:v>
                </c:pt>
                <c:pt idx="884">
                  <c:v>952.63053627552495</c:v>
                </c:pt>
                <c:pt idx="885">
                  <c:v>956.25705569694298</c:v>
                </c:pt>
                <c:pt idx="886">
                  <c:v>960.26219462289896</c:v>
                </c:pt>
                <c:pt idx="887">
                  <c:v>964.11055015910904</c:v>
                </c:pt>
                <c:pt idx="888">
                  <c:v>967.29713095375803</c:v>
                </c:pt>
                <c:pt idx="889">
                  <c:v>969.94128788688397</c:v>
                </c:pt>
                <c:pt idx="890">
                  <c:v>972.79691109366399</c:v>
                </c:pt>
                <c:pt idx="891">
                  <c:v>975.70973703309005</c:v>
                </c:pt>
                <c:pt idx="892">
                  <c:v>978.34747527810896</c:v>
                </c:pt>
                <c:pt idx="893">
                  <c:v>980.60015142388102</c:v>
                </c:pt>
                <c:pt idx="894">
                  <c:v>982.24887827286796</c:v>
                </c:pt>
                <c:pt idx="895">
                  <c:v>983.62494156034995</c:v>
                </c:pt>
                <c:pt idx="896">
                  <c:v>985.07188282336995</c:v>
                </c:pt>
                <c:pt idx="897">
                  <c:v>986.38285414675295</c:v>
                </c:pt>
                <c:pt idx="898">
                  <c:v>996.07710428181599</c:v>
                </c:pt>
                <c:pt idx="899">
                  <c:v>942.72026656633102</c:v>
                </c:pt>
                <c:pt idx="900">
                  <c:v>944.17312334004305</c:v>
                </c:pt>
                <c:pt idx="901">
                  <c:v>945.30677713501905</c:v>
                </c:pt>
                <c:pt idx="902">
                  <c:v>946.76362006404395</c:v>
                </c:pt>
                <c:pt idx="903">
                  <c:v>948.014135686175</c:v>
                </c:pt>
                <c:pt idx="904">
                  <c:v>949.34223844809901</c:v>
                </c:pt>
                <c:pt idx="905">
                  <c:v>950.65319576133402</c:v>
                </c:pt>
                <c:pt idx="906">
                  <c:v>951.79463007718095</c:v>
                </c:pt>
                <c:pt idx="907">
                  <c:v>952.79451428921595</c:v>
                </c:pt>
                <c:pt idx="908">
                  <c:v>953.79544890477996</c:v>
                </c:pt>
                <c:pt idx="909">
                  <c:v>954.70196244434703</c:v>
                </c:pt>
                <c:pt idx="910">
                  <c:v>955.70490088220095</c:v>
                </c:pt>
                <c:pt idx="911">
                  <c:v>960.24951459917099</c:v>
                </c:pt>
                <c:pt idx="912">
                  <c:v>1018.89092867164</c:v>
                </c:pt>
                <c:pt idx="913">
                  <c:v>1034.5454629308499</c:v>
                </c:pt>
                <c:pt idx="914">
                  <c:v>1059.4296258838399</c:v>
                </c:pt>
                <c:pt idx="915">
                  <c:v>1085.0849868431801</c:v>
                </c:pt>
                <c:pt idx="916">
                  <c:v>1072.32800963619</c:v>
                </c:pt>
                <c:pt idx="917">
                  <c:v>1138.0120859946701</c:v>
                </c:pt>
                <c:pt idx="918">
                  <c:v>1154.4593436262201</c:v>
                </c:pt>
                <c:pt idx="919">
                  <c:v>1204.8137755248699</c:v>
                </c:pt>
                <c:pt idx="920">
                  <c:v>1231.5510842887199</c:v>
                </c:pt>
                <c:pt idx="921">
                  <c:v>1249.55822485973</c:v>
                </c:pt>
                <c:pt idx="922">
                  <c:v>1234.1253232152601</c:v>
                </c:pt>
                <c:pt idx="923">
                  <c:v>1212.45653695176</c:v>
                </c:pt>
                <c:pt idx="924">
                  <c:v>1227.73395152028</c:v>
                </c:pt>
                <c:pt idx="925">
                  <c:v>1251.5692062743601</c:v>
                </c:pt>
                <c:pt idx="926">
                  <c:v>1192.3151863606299</c:v>
                </c:pt>
                <c:pt idx="927">
                  <c:v>1193.62742185723</c:v>
                </c:pt>
                <c:pt idx="928">
                  <c:v>1194.8813575030599</c:v>
                </c:pt>
                <c:pt idx="929">
                  <c:v>1196.1366104398501</c:v>
                </c:pt>
                <c:pt idx="930">
                  <c:v>1190.9581575464199</c:v>
                </c:pt>
                <c:pt idx="931">
                  <c:v>1233.8388797462501</c:v>
                </c:pt>
                <c:pt idx="932">
                  <c:v>1201.60706016055</c:v>
                </c:pt>
                <c:pt idx="933">
                  <c:v>1226.2080344450901</c:v>
                </c:pt>
                <c:pt idx="934">
                  <c:v>1204.94516326285</c:v>
                </c:pt>
                <c:pt idx="935">
                  <c:v>1175.8866541173199</c:v>
                </c:pt>
                <c:pt idx="936">
                  <c:v>1221.73935678672</c:v>
                </c:pt>
                <c:pt idx="937">
                  <c:v>1231.3317603206301</c:v>
                </c:pt>
                <c:pt idx="938">
                  <c:v>1282.92946526688</c:v>
                </c:pt>
                <c:pt idx="939">
                  <c:v>1270.9560969520501</c:v>
                </c:pt>
                <c:pt idx="940">
                  <c:v>1280.5301159517901</c:v>
                </c:pt>
                <c:pt idx="941">
                  <c:v>1257.7472435125001</c:v>
                </c:pt>
                <c:pt idx="942">
                  <c:v>1307.1733264806401</c:v>
                </c:pt>
                <c:pt idx="943">
                  <c:v>1308.1087589426099</c:v>
                </c:pt>
                <c:pt idx="944">
                  <c:v>1352.4375884978799</c:v>
                </c:pt>
                <c:pt idx="945">
                  <c:v>1353.2272252054099</c:v>
                </c:pt>
                <c:pt idx="946">
                  <c:v>1377.92531345117</c:v>
                </c:pt>
                <c:pt idx="947">
                  <c:v>1392.77678659038</c:v>
                </c:pt>
                <c:pt idx="948">
                  <c:v>1349.2845082819399</c:v>
                </c:pt>
                <c:pt idx="949">
                  <c:v>1319.52272051618</c:v>
                </c:pt>
                <c:pt idx="950">
                  <c:v>1340.95469904124</c:v>
                </c:pt>
                <c:pt idx="951">
                  <c:v>1373.9889233732499</c:v>
                </c:pt>
                <c:pt idx="952">
                  <c:v>1404.9734453747801</c:v>
                </c:pt>
                <c:pt idx="953">
                  <c:v>1456.01432888007</c:v>
                </c:pt>
                <c:pt idx="954">
                  <c:v>1486.8380725777899</c:v>
                </c:pt>
                <c:pt idx="955">
                  <c:v>1505.7018328358899</c:v>
                </c:pt>
                <c:pt idx="956">
                  <c:v>1533.8891851239</c:v>
                </c:pt>
                <c:pt idx="957">
                  <c:v>1509.48822111305</c:v>
                </c:pt>
                <c:pt idx="958">
                  <c:v>1526.1456316278</c:v>
                </c:pt>
                <c:pt idx="959">
                  <c:v>1585.9004055513101</c:v>
                </c:pt>
                <c:pt idx="960">
                  <c:v>1643.6704566752901</c:v>
                </c:pt>
                <c:pt idx="961">
                  <c:v>1618.04823515403</c:v>
                </c:pt>
                <c:pt idx="962">
                  <c:v>1563.8288320377501</c:v>
                </c:pt>
                <c:pt idx="963">
                  <c:v>1574.16810007197</c:v>
                </c:pt>
                <c:pt idx="964">
                  <c:v>1580.18272763545</c:v>
                </c:pt>
                <c:pt idx="965">
                  <c:v>1613.8197674589801</c:v>
                </c:pt>
                <c:pt idx="966">
                  <c:v>1531.1791771021999</c:v>
                </c:pt>
                <c:pt idx="967">
                  <c:v>1527.32334894835</c:v>
                </c:pt>
                <c:pt idx="968">
                  <c:v>1418.4616591823401</c:v>
                </c:pt>
                <c:pt idx="969">
                  <c:v>1420.4488266478099</c:v>
                </c:pt>
                <c:pt idx="970">
                  <c:v>1423.00782178745</c:v>
                </c:pt>
                <c:pt idx="971">
                  <c:v>1425.514420451</c:v>
                </c:pt>
                <c:pt idx="972">
                  <c:v>1427.91120153981</c:v>
                </c:pt>
                <c:pt idx="973">
                  <c:v>1430.3120124437601</c:v>
                </c:pt>
                <c:pt idx="974">
                  <c:v>1432.5163126688601</c:v>
                </c:pt>
                <c:pt idx="975">
                  <c:v>1434.3223666168001</c:v>
                </c:pt>
                <c:pt idx="976">
                  <c:v>1436.43229706797</c:v>
                </c:pt>
                <c:pt idx="977">
                  <c:v>1437.75439641191</c:v>
                </c:pt>
                <c:pt idx="978">
                  <c:v>1438.0275943342201</c:v>
                </c:pt>
                <c:pt idx="979">
                  <c:v>1438.0275943342201</c:v>
                </c:pt>
                <c:pt idx="980">
                  <c:v>1438.0275943342201</c:v>
                </c:pt>
                <c:pt idx="981">
                  <c:v>1438.30084416881</c:v>
                </c:pt>
                <c:pt idx="982">
                  <c:v>1438.6173035815</c:v>
                </c:pt>
                <c:pt idx="983">
                  <c:v>1438.9194434281301</c:v>
                </c:pt>
                <c:pt idx="984">
                  <c:v>1438.9194434281301</c:v>
                </c:pt>
                <c:pt idx="985">
                  <c:v>1439.98326535104</c:v>
                </c:pt>
                <c:pt idx="986">
                  <c:v>1551.72559053953</c:v>
                </c:pt>
                <c:pt idx="987">
                  <c:v>1603.88515897757</c:v>
                </c:pt>
                <c:pt idx="988">
                  <c:v>1669.2052280135299</c:v>
                </c:pt>
                <c:pt idx="989">
                  <c:v>1626.47776997456</c:v>
                </c:pt>
                <c:pt idx="990">
                  <c:v>1716.8240114192099</c:v>
                </c:pt>
                <c:pt idx="991">
                  <c:v>1764.1811199507699</c:v>
                </c:pt>
                <c:pt idx="992">
                  <c:v>1704.56879602914</c:v>
                </c:pt>
                <c:pt idx="993">
                  <c:v>1762.8473646186701</c:v>
                </c:pt>
                <c:pt idx="994">
                  <c:v>1873.58521426224</c:v>
                </c:pt>
                <c:pt idx="995">
                  <c:v>1911.5941472474401</c:v>
                </c:pt>
                <c:pt idx="996">
                  <c:v>1722.58724850363</c:v>
                </c:pt>
                <c:pt idx="997">
                  <c:v>1722.9662574927199</c:v>
                </c:pt>
                <c:pt idx="998">
                  <c:v>1718.1544616266499</c:v>
                </c:pt>
                <c:pt idx="999">
                  <c:v>1661.68087233813</c:v>
                </c:pt>
                <c:pt idx="1000">
                  <c:v>1654.8905493115201</c:v>
                </c:pt>
                <c:pt idx="1001">
                  <c:v>1719.5582562549801</c:v>
                </c:pt>
                <c:pt idx="1002">
                  <c:v>1730.28260386697</c:v>
                </c:pt>
                <c:pt idx="1003">
                  <c:v>1848.53287076274</c:v>
                </c:pt>
                <c:pt idx="1004">
                  <c:v>1885.32102270779</c:v>
                </c:pt>
                <c:pt idx="1005">
                  <c:v>1951.6258062965501</c:v>
                </c:pt>
                <c:pt idx="1006">
                  <c:v>1960.67950539396</c:v>
                </c:pt>
                <c:pt idx="1007">
                  <c:v>2017.86047158664</c:v>
                </c:pt>
                <c:pt idx="1008">
                  <c:v>1992.52104736559</c:v>
                </c:pt>
                <c:pt idx="1009">
                  <c:v>1957.73707289143</c:v>
                </c:pt>
                <c:pt idx="1010">
                  <c:v>1911.67393146359</c:v>
                </c:pt>
                <c:pt idx="1011">
                  <c:v>1783.79957018138</c:v>
                </c:pt>
                <c:pt idx="1012">
                  <c:v>1783.79957018138</c:v>
                </c:pt>
                <c:pt idx="1013">
                  <c:v>1783.79957018138</c:v>
                </c:pt>
                <c:pt idx="1014">
                  <c:v>1783.79957018138</c:v>
                </c:pt>
                <c:pt idx="1015">
                  <c:v>1796.2076799915701</c:v>
                </c:pt>
                <c:pt idx="1016">
                  <c:v>1887.26760402881</c:v>
                </c:pt>
                <c:pt idx="1017">
                  <c:v>1970.2183727419001</c:v>
                </c:pt>
                <c:pt idx="1018">
                  <c:v>2031.74961970656</c:v>
                </c:pt>
                <c:pt idx="1019">
                  <c:v>2014.3398220814599</c:v>
                </c:pt>
                <c:pt idx="1020">
                  <c:v>1888.8858300956699</c:v>
                </c:pt>
                <c:pt idx="1021">
                  <c:v>1962.7553453353801</c:v>
                </c:pt>
                <c:pt idx="1022">
                  <c:v>1978.1199959922101</c:v>
                </c:pt>
                <c:pt idx="1023">
                  <c:v>2028.6061868458401</c:v>
                </c:pt>
                <c:pt idx="1024">
                  <c:v>2083.8448914260498</c:v>
                </c:pt>
                <c:pt idx="1025">
                  <c:v>2047.7821870279899</c:v>
                </c:pt>
                <c:pt idx="1026">
                  <c:v>2063.66087128861</c:v>
                </c:pt>
                <c:pt idx="1027">
                  <c:v>2088.3863266601502</c:v>
                </c:pt>
                <c:pt idx="1028">
                  <c:v>2205.01172900348</c:v>
                </c:pt>
                <c:pt idx="1029">
                  <c:v>2233.0754284597701</c:v>
                </c:pt>
                <c:pt idx="1030">
                  <c:v>2322.6999139449299</c:v>
                </c:pt>
                <c:pt idx="1031">
                  <c:v>2358.6554122719099</c:v>
                </c:pt>
                <c:pt idx="1032">
                  <c:v>2425.2446336131402</c:v>
                </c:pt>
                <c:pt idx="1033">
                  <c:v>2396.0742467816499</c:v>
                </c:pt>
                <c:pt idx="1034">
                  <c:v>2530.5920585827098</c:v>
                </c:pt>
                <c:pt idx="1035">
                  <c:v>2462.3056402771899</c:v>
                </c:pt>
                <c:pt idx="1036">
                  <c:v>2555.37296276694</c:v>
                </c:pt>
                <c:pt idx="1037">
                  <c:v>2661.8574205848699</c:v>
                </c:pt>
                <c:pt idx="1038">
                  <c:v>2744.8990674058</c:v>
                </c:pt>
                <c:pt idx="1039">
                  <c:v>2822.67295196245</c:v>
                </c:pt>
                <c:pt idx="1040">
                  <c:v>2728.76768267748</c:v>
                </c:pt>
                <c:pt idx="1041">
                  <c:v>2855.2393484107502</c:v>
                </c:pt>
                <c:pt idx="1042">
                  <c:v>2867.2770456169801</c:v>
                </c:pt>
                <c:pt idx="1043">
                  <c:v>2860.27231348655</c:v>
                </c:pt>
                <c:pt idx="1044">
                  <c:v>2919.3929803321798</c:v>
                </c:pt>
                <c:pt idx="1045">
                  <c:v>2996.3952807081801</c:v>
                </c:pt>
                <c:pt idx="1046">
                  <c:v>2935.2234510696399</c:v>
                </c:pt>
                <c:pt idx="1047">
                  <c:v>3059.6823267866598</c:v>
                </c:pt>
                <c:pt idx="1048">
                  <c:v>3000.6253233412099</c:v>
                </c:pt>
                <c:pt idx="1049">
                  <c:v>3076.4950664758298</c:v>
                </c:pt>
                <c:pt idx="1050">
                  <c:v>3155.3646919688099</c:v>
                </c:pt>
                <c:pt idx="1051">
                  <c:v>3153.3649553562</c:v>
                </c:pt>
                <c:pt idx="1052">
                  <c:v>3056.6408202194998</c:v>
                </c:pt>
                <c:pt idx="1053">
                  <c:v>3243.9885676025701</c:v>
                </c:pt>
                <c:pt idx="1054">
                  <c:v>3207.26658518258</c:v>
                </c:pt>
                <c:pt idx="1055">
                  <c:v>3226.5318941906899</c:v>
                </c:pt>
                <c:pt idx="1056">
                  <c:v>3269.7267727015001</c:v>
                </c:pt>
                <c:pt idx="1057">
                  <c:v>3220.26009730537</c:v>
                </c:pt>
                <c:pt idx="1058">
                  <c:v>3270.2649341596598</c:v>
                </c:pt>
                <c:pt idx="1059">
                  <c:v>3088.2777867558698</c:v>
                </c:pt>
                <c:pt idx="1060">
                  <c:v>3088.2777867558698</c:v>
                </c:pt>
                <c:pt idx="1061">
                  <c:v>3069.4646161345099</c:v>
                </c:pt>
                <c:pt idx="1062">
                  <c:v>3087.1613481947902</c:v>
                </c:pt>
                <c:pt idx="1063">
                  <c:v>3071.0928111124299</c:v>
                </c:pt>
                <c:pt idx="1064">
                  <c:v>3071.0928111124299</c:v>
                </c:pt>
                <c:pt idx="1065">
                  <c:v>3071.7070880289202</c:v>
                </c:pt>
                <c:pt idx="1066">
                  <c:v>3081.5861350126302</c:v>
                </c:pt>
                <c:pt idx="1067">
                  <c:v>3109.9046990768802</c:v>
                </c:pt>
                <c:pt idx="1068">
                  <c:v>3166.3035957131101</c:v>
                </c:pt>
                <c:pt idx="1069">
                  <c:v>3066.4947995777402</c:v>
                </c:pt>
                <c:pt idx="1070">
                  <c:v>3077.8523131689099</c:v>
                </c:pt>
                <c:pt idx="1071">
                  <c:v>3093.7831191003702</c:v>
                </c:pt>
                <c:pt idx="1072">
                  <c:v>3101.6412778192598</c:v>
                </c:pt>
                <c:pt idx="1073">
                  <c:v>3039.0095797891599</c:v>
                </c:pt>
                <c:pt idx="1074">
                  <c:v>3187.6937044766901</c:v>
                </c:pt>
                <c:pt idx="1075">
                  <c:v>3245.9886623223601</c:v>
                </c:pt>
                <c:pt idx="1076">
                  <c:v>3311.1668617022601</c:v>
                </c:pt>
                <c:pt idx="1077">
                  <c:v>3430.9516286162502</c:v>
                </c:pt>
                <c:pt idx="1078">
                  <c:v>3437.4130201324201</c:v>
                </c:pt>
                <c:pt idx="1079">
                  <c:v>3476.5916702587901</c:v>
                </c:pt>
                <c:pt idx="1080">
                  <c:v>3515.9722875550901</c:v>
                </c:pt>
                <c:pt idx="1081">
                  <c:v>3547.3642258720402</c:v>
                </c:pt>
                <c:pt idx="1082">
                  <c:v>3617.0773702290599</c:v>
                </c:pt>
                <c:pt idx="1083">
                  <c:v>3627.2543361839798</c:v>
                </c:pt>
                <c:pt idx="1084">
                  <c:v>3722.2283712006401</c:v>
                </c:pt>
                <c:pt idx="1085">
                  <c:v>3810.1534123513002</c:v>
                </c:pt>
                <c:pt idx="1086">
                  <c:v>3932.6261732734902</c:v>
                </c:pt>
                <c:pt idx="1087">
                  <c:v>3977.1561729738501</c:v>
                </c:pt>
              </c:numCache>
            </c:numRef>
          </c:val>
          <c:smooth val="0"/>
          <c:extLst>
            <c:ext xmlns:c16="http://schemas.microsoft.com/office/drawing/2014/chart" uri="{C3380CC4-5D6E-409C-BE32-E72D297353CC}">
              <c16:uniqueId val="{00000009-34B5-FB41-8C13-5B247D7B3865}"/>
            </c:ext>
          </c:extLst>
        </c:ser>
        <c:ser>
          <c:idx val="10"/>
          <c:order val="10"/>
          <c:tx>
            <c:strRef>
              <c:f>Sheet4!$L$1</c:f>
              <c:strCache>
                <c:ptCount val="1"/>
                <c:pt idx="0">
                  <c:v>18-index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Sheet4!$L$2:$L$1089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2.0763454032350999</c:v>
                </c:pt>
                <c:pt idx="28">
                  <c:v>1.97166926248031</c:v>
                </c:pt>
                <c:pt idx="29">
                  <c:v>1.33379678978558</c:v>
                </c:pt>
                <c:pt idx="30">
                  <c:v>1.3387939790283601</c:v>
                </c:pt>
                <c:pt idx="31">
                  <c:v>1.3438235037100399</c:v>
                </c:pt>
                <c:pt idx="32">
                  <c:v>1.3455715665583301</c:v>
                </c:pt>
                <c:pt idx="33">
                  <c:v>1.3494251587709201</c:v>
                </c:pt>
                <c:pt idx="34">
                  <c:v>1.3539936352391999</c:v>
                </c:pt>
                <c:pt idx="35">
                  <c:v>1.3569212904782399</c:v>
                </c:pt>
                <c:pt idx="36">
                  <c:v>1.3603176675909501</c:v>
                </c:pt>
                <c:pt idx="37">
                  <c:v>1.3640634832968199</c:v>
                </c:pt>
                <c:pt idx="38">
                  <c:v>1.36679423087233</c:v>
                </c:pt>
                <c:pt idx="39">
                  <c:v>1.3681616813656701</c:v>
                </c:pt>
                <c:pt idx="40">
                  <c:v>1.3712433720767601</c:v>
                </c:pt>
                <c:pt idx="41">
                  <c:v>1.3723133430919401</c:v>
                </c:pt>
                <c:pt idx="42">
                  <c:v>1.3742083859335199</c:v>
                </c:pt>
                <c:pt idx="43">
                  <c:v>1.3759959738262899</c:v>
                </c:pt>
                <c:pt idx="44">
                  <c:v>1.37814413823378</c:v>
                </c:pt>
                <c:pt idx="45">
                  <c:v>1.3787506490121</c:v>
                </c:pt>
                <c:pt idx="46">
                  <c:v>1.38054414553894</c:v>
                </c:pt>
                <c:pt idx="47">
                  <c:v>1.38157992648076</c:v>
                </c:pt>
                <c:pt idx="48">
                  <c:v>1.38261648453801</c:v>
                </c:pt>
                <c:pt idx="49">
                  <c:v>1.3836953299083501</c:v>
                </c:pt>
                <c:pt idx="50">
                  <c:v>1.38441503138907</c:v>
                </c:pt>
                <c:pt idx="51">
                  <c:v>1.38477502429432</c:v>
                </c:pt>
                <c:pt idx="52">
                  <c:v>1.3851074085227499</c:v>
                </c:pt>
                <c:pt idx="53">
                  <c:v>1.386548640714</c:v>
                </c:pt>
                <c:pt idx="54">
                  <c:v>1.38878270377246</c:v>
                </c:pt>
                <c:pt idx="55">
                  <c:v>1.39051972413859</c:v>
                </c:pt>
                <c:pt idx="56">
                  <c:v>1.39365177481347</c:v>
                </c:pt>
                <c:pt idx="57">
                  <c:v>1.3968607023039199</c:v>
                </c:pt>
                <c:pt idx="58">
                  <c:v>1.3990414401112801</c:v>
                </c:pt>
                <c:pt idx="59">
                  <c:v>1.4004971709434</c:v>
                </c:pt>
                <c:pt idx="60">
                  <c:v>1.4011975876142999</c:v>
                </c:pt>
                <c:pt idx="61">
                  <c:v>1.4015619445296501</c:v>
                </c:pt>
                <c:pt idx="62">
                  <c:v>1.4018983580822899</c:v>
                </c:pt>
                <c:pt idx="63">
                  <c:v>1.37089699489002</c:v>
                </c:pt>
                <c:pt idx="64">
                  <c:v>1.33140554035758</c:v>
                </c:pt>
                <c:pt idx="65">
                  <c:v>1.15559478172006</c:v>
                </c:pt>
                <c:pt idx="66">
                  <c:v>1.08716866534348</c:v>
                </c:pt>
                <c:pt idx="67">
                  <c:v>1.13517986586011</c:v>
                </c:pt>
                <c:pt idx="68">
                  <c:v>1.1493783563284701</c:v>
                </c:pt>
                <c:pt idx="69">
                  <c:v>0.95165394064177999</c:v>
                </c:pt>
                <c:pt idx="70">
                  <c:v>0.951996594307844</c:v>
                </c:pt>
                <c:pt idx="71">
                  <c:v>1.0097021514358</c:v>
                </c:pt>
                <c:pt idx="72">
                  <c:v>1.22745552273123</c:v>
                </c:pt>
                <c:pt idx="73">
                  <c:v>1.38661106133886</c:v>
                </c:pt>
                <c:pt idx="74">
                  <c:v>1.25497182915506</c:v>
                </c:pt>
                <c:pt idx="75">
                  <c:v>1.4058345222348301</c:v>
                </c:pt>
                <c:pt idx="76">
                  <c:v>1.2567466137005401</c:v>
                </c:pt>
                <c:pt idx="77">
                  <c:v>1.15186196115958</c:v>
                </c:pt>
                <c:pt idx="78">
                  <c:v>1.2670188866503</c:v>
                </c:pt>
                <c:pt idx="79">
                  <c:v>1.2902795613226801</c:v>
                </c:pt>
                <c:pt idx="80">
                  <c:v>1.45439368009078</c:v>
                </c:pt>
                <c:pt idx="81">
                  <c:v>1.41866423972441</c:v>
                </c:pt>
                <c:pt idx="82">
                  <c:v>1.4207155578746999</c:v>
                </c:pt>
                <c:pt idx="83">
                  <c:v>1.39539837873823</c:v>
                </c:pt>
                <c:pt idx="84">
                  <c:v>1.31747292756076</c:v>
                </c:pt>
                <c:pt idx="85">
                  <c:v>1.29730083607229</c:v>
                </c:pt>
                <c:pt idx="86">
                  <c:v>1.15924980479466</c:v>
                </c:pt>
                <c:pt idx="87">
                  <c:v>1.15924980479466</c:v>
                </c:pt>
                <c:pt idx="88">
                  <c:v>1.15924980479466</c:v>
                </c:pt>
                <c:pt idx="89">
                  <c:v>1.15924980479466</c:v>
                </c:pt>
                <c:pt idx="90">
                  <c:v>1.1584383299312999</c:v>
                </c:pt>
                <c:pt idx="91">
                  <c:v>1.1506656106676001</c:v>
                </c:pt>
                <c:pt idx="92">
                  <c:v>1.150964821126</c:v>
                </c:pt>
                <c:pt idx="93">
                  <c:v>1.15121805997571</c:v>
                </c:pt>
                <c:pt idx="94">
                  <c:v>1.15121805997571</c:v>
                </c:pt>
                <c:pt idx="95">
                  <c:v>1.14524297909807</c:v>
                </c:pt>
                <c:pt idx="96">
                  <c:v>1.18444975198572</c:v>
                </c:pt>
                <c:pt idx="97">
                  <c:v>1.25468676438077</c:v>
                </c:pt>
                <c:pt idx="98">
                  <c:v>1.3500615899913699</c:v>
                </c:pt>
                <c:pt idx="99">
                  <c:v>1.3845361143802499</c:v>
                </c:pt>
                <c:pt idx="100">
                  <c:v>1.4214098825283501</c:v>
                </c:pt>
                <c:pt idx="101">
                  <c:v>1.5213178759572501</c:v>
                </c:pt>
                <c:pt idx="102">
                  <c:v>1.5951157047664299</c:v>
                </c:pt>
                <c:pt idx="103">
                  <c:v>1.66851570383362</c:v>
                </c:pt>
                <c:pt idx="104">
                  <c:v>1.7842054596427399</c:v>
                </c:pt>
                <c:pt idx="105">
                  <c:v>1.8290908948642599</c:v>
                </c:pt>
                <c:pt idx="106">
                  <c:v>1.8466919185086299</c:v>
                </c:pt>
                <c:pt idx="107">
                  <c:v>1.69722037261707</c:v>
                </c:pt>
                <c:pt idx="108">
                  <c:v>1.78636260309943</c:v>
                </c:pt>
                <c:pt idx="109">
                  <c:v>1.82983976270036</c:v>
                </c:pt>
                <c:pt idx="110">
                  <c:v>1.9531467374574201</c:v>
                </c:pt>
                <c:pt idx="111">
                  <c:v>1.9735707128517199</c:v>
                </c:pt>
                <c:pt idx="112">
                  <c:v>1.9933552970559301</c:v>
                </c:pt>
                <c:pt idx="113">
                  <c:v>2.1380262913464301</c:v>
                </c:pt>
                <c:pt idx="114">
                  <c:v>2.20901075094068</c:v>
                </c:pt>
                <c:pt idx="115">
                  <c:v>2.2137725241934598</c:v>
                </c:pt>
                <c:pt idx="116">
                  <c:v>2.2881157563041499</c:v>
                </c:pt>
                <c:pt idx="117">
                  <c:v>2.3142767099025798</c:v>
                </c:pt>
                <c:pt idx="118">
                  <c:v>2.30825502669708</c:v>
                </c:pt>
                <c:pt idx="119">
                  <c:v>2.0788792902398598</c:v>
                </c:pt>
                <c:pt idx="120">
                  <c:v>2.0803765998360699</c:v>
                </c:pt>
                <c:pt idx="121">
                  <c:v>2.0809175653696799</c:v>
                </c:pt>
                <c:pt idx="122">
                  <c:v>2.1035452740309499</c:v>
                </c:pt>
                <c:pt idx="123">
                  <c:v>1.9892295689914199</c:v>
                </c:pt>
                <c:pt idx="124">
                  <c:v>1.98972693606513</c:v>
                </c:pt>
                <c:pt idx="125">
                  <c:v>1.9902244274955401</c:v>
                </c:pt>
                <c:pt idx="126">
                  <c:v>1.9906822294700699</c:v>
                </c:pt>
                <c:pt idx="127">
                  <c:v>1.9906822294700699</c:v>
                </c:pt>
                <c:pt idx="128">
                  <c:v>1.9906822294700699</c:v>
                </c:pt>
                <c:pt idx="129">
                  <c:v>1.9906822294700699</c:v>
                </c:pt>
                <c:pt idx="130">
                  <c:v>1.9906822294700699</c:v>
                </c:pt>
                <c:pt idx="131">
                  <c:v>1.9906822294700699</c:v>
                </c:pt>
                <c:pt idx="132">
                  <c:v>1.9906822294700699</c:v>
                </c:pt>
                <c:pt idx="133">
                  <c:v>2.0449642321305501</c:v>
                </c:pt>
                <c:pt idx="134">
                  <c:v>2.19520614790498</c:v>
                </c:pt>
                <c:pt idx="135">
                  <c:v>2.13591077664953</c:v>
                </c:pt>
                <c:pt idx="136">
                  <c:v>2.1538152889152999</c:v>
                </c:pt>
                <c:pt idx="137">
                  <c:v>2.3218044648740301</c:v>
                </c:pt>
                <c:pt idx="138">
                  <c:v>2.2798908274585798</c:v>
                </c:pt>
                <c:pt idx="139">
                  <c:v>2.37653882015127</c:v>
                </c:pt>
                <c:pt idx="140">
                  <c:v>2.2356004388881101</c:v>
                </c:pt>
                <c:pt idx="141">
                  <c:v>2.3142134598592299</c:v>
                </c:pt>
                <c:pt idx="142">
                  <c:v>2.0356707889388401</c:v>
                </c:pt>
                <c:pt idx="143">
                  <c:v>2.0302686342005898</c:v>
                </c:pt>
                <c:pt idx="144">
                  <c:v>2.0302686342005898</c:v>
                </c:pt>
                <c:pt idx="145">
                  <c:v>2.0302686342005898</c:v>
                </c:pt>
                <c:pt idx="146">
                  <c:v>2.0166867867237501</c:v>
                </c:pt>
                <c:pt idx="147">
                  <c:v>1.9201238548633399</c:v>
                </c:pt>
                <c:pt idx="148">
                  <c:v>1.9411280513092199</c:v>
                </c:pt>
                <c:pt idx="149">
                  <c:v>1.93052842695835</c:v>
                </c:pt>
                <c:pt idx="150">
                  <c:v>1.8598007400763601</c:v>
                </c:pt>
                <c:pt idx="151">
                  <c:v>1.91629228959758</c:v>
                </c:pt>
                <c:pt idx="152">
                  <c:v>1.8698370844868499</c:v>
                </c:pt>
                <c:pt idx="153">
                  <c:v>1.89686579799908</c:v>
                </c:pt>
                <c:pt idx="154">
                  <c:v>1.93620956933459</c:v>
                </c:pt>
                <c:pt idx="155">
                  <c:v>1.94069120962445</c:v>
                </c:pt>
                <c:pt idx="156">
                  <c:v>1.48740008283834</c:v>
                </c:pt>
                <c:pt idx="157">
                  <c:v>1.48740008283834</c:v>
                </c:pt>
                <c:pt idx="158">
                  <c:v>1.48740008283834</c:v>
                </c:pt>
                <c:pt idx="159">
                  <c:v>1.48740008283834</c:v>
                </c:pt>
                <c:pt idx="160">
                  <c:v>1.48740008283834</c:v>
                </c:pt>
                <c:pt idx="161">
                  <c:v>1.51548124446627</c:v>
                </c:pt>
                <c:pt idx="162">
                  <c:v>1.49102836063012</c:v>
                </c:pt>
                <c:pt idx="163">
                  <c:v>1.5012410890427901</c:v>
                </c:pt>
                <c:pt idx="164">
                  <c:v>1.43812501841674</c:v>
                </c:pt>
                <c:pt idx="165">
                  <c:v>1.4118118371114301</c:v>
                </c:pt>
                <c:pt idx="166">
                  <c:v>1.4140680253720801</c:v>
                </c:pt>
                <c:pt idx="167">
                  <c:v>1.3478055289927999</c:v>
                </c:pt>
                <c:pt idx="168">
                  <c:v>1.3478055289927999</c:v>
                </c:pt>
                <c:pt idx="169">
                  <c:v>1.3432252545075101</c:v>
                </c:pt>
                <c:pt idx="170">
                  <c:v>1.4220433827282699</c:v>
                </c:pt>
                <c:pt idx="171">
                  <c:v>1.4195736611047201</c:v>
                </c:pt>
                <c:pt idx="172">
                  <c:v>1.40720235689141</c:v>
                </c:pt>
                <c:pt idx="173">
                  <c:v>1.3332097343949101</c:v>
                </c:pt>
                <c:pt idx="174">
                  <c:v>1.3100073739105</c:v>
                </c:pt>
                <c:pt idx="175">
                  <c:v>1.3100073739105</c:v>
                </c:pt>
                <c:pt idx="176">
                  <c:v>1.3103480184063601</c:v>
                </c:pt>
                <c:pt idx="177">
                  <c:v>1.3106363252414699</c:v>
                </c:pt>
                <c:pt idx="178">
                  <c:v>1.3106363252414699</c:v>
                </c:pt>
                <c:pt idx="179">
                  <c:v>1.3106363252414699</c:v>
                </c:pt>
                <c:pt idx="180">
                  <c:v>1.3109640236448901</c:v>
                </c:pt>
                <c:pt idx="181">
                  <c:v>1.31130491690078</c:v>
                </c:pt>
                <c:pt idx="182">
                  <c:v>1.31873448695188</c:v>
                </c:pt>
                <c:pt idx="183">
                  <c:v>1.3426372061627201</c:v>
                </c:pt>
                <c:pt idx="184">
                  <c:v>1.3782637458912801</c:v>
                </c:pt>
                <c:pt idx="185">
                  <c:v>1.4727456996578101</c:v>
                </c:pt>
                <c:pt idx="186">
                  <c:v>1.4752516995001299</c:v>
                </c:pt>
                <c:pt idx="187">
                  <c:v>1.5515574498349201</c:v>
                </c:pt>
                <c:pt idx="188">
                  <c:v>1.66271741784516</c:v>
                </c:pt>
                <c:pt idx="189">
                  <c:v>1.7654544171682001</c:v>
                </c:pt>
                <c:pt idx="190">
                  <c:v>1.87325843171975</c:v>
                </c:pt>
                <c:pt idx="191">
                  <c:v>1.8888495384963</c:v>
                </c:pt>
                <c:pt idx="192">
                  <c:v>1.9979657153228401</c:v>
                </c:pt>
                <c:pt idx="193">
                  <c:v>2.0349423205703299</c:v>
                </c:pt>
                <c:pt idx="194">
                  <c:v>1.93887039162096</c:v>
                </c:pt>
                <c:pt idx="195">
                  <c:v>1.9648330739984201</c:v>
                </c:pt>
                <c:pt idx="196">
                  <c:v>2.0127902061625398</c:v>
                </c:pt>
                <c:pt idx="197">
                  <c:v>1.99047504577309</c:v>
                </c:pt>
                <c:pt idx="198">
                  <c:v>1.87077256643794</c:v>
                </c:pt>
                <c:pt idx="199">
                  <c:v>1.9034689119677899</c:v>
                </c:pt>
                <c:pt idx="200">
                  <c:v>1.9372849989522101</c:v>
                </c:pt>
                <c:pt idx="201">
                  <c:v>1.94459362824534</c:v>
                </c:pt>
                <c:pt idx="202">
                  <c:v>1.9932065020252301</c:v>
                </c:pt>
                <c:pt idx="203">
                  <c:v>1.96029659343422</c:v>
                </c:pt>
                <c:pt idx="204">
                  <c:v>2.0604077597169499</c:v>
                </c:pt>
                <c:pt idx="205">
                  <c:v>2.1740256091066401</c:v>
                </c:pt>
                <c:pt idx="206">
                  <c:v>2.1424235640339102</c:v>
                </c:pt>
                <c:pt idx="207">
                  <c:v>2.1764017230695498</c:v>
                </c:pt>
                <c:pt idx="208">
                  <c:v>2.17741501508945</c:v>
                </c:pt>
                <c:pt idx="209">
                  <c:v>2.18180063435114</c:v>
                </c:pt>
                <c:pt idx="210">
                  <c:v>2.21957522363802</c:v>
                </c:pt>
                <c:pt idx="211">
                  <c:v>2.3106394603677001</c:v>
                </c:pt>
                <c:pt idx="212">
                  <c:v>2.35756400918432</c:v>
                </c:pt>
                <c:pt idx="213">
                  <c:v>2.5047626004824899</c:v>
                </c:pt>
                <c:pt idx="214">
                  <c:v>2.4073877170739002</c:v>
                </c:pt>
                <c:pt idx="215">
                  <c:v>2.5961425975525501</c:v>
                </c:pt>
                <c:pt idx="216">
                  <c:v>2.6412516605757799</c:v>
                </c:pt>
                <c:pt idx="217">
                  <c:v>2.6513576264081</c:v>
                </c:pt>
                <c:pt idx="218">
                  <c:v>2.5931181853382599</c:v>
                </c:pt>
                <c:pt idx="219">
                  <c:v>2.7547661586393399</c:v>
                </c:pt>
                <c:pt idx="220">
                  <c:v>2.8868403255080599</c:v>
                </c:pt>
                <c:pt idx="221">
                  <c:v>2.9993381529584702</c:v>
                </c:pt>
                <c:pt idx="222">
                  <c:v>3.1623634698051899</c:v>
                </c:pt>
                <c:pt idx="223">
                  <c:v>3.2030574020220399</c:v>
                </c:pt>
                <c:pt idx="224">
                  <c:v>3.4059013097292801</c:v>
                </c:pt>
                <c:pt idx="225">
                  <c:v>3.2072016151642</c:v>
                </c:pt>
                <c:pt idx="226">
                  <c:v>3.3975120821612199</c:v>
                </c:pt>
                <c:pt idx="227">
                  <c:v>3.5427134634018298</c:v>
                </c:pt>
                <c:pt idx="228">
                  <c:v>3.6830407720273102</c:v>
                </c:pt>
                <c:pt idx="229">
                  <c:v>3.5407738759160599</c:v>
                </c:pt>
                <c:pt idx="230">
                  <c:v>3.4463226912359799</c:v>
                </c:pt>
                <c:pt idx="231">
                  <c:v>3.2382157827034801</c:v>
                </c:pt>
                <c:pt idx="232">
                  <c:v>3.2388634873898101</c:v>
                </c:pt>
                <c:pt idx="233">
                  <c:v>3.23970569716802</c:v>
                </c:pt>
                <c:pt idx="234">
                  <c:v>3.2404509114486699</c:v>
                </c:pt>
                <c:pt idx="235">
                  <c:v>3.2412611213975202</c:v>
                </c:pt>
                <c:pt idx="236">
                  <c:v>3.2421039546385</c:v>
                </c:pt>
                <c:pt idx="237">
                  <c:v>3.2428172924061198</c:v>
                </c:pt>
                <c:pt idx="238">
                  <c:v>3.2436605303021402</c:v>
                </c:pt>
                <c:pt idx="239">
                  <c:v>3.2444715427520001</c:v>
                </c:pt>
                <c:pt idx="240">
                  <c:v>3.2452827579793002</c:v>
                </c:pt>
                <c:pt idx="241">
                  <c:v>3.2586234698309</c:v>
                </c:pt>
                <c:pt idx="242">
                  <c:v>3.3944625443413599</c:v>
                </c:pt>
                <c:pt idx="243">
                  <c:v>3.3360338341884099</c:v>
                </c:pt>
                <c:pt idx="244">
                  <c:v>3.3200225039682798</c:v>
                </c:pt>
                <c:pt idx="245">
                  <c:v>3.4037879366675998</c:v>
                </c:pt>
                <c:pt idx="246">
                  <c:v>3.3377401577237999</c:v>
                </c:pt>
                <c:pt idx="247">
                  <c:v>3.4410069872556499</c:v>
                </c:pt>
                <c:pt idx="248">
                  <c:v>3.3040217789514301</c:v>
                </c:pt>
                <c:pt idx="249">
                  <c:v>3.3062031203690601</c:v>
                </c:pt>
                <c:pt idx="250">
                  <c:v>3.3889811030976</c:v>
                </c:pt>
                <c:pt idx="251">
                  <c:v>3.5155547193463201</c:v>
                </c:pt>
                <c:pt idx="252">
                  <c:v>3.77582114053433</c:v>
                </c:pt>
                <c:pt idx="253">
                  <c:v>3.7751625294653</c:v>
                </c:pt>
                <c:pt idx="254">
                  <c:v>3.58529484273196</c:v>
                </c:pt>
                <c:pt idx="255">
                  <c:v>3.5975928204701</c:v>
                </c:pt>
                <c:pt idx="256">
                  <c:v>3.50260140929631</c:v>
                </c:pt>
                <c:pt idx="257">
                  <c:v>3.5197889011229302</c:v>
                </c:pt>
                <c:pt idx="258">
                  <c:v>3.2026636165382998</c:v>
                </c:pt>
                <c:pt idx="259">
                  <c:v>3.2043294180317901</c:v>
                </c:pt>
                <c:pt idx="260">
                  <c:v>3.2075352859997199</c:v>
                </c:pt>
                <c:pt idx="261">
                  <c:v>3.2103591028726401</c:v>
                </c:pt>
                <c:pt idx="262">
                  <c:v>3.2138280942425399</c:v>
                </c:pt>
                <c:pt idx="263">
                  <c:v>3.2170434654474498</c:v>
                </c:pt>
                <c:pt idx="264">
                  <c:v>3.2201332482374898</c:v>
                </c:pt>
                <c:pt idx="265">
                  <c:v>3.2229681559746299</c:v>
                </c:pt>
                <c:pt idx="266">
                  <c:v>3.2226446338725201</c:v>
                </c:pt>
                <c:pt idx="267">
                  <c:v>3.30933665575717</c:v>
                </c:pt>
                <c:pt idx="268">
                  <c:v>3.4140933542593599</c:v>
                </c:pt>
                <c:pt idx="269">
                  <c:v>3.52520191320259</c:v>
                </c:pt>
                <c:pt idx="270">
                  <c:v>3.59408496573386</c:v>
                </c:pt>
                <c:pt idx="271">
                  <c:v>3.7812955356897202</c:v>
                </c:pt>
                <c:pt idx="272">
                  <c:v>3.85034783434241</c:v>
                </c:pt>
                <c:pt idx="273">
                  <c:v>3.9102327441146998</c:v>
                </c:pt>
                <c:pt idx="274">
                  <c:v>3.9641772002899098</c:v>
                </c:pt>
                <c:pt idx="275">
                  <c:v>4.1241803233994796</c:v>
                </c:pt>
                <c:pt idx="276">
                  <c:v>4.3077191675765896</c:v>
                </c:pt>
                <c:pt idx="277">
                  <c:v>4.0560389613770402</c:v>
                </c:pt>
                <c:pt idx="278">
                  <c:v>4.1150791430147997</c:v>
                </c:pt>
                <c:pt idx="279">
                  <c:v>4.31865497630164</c:v>
                </c:pt>
                <c:pt idx="280">
                  <c:v>4.5316279670283901</c:v>
                </c:pt>
                <c:pt idx="281">
                  <c:v>4.5291271804132398</c:v>
                </c:pt>
                <c:pt idx="282">
                  <c:v>4.6591714751933004</c:v>
                </c:pt>
                <c:pt idx="283">
                  <c:v>4.9233125002998097</c:v>
                </c:pt>
                <c:pt idx="284">
                  <c:v>5.2122156943544198</c:v>
                </c:pt>
                <c:pt idx="285">
                  <c:v>5.2913539623314199</c:v>
                </c:pt>
                <c:pt idx="286">
                  <c:v>5.1832929864797199</c:v>
                </c:pt>
                <c:pt idx="287">
                  <c:v>5.4433419222183099</c:v>
                </c:pt>
                <c:pt idx="288">
                  <c:v>5.3212288066259097</c:v>
                </c:pt>
                <c:pt idx="289">
                  <c:v>5.1882503838583798</c:v>
                </c:pt>
                <c:pt idx="290">
                  <c:v>5.5546444745211803</c:v>
                </c:pt>
                <c:pt idx="291">
                  <c:v>5.8007521178742998</c:v>
                </c:pt>
                <c:pt idx="292">
                  <c:v>5.84727063851407</c:v>
                </c:pt>
                <c:pt idx="293">
                  <c:v>5.7077395068270302</c:v>
                </c:pt>
                <c:pt idx="294">
                  <c:v>5.7471173832305498</c:v>
                </c:pt>
                <c:pt idx="295">
                  <c:v>5.94703884484173</c:v>
                </c:pt>
                <c:pt idx="296">
                  <c:v>6.0434487478491903</c:v>
                </c:pt>
                <c:pt idx="297">
                  <c:v>5.8898833921491898</c:v>
                </c:pt>
                <c:pt idx="298">
                  <c:v>6.1581148186828196</c:v>
                </c:pt>
                <c:pt idx="299">
                  <c:v>5.8596247045400096</c:v>
                </c:pt>
                <c:pt idx="300">
                  <c:v>6.0545942357168103</c:v>
                </c:pt>
                <c:pt idx="301">
                  <c:v>6.2964573393907504</c:v>
                </c:pt>
                <c:pt idx="302">
                  <c:v>6.3643974509690704</c:v>
                </c:pt>
                <c:pt idx="303">
                  <c:v>6.32545249343055</c:v>
                </c:pt>
                <c:pt idx="304">
                  <c:v>6.2070387962573204</c:v>
                </c:pt>
                <c:pt idx="305">
                  <c:v>6.0910454683401403</c:v>
                </c:pt>
                <c:pt idx="306">
                  <c:v>6.09726131778854</c:v>
                </c:pt>
                <c:pt idx="307">
                  <c:v>6.2845974088190397</c:v>
                </c:pt>
                <c:pt idx="308">
                  <c:v>6.2747567335982204</c:v>
                </c:pt>
                <c:pt idx="309">
                  <c:v>6.2684624391306603</c:v>
                </c:pt>
                <c:pt idx="310">
                  <c:v>6.1878094934167702</c:v>
                </c:pt>
                <c:pt idx="311">
                  <c:v>6.0326745902825003</c:v>
                </c:pt>
                <c:pt idx="312">
                  <c:v>6.0524853303525399</c:v>
                </c:pt>
                <c:pt idx="313">
                  <c:v>5.9566626333142496</c:v>
                </c:pt>
                <c:pt idx="314">
                  <c:v>5.96488825535587</c:v>
                </c:pt>
                <c:pt idx="315">
                  <c:v>5.97491728849801</c:v>
                </c:pt>
                <c:pt idx="316">
                  <c:v>5.9849631839016704</c:v>
                </c:pt>
                <c:pt idx="317">
                  <c:v>5.9925087638653798</c:v>
                </c:pt>
                <c:pt idx="318">
                  <c:v>6.02980605481181</c:v>
                </c:pt>
                <c:pt idx="319">
                  <c:v>6.0385254093354197</c:v>
                </c:pt>
                <c:pt idx="320">
                  <c:v>6.3549513761770804</c:v>
                </c:pt>
                <c:pt idx="321">
                  <c:v>6.46650343215408</c:v>
                </c:pt>
                <c:pt idx="322">
                  <c:v>6.7103572978131796</c:v>
                </c:pt>
                <c:pt idx="323">
                  <c:v>7.0022108786918604</c:v>
                </c:pt>
                <c:pt idx="324">
                  <c:v>7.2232429475827997</c:v>
                </c:pt>
                <c:pt idx="325">
                  <c:v>7.3081412728576503</c:v>
                </c:pt>
                <c:pt idx="326">
                  <c:v>7.6744339580850802</c:v>
                </c:pt>
                <c:pt idx="327">
                  <c:v>7.4971681189232697</c:v>
                </c:pt>
                <c:pt idx="328">
                  <c:v>7.9831746586920502</c:v>
                </c:pt>
                <c:pt idx="329">
                  <c:v>7.8551528035333797</c:v>
                </c:pt>
                <c:pt idx="330">
                  <c:v>8.6008409856219199</c:v>
                </c:pt>
                <c:pt idx="331">
                  <c:v>9.0819266290137097</c:v>
                </c:pt>
                <c:pt idx="332">
                  <c:v>9.1435085816073798</c:v>
                </c:pt>
                <c:pt idx="333">
                  <c:v>9.4260209449995802</c:v>
                </c:pt>
                <c:pt idx="334">
                  <c:v>9.41989305476244</c:v>
                </c:pt>
                <c:pt idx="335">
                  <c:v>9.7212851944586394</c:v>
                </c:pt>
                <c:pt idx="336">
                  <c:v>9.8293268527886202</c:v>
                </c:pt>
                <c:pt idx="337">
                  <c:v>10.481981932941601</c:v>
                </c:pt>
                <c:pt idx="338">
                  <c:v>10.690675359655801</c:v>
                </c:pt>
                <c:pt idx="339">
                  <c:v>10.731860753106099</c:v>
                </c:pt>
                <c:pt idx="340">
                  <c:v>10.7095945453366</c:v>
                </c:pt>
                <c:pt idx="341">
                  <c:v>10.442833714141599</c:v>
                </c:pt>
                <c:pt idx="342">
                  <c:v>11.1969611466383</c:v>
                </c:pt>
                <c:pt idx="343">
                  <c:v>11.3881900498422</c:v>
                </c:pt>
                <c:pt idx="344">
                  <c:v>11.0669578221243</c:v>
                </c:pt>
                <c:pt idx="345">
                  <c:v>11.508898182388601</c:v>
                </c:pt>
                <c:pt idx="346">
                  <c:v>12.2862312256034</c:v>
                </c:pt>
                <c:pt idx="347">
                  <c:v>12.3420607529874</c:v>
                </c:pt>
                <c:pt idx="348">
                  <c:v>11.728636953873901</c:v>
                </c:pt>
                <c:pt idx="349">
                  <c:v>12.160295379628799</c:v>
                </c:pt>
                <c:pt idx="350">
                  <c:v>12.767428699942799</c:v>
                </c:pt>
                <c:pt idx="351">
                  <c:v>12.3830606928168</c:v>
                </c:pt>
                <c:pt idx="352">
                  <c:v>11.7691974509957</c:v>
                </c:pt>
                <c:pt idx="353">
                  <c:v>11.8601088345271</c:v>
                </c:pt>
                <c:pt idx="354">
                  <c:v>11.750794224102799</c:v>
                </c:pt>
                <c:pt idx="355">
                  <c:v>11.8200093164187</c:v>
                </c:pt>
                <c:pt idx="356">
                  <c:v>11.457070567843299</c:v>
                </c:pt>
                <c:pt idx="357">
                  <c:v>11.4854026663377</c:v>
                </c:pt>
                <c:pt idx="358">
                  <c:v>11.511963151247</c:v>
                </c:pt>
                <c:pt idx="359">
                  <c:v>11.553701722756699</c:v>
                </c:pt>
                <c:pt idx="360">
                  <c:v>11.981133640309</c:v>
                </c:pt>
                <c:pt idx="361">
                  <c:v>11.919344530692101</c:v>
                </c:pt>
                <c:pt idx="362">
                  <c:v>12.033215476323701</c:v>
                </c:pt>
                <c:pt idx="363">
                  <c:v>11.259752267721</c:v>
                </c:pt>
                <c:pt idx="364">
                  <c:v>11.289063806898101</c:v>
                </c:pt>
                <c:pt idx="365">
                  <c:v>11.3228664202839</c:v>
                </c:pt>
                <c:pt idx="366">
                  <c:v>11.3551801913625</c:v>
                </c:pt>
                <c:pt idx="367">
                  <c:v>11.3814395312287</c:v>
                </c:pt>
                <c:pt idx="368">
                  <c:v>11.414034918821301</c:v>
                </c:pt>
                <c:pt idx="369">
                  <c:v>11.427739570735</c:v>
                </c:pt>
                <c:pt idx="370">
                  <c:v>11.4030320569561</c:v>
                </c:pt>
                <c:pt idx="371">
                  <c:v>11.765524837806099</c:v>
                </c:pt>
                <c:pt idx="372">
                  <c:v>12.0507779760727</c:v>
                </c:pt>
                <c:pt idx="373">
                  <c:v>12.409126711248099</c:v>
                </c:pt>
                <c:pt idx="374">
                  <c:v>12.961586945997</c:v>
                </c:pt>
                <c:pt idx="375">
                  <c:v>13.2161072349599</c:v>
                </c:pt>
                <c:pt idx="376">
                  <c:v>13.852977904609</c:v>
                </c:pt>
                <c:pt idx="377">
                  <c:v>14.230487904085701</c:v>
                </c:pt>
                <c:pt idx="378">
                  <c:v>14.6730436193806</c:v>
                </c:pt>
                <c:pt idx="379">
                  <c:v>15.4574527865483</c:v>
                </c:pt>
                <c:pt idx="380">
                  <c:v>15.5990596833861</c:v>
                </c:pt>
                <c:pt idx="381">
                  <c:v>15.779738292331499</c:v>
                </c:pt>
                <c:pt idx="382">
                  <c:v>15.8582416078285</c:v>
                </c:pt>
                <c:pt idx="383">
                  <c:v>16.466941877808701</c:v>
                </c:pt>
                <c:pt idx="384">
                  <c:v>16.789353176418398</c:v>
                </c:pt>
                <c:pt idx="385">
                  <c:v>16.7804929400296</c:v>
                </c:pt>
                <c:pt idx="386">
                  <c:v>17.352086172129599</c:v>
                </c:pt>
                <c:pt idx="387">
                  <c:v>17.141262231281001</c:v>
                </c:pt>
                <c:pt idx="388">
                  <c:v>16.369129592752198</c:v>
                </c:pt>
                <c:pt idx="389">
                  <c:v>16.626255774190899</c:v>
                </c:pt>
                <c:pt idx="390">
                  <c:v>16.937469803744701</c:v>
                </c:pt>
                <c:pt idx="391">
                  <c:v>17.4107060555902</c:v>
                </c:pt>
                <c:pt idx="392">
                  <c:v>16.411902728954001</c:v>
                </c:pt>
                <c:pt idx="393">
                  <c:v>16.457917225890501</c:v>
                </c:pt>
                <c:pt idx="394">
                  <c:v>16.514790825458501</c:v>
                </c:pt>
                <c:pt idx="395">
                  <c:v>16.5478518040468</c:v>
                </c:pt>
                <c:pt idx="396">
                  <c:v>16.593086216179199</c:v>
                </c:pt>
                <c:pt idx="397">
                  <c:v>16.6233090231243</c:v>
                </c:pt>
                <c:pt idx="398">
                  <c:v>15.977191718877499</c:v>
                </c:pt>
                <c:pt idx="399">
                  <c:v>16.03813880649</c:v>
                </c:pt>
                <c:pt idx="400">
                  <c:v>14.8385446975572</c:v>
                </c:pt>
                <c:pt idx="401">
                  <c:v>14.869736822110101</c:v>
                </c:pt>
                <c:pt idx="402">
                  <c:v>14.8146317204166</c:v>
                </c:pt>
                <c:pt idx="403">
                  <c:v>15.5361957212085</c:v>
                </c:pt>
                <c:pt idx="404">
                  <c:v>16.527401440366202</c:v>
                </c:pt>
                <c:pt idx="405">
                  <c:v>17.146160273219699</c:v>
                </c:pt>
                <c:pt idx="406">
                  <c:v>17.6859262380584</c:v>
                </c:pt>
                <c:pt idx="407">
                  <c:v>17.7689254793233</c:v>
                </c:pt>
                <c:pt idx="408">
                  <c:v>18.222025574575898</c:v>
                </c:pt>
                <c:pt idx="409">
                  <c:v>17.696178359289799</c:v>
                </c:pt>
                <c:pt idx="410">
                  <c:v>18.224240160028401</c:v>
                </c:pt>
                <c:pt idx="411">
                  <c:v>18.720988933100401</c:v>
                </c:pt>
                <c:pt idx="412">
                  <c:v>18.3485263176083</c:v>
                </c:pt>
                <c:pt idx="413">
                  <c:v>18.857007456337801</c:v>
                </c:pt>
                <c:pt idx="414">
                  <c:v>19.7253543345699</c:v>
                </c:pt>
                <c:pt idx="415">
                  <c:v>19.726403442370099</c:v>
                </c:pt>
                <c:pt idx="416">
                  <c:v>19.0068037381306</c:v>
                </c:pt>
                <c:pt idx="417">
                  <c:v>19.388132413850201</c:v>
                </c:pt>
                <c:pt idx="418">
                  <c:v>19.296190734264901</c:v>
                </c:pt>
                <c:pt idx="419">
                  <c:v>18.377438817163799</c:v>
                </c:pt>
                <c:pt idx="420">
                  <c:v>18.421963623569201</c:v>
                </c:pt>
                <c:pt idx="421">
                  <c:v>18.456812488446499</c:v>
                </c:pt>
                <c:pt idx="422">
                  <c:v>18.507265143729999</c:v>
                </c:pt>
                <c:pt idx="423">
                  <c:v>18.549878709734202</c:v>
                </c:pt>
                <c:pt idx="424">
                  <c:v>18.588686361726602</c:v>
                </c:pt>
                <c:pt idx="425">
                  <c:v>18.6357726876087</c:v>
                </c:pt>
                <c:pt idx="426">
                  <c:v>18.632002994615799</c:v>
                </c:pt>
                <c:pt idx="427">
                  <c:v>18.870891909757901</c:v>
                </c:pt>
                <c:pt idx="428">
                  <c:v>19.846106163461499</c:v>
                </c:pt>
                <c:pt idx="429">
                  <c:v>19.4201861240313</c:v>
                </c:pt>
                <c:pt idx="430">
                  <c:v>20.060762373032301</c:v>
                </c:pt>
                <c:pt idx="431">
                  <c:v>21.0236669032668</c:v>
                </c:pt>
                <c:pt idx="432">
                  <c:v>21.4418742692819</c:v>
                </c:pt>
                <c:pt idx="433">
                  <c:v>21.061165554758698</c:v>
                </c:pt>
                <c:pt idx="434">
                  <c:v>21.0318099694754</c:v>
                </c:pt>
                <c:pt idx="435">
                  <c:v>22.153677198508099</c:v>
                </c:pt>
                <c:pt idx="436">
                  <c:v>21.866430272914901</c:v>
                </c:pt>
                <c:pt idx="437">
                  <c:v>22.482354110313398</c:v>
                </c:pt>
                <c:pt idx="438">
                  <c:v>22.351975869527301</c:v>
                </c:pt>
                <c:pt idx="439">
                  <c:v>22.826893476089701</c:v>
                </c:pt>
                <c:pt idx="440">
                  <c:v>23.3972054307904</c:v>
                </c:pt>
                <c:pt idx="441">
                  <c:v>23.822745377083901</c:v>
                </c:pt>
                <c:pt idx="442">
                  <c:v>24.236017979488299</c:v>
                </c:pt>
                <c:pt idx="443">
                  <c:v>24.334119390221201</c:v>
                </c:pt>
                <c:pt idx="444">
                  <c:v>24.7513987994096</c:v>
                </c:pt>
                <c:pt idx="445">
                  <c:v>25.137846903739199</c:v>
                </c:pt>
                <c:pt idx="446">
                  <c:v>25.650021011519701</c:v>
                </c:pt>
                <c:pt idx="447">
                  <c:v>25.347763764705299</c:v>
                </c:pt>
                <c:pt idx="448">
                  <c:v>26.100314388567998</c:v>
                </c:pt>
                <c:pt idx="449">
                  <c:v>26.3328934018338</c:v>
                </c:pt>
                <c:pt idx="450">
                  <c:v>26.400145046090302</c:v>
                </c:pt>
                <c:pt idx="451">
                  <c:v>26.490412043286899</c:v>
                </c:pt>
                <c:pt idx="452">
                  <c:v>27.497789493353402</c:v>
                </c:pt>
                <c:pt idx="453">
                  <c:v>27.706729697677901</c:v>
                </c:pt>
                <c:pt idx="454">
                  <c:v>27.442539494038801</c:v>
                </c:pt>
                <c:pt idx="455">
                  <c:v>28.382446064977401</c:v>
                </c:pt>
                <c:pt idx="456">
                  <c:v>28.253712738633698</c:v>
                </c:pt>
                <c:pt idx="457">
                  <c:v>26.220404645927498</c:v>
                </c:pt>
                <c:pt idx="458">
                  <c:v>26.303122929750501</c:v>
                </c:pt>
                <c:pt idx="459">
                  <c:v>26.3768670316244</c:v>
                </c:pt>
                <c:pt idx="460">
                  <c:v>27.215859366962199</c:v>
                </c:pt>
                <c:pt idx="461">
                  <c:v>28.0098073897231</c:v>
                </c:pt>
                <c:pt idx="462">
                  <c:v>28.100704317048798</c:v>
                </c:pt>
                <c:pt idx="463">
                  <c:v>28.475471503633901</c:v>
                </c:pt>
                <c:pt idx="464">
                  <c:v>28.787947629233301</c:v>
                </c:pt>
                <c:pt idx="465">
                  <c:v>28.534843977797301</c:v>
                </c:pt>
                <c:pt idx="466">
                  <c:v>27.933730325144101</c:v>
                </c:pt>
                <c:pt idx="467">
                  <c:v>28.616078455769198</c:v>
                </c:pt>
                <c:pt idx="468">
                  <c:v>27.479093975809501</c:v>
                </c:pt>
                <c:pt idx="469">
                  <c:v>27.582049443037899</c:v>
                </c:pt>
                <c:pt idx="470">
                  <c:v>27.681514799648301</c:v>
                </c:pt>
                <c:pt idx="471">
                  <c:v>27.7963434679973</c:v>
                </c:pt>
                <c:pt idx="472">
                  <c:v>27.9074618563026</c:v>
                </c:pt>
                <c:pt idx="473">
                  <c:v>28.0366783771337</c:v>
                </c:pt>
                <c:pt idx="474">
                  <c:v>28.1490384253099</c:v>
                </c:pt>
                <c:pt idx="475">
                  <c:v>28.261566743495599</c:v>
                </c:pt>
                <c:pt idx="476">
                  <c:v>28.3578031595077</c:v>
                </c:pt>
                <c:pt idx="477">
                  <c:v>28.6888178545884</c:v>
                </c:pt>
                <c:pt idx="478">
                  <c:v>29.953454454986101</c:v>
                </c:pt>
                <c:pt idx="479">
                  <c:v>31.210129454678999</c:v>
                </c:pt>
                <c:pt idx="480">
                  <c:v>29.946861316467601</c:v>
                </c:pt>
                <c:pt idx="481">
                  <c:v>30.750829596451901</c:v>
                </c:pt>
                <c:pt idx="482">
                  <c:v>32.262251349454701</c:v>
                </c:pt>
                <c:pt idx="483">
                  <c:v>32.078138009125702</c:v>
                </c:pt>
                <c:pt idx="484">
                  <c:v>33.172086926121501</c:v>
                </c:pt>
                <c:pt idx="485">
                  <c:v>32.270802461368099</c:v>
                </c:pt>
                <c:pt idx="486">
                  <c:v>32.506511664215701</c:v>
                </c:pt>
                <c:pt idx="487">
                  <c:v>33.615768443159403</c:v>
                </c:pt>
                <c:pt idx="488">
                  <c:v>32.391359988356598</c:v>
                </c:pt>
                <c:pt idx="489">
                  <c:v>31.574786416994002</c:v>
                </c:pt>
                <c:pt idx="490">
                  <c:v>31.694354189607299</c:v>
                </c:pt>
                <c:pt idx="491">
                  <c:v>31.872285854651501</c:v>
                </c:pt>
                <c:pt idx="492">
                  <c:v>32.728603859717197</c:v>
                </c:pt>
                <c:pt idx="493">
                  <c:v>33.082869995518102</c:v>
                </c:pt>
                <c:pt idx="494">
                  <c:v>32.347367071806701</c:v>
                </c:pt>
                <c:pt idx="495">
                  <c:v>32.9145846259633</c:v>
                </c:pt>
                <c:pt idx="496">
                  <c:v>34.409381024384302</c:v>
                </c:pt>
                <c:pt idx="497">
                  <c:v>34.699878862418302</c:v>
                </c:pt>
                <c:pt idx="498">
                  <c:v>36.745754168623101</c:v>
                </c:pt>
                <c:pt idx="499">
                  <c:v>35.459171012079203</c:v>
                </c:pt>
                <c:pt idx="500">
                  <c:v>35.198752846393198</c:v>
                </c:pt>
                <c:pt idx="501">
                  <c:v>33.319206469485302</c:v>
                </c:pt>
                <c:pt idx="502">
                  <c:v>33.472810173191199</c:v>
                </c:pt>
                <c:pt idx="503">
                  <c:v>33.938291375494799</c:v>
                </c:pt>
                <c:pt idx="504">
                  <c:v>34.078717092458703</c:v>
                </c:pt>
                <c:pt idx="505">
                  <c:v>31.635196629451499</c:v>
                </c:pt>
                <c:pt idx="506">
                  <c:v>31.8016972818711</c:v>
                </c:pt>
                <c:pt idx="507">
                  <c:v>31.962363094837499</c:v>
                </c:pt>
                <c:pt idx="508">
                  <c:v>32.164331220317003</c:v>
                </c:pt>
                <c:pt idx="509">
                  <c:v>32.357225023623499</c:v>
                </c:pt>
                <c:pt idx="510">
                  <c:v>32.523621567736903</c:v>
                </c:pt>
                <c:pt idx="511">
                  <c:v>32.731755336228701</c:v>
                </c:pt>
                <c:pt idx="512">
                  <c:v>32.931670864876203</c:v>
                </c:pt>
                <c:pt idx="513">
                  <c:v>33.132473117456698</c:v>
                </c:pt>
                <c:pt idx="514">
                  <c:v>33.320842333473202</c:v>
                </c:pt>
                <c:pt idx="515">
                  <c:v>33.489853598063</c:v>
                </c:pt>
                <c:pt idx="516">
                  <c:v>33.666115580526103</c:v>
                </c:pt>
                <c:pt idx="517">
                  <c:v>33.859212390609599</c:v>
                </c:pt>
                <c:pt idx="518">
                  <c:v>34.038440270818299</c:v>
                </c:pt>
                <c:pt idx="519">
                  <c:v>34.217589544926497</c:v>
                </c:pt>
                <c:pt idx="520">
                  <c:v>34.356414806461103</c:v>
                </c:pt>
                <c:pt idx="521">
                  <c:v>33.737016336012097</c:v>
                </c:pt>
                <c:pt idx="522">
                  <c:v>35.4528532679508</c:v>
                </c:pt>
                <c:pt idx="523">
                  <c:v>37.637200806091897</c:v>
                </c:pt>
                <c:pt idx="524">
                  <c:v>39.602844165873002</c:v>
                </c:pt>
                <c:pt idx="525">
                  <c:v>40.288213680025599</c:v>
                </c:pt>
                <c:pt idx="526">
                  <c:v>42.085123098007102</c:v>
                </c:pt>
                <c:pt idx="527">
                  <c:v>43.526892042750802</c:v>
                </c:pt>
                <c:pt idx="528">
                  <c:v>41.913659150054798</c:v>
                </c:pt>
                <c:pt idx="529">
                  <c:v>42.067314670600098</c:v>
                </c:pt>
                <c:pt idx="530">
                  <c:v>40.328789471741203</c:v>
                </c:pt>
                <c:pt idx="531">
                  <c:v>41.929743973925397</c:v>
                </c:pt>
                <c:pt idx="532">
                  <c:v>41.725275275199003</c:v>
                </c:pt>
                <c:pt idx="533">
                  <c:v>39.846789088640897</c:v>
                </c:pt>
                <c:pt idx="534">
                  <c:v>39.997681378273498</c:v>
                </c:pt>
                <c:pt idx="535">
                  <c:v>40.308102894450201</c:v>
                </c:pt>
                <c:pt idx="536">
                  <c:v>41.430596618706602</c:v>
                </c:pt>
                <c:pt idx="537">
                  <c:v>42.725052362310699</c:v>
                </c:pt>
                <c:pt idx="538">
                  <c:v>43.1048164962667</c:v>
                </c:pt>
                <c:pt idx="539">
                  <c:v>43.338237016803703</c:v>
                </c:pt>
                <c:pt idx="540">
                  <c:v>44.018367452713001</c:v>
                </c:pt>
                <c:pt idx="541">
                  <c:v>43.077097573359801</c:v>
                </c:pt>
                <c:pt idx="542">
                  <c:v>42.871310241271402</c:v>
                </c:pt>
                <c:pt idx="543">
                  <c:v>44.397373808069403</c:v>
                </c:pt>
                <c:pt idx="544">
                  <c:v>44.0551118381604</c:v>
                </c:pt>
                <c:pt idx="545">
                  <c:v>44.4511881943451</c:v>
                </c:pt>
                <c:pt idx="546">
                  <c:v>46.644981411889901</c:v>
                </c:pt>
                <c:pt idx="547">
                  <c:v>47.144787841615901</c:v>
                </c:pt>
                <c:pt idx="548">
                  <c:v>45.807484481547498</c:v>
                </c:pt>
                <c:pt idx="549">
                  <c:v>43.516044674382002</c:v>
                </c:pt>
                <c:pt idx="550">
                  <c:v>43.717532724319199</c:v>
                </c:pt>
                <c:pt idx="551">
                  <c:v>43.945426279397097</c:v>
                </c:pt>
                <c:pt idx="552">
                  <c:v>44.168327969399101</c:v>
                </c:pt>
                <c:pt idx="553">
                  <c:v>44.3914714154131</c:v>
                </c:pt>
                <c:pt idx="554">
                  <c:v>44.671978280391897</c:v>
                </c:pt>
                <c:pt idx="555">
                  <c:v>44.981234250759798</c:v>
                </c:pt>
                <c:pt idx="556">
                  <c:v>45.072591475494399</c:v>
                </c:pt>
                <c:pt idx="557">
                  <c:v>44.883570076576397</c:v>
                </c:pt>
                <c:pt idx="558">
                  <c:v>39.929122948194703</c:v>
                </c:pt>
                <c:pt idx="559">
                  <c:v>40.185447689683102</c:v>
                </c:pt>
                <c:pt idx="560">
                  <c:v>40.4337191823046</c:v>
                </c:pt>
                <c:pt idx="561">
                  <c:v>40.672539408307301</c:v>
                </c:pt>
                <c:pt idx="562">
                  <c:v>40.895189812723899</c:v>
                </c:pt>
                <c:pt idx="563">
                  <c:v>41.205472992958001</c:v>
                </c:pt>
                <c:pt idx="564">
                  <c:v>41.514792763538203</c:v>
                </c:pt>
                <c:pt idx="565">
                  <c:v>41.7645927025318</c:v>
                </c:pt>
                <c:pt idx="566">
                  <c:v>42.059605462301498</c:v>
                </c:pt>
                <c:pt idx="567">
                  <c:v>42.310149074837398</c:v>
                </c:pt>
                <c:pt idx="568">
                  <c:v>42.649919588171002</c:v>
                </c:pt>
                <c:pt idx="569">
                  <c:v>42.866251243243397</c:v>
                </c:pt>
                <c:pt idx="570">
                  <c:v>43.0983237033671</c:v>
                </c:pt>
                <c:pt idx="571">
                  <c:v>43.397982765195103</c:v>
                </c:pt>
                <c:pt idx="572">
                  <c:v>44.074526506134902</c:v>
                </c:pt>
                <c:pt idx="573">
                  <c:v>46.725343741984503</c:v>
                </c:pt>
                <c:pt idx="574">
                  <c:v>48.157808026343901</c:v>
                </c:pt>
                <c:pt idx="575">
                  <c:v>50.407247099802099</c:v>
                </c:pt>
                <c:pt idx="576">
                  <c:v>53.247070366272503</c:v>
                </c:pt>
                <c:pt idx="577">
                  <c:v>56.031678949647997</c:v>
                </c:pt>
                <c:pt idx="578">
                  <c:v>52.6117530554314</c:v>
                </c:pt>
                <c:pt idx="579">
                  <c:v>51.373494442123501</c:v>
                </c:pt>
                <c:pt idx="580">
                  <c:v>49.452273371595503</c:v>
                </c:pt>
                <c:pt idx="581">
                  <c:v>52.351625676327998</c:v>
                </c:pt>
                <c:pt idx="582">
                  <c:v>53.967610659338398</c:v>
                </c:pt>
                <c:pt idx="583">
                  <c:v>53.348333360355198</c:v>
                </c:pt>
                <c:pt idx="584">
                  <c:v>60.100507610039401</c:v>
                </c:pt>
                <c:pt idx="585">
                  <c:v>60.513411380961003</c:v>
                </c:pt>
                <c:pt idx="586">
                  <c:v>62.155805801167801</c:v>
                </c:pt>
                <c:pt idx="587">
                  <c:v>61.489658966591698</c:v>
                </c:pt>
                <c:pt idx="588">
                  <c:v>60.876762078052003</c:v>
                </c:pt>
                <c:pt idx="589">
                  <c:v>63.607670999262403</c:v>
                </c:pt>
                <c:pt idx="590">
                  <c:v>63.215494507826399</c:v>
                </c:pt>
                <c:pt idx="591">
                  <c:v>63.124563797241102</c:v>
                </c:pt>
                <c:pt idx="592">
                  <c:v>64.706659200886506</c:v>
                </c:pt>
                <c:pt idx="593">
                  <c:v>63.390918282386103</c:v>
                </c:pt>
                <c:pt idx="594">
                  <c:v>63.888173334662397</c:v>
                </c:pt>
                <c:pt idx="595">
                  <c:v>67.770207046073693</c:v>
                </c:pt>
                <c:pt idx="596">
                  <c:v>65.289064423242394</c:v>
                </c:pt>
                <c:pt idx="597">
                  <c:v>64.245135662978299</c:v>
                </c:pt>
                <c:pt idx="598">
                  <c:v>63.605985229823098</c:v>
                </c:pt>
                <c:pt idx="599">
                  <c:v>63.782683616687997</c:v>
                </c:pt>
                <c:pt idx="600">
                  <c:v>64.024216633273696</c:v>
                </c:pt>
                <c:pt idx="601">
                  <c:v>64.5031656145147</c:v>
                </c:pt>
                <c:pt idx="602">
                  <c:v>63.666015134280102</c:v>
                </c:pt>
                <c:pt idx="603">
                  <c:v>62.665758243231302</c:v>
                </c:pt>
                <c:pt idx="604">
                  <c:v>62.942695357263297</c:v>
                </c:pt>
                <c:pt idx="605">
                  <c:v>63.2474088258422</c:v>
                </c:pt>
                <c:pt idx="606">
                  <c:v>63.674979843361903</c:v>
                </c:pt>
                <c:pt idx="607">
                  <c:v>64.144680001283703</c:v>
                </c:pt>
                <c:pt idx="608">
                  <c:v>60.633627724666397</c:v>
                </c:pt>
                <c:pt idx="609">
                  <c:v>60.910715097065903</c:v>
                </c:pt>
                <c:pt idx="610">
                  <c:v>61.233135424594501</c:v>
                </c:pt>
                <c:pt idx="611">
                  <c:v>62.100111696981301</c:v>
                </c:pt>
                <c:pt idx="612">
                  <c:v>63.484701581979799</c:v>
                </c:pt>
                <c:pt idx="613">
                  <c:v>62.737549035457903</c:v>
                </c:pt>
                <c:pt idx="614">
                  <c:v>66.300180880270503</c:v>
                </c:pt>
                <c:pt idx="615">
                  <c:v>69.183394115402805</c:v>
                </c:pt>
                <c:pt idx="616">
                  <c:v>68.600733746065004</c:v>
                </c:pt>
                <c:pt idx="617">
                  <c:v>62.019771198048304</c:v>
                </c:pt>
                <c:pt idx="618">
                  <c:v>63.0128629986663</c:v>
                </c:pt>
                <c:pt idx="619">
                  <c:v>64.054539279644004</c:v>
                </c:pt>
                <c:pt idx="620">
                  <c:v>67.245440783171006</c:v>
                </c:pt>
                <c:pt idx="621">
                  <c:v>65.319796576768994</c:v>
                </c:pt>
                <c:pt idx="622">
                  <c:v>69.565332850695299</c:v>
                </c:pt>
                <c:pt idx="623">
                  <c:v>70.082934158115705</c:v>
                </c:pt>
                <c:pt idx="624">
                  <c:v>69.114850589387402</c:v>
                </c:pt>
                <c:pt idx="625">
                  <c:v>72.304280474003704</c:v>
                </c:pt>
                <c:pt idx="626">
                  <c:v>73.427739951688494</c:v>
                </c:pt>
                <c:pt idx="627">
                  <c:v>78.050237281943197</c:v>
                </c:pt>
                <c:pt idx="628">
                  <c:v>78.035738973798701</c:v>
                </c:pt>
                <c:pt idx="629">
                  <c:v>72.846934101423102</c:v>
                </c:pt>
                <c:pt idx="630">
                  <c:v>73.209002387016398</c:v>
                </c:pt>
                <c:pt idx="631">
                  <c:v>75.233170061917903</c:v>
                </c:pt>
                <c:pt idx="632">
                  <c:v>79.997866660519193</c:v>
                </c:pt>
                <c:pt idx="633">
                  <c:v>79.721042177908501</c:v>
                </c:pt>
                <c:pt idx="634">
                  <c:v>69.370104861173203</c:v>
                </c:pt>
                <c:pt idx="635">
                  <c:v>70.4382509852814</c:v>
                </c:pt>
                <c:pt idx="636">
                  <c:v>74.705647391922597</c:v>
                </c:pt>
                <c:pt idx="637">
                  <c:v>77.437527679110005</c:v>
                </c:pt>
                <c:pt idx="638">
                  <c:v>82.853028500469094</c:v>
                </c:pt>
                <c:pt idx="639">
                  <c:v>84.872623505598895</c:v>
                </c:pt>
                <c:pt idx="640">
                  <c:v>87.373996593523501</c:v>
                </c:pt>
                <c:pt idx="641">
                  <c:v>89.103518717765198</c:v>
                </c:pt>
                <c:pt idx="642">
                  <c:v>98.524653840703493</c:v>
                </c:pt>
                <c:pt idx="643">
                  <c:v>95.408787952747005</c:v>
                </c:pt>
                <c:pt idx="644">
                  <c:v>91.580567698623796</c:v>
                </c:pt>
                <c:pt idx="645">
                  <c:v>93.118918860214805</c:v>
                </c:pt>
                <c:pt idx="646">
                  <c:v>97.611084944372493</c:v>
                </c:pt>
                <c:pt idx="647">
                  <c:v>96.553922215090793</c:v>
                </c:pt>
                <c:pt idx="648">
                  <c:v>97.768360566942704</c:v>
                </c:pt>
                <c:pt idx="649">
                  <c:v>96.703268999928994</c:v>
                </c:pt>
                <c:pt idx="650">
                  <c:v>95.660425259410204</c:v>
                </c:pt>
                <c:pt idx="651">
                  <c:v>96.893339266130994</c:v>
                </c:pt>
                <c:pt idx="652">
                  <c:v>98.100957276852895</c:v>
                </c:pt>
                <c:pt idx="653">
                  <c:v>99.273028540629497</c:v>
                </c:pt>
                <c:pt idx="654">
                  <c:v>100.330637830578</c:v>
                </c:pt>
                <c:pt idx="655">
                  <c:v>101.217265571265</c:v>
                </c:pt>
                <c:pt idx="656">
                  <c:v>102.03008809809</c:v>
                </c:pt>
                <c:pt idx="657">
                  <c:v>102.964633278707</c:v>
                </c:pt>
                <c:pt idx="658">
                  <c:v>103.963880403782</c:v>
                </c:pt>
                <c:pt idx="659">
                  <c:v>105.127151752716</c:v>
                </c:pt>
                <c:pt idx="660">
                  <c:v>106.247128184926</c:v>
                </c:pt>
                <c:pt idx="661">
                  <c:v>107.25677706986301</c:v>
                </c:pt>
                <c:pt idx="662">
                  <c:v>108.38862208152101</c:v>
                </c:pt>
                <c:pt idx="663">
                  <c:v>110.787678210189</c:v>
                </c:pt>
                <c:pt idx="664">
                  <c:v>112.766880979202</c:v>
                </c:pt>
                <c:pt idx="665">
                  <c:v>126.136957869098</c:v>
                </c:pt>
                <c:pt idx="666">
                  <c:v>132.82666791755901</c:v>
                </c:pt>
                <c:pt idx="667">
                  <c:v>134.53173528488799</c:v>
                </c:pt>
                <c:pt idx="668">
                  <c:v>140.27399839956101</c:v>
                </c:pt>
                <c:pt idx="669">
                  <c:v>144.77432111666801</c:v>
                </c:pt>
                <c:pt idx="670">
                  <c:v>149.818205496573</c:v>
                </c:pt>
                <c:pt idx="671">
                  <c:v>160.89484392383599</c:v>
                </c:pt>
                <c:pt idx="672">
                  <c:v>162.87110156637101</c:v>
                </c:pt>
                <c:pt idx="673">
                  <c:v>168.91877718919201</c:v>
                </c:pt>
                <c:pt idx="674">
                  <c:v>163.24244223252001</c:v>
                </c:pt>
                <c:pt idx="675">
                  <c:v>163.639949568085</c:v>
                </c:pt>
                <c:pt idx="676">
                  <c:v>166.36909053829601</c:v>
                </c:pt>
                <c:pt idx="677">
                  <c:v>161.888636305175</c:v>
                </c:pt>
                <c:pt idx="678">
                  <c:v>166.552063543299</c:v>
                </c:pt>
                <c:pt idx="679">
                  <c:v>164.70592919871899</c:v>
                </c:pt>
                <c:pt idx="680">
                  <c:v>162.464315724908</c:v>
                </c:pt>
                <c:pt idx="681">
                  <c:v>163.638067973799</c:v>
                </c:pt>
                <c:pt idx="682">
                  <c:v>164.83020588059401</c:v>
                </c:pt>
                <c:pt idx="683">
                  <c:v>166.187091054056</c:v>
                </c:pt>
                <c:pt idx="684">
                  <c:v>167.47144532556501</c:v>
                </c:pt>
                <c:pt idx="685">
                  <c:v>168.742097763956</c:v>
                </c:pt>
                <c:pt idx="686">
                  <c:v>170.12949867216699</c:v>
                </c:pt>
                <c:pt idx="687">
                  <c:v>171.68094896989101</c:v>
                </c:pt>
                <c:pt idx="688">
                  <c:v>171.772423494218</c:v>
                </c:pt>
                <c:pt idx="689">
                  <c:v>172.01643441976799</c:v>
                </c:pt>
                <c:pt idx="690">
                  <c:v>170.26438607185699</c:v>
                </c:pt>
                <c:pt idx="691">
                  <c:v>174.48090009573099</c:v>
                </c:pt>
                <c:pt idx="692">
                  <c:v>189.530397637508</c:v>
                </c:pt>
                <c:pt idx="693">
                  <c:v>192.91497005756</c:v>
                </c:pt>
                <c:pt idx="694">
                  <c:v>192.48880113305199</c:v>
                </c:pt>
                <c:pt idx="695">
                  <c:v>192.019225877986</c:v>
                </c:pt>
                <c:pt idx="696">
                  <c:v>203.06516159127</c:v>
                </c:pt>
                <c:pt idx="697">
                  <c:v>206.80596799636899</c:v>
                </c:pt>
                <c:pt idx="698">
                  <c:v>206.54793437314501</c:v>
                </c:pt>
                <c:pt idx="699">
                  <c:v>205.59140538325499</c:v>
                </c:pt>
                <c:pt idx="700">
                  <c:v>197.533541328632</c:v>
                </c:pt>
                <c:pt idx="701">
                  <c:v>206.74728671558799</c:v>
                </c:pt>
                <c:pt idx="702">
                  <c:v>221.410655077976</c:v>
                </c:pt>
                <c:pt idx="703">
                  <c:v>231.44111968755999</c:v>
                </c:pt>
                <c:pt idx="704">
                  <c:v>234.278539431274</c:v>
                </c:pt>
                <c:pt idx="705">
                  <c:v>252.24782293964199</c:v>
                </c:pt>
                <c:pt idx="706">
                  <c:v>266.07173957637002</c:v>
                </c:pt>
                <c:pt idx="707">
                  <c:v>263.98983475489399</c:v>
                </c:pt>
                <c:pt idx="708">
                  <c:v>277.50517789185199</c:v>
                </c:pt>
                <c:pt idx="709">
                  <c:v>281.82156963300201</c:v>
                </c:pt>
                <c:pt idx="710">
                  <c:v>265.11281848317702</c:v>
                </c:pt>
                <c:pt idx="711">
                  <c:v>282.42531869704999</c:v>
                </c:pt>
                <c:pt idx="712">
                  <c:v>257.77157731034401</c:v>
                </c:pt>
                <c:pt idx="713">
                  <c:v>259.08939294871601</c:v>
                </c:pt>
                <c:pt idx="714">
                  <c:v>263.17860938931</c:v>
                </c:pt>
                <c:pt idx="715">
                  <c:v>255.80106248308499</c:v>
                </c:pt>
                <c:pt idx="716">
                  <c:v>288.75630883592402</c:v>
                </c:pt>
                <c:pt idx="717">
                  <c:v>302.77958289577202</c:v>
                </c:pt>
                <c:pt idx="718">
                  <c:v>309.05091302585703</c:v>
                </c:pt>
                <c:pt idx="719">
                  <c:v>303.94287922235799</c:v>
                </c:pt>
                <c:pt idx="720">
                  <c:v>305.46377809952997</c:v>
                </c:pt>
                <c:pt idx="721">
                  <c:v>318.81821174008098</c:v>
                </c:pt>
                <c:pt idx="722">
                  <c:v>332.50456879619099</c:v>
                </c:pt>
                <c:pt idx="723">
                  <c:v>345.70395775744299</c:v>
                </c:pt>
                <c:pt idx="724">
                  <c:v>338.18492853562401</c:v>
                </c:pt>
                <c:pt idx="725">
                  <c:v>252.445016252812</c:v>
                </c:pt>
                <c:pt idx="726">
                  <c:v>253.304716898577</c:v>
                </c:pt>
                <c:pt idx="727">
                  <c:v>254.30970168826499</c:v>
                </c:pt>
                <c:pt idx="728">
                  <c:v>255.07371894638601</c:v>
                </c:pt>
                <c:pt idx="729">
                  <c:v>256.24962534091901</c:v>
                </c:pt>
                <c:pt idx="730">
                  <c:v>257.37177972405902</c:v>
                </c:pt>
                <c:pt idx="731">
                  <c:v>258.55828032788401</c:v>
                </c:pt>
                <c:pt idx="732">
                  <c:v>259.86454634066502</c:v>
                </c:pt>
                <c:pt idx="733">
                  <c:v>263.37038318345299</c:v>
                </c:pt>
                <c:pt idx="734">
                  <c:v>261.40679723045798</c:v>
                </c:pt>
                <c:pt idx="735">
                  <c:v>254.305048451099</c:v>
                </c:pt>
                <c:pt idx="736">
                  <c:v>264.28304122740201</c:v>
                </c:pt>
                <c:pt idx="737">
                  <c:v>268.96474078841601</c:v>
                </c:pt>
                <c:pt idx="738">
                  <c:v>264.41764730518702</c:v>
                </c:pt>
                <c:pt idx="739">
                  <c:v>270.031151900461</c:v>
                </c:pt>
                <c:pt idx="740">
                  <c:v>287.96352593617399</c:v>
                </c:pt>
                <c:pt idx="741">
                  <c:v>283.26883417916099</c:v>
                </c:pt>
                <c:pt idx="742">
                  <c:v>289.54150205206702</c:v>
                </c:pt>
                <c:pt idx="743">
                  <c:v>303.98815496487401</c:v>
                </c:pt>
                <c:pt idx="744">
                  <c:v>316.56772270361</c:v>
                </c:pt>
                <c:pt idx="745">
                  <c:v>314.48136816393401</c:v>
                </c:pt>
                <c:pt idx="746">
                  <c:v>339.28884419670902</c:v>
                </c:pt>
                <c:pt idx="747">
                  <c:v>346.76453331693199</c:v>
                </c:pt>
                <c:pt idx="748">
                  <c:v>346.45110462969302</c:v>
                </c:pt>
                <c:pt idx="749">
                  <c:v>336.15575738864197</c:v>
                </c:pt>
                <c:pt idx="750">
                  <c:v>341.85348367276703</c:v>
                </c:pt>
                <c:pt idx="751">
                  <c:v>347.89359592151698</c:v>
                </c:pt>
                <c:pt idx="752">
                  <c:v>317.31684296498003</c:v>
                </c:pt>
                <c:pt idx="753">
                  <c:v>319.130440788025</c:v>
                </c:pt>
                <c:pt idx="754">
                  <c:v>320.59476151694503</c:v>
                </c:pt>
                <c:pt idx="755">
                  <c:v>310.59229911400399</c:v>
                </c:pt>
                <c:pt idx="756">
                  <c:v>312.93628210862897</c:v>
                </c:pt>
                <c:pt idx="757">
                  <c:v>311.49695767654401</c:v>
                </c:pt>
                <c:pt idx="758">
                  <c:v>307.65591744504297</c:v>
                </c:pt>
                <c:pt idx="759">
                  <c:v>275.83359452598899</c:v>
                </c:pt>
                <c:pt idx="760">
                  <c:v>277.46279517129301</c:v>
                </c:pt>
                <c:pt idx="761">
                  <c:v>279.38361957318199</c:v>
                </c:pt>
                <c:pt idx="762">
                  <c:v>280.97200910270197</c:v>
                </c:pt>
                <c:pt idx="763">
                  <c:v>282.66265443803002</c:v>
                </c:pt>
                <c:pt idx="764">
                  <c:v>286.79468194845202</c:v>
                </c:pt>
                <c:pt idx="765">
                  <c:v>308.79038290847001</c:v>
                </c:pt>
                <c:pt idx="766">
                  <c:v>318.32025876613602</c:v>
                </c:pt>
                <c:pt idx="767">
                  <c:v>319.16787903892902</c:v>
                </c:pt>
                <c:pt idx="768">
                  <c:v>332.34377040363597</c:v>
                </c:pt>
                <c:pt idx="769">
                  <c:v>317.28548323982301</c:v>
                </c:pt>
                <c:pt idx="770">
                  <c:v>332.28664090729097</c:v>
                </c:pt>
                <c:pt idx="771">
                  <c:v>341.62563656341399</c:v>
                </c:pt>
                <c:pt idx="772">
                  <c:v>337.84391986426999</c:v>
                </c:pt>
                <c:pt idx="773">
                  <c:v>343.546274579466</c:v>
                </c:pt>
                <c:pt idx="774">
                  <c:v>330.42028343816702</c:v>
                </c:pt>
                <c:pt idx="775">
                  <c:v>367.65023911622302</c:v>
                </c:pt>
                <c:pt idx="776">
                  <c:v>366.72244400967298</c:v>
                </c:pt>
                <c:pt idx="777">
                  <c:v>371.71971865369602</c:v>
                </c:pt>
                <c:pt idx="778">
                  <c:v>363.037063872337</c:v>
                </c:pt>
                <c:pt idx="779">
                  <c:v>368.089190691341</c:v>
                </c:pt>
                <c:pt idx="780">
                  <c:v>370.24171798483798</c:v>
                </c:pt>
                <c:pt idx="781">
                  <c:v>362.77756996216198</c:v>
                </c:pt>
                <c:pt idx="782">
                  <c:v>377.61398561510202</c:v>
                </c:pt>
                <c:pt idx="783">
                  <c:v>369.52303345224902</c:v>
                </c:pt>
                <c:pt idx="784">
                  <c:v>374.74355824820498</c:v>
                </c:pt>
                <c:pt idx="785">
                  <c:v>379.38181748904401</c:v>
                </c:pt>
                <c:pt idx="786">
                  <c:v>395.92251937143101</c:v>
                </c:pt>
                <c:pt idx="787">
                  <c:v>403.230697600817</c:v>
                </c:pt>
                <c:pt idx="788">
                  <c:v>407.950771952862</c:v>
                </c:pt>
                <c:pt idx="789">
                  <c:v>409.34845236964998</c:v>
                </c:pt>
                <c:pt idx="790">
                  <c:v>419.85666175289703</c:v>
                </c:pt>
                <c:pt idx="791">
                  <c:v>408.110636441091</c:v>
                </c:pt>
                <c:pt idx="792">
                  <c:v>420.77101122888098</c:v>
                </c:pt>
                <c:pt idx="793">
                  <c:v>423.206687802087</c:v>
                </c:pt>
                <c:pt idx="794">
                  <c:v>422.65742529871301</c:v>
                </c:pt>
                <c:pt idx="795">
                  <c:v>439.51061124134299</c:v>
                </c:pt>
                <c:pt idx="796">
                  <c:v>439.98595884824402</c:v>
                </c:pt>
                <c:pt idx="797">
                  <c:v>447.251473881202</c:v>
                </c:pt>
                <c:pt idx="798">
                  <c:v>439.96020001562601</c:v>
                </c:pt>
                <c:pt idx="799">
                  <c:v>448.12594625762</c:v>
                </c:pt>
                <c:pt idx="800">
                  <c:v>462.16739440253099</c:v>
                </c:pt>
                <c:pt idx="801">
                  <c:v>451.396561015195</c:v>
                </c:pt>
                <c:pt idx="802">
                  <c:v>431.57332500902697</c:v>
                </c:pt>
                <c:pt idx="803">
                  <c:v>432.72275766287601</c:v>
                </c:pt>
                <c:pt idx="804">
                  <c:v>434.087880908241</c:v>
                </c:pt>
                <c:pt idx="805">
                  <c:v>435.42683879330002</c:v>
                </c:pt>
                <c:pt idx="806">
                  <c:v>436.64765683436502</c:v>
                </c:pt>
                <c:pt idx="807">
                  <c:v>437.81916421954003</c:v>
                </c:pt>
                <c:pt idx="808">
                  <c:v>429.30017220144703</c:v>
                </c:pt>
                <c:pt idx="809">
                  <c:v>436.66310449707402</c:v>
                </c:pt>
                <c:pt idx="810">
                  <c:v>421.64837974117899</c:v>
                </c:pt>
                <c:pt idx="811">
                  <c:v>422.91896720335501</c:v>
                </c:pt>
                <c:pt idx="812">
                  <c:v>432.26253906478001</c:v>
                </c:pt>
                <c:pt idx="813">
                  <c:v>449.52545246307199</c:v>
                </c:pt>
                <c:pt idx="814">
                  <c:v>461.45712156234401</c:v>
                </c:pt>
                <c:pt idx="815">
                  <c:v>473.21811634773002</c:v>
                </c:pt>
                <c:pt idx="816">
                  <c:v>489.43522865193501</c:v>
                </c:pt>
                <c:pt idx="817">
                  <c:v>504.90387862764999</c:v>
                </c:pt>
                <c:pt idx="818">
                  <c:v>526.01150252649995</c:v>
                </c:pt>
                <c:pt idx="819">
                  <c:v>531.35111135422096</c:v>
                </c:pt>
                <c:pt idx="820">
                  <c:v>551.491481308586</c:v>
                </c:pt>
                <c:pt idx="821">
                  <c:v>545.78781798228295</c:v>
                </c:pt>
                <c:pt idx="822">
                  <c:v>569.61886419535097</c:v>
                </c:pt>
                <c:pt idx="823">
                  <c:v>578.10356641385999</c:v>
                </c:pt>
                <c:pt idx="824">
                  <c:v>593.65346784536905</c:v>
                </c:pt>
                <c:pt idx="825">
                  <c:v>603.91506849092104</c:v>
                </c:pt>
                <c:pt idx="826">
                  <c:v>610.70218887844896</c:v>
                </c:pt>
                <c:pt idx="827">
                  <c:v>626.275068016771</c:v>
                </c:pt>
                <c:pt idx="828">
                  <c:v>643.67496217019698</c:v>
                </c:pt>
                <c:pt idx="829">
                  <c:v>638.71196466587901</c:v>
                </c:pt>
                <c:pt idx="830">
                  <c:v>599.06623276750202</c:v>
                </c:pt>
                <c:pt idx="831">
                  <c:v>597.78612698688903</c:v>
                </c:pt>
                <c:pt idx="832">
                  <c:v>630.32111059164401</c:v>
                </c:pt>
                <c:pt idx="833">
                  <c:v>638.56600983164503</c:v>
                </c:pt>
                <c:pt idx="834">
                  <c:v>681.04987372268295</c:v>
                </c:pt>
                <c:pt idx="835">
                  <c:v>672.79779935992804</c:v>
                </c:pt>
                <c:pt idx="836">
                  <c:v>709.38880652092303</c:v>
                </c:pt>
                <c:pt idx="837">
                  <c:v>708.54559899135097</c:v>
                </c:pt>
                <c:pt idx="838">
                  <c:v>675.73008193133103</c:v>
                </c:pt>
                <c:pt idx="839">
                  <c:v>706.05229866610705</c:v>
                </c:pt>
                <c:pt idx="840">
                  <c:v>756.92291466570305</c:v>
                </c:pt>
                <c:pt idx="841">
                  <c:v>790.65747998659594</c:v>
                </c:pt>
                <c:pt idx="842">
                  <c:v>851.90592298377101</c:v>
                </c:pt>
                <c:pt idx="843">
                  <c:v>820.25373532170397</c:v>
                </c:pt>
                <c:pt idx="844">
                  <c:v>867.80316253585795</c:v>
                </c:pt>
                <c:pt idx="845">
                  <c:v>838.18925937808001</c:v>
                </c:pt>
                <c:pt idx="846">
                  <c:v>866.34370187042805</c:v>
                </c:pt>
                <c:pt idx="847">
                  <c:v>882.16885783042596</c:v>
                </c:pt>
                <c:pt idx="848">
                  <c:v>887.27627934551401</c:v>
                </c:pt>
                <c:pt idx="849">
                  <c:v>953.270143769936</c:v>
                </c:pt>
                <c:pt idx="850">
                  <c:v>1002.32394705527</c:v>
                </c:pt>
                <c:pt idx="851">
                  <c:v>1013.7224819611801</c:v>
                </c:pt>
                <c:pt idx="852">
                  <c:v>986.615298877908</c:v>
                </c:pt>
                <c:pt idx="853">
                  <c:v>1022.5539662313799</c:v>
                </c:pt>
                <c:pt idx="854">
                  <c:v>1001.49682175535</c:v>
                </c:pt>
                <c:pt idx="855">
                  <c:v>904.88525909216901</c:v>
                </c:pt>
                <c:pt idx="856">
                  <c:v>909.07503907048601</c:v>
                </c:pt>
                <c:pt idx="857">
                  <c:v>912.07971634522198</c:v>
                </c:pt>
                <c:pt idx="858">
                  <c:v>893.69068879872896</c:v>
                </c:pt>
                <c:pt idx="859">
                  <c:v>951.82913637992306</c:v>
                </c:pt>
                <c:pt idx="860">
                  <c:v>988.46813447601301</c:v>
                </c:pt>
                <c:pt idx="861">
                  <c:v>951.58128630793499</c:v>
                </c:pt>
                <c:pt idx="862">
                  <c:v>988.65978259201404</c:v>
                </c:pt>
                <c:pt idx="863">
                  <c:v>1035.3492298121701</c:v>
                </c:pt>
                <c:pt idx="864">
                  <c:v>1013.74188015666</c:v>
                </c:pt>
                <c:pt idx="865">
                  <c:v>1067.1483482278099</c:v>
                </c:pt>
                <c:pt idx="866">
                  <c:v>1033.7284900689399</c:v>
                </c:pt>
                <c:pt idx="867">
                  <c:v>1024.72028442278</c:v>
                </c:pt>
                <c:pt idx="868">
                  <c:v>990.74075584995501</c:v>
                </c:pt>
                <c:pt idx="869">
                  <c:v>994.49250459814004</c:v>
                </c:pt>
                <c:pt idx="870">
                  <c:v>985.27603057613203</c:v>
                </c:pt>
                <c:pt idx="871">
                  <c:v>1065.8322639788901</c:v>
                </c:pt>
                <c:pt idx="872">
                  <c:v>1020.03288913787</c:v>
                </c:pt>
                <c:pt idx="873">
                  <c:v>1050.4751611113199</c:v>
                </c:pt>
                <c:pt idx="874">
                  <c:v>1106.7742632033501</c:v>
                </c:pt>
                <c:pt idx="875">
                  <c:v>1040.98674407504</c:v>
                </c:pt>
                <c:pt idx="876">
                  <c:v>1002.87772336872</c:v>
                </c:pt>
                <c:pt idx="877">
                  <c:v>1014.30603230683</c:v>
                </c:pt>
                <c:pt idx="878">
                  <c:v>992.86627250510298</c:v>
                </c:pt>
                <c:pt idx="879">
                  <c:v>1068.4846820257201</c:v>
                </c:pt>
                <c:pt idx="880">
                  <c:v>1028.4487360570299</c:v>
                </c:pt>
                <c:pt idx="881">
                  <c:v>1034.12007711043</c:v>
                </c:pt>
                <c:pt idx="882">
                  <c:v>1039.3445700493201</c:v>
                </c:pt>
                <c:pt idx="883">
                  <c:v>1044.5536536493501</c:v>
                </c:pt>
                <c:pt idx="884">
                  <c:v>1050.2717695281001</c:v>
                </c:pt>
                <c:pt idx="885">
                  <c:v>1054.26999425944</c:v>
                </c:pt>
                <c:pt idx="886">
                  <c:v>1058.68564564451</c:v>
                </c:pt>
                <c:pt idx="887">
                  <c:v>1062.92844390142</c:v>
                </c:pt>
                <c:pt idx="888">
                  <c:v>1066.4416378654</c:v>
                </c:pt>
                <c:pt idx="889">
                  <c:v>1069.3568114561201</c:v>
                </c:pt>
                <c:pt idx="890">
                  <c:v>1072.5051258595299</c:v>
                </c:pt>
                <c:pt idx="891">
                  <c:v>1075.71650607173</c:v>
                </c:pt>
                <c:pt idx="892">
                  <c:v>1078.6246030816999</c:v>
                </c:pt>
                <c:pt idx="893">
                  <c:v>1081.10817050023</c:v>
                </c:pt>
                <c:pt idx="894">
                  <c:v>1082.9258859725101</c:v>
                </c:pt>
                <c:pt idx="895">
                  <c:v>1073.1655731549399</c:v>
                </c:pt>
                <c:pt idx="896">
                  <c:v>1045.0404920820899</c:v>
                </c:pt>
                <c:pt idx="897">
                  <c:v>1046.4312719234199</c:v>
                </c:pt>
                <c:pt idx="898">
                  <c:v>1050.9359396586699</c:v>
                </c:pt>
                <c:pt idx="899">
                  <c:v>985.88825649064302</c:v>
                </c:pt>
                <c:pt idx="900">
                  <c:v>987.40764085349599</c:v>
                </c:pt>
                <c:pt idx="901">
                  <c:v>988.593205652547</c:v>
                </c:pt>
                <c:pt idx="902">
                  <c:v>990.11675870027</c:v>
                </c:pt>
                <c:pt idx="903">
                  <c:v>991.42453653229597</c:v>
                </c:pt>
                <c:pt idx="904">
                  <c:v>992.81345428746602</c:v>
                </c:pt>
                <c:pt idx="905">
                  <c:v>994.184441488777</c:v>
                </c:pt>
                <c:pt idx="906">
                  <c:v>995.37814308559098</c:v>
                </c:pt>
                <c:pt idx="907">
                  <c:v>996.42381287487694</c:v>
                </c:pt>
                <c:pt idx="908">
                  <c:v>997.47058116659196</c:v>
                </c:pt>
                <c:pt idx="909">
                  <c:v>998.41860475821898</c:v>
                </c:pt>
                <c:pt idx="910">
                  <c:v>999.46746862901</c:v>
                </c:pt>
                <c:pt idx="911">
                  <c:v>1000.81757458098</c:v>
                </c:pt>
                <c:pt idx="912">
                  <c:v>1061.93643682431</c:v>
                </c:pt>
                <c:pt idx="913">
                  <c:v>1078.2523346928299</c:v>
                </c:pt>
                <c:pt idx="914">
                  <c:v>1104.1877892111199</c:v>
                </c:pt>
                <c:pt idx="915">
                  <c:v>1130.9270228581599</c:v>
                </c:pt>
                <c:pt idx="916">
                  <c:v>1117.6310963378401</c:v>
                </c:pt>
                <c:pt idx="917">
                  <c:v>1186.0901551452</c:v>
                </c:pt>
                <c:pt idx="918">
                  <c:v>1203.23226689955</c:v>
                </c:pt>
                <c:pt idx="919">
                  <c:v>1255.7140433920299</c:v>
                </c:pt>
                <c:pt idx="920">
                  <c:v>1283.58093434176</c:v>
                </c:pt>
                <c:pt idx="921">
                  <c:v>1302.3488300578399</c:v>
                </c:pt>
                <c:pt idx="922">
                  <c:v>1286.26392820917</c:v>
                </c:pt>
                <c:pt idx="923">
                  <c:v>1263.67969173454</c:v>
                </c:pt>
                <c:pt idx="924">
                  <c:v>1279.6025375802101</c:v>
                </c:pt>
                <c:pt idx="925">
                  <c:v>1304.44477023934</c:v>
                </c:pt>
                <c:pt idx="926">
                  <c:v>1250.88874805459</c:v>
                </c:pt>
                <c:pt idx="927">
                  <c:v>1252.2654483065601</c:v>
                </c:pt>
                <c:pt idx="928">
                  <c:v>1253.58098467488</c:v>
                </c:pt>
                <c:pt idx="929">
                  <c:v>1257.1566063375799</c:v>
                </c:pt>
                <c:pt idx="930">
                  <c:v>1316.40841069611</c:v>
                </c:pt>
                <c:pt idx="931">
                  <c:v>1363.8059980948799</c:v>
                </c:pt>
                <c:pt idx="932">
                  <c:v>1328.1790215081701</c:v>
                </c:pt>
                <c:pt idx="933">
                  <c:v>1355.3713533749799</c:v>
                </c:pt>
                <c:pt idx="934">
                  <c:v>1331.86874559444</c:v>
                </c:pt>
                <c:pt idx="935">
                  <c:v>1299.7493419033201</c:v>
                </c:pt>
                <c:pt idx="936">
                  <c:v>1350.43196502041</c:v>
                </c:pt>
                <c:pt idx="937">
                  <c:v>1361.0347898222799</c:v>
                </c:pt>
                <c:pt idx="938">
                  <c:v>1418.0675682901599</c:v>
                </c:pt>
                <c:pt idx="939">
                  <c:v>1404.8329784314701</c:v>
                </c:pt>
                <c:pt idx="940">
                  <c:v>1415.41548215383</c:v>
                </c:pt>
                <c:pt idx="941">
                  <c:v>1377.01513590833</c:v>
                </c:pt>
                <c:pt idx="942">
                  <c:v>1375.42029225278</c:v>
                </c:pt>
                <c:pt idx="943">
                  <c:v>1376.4045632474099</c:v>
                </c:pt>
                <c:pt idx="944">
                  <c:v>1423.04778221997</c:v>
                </c:pt>
                <c:pt idx="945">
                  <c:v>1423.8786455255899</c:v>
                </c:pt>
                <c:pt idx="946">
                  <c:v>1449.86621049873</c:v>
                </c:pt>
                <c:pt idx="947">
                  <c:v>1465.49307276076</c:v>
                </c:pt>
                <c:pt idx="948">
                  <c:v>1419.7300810213301</c:v>
                </c:pt>
                <c:pt idx="949">
                  <c:v>1420.2034116493101</c:v>
                </c:pt>
                <c:pt idx="950">
                  <c:v>1425.8950318051</c:v>
                </c:pt>
                <c:pt idx="951">
                  <c:v>1432.2394060023901</c:v>
                </c:pt>
                <c:pt idx="952">
                  <c:v>1464.5375218254701</c:v>
                </c:pt>
                <c:pt idx="953">
                  <c:v>1517.74229184209</c:v>
                </c:pt>
                <c:pt idx="954">
                  <c:v>1549.8728131391699</c:v>
                </c:pt>
                <c:pt idx="955">
                  <c:v>1569.53630556435</c:v>
                </c:pt>
                <c:pt idx="956">
                  <c:v>1598.91866521151</c:v>
                </c:pt>
                <c:pt idx="957">
                  <c:v>1573.4832183849101</c:v>
                </c:pt>
                <c:pt idx="958">
                  <c:v>1590.84682251253</c:v>
                </c:pt>
                <c:pt idx="959">
                  <c:v>1653.134909741</c:v>
                </c:pt>
                <c:pt idx="960">
                  <c:v>1713.3541315258401</c:v>
                </c:pt>
                <c:pt idx="961">
                  <c:v>1686.6456517791701</c:v>
                </c:pt>
                <c:pt idx="962">
                  <c:v>1630.1276082985701</c:v>
                </c:pt>
                <c:pt idx="963">
                  <c:v>1652.14642204032</c:v>
                </c:pt>
                <c:pt idx="964">
                  <c:v>1710.8594984558299</c:v>
                </c:pt>
                <c:pt idx="965">
                  <c:v>1747.2782290719699</c:v>
                </c:pt>
                <c:pt idx="966">
                  <c:v>1657.9692427343</c:v>
                </c:pt>
                <c:pt idx="967">
                  <c:v>1662.6177360808999</c:v>
                </c:pt>
                <c:pt idx="968">
                  <c:v>1666.1127270361901</c:v>
                </c:pt>
                <c:pt idx="969">
                  <c:v>1668.44683665667</c:v>
                </c:pt>
                <c:pt idx="970">
                  <c:v>1671.45261008944</c:v>
                </c:pt>
                <c:pt idx="971">
                  <c:v>1674.3968390771499</c:v>
                </c:pt>
                <c:pt idx="972">
                  <c:v>1677.2120772967601</c:v>
                </c:pt>
                <c:pt idx="973">
                  <c:v>1680.0320489021799</c:v>
                </c:pt>
                <c:pt idx="974">
                  <c:v>1682.62120077349</c:v>
                </c:pt>
                <c:pt idx="975">
                  <c:v>1684.7425760316</c:v>
                </c:pt>
                <c:pt idx="976">
                  <c:v>1687.2208819872801</c:v>
                </c:pt>
                <c:pt idx="977">
                  <c:v>1688.773808377</c:v>
                </c:pt>
                <c:pt idx="978">
                  <c:v>1689.09470428026</c:v>
                </c:pt>
                <c:pt idx="979">
                  <c:v>1689.09470428026</c:v>
                </c:pt>
                <c:pt idx="980">
                  <c:v>1689.09470428026</c:v>
                </c:pt>
                <c:pt idx="981">
                  <c:v>1689.41566115923</c:v>
                </c:pt>
                <c:pt idx="982">
                  <c:v>1689.7873716327999</c:v>
                </c:pt>
                <c:pt idx="983">
                  <c:v>1690.1422624686199</c:v>
                </c:pt>
                <c:pt idx="984">
                  <c:v>1690.1422624686199</c:v>
                </c:pt>
                <c:pt idx="985">
                  <c:v>1677.63520972636</c:v>
                </c:pt>
                <c:pt idx="986">
                  <c:v>1807.8192637106199</c:v>
                </c:pt>
                <c:pt idx="987">
                  <c:v>1868.5871425056901</c:v>
                </c:pt>
                <c:pt idx="988">
                  <c:v>1944.68750447051</c:v>
                </c:pt>
                <c:pt idx="989">
                  <c:v>1894.90839262034</c:v>
                </c:pt>
                <c:pt idx="990">
                  <c:v>2000.1651961964801</c:v>
                </c:pt>
                <c:pt idx="991">
                  <c:v>2055.3380267529501</c:v>
                </c:pt>
                <c:pt idx="992">
                  <c:v>1985.8874046860601</c:v>
                </c:pt>
                <c:pt idx="993">
                  <c:v>2053.78415112111</c:v>
                </c:pt>
                <c:pt idx="994">
                  <c:v>2182.79795293508</c:v>
                </c:pt>
                <c:pt idx="995">
                  <c:v>2227.0798038387802</c:v>
                </c:pt>
                <c:pt idx="996">
                  <c:v>2076.1162397101798</c:v>
                </c:pt>
                <c:pt idx="997">
                  <c:v>2076.5730332444</c:v>
                </c:pt>
                <c:pt idx="998">
                  <c:v>2078.2553502245601</c:v>
                </c:pt>
                <c:pt idx="999">
                  <c:v>1978.9928407172499</c:v>
                </c:pt>
                <c:pt idx="1000">
                  <c:v>1974.26206021537</c:v>
                </c:pt>
                <c:pt idx="1001">
                  <c:v>2051.4097606434798</c:v>
                </c:pt>
                <c:pt idx="1002">
                  <c:v>2064.2037624097702</c:v>
                </c:pt>
                <c:pt idx="1003">
                  <c:v>2205.2747327164002</c:v>
                </c:pt>
                <c:pt idx="1004">
                  <c:v>2249.1625008112601</c:v>
                </c:pt>
                <c:pt idx="1005">
                  <c:v>2328.26321155285</c:v>
                </c:pt>
                <c:pt idx="1006">
                  <c:v>2339.06415221932</c:v>
                </c:pt>
                <c:pt idx="1007">
                  <c:v>2407.28027211174</c:v>
                </c:pt>
                <c:pt idx="1008">
                  <c:v>2377.0506814671298</c:v>
                </c:pt>
                <c:pt idx="1009">
                  <c:v>2335.5538700094799</c:v>
                </c:pt>
                <c:pt idx="1010">
                  <c:v>2280.6011648090298</c:v>
                </c:pt>
                <c:pt idx="1011">
                  <c:v>2134.8585360606498</c:v>
                </c:pt>
                <c:pt idx="1012">
                  <c:v>2134.8585360606498</c:v>
                </c:pt>
                <c:pt idx="1013">
                  <c:v>2081.4870726591298</c:v>
                </c:pt>
                <c:pt idx="1014">
                  <c:v>1986.5623228184299</c:v>
                </c:pt>
                <c:pt idx="1015">
                  <c:v>1986.5623228184299</c:v>
                </c:pt>
                <c:pt idx="1016">
                  <c:v>1985.5690416570201</c:v>
                </c:pt>
                <c:pt idx="1017">
                  <c:v>2072.8404376089002</c:v>
                </c:pt>
                <c:pt idx="1018">
                  <c:v>2137.57664078792</c:v>
                </c:pt>
                <c:pt idx="1019">
                  <c:v>2119.2600252151601</c:v>
                </c:pt>
                <c:pt idx="1020">
                  <c:v>1987.27155569048</c:v>
                </c:pt>
                <c:pt idx="1021">
                  <c:v>2064.9886861435698</c:v>
                </c:pt>
                <c:pt idx="1022">
                  <c:v>2081.1536299040299</c:v>
                </c:pt>
                <c:pt idx="1023">
                  <c:v>2134.2694770558401</c:v>
                </c:pt>
                <c:pt idx="1024">
                  <c:v>2192.3853804293599</c:v>
                </c:pt>
                <c:pt idx="1025">
                  <c:v>2154.4442907511602</c:v>
                </c:pt>
                <c:pt idx="1026">
                  <c:v>2171.1500424012302</c:v>
                </c:pt>
                <c:pt idx="1027">
                  <c:v>2197.16336378809</c:v>
                </c:pt>
                <c:pt idx="1028">
                  <c:v>2319.8633920561401</c:v>
                </c:pt>
                <c:pt idx="1029">
                  <c:v>2349.3888354621599</c:v>
                </c:pt>
                <c:pt idx="1030">
                  <c:v>2443.68155970216</c:v>
                </c:pt>
                <c:pt idx="1031">
                  <c:v>2481.5098593047201</c:v>
                </c:pt>
                <c:pt idx="1032">
                  <c:v>2551.5674897758499</c:v>
                </c:pt>
                <c:pt idx="1033">
                  <c:v>2520.87771536224</c:v>
                </c:pt>
                <c:pt idx="1034">
                  <c:v>2662.4021086668499</c:v>
                </c:pt>
                <c:pt idx="1035">
                  <c:v>2590.5588799357201</c:v>
                </c:pt>
                <c:pt idx="1036">
                  <c:v>2688.4737670090199</c:v>
                </c:pt>
                <c:pt idx="1037">
                  <c:v>2800.5046429746499</c:v>
                </c:pt>
                <c:pt idx="1038">
                  <c:v>2887.87165057011</c:v>
                </c:pt>
                <c:pt idx="1039">
                  <c:v>2969.6965158385201</c:v>
                </c:pt>
                <c:pt idx="1040">
                  <c:v>2870.9000361327999</c:v>
                </c:pt>
                <c:pt idx="1041">
                  <c:v>3003.95918661612</c:v>
                </c:pt>
                <c:pt idx="1042">
                  <c:v>3016.6238870828201</c:v>
                </c:pt>
                <c:pt idx="1043">
                  <c:v>3009.2543019568998</c:v>
                </c:pt>
                <c:pt idx="1044">
                  <c:v>3071.4543659860901</c:v>
                </c:pt>
                <c:pt idx="1045">
                  <c:v>3152.4674578425802</c:v>
                </c:pt>
                <c:pt idx="1046">
                  <c:v>3088.1093928323398</c:v>
                </c:pt>
                <c:pt idx="1047">
                  <c:v>3219.0509138204702</c:v>
                </c:pt>
                <c:pt idx="1048">
                  <c:v>3156.9178292043898</c:v>
                </c:pt>
                <c:pt idx="1049">
                  <c:v>3236.73937271256</c:v>
                </c:pt>
                <c:pt idx="1050">
                  <c:v>3319.7170523864202</c:v>
                </c:pt>
                <c:pt idx="1051">
                  <c:v>3317.61315620287</c:v>
                </c:pt>
                <c:pt idx="1052">
                  <c:v>3215.8509853806099</c:v>
                </c:pt>
                <c:pt idx="1053">
                  <c:v>3412.95704836495</c:v>
                </c:pt>
                <c:pt idx="1054">
                  <c:v>3374.3223410845699</c:v>
                </c:pt>
                <c:pt idx="1055">
                  <c:v>3394.59111540295</c:v>
                </c:pt>
                <c:pt idx="1056">
                  <c:v>3440.03587021468</c:v>
                </c:pt>
                <c:pt idx="1057">
                  <c:v>3387.9926416600301</c:v>
                </c:pt>
                <c:pt idx="1058">
                  <c:v>3440.6020626976301</c:v>
                </c:pt>
                <c:pt idx="1059">
                  <c:v>3256.6088277357799</c:v>
                </c:pt>
                <c:pt idx="1060">
                  <c:v>3256.6088277357799</c:v>
                </c:pt>
                <c:pt idx="1061">
                  <c:v>3243.2567315420702</c:v>
                </c:pt>
                <c:pt idx="1062">
                  <c:v>3261.9554469724699</c:v>
                </c:pt>
                <c:pt idx="1063">
                  <c:v>3191.3314123473201</c:v>
                </c:pt>
                <c:pt idx="1064">
                  <c:v>2931.4340723054002</c:v>
                </c:pt>
                <c:pt idx="1065">
                  <c:v>2932.0204148204498</c:v>
                </c:pt>
                <c:pt idx="1066">
                  <c:v>2929.4396272251502</c:v>
                </c:pt>
                <c:pt idx="1067">
                  <c:v>2956.36002474816</c:v>
                </c:pt>
                <c:pt idx="1068">
                  <c:v>3009.9743504555499</c:v>
                </c:pt>
                <c:pt idx="1069">
                  <c:v>3009.7035447165399</c:v>
                </c:pt>
                <c:pt idx="1070">
                  <c:v>3129.1502403354202</c:v>
                </c:pt>
                <c:pt idx="1071">
                  <c:v>3145.3465617105198</c:v>
                </c:pt>
                <c:pt idx="1072">
                  <c:v>3153.3356907335701</c:v>
                </c:pt>
                <c:pt idx="1073">
                  <c:v>3089.6601231616701</c:v>
                </c:pt>
                <c:pt idx="1074">
                  <c:v>3240.8223353670401</c:v>
                </c:pt>
                <c:pt idx="1075">
                  <c:v>3300.08888320387</c:v>
                </c:pt>
                <c:pt idx="1076">
                  <c:v>3366.3533941362598</c:v>
                </c:pt>
                <c:pt idx="1077">
                  <c:v>3488.1345889563299</c:v>
                </c:pt>
                <c:pt idx="1078">
                  <c:v>3494.70367114693</c:v>
                </c:pt>
                <c:pt idx="1079">
                  <c:v>3534.5353037221498</c:v>
                </c:pt>
                <c:pt idx="1080">
                  <c:v>3574.5722696123098</c:v>
                </c:pt>
                <c:pt idx="1081">
                  <c:v>3606.48741086479</c:v>
                </c:pt>
                <c:pt idx="1082">
                  <c:v>3677.3624497631699</c:v>
                </c:pt>
                <c:pt idx="1083">
                  <c:v>3687.7090331023001</c:v>
                </c:pt>
                <c:pt idx="1084">
                  <c:v>3784.2659806941101</c:v>
                </c:pt>
                <c:pt idx="1085">
                  <c:v>3873.6564502988199</c:v>
                </c:pt>
                <c:pt idx="1086">
                  <c:v>3998.17043936662</c:v>
                </c:pt>
                <c:pt idx="1087">
                  <c:v>4043.4426113510699</c:v>
                </c:pt>
              </c:numCache>
            </c:numRef>
          </c:val>
          <c:smooth val="0"/>
          <c:extLst>
            <c:ext xmlns:c16="http://schemas.microsoft.com/office/drawing/2014/chart" uri="{C3380CC4-5D6E-409C-BE32-E72D297353CC}">
              <c16:uniqueId val="{0000000A-34B5-FB41-8C13-5B247D7B3865}"/>
            </c:ext>
          </c:extLst>
        </c:ser>
        <c:ser>
          <c:idx val="11"/>
          <c:order val="11"/>
          <c:tx>
            <c:strRef>
              <c:f>Sheet4!$M$1</c:f>
              <c:strCache>
                <c:ptCount val="1"/>
                <c:pt idx="0">
                  <c:v>19-index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Sheet4!$M$2:$M$1089</c:f>
              <c:numCache>
                <c:formatCode>General</c:formatCode>
                <c:ptCount val="1088"/>
                <c:pt idx="0">
                  <c:v>1</c:v>
                </c:pt>
                <c:pt idx="1">
                  <c:v>0.97855315064565496</c:v>
                </c:pt>
                <c:pt idx="2">
                  <c:v>1.05235914793033</c:v>
                </c:pt>
                <c:pt idx="3">
                  <c:v>1.07633449321983</c:v>
                </c:pt>
                <c:pt idx="4">
                  <c:v>1.1305010656449599</c:v>
                </c:pt>
                <c:pt idx="5">
                  <c:v>1.08486085309431</c:v>
                </c:pt>
                <c:pt idx="6">
                  <c:v>1.1579515972494401</c:v>
                </c:pt>
                <c:pt idx="7">
                  <c:v>1.18665850338849</c:v>
                </c:pt>
                <c:pt idx="8">
                  <c:v>1.18323782332704</c:v>
                </c:pt>
                <c:pt idx="9">
                  <c:v>1.1672074063715501</c:v>
                </c:pt>
                <c:pt idx="10">
                  <c:v>1.2742902096562301</c:v>
                </c:pt>
                <c:pt idx="11">
                  <c:v>1.33127347795745</c:v>
                </c:pt>
                <c:pt idx="12">
                  <c:v>1.3556704720475099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1.91424854324588</c:v>
                </c:pt>
                <c:pt idx="27">
                  <c:v>2.0763454032350999</c:v>
                </c:pt>
                <c:pt idx="28">
                  <c:v>1.97166926248031</c:v>
                </c:pt>
                <c:pt idx="29">
                  <c:v>1.5871942626009401</c:v>
                </c:pt>
                <c:pt idx="30">
                  <c:v>1.5931408281917401</c:v>
                </c:pt>
                <c:pt idx="31">
                  <c:v>1.5991258723750199</c:v>
                </c:pt>
                <c:pt idx="32">
                  <c:v>1.6012060358187501</c:v>
                </c:pt>
                <c:pt idx="33">
                  <c:v>1.60579174145027</c:v>
                </c:pt>
                <c:pt idx="34">
                  <c:v>1.61122814652697</c:v>
                </c:pt>
                <c:pt idx="35">
                  <c:v>1.6147120037636</c:v>
                </c:pt>
                <c:pt idx="36">
                  <c:v>1.6187536316249</c:v>
                </c:pt>
                <c:pt idx="37">
                  <c:v>1.62321108514604</c:v>
                </c:pt>
                <c:pt idx="38">
                  <c:v>1.62646062579396</c:v>
                </c:pt>
                <c:pt idx="39">
                  <c:v>1.6280878673603201</c:v>
                </c:pt>
                <c:pt idx="40">
                  <c:v>1.6317550240465599</c:v>
                </c:pt>
                <c:pt idx="41">
                  <c:v>1.63302827036823</c:v>
                </c:pt>
                <c:pt idx="42">
                  <c:v>1.6352833373683699</c:v>
                </c:pt>
                <c:pt idx="43">
                  <c:v>1.63741053490628</c:v>
                </c:pt>
                <c:pt idx="44">
                  <c:v>1.6399668120309401</c:v>
                </c:pt>
                <c:pt idx="45">
                  <c:v>1.6406885489813801</c:v>
                </c:pt>
                <c:pt idx="46">
                  <c:v>1.6428227776878801</c:v>
                </c:pt>
                <c:pt idx="47">
                  <c:v>1.64405533843533</c:v>
                </c:pt>
                <c:pt idx="48">
                  <c:v>1.64528882393621</c:v>
                </c:pt>
                <c:pt idx="49">
                  <c:v>1.6465726305813799</c:v>
                </c:pt>
                <c:pt idx="50">
                  <c:v>1.6474290624379699</c:v>
                </c:pt>
                <c:pt idx="51">
                  <c:v>1.6478574475399299</c:v>
                </c:pt>
                <c:pt idx="52">
                  <c:v>1.6482529788115501</c:v>
                </c:pt>
                <c:pt idx="53">
                  <c:v>1.6499680192754</c:v>
                </c:pt>
                <c:pt idx="54">
                  <c:v>1.6526265142544101</c:v>
                </c:pt>
                <c:pt idx="55">
                  <c:v>1.6546935373423799</c:v>
                </c:pt>
                <c:pt idx="56">
                  <c:v>1.6584206214824899</c:v>
                </c:pt>
                <c:pt idx="57">
                  <c:v>1.6622391876546001</c:v>
                </c:pt>
                <c:pt idx="58">
                  <c:v>1.6648342265410301</c:v>
                </c:pt>
                <c:pt idx="59">
                  <c:v>1.6665665201275199</c:v>
                </c:pt>
                <c:pt idx="60">
                  <c:v>1.66740000340623</c:v>
                </c:pt>
                <c:pt idx="61">
                  <c:v>1.66783358160196</c:v>
                </c:pt>
                <c:pt idx="62">
                  <c:v>1.66823390769713</c:v>
                </c:pt>
                <c:pt idx="63">
                  <c:v>1.6534995133172099</c:v>
                </c:pt>
                <c:pt idx="64">
                  <c:v>1.6058671229239201</c:v>
                </c:pt>
                <c:pt idx="65">
                  <c:v>1.3938139891533701</c:v>
                </c:pt>
                <c:pt idx="66">
                  <c:v>1.3112822230552601</c:v>
                </c:pt>
                <c:pt idx="67">
                  <c:v>1.3691906559892699</c:v>
                </c:pt>
                <c:pt idx="68">
                  <c:v>1.38631608347709</c:v>
                </c:pt>
                <c:pt idx="69">
                  <c:v>1.1726253358641501</c:v>
                </c:pt>
                <c:pt idx="70">
                  <c:v>1.17304755275738</c:v>
                </c:pt>
                <c:pt idx="71">
                  <c:v>1.1741741965778101</c:v>
                </c:pt>
                <c:pt idx="72">
                  <c:v>1.4273977728862699</c:v>
                </c:pt>
                <c:pt idx="73">
                  <c:v>1.61247841910436</c:v>
                </c:pt>
                <c:pt idx="74">
                  <c:v>1.4593962557478299</c:v>
                </c:pt>
                <c:pt idx="75">
                  <c:v>1.6348332211822401</c:v>
                </c:pt>
                <c:pt idx="76">
                  <c:v>1.46146013786873</c:v>
                </c:pt>
                <c:pt idx="77">
                  <c:v>1.3394906516638201</c:v>
                </c:pt>
                <c:pt idx="78">
                  <c:v>1.4734056782646401</c:v>
                </c:pt>
                <c:pt idx="79">
                  <c:v>1.50045532251514</c:v>
                </c:pt>
                <c:pt idx="80">
                  <c:v>1.6913022601765</c:v>
                </c:pt>
                <c:pt idx="81">
                  <c:v>1.6497527924679301</c:v>
                </c:pt>
                <c:pt idx="82">
                  <c:v>1.6521382532076201</c:v>
                </c:pt>
                <c:pt idx="83">
                  <c:v>1.6226971170964399</c:v>
                </c:pt>
                <c:pt idx="84">
                  <c:v>1.5041334598688501</c:v>
                </c:pt>
                <c:pt idx="85">
                  <c:v>1.5041334598688501</c:v>
                </c:pt>
                <c:pt idx="86">
                  <c:v>1.5041334598688501</c:v>
                </c:pt>
                <c:pt idx="87">
                  <c:v>1.5041334598688501</c:v>
                </c:pt>
                <c:pt idx="88">
                  <c:v>1.5041334598688501</c:v>
                </c:pt>
                <c:pt idx="89">
                  <c:v>1.5041334598688501</c:v>
                </c:pt>
                <c:pt idx="90">
                  <c:v>1.5041334598688501</c:v>
                </c:pt>
                <c:pt idx="91">
                  <c:v>1.5105196845079301</c:v>
                </c:pt>
                <c:pt idx="92">
                  <c:v>1.4588386233764301</c:v>
                </c:pt>
                <c:pt idx="93">
                  <c:v>1.4591596015749899</c:v>
                </c:pt>
                <c:pt idx="94">
                  <c:v>1.4591596015749899</c:v>
                </c:pt>
                <c:pt idx="95">
                  <c:v>1.4595244352535299</c:v>
                </c:pt>
                <c:pt idx="96">
                  <c:v>1.50949046351247</c:v>
                </c:pt>
                <c:pt idx="97">
                  <c:v>1.59900215467386</c:v>
                </c:pt>
                <c:pt idx="98">
                  <c:v>1.7205500628709001</c:v>
                </c:pt>
                <c:pt idx="99">
                  <c:v>1.76448520297447</c:v>
                </c:pt>
                <c:pt idx="100">
                  <c:v>1.8114779954336</c:v>
                </c:pt>
                <c:pt idx="101">
                  <c:v>1.9388030787110999</c:v>
                </c:pt>
                <c:pt idx="102">
                  <c:v>2.0328527575840298</c:v>
                </c:pt>
                <c:pt idx="103">
                  <c:v>2.1263954329301198</c:v>
                </c:pt>
                <c:pt idx="104">
                  <c:v>2.2738331632577902</c:v>
                </c:pt>
                <c:pt idx="105">
                  <c:v>2.3310362115963899</c:v>
                </c:pt>
                <c:pt idx="106">
                  <c:v>2.3534673677469198</c:v>
                </c:pt>
                <c:pt idx="107">
                  <c:v>2.1629773341160998</c:v>
                </c:pt>
                <c:pt idx="108">
                  <c:v>2.2765822773260198</c:v>
                </c:pt>
                <c:pt idx="109">
                  <c:v>2.3319905862797699</c:v>
                </c:pt>
                <c:pt idx="110">
                  <c:v>2.4891358785712301</c:v>
                </c:pt>
                <c:pt idx="111">
                  <c:v>2.5151646704495101</c:v>
                </c:pt>
                <c:pt idx="112">
                  <c:v>2.5403786072423098</c:v>
                </c:pt>
                <c:pt idx="113">
                  <c:v>2.7247507056468798</c:v>
                </c:pt>
                <c:pt idx="114">
                  <c:v>2.8152149609987598</c:v>
                </c:pt>
                <c:pt idx="115">
                  <c:v>2.8212834761910801</c:v>
                </c:pt>
                <c:pt idx="116">
                  <c:v>2.9160282297862898</c:v>
                </c:pt>
                <c:pt idx="117">
                  <c:v>2.9493683608530699</c:v>
                </c:pt>
                <c:pt idx="118">
                  <c:v>2.9416941869526898</c:v>
                </c:pt>
                <c:pt idx="119">
                  <c:v>2.72694152073786</c:v>
                </c:pt>
                <c:pt idx="120">
                  <c:v>2.7289055961541</c:v>
                </c:pt>
                <c:pt idx="121">
                  <c:v>2.72961520030564</c:v>
                </c:pt>
                <c:pt idx="122">
                  <c:v>2.73029768600045</c:v>
                </c:pt>
                <c:pt idx="123">
                  <c:v>2.5973636435290901</c:v>
                </c:pt>
                <c:pt idx="124">
                  <c:v>2.59801306236686</c:v>
                </c:pt>
                <c:pt idx="125">
                  <c:v>2.5986626435788298</c:v>
                </c:pt>
                <c:pt idx="126">
                  <c:v>2.5992604017376202</c:v>
                </c:pt>
                <c:pt idx="127">
                  <c:v>2.5992604017376202</c:v>
                </c:pt>
                <c:pt idx="128">
                  <c:v>2.5992604017376202</c:v>
                </c:pt>
                <c:pt idx="129">
                  <c:v>2.5992604017376202</c:v>
                </c:pt>
                <c:pt idx="130">
                  <c:v>2.5992604017376202</c:v>
                </c:pt>
                <c:pt idx="131">
                  <c:v>2.5992604017376202</c:v>
                </c:pt>
                <c:pt idx="132">
                  <c:v>2.5992604017376202</c:v>
                </c:pt>
                <c:pt idx="133">
                  <c:v>2.5992604017376202</c:v>
                </c:pt>
                <c:pt idx="134">
                  <c:v>2.7902260216823902</c:v>
                </c:pt>
                <c:pt idx="135">
                  <c:v>2.7148583902641898</c:v>
                </c:pt>
                <c:pt idx="136">
                  <c:v>2.7376159960030302</c:v>
                </c:pt>
                <c:pt idx="137">
                  <c:v>2.9511393457660402</c:v>
                </c:pt>
                <c:pt idx="138">
                  <c:v>2.8978648403663598</c:v>
                </c:pt>
                <c:pt idx="139">
                  <c:v>3.02070967861169</c:v>
                </c:pt>
                <c:pt idx="140">
                  <c:v>2.8415693553989501</c:v>
                </c:pt>
                <c:pt idx="141">
                  <c:v>2.9414907668645802</c:v>
                </c:pt>
                <c:pt idx="142">
                  <c:v>2.71534046764596</c:v>
                </c:pt>
                <c:pt idx="143">
                  <c:v>2.71534046764596</c:v>
                </c:pt>
                <c:pt idx="144">
                  <c:v>2.71534046764596</c:v>
                </c:pt>
                <c:pt idx="145">
                  <c:v>2.71534046764596</c:v>
                </c:pt>
                <c:pt idx="146">
                  <c:v>2.71534046764596</c:v>
                </c:pt>
                <c:pt idx="147">
                  <c:v>2.57291506451703</c:v>
                </c:pt>
                <c:pt idx="148">
                  <c:v>2.57291506451703</c:v>
                </c:pt>
                <c:pt idx="149">
                  <c:v>2.5588655363820001</c:v>
                </c:pt>
                <c:pt idx="150">
                  <c:v>2.46511781534196</c:v>
                </c:pt>
                <c:pt idx="151">
                  <c:v>2.5399959042362101</c:v>
                </c:pt>
                <c:pt idx="152">
                  <c:v>2.47842073047372</c:v>
                </c:pt>
                <c:pt idx="153">
                  <c:v>2.5142465916904602</c:v>
                </c:pt>
                <c:pt idx="154">
                  <c:v>2.5663957437753901</c:v>
                </c:pt>
                <c:pt idx="155">
                  <c:v>2.5723360421538302</c:v>
                </c:pt>
                <c:pt idx="156">
                  <c:v>2.0065182380437201</c:v>
                </c:pt>
                <c:pt idx="157">
                  <c:v>2.0065182380437201</c:v>
                </c:pt>
                <c:pt idx="158">
                  <c:v>2.0065182380437201</c:v>
                </c:pt>
                <c:pt idx="159">
                  <c:v>2.0065182380437201</c:v>
                </c:pt>
                <c:pt idx="160">
                  <c:v>2.0065182380437201</c:v>
                </c:pt>
                <c:pt idx="161">
                  <c:v>2.0065182380437201</c:v>
                </c:pt>
                <c:pt idx="162">
                  <c:v>1.97414227986596</c:v>
                </c:pt>
                <c:pt idx="163">
                  <c:v>1.98766407427618</c:v>
                </c:pt>
                <c:pt idx="164">
                  <c:v>1.90409751923812</c:v>
                </c:pt>
                <c:pt idx="165">
                  <c:v>1.90409751923812</c:v>
                </c:pt>
                <c:pt idx="166">
                  <c:v>1.90409751923812</c:v>
                </c:pt>
                <c:pt idx="167">
                  <c:v>1.90409751923812</c:v>
                </c:pt>
                <c:pt idx="168">
                  <c:v>1.90409751923812</c:v>
                </c:pt>
                <c:pt idx="169">
                  <c:v>1.90409751923812</c:v>
                </c:pt>
                <c:pt idx="170">
                  <c:v>2.01582665916645</c:v>
                </c:pt>
                <c:pt idx="171">
                  <c:v>2.0123256895406798</c:v>
                </c:pt>
                <c:pt idx="172">
                  <c:v>1.9947886684168901</c:v>
                </c:pt>
                <c:pt idx="173">
                  <c:v>1.88989995487854</c:v>
                </c:pt>
                <c:pt idx="174">
                  <c:v>1.8527381795245801</c:v>
                </c:pt>
                <c:pt idx="175">
                  <c:v>1.8527381795245801</c:v>
                </c:pt>
                <c:pt idx="176">
                  <c:v>1.85321995167006</c:v>
                </c:pt>
                <c:pt idx="177">
                  <c:v>1.8536277028716699</c:v>
                </c:pt>
                <c:pt idx="178">
                  <c:v>1.8536277028716699</c:v>
                </c:pt>
                <c:pt idx="179">
                  <c:v>1.8536277028716699</c:v>
                </c:pt>
                <c:pt idx="180">
                  <c:v>1.8540911654104899</c:v>
                </c:pt>
                <c:pt idx="181">
                  <c:v>1.8545732893762801</c:v>
                </c:pt>
                <c:pt idx="182">
                  <c:v>1.8550555387099801</c:v>
                </c:pt>
                <c:pt idx="183">
                  <c:v>1.8886793440331999</c:v>
                </c:pt>
                <c:pt idx="184">
                  <c:v>1.9387949742093</c:v>
                </c:pt>
                <c:pt idx="185">
                  <c:v>2.0717021464846401</c:v>
                </c:pt>
                <c:pt idx="186">
                  <c:v>2.0752273207585299</c:v>
                </c:pt>
                <c:pt idx="187">
                  <c:v>2.1825661415708701</c:v>
                </c:pt>
                <c:pt idx="188">
                  <c:v>2.3389341719670802</c:v>
                </c:pt>
                <c:pt idx="189">
                  <c:v>2.4834536650950398</c:v>
                </c:pt>
                <c:pt idx="190">
                  <c:v>2.6351008967915899</c:v>
                </c:pt>
                <c:pt idx="191">
                  <c:v>2.6570328089897002</c:v>
                </c:pt>
                <c:pt idx="192">
                  <c:v>2.81052585113558</c:v>
                </c:pt>
                <c:pt idx="193">
                  <c:v>2.8625406100167199</c:v>
                </c:pt>
                <c:pt idx="194">
                  <c:v>2.72739682961554</c:v>
                </c:pt>
                <c:pt idx="195">
                  <c:v>2.76391837221614</c:v>
                </c:pt>
                <c:pt idx="196">
                  <c:v>2.8313793694994698</c:v>
                </c:pt>
                <c:pt idx="197">
                  <c:v>2.7999887732215698</c:v>
                </c:pt>
                <c:pt idx="198">
                  <c:v>2.6344987811806702</c:v>
                </c:pt>
                <c:pt idx="199">
                  <c:v>2.6351838364918398</c:v>
                </c:pt>
                <c:pt idx="200">
                  <c:v>2.6819992088231102</c:v>
                </c:pt>
                <c:pt idx="201">
                  <c:v>2.6921173576717998</c:v>
                </c:pt>
                <c:pt idx="202">
                  <c:v>2.7594175685787201</c:v>
                </c:pt>
                <c:pt idx="203">
                  <c:v>2.71385671983872</c:v>
                </c:pt>
                <c:pt idx="204">
                  <c:v>2.8524517478856302</c:v>
                </c:pt>
                <c:pt idx="205">
                  <c:v>3.0097455804069901</c:v>
                </c:pt>
                <c:pt idx="206">
                  <c:v>2.9659953526769001</c:v>
                </c:pt>
                <c:pt idx="207">
                  <c:v>3.01303509938435</c:v>
                </c:pt>
                <c:pt idx="208">
                  <c:v>3.0144379122885598</c:v>
                </c:pt>
                <c:pt idx="209">
                  <c:v>3.02050941307261</c:v>
                </c:pt>
                <c:pt idx="210">
                  <c:v>3.0728049806508499</c:v>
                </c:pt>
                <c:pt idx="211">
                  <c:v>3.19887533735788</c:v>
                </c:pt>
                <c:pt idx="212">
                  <c:v>3.26383821213811</c:v>
                </c:pt>
                <c:pt idx="213">
                  <c:v>3.46762160261247</c:v>
                </c:pt>
                <c:pt idx="214">
                  <c:v>3.33281471544701</c:v>
                </c:pt>
                <c:pt idx="215">
                  <c:v>3.5941291014971002</c:v>
                </c:pt>
                <c:pt idx="216">
                  <c:v>3.65657859726281</c:v>
                </c:pt>
                <c:pt idx="217">
                  <c:v>3.6705694103756601</c:v>
                </c:pt>
                <c:pt idx="218">
                  <c:v>3.5899420711064902</c:v>
                </c:pt>
                <c:pt idx="219">
                  <c:v>3.8137293490422701</c:v>
                </c:pt>
                <c:pt idx="220">
                  <c:v>3.9965743157041</c:v>
                </c:pt>
                <c:pt idx="221">
                  <c:v>4.1523175772167402</c:v>
                </c:pt>
                <c:pt idx="222">
                  <c:v>4.3780116650961798</c:v>
                </c:pt>
                <c:pt idx="223">
                  <c:v>4.4343488039624397</c:v>
                </c:pt>
                <c:pt idx="224">
                  <c:v>4.7151681982589002</c:v>
                </c:pt>
                <c:pt idx="225">
                  <c:v>4.4400860993910802</c:v>
                </c:pt>
                <c:pt idx="226">
                  <c:v>4.7035540569671896</c:v>
                </c:pt>
                <c:pt idx="227">
                  <c:v>4.9045724873054999</c:v>
                </c:pt>
                <c:pt idx="228">
                  <c:v>5.0988431965265901</c:v>
                </c:pt>
                <c:pt idx="229">
                  <c:v>4.9018873005079504</c:v>
                </c:pt>
                <c:pt idx="230">
                  <c:v>4.7711280148471502</c:v>
                </c:pt>
                <c:pt idx="231">
                  <c:v>4.4615041701928098</c:v>
                </c:pt>
                <c:pt idx="232">
                  <c:v>4.4623965558005203</c:v>
                </c:pt>
                <c:pt idx="233">
                  <c:v>4.4635569239445303</c:v>
                </c:pt>
                <c:pt idx="234">
                  <c:v>4.4645836549729401</c:v>
                </c:pt>
                <c:pt idx="235">
                  <c:v>4.4656999348344701</c:v>
                </c:pt>
                <c:pt idx="236">
                  <c:v>4.4668611619643901</c:v>
                </c:pt>
                <c:pt idx="237">
                  <c:v>4.4678439746113998</c:v>
                </c:pt>
                <c:pt idx="238">
                  <c:v>4.4690057592613499</c:v>
                </c:pt>
                <c:pt idx="239">
                  <c:v>4.4701231447816303</c:v>
                </c:pt>
                <c:pt idx="240">
                  <c:v>4.4712408096818104</c:v>
                </c:pt>
                <c:pt idx="241">
                  <c:v>4.4721798641538504</c:v>
                </c:pt>
                <c:pt idx="242">
                  <c:v>4.6586072864735204</c:v>
                </c:pt>
                <c:pt idx="243">
                  <c:v>4.5784189175337797</c:v>
                </c:pt>
                <c:pt idx="244">
                  <c:v>4.5564447467614597</c:v>
                </c:pt>
                <c:pt idx="245">
                  <c:v>4.6714055837216897</c:v>
                </c:pt>
                <c:pt idx="246">
                  <c:v>4.5807606995246699</c:v>
                </c:pt>
                <c:pt idx="247">
                  <c:v>4.7224855228873697</c:v>
                </c:pt>
                <c:pt idx="248">
                  <c:v>4.5403811448108504</c:v>
                </c:pt>
                <c:pt idx="249">
                  <c:v>4.3447186803159701</c:v>
                </c:pt>
                <c:pt idx="250">
                  <c:v>4.3481088320218797</c:v>
                </c:pt>
                <c:pt idx="251">
                  <c:v>4.5105045025698702</c:v>
                </c:pt>
                <c:pt idx="252">
                  <c:v>4.8444298595486801</c:v>
                </c:pt>
                <c:pt idx="253">
                  <c:v>4.8435848525926097</c:v>
                </c:pt>
                <c:pt idx="254">
                  <c:v>4.5999820290636704</c:v>
                </c:pt>
                <c:pt idx="255">
                  <c:v>4.6157605017055898</c:v>
                </c:pt>
                <c:pt idx="256">
                  <c:v>4.4790557049944999</c:v>
                </c:pt>
                <c:pt idx="257">
                  <c:v>4.7492514628674698</c:v>
                </c:pt>
                <c:pt idx="258">
                  <c:v>4.30795835909705</c:v>
                </c:pt>
                <c:pt idx="259">
                  <c:v>4.3101990575679698</c:v>
                </c:pt>
                <c:pt idx="260">
                  <c:v>4.3145113261556904</c:v>
                </c:pt>
                <c:pt idx="261">
                  <c:v>4.3183096911914198</c:v>
                </c:pt>
                <c:pt idx="262">
                  <c:v>4.32297589162921</c:v>
                </c:pt>
                <c:pt idx="263">
                  <c:v>4.3273009431857599</c:v>
                </c:pt>
                <c:pt idx="264">
                  <c:v>4.3314570635879699</c:v>
                </c:pt>
                <c:pt idx="265">
                  <c:v>4.3352703471374596</c:v>
                </c:pt>
                <c:pt idx="266">
                  <c:v>4.3387398816537104</c:v>
                </c:pt>
                <c:pt idx="267">
                  <c:v>4.4554558635583499</c:v>
                </c:pt>
                <c:pt idx="268">
                  <c:v>4.5964928432130598</c:v>
                </c:pt>
                <c:pt idx="269">
                  <c:v>4.7460815166935602</c:v>
                </c:pt>
                <c:pt idx="270">
                  <c:v>4.8388207669497598</c:v>
                </c:pt>
                <c:pt idx="271">
                  <c:v>5.0908677837375</c:v>
                </c:pt>
                <c:pt idx="272">
                  <c:v>5.1838348949526898</c:v>
                </c:pt>
                <c:pt idx="273">
                  <c:v>5.26445968479372</c:v>
                </c:pt>
                <c:pt idx="274">
                  <c:v>5.33708666976794</c:v>
                </c:pt>
                <c:pt idx="275">
                  <c:v>5.5525035122357398</c:v>
                </c:pt>
                <c:pt idx="276">
                  <c:v>5.7996071781794898</c:v>
                </c:pt>
                <c:pt idx="277">
                  <c:v>5.4607628214101096</c:v>
                </c:pt>
                <c:pt idx="278">
                  <c:v>5.5402503292784697</c:v>
                </c:pt>
                <c:pt idx="279">
                  <c:v>5.8143303744496597</c:v>
                </c:pt>
                <c:pt idx="280">
                  <c:v>6.1010620850667401</c:v>
                </c:pt>
                <c:pt idx="281">
                  <c:v>6.0976952035593497</c:v>
                </c:pt>
                <c:pt idx="282">
                  <c:v>6.2727776070652501</c:v>
                </c:pt>
                <c:pt idx="283">
                  <c:v>6.6283983255164101</c:v>
                </c:pt>
                <c:pt idx="284">
                  <c:v>7.0173570697747296</c:v>
                </c:pt>
                <c:pt idx="285">
                  <c:v>7.1239032138415697</c:v>
                </c:pt>
                <c:pt idx="286">
                  <c:v>6.97841758981395</c:v>
                </c:pt>
                <c:pt idx="287">
                  <c:v>7.32852900973643</c:v>
                </c:pt>
                <c:pt idx="288">
                  <c:v>7.1641245826627804</c:v>
                </c:pt>
                <c:pt idx="289">
                  <c:v>6.9850918775991904</c:v>
                </c:pt>
                <c:pt idx="290">
                  <c:v>7.4783788621000697</c:v>
                </c:pt>
                <c:pt idx="291">
                  <c:v>7.80972071598387</c:v>
                </c:pt>
                <c:pt idx="292">
                  <c:v>7.8723499486997301</c:v>
                </c:pt>
                <c:pt idx="293">
                  <c:v>7.6844951416820004</c:v>
                </c:pt>
                <c:pt idx="294">
                  <c:v>7.7375107180850096</c:v>
                </c:pt>
                <c:pt idx="295">
                  <c:v>8.00667077674421</c:v>
                </c:pt>
                <c:pt idx="296">
                  <c:v>8.1364702236854605</c:v>
                </c:pt>
                <c:pt idx="297">
                  <c:v>7.9297207340852696</c:v>
                </c:pt>
                <c:pt idx="298">
                  <c:v>8.2908484785415002</c:v>
                </c:pt>
                <c:pt idx="299">
                  <c:v>7.8889825858834701</c:v>
                </c:pt>
                <c:pt idx="300">
                  <c:v>8.1514757170629899</c:v>
                </c:pt>
                <c:pt idx="301">
                  <c:v>8.4771030241451601</c:v>
                </c:pt>
                <c:pt idx="302">
                  <c:v>8.5685727656644595</c:v>
                </c:pt>
                <c:pt idx="303">
                  <c:v>8.5161400404779197</c:v>
                </c:pt>
                <c:pt idx="304">
                  <c:v>8.3567162476527805</c:v>
                </c:pt>
                <c:pt idx="305">
                  <c:v>8.3120718713916393</c:v>
                </c:pt>
                <c:pt idx="306">
                  <c:v>8.3205542555119703</c:v>
                </c:pt>
                <c:pt idx="307">
                  <c:v>8.5762001968934403</c:v>
                </c:pt>
                <c:pt idx="308">
                  <c:v>8.5627712379201899</c:v>
                </c:pt>
                <c:pt idx="309">
                  <c:v>8.5541818047488203</c:v>
                </c:pt>
                <c:pt idx="310">
                  <c:v>8.4441197333198996</c:v>
                </c:pt>
                <c:pt idx="311">
                  <c:v>8.2208922938468394</c:v>
                </c:pt>
                <c:pt idx="312">
                  <c:v>8.2347144473798792</c:v>
                </c:pt>
                <c:pt idx="313">
                  <c:v>8.2492197255044992</c:v>
                </c:pt>
                <c:pt idx="314">
                  <c:v>8.2606111652715892</c:v>
                </c:pt>
                <c:pt idx="315">
                  <c:v>8.2745000999178302</c:v>
                </c:pt>
                <c:pt idx="316">
                  <c:v>8.2884123866504797</c:v>
                </c:pt>
                <c:pt idx="317">
                  <c:v>8.2988620546791498</c:v>
                </c:pt>
                <c:pt idx="318">
                  <c:v>8.5402567368846292</c:v>
                </c:pt>
                <c:pt idx="319">
                  <c:v>8.5526063092480893</c:v>
                </c:pt>
                <c:pt idx="320">
                  <c:v>9.0007731276299499</c:v>
                </c:pt>
                <c:pt idx="321">
                  <c:v>9.1587687893329708</c:v>
                </c:pt>
                <c:pt idx="322">
                  <c:v>9.5041488231316702</c:v>
                </c:pt>
                <c:pt idx="323">
                  <c:v>9.9175127833694994</c:v>
                </c:pt>
                <c:pt idx="324">
                  <c:v>10.2305693888812</c:v>
                </c:pt>
                <c:pt idx="325">
                  <c:v>10.350814300208</c:v>
                </c:pt>
                <c:pt idx="326">
                  <c:v>10.869609356673999</c:v>
                </c:pt>
                <c:pt idx="327">
                  <c:v>10.6185406218988</c:v>
                </c:pt>
                <c:pt idx="328">
                  <c:v>11.3068912235103</c:v>
                </c:pt>
                <c:pt idx="329">
                  <c:v>11.125568723076899</c:v>
                </c:pt>
                <c:pt idx="330">
                  <c:v>12.181716874909201</c:v>
                </c:pt>
                <c:pt idx="331">
                  <c:v>12.8630978131429</c:v>
                </c:pt>
                <c:pt idx="332">
                  <c:v>12.9503188084333</c:v>
                </c:pt>
                <c:pt idx="333">
                  <c:v>13.350452426792099</c:v>
                </c:pt>
                <c:pt idx="334">
                  <c:v>13.341773249484399</c:v>
                </c:pt>
                <c:pt idx="335">
                  <c:v>13.768647054062299</c:v>
                </c:pt>
                <c:pt idx="336">
                  <c:v>13.921670798446399</c:v>
                </c:pt>
                <c:pt idx="337">
                  <c:v>14.846052427718</c:v>
                </c:pt>
                <c:pt idx="338">
                  <c:v>15.141633318253801</c:v>
                </c:pt>
                <c:pt idx="339">
                  <c:v>15.199965846809</c:v>
                </c:pt>
                <c:pt idx="340">
                  <c:v>15.168429321557801</c:v>
                </c:pt>
                <c:pt idx="341">
                  <c:v>14.7906052315222</c:v>
                </c:pt>
                <c:pt idx="342">
                  <c:v>15.858706232997999</c:v>
                </c:pt>
                <c:pt idx="343">
                  <c:v>16.129551416744999</c:v>
                </c:pt>
                <c:pt idx="344">
                  <c:v>15.6745772978538</c:v>
                </c:pt>
                <c:pt idx="345">
                  <c:v>16.300515197802898</c:v>
                </c:pt>
                <c:pt idx="346">
                  <c:v>17.4014832386938</c:v>
                </c:pt>
                <c:pt idx="347">
                  <c:v>17.48055684289</c:v>
                </c:pt>
                <c:pt idx="348">
                  <c:v>16.611740054203501</c:v>
                </c:pt>
                <c:pt idx="349">
                  <c:v>17.2231152369333</c:v>
                </c:pt>
                <c:pt idx="350">
                  <c:v>18.0830225675947</c:v>
                </c:pt>
                <c:pt idx="351">
                  <c:v>17.538626706026101</c:v>
                </c:pt>
                <c:pt idx="352">
                  <c:v>16.669187516965401</c:v>
                </c:pt>
                <c:pt idx="353">
                  <c:v>16.711411630081301</c:v>
                </c:pt>
                <c:pt idx="354">
                  <c:v>16.807374044600401</c:v>
                </c:pt>
                <c:pt idx="355">
                  <c:v>16.8457362720562</c:v>
                </c:pt>
                <c:pt idx="356">
                  <c:v>16.2843986902209</c:v>
                </c:pt>
                <c:pt idx="357">
                  <c:v>16.324668249955302</c:v>
                </c:pt>
                <c:pt idx="358">
                  <c:v>16.362419743507498</c:v>
                </c:pt>
                <c:pt idx="359">
                  <c:v>16.403702558843499</c:v>
                </c:pt>
                <c:pt idx="360">
                  <c:v>17.0105614000991</c:v>
                </c:pt>
                <c:pt idx="361">
                  <c:v>16.922834522614</c:v>
                </c:pt>
                <c:pt idx="362">
                  <c:v>17.084506094812902</c:v>
                </c:pt>
                <c:pt idx="363">
                  <c:v>16.250105225279999</c:v>
                </c:pt>
                <c:pt idx="364">
                  <c:v>16.292407718675801</c:v>
                </c:pt>
                <c:pt idx="365">
                  <c:v>16.341191742635498</c:v>
                </c:pt>
                <c:pt idx="366">
                  <c:v>16.3878270653111</c:v>
                </c:pt>
                <c:pt idx="367">
                  <c:v>16.425724616325201</c:v>
                </c:pt>
                <c:pt idx="368">
                  <c:v>16.472766368723001</c:v>
                </c:pt>
                <c:pt idx="369">
                  <c:v>16.492544959794898</c:v>
                </c:pt>
                <c:pt idx="370">
                  <c:v>16.506404240460402</c:v>
                </c:pt>
                <c:pt idx="371">
                  <c:v>17.031128922902099</c:v>
                </c:pt>
                <c:pt idx="372">
                  <c:v>17.444045732007801</c:v>
                </c:pt>
                <c:pt idx="373">
                  <c:v>17.962771721053301</c:v>
                </c:pt>
                <c:pt idx="374">
                  <c:v>18.762482878225999</c:v>
                </c:pt>
                <c:pt idx="375">
                  <c:v>19.130912499052801</c:v>
                </c:pt>
                <c:pt idx="376">
                  <c:v>20.052811575510098</c:v>
                </c:pt>
                <c:pt idx="377">
                  <c:v>20.599274360588101</c:v>
                </c:pt>
                <c:pt idx="378">
                  <c:v>21.239893758928499</c:v>
                </c:pt>
                <c:pt idx="379">
                  <c:v>22.3753614782615</c:v>
                </c:pt>
                <c:pt idx="380">
                  <c:v>22.5803438610846</c:v>
                </c:pt>
                <c:pt idx="381">
                  <c:v>22.841884312953798</c:v>
                </c:pt>
                <c:pt idx="382">
                  <c:v>22.9555214099416</c:v>
                </c:pt>
                <c:pt idx="383">
                  <c:v>23.836642559771299</c:v>
                </c:pt>
                <c:pt idx="384">
                  <c:v>24.303347485264901</c:v>
                </c:pt>
                <c:pt idx="385">
                  <c:v>24.290521892670899</c:v>
                </c:pt>
                <c:pt idx="386">
                  <c:v>25.1179289281881</c:v>
                </c:pt>
                <c:pt idx="387">
                  <c:v>24.812751746028798</c:v>
                </c:pt>
                <c:pt idx="388">
                  <c:v>23.695054856714702</c:v>
                </c:pt>
                <c:pt idx="389">
                  <c:v>24.067256624668499</c:v>
                </c:pt>
                <c:pt idx="390">
                  <c:v>24.517752997164799</c:v>
                </c:pt>
                <c:pt idx="391">
                  <c:v>25.2027838587098</c:v>
                </c:pt>
                <c:pt idx="392">
                  <c:v>23.5265674552296</c:v>
                </c:pt>
                <c:pt idx="393">
                  <c:v>23.5925295306801</c:v>
                </c:pt>
                <c:pt idx="394">
                  <c:v>23.674058199156701</c:v>
                </c:pt>
                <c:pt idx="395">
                  <c:v>23.721451323265502</c:v>
                </c:pt>
                <c:pt idx="396">
                  <c:v>23.786295142163599</c:v>
                </c:pt>
                <c:pt idx="397">
                  <c:v>23.843924510262401</c:v>
                </c:pt>
                <c:pt idx="398">
                  <c:v>23.315885814456799</c:v>
                </c:pt>
                <c:pt idx="399">
                  <c:v>23.35345330949</c:v>
                </c:pt>
                <c:pt idx="400">
                  <c:v>21.991268940334699</c:v>
                </c:pt>
                <c:pt idx="401">
                  <c:v>22.037496816035699</c:v>
                </c:pt>
                <c:pt idx="402">
                  <c:v>22.068369837107401</c:v>
                </c:pt>
                <c:pt idx="403">
                  <c:v>23.143235654302998</c:v>
                </c:pt>
                <c:pt idx="404">
                  <c:v>24.619768774251099</c:v>
                </c:pt>
                <c:pt idx="405">
                  <c:v>25.5414925822462</c:v>
                </c:pt>
                <c:pt idx="406">
                  <c:v>26.345545977723301</c:v>
                </c:pt>
                <c:pt idx="407">
                  <c:v>26.469184417544099</c:v>
                </c:pt>
                <c:pt idx="408">
                  <c:v>27.1441374412824</c:v>
                </c:pt>
                <c:pt idx="409">
                  <c:v>26.360817879665898</c:v>
                </c:pt>
                <c:pt idx="410">
                  <c:v>27.147436361682399</c:v>
                </c:pt>
                <c:pt idx="411">
                  <c:v>27.887409912639701</c:v>
                </c:pt>
                <c:pt idx="412">
                  <c:v>27.332577169963599</c:v>
                </c:pt>
                <c:pt idx="413">
                  <c:v>28.0900276443626</c:v>
                </c:pt>
                <c:pt idx="414">
                  <c:v>29.383546134553299</c:v>
                </c:pt>
                <c:pt idx="415">
                  <c:v>29.385108920545498</c:v>
                </c:pt>
                <c:pt idx="416">
                  <c:v>28.313169185051098</c:v>
                </c:pt>
                <c:pt idx="417">
                  <c:v>28.881209106939799</c:v>
                </c:pt>
                <c:pt idx="418">
                  <c:v>28.744249712550101</c:v>
                </c:pt>
                <c:pt idx="419">
                  <c:v>26.913048659278999</c:v>
                </c:pt>
                <c:pt idx="420">
                  <c:v>26.978253516890401</c:v>
                </c:pt>
                <c:pt idx="421">
                  <c:v>27.029288332214499</c:v>
                </c:pt>
                <c:pt idx="422">
                  <c:v>27.103174295331801</c:v>
                </c:pt>
                <c:pt idx="423">
                  <c:v>27.165580215265699</c:v>
                </c:pt>
                <c:pt idx="424">
                  <c:v>27.2224125212696</c:v>
                </c:pt>
                <c:pt idx="425">
                  <c:v>27.291368625123901</c:v>
                </c:pt>
                <c:pt idx="426">
                  <c:v>27.346003247099901</c:v>
                </c:pt>
                <c:pt idx="427">
                  <c:v>27.696618103219201</c:v>
                </c:pt>
                <c:pt idx="428">
                  <c:v>29.127930246959401</c:v>
                </c:pt>
                <c:pt idx="429">
                  <c:v>28.502811692361298</c:v>
                </c:pt>
                <c:pt idx="430">
                  <c:v>29.442979005036001</c:v>
                </c:pt>
                <c:pt idx="431">
                  <c:v>30.8562242915492</c:v>
                </c:pt>
                <c:pt idx="432">
                  <c:v>31.470023033011199</c:v>
                </c:pt>
                <c:pt idx="433">
                  <c:v>30.911260684885701</c:v>
                </c:pt>
                <c:pt idx="434">
                  <c:v>30.868175787856199</c:v>
                </c:pt>
                <c:pt idx="435">
                  <c:v>32.514729027291096</c:v>
                </c:pt>
                <c:pt idx="436">
                  <c:v>32.093139606000101</c:v>
                </c:pt>
                <c:pt idx="437">
                  <c:v>32.997124822314902</c:v>
                </c:pt>
                <c:pt idx="438">
                  <c:v>32.805769990689001</c:v>
                </c:pt>
                <c:pt idx="439">
                  <c:v>33.502801781361903</c:v>
                </c:pt>
                <c:pt idx="440">
                  <c:v>34.339842896566303</c:v>
                </c:pt>
                <c:pt idx="441">
                  <c:v>34.964403592293699</c:v>
                </c:pt>
                <c:pt idx="442">
                  <c:v>35.570959630877098</c:v>
                </c:pt>
                <c:pt idx="443">
                  <c:v>35.7149420839296</c:v>
                </c:pt>
                <c:pt idx="444">
                  <c:v>36.327378872497697</c:v>
                </c:pt>
                <c:pt idx="445">
                  <c:v>36.894564865269899</c:v>
                </c:pt>
                <c:pt idx="446">
                  <c:v>37.646277647759902</c:v>
                </c:pt>
                <c:pt idx="447">
                  <c:v>37.202657729105098</c:v>
                </c:pt>
                <c:pt idx="448">
                  <c:v>38.307168704640297</c:v>
                </c:pt>
                <c:pt idx="449">
                  <c:v>38.648522581290699</c:v>
                </c:pt>
                <c:pt idx="450">
                  <c:v>38.7472271426169</c:v>
                </c:pt>
                <c:pt idx="451">
                  <c:v>38.879711105782697</c:v>
                </c:pt>
                <c:pt idx="452">
                  <c:v>40.358228849072702</c:v>
                </c:pt>
                <c:pt idx="453">
                  <c:v>40.664888283786198</c:v>
                </c:pt>
                <c:pt idx="454">
                  <c:v>40.277138981220297</c:v>
                </c:pt>
                <c:pt idx="455">
                  <c:v>41.656630394370303</c:v>
                </c:pt>
                <c:pt idx="456">
                  <c:v>41.467689787113997</c:v>
                </c:pt>
                <c:pt idx="457">
                  <c:v>39.329923853830998</c:v>
                </c:pt>
                <c:pt idx="458">
                  <c:v>39.453999124522298</c:v>
                </c:pt>
                <c:pt idx="459">
                  <c:v>39.584402589002103</c:v>
                </c:pt>
                <c:pt idx="460">
                  <c:v>40.843498687537199</c:v>
                </c:pt>
                <c:pt idx="461">
                  <c:v>42.034995696262001</c:v>
                </c:pt>
                <c:pt idx="462">
                  <c:v>42.171406914510399</c:v>
                </c:pt>
                <c:pt idx="463">
                  <c:v>42.733829099569299</c:v>
                </c:pt>
                <c:pt idx="464">
                  <c:v>43.202769582165203</c:v>
                </c:pt>
                <c:pt idx="465">
                  <c:v>42.822930808167598</c:v>
                </c:pt>
                <c:pt idx="466">
                  <c:v>41.920825004629997</c:v>
                </c:pt>
                <c:pt idx="467">
                  <c:v>42.944841354871002</c:v>
                </c:pt>
                <c:pt idx="468">
                  <c:v>40.686055279107599</c:v>
                </c:pt>
                <c:pt idx="469">
                  <c:v>40.8384930499682</c:v>
                </c:pt>
                <c:pt idx="470">
                  <c:v>40.985763298433</c:v>
                </c:pt>
                <c:pt idx="471">
                  <c:v>41.155780750689097</c:v>
                </c:pt>
                <c:pt idx="472">
                  <c:v>41.320304693621701</c:v>
                </c:pt>
                <c:pt idx="473">
                  <c:v>41.511625066634601</c:v>
                </c:pt>
                <c:pt idx="474">
                  <c:v>41.677987434159597</c:v>
                </c:pt>
                <c:pt idx="475">
                  <c:v>41.844598945376099</c:v>
                </c:pt>
                <c:pt idx="476">
                  <c:v>42.020698201205299</c:v>
                </c:pt>
                <c:pt idx="477">
                  <c:v>42.511197007615301</c:v>
                </c:pt>
                <c:pt idx="478">
                  <c:v>44.385140226016397</c:v>
                </c:pt>
                <c:pt idx="479">
                  <c:v>46.2472859148792</c:v>
                </c:pt>
                <c:pt idx="480">
                  <c:v>44.375370488835898</c:v>
                </c:pt>
                <c:pt idx="481">
                  <c:v>45.566693676550202</c:v>
                </c:pt>
                <c:pt idx="482">
                  <c:v>47.806324052021502</c:v>
                </c:pt>
                <c:pt idx="483">
                  <c:v>47.533504219495498</c:v>
                </c:pt>
                <c:pt idx="484">
                  <c:v>49.1545217937432</c:v>
                </c:pt>
                <c:pt idx="485">
                  <c:v>47.818995121461398</c:v>
                </c:pt>
                <c:pt idx="486">
                  <c:v>48.168269894982998</c:v>
                </c:pt>
                <c:pt idx="487">
                  <c:v>49.811970716003998</c:v>
                </c:pt>
                <c:pt idx="488">
                  <c:v>47.997637713377699</c:v>
                </c:pt>
                <c:pt idx="489">
                  <c:v>46.375987091355199</c:v>
                </c:pt>
                <c:pt idx="490">
                  <c:v>46.551604224786502</c:v>
                </c:pt>
                <c:pt idx="491">
                  <c:v>46.747511510331798</c:v>
                </c:pt>
                <c:pt idx="492">
                  <c:v>48.003484677140897</c:v>
                </c:pt>
                <c:pt idx="493">
                  <c:v>48.523091596349602</c:v>
                </c:pt>
                <c:pt idx="494">
                  <c:v>47.444319538741802</c:v>
                </c:pt>
                <c:pt idx="495">
                  <c:v>48.276265175233704</c:v>
                </c:pt>
                <c:pt idx="496">
                  <c:v>50.468703212450599</c:v>
                </c:pt>
                <c:pt idx="497">
                  <c:v>50.894780309310001</c:v>
                </c:pt>
                <c:pt idx="498">
                  <c:v>53.895493212729001</c:v>
                </c:pt>
                <c:pt idx="499">
                  <c:v>52.008444345452503</c:v>
                </c:pt>
                <c:pt idx="500">
                  <c:v>51.626485509696998</c:v>
                </c:pt>
                <c:pt idx="501">
                  <c:v>48.845300976750302</c:v>
                </c:pt>
                <c:pt idx="502">
                  <c:v>49.070480983529102</c:v>
                </c:pt>
                <c:pt idx="503">
                  <c:v>50.039705324585697</c:v>
                </c:pt>
                <c:pt idx="504">
                  <c:v>50.246753505624703</c:v>
                </c:pt>
                <c:pt idx="505">
                  <c:v>46.858459243482798</c:v>
                </c:pt>
                <c:pt idx="506">
                  <c:v>47.105082146662497</c:v>
                </c:pt>
                <c:pt idx="507">
                  <c:v>47.343062410761803</c:v>
                </c:pt>
                <c:pt idx="508">
                  <c:v>47.642220190215902</c:v>
                </c:pt>
                <c:pt idx="509">
                  <c:v>47.927936967210499</c:v>
                </c:pt>
                <c:pt idx="510">
                  <c:v>46.355839292058498</c:v>
                </c:pt>
                <c:pt idx="511">
                  <c:v>46.652491849749801</c:v>
                </c:pt>
                <c:pt idx="512">
                  <c:v>46.9374309700342</c:v>
                </c:pt>
                <c:pt idx="513">
                  <c:v>47.2236339357991</c:v>
                </c:pt>
                <c:pt idx="514">
                  <c:v>47.492116124569101</c:v>
                </c:pt>
                <c:pt idx="515">
                  <c:v>47.733007471910497</c:v>
                </c:pt>
                <c:pt idx="516">
                  <c:v>47.984233249929702</c:v>
                </c:pt>
                <c:pt idx="517">
                  <c:v>48.259453667108602</c:v>
                </c:pt>
                <c:pt idx="518">
                  <c:v>48.514906732023498</c:v>
                </c:pt>
                <c:pt idx="519">
                  <c:v>48.770247759853198</c:v>
                </c:pt>
                <c:pt idx="520">
                  <c:v>49.026932684742199</c:v>
                </c:pt>
                <c:pt idx="521">
                  <c:v>48.143045140398598</c:v>
                </c:pt>
                <c:pt idx="522">
                  <c:v>50.591560861088098</c:v>
                </c:pt>
                <c:pt idx="523">
                  <c:v>53.7086456999982</c:v>
                </c:pt>
                <c:pt idx="524">
                  <c:v>56.513637583612201</c:v>
                </c:pt>
                <c:pt idx="525">
                  <c:v>57.491666438596603</c:v>
                </c:pt>
                <c:pt idx="526">
                  <c:v>60.055873372650503</c:v>
                </c:pt>
                <c:pt idx="527">
                  <c:v>62.113291453061102</c:v>
                </c:pt>
                <c:pt idx="528">
                  <c:v>59.811192678187098</c:v>
                </c:pt>
                <c:pt idx="529">
                  <c:v>60.030460576332203</c:v>
                </c:pt>
                <c:pt idx="530">
                  <c:v>57.549568481643803</c:v>
                </c:pt>
                <c:pt idx="531">
                  <c:v>59.834145875765799</c:v>
                </c:pt>
                <c:pt idx="532">
                  <c:v>59.5423670861259</c:v>
                </c:pt>
                <c:pt idx="533">
                  <c:v>57.128954119707799</c:v>
                </c:pt>
                <c:pt idx="534">
                  <c:v>57.3452907151676</c:v>
                </c:pt>
                <c:pt idx="535">
                  <c:v>57.560145368094801</c:v>
                </c:pt>
                <c:pt idx="536">
                  <c:v>59.163071263966302</c:v>
                </c:pt>
                <c:pt idx="537">
                  <c:v>61.011559667638601</c:v>
                </c:pt>
                <c:pt idx="538">
                  <c:v>61.553864494371098</c:v>
                </c:pt>
                <c:pt idx="539">
                  <c:v>61.8871900078341</c:v>
                </c:pt>
                <c:pt idx="540">
                  <c:v>62.858419213602303</c:v>
                </c:pt>
                <c:pt idx="541">
                  <c:v>61.514281752505397</c:v>
                </c:pt>
                <c:pt idx="542">
                  <c:v>61.220416551730899</c:v>
                </c:pt>
                <c:pt idx="543">
                  <c:v>63.399641929215498</c:v>
                </c:pt>
                <c:pt idx="544">
                  <c:v>62.910890355033899</c:v>
                </c:pt>
                <c:pt idx="545">
                  <c:v>63.4764891057009</c:v>
                </c:pt>
                <c:pt idx="546">
                  <c:v>66.609235314076898</c:v>
                </c:pt>
                <c:pt idx="547">
                  <c:v>67.322961058656702</c:v>
                </c:pt>
                <c:pt idx="548">
                  <c:v>65.413286073248699</c:v>
                </c:pt>
                <c:pt idx="549">
                  <c:v>62.526290191204303</c:v>
                </c:pt>
                <c:pt idx="550">
                  <c:v>62.815799506094898</c:v>
                </c:pt>
                <c:pt idx="551">
                  <c:v>63.143249729664802</c:v>
                </c:pt>
                <c:pt idx="552">
                  <c:v>63.463527361914302</c:v>
                </c:pt>
                <c:pt idx="553">
                  <c:v>63.784152362741899</c:v>
                </c:pt>
                <c:pt idx="554">
                  <c:v>64.187200336691006</c:v>
                </c:pt>
                <c:pt idx="555">
                  <c:v>64.631556635414299</c:v>
                </c:pt>
                <c:pt idx="556">
                  <c:v>65.075071747689094</c:v>
                </c:pt>
                <c:pt idx="557">
                  <c:v>64.802165737766899</c:v>
                </c:pt>
                <c:pt idx="558">
                  <c:v>56.870956438143303</c:v>
                </c:pt>
                <c:pt idx="559">
                  <c:v>57.236039168012397</c:v>
                </c:pt>
                <c:pt idx="560">
                  <c:v>57.589651674353298</c:v>
                </c:pt>
                <c:pt idx="561">
                  <c:v>57.929802763751603</c:v>
                </c:pt>
                <c:pt idx="562">
                  <c:v>58.246923214079096</c:v>
                </c:pt>
                <c:pt idx="563">
                  <c:v>58.688858822068099</c:v>
                </c:pt>
                <c:pt idx="564">
                  <c:v>59.129422247940298</c:v>
                </c:pt>
                <c:pt idx="565">
                  <c:v>59.485211716874701</c:v>
                </c:pt>
                <c:pt idx="566">
                  <c:v>59.905397700707198</c:v>
                </c:pt>
                <c:pt idx="567">
                  <c:v>60.2622463821289</c:v>
                </c:pt>
                <c:pt idx="568">
                  <c:v>60.7461807296934</c:v>
                </c:pt>
                <c:pt idx="569">
                  <c:v>61.054301400106802</c:v>
                </c:pt>
                <c:pt idx="570">
                  <c:v>61.384841662343803</c:v>
                </c:pt>
                <c:pt idx="571">
                  <c:v>61.811645363332303</c:v>
                </c:pt>
                <c:pt idx="572">
                  <c:v>62.166174875866297</c:v>
                </c:pt>
                <c:pt idx="573">
                  <c:v>65.905095765347596</c:v>
                </c:pt>
                <c:pt idx="574">
                  <c:v>67.925555932798702</c:v>
                </c:pt>
                <c:pt idx="575">
                  <c:v>71.098341527982498</c:v>
                </c:pt>
                <c:pt idx="576">
                  <c:v>75.103851372209107</c:v>
                </c:pt>
                <c:pt idx="577">
                  <c:v>79.031482089486701</c:v>
                </c:pt>
                <c:pt idx="578">
                  <c:v>74.207749923633898</c:v>
                </c:pt>
                <c:pt idx="579">
                  <c:v>72.461212692298503</c:v>
                </c:pt>
                <c:pt idx="580">
                  <c:v>69.751371554719398</c:v>
                </c:pt>
                <c:pt idx="581">
                  <c:v>73.840845831378104</c:v>
                </c:pt>
                <c:pt idx="582">
                  <c:v>76.120158010412197</c:v>
                </c:pt>
                <c:pt idx="583">
                  <c:v>75.246680654736394</c:v>
                </c:pt>
                <c:pt idx="584">
                  <c:v>84.770477697451298</c:v>
                </c:pt>
                <c:pt idx="585">
                  <c:v>85.352869615523105</c:v>
                </c:pt>
                <c:pt idx="586">
                  <c:v>87.669431739622496</c:v>
                </c:pt>
                <c:pt idx="587">
                  <c:v>86.729845908666405</c:v>
                </c:pt>
                <c:pt idx="588">
                  <c:v>85.865367985153597</c:v>
                </c:pt>
                <c:pt idx="589">
                  <c:v>89.717256480028198</c:v>
                </c:pt>
                <c:pt idx="590">
                  <c:v>89.164099945370495</c:v>
                </c:pt>
                <c:pt idx="591">
                  <c:v>89.035844127238306</c:v>
                </c:pt>
                <c:pt idx="592">
                  <c:v>91.267355781019404</c:v>
                </c:pt>
                <c:pt idx="593">
                  <c:v>89.411531419084596</c:v>
                </c:pt>
                <c:pt idx="594">
                  <c:v>90.1128990113924</c:v>
                </c:pt>
                <c:pt idx="595">
                  <c:v>95.588424347870102</c:v>
                </c:pt>
                <c:pt idx="596">
                  <c:v>92.088825862985104</c:v>
                </c:pt>
                <c:pt idx="597">
                  <c:v>90.6163867238037</c:v>
                </c:pt>
                <c:pt idx="598">
                  <c:v>89.714878738369507</c:v>
                </c:pt>
                <c:pt idx="599">
                  <c:v>90.056411333999094</c:v>
                </c:pt>
                <c:pt idx="600">
                  <c:v>90.397438011758695</c:v>
                </c:pt>
                <c:pt idx="601">
                  <c:v>90.756089249449701</c:v>
                </c:pt>
                <c:pt idx="602">
                  <c:v>89.578216768687497</c:v>
                </c:pt>
                <c:pt idx="603">
                  <c:v>88.382423075430594</c:v>
                </c:pt>
                <c:pt idx="604">
                  <c:v>88.773009160460703</c:v>
                </c:pt>
                <c:pt idx="605">
                  <c:v>89.202770412087006</c:v>
                </c:pt>
                <c:pt idx="606">
                  <c:v>89.653433013522601</c:v>
                </c:pt>
                <c:pt idx="607">
                  <c:v>90.314763912225303</c:v>
                </c:pt>
                <c:pt idx="608">
                  <c:v>85.294437600814305</c:v>
                </c:pt>
                <c:pt idx="609">
                  <c:v>85.684221496022204</c:v>
                </c:pt>
                <c:pt idx="610">
                  <c:v>86.137776091708005</c:v>
                </c:pt>
                <c:pt idx="611">
                  <c:v>86.604115111972504</c:v>
                </c:pt>
                <c:pt idx="612">
                  <c:v>88.535048543596403</c:v>
                </c:pt>
                <c:pt idx="613">
                  <c:v>87.493078032159602</c:v>
                </c:pt>
                <c:pt idx="614">
                  <c:v>92.461484206616205</c:v>
                </c:pt>
                <c:pt idx="615">
                  <c:v>96.482380853729694</c:v>
                </c:pt>
                <c:pt idx="616">
                  <c:v>95.669809276668005</c:v>
                </c:pt>
                <c:pt idx="617">
                  <c:v>84.927051791075996</c:v>
                </c:pt>
                <c:pt idx="618">
                  <c:v>85.517542521961303</c:v>
                </c:pt>
                <c:pt idx="619">
                  <c:v>86.187056517700299</c:v>
                </c:pt>
                <c:pt idx="620">
                  <c:v>90.480497877511795</c:v>
                </c:pt>
                <c:pt idx="621">
                  <c:v>87.889493275549199</c:v>
                </c:pt>
                <c:pt idx="622">
                  <c:v>93.601973279368593</c:v>
                </c:pt>
                <c:pt idx="623">
                  <c:v>94.298419364813398</c:v>
                </c:pt>
                <c:pt idx="624">
                  <c:v>92.995837624468905</c:v>
                </c:pt>
                <c:pt idx="625">
                  <c:v>97.287298882578696</c:v>
                </c:pt>
                <c:pt idx="626">
                  <c:v>98.798942968813506</c:v>
                </c:pt>
                <c:pt idx="627">
                  <c:v>105.01863392492599</c:v>
                </c:pt>
                <c:pt idx="628">
                  <c:v>104.999126072438</c:v>
                </c:pt>
                <c:pt idx="629">
                  <c:v>97.409976148847804</c:v>
                </c:pt>
                <c:pt idx="630">
                  <c:v>103.49818810906</c:v>
                </c:pt>
                <c:pt idx="631">
                  <c:v>106.35982643154</c:v>
                </c:pt>
                <c:pt idx="632">
                  <c:v>113.09584862506399</c:v>
                </c:pt>
                <c:pt idx="633">
                  <c:v>112.704491941592</c:v>
                </c:pt>
                <c:pt idx="634">
                  <c:v>99.502022151095801</c:v>
                </c:pt>
                <c:pt idx="635">
                  <c:v>100.742153154557</c:v>
                </c:pt>
                <c:pt idx="636">
                  <c:v>101.54913780651</c:v>
                </c:pt>
                <c:pt idx="637">
                  <c:v>105.262646723701</c:v>
                </c:pt>
                <c:pt idx="638">
                  <c:v>112.624063944469</c:v>
                </c:pt>
                <c:pt idx="639">
                  <c:v>115.36934677982499</c:v>
                </c:pt>
                <c:pt idx="640">
                  <c:v>118.769521857334</c:v>
                </c:pt>
                <c:pt idx="641">
                  <c:v>121.12050182559</c:v>
                </c:pt>
                <c:pt idx="642">
                  <c:v>133.92687165562401</c:v>
                </c:pt>
                <c:pt idx="643">
                  <c:v>129.691402109623</c:v>
                </c:pt>
                <c:pt idx="644">
                  <c:v>124.48761257414</c:v>
                </c:pt>
                <c:pt idx="645">
                  <c:v>126.57872937129</c:v>
                </c:pt>
                <c:pt idx="646">
                  <c:v>132.68503603826301</c:v>
                </c:pt>
                <c:pt idx="647">
                  <c:v>131.24800995753699</c:v>
                </c:pt>
                <c:pt idx="648">
                  <c:v>132.89882447899799</c:v>
                </c:pt>
                <c:pt idx="649">
                  <c:v>131.45102054326799</c:v>
                </c:pt>
                <c:pt idx="650">
                  <c:v>131.03415584040701</c:v>
                </c:pt>
                <c:pt idx="651">
                  <c:v>123.457123845805</c:v>
                </c:pt>
                <c:pt idx="652">
                  <c:v>124.995816261995</c:v>
                </c:pt>
                <c:pt idx="653">
                  <c:v>126.489216616077</c:v>
                </c:pt>
                <c:pt idx="654">
                  <c:v>127.83677468434701</c:v>
                </c:pt>
                <c:pt idx="655">
                  <c:v>124.324636588855</c:v>
                </c:pt>
                <c:pt idx="656">
                  <c:v>125.323022236684</c:v>
                </c:pt>
                <c:pt idx="657">
                  <c:v>126.47091918193701</c:v>
                </c:pt>
                <c:pt idx="658">
                  <c:v>127.69828918631499</c:v>
                </c:pt>
                <c:pt idx="659">
                  <c:v>129.12712928483299</c:v>
                </c:pt>
                <c:pt idx="660">
                  <c:v>130.50279046414499</c:v>
                </c:pt>
                <c:pt idx="661">
                  <c:v>131.74293689562299</c:v>
                </c:pt>
                <c:pt idx="662">
                  <c:v>133.13317618884099</c:v>
                </c:pt>
                <c:pt idx="663">
                  <c:v>134.16207778663099</c:v>
                </c:pt>
                <c:pt idx="664">
                  <c:v>136.55886017382099</c:v>
                </c:pt>
                <c:pt idx="665">
                  <c:v>152.74980599644499</c:v>
                </c:pt>
                <c:pt idx="666">
                  <c:v>160.85093614368799</c:v>
                </c:pt>
                <c:pt idx="667">
                  <c:v>162.91574501469799</c:v>
                </c:pt>
                <c:pt idx="668">
                  <c:v>169.86953232306999</c:v>
                </c:pt>
                <c:pt idx="669">
                  <c:v>175.31934999405701</c:v>
                </c:pt>
                <c:pt idx="670">
                  <c:v>181.42741200470601</c:v>
                </c:pt>
                <c:pt idx="671">
                  <c:v>194.841041122137</c:v>
                </c:pt>
                <c:pt idx="672">
                  <c:v>197.234257009027</c:v>
                </c:pt>
                <c:pt idx="673">
                  <c:v>204.55789390119</c:v>
                </c:pt>
                <c:pt idx="674">
                  <c:v>197.68394452068901</c:v>
                </c:pt>
                <c:pt idx="675">
                  <c:v>198.16531944375299</c:v>
                </c:pt>
                <c:pt idx="676">
                  <c:v>201.47026480456699</c:v>
                </c:pt>
                <c:pt idx="677">
                  <c:v>196.04450754478401</c:v>
                </c:pt>
                <c:pt idx="678">
                  <c:v>201.69184213994001</c:v>
                </c:pt>
                <c:pt idx="679">
                  <c:v>199.456203452106</c:v>
                </c:pt>
                <c:pt idx="680">
                  <c:v>196.95798389502301</c:v>
                </c:pt>
                <c:pt idx="681">
                  <c:v>198.38094176427799</c:v>
                </c:pt>
                <c:pt idx="682">
                  <c:v>199.82618884884201</c:v>
                </c:pt>
                <c:pt idx="683">
                  <c:v>201.471161573774</c:v>
                </c:pt>
                <c:pt idx="684">
                  <c:v>203.028203972868</c:v>
                </c:pt>
                <c:pt idx="685">
                  <c:v>204.568635429339</c:v>
                </c:pt>
                <c:pt idx="686">
                  <c:v>206.250602847945</c:v>
                </c:pt>
                <c:pt idx="687">
                  <c:v>207.96513762203799</c:v>
                </c:pt>
                <c:pt idx="688">
                  <c:v>208.07594497809501</c:v>
                </c:pt>
                <c:pt idx="689">
                  <c:v>208.37152678852701</c:v>
                </c:pt>
                <c:pt idx="690">
                  <c:v>206.24918894044299</c:v>
                </c:pt>
                <c:pt idx="691">
                  <c:v>211.35684896050699</c:v>
                </c:pt>
                <c:pt idx="692">
                  <c:v>229.58700697278201</c:v>
                </c:pt>
                <c:pt idx="693">
                  <c:v>233.686897341231</c:v>
                </c:pt>
                <c:pt idx="694">
                  <c:v>233.17065905406301</c:v>
                </c:pt>
                <c:pt idx="695">
                  <c:v>232.60184065499399</c:v>
                </c:pt>
                <c:pt idx="696">
                  <c:v>245.98229756975701</c:v>
                </c:pt>
                <c:pt idx="697">
                  <c:v>250.51371077268701</c:v>
                </c:pt>
                <c:pt idx="698">
                  <c:v>250.201142614795</c:v>
                </c:pt>
                <c:pt idx="699">
                  <c:v>249.04245445390299</c:v>
                </c:pt>
                <c:pt idx="700">
                  <c:v>239.28158804959901</c:v>
                </c:pt>
                <c:pt idx="701">
                  <c:v>250.44262740143</c:v>
                </c:pt>
                <c:pt idx="702">
                  <c:v>268.20504913653798</c:v>
                </c:pt>
                <c:pt idx="703">
                  <c:v>280.35541855994302</c:v>
                </c:pt>
                <c:pt idx="704">
                  <c:v>283.79251738211099</c:v>
                </c:pt>
                <c:pt idx="705">
                  <c:v>305.55954826241299</c:v>
                </c:pt>
                <c:pt idx="706">
                  <c:v>322.30510298518499</c:v>
                </c:pt>
                <c:pt idx="707">
                  <c:v>319.78319461205399</c:v>
                </c:pt>
                <c:pt idx="708">
                  <c:v>336.15495986819502</c:v>
                </c:pt>
                <c:pt idx="709">
                  <c:v>341.38360642370998</c:v>
                </c:pt>
                <c:pt idx="710">
                  <c:v>321.14351715803798</c:v>
                </c:pt>
                <c:pt idx="711">
                  <c:v>342.11495581307003</c:v>
                </c:pt>
                <c:pt idx="712">
                  <c:v>314.27993306968301</c:v>
                </c:pt>
                <c:pt idx="713">
                  <c:v>315.72880573190002</c:v>
                </c:pt>
                <c:pt idx="714">
                  <c:v>320.71196389393202</c:v>
                </c:pt>
                <c:pt idx="715">
                  <c:v>311.72161485870703</c:v>
                </c:pt>
                <c:pt idx="716">
                  <c:v>313.03346742238301</c:v>
                </c:pt>
                <c:pt idx="717">
                  <c:v>328.235746885178</c:v>
                </c:pt>
                <c:pt idx="718">
                  <c:v>335.03433848612002</c:v>
                </c:pt>
                <c:pt idx="719">
                  <c:v>329.49684723730201</c:v>
                </c:pt>
                <c:pt idx="720">
                  <c:v>331.14561553967798</c:v>
                </c:pt>
                <c:pt idx="721">
                  <c:v>345.62282188996198</c:v>
                </c:pt>
                <c:pt idx="722">
                  <c:v>360.45985808469101</c:v>
                </c:pt>
                <c:pt idx="723">
                  <c:v>374.76898438934001</c:v>
                </c:pt>
                <c:pt idx="724">
                  <c:v>366.617793516853</c:v>
                </c:pt>
                <c:pt idx="725">
                  <c:v>283.54610167428802</c:v>
                </c:pt>
                <c:pt idx="726">
                  <c:v>284.51171696086402</c:v>
                </c:pt>
                <c:pt idx="727">
                  <c:v>285.64051531698902</c:v>
                </c:pt>
                <c:pt idx="728">
                  <c:v>286.49865907584598</c:v>
                </c:pt>
                <c:pt idx="729">
                  <c:v>287.81943648334999</c:v>
                </c:pt>
                <c:pt idx="730">
                  <c:v>289.079839661591</c:v>
                </c:pt>
                <c:pt idx="731">
                  <c:v>290.412516479072</c:v>
                </c:pt>
                <c:pt idx="732">
                  <c:v>291.87971373719802</c:v>
                </c:pt>
                <c:pt idx="733">
                  <c:v>293.295679674864</c:v>
                </c:pt>
                <c:pt idx="734">
                  <c:v>291.10898248544498</c:v>
                </c:pt>
                <c:pt idx="735">
                  <c:v>283.20030190433499</c:v>
                </c:pt>
                <c:pt idx="736">
                  <c:v>294.31203792318098</c:v>
                </c:pt>
                <c:pt idx="737">
                  <c:v>299.52569269401698</c:v>
                </c:pt>
                <c:pt idx="738">
                  <c:v>294.46193853309398</c:v>
                </c:pt>
                <c:pt idx="739">
                  <c:v>300.71327410745999</c:v>
                </c:pt>
                <c:pt idx="740">
                  <c:v>320.683203024352</c:v>
                </c:pt>
                <c:pt idx="741">
                  <c:v>315.455079827303</c:v>
                </c:pt>
                <c:pt idx="742">
                  <c:v>322.44047569801899</c:v>
                </c:pt>
                <c:pt idx="743">
                  <c:v>338.52862059067098</c:v>
                </c:pt>
                <c:pt idx="744">
                  <c:v>352.537533913998</c:v>
                </c:pt>
                <c:pt idx="745">
                  <c:v>350.21411863335601</c:v>
                </c:pt>
                <c:pt idx="746">
                  <c:v>377.84032874895098</c:v>
                </c:pt>
                <c:pt idx="747">
                  <c:v>386.1654384103</c:v>
                </c:pt>
                <c:pt idx="748">
                  <c:v>385.81639658280898</c:v>
                </c:pt>
                <c:pt idx="749">
                  <c:v>374.35124689492801</c:v>
                </c:pt>
                <c:pt idx="750">
                  <c:v>380.69637379532003</c:v>
                </c:pt>
                <c:pt idx="751">
                  <c:v>387.42279005327703</c:v>
                </c:pt>
                <c:pt idx="752">
                  <c:v>359.27154715993697</c:v>
                </c:pt>
                <c:pt idx="753">
                  <c:v>361.32493357877098</c:v>
                </c:pt>
                <c:pt idx="754">
                  <c:v>363.63721974035798</c:v>
                </c:pt>
                <c:pt idx="755">
                  <c:v>353.87661976255498</c:v>
                </c:pt>
                <c:pt idx="756">
                  <c:v>356.29793031093902</c:v>
                </c:pt>
                <c:pt idx="757">
                  <c:v>354.65916758025702</c:v>
                </c:pt>
                <c:pt idx="758">
                  <c:v>350.28589812264403</c:v>
                </c:pt>
                <c:pt idx="759">
                  <c:v>317.03683172018998</c:v>
                </c:pt>
                <c:pt idx="760">
                  <c:v>318.90939772039502</c:v>
                </c:pt>
                <c:pt idx="761">
                  <c:v>321.11714940384201</c:v>
                </c:pt>
                <c:pt idx="762">
                  <c:v>322.94280803995503</c:v>
                </c:pt>
                <c:pt idx="763">
                  <c:v>324.885997163078</c:v>
                </c:pt>
                <c:pt idx="764">
                  <c:v>326.53389647722298</c:v>
                </c:pt>
                <c:pt idx="765">
                  <c:v>351.577394116113</c:v>
                </c:pt>
                <c:pt idx="766">
                  <c:v>362.42776092070801</c:v>
                </c:pt>
                <c:pt idx="767">
                  <c:v>363.392830246708</c:v>
                </c:pt>
                <c:pt idx="768">
                  <c:v>378.39441646040098</c:v>
                </c:pt>
                <c:pt idx="769">
                  <c:v>361.249603493623</c:v>
                </c:pt>
                <c:pt idx="770">
                  <c:v>378.32937091311697</c:v>
                </c:pt>
                <c:pt idx="771">
                  <c:v>388.96240852755199</c:v>
                </c:pt>
                <c:pt idx="772">
                  <c:v>384.656684722791</c:v>
                </c:pt>
                <c:pt idx="773">
                  <c:v>391.149176464959</c:v>
                </c:pt>
                <c:pt idx="774">
                  <c:v>376.20440481377398</c:v>
                </c:pt>
                <c:pt idx="775">
                  <c:v>418.59306561681802</c:v>
                </c:pt>
                <c:pt idx="776">
                  <c:v>417.536712168365</c:v>
                </c:pt>
                <c:pt idx="777">
                  <c:v>423.22642562537101</c:v>
                </c:pt>
                <c:pt idx="778">
                  <c:v>413.34067363630999</c:v>
                </c:pt>
                <c:pt idx="779">
                  <c:v>419.09283976609601</c:v>
                </c:pt>
                <c:pt idx="780">
                  <c:v>421.54362832202003</c:v>
                </c:pt>
                <c:pt idx="781">
                  <c:v>413.04522339634798</c:v>
                </c:pt>
                <c:pt idx="782">
                  <c:v>429.93742160586999</c:v>
                </c:pt>
                <c:pt idx="783">
                  <c:v>420.72536049651501</c:v>
                </c:pt>
                <c:pt idx="784">
                  <c:v>426.66925838087701</c:v>
                </c:pt>
                <c:pt idx="785">
                  <c:v>431.95021007946701</c:v>
                </c:pt>
                <c:pt idx="786">
                  <c:v>450.78284602456102</c:v>
                </c:pt>
                <c:pt idx="787">
                  <c:v>459.10366946932902</c:v>
                </c:pt>
                <c:pt idx="788">
                  <c:v>464.47777285006202</c:v>
                </c:pt>
                <c:pt idx="789">
                  <c:v>466.06912046300602</c:v>
                </c:pt>
                <c:pt idx="790">
                  <c:v>478.033381904669</c:v>
                </c:pt>
                <c:pt idx="791">
                  <c:v>464.65978868764603</c:v>
                </c:pt>
                <c:pt idx="792">
                  <c:v>479.07442665175802</c:v>
                </c:pt>
                <c:pt idx="793">
                  <c:v>481.84759858299299</c:v>
                </c:pt>
                <c:pt idx="794">
                  <c:v>481.22222846037801</c:v>
                </c:pt>
                <c:pt idx="795">
                  <c:v>500.41064728500299</c:v>
                </c:pt>
                <c:pt idx="796">
                  <c:v>500.95186061995099</c:v>
                </c:pt>
                <c:pt idx="797">
                  <c:v>509.22410931545397</c:v>
                </c:pt>
                <c:pt idx="798">
                  <c:v>500.92253255875301</c:v>
                </c:pt>
                <c:pt idx="799">
                  <c:v>510.21975146088602</c:v>
                </c:pt>
                <c:pt idx="800">
                  <c:v>526.206828849457</c:v>
                </c:pt>
                <c:pt idx="801">
                  <c:v>513.94355335780904</c:v>
                </c:pt>
                <c:pt idx="802">
                  <c:v>490.73483560014103</c:v>
                </c:pt>
                <c:pt idx="803">
                  <c:v>492.04183631527599</c:v>
                </c:pt>
                <c:pt idx="804">
                  <c:v>493.59409520749102</c:v>
                </c:pt>
                <c:pt idx="805">
                  <c:v>495.11660190455399</c:v>
                </c:pt>
                <c:pt idx="806">
                  <c:v>496.50477375383798</c:v>
                </c:pt>
                <c:pt idx="807">
                  <c:v>498.335130687907</c:v>
                </c:pt>
                <c:pt idx="808">
                  <c:v>488.63863188746399</c:v>
                </c:pt>
                <c:pt idx="809">
                  <c:v>497.01927880210599</c:v>
                </c:pt>
                <c:pt idx="810">
                  <c:v>478.92152822376698</c:v>
                </c:pt>
                <c:pt idx="811">
                  <c:v>481.03801336002402</c:v>
                </c:pt>
                <c:pt idx="812">
                  <c:v>491.66561248528501</c:v>
                </c:pt>
                <c:pt idx="813">
                  <c:v>511.30085755559497</c:v>
                </c:pt>
                <c:pt idx="814">
                  <c:v>524.87221955323105</c:v>
                </c:pt>
                <c:pt idx="815">
                  <c:v>538.24945255867203</c:v>
                </c:pt>
                <c:pt idx="816">
                  <c:v>556.69517878570196</c:v>
                </c:pt>
                <c:pt idx="817">
                  <c:v>574.28958629805595</c:v>
                </c:pt>
                <c:pt idx="818">
                  <c:v>598.29789581937098</c:v>
                </c:pt>
                <c:pt idx="819">
                  <c:v>604.37129290437701</c:v>
                </c:pt>
                <c:pt idx="820">
                  <c:v>627.27942496392802</c:v>
                </c:pt>
                <c:pt idx="821">
                  <c:v>620.79194370125902</c:v>
                </c:pt>
                <c:pt idx="822">
                  <c:v>647.89793803022303</c:v>
                </c:pt>
                <c:pt idx="823">
                  <c:v>657.54863855598103</c:v>
                </c:pt>
                <c:pt idx="824">
                  <c:v>675.23546339153199</c:v>
                </c:pt>
                <c:pt idx="825">
                  <c:v>686.90725011954703</c:v>
                </c:pt>
                <c:pt idx="826">
                  <c:v>694.62708101112696</c:v>
                </c:pt>
                <c:pt idx="827">
                  <c:v>712.34004123263605</c:v>
                </c:pt>
                <c:pt idx="828">
                  <c:v>732.13109144631505</c:v>
                </c:pt>
                <c:pt idx="829">
                  <c:v>726.48606096783999</c:v>
                </c:pt>
                <c:pt idx="830">
                  <c:v>686.36523742176405</c:v>
                </c:pt>
                <c:pt idx="831">
                  <c:v>689.23997503906503</c:v>
                </c:pt>
                <c:pt idx="832">
                  <c:v>726.75240678562704</c:v>
                </c:pt>
                <c:pt idx="833">
                  <c:v>736.25867314048799</c:v>
                </c:pt>
                <c:pt idx="834">
                  <c:v>785.24204021093897</c:v>
                </c:pt>
                <c:pt idx="835">
                  <c:v>775.72750102871601</c:v>
                </c:pt>
                <c:pt idx="836">
                  <c:v>817.91647752674703</c:v>
                </c:pt>
                <c:pt idx="837">
                  <c:v>816.94426972466204</c:v>
                </c:pt>
                <c:pt idx="838">
                  <c:v>779.10838639069004</c:v>
                </c:pt>
                <c:pt idx="839">
                  <c:v>814.06952543677005</c:v>
                </c:pt>
                <c:pt idx="840">
                  <c:v>872.72271345655895</c:v>
                </c:pt>
                <c:pt idx="841">
                  <c:v>911.61824801324497</c:v>
                </c:pt>
                <c:pt idx="842">
                  <c:v>982.23694158403202</c:v>
                </c:pt>
                <c:pt idx="843">
                  <c:v>945.74236258786595</c:v>
                </c:pt>
                <c:pt idx="844">
                  <c:v>1000.56626121427</c:v>
                </c:pt>
                <c:pt idx="845">
                  <c:v>966.42179891944897</c:v>
                </c:pt>
                <c:pt idx="846">
                  <c:v>998.88352120543698</c:v>
                </c:pt>
                <c:pt idx="847">
                  <c:v>1017.12972934987</c:v>
                </c:pt>
                <c:pt idx="848">
                  <c:v>1023.0185228809499</c:v>
                </c:pt>
                <c:pt idx="849">
                  <c:v>1099.10862838054</c:v>
                </c:pt>
                <c:pt idx="850">
                  <c:v>1155.6670539204099</c:v>
                </c:pt>
                <c:pt idx="851">
                  <c:v>1168.8094230042</c:v>
                </c:pt>
                <c:pt idx="852">
                  <c:v>1137.5551778013701</c:v>
                </c:pt>
                <c:pt idx="853">
                  <c:v>1178.99201460872</c:v>
                </c:pt>
                <c:pt idx="854">
                  <c:v>1154.71338872924</c:v>
                </c:pt>
                <c:pt idx="855">
                  <c:v>973.32858644557496</c:v>
                </c:pt>
                <c:pt idx="856">
                  <c:v>977.835271224488</c:v>
                </c:pt>
                <c:pt idx="857">
                  <c:v>981.067215004275</c:v>
                </c:pt>
                <c:pt idx="858">
                  <c:v>984.01461448869702</c:v>
                </c:pt>
                <c:pt idx="859">
                  <c:v>1048.0290243965301</c:v>
                </c:pt>
                <c:pt idx="860">
                  <c:v>1088.3710689525001</c:v>
                </c:pt>
                <c:pt idx="861">
                  <c:v>1047.7561245038801</c:v>
                </c:pt>
                <c:pt idx="862">
                  <c:v>1088.5820866450299</c:v>
                </c:pt>
                <c:pt idx="863">
                  <c:v>1139.9903635610599</c:v>
                </c:pt>
                <c:pt idx="864">
                  <c:v>1116.19919273665</c:v>
                </c:pt>
                <c:pt idx="865">
                  <c:v>1175.0033693370301</c:v>
                </c:pt>
                <c:pt idx="866">
                  <c:v>1138.20581817683</c:v>
                </c:pt>
                <c:pt idx="867">
                  <c:v>1128.2871672193501</c:v>
                </c:pt>
                <c:pt idx="868">
                  <c:v>1100.9076095688999</c:v>
                </c:pt>
                <c:pt idx="869">
                  <c:v>1105.0765394546199</c:v>
                </c:pt>
                <c:pt idx="870">
                  <c:v>1147.1546480055399</c:v>
                </c:pt>
                <c:pt idx="871">
                  <c:v>1240.94608787215</c:v>
                </c:pt>
                <c:pt idx="872">
                  <c:v>1187.6219796078999</c:v>
                </c:pt>
                <c:pt idx="873">
                  <c:v>1223.06584783005</c:v>
                </c:pt>
                <c:pt idx="874">
                  <c:v>1288.61476472154</c:v>
                </c:pt>
                <c:pt idx="875">
                  <c:v>1212.0185053924099</c:v>
                </c:pt>
                <c:pt idx="876">
                  <c:v>1165.08002353144</c:v>
                </c:pt>
                <c:pt idx="877">
                  <c:v>1224.5352872621299</c:v>
                </c:pt>
                <c:pt idx="878">
                  <c:v>1198.65183434808</c:v>
                </c:pt>
                <c:pt idx="879">
                  <c:v>1204.73171298992</c:v>
                </c:pt>
                <c:pt idx="880">
                  <c:v>1144.983423167</c:v>
                </c:pt>
                <c:pt idx="881">
                  <c:v>1119.2107369566299</c:v>
                </c:pt>
                <c:pt idx="882">
                  <c:v>1124.86511764392</c:v>
                </c:pt>
                <c:pt idx="883">
                  <c:v>1130.50282106338</c:v>
                </c:pt>
                <c:pt idx="884">
                  <c:v>1136.6914415421099</c:v>
                </c:pt>
                <c:pt idx="885">
                  <c:v>1141.0186528081099</c:v>
                </c:pt>
                <c:pt idx="886">
                  <c:v>1145.7976379088</c:v>
                </c:pt>
                <c:pt idx="887">
                  <c:v>1150.38954698104</c:v>
                </c:pt>
                <c:pt idx="888">
                  <c:v>1154.19181761917</c:v>
                </c:pt>
                <c:pt idx="889">
                  <c:v>1157.3468608825599</c:v>
                </c:pt>
                <c:pt idx="890">
                  <c:v>1160.75422851966</c:v>
                </c:pt>
                <c:pt idx="891">
                  <c:v>1164.22985121908</c:v>
                </c:pt>
                <c:pt idx="892">
                  <c:v>1167.3772356183499</c:v>
                </c:pt>
                <c:pt idx="893">
                  <c:v>1170.06515879314</c:v>
                </c:pt>
                <c:pt idx="894">
                  <c:v>1172.0324416245401</c:v>
                </c:pt>
                <c:pt idx="895">
                  <c:v>1173.6743786634499</c:v>
                </c:pt>
                <c:pt idx="896">
                  <c:v>1158.3434795150199</c:v>
                </c:pt>
                <c:pt idx="897">
                  <c:v>1159.8850473038799</c:v>
                </c:pt>
                <c:pt idx="898">
                  <c:v>1161.5099666767601</c:v>
                </c:pt>
                <c:pt idx="899">
                  <c:v>1102.6928082015099</c:v>
                </c:pt>
                <c:pt idx="900">
                  <c:v>1104.3922038467899</c:v>
                </c:pt>
                <c:pt idx="901">
                  <c:v>1105.7182301676901</c:v>
                </c:pt>
                <c:pt idx="902">
                  <c:v>1107.4222883888699</c:v>
                </c:pt>
                <c:pt idx="903">
                  <c:v>1108.88500711039</c:v>
                </c:pt>
                <c:pt idx="904">
                  <c:v>1110.43847892601</c:v>
                </c:pt>
                <c:pt idx="905">
                  <c:v>1111.97189583921</c:v>
                </c:pt>
                <c:pt idx="906">
                  <c:v>1113.30702297687</c:v>
                </c:pt>
                <c:pt idx="907">
                  <c:v>1114.4765800223199</c:v>
                </c:pt>
                <c:pt idx="908">
                  <c:v>1115.6473657168699</c:v>
                </c:pt>
                <c:pt idx="909">
                  <c:v>1116.70770778871</c:v>
                </c:pt>
                <c:pt idx="910">
                  <c:v>1117.88083733913</c:v>
                </c:pt>
                <c:pt idx="911">
                  <c:v>1119.0551992916701</c:v>
                </c:pt>
                <c:pt idx="912">
                  <c:v>1187.3947072153101</c:v>
                </c:pt>
                <c:pt idx="913">
                  <c:v>1205.63818215481</c:v>
                </c:pt>
                <c:pt idx="914">
                  <c:v>1234.6376781287199</c:v>
                </c:pt>
                <c:pt idx="915">
                  <c:v>1264.5359125300499</c:v>
                </c:pt>
                <c:pt idx="916">
                  <c:v>1249.66919148132</c:v>
                </c:pt>
                <c:pt idx="917">
                  <c:v>1326.2160743925899</c:v>
                </c:pt>
                <c:pt idx="918">
                  <c:v>1345.3833729820201</c:v>
                </c:pt>
                <c:pt idx="919">
                  <c:v>1404.06540089961</c:v>
                </c:pt>
                <c:pt idx="920">
                  <c:v>1435.2245152051701</c:v>
                </c:pt>
                <c:pt idx="921">
                  <c:v>1456.20966955724</c:v>
                </c:pt>
                <c:pt idx="922">
                  <c:v>1438.22448074659</c:v>
                </c:pt>
                <c:pt idx="923">
                  <c:v>1412.9721191865499</c:v>
                </c:pt>
                <c:pt idx="924">
                  <c:v>1430.77610653017</c:v>
                </c:pt>
                <c:pt idx="925">
                  <c:v>1458.5532262823499</c:v>
                </c:pt>
                <c:pt idx="926">
                  <c:v>1400.62808032815</c:v>
                </c:pt>
                <c:pt idx="927">
                  <c:v>1402.1695803489099</c:v>
                </c:pt>
                <c:pt idx="928">
                  <c:v>1403.6425947804701</c:v>
                </c:pt>
                <c:pt idx="929">
                  <c:v>1405.1171566507701</c:v>
                </c:pt>
                <c:pt idx="930">
                  <c:v>1471.34257872386</c:v>
                </c:pt>
                <c:pt idx="931">
                  <c:v>1524.31860645352</c:v>
                </c:pt>
                <c:pt idx="932">
                  <c:v>1484.4985269270601</c:v>
                </c:pt>
                <c:pt idx="933">
                  <c:v>1514.89124955428</c:v>
                </c:pt>
                <c:pt idx="934">
                  <c:v>1488.6225116325299</c:v>
                </c:pt>
                <c:pt idx="935">
                  <c:v>1452.72282740842</c:v>
                </c:pt>
                <c:pt idx="936">
                  <c:v>1456.0823110813601</c:v>
                </c:pt>
                <c:pt idx="937">
                  <c:v>1467.5146423956401</c:v>
                </c:pt>
                <c:pt idx="938">
                  <c:v>1529.0093507778099</c:v>
                </c:pt>
                <c:pt idx="939">
                  <c:v>1514.7393596291899</c:v>
                </c:pt>
                <c:pt idx="940">
                  <c:v>1526.14978005481</c:v>
                </c:pt>
                <c:pt idx="941">
                  <c:v>1498.9969038130901</c:v>
                </c:pt>
                <c:pt idx="942">
                  <c:v>1557.90344940006</c:v>
                </c:pt>
                <c:pt idx="943">
                  <c:v>1559.0183080264201</c:v>
                </c:pt>
                <c:pt idx="944">
                  <c:v>1611.84989131611</c:v>
                </c:pt>
                <c:pt idx="945">
                  <c:v>1612.7909889697401</c:v>
                </c:pt>
                <c:pt idx="946">
                  <c:v>1642.22644033047</c:v>
                </c:pt>
                <c:pt idx="947">
                  <c:v>1659.92658824775</c:v>
                </c:pt>
                <c:pt idx="948">
                  <c:v>1608.0920158721001</c:v>
                </c:pt>
                <c:pt idx="949">
                  <c:v>1608.3064776609899</c:v>
                </c:pt>
                <c:pt idx="950">
                  <c:v>1602.40237769396</c:v>
                </c:pt>
                <c:pt idx="951">
                  <c:v>1641.87732763278</c:v>
                </c:pt>
                <c:pt idx="952">
                  <c:v>1678.9029421165999</c:v>
                </c:pt>
                <c:pt idx="953">
                  <c:v>1739.8953329460301</c:v>
                </c:pt>
                <c:pt idx="954">
                  <c:v>1776.7288219713901</c:v>
                </c:pt>
                <c:pt idx="955">
                  <c:v>1799.2704740581</c:v>
                </c:pt>
                <c:pt idx="956">
                  <c:v>1832.95355101776</c:v>
                </c:pt>
                <c:pt idx="957">
                  <c:v>1803.7950993735899</c:v>
                </c:pt>
                <c:pt idx="958">
                  <c:v>1823.7002268429601</c:v>
                </c:pt>
                <c:pt idx="959">
                  <c:v>1895.1054666188099</c:v>
                </c:pt>
                <c:pt idx="960">
                  <c:v>1964.1390196141101</c:v>
                </c:pt>
                <c:pt idx="961">
                  <c:v>1933.52120029716</c:v>
                </c:pt>
                <c:pt idx="962">
                  <c:v>1868.73056976147</c:v>
                </c:pt>
                <c:pt idx="963">
                  <c:v>1893.97229325577</c:v>
                </c:pt>
                <c:pt idx="964">
                  <c:v>1961.2792452906001</c:v>
                </c:pt>
                <c:pt idx="965">
                  <c:v>2003.0286119462</c:v>
                </c:pt>
                <c:pt idx="966">
                  <c:v>1913.9498078884999</c:v>
                </c:pt>
                <c:pt idx="967">
                  <c:v>1919.3160008903801</c:v>
                </c:pt>
                <c:pt idx="968">
                  <c:v>1923.3505976096901</c:v>
                </c:pt>
                <c:pt idx="969">
                  <c:v>1926.04507983805</c:v>
                </c:pt>
                <c:pt idx="970">
                  <c:v>1929.5149267664001</c:v>
                </c:pt>
                <c:pt idx="971">
                  <c:v>1932.91372715434</c:v>
                </c:pt>
                <c:pt idx="972">
                  <c:v>1936.16362136873</c:v>
                </c:pt>
                <c:pt idx="973">
                  <c:v>1939.41897977546</c:v>
                </c:pt>
                <c:pt idx="974">
                  <c:v>1942.4078812574401</c:v>
                </c:pt>
                <c:pt idx="975">
                  <c:v>1944.8567842063501</c:v>
                </c:pt>
                <c:pt idx="976">
                  <c:v>1947.71772582427</c:v>
                </c:pt>
                <c:pt idx="977">
                  <c:v>1949.5104147889699</c:v>
                </c:pt>
                <c:pt idx="978">
                  <c:v>1949.8808551063</c:v>
                </c:pt>
                <c:pt idx="979">
                  <c:v>1949.8808551063</c:v>
                </c:pt>
                <c:pt idx="980">
                  <c:v>1949.8808551063</c:v>
                </c:pt>
                <c:pt idx="981">
                  <c:v>1950.2513658136199</c:v>
                </c:pt>
                <c:pt idx="982">
                  <c:v>1950.68046616791</c:v>
                </c:pt>
                <c:pt idx="983">
                  <c:v>1951.0901500327</c:v>
                </c:pt>
                <c:pt idx="984">
                  <c:v>1951.0901500327</c:v>
                </c:pt>
                <c:pt idx="985">
                  <c:v>1951.0901500327</c:v>
                </c:pt>
                <c:pt idx="986">
                  <c:v>2102.4942359432698</c:v>
                </c:pt>
                <c:pt idx="987">
                  <c:v>2173.1672935114898</c:v>
                </c:pt>
                <c:pt idx="988">
                  <c:v>2261.6720326720902</c:v>
                </c:pt>
                <c:pt idx="989">
                  <c:v>2203.7789136882102</c:v>
                </c:pt>
                <c:pt idx="990">
                  <c:v>2326.1926014140499</c:v>
                </c:pt>
                <c:pt idx="991">
                  <c:v>2390.3586165430002</c:v>
                </c:pt>
                <c:pt idx="992">
                  <c:v>2309.5875264736301</c:v>
                </c:pt>
                <c:pt idx="993">
                  <c:v>2388.5514588116398</c:v>
                </c:pt>
                <c:pt idx="994">
                  <c:v>2538.5945411683701</c:v>
                </c:pt>
                <c:pt idx="995">
                  <c:v>2590.09434435712</c:v>
                </c:pt>
                <c:pt idx="996">
                  <c:v>2386.0325886297201</c:v>
                </c:pt>
                <c:pt idx="997">
                  <c:v>2253.2493676884601</c:v>
                </c:pt>
                <c:pt idx="998">
                  <c:v>2253.72259737691</c:v>
                </c:pt>
                <c:pt idx="999">
                  <c:v>2146.2939529149098</c:v>
                </c:pt>
                <c:pt idx="1000">
                  <c:v>2146.7447197200499</c:v>
                </c:pt>
                <c:pt idx="1001">
                  <c:v>2230.6324780222699</c:v>
                </c:pt>
                <c:pt idx="1002">
                  <c:v>2244.5442358832702</c:v>
                </c:pt>
                <c:pt idx="1003">
                  <c:v>2397.9399611592298</c:v>
                </c:pt>
                <c:pt idx="1004">
                  <c:v>2445.6620120037201</c:v>
                </c:pt>
                <c:pt idx="1005">
                  <c:v>2531.6734066065601</c:v>
                </c:pt>
                <c:pt idx="1006">
                  <c:v>2543.4179783181899</c:v>
                </c:pt>
                <c:pt idx="1007">
                  <c:v>2617.5938428753402</c:v>
                </c:pt>
                <c:pt idx="1008">
                  <c:v>2584.7232248336099</c:v>
                </c:pt>
                <c:pt idx="1009">
                  <c:v>2539.6010180723501</c:v>
                </c:pt>
                <c:pt idx="1010">
                  <c:v>2479.8473348604498</c:v>
                </c:pt>
                <c:pt idx="1011">
                  <c:v>2331.1215703308899</c:v>
                </c:pt>
                <c:pt idx="1012">
                  <c:v>2331.1215703308899</c:v>
                </c:pt>
                <c:pt idx="1013">
                  <c:v>2331.1215703308899</c:v>
                </c:pt>
                <c:pt idx="1014">
                  <c:v>2331.1215703308899</c:v>
                </c:pt>
                <c:pt idx="1015">
                  <c:v>2331.1215703308899</c:v>
                </c:pt>
                <c:pt idx="1016">
                  <c:v>2331.1215703308899</c:v>
                </c:pt>
                <c:pt idx="1017">
                  <c:v>2433.58098086166</c:v>
                </c:pt>
                <c:pt idx="1018">
                  <c:v>2509.5833542094902</c:v>
                </c:pt>
                <c:pt idx="1019">
                  <c:v>2488.0790616055601</c:v>
                </c:pt>
                <c:pt idx="1020">
                  <c:v>2333.1203762670798</c:v>
                </c:pt>
                <c:pt idx="1021">
                  <c:v>2424.3627734754</c:v>
                </c:pt>
                <c:pt idx="1022">
                  <c:v>2443.3409345429</c:v>
                </c:pt>
                <c:pt idx="1023">
                  <c:v>2505.7006381967499</c:v>
                </c:pt>
                <c:pt idx="1024">
                  <c:v>2573.9305677993002</c:v>
                </c:pt>
                <c:pt idx="1025">
                  <c:v>2529.3865148375899</c:v>
                </c:pt>
                <c:pt idx="1026">
                  <c:v>2548.9996016671298</c:v>
                </c:pt>
                <c:pt idx="1027">
                  <c:v>2579.54007310309</c:v>
                </c:pt>
                <c:pt idx="1028">
                  <c:v>2723.5938312827402</c:v>
                </c:pt>
                <c:pt idx="1029">
                  <c:v>2758.2576463168102</c:v>
                </c:pt>
                <c:pt idx="1030">
                  <c:v>2868.96032085976</c:v>
                </c:pt>
                <c:pt idx="1031">
                  <c:v>2913.3719546646798</c:v>
                </c:pt>
                <c:pt idx="1032">
                  <c:v>2995.6218538780799</c:v>
                </c:pt>
                <c:pt idx="1033">
                  <c:v>2959.59107699587</c:v>
                </c:pt>
                <c:pt idx="1034">
                  <c:v>3125.7452418921198</c:v>
                </c:pt>
                <c:pt idx="1035">
                  <c:v>3041.3989932028398</c:v>
                </c:pt>
                <c:pt idx="1036">
                  <c:v>3156.3542027797298</c:v>
                </c:pt>
                <c:pt idx="1037">
                  <c:v>3287.8820348659001</c:v>
                </c:pt>
                <c:pt idx="1038">
                  <c:v>3390.4536965246998</c:v>
                </c:pt>
                <c:pt idx="1039">
                  <c:v>3486.5187058065899</c:v>
                </c:pt>
                <c:pt idx="1040">
                  <c:v>3370.5284782783801</c:v>
                </c:pt>
                <c:pt idx="1041">
                  <c:v>3526.7441773118098</c:v>
                </c:pt>
                <c:pt idx="1042">
                  <c:v>3541.6129407847998</c:v>
                </c:pt>
                <c:pt idx="1043">
                  <c:v>3532.96081210481</c:v>
                </c:pt>
                <c:pt idx="1044">
                  <c:v>3605.9856769633998</c:v>
                </c:pt>
                <c:pt idx="1045">
                  <c:v>3701.0976382922499</c:v>
                </c:pt>
                <c:pt idx="1046">
                  <c:v>3625.5392112506402</c:v>
                </c:pt>
                <c:pt idx="1047">
                  <c:v>3779.2687455168698</c:v>
                </c:pt>
                <c:pt idx="1048">
                  <c:v>3706.3225166318298</c:v>
                </c:pt>
                <c:pt idx="1049">
                  <c:v>3800.0355620839</c:v>
                </c:pt>
                <c:pt idx="1050">
                  <c:v>3897.4540123546199</c:v>
                </c:pt>
                <c:pt idx="1051">
                  <c:v>3894.9839709345902</c:v>
                </c:pt>
                <c:pt idx="1052">
                  <c:v>3775.5119271674798</c:v>
                </c:pt>
                <c:pt idx="1053">
                  <c:v>4006.9207502433801</c:v>
                </c:pt>
                <c:pt idx="1054">
                  <c:v>3961.5623680289</c:v>
                </c:pt>
                <c:pt idx="1055">
                  <c:v>3985.3585574468798</c:v>
                </c:pt>
                <c:pt idx="1056">
                  <c:v>4038.7121533065401</c:v>
                </c:pt>
                <c:pt idx="1057">
                  <c:v>3977.6117381972499</c:v>
                </c:pt>
                <c:pt idx="1058">
                  <c:v>4039.3768813931902</c:v>
                </c:pt>
                <c:pt idx="1059">
                  <c:v>3795.0700521354502</c:v>
                </c:pt>
                <c:pt idx="1060">
                  <c:v>3795.0700521354502</c:v>
                </c:pt>
                <c:pt idx="1061">
                  <c:v>3795.0700521354502</c:v>
                </c:pt>
                <c:pt idx="1062">
                  <c:v>3816.9501994124598</c:v>
                </c:pt>
                <c:pt idx="1063">
                  <c:v>3734.3100691507302</c:v>
                </c:pt>
                <c:pt idx="1064">
                  <c:v>3734.3100691507302</c:v>
                </c:pt>
                <c:pt idx="1065">
                  <c:v>3735.05700212071</c:v>
                </c:pt>
                <c:pt idx="1066">
                  <c:v>3735.8788009467498</c:v>
                </c:pt>
                <c:pt idx="1067">
                  <c:v>3770.21005716538</c:v>
                </c:pt>
                <c:pt idx="1068">
                  <c:v>3838.5837560038299</c:v>
                </c:pt>
                <c:pt idx="1069">
                  <c:v>3838.2384007317301</c:v>
                </c:pt>
                <c:pt idx="1070">
                  <c:v>3990.5673218873499</c:v>
                </c:pt>
                <c:pt idx="1071">
                  <c:v>4011.2222939564799</c:v>
                </c:pt>
                <c:pt idx="1072">
                  <c:v>4021.4107332326698</c:v>
                </c:pt>
                <c:pt idx="1073">
                  <c:v>3940.20605476129</c:v>
                </c:pt>
                <c:pt idx="1074">
                  <c:v>4132.9813892771299</c:v>
                </c:pt>
                <c:pt idx="1075">
                  <c:v>4208.5632983942096</c:v>
                </c:pt>
                <c:pt idx="1076">
                  <c:v>4293.0696249102903</c:v>
                </c:pt>
                <c:pt idx="1077">
                  <c:v>4448.3757045625298</c:v>
                </c:pt>
                <c:pt idx="1078">
                  <c:v>4456.7531753489102</c:v>
                </c:pt>
                <c:pt idx="1079">
                  <c:v>4507.5499729213598</c:v>
                </c:pt>
                <c:pt idx="1080">
                  <c:v>4558.6086295781497</c:v>
                </c:pt>
                <c:pt idx="1081">
                  <c:v>4599.3096218519804</c:v>
                </c:pt>
                <c:pt idx="1082">
                  <c:v>4689.6956987234598</c:v>
                </c:pt>
                <c:pt idx="1083">
                  <c:v>4702.8905708756802</c:v>
                </c:pt>
                <c:pt idx="1084">
                  <c:v>4826.0284741934101</c:v>
                </c:pt>
                <c:pt idx="1085">
                  <c:v>4940.0270551162903</c:v>
                </c:pt>
                <c:pt idx="1086">
                  <c:v>5098.81823410376</c:v>
                </c:pt>
                <c:pt idx="1087">
                  <c:v>5156.5532855510301</c:v>
                </c:pt>
              </c:numCache>
            </c:numRef>
          </c:val>
          <c:smooth val="0"/>
          <c:extLst>
            <c:ext xmlns:c16="http://schemas.microsoft.com/office/drawing/2014/chart" uri="{C3380CC4-5D6E-409C-BE32-E72D297353CC}">
              <c16:uniqueId val="{0000000B-34B5-FB41-8C13-5B247D7B3865}"/>
            </c:ext>
          </c:extLst>
        </c:ser>
        <c:ser>
          <c:idx val="12"/>
          <c:order val="12"/>
          <c:tx>
            <c:strRef>
              <c:f>Sheet4!$N$1</c:f>
              <c:strCache>
                <c:ptCount val="1"/>
                <c:pt idx="0">
                  <c:v>Rebalance 3rd of Month</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Sheet4!$N$2:$N$1089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1.4063084094876399</c:v>
                </c:pt>
                <c:pt idx="31">
                  <c:v>1.4115915695304699</c:v>
                </c:pt>
                <c:pt idx="32">
                  <c:v>1.4134277859479101</c:v>
                </c:pt>
                <c:pt idx="33">
                  <c:v>1.41747571208157</c:v>
                </c:pt>
                <c:pt idx="34">
                  <c:v>1.4222745735767099</c:v>
                </c:pt>
                <c:pt idx="35">
                  <c:v>1.4253498683922301</c:v>
                </c:pt>
                <c:pt idx="36">
                  <c:v>1.42891752239292</c:v>
                </c:pt>
                <c:pt idx="37">
                  <c:v>1.4328522369271</c:v>
                </c:pt>
                <c:pt idx="38">
                  <c:v>1.43572069416532</c:v>
                </c:pt>
                <c:pt idx="39">
                  <c:v>1.4371571042168101</c:v>
                </c:pt>
                <c:pt idx="40">
                  <c:v>1.44039420240393</c:v>
                </c:pt>
                <c:pt idx="41">
                  <c:v>1.4415181312982399</c:v>
                </c:pt>
                <c:pt idx="42">
                  <c:v>1.44350873980575</c:v>
                </c:pt>
                <c:pt idx="43">
                  <c:v>1.4453864744876199</c:v>
                </c:pt>
                <c:pt idx="44">
                  <c:v>1.4476429693020101</c:v>
                </c:pt>
                <c:pt idx="45">
                  <c:v>1.44828006598854</c:v>
                </c:pt>
                <c:pt idx="46">
                  <c:v>1.45016400727271</c:v>
                </c:pt>
                <c:pt idx="47">
                  <c:v>1.45125202191252</c:v>
                </c:pt>
                <c:pt idx="48">
                  <c:v>1.45234085285713</c:v>
                </c:pt>
                <c:pt idx="49">
                  <c:v>1.45347410363403</c:v>
                </c:pt>
                <c:pt idx="50">
                  <c:v>1.4542300991497901</c:v>
                </c:pt>
                <c:pt idx="51">
                  <c:v>1.4546082462418299</c:v>
                </c:pt>
                <c:pt idx="52">
                  <c:v>1.4549573923710599</c:v>
                </c:pt>
                <c:pt idx="53">
                  <c:v>1.45647130487913</c:v>
                </c:pt>
                <c:pt idx="54">
                  <c:v>1.45881803015251</c:v>
                </c:pt>
                <c:pt idx="55">
                  <c:v>1.4606426472232601</c:v>
                </c:pt>
                <c:pt idx="56">
                  <c:v>1.4639326449914101</c:v>
                </c:pt>
                <c:pt idx="57">
                  <c:v>1.4673033964183999</c:v>
                </c:pt>
                <c:pt idx="58">
                  <c:v>1.4695941072861101</c:v>
                </c:pt>
                <c:pt idx="59">
                  <c:v>1.4711232495912201</c:v>
                </c:pt>
                <c:pt idx="60">
                  <c:v>1.4718589877778701</c:v>
                </c:pt>
                <c:pt idx="61">
                  <c:v>1.4722417189539401</c:v>
                </c:pt>
                <c:pt idx="62">
                  <c:v>1.4725950976033499</c:v>
                </c:pt>
                <c:pt idx="63">
                  <c:v>1.4729927499721001</c:v>
                </c:pt>
                <c:pt idx="64">
                  <c:v>1.3603818796785401</c:v>
                </c:pt>
                <c:pt idx="65">
                  <c:v>1.1807448246616401</c:v>
                </c:pt>
                <c:pt idx="66">
                  <c:v>1.15472927332093</c:v>
                </c:pt>
                <c:pt idx="67">
                  <c:v>1.15472927332093</c:v>
                </c:pt>
                <c:pt idx="68">
                  <c:v>1.1160962755630801</c:v>
                </c:pt>
                <c:pt idx="69">
                  <c:v>0.94405798618905501</c:v>
                </c:pt>
                <c:pt idx="70">
                  <c:v>1.1239942467025099</c:v>
                </c:pt>
                <c:pt idx="71">
                  <c:v>1.1250737776808399</c:v>
                </c:pt>
                <c:pt idx="72">
                  <c:v>1.3106235051095401</c:v>
                </c:pt>
                <c:pt idx="73">
                  <c:v>1.4805628519979599</c:v>
                </c:pt>
                <c:pt idx="74">
                  <c:v>1.34000421773416</c:v>
                </c:pt>
                <c:pt idx="75">
                  <c:v>1.5010888256346699</c:v>
                </c:pt>
                <c:pt idx="76">
                  <c:v>1.3418992553129001</c:v>
                </c:pt>
                <c:pt idx="77">
                  <c:v>1.22990799501897</c:v>
                </c:pt>
                <c:pt idx="78">
                  <c:v>1.3528675406230799</c:v>
                </c:pt>
                <c:pt idx="79">
                  <c:v>1.3777042751570401</c:v>
                </c:pt>
                <c:pt idx="80">
                  <c:v>1.5529381778072999</c:v>
                </c:pt>
                <c:pt idx="81">
                  <c:v>1.51478783875113</c:v>
                </c:pt>
                <c:pt idx="82">
                  <c:v>1.51697814685959</c:v>
                </c:pt>
                <c:pt idx="83">
                  <c:v>1.48994556649734</c:v>
                </c:pt>
                <c:pt idx="84">
                  <c:v>1.3810815070417799</c:v>
                </c:pt>
                <c:pt idx="85">
                  <c:v>1.39613681330283</c:v>
                </c:pt>
                <c:pt idx="86">
                  <c:v>1.39613681330283</c:v>
                </c:pt>
                <c:pt idx="87">
                  <c:v>1.39613681330283</c:v>
                </c:pt>
                <c:pt idx="88">
                  <c:v>1.39613681330283</c:v>
                </c:pt>
                <c:pt idx="89">
                  <c:v>1.39613681330283</c:v>
                </c:pt>
                <c:pt idx="90">
                  <c:v>1.39613681330283</c:v>
                </c:pt>
                <c:pt idx="91">
                  <c:v>1.3907774638745101</c:v>
                </c:pt>
                <c:pt idx="92">
                  <c:v>1.34319327422906</c:v>
                </c:pt>
                <c:pt idx="93">
                  <c:v>1.31887647776052</c:v>
                </c:pt>
                <c:pt idx="94">
                  <c:v>1.31887647776052</c:v>
                </c:pt>
                <c:pt idx="95">
                  <c:v>1.31920623644929</c:v>
                </c:pt>
                <c:pt idx="96">
                  <c:v>1.3371196277480499</c:v>
                </c:pt>
                <c:pt idx="97">
                  <c:v>1.41640985319693</c:v>
                </c:pt>
                <c:pt idx="98">
                  <c:v>1.5240780350705601</c:v>
                </c:pt>
                <c:pt idx="99">
                  <c:v>1.5629961598288</c:v>
                </c:pt>
                <c:pt idx="100">
                  <c:v>1.6046227793263299</c:v>
                </c:pt>
                <c:pt idx="101">
                  <c:v>1.7174084325452601</c:v>
                </c:pt>
                <c:pt idx="102">
                  <c:v>1.80071844651632</c:v>
                </c:pt>
                <c:pt idx="103">
                  <c:v>1.88357935240523</c:v>
                </c:pt>
                <c:pt idx="104">
                  <c:v>2.01418096126404</c:v>
                </c:pt>
                <c:pt idx="105">
                  <c:v>2.0648519131841798</c:v>
                </c:pt>
                <c:pt idx="106">
                  <c:v>2.08472162411443</c:v>
                </c:pt>
                <c:pt idx="107">
                  <c:v>1.91598391492382</c:v>
                </c:pt>
                <c:pt idx="108">
                  <c:v>2.01661615013631</c:v>
                </c:pt>
                <c:pt idx="109">
                  <c:v>2.0656973064822601</c:v>
                </c:pt>
                <c:pt idx="110">
                  <c:v>2.2048979571721601</c:v>
                </c:pt>
                <c:pt idx="111">
                  <c:v>2.2279544847543402</c:v>
                </c:pt>
                <c:pt idx="112">
                  <c:v>2.2502892066975302</c:v>
                </c:pt>
                <c:pt idx="113">
                  <c:v>2.4136075962766199</c:v>
                </c:pt>
                <c:pt idx="114">
                  <c:v>2.4937416112733999</c:v>
                </c:pt>
                <c:pt idx="115">
                  <c:v>2.49911715419407</c:v>
                </c:pt>
                <c:pt idx="116">
                  <c:v>2.5830428713287801</c:v>
                </c:pt>
                <c:pt idx="117">
                  <c:v>2.61257584601042</c:v>
                </c:pt>
                <c:pt idx="118">
                  <c:v>2.6057779968043602</c:v>
                </c:pt>
                <c:pt idx="119">
                  <c:v>2.41554823911585</c:v>
                </c:pt>
                <c:pt idx="120">
                  <c:v>2.3973876775081</c:v>
                </c:pt>
                <c:pt idx="121">
                  <c:v>2.4084289314256102</c:v>
                </c:pt>
                <c:pt idx="122">
                  <c:v>2.4090311109168798</c:v>
                </c:pt>
                <c:pt idx="123">
                  <c:v>2.4096575373054998</c:v>
                </c:pt>
                <c:pt idx="124">
                  <c:v>2.4102600239851002</c:v>
                </c:pt>
                <c:pt idx="125">
                  <c:v>2.4108626613044399</c:v>
                </c:pt>
                <c:pt idx="126">
                  <c:v>2.4114172207156401</c:v>
                </c:pt>
                <c:pt idx="127">
                  <c:v>2.4114172207156401</c:v>
                </c:pt>
                <c:pt idx="128">
                  <c:v>2.4114172207156401</c:v>
                </c:pt>
                <c:pt idx="129">
                  <c:v>2.4114172207156401</c:v>
                </c:pt>
                <c:pt idx="130">
                  <c:v>2.4114172207156401</c:v>
                </c:pt>
                <c:pt idx="131">
                  <c:v>2.4114172207156401</c:v>
                </c:pt>
                <c:pt idx="132">
                  <c:v>2.4114172207156401</c:v>
                </c:pt>
                <c:pt idx="133">
                  <c:v>2.4114172207156401</c:v>
                </c:pt>
                <c:pt idx="134">
                  <c:v>2.4842524549706</c:v>
                </c:pt>
                <c:pt idx="135">
                  <c:v>2.4171495672758398</c:v>
                </c:pt>
                <c:pt idx="136">
                  <c:v>2.4374115953289799</c:v>
                </c:pt>
                <c:pt idx="137">
                  <c:v>2.6275201749638599</c:v>
                </c:pt>
                <c:pt idx="138">
                  <c:v>2.58008770182439</c:v>
                </c:pt>
                <c:pt idx="139">
                  <c:v>2.6894614904063698</c:v>
                </c:pt>
                <c:pt idx="140">
                  <c:v>2.5299655269011798</c:v>
                </c:pt>
                <c:pt idx="141">
                  <c:v>2.6189296501688499</c:v>
                </c:pt>
                <c:pt idx="142">
                  <c:v>2.3037108199426202</c:v>
                </c:pt>
                <c:pt idx="143">
                  <c:v>2.31758048841919</c:v>
                </c:pt>
                <c:pt idx="144">
                  <c:v>2.31758048841919</c:v>
                </c:pt>
                <c:pt idx="145">
                  <c:v>2.31758048841919</c:v>
                </c:pt>
                <c:pt idx="146">
                  <c:v>2.31758048841919</c:v>
                </c:pt>
                <c:pt idx="147">
                  <c:v>2.1756683102525698</c:v>
                </c:pt>
                <c:pt idx="148">
                  <c:v>2.54316888172163</c:v>
                </c:pt>
                <c:pt idx="149">
                  <c:v>2.5292817840678401</c:v>
                </c:pt>
                <c:pt idx="150">
                  <c:v>2.4366179063637698</c:v>
                </c:pt>
                <c:pt idx="151">
                  <c:v>2.5106303089591102</c:v>
                </c:pt>
                <c:pt idx="152">
                  <c:v>2.4497670228137598</c:v>
                </c:pt>
                <c:pt idx="153">
                  <c:v>2.4851786913386298</c:v>
                </c:pt>
                <c:pt idx="154">
                  <c:v>2.5367249326504999</c:v>
                </c:pt>
                <c:pt idx="155">
                  <c:v>2.5425965535961499</c:v>
                </c:pt>
                <c:pt idx="156">
                  <c:v>1.9833203256391201</c:v>
                </c:pt>
                <c:pt idx="157">
                  <c:v>1.9424008794343499</c:v>
                </c:pt>
                <c:pt idx="158">
                  <c:v>1.9424008794343499</c:v>
                </c:pt>
                <c:pt idx="159">
                  <c:v>1.9424008794343499</c:v>
                </c:pt>
                <c:pt idx="160">
                  <c:v>1.9424008794343499</c:v>
                </c:pt>
                <c:pt idx="161">
                  <c:v>1.9424008794343499</c:v>
                </c:pt>
                <c:pt idx="162">
                  <c:v>1.95302993461996</c:v>
                </c:pt>
                <c:pt idx="163">
                  <c:v>1.9415249845381</c:v>
                </c:pt>
                <c:pt idx="164">
                  <c:v>1.8331076909367501</c:v>
                </c:pt>
                <c:pt idx="165">
                  <c:v>1.83725971545987</c:v>
                </c:pt>
                <c:pt idx="166">
                  <c:v>1.83725971545987</c:v>
                </c:pt>
                <c:pt idx="167">
                  <c:v>1.83725971545987</c:v>
                </c:pt>
                <c:pt idx="168">
                  <c:v>1.83725971545987</c:v>
                </c:pt>
                <c:pt idx="169">
                  <c:v>1.83725971545987</c:v>
                </c:pt>
                <c:pt idx="170">
                  <c:v>1.9238626967107599</c:v>
                </c:pt>
                <c:pt idx="171">
                  <c:v>1.9205214447064201</c:v>
                </c:pt>
                <c:pt idx="172">
                  <c:v>1.9037844794529499</c:v>
                </c:pt>
                <c:pt idx="173">
                  <c:v>1.8036808905035699</c:v>
                </c:pt>
                <c:pt idx="174">
                  <c:v>1.7682144712943799</c:v>
                </c:pt>
                <c:pt idx="175">
                  <c:v>1.80870556927753</c:v>
                </c:pt>
                <c:pt idx="176">
                  <c:v>1.8091758915131799</c:v>
                </c:pt>
                <c:pt idx="177">
                  <c:v>1.8095739520040699</c:v>
                </c:pt>
                <c:pt idx="178">
                  <c:v>1.8095739520040699</c:v>
                </c:pt>
                <c:pt idx="179">
                  <c:v>1.8095739520040699</c:v>
                </c:pt>
                <c:pt idx="180">
                  <c:v>1.81002639978345</c:v>
                </c:pt>
                <c:pt idx="181">
                  <c:v>1.81049706547797</c:v>
                </c:pt>
                <c:pt idx="182">
                  <c:v>1.81096785356086</c:v>
                </c:pt>
                <c:pt idx="183">
                  <c:v>1.81143876406395</c:v>
                </c:pt>
                <c:pt idx="184">
                  <c:v>1.85913407183141</c:v>
                </c:pt>
                <c:pt idx="185">
                  <c:v>1.9865803751563</c:v>
                </c:pt>
                <c:pt idx="186">
                  <c:v>1.98996070762513</c:v>
                </c:pt>
                <c:pt idx="187">
                  <c:v>2.0928892078827799</c:v>
                </c:pt>
                <c:pt idx="188">
                  <c:v>2.24283241328712</c:v>
                </c:pt>
                <c:pt idx="189">
                  <c:v>2.3814139122553502</c:v>
                </c:pt>
                <c:pt idx="190">
                  <c:v>2.5268302863930798</c:v>
                </c:pt>
                <c:pt idx="191">
                  <c:v>2.5478610636389001</c:v>
                </c:pt>
                <c:pt idx="192">
                  <c:v>2.6950474078570998</c:v>
                </c:pt>
                <c:pt idx="193">
                  <c:v>2.7449249925219998</c:v>
                </c:pt>
                <c:pt idx="194">
                  <c:v>2.6153339784735001</c:v>
                </c:pt>
                <c:pt idx="195">
                  <c:v>2.65035492968692</c:v>
                </c:pt>
                <c:pt idx="196">
                  <c:v>2.7150441001446302</c:v>
                </c:pt>
                <c:pt idx="197">
                  <c:v>2.6849432757399398</c:v>
                </c:pt>
                <c:pt idx="198">
                  <c:v>2.5262529104135001</c:v>
                </c:pt>
                <c:pt idx="199">
                  <c:v>2.5800737629269799</c:v>
                </c:pt>
                <c:pt idx="200">
                  <c:v>2.5832041827404502</c:v>
                </c:pt>
                <c:pt idx="201">
                  <c:v>2.5929496160506198</c:v>
                </c:pt>
                <c:pt idx="202">
                  <c:v>2.6577707337236398</c:v>
                </c:pt>
                <c:pt idx="203">
                  <c:v>2.6138881797515201</c:v>
                </c:pt>
                <c:pt idx="204">
                  <c:v>2.7473778746701498</c:v>
                </c:pt>
                <c:pt idx="205">
                  <c:v>2.8988775786043499</c:v>
                </c:pt>
                <c:pt idx="206">
                  <c:v>2.8567389489968402</c:v>
                </c:pt>
                <c:pt idx="207">
                  <c:v>2.90204592375283</c:v>
                </c:pt>
                <c:pt idx="208">
                  <c:v>2.9033970621684699</c:v>
                </c:pt>
                <c:pt idx="209">
                  <c:v>2.9092449111049201</c:v>
                </c:pt>
                <c:pt idx="210">
                  <c:v>2.95961410154408</c:v>
                </c:pt>
                <c:pt idx="211">
                  <c:v>3.0810404881342901</c:v>
                </c:pt>
                <c:pt idx="212">
                  <c:v>3.1436103685813399</c:v>
                </c:pt>
                <c:pt idx="213">
                  <c:v>3.33988712545532</c:v>
                </c:pt>
                <c:pt idx="214">
                  <c:v>3.2100460301848801</c:v>
                </c:pt>
                <c:pt idx="215">
                  <c:v>3.46173455150665</c:v>
                </c:pt>
                <c:pt idx="216">
                  <c:v>3.5218836366149899</c:v>
                </c:pt>
                <c:pt idx="217">
                  <c:v>3.53535907942429</c:v>
                </c:pt>
                <c:pt idx="218">
                  <c:v>3.45770175597759</c:v>
                </c:pt>
                <c:pt idx="219">
                  <c:v>3.6732455303776899</c:v>
                </c:pt>
                <c:pt idx="220">
                  <c:v>3.8493551582702099</c:v>
                </c:pt>
                <c:pt idx="221">
                  <c:v>3.9993614085515601</c:v>
                </c:pt>
                <c:pt idx="222">
                  <c:v>4.2167417530020703</c:v>
                </c:pt>
                <c:pt idx="223">
                  <c:v>4.2710036380481897</c:v>
                </c:pt>
                <c:pt idx="224">
                  <c:v>4.5414786745638001</c:v>
                </c:pt>
                <c:pt idx="225">
                  <c:v>4.2765295925302498</c:v>
                </c:pt>
                <c:pt idx="226">
                  <c:v>4.5302923556920396</c:v>
                </c:pt>
                <c:pt idx="227">
                  <c:v>4.7239060034327096</c:v>
                </c:pt>
                <c:pt idx="228">
                  <c:v>4.9110204913836899</c:v>
                </c:pt>
                <c:pt idx="229">
                  <c:v>4.7213197290803404</c:v>
                </c:pt>
                <c:pt idx="230">
                  <c:v>4.5953771365024103</c:v>
                </c:pt>
                <c:pt idx="231">
                  <c:v>4.2971587000628899</c:v>
                </c:pt>
                <c:pt idx="232">
                  <c:v>4.0648407288613102</c:v>
                </c:pt>
                <c:pt idx="233">
                  <c:v>4.06589771956871</c:v>
                </c:pt>
                <c:pt idx="234">
                  <c:v>4.0668329789186304</c:v>
                </c:pt>
                <c:pt idx="235">
                  <c:v>4.0678498091777104</c:v>
                </c:pt>
                <c:pt idx="236">
                  <c:v>4.0689075823438001</c:v>
                </c:pt>
                <c:pt idx="237">
                  <c:v>4.0698028360099503</c:v>
                </c:pt>
                <c:pt idx="238">
                  <c:v>4.0708611170265003</c:v>
                </c:pt>
                <c:pt idx="239">
                  <c:v>4.0718789544409502</c:v>
                </c:pt>
                <c:pt idx="240">
                  <c:v>4.07289704634531</c:v>
                </c:pt>
                <c:pt idx="241">
                  <c:v>4.0737524402613001</c:v>
                </c:pt>
                <c:pt idx="242">
                  <c:v>4.1196785821647097</c:v>
                </c:pt>
                <c:pt idx="243">
                  <c:v>4.0487667654466604</c:v>
                </c:pt>
                <c:pt idx="244">
                  <c:v>4.0293346658673803</c:v>
                </c:pt>
                <c:pt idx="245">
                  <c:v>4.1309963146584003</c:v>
                </c:pt>
                <c:pt idx="246">
                  <c:v>4.0508376395338601</c:v>
                </c:pt>
                <c:pt idx="247">
                  <c:v>4.1761670960569797</c:v>
                </c:pt>
                <c:pt idx="248">
                  <c:v>4.0151293738479099</c:v>
                </c:pt>
                <c:pt idx="249">
                  <c:v>3.8790343290729998</c:v>
                </c:pt>
                <c:pt idx="250">
                  <c:v>3.8820611107395702</c:v>
                </c:pt>
                <c:pt idx="251">
                  <c:v>3.9985885063295998</c:v>
                </c:pt>
                <c:pt idx="252">
                  <c:v>4.2946152797485597</c:v>
                </c:pt>
                <c:pt idx="253">
                  <c:v>4.2938661761615</c:v>
                </c:pt>
                <c:pt idx="254">
                  <c:v>4.0779108545966398</c:v>
                </c:pt>
                <c:pt idx="255">
                  <c:v>4.0918985624722097</c:v>
                </c:pt>
                <c:pt idx="256">
                  <c:v>3.9707089641517501</c:v>
                </c:pt>
                <c:pt idx="257">
                  <c:v>4.2102390768640401</c:v>
                </c:pt>
                <c:pt idx="258">
                  <c:v>3.8190301707087499</c:v>
                </c:pt>
                <c:pt idx="259">
                  <c:v>3.9477291683961599</c:v>
                </c:pt>
                <c:pt idx="260">
                  <c:v>3.9516787930557902</c:v>
                </c:pt>
                <c:pt idx="261">
                  <c:v>3.9551577313237098</c:v>
                </c:pt>
                <c:pt idx="262">
                  <c:v>3.9594315236307098</c:v>
                </c:pt>
                <c:pt idx="263">
                  <c:v>3.9633928562644298</c:v>
                </c:pt>
                <c:pt idx="264">
                  <c:v>3.9671994641542501</c:v>
                </c:pt>
                <c:pt idx="265">
                  <c:v>3.9706920663507099</c:v>
                </c:pt>
                <c:pt idx="266">
                  <c:v>3.9738698273839299</c:v>
                </c:pt>
                <c:pt idx="267">
                  <c:v>4.0487348367328702</c:v>
                </c:pt>
                <c:pt idx="268">
                  <c:v>4.1768971057087603</c:v>
                </c:pt>
                <c:pt idx="269">
                  <c:v>4.3128304180449497</c:v>
                </c:pt>
                <c:pt idx="270">
                  <c:v>4.3971038672144998</c:v>
                </c:pt>
                <c:pt idx="271">
                  <c:v>4.6261425040259798</c:v>
                </c:pt>
                <c:pt idx="272">
                  <c:v>4.7106230136245602</c:v>
                </c:pt>
                <c:pt idx="273">
                  <c:v>4.7838878837815102</c:v>
                </c:pt>
                <c:pt idx="274">
                  <c:v>4.8498850371944799</c:v>
                </c:pt>
                <c:pt idx="275">
                  <c:v>5.0456373241045496</c:v>
                </c:pt>
                <c:pt idx="276">
                  <c:v>5.2701838691110101</c:v>
                </c:pt>
                <c:pt idx="277">
                  <c:v>4.9622712798059903</c:v>
                </c:pt>
                <c:pt idx="278">
                  <c:v>5.0345026859846298</c:v>
                </c:pt>
                <c:pt idx="279">
                  <c:v>5.2835630427517399</c:v>
                </c:pt>
                <c:pt idx="280">
                  <c:v>5.54412014422961</c:v>
                </c:pt>
                <c:pt idx="281">
                  <c:v>5.5410606120812602</c:v>
                </c:pt>
                <c:pt idx="282">
                  <c:v>5.7001604321852204</c:v>
                </c:pt>
                <c:pt idx="283">
                  <c:v>6.0233179351544601</c:v>
                </c:pt>
                <c:pt idx="284">
                  <c:v>6.3767701667904797</c:v>
                </c:pt>
                <c:pt idx="285">
                  <c:v>6.4735901327857199</c:v>
                </c:pt>
                <c:pt idx="286">
                  <c:v>6.3413853186695697</c:v>
                </c:pt>
                <c:pt idx="287">
                  <c:v>6.65953644528539</c:v>
                </c:pt>
                <c:pt idx="288">
                  <c:v>6.5101398511791704</c:v>
                </c:pt>
                <c:pt idx="289">
                  <c:v>6.3474503369963102</c:v>
                </c:pt>
                <c:pt idx="290">
                  <c:v>6.7957070945125997</c:v>
                </c:pt>
                <c:pt idx="291">
                  <c:v>7.0968020548867798</c:v>
                </c:pt>
                <c:pt idx="292">
                  <c:v>7.1537141114887799</c:v>
                </c:pt>
                <c:pt idx="293">
                  <c:v>6.9830078303108598</c:v>
                </c:pt>
                <c:pt idx="294">
                  <c:v>7.0311838234405304</c:v>
                </c:pt>
                <c:pt idx="295">
                  <c:v>7.2757733198967296</c:v>
                </c:pt>
                <c:pt idx="296">
                  <c:v>7.3937238862838903</c:v>
                </c:pt>
                <c:pt idx="297">
                  <c:v>7.2058477437173103</c:v>
                </c:pt>
                <c:pt idx="298">
                  <c:v>7.5340095579661002</c:v>
                </c:pt>
                <c:pt idx="299">
                  <c:v>7.1688284206986097</c:v>
                </c:pt>
                <c:pt idx="300">
                  <c:v>7.4073595872403102</c:v>
                </c:pt>
                <c:pt idx="301">
                  <c:v>7.7032616592949896</c:v>
                </c:pt>
                <c:pt idx="302">
                  <c:v>7.7863814881827897</c:v>
                </c:pt>
                <c:pt idx="303">
                  <c:v>7.7387351400764404</c:v>
                </c:pt>
                <c:pt idx="304">
                  <c:v>7.5938645177245103</c:v>
                </c:pt>
                <c:pt idx="305">
                  <c:v>7.5532955508291</c:v>
                </c:pt>
                <c:pt idx="306">
                  <c:v>8.0122821637183907</c:v>
                </c:pt>
                <c:pt idx="307">
                  <c:v>8.2584565594926609</c:v>
                </c:pt>
                <c:pt idx="308">
                  <c:v>8.2455251362779904</c:v>
                </c:pt>
                <c:pt idx="309">
                  <c:v>8.2372539370186608</c:v>
                </c:pt>
                <c:pt idx="310">
                  <c:v>8.1312696065604193</c:v>
                </c:pt>
                <c:pt idx="311">
                  <c:v>7.9163126245111002</c:v>
                </c:pt>
                <c:pt idx="312">
                  <c:v>7.9701634441516704</c:v>
                </c:pt>
                <c:pt idx="313">
                  <c:v>7.8156869271683096</c:v>
                </c:pt>
                <c:pt idx="314">
                  <c:v>7.8264796966461301</c:v>
                </c:pt>
                <c:pt idx="315">
                  <c:v>7.4127392618206196</c:v>
                </c:pt>
                <c:pt idx="316">
                  <c:v>7.5070512706917203</c:v>
                </c:pt>
                <c:pt idx="317">
                  <c:v>7.51651583278076</c:v>
                </c:pt>
                <c:pt idx="318">
                  <c:v>7.6355141966911102</c:v>
                </c:pt>
                <c:pt idx="319">
                  <c:v>7.6465554730847103</c:v>
                </c:pt>
                <c:pt idx="320">
                  <c:v>8.0472441420167993</c:v>
                </c:pt>
                <c:pt idx="321">
                  <c:v>8.1885019701027897</c:v>
                </c:pt>
                <c:pt idx="322">
                  <c:v>8.4972929388723806</c:v>
                </c:pt>
                <c:pt idx="323">
                  <c:v>8.8668657144968908</c:v>
                </c:pt>
                <c:pt idx="324">
                  <c:v>9.1467575525758296</c:v>
                </c:pt>
                <c:pt idx="325">
                  <c:v>9.2542638905938102</c:v>
                </c:pt>
                <c:pt idx="326">
                  <c:v>9.7180985434457501</c:v>
                </c:pt>
                <c:pt idx="327">
                  <c:v>9.4936276700536801</c:v>
                </c:pt>
                <c:pt idx="328">
                  <c:v>10.109055396975</c:v>
                </c:pt>
                <c:pt idx="329">
                  <c:v>9.9469419419708007</c:v>
                </c:pt>
                <c:pt idx="330">
                  <c:v>10.8912032745717</c:v>
                </c:pt>
                <c:pt idx="331">
                  <c:v>11.500399694249399</c:v>
                </c:pt>
                <c:pt idx="332">
                  <c:v>11.578380622494</c:v>
                </c:pt>
                <c:pt idx="333">
                  <c:v>11.936124659667501</c:v>
                </c:pt>
                <c:pt idx="334">
                  <c:v>11.928364941945899</c:v>
                </c:pt>
                <c:pt idx="335">
                  <c:v>12.310016348392899</c:v>
                </c:pt>
                <c:pt idx="336">
                  <c:v>12.446828976944101</c:v>
                </c:pt>
                <c:pt idx="337">
                  <c:v>13.273282943249299</c:v>
                </c:pt>
                <c:pt idx="338">
                  <c:v>13.5375504185127</c:v>
                </c:pt>
                <c:pt idx="339">
                  <c:v>13.5897032827221</c:v>
                </c:pt>
                <c:pt idx="340">
                  <c:v>13.561507691689</c:v>
                </c:pt>
                <c:pt idx="341">
                  <c:v>13.223709743430801</c:v>
                </c:pt>
                <c:pt idx="342">
                  <c:v>14.1786576579408</c:v>
                </c:pt>
                <c:pt idx="343">
                  <c:v>14.4208098916874</c:v>
                </c:pt>
                <c:pt idx="344">
                  <c:v>14.014035077890901</c:v>
                </c:pt>
                <c:pt idx="345">
                  <c:v>14.573662015178</c:v>
                </c:pt>
                <c:pt idx="346">
                  <c:v>15.5579950821241</c:v>
                </c:pt>
                <c:pt idx="347">
                  <c:v>15.628691742192499</c:v>
                </c:pt>
                <c:pt idx="348">
                  <c:v>14.8519161570173</c:v>
                </c:pt>
                <c:pt idx="349">
                  <c:v>15.3985231304443</c:v>
                </c:pt>
                <c:pt idx="350">
                  <c:v>16.167333112789098</c:v>
                </c:pt>
                <c:pt idx="351">
                  <c:v>15.680609767380201</c:v>
                </c:pt>
                <c:pt idx="352">
                  <c:v>14.9032777180332</c:v>
                </c:pt>
                <c:pt idx="353">
                  <c:v>15.183884167920599</c:v>
                </c:pt>
                <c:pt idx="354">
                  <c:v>14.772457146173601</c:v>
                </c:pt>
                <c:pt idx="355">
                  <c:v>15.248196050974901</c:v>
                </c:pt>
                <c:pt idx="356">
                  <c:v>14.7750613248565</c:v>
                </c:pt>
                <c:pt idx="357">
                  <c:v>14.562098564140101</c:v>
                </c:pt>
                <c:pt idx="358">
                  <c:v>14.5957740399068</c:v>
                </c:pt>
                <c:pt idx="359">
                  <c:v>14.6325995616707</c:v>
                </c:pt>
                <c:pt idx="360">
                  <c:v>15.011599217405699</c:v>
                </c:pt>
                <c:pt idx="361">
                  <c:v>14.9341813888916</c:v>
                </c:pt>
                <c:pt idx="362">
                  <c:v>15.076854448858001</c:v>
                </c:pt>
                <c:pt idx="363">
                  <c:v>14.340506532674</c:v>
                </c:pt>
                <c:pt idx="364">
                  <c:v>14.228304071082899</c:v>
                </c:pt>
                <c:pt idx="365">
                  <c:v>14.2709075916119</c:v>
                </c:pt>
                <c:pt idx="366">
                  <c:v>14.3116346322642</c:v>
                </c:pt>
                <c:pt idx="367">
                  <c:v>14.344730899475801</c:v>
                </c:pt>
                <c:pt idx="368">
                  <c:v>14.385812878806901</c:v>
                </c:pt>
                <c:pt idx="369">
                  <c:v>14.4030856977007</c:v>
                </c:pt>
                <c:pt idx="370">
                  <c:v>14.4151891303498</c:v>
                </c:pt>
                <c:pt idx="371">
                  <c:v>14.4273027339501</c:v>
                </c:pt>
                <c:pt idx="372">
                  <c:v>14.5721042044258</c:v>
                </c:pt>
                <c:pt idx="373">
                  <c:v>15.0054285193262</c:v>
                </c:pt>
                <c:pt idx="374">
                  <c:v>15.6734773478373</c:v>
                </c:pt>
                <c:pt idx="375">
                  <c:v>15.981249690857201</c:v>
                </c:pt>
                <c:pt idx="376">
                  <c:v>16.751369742964702</c:v>
                </c:pt>
                <c:pt idx="377">
                  <c:v>17.2078643411981</c:v>
                </c:pt>
                <c:pt idx="378">
                  <c:v>17.743013857050599</c:v>
                </c:pt>
                <c:pt idx="379">
                  <c:v>18.691541175832</c:v>
                </c:pt>
                <c:pt idx="380">
                  <c:v>18.8627758015868</c:v>
                </c:pt>
                <c:pt idx="381">
                  <c:v>19.081256925568201</c:v>
                </c:pt>
                <c:pt idx="382">
                  <c:v>19.1761851116228</c:v>
                </c:pt>
                <c:pt idx="383">
                  <c:v>19.912240807033101</c:v>
                </c:pt>
                <c:pt idx="384">
                  <c:v>20.3021086686229</c:v>
                </c:pt>
                <c:pt idx="385">
                  <c:v>20.291394647653501</c:v>
                </c:pt>
                <c:pt idx="386">
                  <c:v>20.982579578389402</c:v>
                </c:pt>
                <c:pt idx="387">
                  <c:v>20.727645959918199</c:v>
                </c:pt>
                <c:pt idx="388">
                  <c:v>19.7939637287278</c:v>
                </c:pt>
                <c:pt idx="389">
                  <c:v>20.104887182553799</c:v>
                </c:pt>
                <c:pt idx="390">
                  <c:v>20.481215024419399</c:v>
                </c:pt>
                <c:pt idx="391">
                  <c:v>21.0534642176994</c:v>
                </c:pt>
                <c:pt idx="392">
                  <c:v>19.6532156471593</c:v>
                </c:pt>
                <c:pt idx="393">
                  <c:v>19.928969908214199</c:v>
                </c:pt>
                <c:pt idx="394">
                  <c:v>19.997838419266099</c:v>
                </c:pt>
                <c:pt idx="395">
                  <c:v>20.037872114804902</c:v>
                </c:pt>
                <c:pt idx="396">
                  <c:v>20.092646678671599</c:v>
                </c:pt>
                <c:pt idx="397">
                  <c:v>20.188657477430201</c:v>
                </c:pt>
                <c:pt idx="398">
                  <c:v>19.741566967650201</c:v>
                </c:pt>
                <c:pt idx="399">
                  <c:v>19.557997954533999</c:v>
                </c:pt>
                <c:pt idx="400">
                  <c:v>18.7914507752802</c:v>
                </c:pt>
                <c:pt idx="401">
                  <c:v>18.8785945951903</c:v>
                </c:pt>
                <c:pt idx="402">
                  <c:v>18.9050422109793</c:v>
                </c:pt>
                <c:pt idx="403">
                  <c:v>19.818327498594702</c:v>
                </c:pt>
                <c:pt idx="404">
                  <c:v>21.082732241766902</c:v>
                </c:pt>
                <c:pt idx="405">
                  <c:v>21.8720351967625</c:v>
                </c:pt>
                <c:pt idx="406">
                  <c:v>22.560573038054301</c:v>
                </c:pt>
                <c:pt idx="407">
                  <c:v>22.666448773339798</c:v>
                </c:pt>
                <c:pt idx="408">
                  <c:v>23.244433644185801</c:v>
                </c:pt>
                <c:pt idx="409">
                  <c:v>22.573650878972799</c:v>
                </c:pt>
                <c:pt idx="410">
                  <c:v>23.247258620168299</c:v>
                </c:pt>
                <c:pt idx="411">
                  <c:v>23.880922745281399</c:v>
                </c:pt>
                <c:pt idx="412">
                  <c:v>23.405800892592001</c:v>
                </c:pt>
                <c:pt idx="413">
                  <c:v>24.054431092354701</c:v>
                </c:pt>
                <c:pt idx="414">
                  <c:v>25.162114280954999</c:v>
                </c:pt>
                <c:pt idx="415">
                  <c:v>25.1634525469204</c:v>
                </c:pt>
                <c:pt idx="416">
                  <c:v>24.245514664157898</c:v>
                </c:pt>
                <c:pt idx="417">
                  <c:v>24.731946266567501</c:v>
                </c:pt>
                <c:pt idx="418">
                  <c:v>24.614663351915102</c:v>
                </c:pt>
                <c:pt idx="419">
                  <c:v>23.046544583580701</c:v>
                </c:pt>
                <c:pt idx="420">
                  <c:v>23.477565823924799</c:v>
                </c:pt>
                <c:pt idx="421">
                  <c:v>23.521978381443802</c:v>
                </c:pt>
                <c:pt idx="422">
                  <c:v>23.586276930698101</c:v>
                </c:pt>
                <c:pt idx="423">
                  <c:v>23.640585082711599</c:v>
                </c:pt>
                <c:pt idx="424">
                  <c:v>23.690042850772599</c:v>
                </c:pt>
                <c:pt idx="425">
                  <c:v>23.750051237386199</c:v>
                </c:pt>
                <c:pt idx="426">
                  <c:v>23.797596492044899</c:v>
                </c:pt>
                <c:pt idx="427">
                  <c:v>23.824168094347801</c:v>
                </c:pt>
                <c:pt idx="428">
                  <c:v>25.055358883810499</c:v>
                </c:pt>
                <c:pt idx="429">
                  <c:v>24.517642348595199</c:v>
                </c:pt>
                <c:pt idx="430">
                  <c:v>25.326358561184801</c:v>
                </c:pt>
                <c:pt idx="431">
                  <c:v>26.542008541949802</c:v>
                </c:pt>
                <c:pt idx="432">
                  <c:v>27.069987963054299</c:v>
                </c:pt>
                <c:pt idx="433">
                  <c:v>26.5893499278645</c:v>
                </c:pt>
                <c:pt idx="434">
                  <c:v>26.552289019368999</c:v>
                </c:pt>
                <c:pt idx="435">
                  <c:v>27.9686266027662</c:v>
                </c:pt>
                <c:pt idx="436">
                  <c:v>27.605982427141399</c:v>
                </c:pt>
                <c:pt idx="437">
                  <c:v>28.383575405028701</c:v>
                </c:pt>
                <c:pt idx="438">
                  <c:v>28.2189751763174</c:v>
                </c:pt>
                <c:pt idx="439">
                  <c:v>28.818550275566299</c:v>
                </c:pt>
                <c:pt idx="440">
                  <c:v>29.538559056284299</c:v>
                </c:pt>
                <c:pt idx="441">
                  <c:v>30.075795730620399</c:v>
                </c:pt>
                <c:pt idx="442">
                  <c:v>30.597545099731001</c:v>
                </c:pt>
                <c:pt idx="443">
                  <c:v>30.7213963999647</c:v>
                </c:pt>
                <c:pt idx="444">
                  <c:v>31.248204291947498</c:v>
                </c:pt>
                <c:pt idx="445">
                  <c:v>31.736088205507102</c:v>
                </c:pt>
                <c:pt idx="446">
                  <c:v>32.382698980222202</c:v>
                </c:pt>
                <c:pt idx="447">
                  <c:v>32.001104538884803</c:v>
                </c:pt>
                <c:pt idx="448">
                  <c:v>32.951186424158202</c:v>
                </c:pt>
                <c:pt idx="449">
                  <c:v>33.244813324982999</c:v>
                </c:pt>
                <c:pt idx="450">
                  <c:v>33.329717339326898</c:v>
                </c:pt>
                <c:pt idx="451">
                  <c:v>33.443677830694597</c:v>
                </c:pt>
                <c:pt idx="452">
                  <c:v>34.715474088105701</c:v>
                </c:pt>
                <c:pt idx="453">
                  <c:v>34.9792574097049</c:v>
                </c:pt>
                <c:pt idx="454">
                  <c:v>34.645721938754299</c:v>
                </c:pt>
                <c:pt idx="455">
                  <c:v>35.832337401664397</c:v>
                </c:pt>
                <c:pt idx="456">
                  <c:v>35.669813848415203</c:v>
                </c:pt>
                <c:pt idx="457">
                  <c:v>33.830943313713199</c:v>
                </c:pt>
                <c:pt idx="458">
                  <c:v>34.191392419900602</c:v>
                </c:pt>
                <c:pt idx="459">
                  <c:v>34.974823035015298</c:v>
                </c:pt>
                <c:pt idx="460">
                  <c:v>36.087298160320799</c:v>
                </c:pt>
                <c:pt idx="461">
                  <c:v>37.140046068621302</c:v>
                </c:pt>
                <c:pt idx="462">
                  <c:v>37.260572283650198</c:v>
                </c:pt>
                <c:pt idx="463">
                  <c:v>37.757500748066697</c:v>
                </c:pt>
                <c:pt idx="464">
                  <c:v>38.171833397293199</c:v>
                </c:pt>
                <c:pt idx="465">
                  <c:v>37.836226617008101</c:v>
                </c:pt>
                <c:pt idx="466">
                  <c:v>37.039170484440497</c:v>
                </c:pt>
                <c:pt idx="467">
                  <c:v>37.9439407548548</c:v>
                </c:pt>
                <c:pt idx="468">
                  <c:v>35.948188940837802</c:v>
                </c:pt>
                <c:pt idx="469">
                  <c:v>35.830206042241002</c:v>
                </c:pt>
                <c:pt idx="470">
                  <c:v>35.959415593140299</c:v>
                </c:pt>
                <c:pt idx="471">
                  <c:v>36.108582711957702</c:v>
                </c:pt>
                <c:pt idx="472">
                  <c:v>36.252930025825201</c:v>
                </c:pt>
                <c:pt idx="473">
                  <c:v>36.420787551242199</c:v>
                </c:pt>
                <c:pt idx="474">
                  <c:v>36.566747831872704</c:v>
                </c:pt>
                <c:pt idx="475">
                  <c:v>36.712926702101498</c:v>
                </c:pt>
                <c:pt idx="476">
                  <c:v>38.984532511857203</c:v>
                </c:pt>
                <c:pt idx="477">
                  <c:v>39.439590792277997</c:v>
                </c:pt>
                <c:pt idx="478">
                  <c:v>41.178134020982199</c:v>
                </c:pt>
                <c:pt idx="479">
                  <c:v>42.905732139454301</c:v>
                </c:pt>
                <c:pt idx="480">
                  <c:v>41.169070186894501</c:v>
                </c:pt>
                <c:pt idx="481">
                  <c:v>42.274315447722799</c:v>
                </c:pt>
                <c:pt idx="482">
                  <c:v>44.3521234548396</c:v>
                </c:pt>
                <c:pt idx="483">
                  <c:v>44.0990159605266</c:v>
                </c:pt>
                <c:pt idx="484">
                  <c:v>45.602908447580504</c:v>
                </c:pt>
                <c:pt idx="485">
                  <c:v>44.363878988176403</c:v>
                </c:pt>
                <c:pt idx="486">
                  <c:v>44.687917244245497</c:v>
                </c:pt>
                <c:pt idx="487">
                  <c:v>46.2128540215935</c:v>
                </c:pt>
                <c:pt idx="488">
                  <c:v>44.529613929067096</c:v>
                </c:pt>
                <c:pt idx="489">
                  <c:v>43.025134134504903</c:v>
                </c:pt>
                <c:pt idx="490">
                  <c:v>42.9082828333514</c:v>
                </c:pt>
                <c:pt idx="491">
                  <c:v>45.178353281636802</c:v>
                </c:pt>
                <c:pt idx="492">
                  <c:v>46.392167613332703</c:v>
                </c:pt>
                <c:pt idx="493">
                  <c:v>46.894333059260397</c:v>
                </c:pt>
                <c:pt idx="494">
                  <c:v>45.851771785850403</c:v>
                </c:pt>
                <c:pt idx="495">
                  <c:v>46.6557917788342</c:v>
                </c:pt>
                <c:pt idx="496">
                  <c:v>48.774636974938197</c:v>
                </c:pt>
                <c:pt idx="497">
                  <c:v>49.186412083071403</c:v>
                </c:pt>
                <c:pt idx="498">
                  <c:v>52.086401050772203</c:v>
                </c:pt>
                <c:pt idx="499">
                  <c:v>50.262694127534402</c:v>
                </c:pt>
                <c:pt idx="500">
                  <c:v>49.893556377453599</c:v>
                </c:pt>
                <c:pt idx="501">
                  <c:v>47.205726944155899</c:v>
                </c:pt>
                <c:pt idx="502">
                  <c:v>47.564576926157201</c:v>
                </c:pt>
                <c:pt idx="503">
                  <c:v>47.814916229656099</c:v>
                </c:pt>
                <c:pt idx="504">
                  <c:v>47.413211215421597</c:v>
                </c:pt>
                <c:pt idx="505">
                  <c:v>44.215991488719297</c:v>
                </c:pt>
                <c:pt idx="506">
                  <c:v>45.061790834405002</c:v>
                </c:pt>
                <c:pt idx="507">
                  <c:v>45.289448157030399</c:v>
                </c:pt>
                <c:pt idx="508">
                  <c:v>45.575629279531697</c:v>
                </c:pt>
                <c:pt idx="509">
                  <c:v>45.848952433978702</c:v>
                </c:pt>
                <c:pt idx="510">
                  <c:v>44.080375244828097</c:v>
                </c:pt>
                <c:pt idx="511">
                  <c:v>43.361151385337301</c:v>
                </c:pt>
                <c:pt idx="512">
                  <c:v>43.625988006927599</c:v>
                </c:pt>
                <c:pt idx="513">
                  <c:v>43.8919993095057</c:v>
                </c:pt>
                <c:pt idx="514">
                  <c:v>44.141540038627298</c:v>
                </c:pt>
                <c:pt idx="515">
                  <c:v>44.3654364644201</c:v>
                </c:pt>
                <c:pt idx="516">
                  <c:v>44.5989382252193</c:v>
                </c:pt>
                <c:pt idx="517">
                  <c:v>44.854741799700697</c:v>
                </c:pt>
                <c:pt idx="518">
                  <c:v>45.092172611655997</c:v>
                </c:pt>
                <c:pt idx="519">
                  <c:v>45.3294992907596</c:v>
                </c:pt>
                <c:pt idx="520">
                  <c:v>45.568075054778703</c:v>
                </c:pt>
                <c:pt idx="521">
                  <c:v>43.500870472652103</c:v>
                </c:pt>
                <c:pt idx="522">
                  <c:v>45.713289003830297</c:v>
                </c:pt>
                <c:pt idx="523">
                  <c:v>48.529810132360097</c:v>
                </c:pt>
                <c:pt idx="524">
                  <c:v>51.064331749139598</c:v>
                </c:pt>
                <c:pt idx="525">
                  <c:v>51.948054546796499</c:v>
                </c:pt>
                <c:pt idx="526">
                  <c:v>54.265008810451</c:v>
                </c:pt>
                <c:pt idx="527">
                  <c:v>56.124041141352102</c:v>
                </c:pt>
                <c:pt idx="528">
                  <c:v>54.043921358131101</c:v>
                </c:pt>
                <c:pt idx="529">
                  <c:v>54.242046433273401</c:v>
                </c:pt>
                <c:pt idx="530">
                  <c:v>52.000373407544799</c:v>
                </c:pt>
                <c:pt idx="531">
                  <c:v>51.454882257479802</c:v>
                </c:pt>
                <c:pt idx="532">
                  <c:v>50.1105466723753</c:v>
                </c:pt>
                <c:pt idx="533">
                  <c:v>48.079430863383799</c:v>
                </c:pt>
                <c:pt idx="534">
                  <c:v>48.486052981898801</c:v>
                </c:pt>
                <c:pt idx="535">
                  <c:v>48.667714875235099</c:v>
                </c:pt>
                <c:pt idx="536">
                  <c:v>49.3163583641605</c:v>
                </c:pt>
                <c:pt idx="537">
                  <c:v>50.857196501869197</c:v>
                </c:pt>
                <c:pt idx="538">
                  <c:v>51.309243675999603</c:v>
                </c:pt>
                <c:pt idx="539">
                  <c:v>51.587092680837699</c:v>
                </c:pt>
                <c:pt idx="540">
                  <c:v>52.396676878245302</c:v>
                </c:pt>
                <c:pt idx="541">
                  <c:v>51.276248825644799</c:v>
                </c:pt>
                <c:pt idx="542">
                  <c:v>51.031292618292298</c:v>
                </c:pt>
                <c:pt idx="543">
                  <c:v>52.847822040722001</c:v>
                </c:pt>
                <c:pt idx="544">
                  <c:v>52.440415067614602</c:v>
                </c:pt>
                <c:pt idx="545">
                  <c:v>52.911879278013203</c:v>
                </c:pt>
                <c:pt idx="546">
                  <c:v>55.523231788550099</c:v>
                </c:pt>
                <c:pt idx="547">
                  <c:v>56.118169709138797</c:v>
                </c:pt>
                <c:pt idx="548">
                  <c:v>54.526328482383299</c:v>
                </c:pt>
                <c:pt idx="549">
                  <c:v>52.119825228359801</c:v>
                </c:pt>
                <c:pt idx="550">
                  <c:v>53.2988249732933</c:v>
                </c:pt>
                <c:pt idx="551">
                  <c:v>53.576664502372701</c:v>
                </c:pt>
                <c:pt idx="552">
                  <c:v>53.848418131210401</c:v>
                </c:pt>
                <c:pt idx="553">
                  <c:v>54.120466500180299</c:v>
                </c:pt>
                <c:pt idx="554">
                  <c:v>54.462450262040598</c:v>
                </c:pt>
                <c:pt idx="555">
                  <c:v>54.839483886982798</c:v>
                </c:pt>
                <c:pt idx="556">
                  <c:v>55.215803770324499</c:v>
                </c:pt>
                <c:pt idx="557">
                  <c:v>54.925238382593697</c:v>
                </c:pt>
                <c:pt idx="558">
                  <c:v>53.343646697620699</c:v>
                </c:pt>
                <c:pt idx="559">
                  <c:v>53.686085885868202</c:v>
                </c:pt>
                <c:pt idx="560">
                  <c:v>54.017766268747401</c:v>
                </c:pt>
                <c:pt idx="561">
                  <c:v>54.336820152717401</c:v>
                </c:pt>
                <c:pt idx="562">
                  <c:v>54.634271827919299</c:v>
                </c:pt>
                <c:pt idx="563">
                  <c:v>55.048797244971198</c:v>
                </c:pt>
                <c:pt idx="564">
                  <c:v>55.462035586815901</c:v>
                </c:pt>
                <c:pt idx="565">
                  <c:v>55.795757910445403</c:v>
                </c:pt>
                <c:pt idx="566">
                  <c:v>56.189882681201297</c:v>
                </c:pt>
                <c:pt idx="567">
                  <c:v>56.524598521737097</c:v>
                </c:pt>
                <c:pt idx="568">
                  <c:v>56.978517788760598</c:v>
                </c:pt>
                <c:pt idx="569">
                  <c:v>57.267527877779401</c:v>
                </c:pt>
                <c:pt idx="570">
                  <c:v>57.577567027328101</c:v>
                </c:pt>
                <c:pt idx="571">
                  <c:v>57.977899064288501</c:v>
                </c:pt>
                <c:pt idx="572">
                  <c:v>58.3104395778468</c:v>
                </c:pt>
                <c:pt idx="573">
                  <c:v>60.352657496854597</c:v>
                </c:pt>
                <c:pt idx="574">
                  <c:v>62.202895920092402</c:v>
                </c:pt>
                <c:pt idx="575">
                  <c:v>65.108377508630895</c:v>
                </c:pt>
                <c:pt idx="576">
                  <c:v>68.776427162782099</c:v>
                </c:pt>
                <c:pt idx="577">
                  <c:v>72.373158928379794</c:v>
                </c:pt>
                <c:pt idx="578">
                  <c:v>67.9558213631813</c:v>
                </c:pt>
                <c:pt idx="579">
                  <c:v>66.356428143215496</c:v>
                </c:pt>
                <c:pt idx="580">
                  <c:v>63.874888405689099</c:v>
                </c:pt>
                <c:pt idx="581">
                  <c:v>67.619828572988695</c:v>
                </c:pt>
                <c:pt idx="582">
                  <c:v>69.707110985253706</c:v>
                </c:pt>
                <c:pt idx="583">
                  <c:v>68.907223221399306</c:v>
                </c:pt>
                <c:pt idx="584">
                  <c:v>77.628649907964402</c:v>
                </c:pt>
                <c:pt idx="585">
                  <c:v>78.161975890608701</c:v>
                </c:pt>
                <c:pt idx="586">
                  <c:v>80.283369977399005</c:v>
                </c:pt>
                <c:pt idx="587">
                  <c:v>79.422943311053004</c:v>
                </c:pt>
                <c:pt idx="588">
                  <c:v>78.631296786221</c:v>
                </c:pt>
                <c:pt idx="589">
                  <c:v>82.158667535744598</c:v>
                </c:pt>
                <c:pt idx="590">
                  <c:v>81.652113884761306</c:v>
                </c:pt>
                <c:pt idx="591">
                  <c:v>81.534663490769404</c:v>
                </c:pt>
                <c:pt idx="592">
                  <c:v>83.578172524128604</c:v>
                </c:pt>
                <c:pt idx="593">
                  <c:v>81.878699504789395</c:v>
                </c:pt>
                <c:pt idx="594">
                  <c:v>82.520977580352294</c:v>
                </c:pt>
                <c:pt idx="595">
                  <c:v>87.535195394774107</c:v>
                </c:pt>
                <c:pt idx="596">
                  <c:v>84.3304345749617</c:v>
                </c:pt>
                <c:pt idx="597">
                  <c:v>82.982046957585595</c:v>
                </c:pt>
                <c:pt idx="598">
                  <c:v>82.156490116437695</c:v>
                </c:pt>
                <c:pt idx="599">
                  <c:v>82.0603081896314</c:v>
                </c:pt>
                <c:pt idx="600">
                  <c:v>79.697330954241593</c:v>
                </c:pt>
                <c:pt idx="601">
                  <c:v>80.876260996635096</c:v>
                </c:pt>
                <c:pt idx="602">
                  <c:v>80.1399454174243</c:v>
                </c:pt>
                <c:pt idx="603">
                  <c:v>79.070144691701302</c:v>
                </c:pt>
                <c:pt idx="604">
                  <c:v>79.190461209862093</c:v>
                </c:pt>
                <c:pt idx="605">
                  <c:v>79.308913003450996</c:v>
                </c:pt>
                <c:pt idx="606">
                  <c:v>79.709590705343501</c:v>
                </c:pt>
                <c:pt idx="607">
                  <c:v>81.782104964948402</c:v>
                </c:pt>
                <c:pt idx="608">
                  <c:v>79.2018594097799</c:v>
                </c:pt>
                <c:pt idx="609">
                  <c:v>79.563801057287193</c:v>
                </c:pt>
                <c:pt idx="610">
                  <c:v>79.9849582667443</c:v>
                </c:pt>
                <c:pt idx="611">
                  <c:v>80.417986709855001</c:v>
                </c:pt>
                <c:pt idx="612">
                  <c:v>82.380924867499402</c:v>
                </c:pt>
                <c:pt idx="613">
                  <c:v>81.411382343619096</c:v>
                </c:pt>
                <c:pt idx="614">
                  <c:v>86.034431661399495</c:v>
                </c:pt>
                <c:pt idx="615">
                  <c:v>89.775833400426293</c:v>
                </c:pt>
                <c:pt idx="616">
                  <c:v>89.019744155087295</c:v>
                </c:pt>
                <c:pt idx="617">
                  <c:v>79.023722106773405</c:v>
                </c:pt>
                <c:pt idx="618">
                  <c:v>81.692966937034399</c:v>
                </c:pt>
                <c:pt idx="619">
                  <c:v>83.043447171249596</c:v>
                </c:pt>
                <c:pt idx="620">
                  <c:v>87.180288422733</c:v>
                </c:pt>
                <c:pt idx="621">
                  <c:v>84.683788803450298</c:v>
                </c:pt>
                <c:pt idx="622">
                  <c:v>90.187910310565101</c:v>
                </c:pt>
                <c:pt idx="623">
                  <c:v>90.858954038487099</c:v>
                </c:pt>
                <c:pt idx="624">
                  <c:v>89.603883006814002</c:v>
                </c:pt>
                <c:pt idx="625">
                  <c:v>93.738816379345593</c:v>
                </c:pt>
                <c:pt idx="626">
                  <c:v>95.195324361970506</c:v>
                </c:pt>
                <c:pt idx="627">
                  <c:v>101.188156675827</c:v>
                </c:pt>
                <c:pt idx="628">
                  <c:v>101.169360357876</c:v>
                </c:pt>
                <c:pt idx="629">
                  <c:v>93.857019082769398</c:v>
                </c:pt>
                <c:pt idx="630">
                  <c:v>99.723168000170602</c:v>
                </c:pt>
                <c:pt idx="631">
                  <c:v>102.480430174535</c:v>
                </c:pt>
                <c:pt idx="632">
                  <c:v>108.970760924575</c:v>
                </c:pt>
                <c:pt idx="633">
                  <c:v>108.593678687611</c:v>
                </c:pt>
                <c:pt idx="634">
                  <c:v>95.872759249412894</c:v>
                </c:pt>
                <c:pt idx="635">
                  <c:v>95.770093869701199</c:v>
                </c:pt>
                <c:pt idx="636">
                  <c:v>101.182301546779</c:v>
                </c:pt>
                <c:pt idx="637">
                  <c:v>104.88239577871499</c:v>
                </c:pt>
                <c:pt idx="638">
                  <c:v>112.217220604727</c:v>
                </c:pt>
                <c:pt idx="639">
                  <c:v>114.952586376198</c:v>
                </c:pt>
                <c:pt idx="640">
                  <c:v>118.340478656089</c:v>
                </c:pt>
                <c:pt idx="641">
                  <c:v>120.682965940736</c:v>
                </c:pt>
                <c:pt idx="642">
                  <c:v>133.44307402093401</c:v>
                </c:pt>
                <c:pt idx="643">
                  <c:v>129.222904691558</c:v>
                </c:pt>
                <c:pt idx="644">
                  <c:v>124.0379133333</c:v>
                </c:pt>
                <c:pt idx="645">
                  <c:v>126.121476176954</c:v>
                </c:pt>
                <c:pt idx="646">
                  <c:v>132.20572441244499</c:v>
                </c:pt>
                <c:pt idx="647">
                  <c:v>130.773889446916</c:v>
                </c:pt>
                <c:pt idx="648">
                  <c:v>132.41874056349101</c:v>
                </c:pt>
                <c:pt idx="649">
                  <c:v>130.976166676899</c:v>
                </c:pt>
                <c:pt idx="650">
                  <c:v>129.00940848309401</c:v>
                </c:pt>
                <c:pt idx="651">
                  <c:v>120.072830459846</c:v>
                </c:pt>
                <c:pt idx="652">
                  <c:v>118.469645489409</c:v>
                </c:pt>
                <c:pt idx="653">
                  <c:v>119.885073747831</c:v>
                </c:pt>
                <c:pt idx="654">
                  <c:v>121.162274308606</c:v>
                </c:pt>
                <c:pt idx="655">
                  <c:v>118.17319845896</c:v>
                </c:pt>
                <c:pt idx="656">
                  <c:v>115.632254564875</c:v>
                </c:pt>
                <c:pt idx="657">
                  <c:v>116.691388867725</c:v>
                </c:pt>
                <c:pt idx="658">
                  <c:v>117.823850870784</c:v>
                </c:pt>
                <c:pt idx="659">
                  <c:v>119.142204027734</c:v>
                </c:pt>
                <c:pt idx="660">
                  <c:v>120.411490395412</c:v>
                </c:pt>
                <c:pt idx="661">
                  <c:v>121.555740871526</c:v>
                </c:pt>
                <c:pt idx="662">
                  <c:v>122.838478081261</c:v>
                </c:pt>
                <c:pt idx="663">
                  <c:v>123.78781850854</c:v>
                </c:pt>
                <c:pt idx="664">
                  <c:v>124.144398831053</c:v>
                </c:pt>
                <c:pt idx="665">
                  <c:v>138.86343817494699</c:v>
                </c:pt>
                <c:pt idx="666">
                  <c:v>146.22810078784099</c:v>
                </c:pt>
                <c:pt idx="667">
                  <c:v>148.105199466508</c:v>
                </c:pt>
                <c:pt idx="668">
                  <c:v>154.42682329888399</c:v>
                </c:pt>
                <c:pt idx="669">
                  <c:v>159.38120222122001</c:v>
                </c:pt>
                <c:pt idx="670">
                  <c:v>164.93398499466801</c:v>
                </c:pt>
                <c:pt idx="671">
                  <c:v>177.128191366972</c:v>
                </c:pt>
                <c:pt idx="672">
                  <c:v>179.303841831341</c:v>
                </c:pt>
                <c:pt idx="673">
                  <c:v>185.96169250523499</c:v>
                </c:pt>
                <c:pt idx="674">
                  <c:v>179.712648595882</c:v>
                </c:pt>
                <c:pt idx="675">
                  <c:v>180.150262093534</c:v>
                </c:pt>
                <c:pt idx="676">
                  <c:v>183.15475740394899</c:v>
                </c:pt>
                <c:pt idx="677">
                  <c:v>178.222251579269</c:v>
                </c:pt>
                <c:pt idx="678">
                  <c:v>183.35619131354301</c:v>
                </c:pt>
                <c:pt idx="679">
                  <c:v>181.323792825803</c:v>
                </c:pt>
                <c:pt idx="680">
                  <c:v>179.05268449444199</c:v>
                </c:pt>
                <c:pt idx="681">
                  <c:v>174.62526693063501</c:v>
                </c:pt>
                <c:pt idx="682">
                  <c:v>175.897448903753</c:v>
                </c:pt>
                <c:pt idx="683">
                  <c:v>177.345439817749</c:v>
                </c:pt>
                <c:pt idx="684">
                  <c:v>178.71602986609801</c:v>
                </c:pt>
                <c:pt idx="685">
                  <c:v>180.071998095114</c:v>
                </c:pt>
                <c:pt idx="686">
                  <c:v>181.55255367081801</c:v>
                </c:pt>
                <c:pt idx="687">
                  <c:v>187.03310708689401</c:v>
                </c:pt>
                <c:pt idx="688">
                  <c:v>187.13276150170699</c:v>
                </c:pt>
                <c:pt idx="689">
                  <c:v>187.398592520481</c:v>
                </c:pt>
                <c:pt idx="690">
                  <c:v>185.489871440813</c:v>
                </c:pt>
                <c:pt idx="691">
                  <c:v>190.08343714331201</c:v>
                </c:pt>
                <c:pt idx="692">
                  <c:v>206.47869999701899</c:v>
                </c:pt>
                <c:pt idx="693">
                  <c:v>210.16592970818499</c:v>
                </c:pt>
                <c:pt idx="694">
                  <c:v>209.701651647207</c:v>
                </c:pt>
                <c:pt idx="695">
                  <c:v>209.19008574841001</c:v>
                </c:pt>
                <c:pt idx="696">
                  <c:v>221.223777835584</c:v>
                </c:pt>
                <c:pt idx="697">
                  <c:v>225.29909690362399</c:v>
                </c:pt>
                <c:pt idx="698">
                  <c:v>225.017989240986</c:v>
                </c:pt>
                <c:pt idx="699">
                  <c:v>223.97592493465899</c:v>
                </c:pt>
                <c:pt idx="700">
                  <c:v>215.19750566529601</c:v>
                </c:pt>
                <c:pt idx="701">
                  <c:v>225.23516818970299</c:v>
                </c:pt>
                <c:pt idx="702">
                  <c:v>241.209773185964</c:v>
                </c:pt>
                <c:pt idx="703">
                  <c:v>252.13718809549201</c:v>
                </c:pt>
                <c:pt idx="704">
                  <c:v>255.228337311296</c:v>
                </c:pt>
                <c:pt idx="705">
                  <c:v>274.80448100610198</c:v>
                </c:pt>
                <c:pt idx="706">
                  <c:v>289.86456831451301</c:v>
                </c:pt>
                <c:pt idx="707">
                  <c:v>287.596494135309</c:v>
                </c:pt>
                <c:pt idx="708">
                  <c:v>302.32041449699199</c:v>
                </c:pt>
                <c:pt idx="709">
                  <c:v>307.02278924267898</c:v>
                </c:pt>
                <c:pt idx="710">
                  <c:v>288.81989799676899</c:v>
                </c:pt>
                <c:pt idx="711">
                  <c:v>307.68052712231599</c:v>
                </c:pt>
                <c:pt idx="712">
                  <c:v>282.64714484940998</c:v>
                </c:pt>
                <c:pt idx="713">
                  <c:v>297.12305854809</c:v>
                </c:pt>
                <c:pt idx="714">
                  <c:v>301.81256158820503</c:v>
                </c:pt>
                <c:pt idx="715">
                  <c:v>293.35200951229098</c:v>
                </c:pt>
                <c:pt idx="716">
                  <c:v>331.14500242535598</c:v>
                </c:pt>
                <c:pt idx="717">
                  <c:v>347.22685754145903</c:v>
                </c:pt>
                <c:pt idx="718">
                  <c:v>354.41880302486402</c:v>
                </c:pt>
                <c:pt idx="719">
                  <c:v>348.56092281761403</c:v>
                </c:pt>
                <c:pt idx="720">
                  <c:v>350.30508579157703</c:v>
                </c:pt>
                <c:pt idx="721">
                  <c:v>365.61991641161501</c:v>
                </c:pt>
                <c:pt idx="722">
                  <c:v>381.315395962558</c:v>
                </c:pt>
                <c:pt idx="723">
                  <c:v>396.45242173770902</c:v>
                </c:pt>
                <c:pt idx="724">
                  <c:v>387.829618101199</c:v>
                </c:pt>
                <c:pt idx="725">
                  <c:v>299.95155246431801</c:v>
                </c:pt>
                <c:pt idx="726">
                  <c:v>303.54380978407801</c:v>
                </c:pt>
                <c:pt idx="727">
                  <c:v>304.748117842657</c:v>
                </c:pt>
                <c:pt idx="728">
                  <c:v>305.663666167656</c:v>
                </c:pt>
                <c:pt idx="729">
                  <c:v>307.07279550135399</c:v>
                </c:pt>
                <c:pt idx="730">
                  <c:v>308.417511939306</c:v>
                </c:pt>
                <c:pt idx="731">
                  <c:v>309.83933668069199</c:v>
                </c:pt>
                <c:pt idx="732">
                  <c:v>311.404680457018</c:v>
                </c:pt>
                <c:pt idx="733">
                  <c:v>321.40025349543401</c:v>
                </c:pt>
                <c:pt idx="734">
                  <c:v>319.00401966145301</c:v>
                </c:pt>
                <c:pt idx="735">
                  <c:v>310.33750283310798</c:v>
                </c:pt>
                <c:pt idx="736">
                  <c:v>322.514002593317</c:v>
                </c:pt>
                <c:pt idx="737">
                  <c:v>328.22724721677002</c:v>
                </c:pt>
                <c:pt idx="738">
                  <c:v>322.67826718145801</c:v>
                </c:pt>
                <c:pt idx="739">
                  <c:v>329.52862665662502</c:v>
                </c:pt>
                <c:pt idx="740">
                  <c:v>351.41214101077497</c:v>
                </c:pt>
                <c:pt idx="741">
                  <c:v>345.68304154807601</c:v>
                </c:pt>
                <c:pt idx="742">
                  <c:v>353.337801434423</c:v>
                </c:pt>
                <c:pt idx="743">
                  <c:v>370.96756622503199</c:v>
                </c:pt>
                <c:pt idx="744">
                  <c:v>386.31886051720898</c:v>
                </c:pt>
                <c:pt idx="745">
                  <c:v>383.77280780684799</c:v>
                </c:pt>
                <c:pt idx="746">
                  <c:v>414.04625385321702</c:v>
                </c:pt>
                <c:pt idx="747">
                  <c:v>423.16910339024702</c:v>
                </c:pt>
                <c:pt idx="748">
                  <c:v>422.78661520644499</c:v>
                </c:pt>
                <c:pt idx="749">
                  <c:v>410.22283649639701</c:v>
                </c:pt>
                <c:pt idx="750">
                  <c:v>417.17597469641203</c:v>
                </c:pt>
                <c:pt idx="751">
                  <c:v>424.54693867658301</c:v>
                </c:pt>
                <c:pt idx="752">
                  <c:v>393.69814945418102</c:v>
                </c:pt>
                <c:pt idx="753">
                  <c:v>398.510183360702</c:v>
                </c:pt>
                <c:pt idx="754">
                  <c:v>401.060435216033</c:v>
                </c:pt>
                <c:pt idx="755">
                  <c:v>403.796473063034</c:v>
                </c:pt>
                <c:pt idx="756">
                  <c:v>406.55934748035003</c:v>
                </c:pt>
                <c:pt idx="757">
                  <c:v>400.25676665630903</c:v>
                </c:pt>
                <c:pt idx="758">
                  <c:v>395.32123741350398</c:v>
                </c:pt>
                <c:pt idx="759">
                  <c:v>372.24216389939897</c:v>
                </c:pt>
                <c:pt idx="760">
                  <c:v>374.440798096501</c:v>
                </c:pt>
                <c:pt idx="761">
                  <c:v>377.032983551862</c:v>
                </c:pt>
                <c:pt idx="762">
                  <c:v>379.176542448666</c:v>
                </c:pt>
                <c:pt idx="763">
                  <c:v>381.45809730818303</c:v>
                </c:pt>
                <c:pt idx="764">
                  <c:v>383.392943815629</c:v>
                </c:pt>
                <c:pt idx="765">
                  <c:v>395.24348956847399</c:v>
                </c:pt>
                <c:pt idx="766">
                  <c:v>407.44147758112098</c:v>
                </c:pt>
                <c:pt idx="767">
                  <c:v>408.52640902002298</c:v>
                </c:pt>
                <c:pt idx="768">
                  <c:v>425.391200054352</c:v>
                </c:pt>
                <c:pt idx="769">
                  <c:v>406.11699238800202</c:v>
                </c:pt>
                <c:pt idx="770">
                  <c:v>425.31807581621899</c:v>
                </c:pt>
                <c:pt idx="771">
                  <c:v>437.27174224010298</c:v>
                </c:pt>
                <c:pt idx="772">
                  <c:v>432.431245296349</c:v>
                </c:pt>
                <c:pt idx="773">
                  <c:v>439.730107894215</c:v>
                </c:pt>
                <c:pt idx="774">
                  <c:v>422.92918782064601</c:v>
                </c:pt>
                <c:pt idx="775">
                  <c:v>470.58254237163902</c:v>
                </c:pt>
                <c:pt idx="776">
                  <c:v>469.394989274735</c:v>
                </c:pt>
                <c:pt idx="777">
                  <c:v>475.79136810633003</c:v>
                </c:pt>
                <c:pt idx="778">
                  <c:v>464.67780057168198</c:v>
                </c:pt>
                <c:pt idx="779">
                  <c:v>471.144388730542</c:v>
                </c:pt>
                <c:pt idx="780">
                  <c:v>473.89956650149401</c:v>
                </c:pt>
                <c:pt idx="781">
                  <c:v>464.34565525804499</c:v>
                </c:pt>
                <c:pt idx="782">
                  <c:v>483.335873282725</c:v>
                </c:pt>
                <c:pt idx="783">
                  <c:v>472.979669385904</c:v>
                </c:pt>
                <c:pt idx="784">
                  <c:v>479.66180248311298</c:v>
                </c:pt>
                <c:pt idx="785">
                  <c:v>469.35347136555299</c:v>
                </c:pt>
                <c:pt idx="786">
                  <c:v>488.57655238016201</c:v>
                </c:pt>
                <c:pt idx="787">
                  <c:v>497.59499500161701</c:v>
                </c:pt>
                <c:pt idx="788">
                  <c:v>503.41966407464997</c:v>
                </c:pt>
                <c:pt idx="789">
                  <c:v>505.14443052756098</c:v>
                </c:pt>
                <c:pt idx="790">
                  <c:v>518.11177757391295</c:v>
                </c:pt>
                <c:pt idx="791">
                  <c:v>503.61694014935</c:v>
                </c:pt>
                <c:pt idx="792">
                  <c:v>519.24010368013296</c:v>
                </c:pt>
                <c:pt idx="793">
                  <c:v>522.24577879237302</c:v>
                </c:pt>
                <c:pt idx="794">
                  <c:v>521.56797753803596</c:v>
                </c:pt>
                <c:pt idx="795">
                  <c:v>542.36515648492696</c:v>
                </c:pt>
                <c:pt idx="796">
                  <c:v>542.95174523297499</c:v>
                </c:pt>
                <c:pt idx="797">
                  <c:v>551.91754059036998</c:v>
                </c:pt>
                <c:pt idx="798">
                  <c:v>542.91995830240603</c:v>
                </c:pt>
                <c:pt idx="799">
                  <c:v>552.99665753350496</c:v>
                </c:pt>
                <c:pt idx="800">
                  <c:v>570.324094063149</c:v>
                </c:pt>
                <c:pt idx="801">
                  <c:v>557.03266358073995</c:v>
                </c:pt>
                <c:pt idx="802">
                  <c:v>531.87812319126897</c:v>
                </c:pt>
                <c:pt idx="803">
                  <c:v>540.69303013138995</c:v>
                </c:pt>
                <c:pt idx="804">
                  <c:v>542.39877037954795</c:v>
                </c:pt>
                <c:pt idx="805">
                  <c:v>544.07181665056203</c:v>
                </c:pt>
                <c:pt idx="806">
                  <c:v>545.59724556358594</c:v>
                </c:pt>
                <c:pt idx="807">
                  <c:v>568.77196877256301</c:v>
                </c:pt>
                <c:pt idx="808">
                  <c:v>557.70492498354497</c:v>
                </c:pt>
                <c:pt idx="809">
                  <c:v>546.74979960110102</c:v>
                </c:pt>
                <c:pt idx="810">
                  <c:v>535.86136732614796</c:v>
                </c:pt>
                <c:pt idx="811">
                  <c:v>535.93057417700595</c:v>
                </c:pt>
                <c:pt idx="812">
                  <c:v>546.68246098565203</c:v>
                </c:pt>
                <c:pt idx="813">
                  <c:v>568.51486867191295</c:v>
                </c:pt>
                <c:pt idx="814">
                  <c:v>583.604851349961</c:v>
                </c:pt>
                <c:pt idx="815">
                  <c:v>598.47898221224796</c:v>
                </c:pt>
                <c:pt idx="816">
                  <c:v>618.988765187485</c:v>
                </c:pt>
                <c:pt idx="817">
                  <c:v>638.55196780769302</c:v>
                </c:pt>
                <c:pt idx="818">
                  <c:v>665.24678111154299</c:v>
                </c:pt>
                <c:pt idx="819">
                  <c:v>671.99978473974295</c:v>
                </c:pt>
                <c:pt idx="820">
                  <c:v>697.47131191772803</c:v>
                </c:pt>
                <c:pt idx="821">
                  <c:v>690.25788854173402</c:v>
                </c:pt>
                <c:pt idx="822">
                  <c:v>720.39701422171902</c:v>
                </c:pt>
                <c:pt idx="823">
                  <c:v>731.12761766373796</c:v>
                </c:pt>
                <c:pt idx="824">
                  <c:v>750.79357900532</c:v>
                </c:pt>
                <c:pt idx="825">
                  <c:v>763.77142600242405</c:v>
                </c:pt>
                <c:pt idx="826">
                  <c:v>772.355097593506</c:v>
                </c:pt>
                <c:pt idx="827">
                  <c:v>792.05011884237399</c:v>
                </c:pt>
                <c:pt idx="828">
                  <c:v>814.05576609847196</c:v>
                </c:pt>
                <c:pt idx="829">
                  <c:v>807.77906283522702</c:v>
                </c:pt>
                <c:pt idx="830">
                  <c:v>763.16876267193004</c:v>
                </c:pt>
                <c:pt idx="831">
                  <c:v>787.64913803909701</c:v>
                </c:pt>
                <c:pt idx="832">
                  <c:v>830.517566454404</c:v>
                </c:pt>
                <c:pt idx="833">
                  <c:v>841.38113033859599</c:v>
                </c:pt>
                <c:pt idx="834">
                  <c:v>897.358305558457</c:v>
                </c:pt>
                <c:pt idx="835">
                  <c:v>886.48528765885999</c:v>
                </c:pt>
                <c:pt idx="836">
                  <c:v>934.69797435269595</c:v>
                </c:pt>
                <c:pt idx="837">
                  <c:v>933.58695545501303</c:v>
                </c:pt>
                <c:pt idx="838">
                  <c:v>890.34889327897395</c:v>
                </c:pt>
                <c:pt idx="839">
                  <c:v>930.30175734921204</c:v>
                </c:pt>
                <c:pt idx="840">
                  <c:v>997.32940324919502</c:v>
                </c:pt>
                <c:pt idx="841">
                  <c:v>1041.77841284909</c:v>
                </c:pt>
                <c:pt idx="842">
                  <c:v>1122.47999014417</c:v>
                </c:pt>
                <c:pt idx="843">
                  <c:v>1080.7747427260999</c:v>
                </c:pt>
                <c:pt idx="844">
                  <c:v>1143.4263561856801</c:v>
                </c:pt>
                <c:pt idx="845">
                  <c:v>1104.40677335634</c:v>
                </c:pt>
                <c:pt idx="846">
                  <c:v>1141.5033558294799</c:v>
                </c:pt>
                <c:pt idx="847">
                  <c:v>1162.3547437900099</c:v>
                </c:pt>
                <c:pt idx="848">
                  <c:v>1169.0843348132</c:v>
                </c:pt>
                <c:pt idx="849">
                  <c:v>1256.0385280993</c:v>
                </c:pt>
                <c:pt idx="850">
                  <c:v>1320.6723229148199</c:v>
                </c:pt>
                <c:pt idx="851">
                  <c:v>1335.6911495289501</c:v>
                </c:pt>
                <c:pt idx="852">
                  <c:v>1299.9744468048</c:v>
                </c:pt>
                <c:pt idx="853">
                  <c:v>1347.3276038710601</c:v>
                </c:pt>
                <c:pt idx="854">
                  <c:v>1319.58249412803</c:v>
                </c:pt>
                <c:pt idx="855">
                  <c:v>1112.29970678821</c:v>
                </c:pt>
                <c:pt idx="856">
                  <c:v>1135.4582765079099</c:v>
                </c:pt>
                <c:pt idx="857">
                  <c:v>1139.2111962705301</c:v>
                </c:pt>
                <c:pt idx="858">
                  <c:v>1170.73329258851</c:v>
                </c:pt>
                <c:pt idx="859">
                  <c:v>1246.89456070489</c:v>
                </c:pt>
                <c:pt idx="860">
                  <c:v>1294.89158631544</c:v>
                </c:pt>
                <c:pt idx="861">
                  <c:v>1246.5698775292899</c:v>
                </c:pt>
                <c:pt idx="862">
                  <c:v>1295.1426450236399</c:v>
                </c:pt>
                <c:pt idx="863">
                  <c:v>1356.30574200821</c:v>
                </c:pt>
                <c:pt idx="864">
                  <c:v>1328.0001504614199</c:v>
                </c:pt>
                <c:pt idx="865">
                  <c:v>1397.9625334135101</c:v>
                </c:pt>
                <c:pt idx="866">
                  <c:v>1354.1825756825399</c:v>
                </c:pt>
                <c:pt idx="867">
                  <c:v>1342.38184150389</c:v>
                </c:pt>
                <c:pt idx="868">
                  <c:v>1309.8069597838801</c:v>
                </c:pt>
                <c:pt idx="869">
                  <c:v>1395.1396634021801</c:v>
                </c:pt>
                <c:pt idx="870">
                  <c:v>1448.26253417573</c:v>
                </c:pt>
                <c:pt idx="871">
                  <c:v>1566.6725747237699</c:v>
                </c:pt>
                <c:pt idx="872">
                  <c:v>1499.35182742808</c:v>
                </c:pt>
                <c:pt idx="873">
                  <c:v>1544.0990866591301</c:v>
                </c:pt>
                <c:pt idx="874">
                  <c:v>1626.85343948749</c:v>
                </c:pt>
                <c:pt idx="875">
                  <c:v>1530.1520114478999</c:v>
                </c:pt>
                <c:pt idx="876">
                  <c:v>1470.89300499353</c:v>
                </c:pt>
                <c:pt idx="877">
                  <c:v>1545.95422805565</c:v>
                </c:pt>
                <c:pt idx="878">
                  <c:v>1513.27682472935</c:v>
                </c:pt>
                <c:pt idx="879">
                  <c:v>1628.5306004082499</c:v>
                </c:pt>
                <c:pt idx="880">
                  <c:v>1547.7641382577699</c:v>
                </c:pt>
                <c:pt idx="881">
                  <c:v>1531.70752280279</c:v>
                </c:pt>
                <c:pt idx="882">
                  <c:v>1539.4458844441999</c:v>
                </c:pt>
                <c:pt idx="883">
                  <c:v>1547.1614222368401</c:v>
                </c:pt>
                <c:pt idx="884">
                  <c:v>1555.6309233147199</c:v>
                </c:pt>
                <c:pt idx="885">
                  <c:v>1561.55297340774</c:v>
                </c:pt>
                <c:pt idx="886">
                  <c:v>1568.0933032923399</c:v>
                </c:pt>
                <c:pt idx="887">
                  <c:v>1574.3776083277901</c:v>
                </c:pt>
                <c:pt idx="888">
                  <c:v>1579.5812454515601</c:v>
                </c:pt>
                <c:pt idx="889">
                  <c:v>1583.8991128037301</c:v>
                </c:pt>
                <c:pt idx="890">
                  <c:v>1588.56230130824</c:v>
                </c:pt>
                <c:pt idx="891">
                  <c:v>1593.3189009899099</c:v>
                </c:pt>
                <c:pt idx="892">
                  <c:v>1597.6262867237399</c:v>
                </c:pt>
                <c:pt idx="893">
                  <c:v>1601.3048720085201</c:v>
                </c:pt>
                <c:pt idx="894">
                  <c:v>1603.99721743807</c:v>
                </c:pt>
                <c:pt idx="895">
                  <c:v>1588.1590800859999</c:v>
                </c:pt>
                <c:pt idx="896">
                  <c:v>1567.4140530741799</c:v>
                </c:pt>
                <c:pt idx="897">
                  <c:v>1504.2774820130001</c:v>
                </c:pt>
                <c:pt idx="898">
                  <c:v>1506.38487155853</c:v>
                </c:pt>
                <c:pt idx="899">
                  <c:v>1508.7064101337401</c:v>
                </c:pt>
                <c:pt idx="900">
                  <c:v>1511.03152650732</c:v>
                </c:pt>
                <c:pt idx="901">
                  <c:v>1512.84579825687</c:v>
                </c:pt>
                <c:pt idx="902">
                  <c:v>1515.17729397572</c:v>
                </c:pt>
                <c:pt idx="903">
                  <c:v>1517.17858852936</c:v>
                </c:pt>
                <c:pt idx="904">
                  <c:v>1519.3040516399899</c:v>
                </c:pt>
                <c:pt idx="905">
                  <c:v>1521.4020755947399</c:v>
                </c:pt>
                <c:pt idx="906">
                  <c:v>1523.2287990991999</c:v>
                </c:pt>
                <c:pt idx="907">
                  <c:v>1524.8289892866701</c:v>
                </c:pt>
                <c:pt idx="908">
                  <c:v>1526.4308605142</c:v>
                </c:pt>
                <c:pt idx="909">
                  <c:v>1527.88162256582</c:v>
                </c:pt>
                <c:pt idx="910">
                  <c:v>1529.4867006614299</c:v>
                </c:pt>
                <c:pt idx="911">
                  <c:v>1602.1967795637199</c:v>
                </c:pt>
                <c:pt idx="912">
                  <c:v>1700.0412286860901</c:v>
                </c:pt>
                <c:pt idx="913">
                  <c:v>1726.1611527207799</c:v>
                </c:pt>
                <c:pt idx="914">
                  <c:v>1767.6809089292101</c:v>
                </c:pt>
                <c:pt idx="915">
                  <c:v>1810.4874254466899</c:v>
                </c:pt>
                <c:pt idx="916">
                  <c:v>1789.2021371052199</c:v>
                </c:pt>
                <c:pt idx="917">
                  <c:v>1898.7974183422</c:v>
                </c:pt>
                <c:pt idx="918">
                  <c:v>1926.2400182178501</c:v>
                </c:pt>
                <c:pt idx="919">
                  <c:v>2010.2574609743201</c:v>
                </c:pt>
                <c:pt idx="920">
                  <c:v>2054.8692304616902</c:v>
                </c:pt>
                <c:pt idx="921">
                  <c:v>2084.9145282654099</c:v>
                </c:pt>
                <c:pt idx="922">
                  <c:v>2059.16440297178</c:v>
                </c:pt>
                <c:pt idx="923">
                  <c:v>2023.0095712945799</c:v>
                </c:pt>
                <c:pt idx="924">
                  <c:v>2048.50026308833</c:v>
                </c:pt>
                <c:pt idx="925">
                  <c:v>2088.26989361296</c:v>
                </c:pt>
                <c:pt idx="926">
                  <c:v>2005.3361095044299</c:v>
                </c:pt>
                <c:pt idx="927">
                  <c:v>1963.13314825257</c:v>
                </c:pt>
                <c:pt idx="928">
                  <c:v>1965.19546902958</c:v>
                </c:pt>
                <c:pt idx="929">
                  <c:v>1947.3415149560501</c:v>
                </c:pt>
                <c:pt idx="930">
                  <c:v>2039.1228394797699</c:v>
                </c:pt>
                <c:pt idx="931">
                  <c:v>2112.54192600017</c:v>
                </c:pt>
                <c:pt idx="932">
                  <c:v>2057.35557116584</c:v>
                </c:pt>
                <c:pt idx="933">
                  <c:v>2099.4766215312102</c:v>
                </c:pt>
                <c:pt idx="934">
                  <c:v>2063.0709711849699</c:v>
                </c:pt>
                <c:pt idx="935">
                  <c:v>2013.31786331598</c:v>
                </c:pt>
                <c:pt idx="936">
                  <c:v>2091.8254856640801</c:v>
                </c:pt>
                <c:pt idx="937">
                  <c:v>2108.2493113103101</c:v>
                </c:pt>
                <c:pt idx="938">
                  <c:v>2196.5933542592202</c:v>
                </c:pt>
                <c:pt idx="939">
                  <c:v>2176.0929121223098</c:v>
                </c:pt>
                <c:pt idx="940">
                  <c:v>2192.4852603204999</c:v>
                </c:pt>
                <c:pt idx="941">
                  <c:v>2153.4771094081102</c:v>
                </c:pt>
                <c:pt idx="942">
                  <c:v>2238.10296633494</c:v>
                </c:pt>
                <c:pt idx="943">
                  <c:v>2239.7045857418898</c:v>
                </c:pt>
                <c:pt idx="944">
                  <c:v>2315.6030782462499</c:v>
                </c:pt>
                <c:pt idx="945">
                  <c:v>2316.9550705349998</c:v>
                </c:pt>
                <c:pt idx="946">
                  <c:v>2359.2423965122498</c:v>
                </c:pt>
                <c:pt idx="947">
                  <c:v>2384.6706434125899</c:v>
                </c:pt>
                <c:pt idx="948">
                  <c:v>2310.2044688641399</c:v>
                </c:pt>
                <c:pt idx="949">
                  <c:v>2310.51256726785</c:v>
                </c:pt>
                <c:pt idx="950">
                  <c:v>2302.03066573868</c:v>
                </c:pt>
                <c:pt idx="951">
                  <c:v>2358.7408569819399</c:v>
                </c:pt>
                <c:pt idx="952">
                  <c:v>2411.9323032416601</c:v>
                </c:pt>
                <c:pt idx="953">
                  <c:v>2499.55471070971</c:v>
                </c:pt>
                <c:pt idx="954">
                  <c:v>2552.4701472085999</c:v>
                </c:pt>
                <c:pt idx="955">
                  <c:v>2584.8537576440099</c:v>
                </c:pt>
                <c:pt idx="956">
                  <c:v>2633.24327400828</c:v>
                </c:pt>
                <c:pt idx="957">
                  <c:v>2591.35388917915</c:v>
                </c:pt>
                <c:pt idx="958">
                  <c:v>2619.94983641299</c:v>
                </c:pt>
                <c:pt idx="959">
                  <c:v>2722.53146880859</c:v>
                </c:pt>
                <c:pt idx="960">
                  <c:v>2821.7059072469501</c:v>
                </c:pt>
                <c:pt idx="961">
                  <c:v>2777.7199771417299</c:v>
                </c:pt>
                <c:pt idx="962">
                  <c:v>2684.6409725035001</c:v>
                </c:pt>
                <c:pt idx="963">
                  <c:v>2706.8523223297798</c:v>
                </c:pt>
                <c:pt idx="964">
                  <c:v>2840.4653035691699</c:v>
                </c:pt>
                <c:pt idx="965">
                  <c:v>2900.9297314246</c:v>
                </c:pt>
                <c:pt idx="966">
                  <c:v>2771.9194169490402</c:v>
                </c:pt>
                <c:pt idx="967">
                  <c:v>2755.6719481709702</c:v>
                </c:pt>
                <c:pt idx="968">
                  <c:v>2652.0210976958801</c:v>
                </c:pt>
                <c:pt idx="969">
                  <c:v>2655.7363973015999</c:v>
                </c:pt>
                <c:pt idx="970">
                  <c:v>2660.5208122029699</c:v>
                </c:pt>
                <c:pt idx="971">
                  <c:v>2665.2072642449898</c:v>
                </c:pt>
                <c:pt idx="972">
                  <c:v>2669.68839630304</c:v>
                </c:pt>
                <c:pt idx="973">
                  <c:v>2674.17706268864</c:v>
                </c:pt>
                <c:pt idx="974">
                  <c:v>2678.2983236792202</c:v>
                </c:pt>
                <c:pt idx="975">
                  <c:v>2681.6750051302201</c:v>
                </c:pt>
                <c:pt idx="976">
                  <c:v>2685.6198280550798</c:v>
                </c:pt>
                <c:pt idx="977">
                  <c:v>2688.0916857402599</c:v>
                </c:pt>
                <c:pt idx="978">
                  <c:v>2688.6024691295302</c:v>
                </c:pt>
                <c:pt idx="979">
                  <c:v>2688.6024691295302</c:v>
                </c:pt>
                <c:pt idx="980">
                  <c:v>2688.6024691295302</c:v>
                </c:pt>
                <c:pt idx="981">
                  <c:v>2689.1133495763702</c:v>
                </c:pt>
                <c:pt idx="982">
                  <c:v>2689.70501663594</c:v>
                </c:pt>
                <c:pt idx="983">
                  <c:v>2690.2699111768302</c:v>
                </c:pt>
                <c:pt idx="984">
                  <c:v>2690.2699111768302</c:v>
                </c:pt>
                <c:pt idx="985">
                  <c:v>2628.4040311020899</c:v>
                </c:pt>
                <c:pt idx="986">
                  <c:v>2832.36749723204</c:v>
                </c:pt>
                <c:pt idx="987">
                  <c:v>2927.5744508417902</c:v>
                </c:pt>
                <c:pt idx="988">
                  <c:v>3046.8032897437101</c:v>
                </c:pt>
                <c:pt idx="989">
                  <c:v>2968.8127841241899</c:v>
                </c:pt>
                <c:pt idx="990">
                  <c:v>3133.7219403081299</c:v>
                </c:pt>
                <c:pt idx="991">
                  <c:v>3220.16295525655</c:v>
                </c:pt>
                <c:pt idx="992">
                  <c:v>3111.3524737258699</c:v>
                </c:pt>
                <c:pt idx="993">
                  <c:v>3217.7284492621102</c:v>
                </c:pt>
                <c:pt idx="994">
                  <c:v>3419.8584443824302</c:v>
                </c:pt>
                <c:pt idx="995">
                  <c:v>3489.2362177774698</c:v>
                </c:pt>
                <c:pt idx="996">
                  <c:v>3214.3351624168799</c:v>
                </c:pt>
                <c:pt idx="997">
                  <c:v>3035.4567271078299</c:v>
                </c:pt>
                <c:pt idx="998">
                  <c:v>3114.4531403149299</c:v>
                </c:pt>
                <c:pt idx="999">
                  <c:v>2906.5629645660201</c:v>
                </c:pt>
                <c:pt idx="1000">
                  <c:v>3028.0282458433499</c:v>
                </c:pt>
                <c:pt idx="1001">
                  <c:v>3098.4827655149802</c:v>
                </c:pt>
                <c:pt idx="1002">
                  <c:v>3117.80703448131</c:v>
                </c:pt>
                <c:pt idx="1003">
                  <c:v>3330.8829292125802</c:v>
                </c:pt>
                <c:pt idx="1004">
                  <c:v>3397.1717300498099</c:v>
                </c:pt>
                <c:pt idx="1005">
                  <c:v>3516.6467338617699</c:v>
                </c:pt>
                <c:pt idx="1006">
                  <c:v>3532.9606508316901</c:v>
                </c:pt>
                <c:pt idx="1007">
                  <c:v>3635.9953910732902</c:v>
                </c:pt>
                <c:pt idx="1008">
                  <c:v>3590.33612425206</c:v>
                </c:pt>
                <c:pt idx="1009">
                  <c:v>3527.6586633214602</c:v>
                </c:pt>
                <c:pt idx="1010">
                  <c:v>3444.6572009863198</c:v>
                </c:pt>
                <c:pt idx="1011">
                  <c:v>3189.0386663506602</c:v>
                </c:pt>
                <c:pt idx="1012">
                  <c:v>3189.0386663506602</c:v>
                </c:pt>
                <c:pt idx="1013">
                  <c:v>3189.0386663506602</c:v>
                </c:pt>
                <c:pt idx="1014">
                  <c:v>3189.0386663506602</c:v>
                </c:pt>
                <c:pt idx="1015">
                  <c:v>3189.0386663506602</c:v>
                </c:pt>
                <c:pt idx="1016">
                  <c:v>3294.62636135808</c:v>
                </c:pt>
                <c:pt idx="1017">
                  <c:v>3439.43454262164</c:v>
                </c:pt>
                <c:pt idx="1018">
                  <c:v>3546.8504002690902</c:v>
                </c:pt>
                <c:pt idx="1019">
                  <c:v>3516.4579015693298</c:v>
                </c:pt>
                <c:pt idx="1020">
                  <c:v>3297.45131858573</c:v>
                </c:pt>
                <c:pt idx="1021">
                  <c:v>3426.4062435205801</c:v>
                </c:pt>
                <c:pt idx="1022">
                  <c:v>3453.2285039032499</c:v>
                </c:pt>
                <c:pt idx="1023">
                  <c:v>3541.3628707073299</c:v>
                </c:pt>
                <c:pt idx="1024">
                  <c:v>3637.7937594105101</c:v>
                </c:pt>
                <c:pt idx="1025">
                  <c:v>3574.8386510209698</c:v>
                </c:pt>
                <c:pt idx="1026">
                  <c:v>3602.5582662133402</c:v>
                </c:pt>
                <c:pt idx="1027">
                  <c:v>3645.72179897879</c:v>
                </c:pt>
                <c:pt idx="1028">
                  <c:v>3849.3162040033299</c:v>
                </c:pt>
                <c:pt idx="1029">
                  <c:v>3898.30735068998</c:v>
                </c:pt>
                <c:pt idx="1030">
                  <c:v>4054.7659217332198</c:v>
                </c:pt>
                <c:pt idx="1031">
                  <c:v>4117.53387916065</c:v>
                </c:pt>
                <c:pt idx="1032">
                  <c:v>4233.7795051358798</c:v>
                </c:pt>
                <c:pt idx="1033">
                  <c:v>4182.8564006323804</c:v>
                </c:pt>
                <c:pt idx="1034">
                  <c:v>4417.6858057924501</c:v>
                </c:pt>
                <c:pt idx="1035">
                  <c:v>4298.4773621187396</c:v>
                </c:pt>
                <c:pt idx="1036">
                  <c:v>4460.9461362349302</c:v>
                </c:pt>
                <c:pt idx="1037">
                  <c:v>4646.8373691755796</c:v>
                </c:pt>
                <c:pt idx="1038">
                  <c:v>4791.80419747422</c:v>
                </c:pt>
                <c:pt idx="1039">
                  <c:v>4927.5750281389201</c:v>
                </c:pt>
                <c:pt idx="1040">
                  <c:v>4763.6434399548998</c:v>
                </c:pt>
                <c:pt idx="1041">
                  <c:v>4984.4265885662498</c:v>
                </c:pt>
                <c:pt idx="1042">
                  <c:v>5005.4409452271902</c:v>
                </c:pt>
                <c:pt idx="1043">
                  <c:v>4993.2126978488604</c:v>
                </c:pt>
                <c:pt idx="1044">
                  <c:v>5096.4203760153796</c:v>
                </c:pt>
                <c:pt idx="1045">
                  <c:v>5230.8442426479596</c:v>
                </c:pt>
                <c:pt idx="1046">
                  <c:v>5124.0558242650004</c:v>
                </c:pt>
                <c:pt idx="1047">
                  <c:v>5341.32522048997</c:v>
                </c:pt>
                <c:pt idx="1048">
                  <c:v>5238.2286803073102</c:v>
                </c:pt>
                <c:pt idx="1049">
                  <c:v>5370.6754277781802</c:v>
                </c:pt>
                <c:pt idx="1050">
                  <c:v>5508.3591069262402</c:v>
                </c:pt>
                <c:pt idx="1051">
                  <c:v>5504.8681420277799</c:v>
                </c:pt>
                <c:pt idx="1052">
                  <c:v>5336.0156249174997</c:v>
                </c:pt>
                <c:pt idx="1053">
                  <c:v>5663.07090099583</c:v>
                </c:pt>
                <c:pt idx="1054">
                  <c:v>5598.9648828222698</c:v>
                </c:pt>
                <c:pt idx="1055">
                  <c:v>5632.5965706562301</c:v>
                </c:pt>
                <c:pt idx="1056">
                  <c:v>5708.0024034663602</c:v>
                </c:pt>
                <c:pt idx="1057">
                  <c:v>5621.6478173859696</c:v>
                </c:pt>
                <c:pt idx="1058">
                  <c:v>5708.9418785693697</c:v>
                </c:pt>
                <c:pt idx="1059">
                  <c:v>5363.6575612790803</c:v>
                </c:pt>
                <c:pt idx="1060">
                  <c:v>5237.0246004555902</c:v>
                </c:pt>
                <c:pt idx="1061">
                  <c:v>5237.0246004555902</c:v>
                </c:pt>
                <c:pt idx="1062">
                  <c:v>5203.2772359596502</c:v>
                </c:pt>
                <c:pt idx="1063">
                  <c:v>5217.9576387318002</c:v>
                </c:pt>
                <c:pt idx="1064">
                  <c:v>5217.9576387318002</c:v>
                </c:pt>
                <c:pt idx="1065">
                  <c:v>5219.0013294067003</c:v>
                </c:pt>
                <c:pt idx="1066">
                  <c:v>5220.1496302661499</c:v>
                </c:pt>
                <c:pt idx="1067">
                  <c:v>5246.2391920708096</c:v>
                </c:pt>
                <c:pt idx="1068">
                  <c:v>5341.3810470641201</c:v>
                </c:pt>
                <c:pt idx="1069">
                  <c:v>5340.9004859451898</c:v>
                </c:pt>
                <c:pt idx="1070">
                  <c:v>5552.8658523665199</c:v>
                </c:pt>
                <c:pt idx="1071">
                  <c:v>5581.6072016115704</c:v>
                </c:pt>
                <c:pt idx="1072">
                  <c:v>5595.7843929686496</c:v>
                </c:pt>
                <c:pt idx="1073">
                  <c:v>5482.7882573909001</c:v>
                </c:pt>
                <c:pt idx="1074">
                  <c:v>5751.0347210804903</c:v>
                </c:pt>
                <c:pt idx="1075">
                  <c:v>5856.2067851855099</c:v>
                </c:pt>
                <c:pt idx="1076">
                  <c:v>5973.7971569219599</c:v>
                </c:pt>
                <c:pt idx="1077">
                  <c:v>6189.9052329932001</c:v>
                </c:pt>
                <c:pt idx="1078">
                  <c:v>6201.5624655886004</c:v>
                </c:pt>
                <c:pt idx="1079">
                  <c:v>6272.2461002443997</c:v>
                </c:pt>
                <c:pt idx="1080">
                  <c:v>6343.2941112532999</c:v>
                </c:pt>
                <c:pt idx="1081">
                  <c:v>6399.9294545327402</c:v>
                </c:pt>
                <c:pt idx="1082">
                  <c:v>6525.7014862526803</c:v>
                </c:pt>
                <c:pt idx="1083">
                  <c:v>6544.0621224956803</c:v>
                </c:pt>
                <c:pt idx="1084">
                  <c:v>6715.4082503293703</c:v>
                </c:pt>
                <c:pt idx="1085">
                  <c:v>6874.0370306917403</c:v>
                </c:pt>
                <c:pt idx="1086">
                  <c:v>7094.9946149981997</c:v>
                </c:pt>
                <c:pt idx="1087">
                  <c:v>7175.3328150099596</c:v>
                </c:pt>
              </c:numCache>
            </c:numRef>
          </c:val>
          <c:smooth val="0"/>
          <c:extLst>
            <c:ext xmlns:c16="http://schemas.microsoft.com/office/drawing/2014/chart" uri="{C3380CC4-5D6E-409C-BE32-E72D297353CC}">
              <c16:uniqueId val="{0000000C-34B5-FB41-8C13-5B247D7B3865}"/>
            </c:ext>
          </c:extLst>
        </c:ser>
        <c:ser>
          <c:idx val="13"/>
          <c:order val="13"/>
          <c:tx>
            <c:strRef>
              <c:f>Sheet4!$O$1</c:f>
              <c:strCache>
                <c:ptCount val="1"/>
                <c:pt idx="0">
                  <c:v>20-index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Sheet4!$O$2:$O$1089</c:f>
              <c:numCache>
                <c:formatCode>General</c:formatCode>
                <c:ptCount val="1088"/>
                <c:pt idx="0">
                  <c:v>1</c:v>
                </c:pt>
                <c:pt idx="1">
                  <c:v>0.97533454664173702</c:v>
                </c:pt>
                <c:pt idx="2">
                  <c:v>1.04889778523904</c:v>
                </c:pt>
                <c:pt idx="3">
                  <c:v>1.07279427212183</c:v>
                </c:pt>
                <c:pt idx="4">
                  <c:v>1.12678268279175</c:v>
                </c:pt>
                <c:pt idx="5">
                  <c:v>1.08129258755538</c:v>
                </c:pt>
                <c:pt idx="6">
                  <c:v>1.15414292559497</c:v>
                </c:pt>
                <c:pt idx="7">
                  <c:v>1.1827554105337299</c:v>
                </c:pt>
                <c:pt idx="8">
                  <c:v>1.1793459815878</c:v>
                </c:pt>
                <c:pt idx="9">
                  <c:v>1.16336829101121</c:v>
                </c:pt>
                <c:pt idx="10">
                  <c:v>1.2700988833411999</c:v>
                </c:pt>
                <c:pt idx="11">
                  <c:v>1.32689472536375</c:v>
                </c:pt>
                <c:pt idx="12">
                  <c:v>1.3512114741826999</c:v>
                </c:pt>
                <c:pt idx="13">
                  <c:v>1.2892451876195901</c:v>
                </c:pt>
                <c:pt idx="14">
                  <c:v>1.30073856890911</c:v>
                </c:pt>
                <c:pt idx="15">
                  <c:v>1.39242726641071</c:v>
                </c:pt>
                <c:pt idx="16">
                  <c:v>1.43572238578596</c:v>
                </c:pt>
                <c:pt idx="17">
                  <c:v>1.46005503668175</c:v>
                </c:pt>
                <c:pt idx="18">
                  <c:v>1.63863137319384</c:v>
                </c:pt>
                <c:pt idx="19">
                  <c:v>1.6472473977066799</c:v>
                </c:pt>
                <c:pt idx="20">
                  <c:v>1.7284039431589699</c:v>
                </c:pt>
                <c:pt idx="21">
                  <c:v>1.72946486264057</c:v>
                </c:pt>
                <c:pt idx="22">
                  <c:v>1.72169200976352</c:v>
                </c:pt>
                <c:pt idx="23">
                  <c:v>1.7571316777405299</c:v>
                </c:pt>
                <c:pt idx="24">
                  <c:v>1.6513866384554201</c:v>
                </c:pt>
                <c:pt idx="25">
                  <c:v>1.8202175754623999</c:v>
                </c:pt>
                <c:pt idx="26">
                  <c:v>1.90795230065372</c:v>
                </c:pt>
                <c:pt idx="27">
                  <c:v>2.0695160004336599</c:v>
                </c:pt>
                <c:pt idx="28">
                  <c:v>1.9651841547695701</c:v>
                </c:pt>
                <c:pt idx="29">
                  <c:v>1.58197374922849</c:v>
                </c:pt>
                <c:pt idx="30">
                  <c:v>1.5197947965895</c:v>
                </c:pt>
                <c:pt idx="31">
                  <c:v>1.5255042974987401</c:v>
                </c:pt>
                <c:pt idx="32">
                  <c:v>1.52748869305366</c:v>
                </c:pt>
                <c:pt idx="33">
                  <c:v>1.5318632790501701</c:v>
                </c:pt>
                <c:pt idx="34">
                  <c:v>1.53704939944927</c:v>
                </c:pt>
                <c:pt idx="35">
                  <c:v>1.5403728646487</c:v>
                </c:pt>
                <c:pt idx="36">
                  <c:v>1.5442284214737201</c:v>
                </c:pt>
                <c:pt idx="37">
                  <c:v>1.5484806599121601</c:v>
                </c:pt>
                <c:pt idx="38">
                  <c:v>1.55158059613915</c:v>
                </c:pt>
                <c:pt idx="39">
                  <c:v>1.5531329217224199</c:v>
                </c:pt>
                <c:pt idx="40">
                  <c:v>1.5566312475147199</c:v>
                </c:pt>
                <c:pt idx="41">
                  <c:v>1.5578458753117099</c:v>
                </c:pt>
                <c:pt idx="42">
                  <c:v>1.5599971221017701</c:v>
                </c:pt>
                <c:pt idx="43">
                  <c:v>1.5620263863653201</c:v>
                </c:pt>
                <c:pt idx="44">
                  <c:v>1.56446497597645</c:v>
                </c:pt>
                <c:pt idx="45">
                  <c:v>1.5651534851417199</c:v>
                </c:pt>
                <c:pt idx="46">
                  <c:v>1.5671894568684399</c:v>
                </c:pt>
                <c:pt idx="47">
                  <c:v>1.56836527219958</c:v>
                </c:pt>
                <c:pt idx="48">
                  <c:v>1.5695419697097599</c:v>
                </c:pt>
                <c:pt idx="49">
                  <c:v>1.5707666716473601</c:v>
                </c:pt>
                <c:pt idx="50">
                  <c:v>1.57158367454896</c:v>
                </c:pt>
                <c:pt idx="51">
                  <c:v>1.5719923373849001</c:v>
                </c:pt>
                <c:pt idx="52">
                  <c:v>1.5723696589360401</c:v>
                </c:pt>
                <c:pt idx="53">
                  <c:v>1.5740057412752599</c:v>
                </c:pt>
                <c:pt idx="54">
                  <c:v>1.5765418427700999</c:v>
                </c:pt>
                <c:pt idx="55">
                  <c:v>1.57851370293333</c:v>
                </c:pt>
                <c:pt idx="56">
                  <c:v>1.58206919720123</c:v>
                </c:pt>
                <c:pt idx="57">
                  <c:v>1.5857119617931099</c:v>
                </c:pt>
                <c:pt idx="58">
                  <c:v>1.5881875286273399</c:v>
                </c:pt>
                <c:pt idx="59">
                  <c:v>1.5898400697789701</c:v>
                </c:pt>
                <c:pt idx="60">
                  <c:v>1.5906351806239201</c:v>
                </c:pt>
                <c:pt idx="61">
                  <c:v>1.59104879747066</c:v>
                </c:pt>
                <c:pt idx="62">
                  <c:v>1.5914306930982201</c:v>
                </c:pt>
                <c:pt idx="63">
                  <c:v>1.59186043524923</c:v>
                </c:pt>
                <c:pt idx="64">
                  <c:v>1.5399977517205501</c:v>
                </c:pt>
                <c:pt idx="65">
                  <c:v>1.33664260197606</c:v>
                </c:pt>
                <c:pt idx="66">
                  <c:v>1.25749611941704</c:v>
                </c:pt>
                <c:pt idx="67">
                  <c:v>1.3130292673662001</c:v>
                </c:pt>
                <c:pt idx="68">
                  <c:v>1.3294522449912001</c:v>
                </c:pt>
                <c:pt idx="69">
                  <c:v>1.1245266529607501</c:v>
                </c:pt>
                <c:pt idx="70">
                  <c:v>1.1427051144247999</c:v>
                </c:pt>
                <c:pt idx="71">
                  <c:v>1.14380261610128</c:v>
                </c:pt>
                <c:pt idx="72">
                  <c:v>1.3711434905622999</c:v>
                </c:pt>
                <c:pt idx="73">
                  <c:v>1.5489300390013101</c:v>
                </c:pt>
                <c:pt idx="74">
                  <c:v>1.4018809011964599</c:v>
                </c:pt>
                <c:pt idx="75">
                  <c:v>1.57040382993341</c:v>
                </c:pt>
                <c:pt idx="76">
                  <c:v>1.40386344494783</c:v>
                </c:pt>
                <c:pt idx="77">
                  <c:v>1.2867008220029099</c:v>
                </c:pt>
                <c:pt idx="78">
                  <c:v>1.4153382071103</c:v>
                </c:pt>
                <c:pt idx="79">
                  <c:v>1.4413218147217199</c:v>
                </c:pt>
                <c:pt idx="80">
                  <c:v>1.6246474028925599</c:v>
                </c:pt>
                <c:pt idx="81">
                  <c:v>1.58473541531131</c:v>
                </c:pt>
                <c:pt idx="82">
                  <c:v>1.58702686414734</c:v>
                </c:pt>
                <c:pt idx="83">
                  <c:v>1.5587460142676499</c:v>
                </c:pt>
                <c:pt idx="84">
                  <c:v>1.44485499530091</c:v>
                </c:pt>
                <c:pt idx="85">
                  <c:v>1.41451304039959</c:v>
                </c:pt>
                <c:pt idx="86">
                  <c:v>1.2749802250028699</c:v>
                </c:pt>
                <c:pt idx="87">
                  <c:v>1.3134846277979599</c:v>
                </c:pt>
                <c:pt idx="88">
                  <c:v>1.3134846277979599</c:v>
                </c:pt>
                <c:pt idx="89">
                  <c:v>1.3134846277979599</c:v>
                </c:pt>
                <c:pt idx="90">
                  <c:v>1.3134846277979599</c:v>
                </c:pt>
                <c:pt idx="91">
                  <c:v>1.3199853885925601</c:v>
                </c:pt>
                <c:pt idx="92">
                  <c:v>1.2748232856023101</c:v>
                </c:pt>
                <c:pt idx="93">
                  <c:v>1.25009077133284</c:v>
                </c:pt>
                <c:pt idx="94">
                  <c:v>1.25621621611237</c:v>
                </c:pt>
                <c:pt idx="95">
                  <c:v>1.2565303078557799</c:v>
                </c:pt>
                <c:pt idx="96">
                  <c:v>1.30437307426053</c:v>
                </c:pt>
                <c:pt idx="97">
                  <c:v>1.3817214528059401</c:v>
                </c:pt>
                <c:pt idx="98">
                  <c:v>1.4867528011431701</c:v>
                </c:pt>
                <c:pt idx="99">
                  <c:v>1.5247178066534499</c:v>
                </c:pt>
                <c:pt idx="100">
                  <c:v>1.5653249748666</c:v>
                </c:pt>
                <c:pt idx="101">
                  <c:v>1.6753484657859801</c:v>
                </c:pt>
                <c:pt idx="102">
                  <c:v>1.7566181867481401</c:v>
                </c:pt>
                <c:pt idx="103">
                  <c:v>1.8374497984509399</c:v>
                </c:pt>
                <c:pt idx="104">
                  <c:v>1.9648529256770699</c:v>
                </c:pt>
                <c:pt idx="105">
                  <c:v>2.0142829272717</c:v>
                </c:pt>
                <c:pt idx="106">
                  <c:v>2.03366602164329</c:v>
                </c:pt>
                <c:pt idx="107">
                  <c:v>1.8690607612663199</c:v>
                </c:pt>
                <c:pt idx="108">
                  <c:v>1.96722847587453</c:v>
                </c:pt>
                <c:pt idx="109">
                  <c:v>2.0151076165756998</c:v>
                </c:pt>
                <c:pt idx="110">
                  <c:v>2.1508991919228002</c:v>
                </c:pt>
                <c:pt idx="111">
                  <c:v>2.1733910566296202</c:v>
                </c:pt>
                <c:pt idx="112">
                  <c:v>2.19517879298412</c:v>
                </c:pt>
                <c:pt idx="113">
                  <c:v>2.35449745488823</c:v>
                </c:pt>
                <c:pt idx="114">
                  <c:v>2.4326689582639198</c:v>
                </c:pt>
                <c:pt idx="115">
                  <c:v>2.4379128521532398</c:v>
                </c:pt>
                <c:pt idx="116">
                  <c:v>2.5197831974812099</c:v>
                </c:pt>
                <c:pt idx="117">
                  <c:v>2.5485928987062301</c:v>
                </c:pt>
                <c:pt idx="118">
                  <c:v>2.54196153133771</c:v>
                </c:pt>
                <c:pt idx="119">
                  <c:v>2.3563905706676498</c:v>
                </c:pt>
                <c:pt idx="120">
                  <c:v>2.3623321879650199</c:v>
                </c:pt>
                <c:pt idx="121">
                  <c:v>2.3629464711158401</c:v>
                </c:pt>
                <c:pt idx="122">
                  <c:v>2.36353727862745</c:v>
                </c:pt>
                <c:pt idx="123">
                  <c:v>2.24442032648395</c:v>
                </c:pt>
                <c:pt idx="124">
                  <c:v>2.1922249612444902</c:v>
                </c:pt>
                <c:pt idx="125">
                  <c:v>2.1927730832566001</c:v>
                </c:pt>
                <c:pt idx="126">
                  <c:v>2.1932774765467999</c:v>
                </c:pt>
                <c:pt idx="127">
                  <c:v>2.1932774765467999</c:v>
                </c:pt>
                <c:pt idx="128">
                  <c:v>2.1932774765467999</c:v>
                </c:pt>
                <c:pt idx="129">
                  <c:v>2.1932774765467999</c:v>
                </c:pt>
                <c:pt idx="130">
                  <c:v>2.1932774765467999</c:v>
                </c:pt>
                <c:pt idx="131">
                  <c:v>2.1932774765467999</c:v>
                </c:pt>
                <c:pt idx="132">
                  <c:v>2.1932774765467999</c:v>
                </c:pt>
                <c:pt idx="133">
                  <c:v>2.1932774765467999</c:v>
                </c:pt>
                <c:pt idx="134">
                  <c:v>2.2963189796990902</c:v>
                </c:pt>
                <c:pt idx="135">
                  <c:v>2.2342924194363398</c:v>
                </c:pt>
                <c:pt idx="136">
                  <c:v>2.25302162688567</c:v>
                </c:pt>
                <c:pt idx="137">
                  <c:v>2.4287485095322898</c:v>
                </c:pt>
                <c:pt idx="138">
                  <c:v>2.3849042987290399</c:v>
                </c:pt>
                <c:pt idx="139">
                  <c:v>2.4860039700204402</c:v>
                </c:pt>
                <c:pt idx="140">
                  <c:v>2.3385738618406</c:v>
                </c:pt>
                <c:pt idx="141">
                  <c:v>2.4208078571670799</c:v>
                </c:pt>
                <c:pt idx="142">
                  <c:v>2.1294353031584299</c:v>
                </c:pt>
                <c:pt idx="143">
                  <c:v>2.1677651386152799</c:v>
                </c:pt>
                <c:pt idx="144">
                  <c:v>2.1677651386152799</c:v>
                </c:pt>
                <c:pt idx="145">
                  <c:v>2.1677651386152799</c:v>
                </c:pt>
                <c:pt idx="146">
                  <c:v>2.1677651386152799</c:v>
                </c:pt>
                <c:pt idx="147">
                  <c:v>2.02203708952716</c:v>
                </c:pt>
                <c:pt idx="148">
                  <c:v>2.0309340527210802</c:v>
                </c:pt>
                <c:pt idx="149">
                  <c:v>2.0377764712687898</c:v>
                </c:pt>
                <c:pt idx="150">
                  <c:v>1.9631195979574301</c:v>
                </c:pt>
                <c:pt idx="151">
                  <c:v>2.0227494634555701</c:v>
                </c:pt>
                <c:pt idx="152">
                  <c:v>1.97371349867998</c:v>
                </c:pt>
                <c:pt idx="153">
                  <c:v>2.0022437578954202</c:v>
                </c:pt>
                <c:pt idx="154">
                  <c:v>2.0437732222632601</c:v>
                </c:pt>
                <c:pt idx="155">
                  <c:v>2.0485038343629598</c:v>
                </c:pt>
                <c:pt idx="156">
                  <c:v>1.5979095409751101</c:v>
                </c:pt>
                <c:pt idx="157">
                  <c:v>1.59327560330628</c:v>
                </c:pt>
                <c:pt idx="158">
                  <c:v>1.59327560330628</c:v>
                </c:pt>
                <c:pt idx="159">
                  <c:v>1.59327560330628</c:v>
                </c:pt>
                <c:pt idx="160">
                  <c:v>1.59327560330628</c:v>
                </c:pt>
                <c:pt idx="161">
                  <c:v>1.59327560330628</c:v>
                </c:pt>
                <c:pt idx="162">
                  <c:v>1.56600147552508</c:v>
                </c:pt>
                <c:pt idx="163">
                  <c:v>1.5767277287511501</c:v>
                </c:pt>
                <c:pt idx="164">
                  <c:v>1.5104380039279599</c:v>
                </c:pt>
                <c:pt idx="165">
                  <c:v>1.5018285073055699</c:v>
                </c:pt>
                <c:pt idx="166">
                  <c:v>1.5018285073055699</c:v>
                </c:pt>
                <c:pt idx="167">
                  <c:v>1.5018285073055699</c:v>
                </c:pt>
                <c:pt idx="168">
                  <c:v>1.5018285073055699</c:v>
                </c:pt>
                <c:pt idx="169">
                  <c:v>1.5018285073055699</c:v>
                </c:pt>
                <c:pt idx="170">
                  <c:v>1.5936184851792701</c:v>
                </c:pt>
                <c:pt idx="171">
                  <c:v>1.5908507819711</c:v>
                </c:pt>
                <c:pt idx="172">
                  <c:v>1.57698683146188</c:v>
                </c:pt>
                <c:pt idx="173">
                  <c:v>1.4940667093267299</c:v>
                </c:pt>
                <c:pt idx="174">
                  <c:v>1.49869831612564</c:v>
                </c:pt>
                <c:pt idx="175">
                  <c:v>1.49869831612564</c:v>
                </c:pt>
                <c:pt idx="176">
                  <c:v>1.49908802639943</c:v>
                </c:pt>
                <c:pt idx="177">
                  <c:v>1.4994178603964801</c:v>
                </c:pt>
                <c:pt idx="178">
                  <c:v>1.4994178603964801</c:v>
                </c:pt>
                <c:pt idx="179">
                  <c:v>1.4994178603964801</c:v>
                </c:pt>
                <c:pt idx="180">
                  <c:v>1.49979275984757</c:v>
                </c:pt>
                <c:pt idx="181">
                  <c:v>1.5001827547122999</c:v>
                </c:pt>
                <c:pt idx="182">
                  <c:v>1.50057285098837</c:v>
                </c:pt>
                <c:pt idx="183">
                  <c:v>1.52655025309958</c:v>
                </c:pt>
                <c:pt idx="184">
                  <c:v>1.5670568791561801</c:v>
                </c:pt>
                <c:pt idx="185">
                  <c:v>1.67448087260252</c:v>
                </c:pt>
                <c:pt idx="186">
                  <c:v>1.6773301416947199</c:v>
                </c:pt>
                <c:pt idx="187">
                  <c:v>1.7640881742830199</c:v>
                </c:pt>
                <c:pt idx="188">
                  <c:v>1.89047471900388</c:v>
                </c:pt>
                <c:pt idx="189">
                  <c:v>2.0072845255543101</c:v>
                </c:pt>
                <c:pt idx="190">
                  <c:v>2.1298554218049501</c:v>
                </c:pt>
                <c:pt idx="191">
                  <c:v>2.1475821821588199</c:v>
                </c:pt>
                <c:pt idx="192">
                  <c:v>2.2716449793070401</c:v>
                </c:pt>
                <c:pt idx="193">
                  <c:v>2.3136866014520399</c:v>
                </c:pt>
                <c:pt idx="194">
                  <c:v>2.2044548396773398</c:v>
                </c:pt>
                <c:pt idx="195">
                  <c:v>2.2339738632620798</c:v>
                </c:pt>
                <c:pt idx="196">
                  <c:v>2.2885001134710201</c:v>
                </c:pt>
                <c:pt idx="197">
                  <c:v>2.2631282456394701</c:v>
                </c:pt>
                <c:pt idx="198">
                  <c:v>2.1293687538371202</c:v>
                </c:pt>
                <c:pt idx="199">
                  <c:v>2.1501565199422998</c:v>
                </c:pt>
                <c:pt idx="200">
                  <c:v>2.1909842917845199</c:v>
                </c:pt>
                <c:pt idx="201">
                  <c:v>2.1992500306842602</c:v>
                </c:pt>
                <c:pt idx="202">
                  <c:v>2.2542290569441299</c:v>
                </c:pt>
                <c:pt idx="203">
                  <c:v>2.2170093949914702</c:v>
                </c:pt>
                <c:pt idx="204">
                  <c:v>2.3302307294241</c:v>
                </c:pt>
                <c:pt idx="205">
                  <c:v>2.4587275295406501</c:v>
                </c:pt>
                <c:pt idx="206">
                  <c:v>2.4229870038151802</c:v>
                </c:pt>
                <c:pt idx="207">
                  <c:v>2.46141481012716</c:v>
                </c:pt>
                <c:pt idx="208">
                  <c:v>2.4625607989206402</c:v>
                </c:pt>
                <c:pt idx="209">
                  <c:v>2.46752074178776</c:v>
                </c:pt>
                <c:pt idx="210">
                  <c:v>2.51024214405997</c:v>
                </c:pt>
                <c:pt idx="211">
                  <c:v>2.6132317983059798</c:v>
                </c:pt>
                <c:pt idx="212">
                  <c:v>2.66630140314569</c:v>
                </c:pt>
                <c:pt idx="213">
                  <c:v>2.8327765482490399</c:v>
                </c:pt>
                <c:pt idx="214">
                  <c:v>2.722649829631</c:v>
                </c:pt>
                <c:pt idx="215">
                  <c:v>2.9361233135789302</c:v>
                </c:pt>
                <c:pt idx="216">
                  <c:v>2.9871396836816499</c:v>
                </c:pt>
                <c:pt idx="217">
                  <c:v>2.9985690874110502</c:v>
                </c:pt>
                <c:pt idx="218">
                  <c:v>2.9327028361287999</c:v>
                </c:pt>
                <c:pt idx="219">
                  <c:v>3.1155195979852102</c:v>
                </c:pt>
                <c:pt idx="220">
                  <c:v>3.2648896829837502</c:v>
                </c:pt>
                <c:pt idx="221">
                  <c:v>3.3921197874531801</c:v>
                </c:pt>
                <c:pt idx="222">
                  <c:v>3.5764942643977502</c:v>
                </c:pt>
                <c:pt idx="223">
                  <c:v>3.6225173153718102</c:v>
                </c:pt>
                <c:pt idx="224">
                  <c:v>3.8519248706417399</c:v>
                </c:pt>
                <c:pt idx="225">
                  <c:v>3.6272042385148602</c:v>
                </c:pt>
                <c:pt idx="226">
                  <c:v>3.8424370225286602</c:v>
                </c:pt>
                <c:pt idx="227">
                  <c:v>4.0066534107294904</c:v>
                </c:pt>
                <c:pt idx="228">
                  <c:v>4.1653574367623802</c:v>
                </c:pt>
                <c:pt idx="229">
                  <c:v>4.00445982242619</c:v>
                </c:pt>
                <c:pt idx="230">
                  <c:v>3.8976396787269301</c:v>
                </c:pt>
                <c:pt idx="231">
                  <c:v>3.6447011328213699</c:v>
                </c:pt>
                <c:pt idx="232">
                  <c:v>3.3938979778042602</c:v>
                </c:pt>
                <c:pt idx="233">
                  <c:v>3.394780501589</c:v>
                </c:pt>
                <c:pt idx="234">
                  <c:v>3.3955613869983301</c:v>
                </c:pt>
                <c:pt idx="235">
                  <c:v>3.39641037921974</c:v>
                </c:pt>
                <c:pt idx="236">
                  <c:v>3.39729355631051</c:v>
                </c:pt>
                <c:pt idx="237">
                  <c:v>3.3980410393756202</c:v>
                </c:pt>
                <c:pt idx="238">
                  <c:v>3.39892464049103</c:v>
                </c:pt>
                <c:pt idx="239">
                  <c:v>3.3997744736267199</c:v>
                </c:pt>
                <c:pt idx="240">
                  <c:v>3.4006245192461799</c:v>
                </c:pt>
                <c:pt idx="241">
                  <c:v>3.4013387218128699</c:v>
                </c:pt>
                <c:pt idx="242">
                  <c:v>3.4917981096235602</c:v>
                </c:pt>
                <c:pt idx="243">
                  <c:v>3.4316939673640099</c:v>
                </c:pt>
                <c:pt idx="244">
                  <c:v>3.4152235153072099</c:v>
                </c:pt>
                <c:pt idx="245">
                  <c:v>3.5013909057940702</c:v>
                </c:pt>
                <c:pt idx="246">
                  <c:v>3.43344921940096</c:v>
                </c:pt>
                <c:pt idx="247">
                  <c:v>3.53967720555071</c:v>
                </c:pt>
                <c:pt idx="248">
                  <c:v>3.40318325274038</c:v>
                </c:pt>
                <c:pt idx="249">
                  <c:v>3.2565270137328</c:v>
                </c:pt>
                <c:pt idx="250">
                  <c:v>3.2753629090085998</c:v>
                </c:pt>
                <c:pt idx="251">
                  <c:v>3.3902347548569902</c:v>
                </c:pt>
                <c:pt idx="252">
                  <c:v>3.6412233859763101</c:v>
                </c:pt>
                <c:pt idx="253">
                  <c:v>3.6405882526006699</c:v>
                </c:pt>
                <c:pt idx="254">
                  <c:v>3.4574888325161601</c:v>
                </c:pt>
                <c:pt idx="255">
                  <c:v>3.4693484207947498</c:v>
                </c:pt>
                <c:pt idx="256">
                  <c:v>3.36659686546396</c:v>
                </c:pt>
                <c:pt idx="257">
                  <c:v>3.4019626999871302</c:v>
                </c:pt>
                <c:pt idx="258">
                  <c:v>3.0619746605136799</c:v>
                </c:pt>
                <c:pt idx="259">
                  <c:v>3.1116643298983302</c:v>
                </c:pt>
                <c:pt idx="260">
                  <c:v>3.1147774882852501</c:v>
                </c:pt>
                <c:pt idx="261">
                  <c:v>3.11751964400375</c:v>
                </c:pt>
                <c:pt idx="262">
                  <c:v>3.1208883166020498</c:v>
                </c:pt>
                <c:pt idx="263">
                  <c:v>3.1240107034045401</c:v>
                </c:pt>
                <c:pt idx="264">
                  <c:v>3.1270111336477</c:v>
                </c:pt>
                <c:pt idx="265">
                  <c:v>3.1297640594968801</c:v>
                </c:pt>
                <c:pt idx="266">
                  <c:v>3.1322688224211399</c:v>
                </c:pt>
                <c:pt idx="267">
                  <c:v>3.19989088711417</c:v>
                </c:pt>
                <c:pt idx="268">
                  <c:v>3.3011830914954201</c:v>
                </c:pt>
                <c:pt idx="269">
                  <c:v>3.4086170887662299</c:v>
                </c:pt>
                <c:pt idx="270">
                  <c:v>3.4752220537485599</c:v>
                </c:pt>
                <c:pt idx="271">
                  <c:v>3.6562412304258598</c:v>
                </c:pt>
                <c:pt idx="272">
                  <c:v>3.72300984425324</c:v>
                </c:pt>
                <c:pt idx="273">
                  <c:v>3.7809142513865002</c:v>
                </c:pt>
                <c:pt idx="274">
                  <c:v>3.83307466650326</c:v>
                </c:pt>
                <c:pt idx="275">
                  <c:v>3.9877861959747101</c:v>
                </c:pt>
                <c:pt idx="276">
                  <c:v>4.1652550775078296</c:v>
                </c:pt>
                <c:pt idx="277">
                  <c:v>3.92189839245014</c:v>
                </c:pt>
                <c:pt idx="278">
                  <c:v>3.9789860081412201</c:v>
                </c:pt>
                <c:pt idx="279">
                  <c:v>4.1758292191931901</c:v>
                </c:pt>
                <c:pt idx="280">
                  <c:v>4.38175880663555</c:v>
                </c:pt>
                <c:pt idx="281">
                  <c:v>4.3793407255719297</c:v>
                </c:pt>
                <c:pt idx="282">
                  <c:v>4.5050842195328702</c:v>
                </c:pt>
                <c:pt idx="283">
                  <c:v>4.7604896216036696</c:v>
                </c:pt>
                <c:pt idx="284">
                  <c:v>5.0398382627596696</c:v>
                </c:pt>
                <c:pt idx="285">
                  <c:v>5.1163592846028498</c:v>
                </c:pt>
                <c:pt idx="286">
                  <c:v>5.0118720813202904</c:v>
                </c:pt>
                <c:pt idx="287">
                  <c:v>5.2633207268444702</c:v>
                </c:pt>
                <c:pt idx="288">
                  <c:v>5.1452461135827798</c:v>
                </c:pt>
                <c:pt idx="289">
                  <c:v>5.0166655285714699</c:v>
                </c:pt>
                <c:pt idx="290">
                  <c:v>5.3709423017624802</c:v>
                </c:pt>
                <c:pt idx="291">
                  <c:v>5.6089107187395699</c:v>
                </c:pt>
                <c:pt idx="292">
                  <c:v>5.6538907874848503</c:v>
                </c:pt>
                <c:pt idx="293">
                  <c:v>5.5189742035291696</c:v>
                </c:pt>
                <c:pt idx="294">
                  <c:v>5.5570497821011902</c:v>
                </c:pt>
                <c:pt idx="295">
                  <c:v>5.7503594781803704</c:v>
                </c:pt>
                <c:pt idx="296">
                  <c:v>5.8435809307408002</c:v>
                </c:pt>
                <c:pt idx="297">
                  <c:v>5.6950942600280996</c:v>
                </c:pt>
                <c:pt idx="298">
                  <c:v>5.95445478652801</c:v>
                </c:pt>
                <c:pt idx="299">
                  <c:v>5.6658362821284598</c:v>
                </c:pt>
                <c:pt idx="300">
                  <c:v>5.8543578170989701</c:v>
                </c:pt>
                <c:pt idx="301">
                  <c:v>6.0882220690266298</c:v>
                </c:pt>
                <c:pt idx="302">
                  <c:v>6.1539152778244599</c:v>
                </c:pt>
                <c:pt idx="303">
                  <c:v>6.1162583007049598</c:v>
                </c:pt>
                <c:pt idx="304">
                  <c:v>6.0017607593820097</c:v>
                </c:pt>
                <c:pt idx="305">
                  <c:v>5.9696973438452599</c:v>
                </c:pt>
                <c:pt idx="306">
                  <c:v>6.3324543874942396</c:v>
                </c:pt>
                <c:pt idx="307">
                  <c:v>6.5270166983010904</c:v>
                </c:pt>
                <c:pt idx="308">
                  <c:v>6.5167964332131803</c:v>
                </c:pt>
                <c:pt idx="309">
                  <c:v>6.5102593454060704</c:v>
                </c:pt>
                <c:pt idx="310">
                  <c:v>6.4264953285252098</c:v>
                </c:pt>
                <c:pt idx="311">
                  <c:v>6.2566054948565197</c:v>
                </c:pt>
                <c:pt idx="312">
                  <c:v>6.29219149992905</c:v>
                </c:pt>
                <c:pt idx="313">
                  <c:v>6.2729576729113798</c:v>
                </c:pt>
                <c:pt idx="314">
                  <c:v>6.3061169187734896</c:v>
                </c:pt>
                <c:pt idx="315">
                  <c:v>6.0062299972265896</c:v>
                </c:pt>
                <c:pt idx="316">
                  <c:v>6.0415950986302098</c:v>
                </c:pt>
                <c:pt idx="317">
                  <c:v>6.0492120776364704</c:v>
                </c:pt>
                <c:pt idx="318">
                  <c:v>6.1985170933903904</c:v>
                </c:pt>
                <c:pt idx="319">
                  <c:v>6.20748041120968</c:v>
                </c:pt>
                <c:pt idx="320">
                  <c:v>6.5327598225922996</c:v>
                </c:pt>
                <c:pt idx="321">
                  <c:v>6.64743305080078</c:v>
                </c:pt>
                <c:pt idx="322">
                  <c:v>6.8981098289321503</c:v>
                </c:pt>
                <c:pt idx="323">
                  <c:v>7.1981293309524599</c:v>
                </c:pt>
                <c:pt idx="324">
                  <c:v>7.4253457695499598</c:v>
                </c:pt>
                <c:pt idx="325">
                  <c:v>7.5126195086441703</c:v>
                </c:pt>
                <c:pt idx="326">
                  <c:v>7.8891608849218198</c:v>
                </c:pt>
                <c:pt idx="327">
                  <c:v>7.70693523385932</c:v>
                </c:pt>
                <c:pt idx="328">
                  <c:v>8.2065400000610893</c:v>
                </c:pt>
                <c:pt idx="329">
                  <c:v>8.0749361557060393</c:v>
                </c:pt>
                <c:pt idx="330">
                  <c:v>8.8414883301871008</c:v>
                </c:pt>
                <c:pt idx="331">
                  <c:v>9.3360345157263591</c:v>
                </c:pt>
                <c:pt idx="332">
                  <c:v>9.39933950138035</c:v>
                </c:pt>
                <c:pt idx="333">
                  <c:v>9.6897564231954707</c:v>
                </c:pt>
                <c:pt idx="334">
                  <c:v>9.6834570775720792</c:v>
                </c:pt>
                <c:pt idx="335">
                  <c:v>9.9932820226429993</c:v>
                </c:pt>
                <c:pt idx="336">
                  <c:v>10.1043466339868</c:v>
                </c:pt>
                <c:pt idx="337">
                  <c:v>10.775262685621399</c:v>
                </c:pt>
                <c:pt idx="338">
                  <c:v>10.989795252839601</c:v>
                </c:pt>
                <c:pt idx="339">
                  <c:v>11.0321329935527</c:v>
                </c:pt>
                <c:pt idx="340">
                  <c:v>11.0092437881273</c:v>
                </c:pt>
                <c:pt idx="341">
                  <c:v>10.7350191187137</c:v>
                </c:pt>
                <c:pt idx="342">
                  <c:v>11.510246669721701</c:v>
                </c:pt>
                <c:pt idx="343">
                  <c:v>11.706826064562099</c:v>
                </c:pt>
                <c:pt idx="344">
                  <c:v>11.3766059154632</c:v>
                </c:pt>
                <c:pt idx="345">
                  <c:v>11.830911551905899</c:v>
                </c:pt>
                <c:pt idx="346">
                  <c:v>12.6299939953253</c:v>
                </c:pt>
                <c:pt idx="347">
                  <c:v>12.6873856057121</c:v>
                </c:pt>
                <c:pt idx="348">
                  <c:v>12.056798507265899</c:v>
                </c:pt>
                <c:pt idx="349">
                  <c:v>12.500534525676001</c:v>
                </c:pt>
                <c:pt idx="350">
                  <c:v>13.1246551407877</c:v>
                </c:pt>
                <c:pt idx="351">
                  <c:v>12.7295327039024</c:v>
                </c:pt>
                <c:pt idx="352">
                  <c:v>12.098493867355399</c:v>
                </c:pt>
                <c:pt idx="353">
                  <c:v>11.9447974703233</c:v>
                </c:pt>
                <c:pt idx="354">
                  <c:v>11.9687097740019</c:v>
                </c:pt>
                <c:pt idx="355">
                  <c:v>11.996027924088001</c:v>
                </c:pt>
                <c:pt idx="356">
                  <c:v>11.6815586092559</c:v>
                </c:pt>
                <c:pt idx="357">
                  <c:v>11.6647810400775</c:v>
                </c:pt>
                <c:pt idx="358">
                  <c:v>11.691756345148301</c:v>
                </c:pt>
                <c:pt idx="359">
                  <c:v>11.721254953894199</c:v>
                </c:pt>
                <c:pt idx="360">
                  <c:v>12.0884072800631</c:v>
                </c:pt>
                <c:pt idx="361">
                  <c:v>12.0260649387667</c:v>
                </c:pt>
                <c:pt idx="362">
                  <c:v>12.1409554332296</c:v>
                </c:pt>
                <c:pt idx="363">
                  <c:v>11.547995723758</c:v>
                </c:pt>
                <c:pt idx="364">
                  <c:v>10.882844763479101</c:v>
                </c:pt>
                <c:pt idx="365">
                  <c:v>10.9951033326924</c:v>
                </c:pt>
                <c:pt idx="366">
                  <c:v>11.0264817168304</c:v>
                </c:pt>
                <c:pt idx="367">
                  <c:v>11.0519809274154</c:v>
                </c:pt>
                <c:pt idx="368">
                  <c:v>11.083632776112299</c:v>
                </c:pt>
                <c:pt idx="369">
                  <c:v>11.0969407193784</c:v>
                </c:pt>
                <c:pt idx="370">
                  <c:v>11.106265879099499</c:v>
                </c:pt>
                <c:pt idx="371">
                  <c:v>11.1155988750888</c:v>
                </c:pt>
                <c:pt idx="372">
                  <c:v>11.368043456875499</c:v>
                </c:pt>
                <c:pt idx="373">
                  <c:v>11.7060900130629</c:v>
                </c:pt>
                <c:pt idx="374">
                  <c:v>12.2272507189767</c:v>
                </c:pt>
                <c:pt idx="375">
                  <c:v>12.4673512096946</c:v>
                </c:pt>
                <c:pt idx="376">
                  <c:v>13.0681400934791</c:v>
                </c:pt>
                <c:pt idx="377">
                  <c:v>13.4242623362072</c:v>
                </c:pt>
                <c:pt idx="378">
                  <c:v>13.841745142176199</c:v>
                </c:pt>
                <c:pt idx="379">
                  <c:v>14.5817137581476</c:v>
                </c:pt>
                <c:pt idx="380">
                  <c:v>14.7152979433548</c:v>
                </c:pt>
                <c:pt idx="381">
                  <c:v>14.885740240300001</c:v>
                </c:pt>
                <c:pt idx="382">
                  <c:v>14.959795965486499</c:v>
                </c:pt>
                <c:pt idx="383">
                  <c:v>15.5340104382023</c:v>
                </c:pt>
                <c:pt idx="384">
                  <c:v>15.8381555864127</c:v>
                </c:pt>
                <c:pt idx="385">
                  <c:v>15.8297973250203</c:v>
                </c:pt>
                <c:pt idx="386">
                  <c:v>16.3690070519832</c:v>
                </c:pt>
                <c:pt idx="387">
                  <c:v>16.1701273011426</c:v>
                </c:pt>
                <c:pt idx="388">
                  <c:v>15.4417396894302</c:v>
                </c:pt>
                <c:pt idx="389">
                  <c:v>15.6842984362846</c:v>
                </c:pt>
                <c:pt idx="390">
                  <c:v>15.977880694573701</c:v>
                </c:pt>
                <c:pt idx="391">
                  <c:v>16.424305837168699</c:v>
                </c:pt>
                <c:pt idx="392">
                  <c:v>15.3319387790541</c:v>
                </c:pt>
                <c:pt idx="393">
                  <c:v>15.4517892175824</c:v>
                </c:pt>
                <c:pt idx="394">
                  <c:v>15.5051859421198</c:v>
                </c:pt>
                <c:pt idx="395">
                  <c:v>15.5362257915407</c:v>
                </c:pt>
                <c:pt idx="396">
                  <c:v>15.578694871440501</c:v>
                </c:pt>
                <c:pt idx="397">
                  <c:v>15.6164388889884</c:v>
                </c:pt>
                <c:pt idx="398">
                  <c:v>15.234043887609401</c:v>
                </c:pt>
                <c:pt idx="399">
                  <c:v>15.2509608323865</c:v>
                </c:pt>
                <c:pt idx="400">
                  <c:v>14.3298638427891</c:v>
                </c:pt>
                <c:pt idx="401">
                  <c:v>14.3212185814437</c:v>
                </c:pt>
                <c:pt idx="402">
                  <c:v>14.341281626113799</c:v>
                </c:pt>
                <c:pt idx="403">
                  <c:v>15.0986712520273</c:v>
                </c:pt>
                <c:pt idx="404">
                  <c:v>16.061963010527801</c:v>
                </c:pt>
                <c:pt idx="405">
                  <c:v>16.663296591102501</c:v>
                </c:pt>
                <c:pt idx="406">
                  <c:v>17.187861870941699</c:v>
                </c:pt>
                <c:pt idx="407">
                  <c:v>17.268523718958701</c:v>
                </c:pt>
                <c:pt idx="408">
                  <c:v>17.708863780660099</c:v>
                </c:pt>
                <c:pt idx="409">
                  <c:v>17.197825275811699</c:v>
                </c:pt>
                <c:pt idx="410">
                  <c:v>17.711015999794501</c:v>
                </c:pt>
                <c:pt idx="411">
                  <c:v>18.193775521755398</c:v>
                </c:pt>
                <c:pt idx="412">
                  <c:v>17.831802057601099</c:v>
                </c:pt>
                <c:pt idx="413">
                  <c:v>18.3259635427742</c:v>
                </c:pt>
                <c:pt idx="414">
                  <c:v>19.169856364570499</c:v>
                </c:pt>
                <c:pt idx="415">
                  <c:v>19.170875927793499</c:v>
                </c:pt>
                <c:pt idx="416">
                  <c:v>18.471541318321801</c:v>
                </c:pt>
                <c:pt idx="417">
                  <c:v>18.842131160068</c:v>
                </c:pt>
                <c:pt idx="418">
                  <c:v>18.7527787072972</c:v>
                </c:pt>
                <c:pt idx="419">
                  <c:v>17.5581012165304</c:v>
                </c:pt>
                <c:pt idx="420">
                  <c:v>17.743190445251798</c:v>
                </c:pt>
                <c:pt idx="421">
                  <c:v>17.776755273570402</c:v>
                </c:pt>
                <c:pt idx="422">
                  <c:v>17.825348957146002</c:v>
                </c:pt>
                <c:pt idx="423">
                  <c:v>17.866392389464799</c:v>
                </c:pt>
                <c:pt idx="424">
                  <c:v>17.903770139964401</c:v>
                </c:pt>
                <c:pt idx="425">
                  <c:v>17.9491215294561</c:v>
                </c:pt>
                <c:pt idx="426">
                  <c:v>17.9850538963166</c:v>
                </c:pt>
                <c:pt idx="427">
                  <c:v>18.288794399153399</c:v>
                </c:pt>
                <c:pt idx="428">
                  <c:v>19.233926885015698</c:v>
                </c:pt>
                <c:pt idx="429">
                  <c:v>18.821144910063602</c:v>
                </c:pt>
                <c:pt idx="430">
                  <c:v>19.441961741137799</c:v>
                </c:pt>
                <c:pt idx="431">
                  <c:v>20.375164213161199</c:v>
                </c:pt>
                <c:pt idx="432">
                  <c:v>20.780471422266</c:v>
                </c:pt>
                <c:pt idx="433">
                  <c:v>20.4115061693687</c:v>
                </c:pt>
                <c:pt idx="434">
                  <c:v>20.3830560957697</c:v>
                </c:pt>
                <c:pt idx="435">
                  <c:v>21.470317852820902</c:v>
                </c:pt>
                <c:pt idx="436">
                  <c:v>21.191931436901299</c:v>
                </c:pt>
                <c:pt idx="437">
                  <c:v>21.788856292471799</c:v>
                </c:pt>
                <c:pt idx="438">
                  <c:v>21.662499740207998</c:v>
                </c:pt>
                <c:pt idx="439">
                  <c:v>22.122767887813001</c:v>
                </c:pt>
                <c:pt idx="440">
                  <c:v>22.675487819270302</c:v>
                </c:pt>
                <c:pt idx="441">
                  <c:v>23.0879014255591</c:v>
                </c:pt>
                <c:pt idx="442">
                  <c:v>23.488426090334901</c:v>
                </c:pt>
                <c:pt idx="443">
                  <c:v>23.583501433871401</c:v>
                </c:pt>
                <c:pt idx="444">
                  <c:v>23.9879093101998</c:v>
                </c:pt>
                <c:pt idx="445">
                  <c:v>24.3624369138671</c:v>
                </c:pt>
                <c:pt idx="446">
                  <c:v>24.858812336849802</c:v>
                </c:pt>
                <c:pt idx="447">
                  <c:v>24.565878612833099</c:v>
                </c:pt>
                <c:pt idx="448">
                  <c:v>25.295215821725801</c:v>
                </c:pt>
                <c:pt idx="449">
                  <c:v>25.520620629061799</c:v>
                </c:pt>
                <c:pt idx="450">
                  <c:v>25.585797807792598</c:v>
                </c:pt>
                <c:pt idx="451">
                  <c:v>25.673280400594901</c:v>
                </c:pt>
                <c:pt idx="452">
                  <c:v>26.649583966674999</c:v>
                </c:pt>
                <c:pt idx="453">
                  <c:v>26.852079135259601</c:v>
                </c:pt>
                <c:pt idx="454">
                  <c:v>26.596038226343801</c:v>
                </c:pt>
                <c:pt idx="455">
                  <c:v>27.5069521414101</c:v>
                </c:pt>
                <c:pt idx="456">
                  <c:v>27.3821897640366</c:v>
                </c:pt>
                <c:pt idx="457">
                  <c:v>25.970567540643898</c:v>
                </c:pt>
                <c:pt idx="458">
                  <c:v>26.172321171672799</c:v>
                </c:pt>
                <c:pt idx="459">
                  <c:v>26.919394093841799</c:v>
                </c:pt>
                <c:pt idx="460">
                  <c:v>27.775643067216599</c:v>
                </c:pt>
                <c:pt idx="461">
                  <c:v>28.585921243510299</c:v>
                </c:pt>
                <c:pt idx="462">
                  <c:v>28.678687765238099</c:v>
                </c:pt>
                <c:pt idx="463">
                  <c:v>29.061163272167299</c:v>
                </c:pt>
                <c:pt idx="464">
                  <c:v>29.380066497476101</c:v>
                </c:pt>
                <c:pt idx="465">
                  <c:v>29.1217569366239</c:v>
                </c:pt>
                <c:pt idx="466">
                  <c:v>28.508279403770601</c:v>
                </c:pt>
                <c:pt idx="467">
                  <c:v>29.204662268933099</c:v>
                </c:pt>
                <c:pt idx="468">
                  <c:v>27.668573593338198</c:v>
                </c:pt>
                <c:pt idx="469">
                  <c:v>27.769462228867599</c:v>
                </c:pt>
                <c:pt idx="470">
                  <c:v>27.869603426467101</c:v>
                </c:pt>
                <c:pt idx="471">
                  <c:v>27.985212325475601</c:v>
                </c:pt>
                <c:pt idx="472">
                  <c:v>28.097085734061501</c:v>
                </c:pt>
                <c:pt idx="473">
                  <c:v>28.227180247233001</c:v>
                </c:pt>
                <c:pt idx="474">
                  <c:v>28.340303752442601</c:v>
                </c:pt>
                <c:pt idx="475">
                  <c:v>28.453596671012299</c:v>
                </c:pt>
                <c:pt idx="476">
                  <c:v>28.573341090261501</c:v>
                </c:pt>
                <c:pt idx="477">
                  <c:v>28.950288898533799</c:v>
                </c:pt>
                <c:pt idx="478">
                  <c:v>30.2264514479543</c:v>
                </c:pt>
                <c:pt idx="479">
                  <c:v>31.4945798343199</c:v>
                </c:pt>
                <c:pt idx="480">
                  <c:v>30.2197982193053</c:v>
                </c:pt>
                <c:pt idx="481">
                  <c:v>31.031093898645299</c:v>
                </c:pt>
                <c:pt idx="482">
                  <c:v>32.556290810513197</c:v>
                </c:pt>
                <c:pt idx="483">
                  <c:v>32.370499453768801</c:v>
                </c:pt>
                <c:pt idx="484">
                  <c:v>33.474418665351102</c:v>
                </c:pt>
                <c:pt idx="485">
                  <c:v>32.564919857605801</c:v>
                </c:pt>
                <c:pt idx="486">
                  <c:v>32.802777323642502</c:v>
                </c:pt>
                <c:pt idx="487">
                  <c:v>33.922143913644398</c:v>
                </c:pt>
                <c:pt idx="488">
                  <c:v>32.686576150761503</c:v>
                </c:pt>
                <c:pt idx="489">
                  <c:v>31.582225831206198</c:v>
                </c:pt>
                <c:pt idx="490">
                  <c:v>31.559189251345401</c:v>
                </c:pt>
                <c:pt idx="491">
                  <c:v>31.6920026141328</c:v>
                </c:pt>
                <c:pt idx="492">
                  <c:v>32.439690666508497</c:v>
                </c:pt>
                <c:pt idx="493">
                  <c:v>32.790829502379999</c:v>
                </c:pt>
                <c:pt idx="494">
                  <c:v>32.061819263147697</c:v>
                </c:pt>
                <c:pt idx="495">
                  <c:v>32.624029679342698</c:v>
                </c:pt>
                <c:pt idx="496">
                  <c:v>34.105630696667902</c:v>
                </c:pt>
                <c:pt idx="497">
                  <c:v>34.393564152231797</c:v>
                </c:pt>
                <c:pt idx="498">
                  <c:v>36.421379403991402</c:v>
                </c:pt>
                <c:pt idx="499">
                  <c:v>35.146153616972903</c:v>
                </c:pt>
                <c:pt idx="500">
                  <c:v>34.888034304123401</c:v>
                </c:pt>
                <c:pt idx="501">
                  <c:v>33.008571457997299</c:v>
                </c:pt>
                <c:pt idx="502">
                  <c:v>33.217103414570097</c:v>
                </c:pt>
                <c:pt idx="503">
                  <c:v>33.920674020591498</c:v>
                </c:pt>
                <c:pt idx="504">
                  <c:v>34.061026842616002</c:v>
                </c:pt>
                <c:pt idx="505">
                  <c:v>31.764186275581601</c:v>
                </c:pt>
                <c:pt idx="506">
                  <c:v>32.078213390192197</c:v>
                </c:pt>
                <c:pt idx="507">
                  <c:v>32.2402761941729</c:v>
                </c:pt>
                <c:pt idx="508">
                  <c:v>32.444000434729098</c:v>
                </c:pt>
                <c:pt idx="509">
                  <c:v>32.638571451780997</c:v>
                </c:pt>
                <c:pt idx="510">
                  <c:v>32.806414815679197</c:v>
                </c:pt>
                <c:pt idx="511">
                  <c:v>33.016358309581598</c:v>
                </c:pt>
                <c:pt idx="512">
                  <c:v>33.218012105953797</c:v>
                </c:pt>
                <c:pt idx="513">
                  <c:v>33.420560336333303</c:v>
                </c:pt>
                <c:pt idx="514">
                  <c:v>33.610567424758898</c:v>
                </c:pt>
                <c:pt idx="515">
                  <c:v>33.781048244156899</c:v>
                </c:pt>
                <c:pt idx="516">
                  <c:v>33.958842826499797</c:v>
                </c:pt>
                <c:pt idx="517">
                  <c:v>34.153618615474997</c:v>
                </c:pt>
                <c:pt idx="518">
                  <c:v>34.334404884077202</c:v>
                </c:pt>
                <c:pt idx="519">
                  <c:v>34.515111863097999</c:v>
                </c:pt>
                <c:pt idx="520">
                  <c:v>34.696769929297297</c:v>
                </c:pt>
                <c:pt idx="521">
                  <c:v>34.030407413380502</c:v>
                </c:pt>
                <c:pt idx="522">
                  <c:v>35.761165974458898</c:v>
                </c:pt>
                <c:pt idx="523">
                  <c:v>37.964509504159501</c:v>
                </c:pt>
                <c:pt idx="524">
                  <c:v>39.947246913316697</c:v>
                </c:pt>
                <c:pt idx="525">
                  <c:v>40.638576684836202</c:v>
                </c:pt>
                <c:pt idx="526">
                  <c:v>42.451112771899098</c:v>
                </c:pt>
                <c:pt idx="527">
                  <c:v>43.905419936970198</c:v>
                </c:pt>
                <c:pt idx="528">
                  <c:v>42.278157702386999</c:v>
                </c:pt>
                <c:pt idx="529">
                  <c:v>42.433149475026099</c:v>
                </c:pt>
                <c:pt idx="530">
                  <c:v>40.679505340454398</c:v>
                </c:pt>
                <c:pt idx="531">
                  <c:v>42.294382406552799</c:v>
                </c:pt>
                <c:pt idx="532">
                  <c:v>42.088135563274101</c:v>
                </c:pt>
                <c:pt idx="533">
                  <c:v>40.382189745670999</c:v>
                </c:pt>
                <c:pt idx="534">
                  <c:v>39.935297842354501</c:v>
                </c:pt>
                <c:pt idx="535">
                  <c:v>40.084922762735196</c:v>
                </c:pt>
                <c:pt idx="536">
                  <c:v>41.354190488038597</c:v>
                </c:pt>
                <c:pt idx="537">
                  <c:v>42.646259001847298</c:v>
                </c:pt>
                <c:pt idx="538">
                  <c:v>43.025322776397203</c:v>
                </c:pt>
                <c:pt idx="539">
                  <c:v>43.258312823799699</c:v>
                </c:pt>
                <c:pt idx="540">
                  <c:v>43.937188966042001</c:v>
                </c:pt>
                <c:pt idx="541">
                  <c:v>42.997654972610398</c:v>
                </c:pt>
                <c:pt idx="542">
                  <c:v>42.792247152647597</c:v>
                </c:pt>
                <c:pt idx="543">
                  <c:v>44.315496359484399</c:v>
                </c:pt>
                <c:pt idx="544">
                  <c:v>43.973865587649499</c:v>
                </c:pt>
                <c:pt idx="545">
                  <c:v>44.369211501497098</c:v>
                </c:pt>
                <c:pt idx="546">
                  <c:v>46.558958934889098</c:v>
                </c:pt>
                <c:pt idx="547">
                  <c:v>47.057843623716003</c:v>
                </c:pt>
                <c:pt idx="548">
                  <c:v>45.723006512835603</c:v>
                </c:pt>
                <c:pt idx="549">
                  <c:v>43.705035249789198</c:v>
                </c:pt>
                <c:pt idx="550">
                  <c:v>43.600111105923901</c:v>
                </c:pt>
                <c:pt idx="551">
                  <c:v>43.827392558067601</c:v>
                </c:pt>
                <c:pt idx="552">
                  <c:v>44.049695552865302</c:v>
                </c:pt>
                <c:pt idx="553">
                  <c:v>44.272239654338797</c:v>
                </c:pt>
                <c:pt idx="554">
                  <c:v>44.551993101455103</c:v>
                </c:pt>
                <c:pt idx="555">
                  <c:v>44.860418436279801</c:v>
                </c:pt>
                <c:pt idx="556">
                  <c:v>45.168259908081303</c:v>
                </c:pt>
                <c:pt idx="557">
                  <c:v>45.050898564005102</c:v>
                </c:pt>
                <c:pt idx="558">
                  <c:v>39.537068870516997</c:v>
                </c:pt>
                <c:pt idx="559">
                  <c:v>38.9714469784264</c:v>
                </c:pt>
                <c:pt idx="560">
                  <c:v>39.2122181995327</c:v>
                </c:pt>
                <c:pt idx="561">
                  <c:v>39.443823676393698</c:v>
                </c:pt>
                <c:pt idx="562">
                  <c:v>39.659747821309402</c:v>
                </c:pt>
                <c:pt idx="563">
                  <c:v>39.960657359512503</c:v>
                </c:pt>
                <c:pt idx="564">
                  <c:v>40.260632592627601</c:v>
                </c:pt>
                <c:pt idx="565">
                  <c:v>40.502886085804498</c:v>
                </c:pt>
                <c:pt idx="566">
                  <c:v>40.788986522313401</c:v>
                </c:pt>
                <c:pt idx="567">
                  <c:v>41.031961222685702</c:v>
                </c:pt>
                <c:pt idx="568">
                  <c:v>41.361467282875999</c:v>
                </c:pt>
                <c:pt idx="569">
                  <c:v>41.571263567603602</c:v>
                </c:pt>
                <c:pt idx="570">
                  <c:v>41.796325128313498</c:v>
                </c:pt>
                <c:pt idx="571">
                  <c:v>42.086931502287797</c:v>
                </c:pt>
                <c:pt idx="572">
                  <c:v>42.328327103745302</c:v>
                </c:pt>
                <c:pt idx="573">
                  <c:v>44.324622037268803</c:v>
                </c:pt>
                <c:pt idx="574">
                  <c:v>45.683487117785297</c:v>
                </c:pt>
                <c:pt idx="575">
                  <c:v>47.8173512853229</c:v>
                </c:pt>
                <c:pt idx="576">
                  <c:v>50.511266040322099</c:v>
                </c:pt>
                <c:pt idx="577">
                  <c:v>53.1528030113803</c:v>
                </c:pt>
                <c:pt idx="578">
                  <c:v>49.908590973183699</c:v>
                </c:pt>
                <c:pt idx="579">
                  <c:v>48.733953386302801</c:v>
                </c:pt>
                <c:pt idx="580">
                  <c:v>46.911443566547902</c:v>
                </c:pt>
                <c:pt idx="581">
                  <c:v>49.6618287915298</c:v>
                </c:pt>
                <c:pt idx="582">
                  <c:v>51.194785381113398</c:v>
                </c:pt>
                <c:pt idx="583">
                  <c:v>50.607326199105898</c:v>
                </c:pt>
                <c:pt idx="584">
                  <c:v>57.012577559046299</c:v>
                </c:pt>
                <c:pt idx="585">
                  <c:v>57.4042665680116</c:v>
                </c:pt>
                <c:pt idx="586">
                  <c:v>58.9622756928621</c:v>
                </c:pt>
                <c:pt idx="587">
                  <c:v>58.330355105461898</c:v>
                </c:pt>
                <c:pt idx="588">
                  <c:v>57.748948512021897</c:v>
                </c:pt>
                <c:pt idx="589">
                  <c:v>60.339544879151298</c:v>
                </c:pt>
                <c:pt idx="590">
                  <c:v>59.967518193787697</c:v>
                </c:pt>
                <c:pt idx="591">
                  <c:v>59.881259451625603</c:v>
                </c:pt>
                <c:pt idx="592">
                  <c:v>61.3820676892432</c:v>
                </c:pt>
                <c:pt idx="593">
                  <c:v>60.133928794138697</c:v>
                </c:pt>
                <c:pt idx="594">
                  <c:v>60.605635163384001</c:v>
                </c:pt>
                <c:pt idx="595">
                  <c:v>64.288212180781699</c:v>
                </c:pt>
                <c:pt idx="596">
                  <c:v>61.934549261043003</c:v>
                </c:pt>
                <c:pt idx="597">
                  <c:v>60.944256969389698</c:v>
                </c:pt>
                <c:pt idx="598">
                  <c:v>60.337945723591297</c:v>
                </c:pt>
                <c:pt idx="599">
                  <c:v>61.021815286848501</c:v>
                </c:pt>
                <c:pt idx="600">
                  <c:v>61.252893414767101</c:v>
                </c:pt>
                <c:pt idx="601">
                  <c:v>61.4959138644452</c:v>
                </c:pt>
                <c:pt idx="602">
                  <c:v>60.855983576669502</c:v>
                </c:pt>
                <c:pt idx="603">
                  <c:v>60.043607488118397</c:v>
                </c:pt>
                <c:pt idx="604">
                  <c:v>60.393371413385601</c:v>
                </c:pt>
                <c:pt idx="605">
                  <c:v>60.685743285579697</c:v>
                </c:pt>
                <c:pt idx="606">
                  <c:v>60.992334603459</c:v>
                </c:pt>
                <c:pt idx="607">
                  <c:v>61.411547445430003</c:v>
                </c:pt>
                <c:pt idx="608">
                  <c:v>57.997864077288902</c:v>
                </c:pt>
                <c:pt idx="609">
                  <c:v>58.717247998599902</c:v>
                </c:pt>
                <c:pt idx="610">
                  <c:v>59.028057587702897</c:v>
                </c:pt>
                <c:pt idx="611">
                  <c:v>59.347628022331499</c:v>
                </c:pt>
                <c:pt idx="612">
                  <c:v>60.165573668825097</c:v>
                </c:pt>
                <c:pt idx="613">
                  <c:v>59.457483995889199</c:v>
                </c:pt>
                <c:pt idx="614">
                  <c:v>62.833853158421697</c:v>
                </c:pt>
                <c:pt idx="615">
                  <c:v>65.566325297040393</c:v>
                </c:pt>
                <c:pt idx="616">
                  <c:v>65.014127767529601</c:v>
                </c:pt>
                <c:pt idx="617">
                  <c:v>57.713695028878803</c:v>
                </c:pt>
                <c:pt idx="618">
                  <c:v>60.508520592357897</c:v>
                </c:pt>
                <c:pt idx="619">
                  <c:v>60.5584009260334</c:v>
                </c:pt>
                <c:pt idx="620">
                  <c:v>63.575140953191401</c:v>
                </c:pt>
                <c:pt idx="621">
                  <c:v>61.754599658169703</c:v>
                </c:pt>
                <c:pt idx="622">
                  <c:v>65.768411805034205</c:v>
                </c:pt>
                <c:pt idx="623">
                  <c:v>66.257762096943395</c:v>
                </c:pt>
                <c:pt idx="624">
                  <c:v>65.342517158110695</c:v>
                </c:pt>
                <c:pt idx="625">
                  <c:v>68.357865888273906</c:v>
                </c:pt>
                <c:pt idx="626">
                  <c:v>69.420006218044605</c:v>
                </c:pt>
                <c:pt idx="627">
                  <c:v>73.7902046419687</c:v>
                </c:pt>
                <c:pt idx="628">
                  <c:v>73.776497660898599</c:v>
                </c:pt>
                <c:pt idx="629">
                  <c:v>68.444063739498901</c:v>
                </c:pt>
                <c:pt idx="630">
                  <c:v>72.721879872290501</c:v>
                </c:pt>
                <c:pt idx="631">
                  <c:v>74.732579017149604</c:v>
                </c:pt>
                <c:pt idx="632">
                  <c:v>79.465571987599503</c:v>
                </c:pt>
                <c:pt idx="633">
                  <c:v>79.190589456575495</c:v>
                </c:pt>
                <c:pt idx="634">
                  <c:v>69.914017183538604</c:v>
                </c:pt>
                <c:pt idx="635">
                  <c:v>71.011761446843593</c:v>
                </c:pt>
                <c:pt idx="636">
                  <c:v>75.814086027929505</c:v>
                </c:pt>
                <c:pt idx="637">
                  <c:v>78.586500354576998</c:v>
                </c:pt>
                <c:pt idx="638">
                  <c:v>84.082353204909595</c:v>
                </c:pt>
                <c:pt idx="639">
                  <c:v>86.131913777716306</c:v>
                </c:pt>
                <c:pt idx="640">
                  <c:v>88.670400774301299</c:v>
                </c:pt>
                <c:pt idx="641">
                  <c:v>90.425584534728102</c:v>
                </c:pt>
                <c:pt idx="642">
                  <c:v>99.986504942044206</c:v>
                </c:pt>
                <c:pt idx="643">
                  <c:v>96.824407661209094</c:v>
                </c:pt>
                <c:pt idx="644">
                  <c:v>92.939386517394695</c:v>
                </c:pt>
                <c:pt idx="645">
                  <c:v>94.500562832408306</c:v>
                </c:pt>
                <c:pt idx="646">
                  <c:v>99.059381045566596</c:v>
                </c:pt>
                <c:pt idx="647">
                  <c:v>97.986532754957295</c:v>
                </c:pt>
                <c:pt idx="648">
                  <c:v>99.218990231697802</c:v>
                </c:pt>
                <c:pt idx="649">
                  <c:v>98.138095459906793</c:v>
                </c:pt>
                <c:pt idx="650">
                  <c:v>97.826874536446098</c:v>
                </c:pt>
                <c:pt idx="651">
                  <c:v>92.170049004656605</c:v>
                </c:pt>
                <c:pt idx="652">
                  <c:v>93.440041783406599</c:v>
                </c:pt>
                <c:pt idx="653">
                  <c:v>94.556426280566498</c:v>
                </c:pt>
                <c:pt idx="654">
                  <c:v>95.563787054472897</c:v>
                </c:pt>
                <c:pt idx="655">
                  <c:v>93.152469550651105</c:v>
                </c:pt>
                <c:pt idx="656">
                  <c:v>94.050708722514699</c:v>
                </c:pt>
                <c:pt idx="657">
                  <c:v>94.912166731702897</c:v>
                </c:pt>
                <c:pt idx="658">
                  <c:v>95.833266596007803</c:v>
                </c:pt>
                <c:pt idx="659">
                  <c:v>96.905562982723893</c:v>
                </c:pt>
                <c:pt idx="660">
                  <c:v>97.937950381042796</c:v>
                </c:pt>
                <c:pt idx="661">
                  <c:v>98.868638523719994</c:v>
                </c:pt>
                <c:pt idx="662">
                  <c:v>99.911966305698598</c:v>
                </c:pt>
                <c:pt idx="663">
                  <c:v>100.68412231303699</c:v>
                </c:pt>
                <c:pt idx="664">
                  <c:v>103.392462152478</c:v>
                </c:pt>
                <c:pt idx="665">
                  <c:v>115.65107174432499</c:v>
                </c:pt>
                <c:pt idx="666">
                  <c:v>121.784659788886</c:v>
                </c:pt>
                <c:pt idx="667">
                  <c:v>123.347983272813</c:v>
                </c:pt>
                <c:pt idx="668">
                  <c:v>128.61288655468101</c:v>
                </c:pt>
                <c:pt idx="669">
                  <c:v>132.739093133794</c:v>
                </c:pt>
                <c:pt idx="670">
                  <c:v>137.36367457404</c:v>
                </c:pt>
                <c:pt idx="671">
                  <c:v>147.51950143936401</c:v>
                </c:pt>
                <c:pt idx="672">
                  <c:v>149.33147089116699</c:v>
                </c:pt>
                <c:pt idx="673">
                  <c:v>154.87639744684901</c:v>
                </c:pt>
                <c:pt idx="674">
                  <c:v>149.67194165205899</c:v>
                </c:pt>
                <c:pt idx="675">
                  <c:v>150.03640382207601</c:v>
                </c:pt>
                <c:pt idx="676">
                  <c:v>152.538668689394</c:v>
                </c:pt>
                <c:pt idx="677">
                  <c:v>148.430678908163</c:v>
                </c:pt>
                <c:pt idx="678">
                  <c:v>152.706430973235</c:v>
                </c:pt>
                <c:pt idx="679">
                  <c:v>151.01376754499401</c:v>
                </c:pt>
                <c:pt idx="680">
                  <c:v>149.12229693169601</c:v>
                </c:pt>
                <c:pt idx="681">
                  <c:v>149.463943936269</c:v>
                </c:pt>
                <c:pt idx="682">
                  <c:v>150.55282035403499</c:v>
                </c:pt>
                <c:pt idx="683">
                  <c:v>151.792173837033</c:v>
                </c:pt>
                <c:pt idx="684">
                  <c:v>152.965278953758</c:v>
                </c:pt>
                <c:pt idx="685">
                  <c:v>154.12586907295099</c:v>
                </c:pt>
                <c:pt idx="686">
                  <c:v>155.393095056059</c:v>
                </c:pt>
                <c:pt idx="687">
                  <c:v>156.68485789916701</c:v>
                </c:pt>
                <c:pt idx="688">
                  <c:v>158.19142468666001</c:v>
                </c:pt>
                <c:pt idx="689">
                  <c:v>158.41614315523901</c:v>
                </c:pt>
                <c:pt idx="690">
                  <c:v>156.802618593858</c:v>
                </c:pt>
                <c:pt idx="691">
                  <c:v>160.68575854775301</c:v>
                </c:pt>
                <c:pt idx="692">
                  <c:v>174.54538402501899</c:v>
                </c:pt>
                <c:pt idx="693">
                  <c:v>177.66235892815999</c:v>
                </c:pt>
                <c:pt idx="694">
                  <c:v>177.269884583596</c:v>
                </c:pt>
                <c:pt idx="695">
                  <c:v>176.83743578252901</c:v>
                </c:pt>
                <c:pt idx="696">
                  <c:v>187.01003666884299</c:v>
                </c:pt>
                <c:pt idx="697">
                  <c:v>190.45508030659201</c:v>
                </c:pt>
                <c:pt idx="698">
                  <c:v>190.21744782959499</c:v>
                </c:pt>
                <c:pt idx="699">
                  <c:v>189.33654575819801</c:v>
                </c:pt>
                <c:pt idx="700">
                  <c:v>181.91576791270799</c:v>
                </c:pt>
                <c:pt idx="701">
                  <c:v>190.40103859710001</c:v>
                </c:pt>
                <c:pt idx="702">
                  <c:v>203.90506377626201</c:v>
                </c:pt>
                <c:pt idx="703">
                  <c:v>213.14248067113701</c:v>
                </c:pt>
                <c:pt idx="704">
                  <c:v>215.75556292591099</c:v>
                </c:pt>
                <c:pt idx="705">
                  <c:v>232.30412468549301</c:v>
                </c:pt>
                <c:pt idx="706">
                  <c:v>245.035068471632</c:v>
                </c:pt>
                <c:pt idx="707">
                  <c:v>243.11776717802499</c:v>
                </c:pt>
                <c:pt idx="708">
                  <c:v>255.56453449068701</c:v>
                </c:pt>
                <c:pt idx="709">
                  <c:v>259.53965543937198</c:v>
                </c:pt>
                <c:pt idx="710">
                  <c:v>244.151963425964</c:v>
                </c:pt>
                <c:pt idx="711">
                  <c:v>260.09566974395102</c:v>
                </c:pt>
                <c:pt idx="712">
                  <c:v>238.93386795842801</c:v>
                </c:pt>
                <c:pt idx="713">
                  <c:v>242.027280468068</c:v>
                </c:pt>
                <c:pt idx="714">
                  <c:v>244.38122552675</c:v>
                </c:pt>
                <c:pt idx="715">
                  <c:v>237.53061575071999</c:v>
                </c:pt>
                <c:pt idx="716">
                  <c:v>242.79907969014701</c:v>
                </c:pt>
                <c:pt idx="717">
                  <c:v>252.145222687055</c:v>
                </c:pt>
                <c:pt idx="718">
                  <c:v>257.36778729022598</c:v>
                </c:pt>
                <c:pt idx="719">
                  <c:v>253.1139789305</c:v>
                </c:pt>
                <c:pt idx="720">
                  <c:v>254.38053522336901</c:v>
                </c:pt>
                <c:pt idx="721">
                  <c:v>265.50168352522002</c:v>
                </c:pt>
                <c:pt idx="722">
                  <c:v>276.89924710821498</c:v>
                </c:pt>
                <c:pt idx="723">
                  <c:v>287.89127912417098</c:v>
                </c:pt>
                <c:pt idx="724">
                  <c:v>281.62967033472103</c:v>
                </c:pt>
                <c:pt idx="725">
                  <c:v>217.81538308111101</c:v>
                </c:pt>
                <c:pt idx="726">
                  <c:v>221.310504681954</c:v>
                </c:pt>
                <c:pt idx="727">
                  <c:v>222.18855264618901</c:v>
                </c:pt>
                <c:pt idx="728">
                  <c:v>222.85606901560601</c:v>
                </c:pt>
                <c:pt idx="729">
                  <c:v>223.88344995354899</c:v>
                </c:pt>
                <c:pt idx="730">
                  <c:v>224.86386814672201</c:v>
                </c:pt>
                <c:pt idx="731">
                  <c:v>225.90050516893399</c:v>
                </c:pt>
                <c:pt idx="732">
                  <c:v>227.041780365374</c:v>
                </c:pt>
                <c:pt idx="733">
                  <c:v>228.143204727171</c:v>
                </c:pt>
                <c:pt idx="734">
                  <c:v>227.32861877972101</c:v>
                </c:pt>
                <c:pt idx="735">
                  <c:v>221.152686256019</c:v>
                </c:pt>
                <c:pt idx="736">
                  <c:v>229.829902533725</c:v>
                </c:pt>
                <c:pt idx="737">
                  <c:v>233.90127445680801</c:v>
                </c:pt>
                <c:pt idx="738">
                  <c:v>229.94696075128601</c:v>
                </c:pt>
                <c:pt idx="739">
                  <c:v>234.82866336834701</c:v>
                </c:pt>
                <c:pt idx="740">
                  <c:v>250.42329160361101</c:v>
                </c:pt>
                <c:pt idx="741">
                  <c:v>246.340621206262</c:v>
                </c:pt>
                <c:pt idx="742">
                  <c:v>251.79555557950499</c:v>
                </c:pt>
                <c:pt idx="743">
                  <c:v>264.358877143646</c:v>
                </c:pt>
                <c:pt idx="744">
                  <c:v>275.29851524483701</c:v>
                </c:pt>
                <c:pt idx="745">
                  <c:v>273.484147367589</c:v>
                </c:pt>
                <c:pt idx="746">
                  <c:v>295.057608049142</c:v>
                </c:pt>
                <c:pt idx="747">
                  <c:v>301.55873235092702</c:v>
                </c:pt>
                <c:pt idx="748">
                  <c:v>301.28616365221399</c:v>
                </c:pt>
                <c:pt idx="749">
                  <c:v>292.33296468048798</c:v>
                </c:pt>
                <c:pt idx="750">
                  <c:v>297.28790946416598</c:v>
                </c:pt>
                <c:pt idx="751">
                  <c:v>302.54060522162303</c:v>
                </c:pt>
                <c:pt idx="752">
                  <c:v>280.55714353233901</c:v>
                </c:pt>
                <c:pt idx="753">
                  <c:v>282.38630519119903</c:v>
                </c:pt>
                <c:pt idx="754">
                  <c:v>284.19342638609697</c:v>
                </c:pt>
                <c:pt idx="755">
                  <c:v>277.73129886880997</c:v>
                </c:pt>
                <c:pt idx="756">
                  <c:v>280.80569324381702</c:v>
                </c:pt>
                <c:pt idx="757">
                  <c:v>278.04097556799201</c:v>
                </c:pt>
                <c:pt idx="758">
                  <c:v>274.61247796362301</c:v>
                </c:pt>
                <c:pt idx="759">
                  <c:v>248.54631725407</c:v>
                </c:pt>
                <c:pt idx="760">
                  <c:v>250.239289812577</c:v>
                </c:pt>
                <c:pt idx="761">
                  <c:v>251.97165084457399</c:v>
                </c:pt>
                <c:pt idx="762">
                  <c:v>253.40419414309901</c:v>
                </c:pt>
                <c:pt idx="763">
                  <c:v>254.928960329413</c:v>
                </c:pt>
                <c:pt idx="764">
                  <c:v>256.222020856955</c:v>
                </c:pt>
                <c:pt idx="765">
                  <c:v>275.95571942944099</c:v>
                </c:pt>
                <c:pt idx="766">
                  <c:v>284.47225327873099</c:v>
                </c:pt>
                <c:pt idx="767">
                  <c:v>285.229743392182</c:v>
                </c:pt>
                <c:pt idx="768">
                  <c:v>297.00460032401099</c:v>
                </c:pt>
                <c:pt idx="769">
                  <c:v>283.54750872508998</c:v>
                </c:pt>
                <c:pt idx="770">
                  <c:v>296.953545588704</c:v>
                </c:pt>
                <c:pt idx="771">
                  <c:v>305.29949613535001</c:v>
                </c:pt>
                <c:pt idx="772">
                  <c:v>301.91990140004401</c:v>
                </c:pt>
                <c:pt idx="773">
                  <c:v>307.01590660283603</c:v>
                </c:pt>
                <c:pt idx="774">
                  <c:v>295.28564384496002</c:v>
                </c:pt>
                <c:pt idx="775">
                  <c:v>328.55681993113097</c:v>
                </c:pt>
                <c:pt idx="776">
                  <c:v>327.72768022898299</c:v>
                </c:pt>
                <c:pt idx="777">
                  <c:v>332.19357876697802</c:v>
                </c:pt>
                <c:pt idx="778">
                  <c:v>324.43417828248198</c:v>
                </c:pt>
                <c:pt idx="779">
                  <c:v>328.94909638924298</c:v>
                </c:pt>
                <c:pt idx="780">
                  <c:v>330.87273860981298</c:v>
                </c:pt>
                <c:pt idx="781">
                  <c:v>324.20227718505998</c:v>
                </c:pt>
                <c:pt idx="782">
                  <c:v>337.46108957649</c:v>
                </c:pt>
                <c:pt idx="783">
                  <c:v>330.23047408924901</c:v>
                </c:pt>
                <c:pt idx="784">
                  <c:v>334.89588388050601</c:v>
                </c:pt>
                <c:pt idx="785">
                  <c:v>339.04094226493498</c:v>
                </c:pt>
                <c:pt idx="786">
                  <c:v>353.822818710793</c:v>
                </c:pt>
                <c:pt idx="787">
                  <c:v>360.353895106415</c:v>
                </c:pt>
                <c:pt idx="788">
                  <c:v>364.572068941076</c:v>
                </c:pt>
                <c:pt idx="789">
                  <c:v>365.82112955401999</c:v>
                </c:pt>
                <c:pt idx="790">
                  <c:v>375.21196761366502</c:v>
                </c:pt>
                <c:pt idx="791">
                  <c:v>364.71493452984402</c:v>
                </c:pt>
                <c:pt idx="792">
                  <c:v>376.02909140190798</c:v>
                </c:pt>
                <c:pt idx="793">
                  <c:v>378.20577473875801</c:v>
                </c:pt>
                <c:pt idx="794">
                  <c:v>377.71491706422</c:v>
                </c:pt>
                <c:pt idx="795">
                  <c:v>392.776050146383</c:v>
                </c:pt>
                <c:pt idx="796">
                  <c:v>393.20085253046699</c:v>
                </c:pt>
                <c:pt idx="797">
                  <c:v>399.69380224302103</c:v>
                </c:pt>
                <c:pt idx="798">
                  <c:v>393.17783271644299</c:v>
                </c:pt>
                <c:pt idx="799">
                  <c:v>400.47528919051803</c:v>
                </c:pt>
                <c:pt idx="800">
                  <c:v>413.02366549733</c:v>
                </c:pt>
                <c:pt idx="801">
                  <c:v>403.39812907919099</c:v>
                </c:pt>
                <c:pt idx="802">
                  <c:v>385.18143337281998</c:v>
                </c:pt>
                <c:pt idx="803">
                  <c:v>380.10608668925801</c:v>
                </c:pt>
                <c:pt idx="804">
                  <c:v>381.305218570943</c:v>
                </c:pt>
                <c:pt idx="805">
                  <c:v>382.48136665402501</c:v>
                </c:pt>
                <c:pt idx="806">
                  <c:v>383.55374003844099</c:v>
                </c:pt>
                <c:pt idx="807">
                  <c:v>384.96770478717798</c:v>
                </c:pt>
                <c:pt idx="808">
                  <c:v>379.33551328882601</c:v>
                </c:pt>
                <c:pt idx="809">
                  <c:v>385.8415011326</c:v>
                </c:pt>
                <c:pt idx="810">
                  <c:v>371.79201945635702</c:v>
                </c:pt>
                <c:pt idx="811">
                  <c:v>369.55216069462699</c:v>
                </c:pt>
                <c:pt idx="812">
                  <c:v>378.701122816657</c:v>
                </c:pt>
                <c:pt idx="813">
                  <c:v>393.82499799946697</c:v>
                </c:pt>
                <c:pt idx="814">
                  <c:v>404.27822046641302</c:v>
                </c:pt>
                <c:pt idx="815">
                  <c:v>414.58191678093198</c:v>
                </c:pt>
                <c:pt idx="816">
                  <c:v>428.78957551475099</c:v>
                </c:pt>
                <c:pt idx="817">
                  <c:v>442.34151348035698</c:v>
                </c:pt>
                <c:pt idx="818">
                  <c:v>460.83370317548997</c:v>
                </c:pt>
                <c:pt idx="819">
                  <c:v>465.51168397585002</c:v>
                </c:pt>
                <c:pt idx="820">
                  <c:v>483.15647163698401</c:v>
                </c:pt>
                <c:pt idx="821">
                  <c:v>478.15954613307099</c:v>
                </c:pt>
                <c:pt idx="822">
                  <c:v>499.03770036385401</c:v>
                </c:pt>
                <c:pt idx="823">
                  <c:v>506.47106774254502</c:v>
                </c:pt>
                <c:pt idx="824">
                  <c:v>520.09418934022403</c:v>
                </c:pt>
                <c:pt idx="825">
                  <c:v>529.08428062774203</c:v>
                </c:pt>
                <c:pt idx="826">
                  <c:v>535.03041261736496</c:v>
                </c:pt>
                <c:pt idx="827">
                  <c:v>548.67366476669599</c:v>
                </c:pt>
                <c:pt idx="828">
                  <c:v>563.91754749373001</c:v>
                </c:pt>
                <c:pt idx="829">
                  <c:v>559.56951231240703</c:v>
                </c:pt>
                <c:pt idx="830">
                  <c:v>528.66680010435596</c:v>
                </c:pt>
                <c:pt idx="831">
                  <c:v>545.62499119357506</c:v>
                </c:pt>
                <c:pt idx="832">
                  <c:v>575.32106365397999</c:v>
                </c:pt>
                <c:pt idx="833">
                  <c:v>582.84653618023697</c:v>
                </c:pt>
                <c:pt idx="834">
                  <c:v>621.62337762059599</c:v>
                </c:pt>
                <c:pt idx="835">
                  <c:v>614.09135605261099</c:v>
                </c:pt>
                <c:pt idx="836">
                  <c:v>647.48953486384403</c:v>
                </c:pt>
                <c:pt idx="837">
                  <c:v>646.71990325125296</c:v>
                </c:pt>
                <c:pt idx="838">
                  <c:v>616.76777589571304</c:v>
                </c:pt>
                <c:pt idx="839">
                  <c:v>644.44416129842296</c:v>
                </c:pt>
                <c:pt idx="840">
                  <c:v>690.87595045133503</c:v>
                </c:pt>
                <c:pt idx="841">
                  <c:v>721.66693250190201</c:v>
                </c:pt>
                <c:pt idx="842">
                  <c:v>777.57100866271799</c:v>
                </c:pt>
                <c:pt idx="843">
                  <c:v>748.68070185445697</c:v>
                </c:pt>
                <c:pt idx="844">
                  <c:v>792.08109981242296</c:v>
                </c:pt>
                <c:pt idx="845">
                  <c:v>765.05122253655895</c:v>
                </c:pt>
                <c:pt idx="846">
                  <c:v>790.74898757901201</c:v>
                </c:pt>
                <c:pt idx="847">
                  <c:v>805.19328494809497</c:v>
                </c:pt>
                <c:pt idx="848">
                  <c:v>809.85504722959502</c:v>
                </c:pt>
                <c:pt idx="849">
                  <c:v>870.09047269338396</c:v>
                </c:pt>
                <c:pt idx="850">
                  <c:v>914.86397909856203</c:v>
                </c:pt>
                <c:pt idx="851">
                  <c:v>925.26790991409496</c:v>
                </c:pt>
                <c:pt idx="852">
                  <c:v>900.52602337074995</c:v>
                </c:pt>
                <c:pt idx="853">
                  <c:v>933.32878371095399</c:v>
                </c:pt>
                <c:pt idx="854">
                  <c:v>914.10902642550195</c:v>
                </c:pt>
                <c:pt idx="855">
                  <c:v>770.51886228410001</c:v>
                </c:pt>
                <c:pt idx="856">
                  <c:v>801.63792006014705</c:v>
                </c:pt>
                <c:pt idx="857">
                  <c:v>804.28749587892003</c:v>
                </c:pt>
                <c:pt idx="858">
                  <c:v>843.64156620745405</c:v>
                </c:pt>
                <c:pt idx="859">
                  <c:v>898.52410173011504</c:v>
                </c:pt>
                <c:pt idx="860">
                  <c:v>933.11121573440903</c:v>
                </c:pt>
                <c:pt idx="861">
                  <c:v>898.29013193996605</c:v>
                </c:pt>
                <c:pt idx="862">
                  <c:v>933.29213103180496</c:v>
                </c:pt>
                <c:pt idx="863">
                  <c:v>977.366841523782</c:v>
                </c:pt>
                <c:pt idx="864">
                  <c:v>956.96956253962799</c:v>
                </c:pt>
                <c:pt idx="865">
                  <c:v>1007.38512234557</c:v>
                </c:pt>
                <c:pt idx="866">
                  <c:v>975.83686763848402</c:v>
                </c:pt>
                <c:pt idx="867">
                  <c:v>967.33314614367896</c:v>
                </c:pt>
                <c:pt idx="868">
                  <c:v>943.85937597991096</c:v>
                </c:pt>
                <c:pt idx="869">
                  <c:v>945.91797282908703</c:v>
                </c:pt>
                <c:pt idx="870">
                  <c:v>985.68073506885196</c:v>
                </c:pt>
                <c:pt idx="871">
                  <c:v>1066.2700571376899</c:v>
                </c:pt>
                <c:pt idx="872">
                  <c:v>1020.45187009361</c:v>
                </c:pt>
                <c:pt idx="873">
                  <c:v>1050.90664630329</c:v>
                </c:pt>
                <c:pt idx="874">
                  <c:v>1107.22887338653</c:v>
                </c:pt>
                <c:pt idx="875">
                  <c:v>1041.41433187695</c:v>
                </c:pt>
                <c:pt idx="876">
                  <c:v>1001.08292809964</c:v>
                </c:pt>
                <c:pt idx="877">
                  <c:v>1030.1765640163701</c:v>
                </c:pt>
                <c:pt idx="878">
                  <c:v>999.30980568381801</c:v>
                </c:pt>
                <c:pt idx="879">
                  <c:v>1005.98522116112</c:v>
                </c:pt>
                <c:pt idx="880">
                  <c:v>952.47519986237899</c:v>
                </c:pt>
                <c:pt idx="881">
                  <c:v>931.03572401274801</c:v>
                </c:pt>
                <c:pt idx="882">
                  <c:v>931.24895148907501</c:v>
                </c:pt>
                <c:pt idx="883">
                  <c:v>935.91627143333096</c:v>
                </c:pt>
                <c:pt idx="884">
                  <c:v>941.03968244641896</c:v>
                </c:pt>
                <c:pt idx="885">
                  <c:v>944.62207725192195</c:v>
                </c:pt>
                <c:pt idx="886">
                  <c:v>948.57848481971905</c:v>
                </c:pt>
                <c:pt idx="887">
                  <c:v>952.38001661387602</c:v>
                </c:pt>
                <c:pt idx="888">
                  <c:v>955.52782561736399</c:v>
                </c:pt>
                <c:pt idx="889">
                  <c:v>958.13981054324699</c:v>
                </c:pt>
                <c:pt idx="890">
                  <c:v>960.96068878866004</c:v>
                </c:pt>
                <c:pt idx="891">
                  <c:v>963.83807376917503</c:v>
                </c:pt>
                <c:pt idx="892">
                  <c:v>966.44371810446296</c:v>
                </c:pt>
                <c:pt idx="893">
                  <c:v>968.66898547113794</c:v>
                </c:pt>
                <c:pt idx="894">
                  <c:v>970.29765191771003</c:v>
                </c:pt>
                <c:pt idx="895">
                  <c:v>971.65697235702805</c:v>
                </c:pt>
                <c:pt idx="896">
                  <c:v>954.95435972029395</c:v>
                </c:pt>
                <c:pt idx="897">
                  <c:v>949.43652543175199</c:v>
                </c:pt>
                <c:pt idx="898">
                  <c:v>950.76662086412205</c:v>
                </c:pt>
                <c:pt idx="899">
                  <c:v>903.70556661662602</c:v>
                </c:pt>
                <c:pt idx="900">
                  <c:v>911.79555515758602</c:v>
                </c:pt>
                <c:pt idx="901">
                  <c:v>912.89033371651203</c:v>
                </c:pt>
                <c:pt idx="902">
                  <c:v>914.297218613371</c:v>
                </c:pt>
                <c:pt idx="903">
                  <c:v>915.50485157572496</c:v>
                </c:pt>
                <c:pt idx="904">
                  <c:v>916.78741106103598</c:v>
                </c:pt>
                <c:pt idx="905">
                  <c:v>918.053413049082</c:v>
                </c:pt>
                <c:pt idx="906">
                  <c:v>919.15570531939397</c:v>
                </c:pt>
                <c:pt idx="907">
                  <c:v>920.12130151957001</c:v>
                </c:pt>
                <c:pt idx="908">
                  <c:v>921.08791210285597</c:v>
                </c:pt>
                <c:pt idx="909">
                  <c:v>921.96333949602695</c:v>
                </c:pt>
                <c:pt idx="910">
                  <c:v>922.93188518656405</c:v>
                </c:pt>
                <c:pt idx="911">
                  <c:v>923.901448358724</c:v>
                </c:pt>
                <c:pt idx="912">
                  <c:v>980.61729820143898</c:v>
                </c:pt>
                <c:pt idx="913">
                  <c:v>995.68378535711702</c:v>
                </c:pt>
                <c:pt idx="914">
                  <c:v>1019.63319932901</c:v>
                </c:pt>
                <c:pt idx="915">
                  <c:v>1044.3248420165401</c:v>
                </c:pt>
                <c:pt idx="916">
                  <c:v>1032.04706804692</c:v>
                </c:pt>
                <c:pt idx="917">
                  <c:v>1095.2637870116</c:v>
                </c:pt>
                <c:pt idx="918">
                  <c:v>1111.09321966982</c:v>
                </c:pt>
                <c:pt idx="919">
                  <c:v>1159.55613711408</c:v>
                </c:pt>
                <c:pt idx="920">
                  <c:v>1185.28908530646</c:v>
                </c:pt>
                <c:pt idx="921">
                  <c:v>1202.6198054435899</c:v>
                </c:pt>
                <c:pt idx="922">
                  <c:v>1187.76662549259</c:v>
                </c:pt>
                <c:pt idx="923">
                  <c:v>1166.9118057635301</c:v>
                </c:pt>
                <c:pt idx="924">
                  <c:v>1181.61533935689</c:v>
                </c:pt>
                <c:pt idx="925">
                  <c:v>1204.55524632942</c:v>
                </c:pt>
                <c:pt idx="926">
                  <c:v>1156.7174045583799</c:v>
                </c:pt>
                <c:pt idx="927">
                  <c:v>1162.15901916551</c:v>
                </c:pt>
                <c:pt idx="928">
                  <c:v>1163.37989646237</c:v>
                </c:pt>
                <c:pt idx="929">
                  <c:v>1163.8935500621101</c:v>
                </c:pt>
                <c:pt idx="930">
                  <c:v>1218.7497172053099</c:v>
                </c:pt>
                <c:pt idx="931">
                  <c:v>1262.6310808984499</c:v>
                </c:pt>
                <c:pt idx="932">
                  <c:v>1229.6471168891601</c:v>
                </c:pt>
                <c:pt idx="933">
                  <c:v>1254.82216629142</c:v>
                </c:pt>
                <c:pt idx="934">
                  <c:v>1233.06311617187</c:v>
                </c:pt>
                <c:pt idx="935">
                  <c:v>1203.3265132701599</c:v>
                </c:pt>
                <c:pt idx="936">
                  <c:v>1250.2492099722499</c:v>
                </c:pt>
                <c:pt idx="937">
                  <c:v>1260.0654566809901</c:v>
                </c:pt>
                <c:pt idx="938">
                  <c:v>1312.8672179462601</c:v>
                </c:pt>
                <c:pt idx="939">
                  <c:v>1300.61444554177</c:v>
                </c:pt>
                <c:pt idx="940">
                  <c:v>1310.41187870473</c:v>
                </c:pt>
                <c:pt idx="941">
                  <c:v>1287.09735739551</c:v>
                </c:pt>
                <c:pt idx="942">
                  <c:v>1337.6768208789999</c:v>
                </c:pt>
                <c:pt idx="943">
                  <c:v>1338.6340820902899</c:v>
                </c:pt>
                <c:pt idx="944">
                  <c:v>1383.9973453940399</c:v>
                </c:pt>
                <c:pt idx="945">
                  <c:v>1384.80540863951</c:v>
                </c:pt>
                <c:pt idx="946">
                  <c:v>1410.0798382022101</c:v>
                </c:pt>
                <c:pt idx="947">
                  <c:v>1425.27787733885</c:v>
                </c:pt>
                <c:pt idx="948">
                  <c:v>1380.7706865923401</c:v>
                </c:pt>
                <c:pt idx="949">
                  <c:v>1380.9548318704601</c:v>
                </c:pt>
                <c:pt idx="950">
                  <c:v>1375.88534076875</c:v>
                </c:pt>
                <c:pt idx="951">
                  <c:v>1409.7800763885</c:v>
                </c:pt>
                <c:pt idx="952">
                  <c:v>1441.5717168094</c:v>
                </c:pt>
                <c:pt idx="953">
                  <c:v>1493.9421685815801</c:v>
                </c:pt>
                <c:pt idx="954">
                  <c:v>1525.5688425711101</c:v>
                </c:pt>
                <c:pt idx="955">
                  <c:v>1544.9239865065899</c:v>
                </c:pt>
                <c:pt idx="956">
                  <c:v>1573.8455935048601</c:v>
                </c:pt>
                <c:pt idx="957">
                  <c:v>1548.8090067304099</c:v>
                </c:pt>
                <c:pt idx="958">
                  <c:v>1565.9003275325199</c:v>
                </c:pt>
                <c:pt idx="959">
                  <c:v>1627.21165858725</c:v>
                </c:pt>
                <c:pt idx="960">
                  <c:v>1686.4865666313301</c:v>
                </c:pt>
                <c:pt idx="961">
                  <c:v>1660.19690970687</c:v>
                </c:pt>
                <c:pt idx="962">
                  <c:v>1604.5651407990499</c:v>
                </c:pt>
                <c:pt idx="963">
                  <c:v>1626.23867162688</c:v>
                </c:pt>
                <c:pt idx="964">
                  <c:v>1684.0310525704399</c:v>
                </c:pt>
                <c:pt idx="965">
                  <c:v>1719.8786913205099</c:v>
                </c:pt>
                <c:pt idx="966">
                  <c:v>1643.39214687804</c:v>
                </c:pt>
                <c:pt idx="967">
                  <c:v>1633.75948496397</c:v>
                </c:pt>
                <c:pt idx="968">
                  <c:v>1613.29317334606</c:v>
                </c:pt>
                <c:pt idx="969">
                  <c:v>1615.5532863957101</c:v>
                </c:pt>
                <c:pt idx="970">
                  <c:v>1618.4637699908601</c:v>
                </c:pt>
                <c:pt idx="971">
                  <c:v>1621.3146602395</c:v>
                </c:pt>
                <c:pt idx="972">
                  <c:v>1624.0406490200501</c:v>
                </c:pt>
                <c:pt idx="973">
                  <c:v>1626.7712211273499</c:v>
                </c:pt>
                <c:pt idx="974">
                  <c:v>1629.2782910098099</c:v>
                </c:pt>
                <c:pt idx="975">
                  <c:v>1631.3324138590499</c:v>
                </c:pt>
                <c:pt idx="976">
                  <c:v>1633.73215189291</c:v>
                </c:pt>
                <c:pt idx="977">
                  <c:v>1635.2358469926401</c:v>
                </c:pt>
                <c:pt idx="978">
                  <c:v>1635.54656976769</c:v>
                </c:pt>
                <c:pt idx="979">
                  <c:v>1635.54656976769</c:v>
                </c:pt>
                <c:pt idx="980">
                  <c:v>1635.54656976769</c:v>
                </c:pt>
                <c:pt idx="981">
                  <c:v>1635.85735158538</c:v>
                </c:pt>
                <c:pt idx="982">
                  <c:v>1636.2172779935499</c:v>
                </c:pt>
                <c:pt idx="983">
                  <c:v>1636.5609179846699</c:v>
                </c:pt>
                <c:pt idx="984">
                  <c:v>1636.5609179846699</c:v>
                </c:pt>
                <c:pt idx="985">
                  <c:v>1599.93268673431</c:v>
                </c:pt>
                <c:pt idx="986">
                  <c:v>1724.08704523455</c:v>
                </c:pt>
                <c:pt idx="987">
                  <c:v>1782.04035655281</c:v>
                </c:pt>
                <c:pt idx="988">
                  <c:v>1854.6160010516501</c:v>
                </c:pt>
                <c:pt idx="989">
                  <c:v>1807.1424932807399</c:v>
                </c:pt>
                <c:pt idx="990">
                  <c:v>1907.5241492964699</c:v>
                </c:pt>
                <c:pt idx="991">
                  <c:v>1960.1415565344601</c:v>
                </c:pt>
                <c:pt idx="992">
                  <c:v>1893.9076579404</c:v>
                </c:pt>
                <c:pt idx="993">
                  <c:v>1958.6596512906401</c:v>
                </c:pt>
                <c:pt idx="994">
                  <c:v>2081.6979598367002</c:v>
                </c:pt>
                <c:pt idx="995">
                  <c:v>2123.9288216350001</c:v>
                </c:pt>
                <c:pt idx="996">
                  <c:v>1956.5941276972701</c:v>
                </c:pt>
                <c:pt idx="997">
                  <c:v>1847.7092484259399</c:v>
                </c:pt>
                <c:pt idx="998">
                  <c:v>1840.70499087093</c:v>
                </c:pt>
                <c:pt idx="999">
                  <c:v>1717.2453920466201</c:v>
                </c:pt>
                <c:pt idx="1000">
                  <c:v>1769.9925102929101</c:v>
                </c:pt>
                <c:pt idx="1001">
                  <c:v>1831.28358452474</c:v>
                </c:pt>
                <c:pt idx="1002">
                  <c:v>1842.7047281034099</c:v>
                </c:pt>
                <c:pt idx="1003">
                  <c:v>1968.6381018894899</c:v>
                </c:pt>
                <c:pt idx="1004">
                  <c:v>2007.81650047931</c:v>
                </c:pt>
                <c:pt idx="1005">
                  <c:v>2078.4293228829001</c:v>
                </c:pt>
                <c:pt idx="1006">
                  <c:v>2088.0712704447201</c:v>
                </c:pt>
                <c:pt idx="1007">
                  <c:v>2148.9674711724501</c:v>
                </c:pt>
                <c:pt idx="1008">
                  <c:v>2121.9816616201902</c:v>
                </c:pt>
                <c:pt idx="1009">
                  <c:v>2084.9376584715001</c:v>
                </c:pt>
                <c:pt idx="1010">
                  <c:v>2035.88164397383</c:v>
                </c:pt>
                <c:pt idx="1011">
                  <c:v>1913.78217045573</c:v>
                </c:pt>
                <c:pt idx="1012">
                  <c:v>1888.3288675886699</c:v>
                </c:pt>
                <c:pt idx="1013">
                  <c:v>1888.3288675886699</c:v>
                </c:pt>
                <c:pt idx="1014">
                  <c:v>1888.3288675886699</c:v>
                </c:pt>
                <c:pt idx="1015">
                  <c:v>1888.3288675886699</c:v>
                </c:pt>
                <c:pt idx="1016">
                  <c:v>1888.3288675886699</c:v>
                </c:pt>
                <c:pt idx="1017">
                  <c:v>1949.8776279405499</c:v>
                </c:pt>
                <c:pt idx="1018">
                  <c:v>2010.77361974307</c:v>
                </c:pt>
                <c:pt idx="1019">
                  <c:v>1993.54356272716</c:v>
                </c:pt>
                <c:pt idx="1020">
                  <c:v>1869.38477114686</c:v>
                </c:pt>
                <c:pt idx="1021">
                  <c:v>1942.4916496256601</c:v>
                </c:pt>
                <c:pt idx="1022">
                  <c:v>1957.6976739889201</c:v>
                </c:pt>
                <c:pt idx="1023">
                  <c:v>2007.6626400187699</c:v>
                </c:pt>
                <c:pt idx="1024">
                  <c:v>2062.3310543161501</c:v>
                </c:pt>
                <c:pt idx="1025">
                  <c:v>2026.6406651279999</c:v>
                </c:pt>
                <c:pt idx="1026">
                  <c:v>2042.3554161572599</c:v>
                </c:pt>
                <c:pt idx="1027">
                  <c:v>2066.8256032881</c:v>
                </c:pt>
                <c:pt idx="1028">
                  <c:v>2182.2469525278598</c:v>
                </c:pt>
                <c:pt idx="1029">
                  <c:v>2210.02091935516</c:v>
                </c:pt>
                <c:pt idx="1030">
                  <c:v>2298.7201120847399</c:v>
                </c:pt>
                <c:pt idx="1031">
                  <c:v>2334.30440200873</c:v>
                </c:pt>
                <c:pt idx="1032">
                  <c:v>2400.2061491204199</c:v>
                </c:pt>
                <c:pt idx="1033">
                  <c:v>2371.3369204765199</c:v>
                </c:pt>
                <c:pt idx="1034">
                  <c:v>2504.46595602874</c:v>
                </c:pt>
                <c:pt idx="1035">
                  <c:v>2436.8845339954</c:v>
                </c:pt>
                <c:pt idx="1036">
                  <c:v>2528.99101951282</c:v>
                </c:pt>
                <c:pt idx="1037">
                  <c:v>2634.376120421</c:v>
                </c:pt>
                <c:pt idx="1038">
                  <c:v>2716.5604364154401</c:v>
                </c:pt>
                <c:pt idx="1039">
                  <c:v>2793.5313750855498</c:v>
                </c:pt>
                <c:pt idx="1040">
                  <c:v>2700.59559382508</c:v>
                </c:pt>
                <c:pt idx="1041">
                  <c:v>2825.7615525804499</c:v>
                </c:pt>
                <c:pt idx="1042">
                  <c:v>2837.6749713156901</c:v>
                </c:pt>
                <c:pt idx="1043">
                  <c:v>2830.7425567875298</c:v>
                </c:pt>
                <c:pt idx="1044">
                  <c:v>2889.25285555751</c:v>
                </c:pt>
                <c:pt idx="1045">
                  <c:v>2965.4601759644202</c:v>
                </c:pt>
                <c:pt idx="1046">
                  <c:v>2904.9198908251701</c:v>
                </c:pt>
                <c:pt idx="1047">
                  <c:v>3028.0938398232802</c:v>
                </c:pt>
                <c:pt idx="1048">
                  <c:v>2969.64654718575</c:v>
                </c:pt>
                <c:pt idx="1049">
                  <c:v>3044.73300299313</c:v>
                </c:pt>
                <c:pt idx="1050">
                  <c:v>3122.7883700531802</c:v>
                </c:pt>
                <c:pt idx="1051">
                  <c:v>3120.8092789348302</c:v>
                </c:pt>
                <c:pt idx="1052">
                  <c:v>3025.0837340946</c:v>
                </c:pt>
                <c:pt idx="1053">
                  <c:v>3210.4972833342799</c:v>
                </c:pt>
                <c:pt idx="1054">
                  <c:v>3174.1544225808698</c:v>
                </c:pt>
                <c:pt idx="1055">
                  <c:v>3193.2208344822102</c:v>
                </c:pt>
                <c:pt idx="1056">
                  <c:v>3235.9697644562102</c:v>
                </c:pt>
                <c:pt idx="1057">
                  <c:v>3187.01378829745</c:v>
                </c:pt>
                <c:pt idx="1058">
                  <c:v>3236.5023698780301</c:v>
                </c:pt>
                <c:pt idx="1059">
                  <c:v>3040.75444759023</c:v>
                </c:pt>
                <c:pt idx="1060">
                  <c:v>2952.2684931653498</c:v>
                </c:pt>
                <c:pt idx="1061">
                  <c:v>2952.2684931653498</c:v>
                </c:pt>
                <c:pt idx="1062">
                  <c:v>2932.6316455722499</c:v>
                </c:pt>
                <c:pt idx="1063">
                  <c:v>2869.1377437557999</c:v>
                </c:pt>
                <c:pt idx="1064">
                  <c:v>2823.5184536300799</c:v>
                </c:pt>
                <c:pt idx="1065">
                  <c:v>2824.0832109708799</c:v>
                </c:pt>
                <c:pt idx="1066">
                  <c:v>2824.7045745179698</c:v>
                </c:pt>
                <c:pt idx="1067">
                  <c:v>2832.5342787329701</c:v>
                </c:pt>
                <c:pt idx="1068">
                  <c:v>2883.9029936817801</c:v>
                </c:pt>
                <c:pt idx="1069">
                  <c:v>2883.6435305135001</c:v>
                </c:pt>
                <c:pt idx="1070">
                  <c:v>2998.0872575932799</c:v>
                </c:pt>
                <c:pt idx="1071">
                  <c:v>3013.6052036824799</c:v>
                </c:pt>
                <c:pt idx="1072">
                  <c:v>3021.2597118024701</c:v>
                </c:pt>
                <c:pt idx="1073">
                  <c:v>2960.2511653617898</c:v>
                </c:pt>
                <c:pt idx="1074">
                  <c:v>3105.0820195664701</c:v>
                </c:pt>
                <c:pt idx="1075">
                  <c:v>3161.8662159852702</c:v>
                </c:pt>
                <c:pt idx="1076">
                  <c:v>3225.3552691141999</c:v>
                </c:pt>
                <c:pt idx="1077">
                  <c:v>3342.0357159966002</c:v>
                </c:pt>
                <c:pt idx="1078">
                  <c:v>3348.3296552762999</c:v>
                </c:pt>
                <c:pt idx="1079">
                  <c:v>3386.49295869765</c:v>
                </c:pt>
                <c:pt idx="1080">
                  <c:v>3424.85299514484</c:v>
                </c:pt>
                <c:pt idx="1081">
                  <c:v>3455.43138575068</c:v>
                </c:pt>
                <c:pt idx="1082">
                  <c:v>3523.3378570551299</c:v>
                </c:pt>
                <c:pt idx="1083">
                  <c:v>3533.2510786284602</c:v>
                </c:pt>
                <c:pt idx="1084">
                  <c:v>3625.7637839871099</c:v>
                </c:pt>
                <c:pt idx="1085">
                  <c:v>3711.4101759108898</c:v>
                </c:pt>
                <c:pt idx="1086">
                  <c:v>3830.7089552421899</c:v>
                </c:pt>
                <c:pt idx="1087">
                  <c:v>3874.08492364427</c:v>
                </c:pt>
              </c:numCache>
            </c:numRef>
          </c:val>
          <c:smooth val="0"/>
          <c:extLst>
            <c:ext xmlns:c16="http://schemas.microsoft.com/office/drawing/2014/chart" uri="{C3380CC4-5D6E-409C-BE32-E72D297353CC}">
              <c16:uniqueId val="{0000000D-34B5-FB41-8C13-5B247D7B3865}"/>
            </c:ext>
          </c:extLst>
        </c:ser>
        <c:ser>
          <c:idx val="14"/>
          <c:order val="14"/>
          <c:tx>
            <c:strRef>
              <c:f>Sheet4!$P$1</c:f>
              <c:strCache>
                <c:ptCount val="1"/>
                <c:pt idx="0">
                  <c:v>3-index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Sheet4!$P$2:$P$1089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1.4063084094876399</c:v>
                </c:pt>
                <c:pt idx="31">
                  <c:v>1.4115915695304699</c:v>
                </c:pt>
                <c:pt idx="32">
                  <c:v>1.4134277859479101</c:v>
                </c:pt>
                <c:pt idx="33">
                  <c:v>1.41747571208157</c:v>
                </c:pt>
                <c:pt idx="34">
                  <c:v>1.4222745735767099</c:v>
                </c:pt>
                <c:pt idx="35">
                  <c:v>1.4253498683922301</c:v>
                </c:pt>
                <c:pt idx="36">
                  <c:v>1.42891752239292</c:v>
                </c:pt>
                <c:pt idx="37">
                  <c:v>1.4328522369271</c:v>
                </c:pt>
                <c:pt idx="38">
                  <c:v>1.43572069416532</c:v>
                </c:pt>
                <c:pt idx="39">
                  <c:v>1.4371571042168101</c:v>
                </c:pt>
                <c:pt idx="40">
                  <c:v>1.44039420240393</c:v>
                </c:pt>
                <c:pt idx="41">
                  <c:v>1.4415181312982399</c:v>
                </c:pt>
                <c:pt idx="42">
                  <c:v>1.44350873980575</c:v>
                </c:pt>
                <c:pt idx="43">
                  <c:v>1.4453864744876199</c:v>
                </c:pt>
                <c:pt idx="44">
                  <c:v>1.4476429693020001</c:v>
                </c:pt>
                <c:pt idx="45">
                  <c:v>1.44828006598854</c:v>
                </c:pt>
                <c:pt idx="46">
                  <c:v>1.45016400727271</c:v>
                </c:pt>
                <c:pt idx="47">
                  <c:v>1.45125202191252</c:v>
                </c:pt>
                <c:pt idx="48">
                  <c:v>1.45234085285713</c:v>
                </c:pt>
                <c:pt idx="49">
                  <c:v>1.45347410363403</c:v>
                </c:pt>
                <c:pt idx="50">
                  <c:v>1.4542300991497901</c:v>
                </c:pt>
                <c:pt idx="51">
                  <c:v>1.4546082462418299</c:v>
                </c:pt>
                <c:pt idx="52">
                  <c:v>1.4549573923710599</c:v>
                </c:pt>
                <c:pt idx="53">
                  <c:v>1.45647130487913</c:v>
                </c:pt>
                <c:pt idx="54">
                  <c:v>1.45881803015251</c:v>
                </c:pt>
                <c:pt idx="55">
                  <c:v>1.4606426472232601</c:v>
                </c:pt>
                <c:pt idx="56">
                  <c:v>1.4639326449914101</c:v>
                </c:pt>
                <c:pt idx="57">
                  <c:v>1.4673033964183999</c:v>
                </c:pt>
                <c:pt idx="58">
                  <c:v>1.4695941072861101</c:v>
                </c:pt>
                <c:pt idx="59">
                  <c:v>1.4711232495912201</c:v>
                </c:pt>
                <c:pt idx="60">
                  <c:v>1.4718589877778701</c:v>
                </c:pt>
                <c:pt idx="61">
                  <c:v>1.4722417189539401</c:v>
                </c:pt>
                <c:pt idx="62">
                  <c:v>1.4725950976033499</c:v>
                </c:pt>
                <c:pt idx="63">
                  <c:v>1.4729927499721001</c:v>
                </c:pt>
                <c:pt idx="64">
                  <c:v>1.3473488735961701</c:v>
                </c:pt>
                <c:pt idx="65">
                  <c:v>1.16943281388627</c:v>
                </c:pt>
                <c:pt idx="66">
                  <c:v>1.1001873075172801</c:v>
                </c:pt>
                <c:pt idx="67">
                  <c:v>1.14877343321322</c:v>
                </c:pt>
                <c:pt idx="68">
                  <c:v>1.1631419479590399</c:v>
                </c:pt>
                <c:pt idx="69">
                  <c:v>1.0984197425097599</c:v>
                </c:pt>
                <c:pt idx="70">
                  <c:v>0.93891951486831304</c:v>
                </c:pt>
                <c:pt idx="71">
                  <c:v>0.97384595278656305</c:v>
                </c:pt>
                <c:pt idx="72">
                  <c:v>1.15454050693314</c:v>
                </c:pt>
                <c:pt idx="73">
                  <c:v>1.30424166744151</c:v>
                </c:pt>
                <c:pt idx="74">
                  <c:v>1.18042225154969</c:v>
                </c:pt>
                <c:pt idx="75">
                  <c:v>1.32232318964482</c:v>
                </c:pt>
                <c:pt idx="76">
                  <c:v>1.1820916078814501</c:v>
                </c:pt>
                <c:pt idx="77">
                  <c:v>1.0834374589761699</c:v>
                </c:pt>
                <c:pt idx="78">
                  <c:v>1.19175367302284</c:v>
                </c:pt>
                <c:pt idx="79">
                  <c:v>1.2136325848290199</c:v>
                </c:pt>
                <c:pt idx="80">
                  <c:v>1.3679977690401799</c:v>
                </c:pt>
                <c:pt idx="81">
                  <c:v>1.3343907784575499</c:v>
                </c:pt>
                <c:pt idx="82">
                  <c:v>1.3363202413613</c:v>
                </c:pt>
                <c:pt idx="83">
                  <c:v>1.3125069884221701</c:v>
                </c:pt>
                <c:pt idx="84">
                  <c:v>1.21660761999133</c:v>
                </c:pt>
                <c:pt idx="85">
                  <c:v>1.23121521190792</c:v>
                </c:pt>
                <c:pt idx="86">
                  <c:v>1.23121521190792</c:v>
                </c:pt>
                <c:pt idx="87">
                  <c:v>1.23121521190792</c:v>
                </c:pt>
                <c:pt idx="88">
                  <c:v>1.23121521190792</c:v>
                </c:pt>
                <c:pt idx="89">
                  <c:v>1.23121521190792</c:v>
                </c:pt>
                <c:pt idx="90">
                  <c:v>1.23121521190792</c:v>
                </c:pt>
                <c:pt idx="91">
                  <c:v>1.2358798043286301</c:v>
                </c:pt>
                <c:pt idx="92">
                  <c:v>1.1935952976295301</c:v>
                </c:pt>
                <c:pt idx="93">
                  <c:v>1.15932945054809</c:v>
                </c:pt>
                <c:pt idx="94">
                  <c:v>1.15932945054809</c:v>
                </c:pt>
                <c:pt idx="95">
                  <c:v>1.1596193176932801</c:v>
                </c:pt>
                <c:pt idx="96">
                  <c:v>1.18864183260346</c:v>
                </c:pt>
                <c:pt idx="97">
                  <c:v>1.2591274323428201</c:v>
                </c:pt>
                <c:pt idx="98">
                  <c:v>1.3548398146603999</c:v>
                </c:pt>
                <c:pt idx="99">
                  <c:v>1.3894363534996601</c:v>
                </c:pt>
                <c:pt idx="100">
                  <c:v>1.42644062765572</c:v>
                </c:pt>
                <c:pt idx="101">
                  <c:v>1.52670222187022</c:v>
                </c:pt>
                <c:pt idx="102">
                  <c:v>1.6007612406938101</c:v>
                </c:pt>
                <c:pt idx="103">
                  <c:v>1.67442102175084</c:v>
                </c:pt>
                <c:pt idx="104">
                  <c:v>1.7905202341723501</c:v>
                </c:pt>
                <c:pt idx="105">
                  <c:v>1.8355645308083699</c:v>
                </c:pt>
                <c:pt idx="106">
                  <c:v>1.8532278491258201</c:v>
                </c:pt>
                <c:pt idx="107">
                  <c:v>1.7032272839412199</c:v>
                </c:pt>
                <c:pt idx="108">
                  <c:v>1.79268501232967</c:v>
                </c:pt>
                <c:pt idx="109">
                  <c:v>1.8363160490856001</c:v>
                </c:pt>
                <c:pt idx="110">
                  <c:v>1.96005943980547</c:v>
                </c:pt>
                <c:pt idx="111">
                  <c:v>1.9805557010449499</c:v>
                </c:pt>
                <c:pt idx="112">
                  <c:v>2.00041030811997</c:v>
                </c:pt>
                <c:pt idx="113">
                  <c:v>2.1455933312830302</c:v>
                </c:pt>
                <c:pt idx="114">
                  <c:v>2.2168290236347099</c:v>
                </c:pt>
                <c:pt idx="115">
                  <c:v>2.2216076500611401</c:v>
                </c:pt>
                <c:pt idx="116">
                  <c:v>2.2962140025126301</c:v>
                </c:pt>
                <c:pt idx="117">
                  <c:v>2.3224675466378701</c:v>
                </c:pt>
                <c:pt idx="118">
                  <c:v>2.3164245511045101</c:v>
                </c:pt>
                <c:pt idx="119">
                  <c:v>2.14731847928998</c:v>
                </c:pt>
                <c:pt idx="120">
                  <c:v>2.1799815888859602</c:v>
                </c:pt>
                <c:pt idx="121">
                  <c:v>2.1805484549541401</c:v>
                </c:pt>
                <c:pt idx="122">
                  <c:v>2.1810936574893498</c:v>
                </c:pt>
                <c:pt idx="123">
                  <c:v>2.1816608127315198</c:v>
                </c:pt>
                <c:pt idx="124">
                  <c:v>2.1822062933895499</c:v>
                </c:pt>
                <c:pt idx="125">
                  <c:v>2.18275191043411</c:v>
                </c:pt>
                <c:pt idx="126">
                  <c:v>2.1832539986009998</c:v>
                </c:pt>
                <c:pt idx="127">
                  <c:v>2.1832539986009998</c:v>
                </c:pt>
                <c:pt idx="128">
                  <c:v>2.1832539986009998</c:v>
                </c:pt>
                <c:pt idx="129">
                  <c:v>2.1832539986009998</c:v>
                </c:pt>
                <c:pt idx="130">
                  <c:v>2.1832539986009998</c:v>
                </c:pt>
                <c:pt idx="131">
                  <c:v>2.1832539986009998</c:v>
                </c:pt>
                <c:pt idx="132">
                  <c:v>2.1832539986009998</c:v>
                </c:pt>
                <c:pt idx="133">
                  <c:v>2.1832539986009998</c:v>
                </c:pt>
                <c:pt idx="134">
                  <c:v>2.28157157419334</c:v>
                </c:pt>
                <c:pt idx="135">
                  <c:v>2.2199433605211101</c:v>
                </c:pt>
                <c:pt idx="136">
                  <c:v>2.2385522853705502</c:v>
                </c:pt>
                <c:pt idx="137">
                  <c:v>2.4131506159215901</c:v>
                </c:pt>
                <c:pt idx="138">
                  <c:v>2.36958798113697</c:v>
                </c:pt>
                <c:pt idx="139">
                  <c:v>2.4700383707465901</c:v>
                </c:pt>
                <c:pt idx="140">
                  <c:v>2.3235550872928901</c:v>
                </c:pt>
                <c:pt idx="141">
                  <c:v>2.4052609599647399</c:v>
                </c:pt>
                <c:pt idx="142">
                  <c:v>2.11575965696486</c:v>
                </c:pt>
                <c:pt idx="143">
                  <c:v>2.05868302475209</c:v>
                </c:pt>
                <c:pt idx="144">
                  <c:v>2.05868302475209</c:v>
                </c:pt>
                <c:pt idx="145">
                  <c:v>2.05868302475209</c:v>
                </c:pt>
                <c:pt idx="146">
                  <c:v>2.05868302475209</c:v>
                </c:pt>
                <c:pt idx="147">
                  <c:v>1.95214534295109</c:v>
                </c:pt>
                <c:pt idx="148">
                  <c:v>2.2818897831970899</c:v>
                </c:pt>
                <c:pt idx="149">
                  <c:v>2.2694294127977002</c:v>
                </c:pt>
                <c:pt idx="150">
                  <c:v>2.1862856006332501</c:v>
                </c:pt>
                <c:pt idx="151">
                  <c:v>2.2526941457070802</c:v>
                </c:pt>
                <c:pt idx="152">
                  <c:v>2.1980838082556202</c:v>
                </c:pt>
                <c:pt idx="153">
                  <c:v>2.2298573665095098</c:v>
                </c:pt>
                <c:pt idx="154">
                  <c:v>2.2761078700671602</c:v>
                </c:pt>
                <c:pt idx="155">
                  <c:v>2.2813762546966601</c:v>
                </c:pt>
                <c:pt idx="156">
                  <c:v>1.7795587310030601</c:v>
                </c:pt>
                <c:pt idx="157">
                  <c:v>1.7806918807416601</c:v>
                </c:pt>
                <c:pt idx="158">
                  <c:v>1.7806918807416601</c:v>
                </c:pt>
                <c:pt idx="159">
                  <c:v>1.7806918807416601</c:v>
                </c:pt>
                <c:pt idx="160">
                  <c:v>1.7806918807416601</c:v>
                </c:pt>
                <c:pt idx="161">
                  <c:v>1.7806918807416601</c:v>
                </c:pt>
                <c:pt idx="162">
                  <c:v>1.7806918807416601</c:v>
                </c:pt>
                <c:pt idx="163">
                  <c:v>1.7806918807416601</c:v>
                </c:pt>
                <c:pt idx="164">
                  <c:v>1.67891182272156</c:v>
                </c:pt>
                <c:pt idx="165">
                  <c:v>1.6891089060526501</c:v>
                </c:pt>
                <c:pt idx="166">
                  <c:v>1.6891089060526501</c:v>
                </c:pt>
                <c:pt idx="167">
                  <c:v>1.6891089060526501</c:v>
                </c:pt>
                <c:pt idx="168">
                  <c:v>1.6891089060526501</c:v>
                </c:pt>
                <c:pt idx="169">
                  <c:v>1.6891089060526501</c:v>
                </c:pt>
                <c:pt idx="170">
                  <c:v>1.7181921635052999</c:v>
                </c:pt>
                <c:pt idx="171">
                  <c:v>1.7152081080319199</c:v>
                </c:pt>
                <c:pt idx="172">
                  <c:v>1.70026040797592</c:v>
                </c:pt>
                <c:pt idx="173">
                  <c:v>1.6108583927668001</c:v>
                </c:pt>
                <c:pt idx="174">
                  <c:v>1.61930358951122</c:v>
                </c:pt>
                <c:pt idx="175">
                  <c:v>1.61930358951122</c:v>
                </c:pt>
                <c:pt idx="176">
                  <c:v>1.61972466107607</c:v>
                </c:pt>
                <c:pt idx="177">
                  <c:v>1.62008103791965</c:v>
                </c:pt>
                <c:pt idx="178">
                  <c:v>1.62008103791965</c:v>
                </c:pt>
                <c:pt idx="179">
                  <c:v>1.62008103791965</c:v>
                </c:pt>
                <c:pt idx="180">
                  <c:v>1.62048610678529</c:v>
                </c:pt>
                <c:pt idx="181">
                  <c:v>1.6209074858430701</c:v>
                </c:pt>
                <c:pt idx="182">
                  <c:v>1.6213289744731001</c:v>
                </c:pt>
                <c:pt idx="183">
                  <c:v>1.6217505727038699</c:v>
                </c:pt>
                <c:pt idx="184">
                  <c:v>1.6525384132498599</c:v>
                </c:pt>
                <c:pt idx="185">
                  <c:v>1.7658222882872301</c:v>
                </c:pt>
                <c:pt idx="186">
                  <c:v>1.76882698242895</c:v>
                </c:pt>
                <c:pt idx="187">
                  <c:v>1.86031758715247</c:v>
                </c:pt>
                <c:pt idx="188">
                  <c:v>1.9935984034695</c:v>
                </c:pt>
                <c:pt idx="189">
                  <c:v>2.1167800792187599</c:v>
                </c:pt>
                <c:pt idx="190">
                  <c:v>2.24603710689584</c:v>
                </c:pt>
                <c:pt idx="191">
                  <c:v>2.2647308459788902</c:v>
                </c:pt>
                <c:pt idx="192">
                  <c:v>2.3955611563968899</c:v>
                </c:pt>
                <c:pt idx="193">
                  <c:v>2.4398961109694102</c:v>
                </c:pt>
                <c:pt idx="194">
                  <c:v>2.3247058554779398</c:v>
                </c:pt>
                <c:pt idx="195">
                  <c:v>2.3558351150755099</c:v>
                </c:pt>
                <c:pt idx="196">
                  <c:v>2.4133357228704702</c:v>
                </c:pt>
                <c:pt idx="197">
                  <c:v>2.3865798426179898</c:v>
                </c:pt>
                <c:pt idx="198">
                  <c:v>2.2455238916309499</c:v>
                </c:pt>
                <c:pt idx="199">
                  <c:v>2.3221147550857899</c:v>
                </c:pt>
                <c:pt idx="200">
                  <c:v>2.3270273329733802</c:v>
                </c:pt>
                <c:pt idx="201">
                  <c:v>2.3358063098099699</c:v>
                </c:pt>
                <c:pt idx="202">
                  <c:v>2.3941991049234299</c:v>
                </c:pt>
                <c:pt idx="203">
                  <c:v>2.3546683921690601</c:v>
                </c:pt>
                <c:pt idx="204">
                  <c:v>2.47491988867151</c:v>
                </c:pt>
                <c:pt idx="205">
                  <c:v>2.6113953381724602</c:v>
                </c:pt>
                <c:pt idx="206">
                  <c:v>2.5734356044720199</c:v>
                </c:pt>
                <c:pt idx="207">
                  <c:v>2.6142494779304002</c:v>
                </c:pt>
                <c:pt idx="208">
                  <c:v>2.6154666236925599</c:v>
                </c:pt>
                <c:pt idx="209">
                  <c:v>2.62073454033853</c:v>
                </c:pt>
                <c:pt idx="210">
                  <c:v>2.6661086085886598</c:v>
                </c:pt>
                <c:pt idx="211">
                  <c:v>2.7754931173423798</c:v>
                </c:pt>
                <c:pt idx="212">
                  <c:v>2.8318579308534302</c:v>
                </c:pt>
                <c:pt idx="213">
                  <c:v>3.00866988444379</c:v>
                </c:pt>
                <c:pt idx="214">
                  <c:v>2.8917051552689701</c:v>
                </c:pt>
                <c:pt idx="215">
                  <c:v>3.1184336780952502</c:v>
                </c:pt>
                <c:pt idx="216">
                  <c:v>3.1726177670014399</c:v>
                </c:pt>
                <c:pt idx="217">
                  <c:v>3.1847568475862</c:v>
                </c:pt>
                <c:pt idx="218">
                  <c:v>3.11480081566528</c:v>
                </c:pt>
                <c:pt idx="219">
                  <c:v>3.3089690729918</c:v>
                </c:pt>
                <c:pt idx="220">
                  <c:v>3.4676138756147599</c:v>
                </c:pt>
                <c:pt idx="221">
                  <c:v>3.6027439775454702</c:v>
                </c:pt>
                <c:pt idx="222">
                  <c:v>3.7985666719214399</c:v>
                </c:pt>
                <c:pt idx="223">
                  <c:v>3.8474473955145001</c:v>
                </c:pt>
                <c:pt idx="224">
                  <c:v>4.0910993712522696</c:v>
                </c:pt>
                <c:pt idx="225">
                  <c:v>3.8524253400403099</c:v>
                </c:pt>
                <c:pt idx="226">
                  <c:v>4.0810224017490997</c:v>
                </c:pt>
                <c:pt idx="227">
                  <c:v>4.2554353472450597</c:v>
                </c:pt>
                <c:pt idx="228">
                  <c:v>4.4239936558628896</c:v>
                </c:pt>
                <c:pt idx="229">
                  <c:v>4.2531055542117597</c:v>
                </c:pt>
                <c:pt idx="230">
                  <c:v>4.1396527124764697</c:v>
                </c:pt>
                <c:pt idx="231">
                  <c:v>3.8710086550581599</c:v>
                </c:pt>
                <c:pt idx="232">
                  <c:v>3.46802613705644</c:v>
                </c:pt>
                <c:pt idx="233">
                  <c:v>3.4689279365719399</c:v>
                </c:pt>
                <c:pt idx="234">
                  <c:v>3.4697258777673801</c:v>
                </c:pt>
                <c:pt idx="235">
                  <c:v>3.4705934133365899</c:v>
                </c:pt>
                <c:pt idx="236">
                  <c:v>3.4714958804273701</c:v>
                </c:pt>
                <c:pt idx="237">
                  <c:v>3.4722596897179701</c:v>
                </c:pt>
                <c:pt idx="238">
                  <c:v>3.4731625900947698</c:v>
                </c:pt>
                <c:pt idx="239">
                  <c:v>3.4740309849451698</c:v>
                </c:pt>
                <c:pt idx="240">
                  <c:v>3.4748995969203298</c:v>
                </c:pt>
                <c:pt idx="241">
                  <c:v>3.4756293988131999</c:v>
                </c:pt>
                <c:pt idx="242">
                  <c:v>3.50046075317674</c:v>
                </c:pt>
                <c:pt idx="243">
                  <c:v>3.4402075012767899</c:v>
                </c:pt>
                <c:pt idx="244">
                  <c:v>3.4236961884225301</c:v>
                </c:pt>
                <c:pt idx="245">
                  <c:v>3.5100773476801601</c:v>
                </c:pt>
                <c:pt idx="246">
                  <c:v>3.4419671078389098</c:v>
                </c:pt>
                <c:pt idx="247">
                  <c:v>3.3782671037862499</c:v>
                </c:pt>
                <c:pt idx="248">
                  <c:v>3.2571314472761399</c:v>
                </c:pt>
                <c:pt idx="249">
                  <c:v>3.1520784431920101</c:v>
                </c:pt>
                <c:pt idx="250">
                  <c:v>3.1545379865819601</c:v>
                </c:pt>
                <c:pt idx="251">
                  <c:v>3.2401884856052998</c:v>
                </c:pt>
                <c:pt idx="252">
                  <c:v>3.4800687686463401</c:v>
                </c:pt>
                <c:pt idx="253">
                  <c:v>3.4794617452395902</c:v>
                </c:pt>
                <c:pt idx="254">
                  <c:v>3.3044660073105701</c:v>
                </c:pt>
                <c:pt idx="255">
                  <c:v>3.3158007095252899</c:v>
                </c:pt>
                <c:pt idx="256">
                  <c:v>3.2175967707024999</c:v>
                </c:pt>
                <c:pt idx="257">
                  <c:v>3.41169594143176</c:v>
                </c:pt>
                <c:pt idx="258">
                  <c:v>3.2172041951852899</c:v>
                </c:pt>
                <c:pt idx="259">
                  <c:v>3.2188775596702501</c:v>
                </c:pt>
                <c:pt idx="260">
                  <c:v>3.2220979827650802</c:v>
                </c:pt>
                <c:pt idx="261">
                  <c:v>3.22493462019496</c:v>
                </c:pt>
                <c:pt idx="262">
                  <c:v>3.2284193613119099</c:v>
                </c:pt>
                <c:pt idx="263">
                  <c:v>3.23164933078984</c:v>
                </c:pt>
                <c:pt idx="264">
                  <c:v>3.2347531416624502</c:v>
                </c:pt>
                <c:pt idx="265">
                  <c:v>3.2376009203107601</c:v>
                </c:pt>
                <c:pt idx="266">
                  <c:v>3.2401919855139401</c:v>
                </c:pt>
                <c:pt idx="267">
                  <c:v>3.26370390877136</c:v>
                </c:pt>
                <c:pt idx="268">
                  <c:v>3.3670161075398899</c:v>
                </c:pt>
                <c:pt idx="269">
                  <c:v>3.4765925803626598</c:v>
                </c:pt>
                <c:pt idx="270">
                  <c:v>3.5445257981582299</c:v>
                </c:pt>
                <c:pt idx="271">
                  <c:v>3.7291549043766299</c:v>
                </c:pt>
                <c:pt idx="272">
                  <c:v>3.7972550345433098</c:v>
                </c:pt>
                <c:pt idx="273">
                  <c:v>3.8563141857965499</c:v>
                </c:pt>
                <c:pt idx="274">
                  <c:v>3.9095147969127599</c:v>
                </c:pt>
                <c:pt idx="275">
                  <c:v>4.0673116222674297</c:v>
                </c:pt>
                <c:pt idx="276">
                  <c:v>4.2483196324709596</c:v>
                </c:pt>
                <c:pt idx="277">
                  <c:v>4.0001098677421698</c:v>
                </c:pt>
                <c:pt idx="278">
                  <c:v>4.0583359388946896</c:v>
                </c:pt>
                <c:pt idx="279">
                  <c:v>4.2591046463254596</c:v>
                </c:pt>
                <c:pt idx="280">
                  <c:v>4.4691409329294203</c:v>
                </c:pt>
                <c:pt idx="281">
                  <c:v>4.4666746298905098</c:v>
                </c:pt>
                <c:pt idx="282">
                  <c:v>4.59492573195012</c:v>
                </c:pt>
                <c:pt idx="283">
                  <c:v>4.8554244922098997</c:v>
                </c:pt>
                <c:pt idx="284">
                  <c:v>5.1403439735966598</c:v>
                </c:pt>
                <c:pt idx="285">
                  <c:v>5.2183909967306201</c:v>
                </c:pt>
                <c:pt idx="286">
                  <c:v>5.1118200835963199</c:v>
                </c:pt>
                <c:pt idx="287">
                  <c:v>5.3682831806841902</c:v>
                </c:pt>
                <c:pt idx="288">
                  <c:v>5.2478538940542396</c:v>
                </c:pt>
                <c:pt idx="289">
                  <c:v>5.1167091229673796</c:v>
                </c:pt>
                <c:pt idx="290">
                  <c:v>5.4780509718743504</c:v>
                </c:pt>
                <c:pt idx="291">
                  <c:v>5.72076501433743</c:v>
                </c:pt>
                <c:pt idx="292">
                  <c:v>5.7666420868251098</c:v>
                </c:pt>
                <c:pt idx="293">
                  <c:v>5.6290349627236402</c:v>
                </c:pt>
                <c:pt idx="294">
                  <c:v>5.6678698539740502</c:v>
                </c:pt>
                <c:pt idx="295">
                  <c:v>5.8650345801957098</c:v>
                </c:pt>
                <c:pt idx="296">
                  <c:v>5.96011507819893</c:v>
                </c:pt>
                <c:pt idx="297">
                  <c:v>5.8086672492879501</c:v>
                </c:pt>
                <c:pt idx="298">
                  <c:v>6.0732000080540303</c:v>
                </c:pt>
                <c:pt idx="299">
                  <c:v>5.7788258015003597</c:v>
                </c:pt>
                <c:pt idx="300">
                  <c:v>5.9711068799110496</c:v>
                </c:pt>
                <c:pt idx="301">
                  <c:v>6.2096349110422997</c:v>
                </c:pt>
                <c:pt idx="302">
                  <c:v>6.2766381901842898</c:v>
                </c:pt>
                <c:pt idx="303">
                  <c:v>6.2382302482409102</c:v>
                </c:pt>
                <c:pt idx="304">
                  <c:v>6.1214493684099001</c:v>
                </c:pt>
                <c:pt idx="305">
                  <c:v>6.0887465362485802</c:v>
                </c:pt>
                <c:pt idx="306">
                  <c:v>6.4587377712807301</c:v>
                </c:pt>
                <c:pt idx="307">
                  <c:v>6.65718009218517</c:v>
                </c:pt>
                <c:pt idx="308">
                  <c:v>6.6467560120234399</c:v>
                </c:pt>
                <c:pt idx="309">
                  <c:v>6.64008855998188</c:v>
                </c:pt>
                <c:pt idx="310">
                  <c:v>6.5546541001978502</c:v>
                </c:pt>
                <c:pt idx="311">
                  <c:v>6.3813762811203798</c:v>
                </c:pt>
                <c:pt idx="312">
                  <c:v>6.4247856763114104</c:v>
                </c:pt>
                <c:pt idx="313">
                  <c:v>6.3116010037435402</c:v>
                </c:pt>
                <c:pt idx="314">
                  <c:v>6.3203167641500402</c:v>
                </c:pt>
                <c:pt idx="315">
                  <c:v>5.9885936441849701</c:v>
                </c:pt>
                <c:pt idx="316">
                  <c:v>6.0775213331943601</c:v>
                </c:pt>
                <c:pt idx="317">
                  <c:v>6.08518360642673</c:v>
                </c:pt>
                <c:pt idx="318">
                  <c:v>6.1870898698129002</c:v>
                </c:pt>
                <c:pt idx="319">
                  <c:v>6.1960366633837003</c:v>
                </c:pt>
                <c:pt idx="320">
                  <c:v>6.5207164086682896</c:v>
                </c:pt>
                <c:pt idx="321">
                  <c:v>6.6351782320201904</c:v>
                </c:pt>
                <c:pt idx="322">
                  <c:v>6.8853928771048603</c:v>
                </c:pt>
                <c:pt idx="323">
                  <c:v>7.1848592807186398</c:v>
                </c:pt>
                <c:pt idx="324">
                  <c:v>7.4116568363792696</c:v>
                </c:pt>
                <c:pt idx="325">
                  <c:v>7.4987696827125099</c:v>
                </c:pt>
                <c:pt idx="326">
                  <c:v>7.8746168893318202</c:v>
                </c:pt>
                <c:pt idx="327">
                  <c:v>7.6927271788217002</c:v>
                </c:pt>
                <c:pt idx="328">
                  <c:v>8.1914109028971396</c:v>
                </c:pt>
                <c:pt idx="329">
                  <c:v>8.0600496756923707</c:v>
                </c:pt>
                <c:pt idx="330">
                  <c:v>8.8251886794182806</c:v>
                </c:pt>
                <c:pt idx="331">
                  <c:v>9.3188231485346602</c:v>
                </c:pt>
                <c:pt idx="332">
                  <c:v>9.3820114288196503</c:v>
                </c:pt>
                <c:pt idx="333">
                  <c:v>9.6718929549834805</c:v>
                </c:pt>
                <c:pt idx="334">
                  <c:v>9.6656052224652491</c:v>
                </c:pt>
                <c:pt idx="335">
                  <c:v>9.9748589923883308</c:v>
                </c:pt>
                <c:pt idx="336">
                  <c:v>10.085718851510601</c:v>
                </c:pt>
                <c:pt idx="337">
                  <c:v>10.755398041552599</c:v>
                </c:pt>
                <c:pt idx="338">
                  <c:v>10.969535109077301</c:v>
                </c:pt>
                <c:pt idx="339">
                  <c:v>11.0117947984079</c:v>
                </c:pt>
                <c:pt idx="340">
                  <c:v>10.9889477901829</c:v>
                </c:pt>
                <c:pt idx="341">
                  <c:v>10.715228665331001</c:v>
                </c:pt>
                <c:pt idx="342">
                  <c:v>11.4890270521672</c:v>
                </c:pt>
                <c:pt idx="343">
                  <c:v>11.6852440447327</c:v>
                </c:pt>
                <c:pt idx="344">
                  <c:v>11.3556326701869</c:v>
                </c:pt>
                <c:pt idx="345">
                  <c:v>11.809100775329499</c:v>
                </c:pt>
                <c:pt idx="346">
                  <c:v>12.6067100770926</c:v>
                </c:pt>
                <c:pt idx="347">
                  <c:v>12.6639958836631</c:v>
                </c:pt>
                <c:pt idx="348">
                  <c:v>12.0345712987101</c:v>
                </c:pt>
                <c:pt idx="349">
                  <c:v>12.4774892713497</c:v>
                </c:pt>
                <c:pt idx="350">
                  <c:v>13.1004592941987</c:v>
                </c:pt>
                <c:pt idx="351">
                  <c:v>12.7060652819283</c:v>
                </c:pt>
                <c:pt idx="352">
                  <c:v>12.076189791672499</c:v>
                </c:pt>
                <c:pt idx="353">
                  <c:v>12.347854367708299</c:v>
                </c:pt>
                <c:pt idx="354">
                  <c:v>12.102825200537</c:v>
                </c:pt>
                <c:pt idx="355">
                  <c:v>12.5123950654739</c:v>
                </c:pt>
                <c:pt idx="356">
                  <c:v>12.09545409741</c:v>
                </c:pt>
                <c:pt idx="357">
                  <c:v>11.8782038602264</c:v>
                </c:pt>
                <c:pt idx="358">
                  <c:v>11.905672714697101</c:v>
                </c:pt>
                <c:pt idx="359">
                  <c:v>11.9357110400693</c:v>
                </c:pt>
                <c:pt idx="360">
                  <c:v>12.2657076593241</c:v>
                </c:pt>
                <c:pt idx="361">
                  <c:v>12.202450944405101</c:v>
                </c:pt>
                <c:pt idx="362">
                  <c:v>12.319026534991</c:v>
                </c:pt>
                <c:pt idx="363">
                  <c:v>11.717369899701101</c:v>
                </c:pt>
                <c:pt idx="364">
                  <c:v>11.526885755657</c:v>
                </c:pt>
                <c:pt idx="365">
                  <c:v>11.561400474450799</c:v>
                </c:pt>
                <c:pt idx="366">
                  <c:v>11.594394986124099</c:v>
                </c:pt>
                <c:pt idx="367">
                  <c:v>11.6212075204347</c:v>
                </c:pt>
                <c:pt idx="368">
                  <c:v>11.6544895813184</c:v>
                </c:pt>
                <c:pt idx="369">
                  <c:v>11.6684829433574</c:v>
                </c:pt>
                <c:pt idx="370">
                  <c:v>11.678288390633501</c:v>
                </c:pt>
                <c:pt idx="371">
                  <c:v>11.6881020777807</c:v>
                </c:pt>
                <c:pt idx="372">
                  <c:v>11.8195940139502</c:v>
                </c:pt>
                <c:pt idx="373">
                  <c:v>12.171068132351101</c:v>
                </c:pt>
                <c:pt idx="374">
                  <c:v>12.712929885720801</c:v>
                </c:pt>
                <c:pt idx="375">
                  <c:v>12.962567418652601</c:v>
                </c:pt>
                <c:pt idx="376">
                  <c:v>13.5872202642689</c:v>
                </c:pt>
                <c:pt idx="377">
                  <c:v>13.9574880543553</c:v>
                </c:pt>
                <c:pt idx="378">
                  <c:v>14.391553713329699</c:v>
                </c:pt>
                <c:pt idx="379">
                  <c:v>15.160914655432499</c:v>
                </c:pt>
                <c:pt idx="380">
                  <c:v>15.2998049439701</c:v>
                </c:pt>
                <c:pt idx="381">
                  <c:v>15.4770173869326</c:v>
                </c:pt>
                <c:pt idx="382">
                  <c:v>15.554014682855501</c:v>
                </c:pt>
                <c:pt idx="383">
                  <c:v>16.151037554045399</c:v>
                </c:pt>
                <c:pt idx="384">
                  <c:v>16.4672636651433</c:v>
                </c:pt>
                <c:pt idx="385">
                  <c:v>16.458573404880301</c:v>
                </c:pt>
                <c:pt idx="386">
                  <c:v>17.019201105262599</c:v>
                </c:pt>
                <c:pt idx="387">
                  <c:v>16.812421643040398</c:v>
                </c:pt>
                <c:pt idx="388">
                  <c:v>16.055101714779301</c:v>
                </c:pt>
                <c:pt idx="389">
                  <c:v>16.307295148348199</c:v>
                </c:pt>
                <c:pt idx="390">
                  <c:v>16.612538800507</c:v>
                </c:pt>
                <c:pt idx="391">
                  <c:v>17.076696415940901</c:v>
                </c:pt>
                <c:pt idx="392">
                  <c:v>15.940939397584399</c:v>
                </c:pt>
                <c:pt idx="393">
                  <c:v>16.085411226513202</c:v>
                </c:pt>
                <c:pt idx="394">
                  <c:v>16.1409975576648</c:v>
                </c:pt>
                <c:pt idx="395">
                  <c:v>16.173310239084</c:v>
                </c:pt>
                <c:pt idx="396">
                  <c:v>16.217520822400999</c:v>
                </c:pt>
                <c:pt idx="397">
                  <c:v>16.140086909009</c:v>
                </c:pt>
                <c:pt idx="398">
                  <c:v>15.7826545392683</c:v>
                </c:pt>
                <c:pt idx="399">
                  <c:v>15.7984998408701</c:v>
                </c:pt>
                <c:pt idx="400">
                  <c:v>15.185374365955999</c:v>
                </c:pt>
                <c:pt idx="401">
                  <c:v>15.339693785017401</c:v>
                </c:pt>
                <c:pt idx="402">
                  <c:v>15.3611836435713</c:v>
                </c:pt>
                <c:pt idx="403">
                  <c:v>15.953317677458999</c:v>
                </c:pt>
                <c:pt idx="404">
                  <c:v>16.971135681634301</c:v>
                </c:pt>
                <c:pt idx="405">
                  <c:v>17.6065071975049</c:v>
                </c:pt>
                <c:pt idx="406">
                  <c:v>18.160765013451201</c:v>
                </c:pt>
                <c:pt idx="407">
                  <c:v>18.2459926513265</c:v>
                </c:pt>
                <c:pt idx="408">
                  <c:v>18.711257757982199</c:v>
                </c:pt>
                <c:pt idx="409">
                  <c:v>18.1712923877073</c:v>
                </c:pt>
                <c:pt idx="410">
                  <c:v>18.713531801504899</c:v>
                </c:pt>
                <c:pt idx="411">
                  <c:v>19.223617483026501</c:v>
                </c:pt>
                <c:pt idx="412">
                  <c:v>18.841154843230399</c:v>
                </c:pt>
                <c:pt idx="413">
                  <c:v>19.3632878856247</c:v>
                </c:pt>
                <c:pt idx="414">
                  <c:v>20.2549484858935</c:v>
                </c:pt>
                <c:pt idx="415">
                  <c:v>20.256025760556799</c:v>
                </c:pt>
                <c:pt idx="416">
                  <c:v>19.517105957514701</c:v>
                </c:pt>
                <c:pt idx="417">
                  <c:v>19.908672697046399</c:v>
                </c:pt>
                <c:pt idx="418">
                  <c:v>19.814262530713201</c:v>
                </c:pt>
                <c:pt idx="419">
                  <c:v>18.5519614173121</c:v>
                </c:pt>
                <c:pt idx="420">
                  <c:v>18.840343813603202</c:v>
                </c:pt>
                <c:pt idx="421">
                  <c:v>18.875984129110101</c:v>
                </c:pt>
                <c:pt idx="422">
                  <c:v>18.9275826118383</c:v>
                </c:pt>
                <c:pt idx="423">
                  <c:v>18.971163972167101</c:v>
                </c:pt>
                <c:pt idx="424">
                  <c:v>19.0108529825829</c:v>
                </c:pt>
                <c:pt idx="425">
                  <c:v>19.0590086833902</c:v>
                </c:pt>
                <c:pt idx="426">
                  <c:v>19.097162934610001</c:v>
                </c:pt>
                <c:pt idx="427">
                  <c:v>19.080330108133001</c:v>
                </c:pt>
                <c:pt idx="428">
                  <c:v>20.066367756793301</c:v>
                </c:pt>
                <c:pt idx="429">
                  <c:v>19.635720652731699</c:v>
                </c:pt>
                <c:pt idx="430">
                  <c:v>20.283406323807402</c:v>
                </c:pt>
                <c:pt idx="431">
                  <c:v>21.2569976297907</c:v>
                </c:pt>
                <c:pt idx="432">
                  <c:v>21.679846461493</c:v>
                </c:pt>
                <c:pt idx="433">
                  <c:v>21.294912459280301</c:v>
                </c:pt>
                <c:pt idx="434">
                  <c:v>21.265231071649001</c:v>
                </c:pt>
                <c:pt idx="435">
                  <c:v>22.399549320611701</c:v>
                </c:pt>
                <c:pt idx="436">
                  <c:v>22.109114391034701</c:v>
                </c:pt>
                <c:pt idx="437">
                  <c:v>22.731874046234399</c:v>
                </c:pt>
                <c:pt idx="438">
                  <c:v>22.600048805275399</c:v>
                </c:pt>
                <c:pt idx="439">
                  <c:v>23.080237274941201</c:v>
                </c:pt>
                <c:pt idx="440">
                  <c:v>23.656878824918799</c:v>
                </c:pt>
                <c:pt idx="441">
                  <c:v>24.087141617387999</c:v>
                </c:pt>
                <c:pt idx="442">
                  <c:v>24.505000917109101</c:v>
                </c:pt>
                <c:pt idx="443">
                  <c:v>24.604191104293001</c:v>
                </c:pt>
                <c:pt idx="444">
                  <c:v>25.026101680259199</c:v>
                </c:pt>
                <c:pt idx="445">
                  <c:v>25.416838770775801</c:v>
                </c:pt>
                <c:pt idx="446">
                  <c:v>25.9346972321576</c:v>
                </c:pt>
                <c:pt idx="447">
                  <c:v>25.629085389623999</c:v>
                </c:pt>
                <c:pt idx="448">
                  <c:v>26.3899881808141</c:v>
                </c:pt>
                <c:pt idx="449">
                  <c:v>26.625148467384399</c:v>
                </c:pt>
                <c:pt idx="450">
                  <c:v>26.693146502605199</c:v>
                </c:pt>
                <c:pt idx="451">
                  <c:v>26.7844153261785</c:v>
                </c:pt>
                <c:pt idx="452">
                  <c:v>27.8029731337624</c:v>
                </c:pt>
                <c:pt idx="453">
                  <c:v>28.014232256565801</c:v>
                </c:pt>
                <c:pt idx="454">
                  <c:v>27.7471099434884</c:v>
                </c:pt>
                <c:pt idx="455">
                  <c:v>28.6974480478065</c:v>
                </c:pt>
                <c:pt idx="456">
                  <c:v>28.567285977338301</c:v>
                </c:pt>
                <c:pt idx="457">
                  <c:v>27.094568999801702</c:v>
                </c:pt>
                <c:pt idx="458">
                  <c:v>27.602279051918</c:v>
                </c:pt>
                <c:pt idx="459">
                  <c:v>28.136270510468101</c:v>
                </c:pt>
                <c:pt idx="460">
                  <c:v>29.031225748137899</c:v>
                </c:pt>
                <c:pt idx="461">
                  <c:v>29.878132104107699</c:v>
                </c:pt>
                <c:pt idx="462">
                  <c:v>29.975092085470799</c:v>
                </c:pt>
                <c:pt idx="463">
                  <c:v>30.3748571875038</c:v>
                </c:pt>
                <c:pt idx="464">
                  <c:v>30.7081762578614</c:v>
                </c:pt>
                <c:pt idx="465">
                  <c:v>30.438189955263201</c:v>
                </c:pt>
                <c:pt idx="466">
                  <c:v>29.796980507670099</c:v>
                </c:pt>
                <c:pt idx="467">
                  <c:v>30.524842977559398</c:v>
                </c:pt>
                <c:pt idx="468">
                  <c:v>29.506551988390701</c:v>
                </c:pt>
                <c:pt idx="469">
                  <c:v>29.617103699045298</c:v>
                </c:pt>
                <c:pt idx="470">
                  <c:v>29.723907792311699</c:v>
                </c:pt>
                <c:pt idx="471">
                  <c:v>29.847208730667901</c:v>
                </c:pt>
                <c:pt idx="472">
                  <c:v>29.9665256377058</c:v>
                </c:pt>
                <c:pt idx="473">
                  <c:v>30.105275990720301</c:v>
                </c:pt>
                <c:pt idx="474">
                  <c:v>30.225926169574301</c:v>
                </c:pt>
                <c:pt idx="475">
                  <c:v>30.346757033708101</c:v>
                </c:pt>
                <c:pt idx="476">
                  <c:v>31.956079832435901</c:v>
                </c:pt>
                <c:pt idx="477">
                  <c:v>32.329096457250301</c:v>
                </c:pt>
                <c:pt idx="478">
                  <c:v>33.7542007904038</c:v>
                </c:pt>
                <c:pt idx="479">
                  <c:v>35.170333287964702</c:v>
                </c:pt>
                <c:pt idx="480">
                  <c:v>33.746771058994199</c:v>
                </c:pt>
                <c:pt idx="481">
                  <c:v>34.652753599087603</c:v>
                </c:pt>
                <c:pt idx="482">
                  <c:v>36.355957261506902</c:v>
                </c:pt>
                <c:pt idx="483">
                  <c:v>36.148482071391697</c:v>
                </c:pt>
                <c:pt idx="484">
                  <c:v>37.381240431674101</c:v>
                </c:pt>
                <c:pt idx="485">
                  <c:v>36.3655934104506</c:v>
                </c:pt>
                <c:pt idx="486">
                  <c:v>36.631211380258499</c:v>
                </c:pt>
                <c:pt idx="487">
                  <c:v>37.881219992816</c:v>
                </c:pt>
                <c:pt idx="488">
                  <c:v>36.501448290857802</c:v>
                </c:pt>
                <c:pt idx="489">
                  <c:v>35.268208507703001</c:v>
                </c:pt>
                <c:pt idx="490">
                  <c:v>35.116158370993602</c:v>
                </c:pt>
                <c:pt idx="491">
                  <c:v>37.174686226491701</c:v>
                </c:pt>
                <c:pt idx="492">
                  <c:v>38.173464704244502</c:v>
                </c:pt>
                <c:pt idx="493">
                  <c:v>38.586667964880697</c:v>
                </c:pt>
                <c:pt idx="494">
                  <c:v>37.7288038464321</c:v>
                </c:pt>
                <c:pt idx="495">
                  <c:v>38.390385971231403</c:v>
                </c:pt>
                <c:pt idx="496">
                  <c:v>40.133862649910903</c:v>
                </c:pt>
                <c:pt idx="497">
                  <c:v>40.472688864875103</c:v>
                </c:pt>
                <c:pt idx="498">
                  <c:v>42.858924132515597</c:v>
                </c:pt>
                <c:pt idx="499">
                  <c:v>41.358299879617</c:v>
                </c:pt>
                <c:pt idx="500">
                  <c:v>41.054557511052501</c:v>
                </c:pt>
                <c:pt idx="501">
                  <c:v>38.842896205243399</c:v>
                </c:pt>
                <c:pt idx="502">
                  <c:v>39.067740844550798</c:v>
                </c:pt>
                <c:pt idx="503">
                  <c:v>39.273360060873998</c:v>
                </c:pt>
                <c:pt idx="504">
                  <c:v>39.025349174695897</c:v>
                </c:pt>
                <c:pt idx="505">
                  <c:v>36.393748972467897</c:v>
                </c:pt>
                <c:pt idx="506">
                  <c:v>36.5782051774206</c:v>
                </c:pt>
                <c:pt idx="507">
                  <c:v>36.763002454735499</c:v>
                </c:pt>
                <c:pt idx="508">
                  <c:v>36.995305512890098</c:v>
                </c:pt>
                <c:pt idx="509">
                  <c:v>37.217171316223201</c:v>
                </c:pt>
                <c:pt idx="510">
                  <c:v>35.550540257727498</c:v>
                </c:pt>
                <c:pt idx="511">
                  <c:v>34.837641483552403</c:v>
                </c:pt>
                <c:pt idx="512">
                  <c:v>35.050419119291</c:v>
                </c:pt>
                <c:pt idx="513">
                  <c:v>35.264140528748896</c:v>
                </c:pt>
                <c:pt idx="514">
                  <c:v>35.464628988555297</c:v>
                </c:pt>
                <c:pt idx="515">
                  <c:v>35.644514050690802</c:v>
                </c:pt>
                <c:pt idx="516">
                  <c:v>35.832116325275599</c:v>
                </c:pt>
                <c:pt idx="517">
                  <c:v>36.037636541719998</c:v>
                </c:pt>
                <c:pt idx="518">
                  <c:v>36.228395533116199</c:v>
                </c:pt>
                <c:pt idx="519">
                  <c:v>36.419070861075603</c:v>
                </c:pt>
                <c:pt idx="520">
                  <c:v>36.610749741087297</c:v>
                </c:pt>
                <c:pt idx="521">
                  <c:v>34.960381875411898</c:v>
                </c:pt>
                <c:pt idx="522">
                  <c:v>36.738438173546299</c:v>
                </c:pt>
                <c:pt idx="523">
                  <c:v>39.001994124121403</c:v>
                </c:pt>
                <c:pt idx="524">
                  <c:v>41.038915285269297</c:v>
                </c:pt>
                <c:pt idx="525">
                  <c:v>41.749137543867903</c:v>
                </c:pt>
                <c:pt idx="526">
                  <c:v>43.611206163762503</c:v>
                </c:pt>
                <c:pt idx="527">
                  <c:v>45.105256271286201</c:v>
                </c:pt>
                <c:pt idx="528">
                  <c:v>43.433524621370701</c:v>
                </c:pt>
                <c:pt idx="529">
                  <c:v>43.592751970405601</c:v>
                </c:pt>
                <c:pt idx="530">
                  <c:v>41.791184687549702</c:v>
                </c:pt>
                <c:pt idx="531">
                  <c:v>41.460284025630301</c:v>
                </c:pt>
                <c:pt idx="532">
                  <c:v>40.296492946858301</c:v>
                </c:pt>
                <c:pt idx="533">
                  <c:v>38.663167243860201</c:v>
                </c:pt>
                <c:pt idx="534">
                  <c:v>38.881000424797698</c:v>
                </c:pt>
                <c:pt idx="535">
                  <c:v>39.026675226469301</c:v>
                </c:pt>
                <c:pt idx="536">
                  <c:v>39.5507774264033</c:v>
                </c:pt>
                <c:pt idx="537">
                  <c:v>40.786500181612197</c:v>
                </c:pt>
                <c:pt idx="538">
                  <c:v>41.149033380804397</c:v>
                </c:pt>
                <c:pt idx="539">
                  <c:v>41.3718629755477</c:v>
                </c:pt>
                <c:pt idx="540">
                  <c:v>42.0211340381667</c:v>
                </c:pt>
                <c:pt idx="541">
                  <c:v>41.122572141047698</c:v>
                </c:pt>
                <c:pt idx="542">
                  <c:v>40.926121941609303</c:v>
                </c:pt>
                <c:pt idx="543">
                  <c:v>42.382943841241698</c:v>
                </c:pt>
                <c:pt idx="544">
                  <c:v>42.056211230606799</c:v>
                </c:pt>
                <c:pt idx="545">
                  <c:v>42.434316522005098</c:v>
                </c:pt>
                <c:pt idx="546">
                  <c:v>44.528571356546699</c:v>
                </c:pt>
                <c:pt idx="547">
                  <c:v>45.005700205071498</c:v>
                </c:pt>
                <c:pt idx="548">
                  <c:v>43.729073946646601</c:v>
                </c:pt>
                <c:pt idx="549">
                  <c:v>41.799104303045198</c:v>
                </c:pt>
                <c:pt idx="550">
                  <c:v>42.902761539478597</c:v>
                </c:pt>
                <c:pt idx="551">
                  <c:v>43.126407803130903</c:v>
                </c:pt>
                <c:pt idx="552">
                  <c:v>43.345155235956199</c:v>
                </c:pt>
                <c:pt idx="553">
                  <c:v>43.564139919145099</c:v>
                </c:pt>
                <c:pt idx="554">
                  <c:v>43.839418929382497</c:v>
                </c:pt>
                <c:pt idx="555">
                  <c:v>44.142911242981697</c:v>
                </c:pt>
                <c:pt idx="556">
                  <c:v>44.445829031988502</c:v>
                </c:pt>
                <c:pt idx="557">
                  <c:v>43.692148098006101</c:v>
                </c:pt>
                <c:pt idx="558">
                  <c:v>42.701282044406902</c:v>
                </c:pt>
                <c:pt idx="559">
                  <c:v>42.975402642934803</c:v>
                </c:pt>
                <c:pt idx="560">
                  <c:v>43.2409108797115</c:v>
                </c:pt>
                <c:pt idx="561">
                  <c:v>43.496311676810997</c:v>
                </c:pt>
                <c:pt idx="562">
                  <c:v>43.734420030170803</c:v>
                </c:pt>
                <c:pt idx="563">
                  <c:v>44.066245239805397</c:v>
                </c:pt>
                <c:pt idx="564">
                  <c:v>44.397040153147103</c:v>
                </c:pt>
                <c:pt idx="565">
                  <c:v>44.664182951737502</c:v>
                </c:pt>
                <c:pt idx="566">
                  <c:v>44.979677561472997</c:v>
                </c:pt>
                <c:pt idx="567">
                  <c:v>45.247615664626501</c:v>
                </c:pt>
                <c:pt idx="568">
                  <c:v>45.610975424345099</c:v>
                </c:pt>
                <c:pt idx="569">
                  <c:v>45.8423263365694</c:v>
                </c:pt>
                <c:pt idx="570">
                  <c:v>46.090510890668902</c:v>
                </c:pt>
                <c:pt idx="571">
                  <c:v>46.410974381261497</c:v>
                </c:pt>
                <c:pt idx="572">
                  <c:v>46.677171147694402</c:v>
                </c:pt>
                <c:pt idx="573">
                  <c:v>48.326449434441699</c:v>
                </c:pt>
                <c:pt idx="574">
                  <c:v>49.807999001781397</c:v>
                </c:pt>
                <c:pt idx="575">
                  <c:v>52.134518079727897</c:v>
                </c:pt>
                <c:pt idx="576">
                  <c:v>55.071651645778402</c:v>
                </c:pt>
                <c:pt idx="577">
                  <c:v>57.951678524602499</c:v>
                </c:pt>
                <c:pt idx="578">
                  <c:v>54.414564347143902</c:v>
                </c:pt>
                <c:pt idx="579">
                  <c:v>53.133875164990002</c:v>
                </c:pt>
                <c:pt idx="580">
                  <c:v>51.146820913876397</c:v>
                </c:pt>
                <c:pt idx="581">
                  <c:v>54.145523359405701</c:v>
                </c:pt>
                <c:pt idx="582">
                  <c:v>55.816882204821702</c:v>
                </c:pt>
                <c:pt idx="583">
                  <c:v>55.176384550262597</c:v>
                </c:pt>
                <c:pt idx="584">
                  <c:v>62.1599309796215</c:v>
                </c:pt>
                <c:pt idx="585">
                  <c:v>62.586983444273599</c:v>
                </c:pt>
                <c:pt idx="586">
                  <c:v>64.285656681175197</c:v>
                </c:pt>
                <c:pt idx="587">
                  <c:v>63.596683444406203</c:v>
                </c:pt>
                <c:pt idx="588">
                  <c:v>62.962784833491902</c:v>
                </c:pt>
                <c:pt idx="589">
                  <c:v>65.787271960214795</c:v>
                </c:pt>
                <c:pt idx="590">
                  <c:v>65.381657022689396</c:v>
                </c:pt>
                <c:pt idx="591">
                  <c:v>65.287610451060004</c:v>
                </c:pt>
                <c:pt idx="592">
                  <c:v>66.923918445858803</c:v>
                </c:pt>
                <c:pt idx="593">
                  <c:v>65.563091924863102</c:v>
                </c:pt>
                <c:pt idx="594">
                  <c:v>66.077386079070806</c:v>
                </c:pt>
                <c:pt idx="595">
                  <c:v>70.092442809166997</c:v>
                </c:pt>
                <c:pt idx="596">
                  <c:v>67.526280553325705</c:v>
                </c:pt>
                <c:pt idx="597">
                  <c:v>66.446580193610004</c:v>
                </c:pt>
                <c:pt idx="598">
                  <c:v>65.785528425656395</c:v>
                </c:pt>
                <c:pt idx="599">
                  <c:v>65.918739543500493</c:v>
                </c:pt>
                <c:pt idx="600">
                  <c:v>64.284086062234906</c:v>
                </c:pt>
                <c:pt idx="601">
                  <c:v>65.521996678709897</c:v>
                </c:pt>
                <c:pt idx="602">
                  <c:v>64.931961525905706</c:v>
                </c:pt>
                <c:pt idx="603">
                  <c:v>64.065174567152397</c:v>
                </c:pt>
                <c:pt idx="604">
                  <c:v>64.162658880218103</c:v>
                </c:pt>
                <c:pt idx="605">
                  <c:v>64.252207947831195</c:v>
                </c:pt>
                <c:pt idx="606">
                  <c:v>64.576817453208406</c:v>
                </c:pt>
                <c:pt idx="607">
                  <c:v>64.889441911443996</c:v>
                </c:pt>
                <c:pt idx="608">
                  <c:v>65.203579823822196</c:v>
                </c:pt>
                <c:pt idx="609">
                  <c:v>65.501551251269404</c:v>
                </c:pt>
                <c:pt idx="610">
                  <c:v>65.848272375367401</c:v>
                </c:pt>
                <c:pt idx="611">
                  <c:v>70.558832686488699</c:v>
                </c:pt>
                <c:pt idx="612">
                  <c:v>72.132019003958106</c:v>
                </c:pt>
                <c:pt idx="613">
                  <c:v>71.2830960297361</c:v>
                </c:pt>
                <c:pt idx="614">
                  <c:v>75.330997674233501</c:v>
                </c:pt>
                <c:pt idx="615">
                  <c:v>78.606936391539605</c:v>
                </c:pt>
                <c:pt idx="616">
                  <c:v>77.944911245534001</c:v>
                </c:pt>
                <c:pt idx="617">
                  <c:v>69.192481559746199</c:v>
                </c:pt>
                <c:pt idx="618">
                  <c:v>70.567843271282001</c:v>
                </c:pt>
                <c:pt idx="619">
                  <c:v>69.908542235628104</c:v>
                </c:pt>
                <c:pt idx="620">
                  <c:v>73.391063147302702</c:v>
                </c:pt>
                <c:pt idx="621">
                  <c:v>71.289432554873699</c:v>
                </c:pt>
                <c:pt idx="622">
                  <c:v>75.922972273626797</c:v>
                </c:pt>
                <c:pt idx="623">
                  <c:v>76.487877638148206</c:v>
                </c:pt>
                <c:pt idx="624">
                  <c:v>75.431320026257495</c:v>
                </c:pt>
                <c:pt idx="625">
                  <c:v>78.912234826422605</c:v>
                </c:pt>
                <c:pt idx="626">
                  <c:v>80.138368293761502</c:v>
                </c:pt>
                <c:pt idx="627">
                  <c:v>85.183319884708098</c:v>
                </c:pt>
                <c:pt idx="628">
                  <c:v>85.167496562916</c:v>
                </c:pt>
                <c:pt idx="629">
                  <c:v>79.011741517993698</c:v>
                </c:pt>
                <c:pt idx="630">
                  <c:v>83.950047107680305</c:v>
                </c:pt>
                <c:pt idx="631">
                  <c:v>86.271195683964706</c:v>
                </c:pt>
                <c:pt idx="632">
                  <c:v>91.734956845356095</c:v>
                </c:pt>
                <c:pt idx="633">
                  <c:v>91.417517355703197</c:v>
                </c:pt>
                <c:pt idx="634">
                  <c:v>80.708653934035993</c:v>
                </c:pt>
                <c:pt idx="635">
                  <c:v>81.379629109087801</c:v>
                </c:pt>
                <c:pt idx="636">
                  <c:v>85.237312676456696</c:v>
                </c:pt>
                <c:pt idx="637">
                  <c:v>88.354321127130106</c:v>
                </c:pt>
                <c:pt idx="638">
                  <c:v>94.533274833107896</c:v>
                </c:pt>
                <c:pt idx="639">
                  <c:v>96.837583234706301</c:v>
                </c:pt>
                <c:pt idx="640">
                  <c:v>99.691588620635898</c:v>
                </c:pt>
                <c:pt idx="641">
                  <c:v>101.664930974681</c:v>
                </c:pt>
                <c:pt idx="642">
                  <c:v>112.414215242685</c:v>
                </c:pt>
                <c:pt idx="643">
                  <c:v>108.859088632827</c:v>
                </c:pt>
                <c:pt idx="644">
                  <c:v>104.49118315061899</c:v>
                </c:pt>
                <c:pt idx="645">
                  <c:v>106.246404121784</c:v>
                </c:pt>
                <c:pt idx="646">
                  <c:v>111.37185552308399</c:v>
                </c:pt>
                <c:pt idx="647">
                  <c:v>110.165658759498</c:v>
                </c:pt>
                <c:pt idx="648">
                  <c:v>111.55130315369</c:v>
                </c:pt>
                <c:pt idx="649">
                  <c:v>110.33605978058399</c:v>
                </c:pt>
                <c:pt idx="650">
                  <c:v>109.986156002087</c:v>
                </c:pt>
                <c:pt idx="651">
                  <c:v>103.626221696058</c:v>
                </c:pt>
                <c:pt idx="652">
                  <c:v>100.239854210462</c:v>
                </c:pt>
                <c:pt idx="653">
                  <c:v>101.437480165056</c:v>
                </c:pt>
                <c:pt idx="654">
                  <c:v>102.518148529351</c:v>
                </c:pt>
                <c:pt idx="655">
                  <c:v>100.774752431358</c:v>
                </c:pt>
                <c:pt idx="656">
                  <c:v>99.061322544497202</c:v>
                </c:pt>
                <c:pt idx="657">
                  <c:v>99.968675299897598</c:v>
                </c:pt>
                <c:pt idx="658">
                  <c:v>100.938847369762</c:v>
                </c:pt>
                <c:pt idx="659">
                  <c:v>102.06827105694801</c:v>
                </c:pt>
                <c:pt idx="660">
                  <c:v>96.694315246356894</c:v>
                </c:pt>
                <c:pt idx="661">
                  <c:v>95.706727154332199</c:v>
                </c:pt>
                <c:pt idx="662">
                  <c:v>96.716688339732798</c:v>
                </c:pt>
                <c:pt idx="663">
                  <c:v>97.464150077028293</c:v>
                </c:pt>
                <c:pt idx="664">
                  <c:v>97.094525817589997</c:v>
                </c:pt>
                <c:pt idx="665">
                  <c:v>108.606427756321</c:v>
                </c:pt>
                <c:pt idx="666">
                  <c:v>114.36640106916199</c:v>
                </c:pt>
                <c:pt idx="667">
                  <c:v>115.83449796144301</c:v>
                </c:pt>
                <c:pt idx="668">
                  <c:v>120.778700633341</c:v>
                </c:pt>
                <c:pt idx="669">
                  <c:v>124.653567938789</c:v>
                </c:pt>
                <c:pt idx="670">
                  <c:v>128.99645263944899</c:v>
                </c:pt>
                <c:pt idx="671">
                  <c:v>138.533658478691</c:v>
                </c:pt>
                <c:pt idx="672">
                  <c:v>140.23525558795899</c:v>
                </c:pt>
                <c:pt idx="673">
                  <c:v>145.44242449958901</c:v>
                </c:pt>
                <c:pt idx="674">
                  <c:v>140.55498728208201</c:v>
                </c:pt>
                <c:pt idx="675">
                  <c:v>140.897248998648</c:v>
                </c:pt>
                <c:pt idx="676">
                  <c:v>143.24709361695199</c:v>
                </c:pt>
                <c:pt idx="677">
                  <c:v>139.389333471112</c:v>
                </c:pt>
                <c:pt idx="678">
                  <c:v>143.40463701093401</c:v>
                </c:pt>
                <c:pt idx="679">
                  <c:v>141.815078647467</c:v>
                </c:pt>
                <c:pt idx="680">
                  <c:v>140.03882302425501</c:v>
                </c:pt>
                <c:pt idx="681">
                  <c:v>136.72627689720201</c:v>
                </c:pt>
                <c:pt idx="682">
                  <c:v>137.72235671873901</c:v>
                </c:pt>
                <c:pt idx="683">
                  <c:v>138.85608959790099</c:v>
                </c:pt>
                <c:pt idx="684">
                  <c:v>139.92921995158301</c:v>
                </c:pt>
                <c:pt idx="685">
                  <c:v>140.990901865105</c:v>
                </c:pt>
                <c:pt idx="686">
                  <c:v>142.150131884698</c:v>
                </c:pt>
                <c:pt idx="687">
                  <c:v>146.38270663656499</c:v>
                </c:pt>
                <c:pt idx="688">
                  <c:v>146.46070182787599</c:v>
                </c:pt>
                <c:pt idx="689">
                  <c:v>146.66875624477601</c:v>
                </c:pt>
                <c:pt idx="690">
                  <c:v>145.17488298240099</c:v>
                </c:pt>
                <c:pt idx="691">
                  <c:v>148.770067766089</c:v>
                </c:pt>
                <c:pt idx="692">
                  <c:v>161.601929407721</c:v>
                </c:pt>
                <c:pt idx="693">
                  <c:v>164.487764292881</c:v>
                </c:pt>
                <c:pt idx="694">
                  <c:v>164.124393977024</c:v>
                </c:pt>
                <c:pt idx="695">
                  <c:v>163.724013520027</c:v>
                </c:pt>
                <c:pt idx="696">
                  <c:v>173.14226275936201</c:v>
                </c:pt>
                <c:pt idx="697">
                  <c:v>176.331838363804</c:v>
                </c:pt>
                <c:pt idx="698">
                  <c:v>176.11182757986299</c:v>
                </c:pt>
                <c:pt idx="699">
                  <c:v>175.29624901184599</c:v>
                </c:pt>
                <c:pt idx="700">
                  <c:v>168.42576071886799</c:v>
                </c:pt>
                <c:pt idx="701">
                  <c:v>176.28180413017901</c:v>
                </c:pt>
                <c:pt idx="702">
                  <c:v>188.784435098697</c:v>
                </c:pt>
                <c:pt idx="703">
                  <c:v>197.33684913871099</c:v>
                </c:pt>
                <c:pt idx="704">
                  <c:v>199.756157655126</c:v>
                </c:pt>
                <c:pt idx="705">
                  <c:v>215.077556867195</c:v>
                </c:pt>
                <c:pt idx="706">
                  <c:v>226.864434477928</c:v>
                </c:pt>
                <c:pt idx="707">
                  <c:v>225.08931111941899</c:v>
                </c:pt>
                <c:pt idx="708">
                  <c:v>236.61308543090001</c:v>
                </c:pt>
                <c:pt idx="709">
                  <c:v>240.293430336753</c:v>
                </c:pt>
                <c:pt idx="710">
                  <c:v>226.04681629772401</c:v>
                </c:pt>
                <c:pt idx="711">
                  <c:v>240.80821326785201</c:v>
                </c:pt>
                <c:pt idx="712">
                  <c:v>221.21566994516999</c:v>
                </c:pt>
                <c:pt idx="713">
                  <c:v>232.54534019047901</c:v>
                </c:pt>
                <c:pt idx="714">
                  <c:v>236.21561097025901</c:v>
                </c:pt>
                <c:pt idx="715">
                  <c:v>229.59390355277699</c:v>
                </c:pt>
                <c:pt idx="716">
                  <c:v>259.17284110387499</c:v>
                </c:pt>
                <c:pt idx="717">
                  <c:v>271.75941209282001</c:v>
                </c:pt>
                <c:pt idx="718">
                  <c:v>277.38823611355502</c:v>
                </c:pt>
                <c:pt idx="719">
                  <c:v>272.803527164184</c:v>
                </c:pt>
                <c:pt idx="720">
                  <c:v>274.16860792940503</c:v>
                </c:pt>
                <c:pt idx="721">
                  <c:v>286.15486208921197</c:v>
                </c:pt>
                <c:pt idx="722">
                  <c:v>298.43903366937099</c:v>
                </c:pt>
                <c:pt idx="723">
                  <c:v>310.286127683399</c:v>
                </c:pt>
                <c:pt idx="724">
                  <c:v>303.537433001652</c:v>
                </c:pt>
                <c:pt idx="725">
                  <c:v>234.759079787769</c:v>
                </c:pt>
                <c:pt idx="726">
                  <c:v>234.910245616259</c:v>
                </c:pt>
                <c:pt idx="727">
                  <c:v>235.84225046274199</c:v>
                </c:pt>
                <c:pt idx="728">
                  <c:v>236.55078634773301</c:v>
                </c:pt>
                <c:pt idx="729">
                  <c:v>237.64130082114499</c:v>
                </c:pt>
                <c:pt idx="730">
                  <c:v>238.68196664446799</c:v>
                </c:pt>
                <c:pt idx="731">
                  <c:v>239.782305997327</c:v>
                </c:pt>
                <c:pt idx="732">
                  <c:v>240.99371363971099</c:v>
                </c:pt>
                <c:pt idx="733">
                  <c:v>250.00395129597999</c:v>
                </c:pt>
                <c:pt idx="734">
                  <c:v>248.14002020006799</c:v>
                </c:pt>
                <c:pt idx="735">
                  <c:v>241.39869555114399</c:v>
                </c:pt>
                <c:pt idx="736">
                  <c:v>250.870290610262</c:v>
                </c:pt>
                <c:pt idx="737">
                  <c:v>255.314387075805</c:v>
                </c:pt>
                <c:pt idx="738">
                  <c:v>250.99806523286</c:v>
                </c:pt>
                <c:pt idx="739">
                  <c:v>256.32667626525301</c:v>
                </c:pt>
                <c:pt idx="740">
                  <c:v>273.34895610877999</c:v>
                </c:pt>
                <c:pt idx="741">
                  <c:v>268.892526820174</c:v>
                </c:pt>
                <c:pt idx="742">
                  <c:v>274.84684763042799</c:v>
                </c:pt>
                <c:pt idx="743">
                  <c:v>288.56031179274999</c:v>
                </c:pt>
                <c:pt idx="744">
                  <c:v>300.50144808250798</c:v>
                </c:pt>
                <c:pt idx="745">
                  <c:v>298.52097908512701</c:v>
                </c:pt>
                <c:pt idx="746">
                  <c:v>322.06943945074897</c:v>
                </c:pt>
                <c:pt idx="747">
                  <c:v>329.16572642168802</c:v>
                </c:pt>
                <c:pt idx="748">
                  <c:v>328.86820469843298</c:v>
                </c:pt>
                <c:pt idx="749">
                  <c:v>319.09536137749598</c:v>
                </c:pt>
                <c:pt idx="750">
                  <c:v>324.50391972493202</c:v>
                </c:pt>
                <c:pt idx="751">
                  <c:v>330.23748744885802</c:v>
                </c:pt>
                <c:pt idx="752">
                  <c:v>306.241491445679</c:v>
                </c:pt>
                <c:pt idx="753">
                  <c:v>313.30041358781301</c:v>
                </c:pt>
                <c:pt idx="754">
                  <c:v>315.30536852846302</c:v>
                </c:pt>
                <c:pt idx="755">
                  <c:v>317.45638454975699</c:v>
                </c:pt>
                <c:pt idx="756">
                  <c:v>319.62849892419098</c:v>
                </c:pt>
                <c:pt idx="757">
                  <c:v>316.15904288127803</c:v>
                </c:pt>
                <c:pt idx="758">
                  <c:v>312.26051490746403</c:v>
                </c:pt>
                <c:pt idx="759">
                  <c:v>294.53028458274599</c:v>
                </c:pt>
                <c:pt idx="760">
                  <c:v>296.269916517458</c:v>
                </c:pt>
                <c:pt idx="761">
                  <c:v>298.32093919544002</c:v>
                </c:pt>
                <c:pt idx="762">
                  <c:v>300.01699373499599</c:v>
                </c:pt>
                <c:pt idx="763">
                  <c:v>301.82223523430702</c:v>
                </c:pt>
                <c:pt idx="764">
                  <c:v>303.35314964360498</c:v>
                </c:pt>
                <c:pt idx="765">
                  <c:v>314.11143741604201</c:v>
                </c:pt>
                <c:pt idx="766">
                  <c:v>323.80553143494598</c:v>
                </c:pt>
                <c:pt idx="767">
                  <c:v>324.66775784161803</c:v>
                </c:pt>
                <c:pt idx="768">
                  <c:v>338.070695254447</c:v>
                </c:pt>
                <c:pt idx="769">
                  <c:v>322.75292472837799</c:v>
                </c:pt>
                <c:pt idx="770">
                  <c:v>338.01258130657402</c:v>
                </c:pt>
                <c:pt idx="771">
                  <c:v>347.51250588951302</c:v>
                </c:pt>
                <c:pt idx="772">
                  <c:v>343.66562290993397</c:v>
                </c:pt>
                <c:pt idx="773">
                  <c:v>349.46624020693503</c:v>
                </c:pt>
                <c:pt idx="774">
                  <c:v>336.11406289470898</c:v>
                </c:pt>
                <c:pt idx="775">
                  <c:v>373.98556259240598</c:v>
                </c:pt>
                <c:pt idx="776">
                  <c:v>373.041779784791</c:v>
                </c:pt>
                <c:pt idx="777">
                  <c:v>378.125167119629</c:v>
                </c:pt>
                <c:pt idx="778">
                  <c:v>369.29289343198502</c:v>
                </c:pt>
                <c:pt idx="779">
                  <c:v>374.432078150687</c:v>
                </c:pt>
                <c:pt idx="780">
                  <c:v>376.62169764553499</c:v>
                </c:pt>
                <c:pt idx="781">
                  <c:v>369.02892794070902</c:v>
                </c:pt>
                <c:pt idx="782">
                  <c:v>384.12100368138402</c:v>
                </c:pt>
                <c:pt idx="783">
                  <c:v>375.89062879081803</c:v>
                </c:pt>
                <c:pt idx="784">
                  <c:v>381.20111330875801</c:v>
                </c:pt>
                <c:pt idx="785">
                  <c:v>370.95744112171701</c:v>
                </c:pt>
                <c:pt idx="786">
                  <c:v>386.03476742242498</c:v>
                </c:pt>
                <c:pt idx="787">
                  <c:v>393.16043152342502</c:v>
                </c:pt>
                <c:pt idx="788">
                  <c:v>397.76262694186499</c:v>
                </c:pt>
                <c:pt idx="789">
                  <c:v>399.12540174811301</c:v>
                </c:pt>
                <c:pt idx="790">
                  <c:v>409.37117956274102</c:v>
                </c:pt>
                <c:pt idx="791">
                  <c:v>397.91849898124798</c:v>
                </c:pt>
                <c:pt idx="792">
                  <c:v>410.26269411428802</c:v>
                </c:pt>
                <c:pt idx="793">
                  <c:v>412.637542205643</c:v>
                </c:pt>
                <c:pt idx="794">
                  <c:v>412.101996960375</c:v>
                </c:pt>
                <c:pt idx="795">
                  <c:v>428.53429216302902</c:v>
                </c:pt>
                <c:pt idx="796">
                  <c:v>428.99776845926601</c:v>
                </c:pt>
                <c:pt idx="797">
                  <c:v>436.08183483266799</c:v>
                </c:pt>
                <c:pt idx="798">
                  <c:v>428.97265292662399</c:v>
                </c:pt>
                <c:pt idx="799">
                  <c:v>436.93446817361502</c:v>
                </c:pt>
                <c:pt idx="800">
                  <c:v>450.62524579722799</c:v>
                </c:pt>
                <c:pt idx="801">
                  <c:v>440.12340273907898</c:v>
                </c:pt>
                <c:pt idx="802">
                  <c:v>420.24826321066399</c:v>
                </c:pt>
                <c:pt idx="803">
                  <c:v>423.75316762892902</c:v>
                </c:pt>
                <c:pt idx="804">
                  <c:v>425.08999424408501</c:v>
                </c:pt>
                <c:pt idx="805">
                  <c:v>410.849830972728</c:v>
                </c:pt>
                <c:pt idx="806">
                  <c:v>416.17416550459097</c:v>
                </c:pt>
                <c:pt idx="807">
                  <c:v>417.708384931833</c:v>
                </c:pt>
                <c:pt idx="808">
                  <c:v>410.98682757266198</c:v>
                </c:pt>
                <c:pt idx="809">
                  <c:v>405.33076657795601</c:v>
                </c:pt>
                <c:pt idx="810">
                  <c:v>397.41760950579402</c:v>
                </c:pt>
                <c:pt idx="811">
                  <c:v>395.32305463291402</c:v>
                </c:pt>
                <c:pt idx="812">
                  <c:v>402.93177992057798</c:v>
                </c:pt>
                <c:pt idx="813">
                  <c:v>419.023334921475</c:v>
                </c:pt>
                <c:pt idx="814">
                  <c:v>430.14539208144703</c:v>
                </c:pt>
                <c:pt idx="815">
                  <c:v>441.10835586906802</c:v>
                </c:pt>
                <c:pt idx="816">
                  <c:v>456.22507160400698</c:v>
                </c:pt>
                <c:pt idx="817">
                  <c:v>470.64411120241499</c:v>
                </c:pt>
                <c:pt idx="818">
                  <c:v>490.319497567974</c:v>
                </c:pt>
                <c:pt idx="819">
                  <c:v>495.29679237054597</c:v>
                </c:pt>
                <c:pt idx="820">
                  <c:v>514.07055687840398</c:v>
                </c:pt>
                <c:pt idx="821">
                  <c:v>508.75391014536302</c:v>
                </c:pt>
                <c:pt idx="822">
                  <c:v>530.96792362147005</c:v>
                </c:pt>
                <c:pt idx="823">
                  <c:v>538.87690452551999</c:v>
                </c:pt>
                <c:pt idx="824">
                  <c:v>553.37168234027899</c:v>
                </c:pt>
                <c:pt idx="825">
                  <c:v>562.93699193636905</c:v>
                </c:pt>
                <c:pt idx="826">
                  <c:v>569.26357879304805</c:v>
                </c:pt>
                <c:pt idx="827">
                  <c:v>583.77977518440798</c:v>
                </c:pt>
                <c:pt idx="828">
                  <c:v>599.99901624295103</c:v>
                </c:pt>
                <c:pt idx="829">
                  <c:v>595.37277816439098</c:v>
                </c:pt>
                <c:pt idx="830">
                  <c:v>562.49279951064</c:v>
                </c:pt>
                <c:pt idx="831">
                  <c:v>580.53603653352195</c:v>
                </c:pt>
                <c:pt idx="832">
                  <c:v>612.13217029759903</c:v>
                </c:pt>
                <c:pt idx="833">
                  <c:v>620.13914956714905</c:v>
                </c:pt>
                <c:pt idx="834">
                  <c:v>661.39707250398203</c:v>
                </c:pt>
                <c:pt idx="835">
                  <c:v>653.38312516150904</c:v>
                </c:pt>
                <c:pt idx="836">
                  <c:v>688.91823932865304</c:v>
                </c:pt>
                <c:pt idx="837">
                  <c:v>688.09936392306201</c:v>
                </c:pt>
                <c:pt idx="838">
                  <c:v>656.23079195260505</c:v>
                </c:pt>
                <c:pt idx="839">
                  <c:v>685.67801183180302</c:v>
                </c:pt>
                <c:pt idx="840">
                  <c:v>735.08067351162504</c:v>
                </c:pt>
                <c:pt idx="841">
                  <c:v>767.84177311138501</c:v>
                </c:pt>
                <c:pt idx="842">
                  <c:v>827.32279272060998</c:v>
                </c:pt>
                <c:pt idx="843">
                  <c:v>796.58398038722305</c:v>
                </c:pt>
                <c:pt idx="844">
                  <c:v>842.76129158292099</c:v>
                </c:pt>
                <c:pt idx="845">
                  <c:v>814.00194574102397</c:v>
                </c:pt>
                <c:pt idx="846">
                  <c:v>841.34394602748603</c:v>
                </c:pt>
                <c:pt idx="847">
                  <c:v>856.71244138693703</c:v>
                </c:pt>
                <c:pt idx="848">
                  <c:v>861.67247995159903</c:v>
                </c:pt>
                <c:pt idx="849">
                  <c:v>925.76198413864699</c:v>
                </c:pt>
                <c:pt idx="850">
                  <c:v>973.40026018848403</c:v>
                </c:pt>
                <c:pt idx="851">
                  <c:v>984.469871840265</c:v>
                </c:pt>
                <c:pt idx="852">
                  <c:v>958.14491059020395</c:v>
                </c:pt>
                <c:pt idx="853">
                  <c:v>993.04650927541695</c:v>
                </c:pt>
                <c:pt idx="854">
                  <c:v>972.59700293366302</c:v>
                </c:pt>
                <c:pt idx="855">
                  <c:v>819.81942470452805</c:v>
                </c:pt>
                <c:pt idx="856">
                  <c:v>878.05428023020897</c:v>
                </c:pt>
                <c:pt idx="857">
                  <c:v>880.95642760903195</c:v>
                </c:pt>
                <c:pt idx="858">
                  <c:v>899.21881582201797</c:v>
                </c:pt>
                <c:pt idx="859">
                  <c:v>957.71689199417006</c:v>
                </c:pt>
                <c:pt idx="860">
                  <c:v>994.58252894643203</c:v>
                </c:pt>
                <c:pt idx="861">
                  <c:v>957.46750878918897</c:v>
                </c:pt>
                <c:pt idx="862">
                  <c:v>994.77536254544498</c:v>
                </c:pt>
                <c:pt idx="863">
                  <c:v>1041.75361796078</c:v>
                </c:pt>
                <c:pt idx="864">
                  <c:v>1020.01261112944</c:v>
                </c:pt>
                <c:pt idx="865">
                  <c:v>1073.74943705601</c:v>
                </c:pt>
                <c:pt idx="866">
                  <c:v>1040.12285276324</c:v>
                </c:pt>
                <c:pt idx="867">
                  <c:v>1031.0589248121601</c:v>
                </c:pt>
                <c:pt idx="868">
                  <c:v>1006.03875433332</c:v>
                </c:pt>
                <c:pt idx="869">
                  <c:v>1071.58124226316</c:v>
                </c:pt>
                <c:pt idx="870">
                  <c:v>1112.3839470742901</c:v>
                </c:pt>
                <c:pt idx="871">
                  <c:v>1203.33253213385</c:v>
                </c:pt>
                <c:pt idx="872">
                  <c:v>1151.6246982089799</c:v>
                </c:pt>
                <c:pt idx="873">
                  <c:v>1185.9942490808701</c:v>
                </c:pt>
                <c:pt idx="874">
                  <c:v>1249.55635295672</c:v>
                </c:pt>
                <c:pt idx="875">
                  <c:v>1175.2817558639899</c:v>
                </c:pt>
                <c:pt idx="876">
                  <c:v>1129.76599753711</c:v>
                </c:pt>
                <c:pt idx="877">
                  <c:v>1187.4191492355999</c:v>
                </c:pt>
                <c:pt idx="878">
                  <c:v>1162.3202337872699</c:v>
                </c:pt>
                <c:pt idx="879">
                  <c:v>1250.84454956534</c:v>
                </c:pt>
                <c:pt idx="880">
                  <c:v>1188.8093081377101</c:v>
                </c:pt>
                <c:pt idx="881">
                  <c:v>1150.9533560673499</c:v>
                </c:pt>
                <c:pt idx="882">
                  <c:v>1156.7681040979401</c:v>
                </c:pt>
                <c:pt idx="883">
                  <c:v>1162.5657018665099</c:v>
                </c:pt>
                <c:pt idx="884">
                  <c:v>1168.92984158945</c:v>
                </c:pt>
                <c:pt idx="885">
                  <c:v>1173.3797795364101</c:v>
                </c:pt>
                <c:pt idx="886">
                  <c:v>1178.29430435162</c:v>
                </c:pt>
                <c:pt idx="887">
                  <c:v>1183.01644736093</c:v>
                </c:pt>
                <c:pt idx="888">
                  <c:v>1186.92655651832</c:v>
                </c:pt>
                <c:pt idx="889">
                  <c:v>1190.1710818902</c:v>
                </c:pt>
                <c:pt idx="890">
                  <c:v>1193.6750879614201</c:v>
                </c:pt>
                <c:pt idx="891">
                  <c:v>1197.24928491848</c:v>
                </c:pt>
                <c:pt idx="892">
                  <c:v>1200.4859342085099</c:v>
                </c:pt>
                <c:pt idx="893">
                  <c:v>1203.25009121373</c:v>
                </c:pt>
                <c:pt idx="894">
                  <c:v>1205.2731693547501</c:v>
                </c:pt>
                <c:pt idx="895">
                  <c:v>1206.9616743726001</c:v>
                </c:pt>
                <c:pt idx="896">
                  <c:v>1177.35189094415</c:v>
                </c:pt>
                <c:pt idx="897">
                  <c:v>1125.29492804248</c:v>
                </c:pt>
                <c:pt idx="898">
                  <c:v>1122.3639532730001</c:v>
                </c:pt>
                <c:pt idx="899">
                  <c:v>1065.52909141173</c:v>
                </c:pt>
                <c:pt idx="900">
                  <c:v>1039.2087288271</c:v>
                </c:pt>
                <c:pt idx="901">
                  <c:v>1040.4564903764201</c:v>
                </c:pt>
                <c:pt idx="902">
                  <c:v>1042.05997161407</c:v>
                </c:pt>
                <c:pt idx="903">
                  <c:v>1043.4363577004001</c:v>
                </c:pt>
                <c:pt idx="904">
                  <c:v>1044.8981404485601</c:v>
                </c:pt>
                <c:pt idx="905">
                  <c:v>1046.34105197543</c:v>
                </c:pt>
                <c:pt idx="906">
                  <c:v>1047.5973771928</c:v>
                </c:pt>
                <c:pt idx="907">
                  <c:v>1048.69790460168</c:v>
                </c:pt>
                <c:pt idx="908">
                  <c:v>1049.7995881423001</c:v>
                </c:pt>
                <c:pt idx="909">
                  <c:v>1050.7973466675401</c:v>
                </c:pt>
                <c:pt idx="910">
                  <c:v>1051.9012357248901</c:v>
                </c:pt>
                <c:pt idx="911">
                  <c:v>1099.92766752476</c:v>
                </c:pt>
                <c:pt idx="912">
                  <c:v>1167.09907747648</c:v>
                </c:pt>
                <c:pt idx="913">
                  <c:v>1185.03072450377</c:v>
                </c:pt>
                <c:pt idx="914">
                  <c:v>1213.5345444995801</c:v>
                </c:pt>
                <c:pt idx="915">
                  <c:v>1242.9217411713601</c:v>
                </c:pt>
                <c:pt idx="916">
                  <c:v>1228.30913062523</c:v>
                </c:pt>
                <c:pt idx="917">
                  <c:v>1303.5476304152101</c:v>
                </c:pt>
                <c:pt idx="918">
                  <c:v>1322.38731057001</c:v>
                </c:pt>
                <c:pt idx="919">
                  <c:v>1380.0663116897699</c:v>
                </c:pt>
                <c:pt idx="920">
                  <c:v>1410.6928365850099</c:v>
                </c:pt>
                <c:pt idx="921">
                  <c:v>1431.3193006716101</c:v>
                </c:pt>
                <c:pt idx="922">
                  <c:v>1413.64152499888</c:v>
                </c:pt>
                <c:pt idx="923">
                  <c:v>1388.8207912515099</c:v>
                </c:pt>
                <c:pt idx="924">
                  <c:v>1406.32046265637</c:v>
                </c:pt>
                <c:pt idx="925">
                  <c:v>1433.6227999842399</c:v>
                </c:pt>
                <c:pt idx="926">
                  <c:v>1376.6877437682799</c:v>
                </c:pt>
                <c:pt idx="927">
                  <c:v>1326.28729970831</c:v>
                </c:pt>
                <c:pt idx="928">
                  <c:v>1333.06010533874</c:v>
                </c:pt>
                <c:pt idx="929">
                  <c:v>1353.3856894205001</c:v>
                </c:pt>
                <c:pt idx="930">
                  <c:v>1417.17292458828</c:v>
                </c:pt>
                <c:pt idx="931">
                  <c:v>1468.19856147009</c:v>
                </c:pt>
                <c:pt idx="932">
                  <c:v>1429.8445170919299</c:v>
                </c:pt>
                <c:pt idx="933">
                  <c:v>1459.1182866644599</c:v>
                </c:pt>
                <c:pt idx="934">
                  <c:v>1433.8166711983399</c:v>
                </c:pt>
                <c:pt idx="935">
                  <c:v>1399.2386869685799</c:v>
                </c:pt>
                <c:pt idx="936">
                  <c:v>1453.8008127078599</c:v>
                </c:pt>
                <c:pt idx="937">
                  <c:v>1465.2152309927001</c:v>
                </c:pt>
                <c:pt idx="938">
                  <c:v>1526.6135848789299</c:v>
                </c:pt>
                <c:pt idx="939">
                  <c:v>1512.36595301682</c:v>
                </c:pt>
                <c:pt idx="940">
                  <c:v>1523.7584947446301</c:v>
                </c:pt>
                <c:pt idx="941">
                  <c:v>1496.6481636547201</c:v>
                </c:pt>
                <c:pt idx="942">
                  <c:v>1555.4624100722599</c:v>
                </c:pt>
                <c:pt idx="943">
                  <c:v>1556.57552185496</c:v>
                </c:pt>
                <c:pt idx="944">
                  <c:v>1609.3243246792699</c:v>
                </c:pt>
                <c:pt idx="945">
                  <c:v>1610.2639477508999</c:v>
                </c:pt>
                <c:pt idx="946">
                  <c:v>1639.6532774508601</c:v>
                </c:pt>
                <c:pt idx="947">
                  <c:v>1657.32569145614</c:v>
                </c:pt>
                <c:pt idx="948">
                  <c:v>1605.5723373548001</c:v>
                </c:pt>
                <c:pt idx="949">
                  <c:v>1605.7864631089701</c:v>
                </c:pt>
                <c:pt idx="950">
                  <c:v>1599.89161412615</c:v>
                </c:pt>
                <c:pt idx="951">
                  <c:v>1639.30471176899</c:v>
                </c:pt>
                <c:pt idx="952">
                  <c:v>1676.27231175831</c:v>
                </c:pt>
                <c:pt idx="953">
                  <c:v>1737.1691351603899</c:v>
                </c:pt>
                <c:pt idx="954">
                  <c:v>1773.9449107277601</c:v>
                </c:pt>
                <c:pt idx="955">
                  <c:v>1796.45124287261</c:v>
                </c:pt>
                <c:pt idx="956">
                  <c:v>1830.08154267488</c:v>
                </c:pt>
                <c:pt idx="957">
                  <c:v>1800.96877866766</c:v>
                </c:pt>
                <c:pt idx="958">
                  <c:v>1820.8427172985901</c:v>
                </c:pt>
                <c:pt idx="959">
                  <c:v>1892.1360740186799</c:v>
                </c:pt>
                <c:pt idx="960">
                  <c:v>1961.06146009397</c:v>
                </c:pt>
                <c:pt idx="961">
                  <c:v>1930.49161506009</c:v>
                </c:pt>
                <c:pt idx="962">
                  <c:v>1865.80250331703</c:v>
                </c:pt>
                <c:pt idx="963">
                  <c:v>1891.0046761961901</c:v>
                </c:pt>
                <c:pt idx="964">
                  <c:v>1958.2061666781799</c:v>
                </c:pt>
                <c:pt idx="965">
                  <c:v>1999.89011731204</c:v>
                </c:pt>
                <c:pt idx="966">
                  <c:v>1910.9508885688899</c:v>
                </c:pt>
                <c:pt idx="967">
                  <c:v>1899.7499443031199</c:v>
                </c:pt>
                <c:pt idx="968">
                  <c:v>1795.20463298601</c:v>
                </c:pt>
                <c:pt idx="969">
                  <c:v>1797.71959150987</c:v>
                </c:pt>
                <c:pt idx="970">
                  <c:v>1800.95825495962</c:v>
                </c:pt>
                <c:pt idx="971">
                  <c:v>1804.1306054455999</c:v>
                </c:pt>
                <c:pt idx="972">
                  <c:v>1807.1639708432699</c:v>
                </c:pt>
                <c:pt idx="973">
                  <c:v>1810.20243637372</c:v>
                </c:pt>
                <c:pt idx="974">
                  <c:v>1812.99219805037</c:v>
                </c:pt>
                <c:pt idx="975">
                  <c:v>1815.2779393629901</c:v>
                </c:pt>
                <c:pt idx="976">
                  <c:v>1817.94826668323</c:v>
                </c:pt>
                <c:pt idx="977">
                  <c:v>1819.62151520013</c:v>
                </c:pt>
                <c:pt idx="978">
                  <c:v>1819.96727440532</c:v>
                </c:pt>
                <c:pt idx="979">
                  <c:v>1819.96727440532</c:v>
                </c:pt>
                <c:pt idx="980">
                  <c:v>1819.96727440532</c:v>
                </c:pt>
                <c:pt idx="981">
                  <c:v>1820.3130993106599</c:v>
                </c:pt>
                <c:pt idx="982">
                  <c:v>1820.71361024454</c:v>
                </c:pt>
                <c:pt idx="983">
                  <c:v>1821.0959983401101</c:v>
                </c:pt>
                <c:pt idx="984">
                  <c:v>1821.0959983401101</c:v>
                </c:pt>
                <c:pt idx="985">
                  <c:v>1782.6047305105601</c:v>
                </c:pt>
                <c:pt idx="986">
                  <c:v>1920.9343918838699</c:v>
                </c:pt>
                <c:pt idx="987">
                  <c:v>1985.5045127153601</c:v>
                </c:pt>
                <c:pt idx="988">
                  <c:v>2066.3664691440099</c:v>
                </c:pt>
                <c:pt idx="989">
                  <c:v>2013.4726816565601</c:v>
                </c:pt>
                <c:pt idx="990">
                  <c:v>2125.3153962618599</c:v>
                </c:pt>
                <c:pt idx="991">
                  <c:v>2183.9403870676201</c:v>
                </c:pt>
                <c:pt idx="992">
                  <c:v>2110.1442443093201</c:v>
                </c:pt>
                <c:pt idx="993">
                  <c:v>2182.2892855433602</c:v>
                </c:pt>
                <c:pt idx="994">
                  <c:v>2319.3754721478099</c:v>
                </c:pt>
                <c:pt idx="995">
                  <c:v>2366.4280354458601</c:v>
                </c:pt>
                <c:pt idx="996">
                  <c:v>2179.9879311432301</c:v>
                </c:pt>
                <c:pt idx="997">
                  <c:v>2095.1313731742798</c:v>
                </c:pt>
                <c:pt idx="998">
                  <c:v>2095.5713947631898</c:v>
                </c:pt>
                <c:pt idx="999">
                  <c:v>1962.75757235743</c:v>
                </c:pt>
                <c:pt idx="1000">
                  <c:v>2058.0721664573198</c:v>
                </c:pt>
                <c:pt idx="1001">
                  <c:v>2109.3331732339202</c:v>
                </c:pt>
                <c:pt idx="1002">
                  <c:v>2122.4884252278398</c:v>
                </c:pt>
                <c:pt idx="1003">
                  <c:v>2267.5426621515999</c:v>
                </c:pt>
                <c:pt idx="1004">
                  <c:v>2312.6696411285502</c:v>
                </c:pt>
                <c:pt idx="1005">
                  <c:v>2394.0038320808599</c:v>
                </c:pt>
                <c:pt idx="1006">
                  <c:v>2405.1097470896598</c:v>
                </c:pt>
                <c:pt idx="1007">
                  <c:v>2475.25201091181</c:v>
                </c:pt>
                <c:pt idx="1008">
                  <c:v>2444.1688603958701</c:v>
                </c:pt>
                <c:pt idx="1009">
                  <c:v>2401.5003488822899</c:v>
                </c:pt>
                <c:pt idx="1010">
                  <c:v>2344.9960042788698</c:v>
                </c:pt>
                <c:pt idx="1011">
                  <c:v>2163.1647727969098</c:v>
                </c:pt>
                <c:pt idx="1012">
                  <c:v>2163.1647727969098</c:v>
                </c:pt>
                <c:pt idx="1013">
                  <c:v>2163.1647727969098</c:v>
                </c:pt>
                <c:pt idx="1014">
                  <c:v>2163.1647727969098</c:v>
                </c:pt>
                <c:pt idx="1015">
                  <c:v>2163.1647727969098</c:v>
                </c:pt>
                <c:pt idx="1016">
                  <c:v>2228.5462959561501</c:v>
                </c:pt>
                <c:pt idx="1017">
                  <c:v>2326.4972319906801</c:v>
                </c:pt>
                <c:pt idx="1018">
                  <c:v>2399.1553077272201</c:v>
                </c:pt>
                <c:pt idx="1019">
                  <c:v>2378.5972586578</c:v>
                </c:pt>
                <c:pt idx="1020">
                  <c:v>2230.45714935056</c:v>
                </c:pt>
                <c:pt idx="1021">
                  <c:v>2317.6846491604001</c:v>
                </c:pt>
                <c:pt idx="1022">
                  <c:v>2335.82772290195</c:v>
                </c:pt>
                <c:pt idx="1023">
                  <c:v>2395.44344108819</c:v>
                </c:pt>
                <c:pt idx="1024">
                  <c:v>2460.6710803603501</c:v>
                </c:pt>
                <c:pt idx="1025">
                  <c:v>2418.0870789517098</c:v>
                </c:pt>
                <c:pt idx="1026">
                  <c:v>2436.8371401079098</c:v>
                </c:pt>
                <c:pt idx="1027">
                  <c:v>2466.0337531724499</c:v>
                </c:pt>
                <c:pt idx="1028">
                  <c:v>2603.7487798341699</c:v>
                </c:pt>
                <c:pt idx="1029">
                  <c:v>2636.88729889773</c:v>
                </c:pt>
                <c:pt idx="1030">
                  <c:v>2742.7187743750501</c:v>
                </c:pt>
                <c:pt idx="1031">
                  <c:v>2785.1761834064</c:v>
                </c:pt>
                <c:pt idx="1032">
                  <c:v>2863.8068779903501</c:v>
                </c:pt>
                <c:pt idx="1033">
                  <c:v>2829.3615468745402</c:v>
                </c:pt>
                <c:pt idx="1034">
                  <c:v>2988.20450618218</c:v>
                </c:pt>
                <c:pt idx="1035">
                  <c:v>2907.5697068278</c:v>
                </c:pt>
                <c:pt idx="1036">
                  <c:v>3017.4665949884202</c:v>
                </c:pt>
                <c:pt idx="1037">
                  <c:v>3143.2068681433502</c:v>
                </c:pt>
                <c:pt idx="1038">
                  <c:v>3241.2651159709599</c:v>
                </c:pt>
                <c:pt idx="1039">
                  <c:v>3333.1030206649498</c:v>
                </c:pt>
                <c:pt idx="1040">
                  <c:v>3222.2166579737</c:v>
                </c:pt>
                <c:pt idx="1041">
                  <c:v>3371.5584691782201</c:v>
                </c:pt>
                <c:pt idx="1042">
                  <c:v>3385.7729692647499</c:v>
                </c:pt>
                <c:pt idx="1043">
                  <c:v>3377.5015562387898</c:v>
                </c:pt>
                <c:pt idx="1044">
                  <c:v>3447.3131414279001</c:v>
                </c:pt>
                <c:pt idx="1045">
                  <c:v>3538.2399347012602</c:v>
                </c:pt>
                <c:pt idx="1046">
                  <c:v>3466.00627050503</c:v>
                </c:pt>
                <c:pt idx="1047">
                  <c:v>3612.9713145114802</c:v>
                </c:pt>
                <c:pt idx="1048">
                  <c:v>3543.2349051132201</c:v>
                </c:pt>
                <c:pt idx="1049">
                  <c:v>3632.8243383641502</c:v>
                </c:pt>
                <c:pt idx="1050">
                  <c:v>3725.9561292032699</c:v>
                </c:pt>
                <c:pt idx="1051">
                  <c:v>3723.5947758840998</c:v>
                </c:pt>
                <c:pt idx="1052">
                  <c:v>3609.3798057186</c:v>
                </c:pt>
                <c:pt idx="1053">
                  <c:v>3830.60605238071</c:v>
                </c:pt>
                <c:pt idx="1054">
                  <c:v>3787.2435542762801</c:v>
                </c:pt>
                <c:pt idx="1055">
                  <c:v>3809.9926508743702</c:v>
                </c:pt>
                <c:pt idx="1056">
                  <c:v>3860.9985529012101</c:v>
                </c:pt>
                <c:pt idx="1057">
                  <c:v>3802.58671136269</c:v>
                </c:pt>
                <c:pt idx="1058">
                  <c:v>3861.6340312624402</c:v>
                </c:pt>
                <c:pt idx="1059">
                  <c:v>3628.0773234748399</c:v>
                </c:pt>
                <c:pt idx="1060">
                  <c:v>3631.6894383674098</c:v>
                </c:pt>
                <c:pt idx="1061">
                  <c:v>3631.6894383674098</c:v>
                </c:pt>
                <c:pt idx="1062">
                  <c:v>3603.2423076724199</c:v>
                </c:pt>
                <c:pt idx="1063">
                  <c:v>3525.2291301055602</c:v>
                </c:pt>
                <c:pt idx="1064">
                  <c:v>3305.7399101311098</c:v>
                </c:pt>
                <c:pt idx="1065">
                  <c:v>3306.4011209259702</c:v>
                </c:pt>
                <c:pt idx="1066">
                  <c:v>3307.1286055555402</c:v>
                </c:pt>
                <c:pt idx="1067">
                  <c:v>3365.0472427677</c:v>
                </c:pt>
                <c:pt idx="1068">
                  <c:v>3426.0732130095698</c:v>
                </c:pt>
                <c:pt idx="1069">
                  <c:v>3425.7649710844498</c:v>
                </c:pt>
                <c:pt idx="1070">
                  <c:v>3561.7239782369202</c:v>
                </c:pt>
                <c:pt idx="1071">
                  <c:v>3580.1592791238199</c:v>
                </c:pt>
                <c:pt idx="1072">
                  <c:v>3589.2528253651799</c:v>
                </c:pt>
                <c:pt idx="1073">
                  <c:v>3516.7747471555599</c:v>
                </c:pt>
                <c:pt idx="1074">
                  <c:v>3688.8336239954001</c:v>
                </c:pt>
                <c:pt idx="1075">
                  <c:v>3756.2931795695399</c:v>
                </c:pt>
                <c:pt idx="1076">
                  <c:v>3831.7180966769902</c:v>
                </c:pt>
                <c:pt idx="1077">
                  <c:v>3970.3343242066899</c:v>
                </c:pt>
                <c:pt idx="1078">
                  <c:v>3977.8115163375401</c:v>
                </c:pt>
                <c:pt idx="1079">
                  <c:v>4023.1494739104201</c:v>
                </c:pt>
                <c:pt idx="1080">
                  <c:v>4068.7211500762601</c:v>
                </c:pt>
                <c:pt idx="1081">
                  <c:v>4105.0482405439898</c:v>
                </c:pt>
                <c:pt idx="1082">
                  <c:v>4185.7210450162202</c:v>
                </c:pt>
                <c:pt idx="1083">
                  <c:v>4197.4979400648399</c:v>
                </c:pt>
                <c:pt idx="1084">
                  <c:v>4307.4029203595101</c:v>
                </c:pt>
                <c:pt idx="1085">
                  <c:v>4409.1507287302702</c:v>
                </c:pt>
                <c:pt idx="1086">
                  <c:v>4550.8775319920896</c:v>
                </c:pt>
                <c:pt idx="1087">
                  <c:v>4602.4081291572202</c:v>
                </c:pt>
              </c:numCache>
            </c:numRef>
          </c:val>
          <c:smooth val="0"/>
          <c:extLst>
            <c:ext xmlns:c16="http://schemas.microsoft.com/office/drawing/2014/chart" uri="{C3380CC4-5D6E-409C-BE32-E72D297353CC}">
              <c16:uniqueId val="{0000000E-34B5-FB41-8C13-5B247D7B3865}"/>
            </c:ext>
          </c:extLst>
        </c:ser>
        <c:ser>
          <c:idx val="15"/>
          <c:order val="15"/>
          <c:tx>
            <c:strRef>
              <c:f>Sheet4!$Q$1</c:f>
              <c:strCache>
                <c:ptCount val="1"/>
                <c:pt idx="0">
                  <c:v>4-index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Sheet4!$Q$2:$Q$1089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1.32757246046512</c:v>
                </c:pt>
                <c:pt idx="31">
                  <c:v>1.33255982861976</c:v>
                </c:pt>
                <c:pt idx="32">
                  <c:v>1.33429323953504</c:v>
                </c:pt>
                <c:pt idx="33">
                  <c:v>1.3381145316646901</c:v>
                </c:pt>
                <c:pt idx="34">
                  <c:v>1.3426447160250801</c:v>
                </c:pt>
                <c:pt idx="35">
                  <c:v>1.3455478322102199</c:v>
                </c:pt>
                <c:pt idx="36">
                  <c:v>1.34891574153071</c:v>
                </c:pt>
                <c:pt idx="37">
                  <c:v>1.3526301605159901</c:v>
                </c:pt>
                <c:pt idx="38">
                  <c:v>1.3553380194805</c:v>
                </c:pt>
                <c:pt idx="39">
                  <c:v>1.35669400826178</c:v>
                </c:pt>
                <c:pt idx="40">
                  <c:v>1.3597498688227001</c:v>
                </c:pt>
                <c:pt idx="41">
                  <c:v>1.3608108715426901</c:v>
                </c:pt>
                <c:pt idx="42">
                  <c:v>1.3626900304926699</c:v>
                </c:pt>
                <c:pt idx="43">
                  <c:v>1.3644626351609701</c:v>
                </c:pt>
                <c:pt idx="44">
                  <c:v>1.3665927940596501</c:v>
                </c:pt>
                <c:pt idx="45">
                  <c:v>1.36719422117904</c:v>
                </c:pt>
                <c:pt idx="46">
                  <c:v>1.3689726849563499</c:v>
                </c:pt>
                <c:pt idx="47">
                  <c:v>1.3699997841777201</c:v>
                </c:pt>
                <c:pt idx="48">
                  <c:v>1.3710276540008799</c:v>
                </c:pt>
                <c:pt idx="49">
                  <c:v>1.3720974566928501</c:v>
                </c:pt>
                <c:pt idx="50">
                  <c:v>1.3728111257715401</c:v>
                </c:pt>
                <c:pt idx="51">
                  <c:v>1.3731681012841801</c:v>
                </c:pt>
                <c:pt idx="52">
                  <c:v>1.37349769953071</c:v>
                </c:pt>
                <c:pt idx="53">
                  <c:v>1.3749268515856301</c:v>
                </c:pt>
                <c:pt idx="54">
                  <c:v>1.3771421891489899</c:v>
                </c:pt>
                <c:pt idx="55">
                  <c:v>1.3788646501381101</c:v>
                </c:pt>
                <c:pt idx="56">
                  <c:v>1.3819704485551101</c:v>
                </c:pt>
                <c:pt idx="57">
                  <c:v>1.38515247942071</c:v>
                </c:pt>
                <c:pt idx="58">
                  <c:v>1.38731493869518</c:v>
                </c:pt>
                <c:pt idx="59">
                  <c:v>1.38875846786609</c:v>
                </c:pt>
                <c:pt idx="60">
                  <c:v>1.3894530137765899</c:v>
                </c:pt>
                <c:pt idx="61">
                  <c:v>1.38981431672101</c:v>
                </c:pt>
                <c:pt idx="62">
                  <c:v>1.39014791051872</c:v>
                </c:pt>
                <c:pt idx="63">
                  <c:v>1.39052329925282</c:v>
                </c:pt>
                <c:pt idx="64">
                  <c:v>1.29986065702055</c:v>
                </c:pt>
                <c:pt idx="65">
                  <c:v>1.12821536840889</c:v>
                </c:pt>
                <c:pt idx="66">
                  <c:v>1.0614104664503601</c:v>
                </c:pt>
                <c:pt idx="67">
                  <c:v>1.1082841414924101</c:v>
                </c:pt>
                <c:pt idx="68">
                  <c:v>1.1221462282792301</c:v>
                </c:pt>
                <c:pt idx="69">
                  <c:v>1.0696665289570799</c:v>
                </c:pt>
                <c:pt idx="70">
                  <c:v>0.91434152134272395</c:v>
                </c:pt>
                <c:pt idx="71">
                  <c:v>0.97038304494605998</c:v>
                </c:pt>
                <c:pt idx="72">
                  <c:v>1.16759841914889</c:v>
                </c:pt>
                <c:pt idx="73">
                  <c:v>1.3189927074434</c:v>
                </c:pt>
                <c:pt idx="74">
                  <c:v>1.1937728876215199</c:v>
                </c:pt>
                <c:pt idx="75">
                  <c:v>1.3372787325881299</c:v>
                </c:pt>
                <c:pt idx="76">
                  <c:v>1.19546112445882</c:v>
                </c:pt>
                <c:pt idx="77">
                  <c:v>1.09569119208091</c:v>
                </c:pt>
                <c:pt idx="78">
                  <c:v>1.2052324680513999</c:v>
                </c:pt>
                <c:pt idx="79">
                  <c:v>1.2273588314697499</c:v>
                </c:pt>
                <c:pt idx="80">
                  <c:v>1.3834698938137999</c:v>
                </c:pt>
                <c:pt idx="81">
                  <c:v>1.3494828064478801</c:v>
                </c:pt>
                <c:pt idx="82">
                  <c:v>1.3514340916758101</c:v>
                </c:pt>
                <c:pt idx="83">
                  <c:v>1.3273515096273201</c:v>
                </c:pt>
                <c:pt idx="84">
                  <c:v>1.26605956948151</c:v>
                </c:pt>
                <c:pt idx="85">
                  <c:v>1.26605956948151</c:v>
                </c:pt>
                <c:pt idx="86">
                  <c:v>1.26605956948151</c:v>
                </c:pt>
                <c:pt idx="87">
                  <c:v>1.26605956948151</c:v>
                </c:pt>
                <c:pt idx="88">
                  <c:v>1.26605956948151</c:v>
                </c:pt>
                <c:pt idx="89">
                  <c:v>1.26605956948151</c:v>
                </c:pt>
                <c:pt idx="90">
                  <c:v>1.26605956948151</c:v>
                </c:pt>
                <c:pt idx="91">
                  <c:v>1.2776275998105899</c:v>
                </c:pt>
                <c:pt idx="92">
                  <c:v>1.2339147301497</c:v>
                </c:pt>
                <c:pt idx="93">
                  <c:v>1.20975709537228</c:v>
                </c:pt>
                <c:pt idx="94">
                  <c:v>1.20975709537228</c:v>
                </c:pt>
                <c:pt idx="95">
                  <c:v>1.21005957094162</c:v>
                </c:pt>
                <c:pt idx="96">
                  <c:v>1.2103286354840701</c:v>
                </c:pt>
                <c:pt idx="97">
                  <c:v>1.2821002469264899</c:v>
                </c:pt>
                <c:pt idx="98">
                  <c:v>1.37955890428808</c:v>
                </c:pt>
                <c:pt idx="99">
                  <c:v>1.4147866579286199</c:v>
                </c:pt>
                <c:pt idx="100">
                  <c:v>1.45246607608294</c:v>
                </c:pt>
                <c:pt idx="101">
                  <c:v>1.55455694583747</c:v>
                </c:pt>
                <c:pt idx="102">
                  <c:v>1.62996717349344</c:v>
                </c:pt>
                <c:pt idx="103">
                  <c:v>1.7049708792788401</c:v>
                </c:pt>
                <c:pt idx="104">
                  <c:v>1.82318832501952</c:v>
                </c:pt>
                <c:pt idx="105">
                  <c:v>1.86905445608476</c:v>
                </c:pt>
                <c:pt idx="106">
                  <c:v>1.88704004213001</c:v>
                </c:pt>
                <c:pt idx="107">
                  <c:v>1.73430271251402</c:v>
                </c:pt>
                <c:pt idx="108">
                  <c:v>1.8253925996137701</c:v>
                </c:pt>
                <c:pt idx="109">
                  <c:v>1.8698196858336</c:v>
                </c:pt>
                <c:pt idx="110">
                  <c:v>1.9958207781156301</c:v>
                </c:pt>
                <c:pt idx="111">
                  <c:v>2.0166909942043301</c:v>
                </c:pt>
                <c:pt idx="112">
                  <c:v>2.0369078491307202</c:v>
                </c:pt>
                <c:pt idx="113">
                  <c:v>2.1847397405386899</c:v>
                </c:pt>
                <c:pt idx="114">
                  <c:v>2.2572751300537401</c:v>
                </c:pt>
                <c:pt idx="115">
                  <c:v>2.2621409426505599</c:v>
                </c:pt>
                <c:pt idx="116">
                  <c:v>2.3381084900514999</c:v>
                </c:pt>
                <c:pt idx="117">
                  <c:v>2.36484103081033</c:v>
                </c:pt>
                <c:pt idx="118">
                  <c:v>2.3586877806575002</c:v>
                </c:pt>
                <c:pt idx="119">
                  <c:v>2.1864963639183999</c:v>
                </c:pt>
                <c:pt idx="120">
                  <c:v>2.2108847369822202</c:v>
                </c:pt>
                <c:pt idx="121">
                  <c:v>2.2114596388733401</c:v>
                </c:pt>
                <c:pt idx="122">
                  <c:v>2.21201257013194</c:v>
                </c:pt>
                <c:pt idx="123">
                  <c:v>2.2125877652963402</c:v>
                </c:pt>
                <c:pt idx="124">
                  <c:v>2.2131409786203902</c:v>
                </c:pt>
                <c:pt idx="125">
                  <c:v>2.2136943302643699</c:v>
                </c:pt>
                <c:pt idx="126">
                  <c:v>2.2142035359707202</c:v>
                </c:pt>
                <c:pt idx="127">
                  <c:v>2.2142035359707202</c:v>
                </c:pt>
                <c:pt idx="128">
                  <c:v>2.2142035359707202</c:v>
                </c:pt>
                <c:pt idx="129">
                  <c:v>2.2142035359707202</c:v>
                </c:pt>
                <c:pt idx="130">
                  <c:v>2.2142035359707202</c:v>
                </c:pt>
                <c:pt idx="131">
                  <c:v>2.2142035359707202</c:v>
                </c:pt>
                <c:pt idx="132">
                  <c:v>2.2142035359707202</c:v>
                </c:pt>
                <c:pt idx="133">
                  <c:v>2.2142035359707202</c:v>
                </c:pt>
                <c:pt idx="134">
                  <c:v>2.3044665364970198</c:v>
                </c:pt>
                <c:pt idx="135">
                  <c:v>2.2422199001354399</c:v>
                </c:pt>
                <c:pt idx="136">
                  <c:v>2.2610155605831599</c:v>
                </c:pt>
                <c:pt idx="137">
                  <c:v>2.4373659388198701</c:v>
                </c:pt>
                <c:pt idx="138">
                  <c:v>2.3933661646123499</c:v>
                </c:pt>
                <c:pt idx="139">
                  <c:v>2.4948245470938701</c:v>
                </c:pt>
                <c:pt idx="140">
                  <c:v>2.3468713429544801</c:v>
                </c:pt>
                <c:pt idx="141">
                  <c:v>2.42939711226949</c:v>
                </c:pt>
                <c:pt idx="142">
                  <c:v>2.13699074089743</c:v>
                </c:pt>
                <c:pt idx="143">
                  <c:v>2.02815084511175</c:v>
                </c:pt>
                <c:pt idx="144">
                  <c:v>2.02815084511175</c:v>
                </c:pt>
                <c:pt idx="145">
                  <c:v>2.02815084511175</c:v>
                </c:pt>
                <c:pt idx="146">
                  <c:v>2.02815084511175</c:v>
                </c:pt>
                <c:pt idx="147">
                  <c:v>1.91897147874174</c:v>
                </c:pt>
                <c:pt idx="148">
                  <c:v>2.24311239293676</c:v>
                </c:pt>
                <c:pt idx="149">
                  <c:v>2.2308637683672199</c:v>
                </c:pt>
                <c:pt idx="150">
                  <c:v>2.1491328640810501</c:v>
                </c:pt>
                <c:pt idx="151">
                  <c:v>2.2144128927436499</c:v>
                </c:pt>
                <c:pt idx="152">
                  <c:v>2.16073057836465</c:v>
                </c:pt>
                <c:pt idx="153">
                  <c:v>2.1919641913164201</c:v>
                </c:pt>
                <c:pt idx="154">
                  <c:v>2.2374287349914401</c:v>
                </c:pt>
                <c:pt idx="155">
                  <c:v>2.24260759110456</c:v>
                </c:pt>
                <c:pt idx="156">
                  <c:v>1.749317724662</c:v>
                </c:pt>
                <c:pt idx="157">
                  <c:v>1.74745588442183</c:v>
                </c:pt>
                <c:pt idx="158">
                  <c:v>1.74745588442183</c:v>
                </c:pt>
                <c:pt idx="159">
                  <c:v>1.74745588442183</c:v>
                </c:pt>
                <c:pt idx="160">
                  <c:v>1.74745588442183</c:v>
                </c:pt>
                <c:pt idx="161">
                  <c:v>1.74745588442183</c:v>
                </c:pt>
                <c:pt idx="162">
                  <c:v>1.68664662443507</c:v>
                </c:pt>
                <c:pt idx="163">
                  <c:v>1.6981992309168299</c:v>
                </c:pt>
                <c:pt idx="164">
                  <c:v>1.6268025289627199</c:v>
                </c:pt>
                <c:pt idx="165">
                  <c:v>1.63406442691469</c:v>
                </c:pt>
                <c:pt idx="166">
                  <c:v>1.63406442691469</c:v>
                </c:pt>
                <c:pt idx="167">
                  <c:v>1.63406442691469</c:v>
                </c:pt>
                <c:pt idx="168">
                  <c:v>1.63406442691469</c:v>
                </c:pt>
                <c:pt idx="169">
                  <c:v>1.63406442691469</c:v>
                </c:pt>
                <c:pt idx="170">
                  <c:v>1.6617014172095801</c:v>
                </c:pt>
                <c:pt idx="171">
                  <c:v>1.65881547155433</c:v>
                </c:pt>
                <c:pt idx="172">
                  <c:v>1.64435922219255</c:v>
                </c:pt>
                <c:pt idx="173">
                  <c:v>1.55789656770616</c:v>
                </c:pt>
                <c:pt idx="174">
                  <c:v>1.5673169544348799</c:v>
                </c:pt>
                <c:pt idx="175">
                  <c:v>1.5673169544348799</c:v>
                </c:pt>
                <c:pt idx="176">
                  <c:v>1.56772450778492</c:v>
                </c:pt>
                <c:pt idx="177">
                  <c:v>1.5680694433934801</c:v>
                </c:pt>
                <c:pt idx="178">
                  <c:v>1.5680694433934801</c:v>
                </c:pt>
                <c:pt idx="179">
                  <c:v>1.5680694433934801</c:v>
                </c:pt>
                <c:pt idx="180">
                  <c:v>1.5684615078000199</c:v>
                </c:pt>
                <c:pt idx="181">
                  <c:v>1.56886935877113</c:v>
                </c:pt>
                <c:pt idx="182">
                  <c:v>1.5692773157967499</c:v>
                </c:pt>
                <c:pt idx="183">
                  <c:v>1.56968537890445</c:v>
                </c:pt>
                <c:pt idx="184">
                  <c:v>1.6017271925163099</c:v>
                </c:pt>
                <c:pt idx="185">
                  <c:v>1.71152788559923</c:v>
                </c:pt>
                <c:pt idx="186">
                  <c:v>1.7144401932789699</c:v>
                </c:pt>
                <c:pt idx="187">
                  <c:v>1.80311770193503</c:v>
                </c:pt>
                <c:pt idx="188">
                  <c:v>1.9323004828157</c:v>
                </c:pt>
                <c:pt idx="189">
                  <c:v>2.0516946452057399</c:v>
                </c:pt>
                <c:pt idx="190">
                  <c:v>2.17697735839063</c:v>
                </c:pt>
                <c:pt idx="191">
                  <c:v>2.1950963140403501</c:v>
                </c:pt>
                <c:pt idx="192">
                  <c:v>2.3219039356494302</c:v>
                </c:pt>
                <c:pt idx="193">
                  <c:v>2.36487570668266</c:v>
                </c:pt>
                <c:pt idx="194">
                  <c:v>2.25322724934317</c:v>
                </c:pt>
                <c:pt idx="195">
                  <c:v>2.2833993658764702</c:v>
                </c:pt>
                <c:pt idx="196">
                  <c:v>2.3391319808359499</c:v>
                </c:pt>
                <c:pt idx="197">
                  <c:v>2.3131987737065498</c:v>
                </c:pt>
                <c:pt idx="198">
                  <c:v>2.17647992314871</c:v>
                </c:pt>
                <c:pt idx="199">
                  <c:v>2.2745731675927701</c:v>
                </c:pt>
                <c:pt idx="200">
                  <c:v>2.2837242008927001</c:v>
                </c:pt>
                <c:pt idx="201">
                  <c:v>2.29233981170943</c:v>
                </c:pt>
                <c:pt idx="202">
                  <c:v>2.3496459883360701</c:v>
                </c:pt>
                <c:pt idx="203">
                  <c:v>2.3108508937892598</c:v>
                </c:pt>
                <c:pt idx="204">
                  <c:v>2.4288646570420198</c:v>
                </c:pt>
                <c:pt idx="205">
                  <c:v>2.56280046537427</c:v>
                </c:pt>
                <c:pt idx="206">
                  <c:v>2.5255471158829401</c:v>
                </c:pt>
                <c:pt idx="207">
                  <c:v>2.5656014930827</c:v>
                </c:pt>
                <c:pt idx="208">
                  <c:v>2.5667959892511298</c:v>
                </c:pt>
                <c:pt idx="209">
                  <c:v>2.5719658764124098</c:v>
                </c:pt>
                <c:pt idx="210">
                  <c:v>2.6164955887571999</c:v>
                </c:pt>
                <c:pt idx="211">
                  <c:v>2.72384458560995</c:v>
                </c:pt>
                <c:pt idx="212">
                  <c:v>2.7791605188910302</c:v>
                </c:pt>
                <c:pt idx="213">
                  <c:v>2.95268221831408</c:v>
                </c:pt>
                <c:pt idx="214">
                  <c:v>2.8378940596695998</c:v>
                </c:pt>
                <c:pt idx="215">
                  <c:v>3.06040344203659</c:v>
                </c:pt>
                <c:pt idx="216">
                  <c:v>3.1135792313300898</c:v>
                </c:pt>
                <c:pt idx="217">
                  <c:v>3.1254924184745501</c:v>
                </c:pt>
                <c:pt idx="218">
                  <c:v>3.05683818273247</c:v>
                </c:pt>
                <c:pt idx="219">
                  <c:v>3.2473932063106199</c:v>
                </c:pt>
                <c:pt idx="220">
                  <c:v>3.4030858232224102</c:v>
                </c:pt>
                <c:pt idx="221">
                  <c:v>3.5357013192569702</c:v>
                </c:pt>
                <c:pt idx="222">
                  <c:v>3.7278799928348998</c:v>
                </c:pt>
                <c:pt idx="223">
                  <c:v>3.7758511059562898</c:v>
                </c:pt>
                <c:pt idx="224">
                  <c:v>4.01496901647808</c:v>
                </c:pt>
                <c:pt idx="225">
                  <c:v>3.7807364170238502</c:v>
                </c:pt>
                <c:pt idx="226">
                  <c:v>4.0050795670504904</c:v>
                </c:pt>
                <c:pt idx="227">
                  <c:v>4.17624690098513</c:v>
                </c:pt>
                <c:pt idx="228">
                  <c:v>4.3416685456721504</c:v>
                </c:pt>
                <c:pt idx="229">
                  <c:v>4.1739604625502098</c:v>
                </c:pt>
                <c:pt idx="230">
                  <c:v>4.0626188394160101</c:v>
                </c:pt>
                <c:pt idx="231">
                  <c:v>3.7989739192816598</c:v>
                </c:pt>
                <c:pt idx="232">
                  <c:v>3.3177233122467999</c:v>
                </c:pt>
                <c:pt idx="233">
                  <c:v>3.31858602814262</c:v>
                </c:pt>
                <c:pt idx="234">
                  <c:v>3.3193493868952002</c:v>
                </c:pt>
                <c:pt idx="235">
                  <c:v>3.3201793238300499</c:v>
                </c:pt>
                <c:pt idx="236">
                  <c:v>3.3210426783687099</c:v>
                </c:pt>
                <c:pt idx="237">
                  <c:v>3.3217733844791599</c:v>
                </c:pt>
                <c:pt idx="238">
                  <c:v>3.3226371535253998</c:v>
                </c:pt>
                <c:pt idx="239">
                  <c:v>3.3234679125005502</c:v>
                </c:pt>
                <c:pt idx="240">
                  <c:v>3.3242988791903598</c:v>
                </c:pt>
                <c:pt idx="241">
                  <c:v>3.3249970517696901</c:v>
                </c:pt>
                <c:pt idx="242">
                  <c:v>3.37167941621788</c:v>
                </c:pt>
                <c:pt idx="243">
                  <c:v>3.31364287088399</c:v>
                </c:pt>
                <c:pt idx="244">
                  <c:v>3.24004287668776</c:v>
                </c:pt>
                <c:pt idx="245">
                  <c:v>3.2941739987628398</c:v>
                </c:pt>
                <c:pt idx="246">
                  <c:v>3.23025319049836</c:v>
                </c:pt>
                <c:pt idx="247">
                  <c:v>3.3301944650748099</c:v>
                </c:pt>
                <c:pt idx="248">
                  <c:v>3.2017784034485199</c:v>
                </c:pt>
                <c:pt idx="249">
                  <c:v>3.1177209038419398</c:v>
                </c:pt>
                <c:pt idx="250">
                  <c:v>3.1201536382991999</c:v>
                </c:pt>
                <c:pt idx="251">
                  <c:v>3.1956035776605098</c:v>
                </c:pt>
                <c:pt idx="252">
                  <c:v>3.43218311434538</c:v>
                </c:pt>
                <c:pt idx="253">
                  <c:v>3.4315844435646699</c:v>
                </c:pt>
                <c:pt idx="254">
                  <c:v>3.2589966423655499</c:v>
                </c:pt>
                <c:pt idx="255">
                  <c:v>3.2701753793772901</c:v>
                </c:pt>
                <c:pt idx="256">
                  <c:v>3.1733227241578201</c:v>
                </c:pt>
                <c:pt idx="257">
                  <c:v>3.36475109542662</c:v>
                </c:pt>
                <c:pt idx="258">
                  <c:v>3.1792812946554099</c:v>
                </c:pt>
                <c:pt idx="259">
                  <c:v>3.1809349343013298</c:v>
                </c:pt>
                <c:pt idx="260">
                  <c:v>3.1841173965527299</c:v>
                </c:pt>
                <c:pt idx="261">
                  <c:v>3.18692059702538</c:v>
                </c:pt>
                <c:pt idx="262">
                  <c:v>3.19036426164151</c:v>
                </c:pt>
                <c:pt idx="263">
                  <c:v>3.1935561577477301</c:v>
                </c:pt>
                <c:pt idx="264">
                  <c:v>3.19662338234733</c:v>
                </c:pt>
                <c:pt idx="265">
                  <c:v>3.19943759271092</c:v>
                </c:pt>
                <c:pt idx="266">
                  <c:v>3.2019981156475898</c:v>
                </c:pt>
                <c:pt idx="267">
                  <c:v>3.1910895983635901</c:v>
                </c:pt>
                <c:pt idx="268">
                  <c:v>3.29210319888915</c:v>
                </c:pt>
                <c:pt idx="269">
                  <c:v>3.3992416993243002</c:v>
                </c:pt>
                <c:pt idx="270">
                  <c:v>3.4656634675821998</c:v>
                </c:pt>
                <c:pt idx="271">
                  <c:v>3.6461847516439398</c:v>
                </c:pt>
                <c:pt idx="272">
                  <c:v>3.7127697186313098</c:v>
                </c:pt>
                <c:pt idx="273">
                  <c:v>3.7705148598942402</c:v>
                </c:pt>
                <c:pt idx="274">
                  <c:v>3.8225318079707198</c:v>
                </c:pt>
                <c:pt idx="275">
                  <c:v>3.9768178039186899</c:v>
                </c:pt>
                <c:pt idx="276">
                  <c:v>4.1537985579106804</c:v>
                </c:pt>
                <c:pt idx="277">
                  <c:v>3.9111112245684598</c:v>
                </c:pt>
                <c:pt idx="278">
                  <c:v>3.9680418209712198</c:v>
                </c:pt>
                <c:pt idx="279">
                  <c:v>4.1643436154561302</c:v>
                </c:pt>
                <c:pt idx="280">
                  <c:v>4.3697067942847898</c:v>
                </c:pt>
                <c:pt idx="281">
                  <c:v>4.3672953641447201</c:v>
                </c:pt>
                <c:pt idx="282">
                  <c:v>4.4926930010630599</c:v>
                </c:pt>
                <c:pt idx="283">
                  <c:v>4.7473959114641904</c:v>
                </c:pt>
                <c:pt idx="284">
                  <c:v>5.0259762051547199</c:v>
                </c:pt>
                <c:pt idx="285">
                  <c:v>5.1022867561935801</c:v>
                </c:pt>
                <c:pt idx="286">
                  <c:v>4.99808694460007</c:v>
                </c:pt>
                <c:pt idx="287">
                  <c:v>5.2488439814996903</c:v>
                </c:pt>
                <c:pt idx="288">
                  <c:v>5.1310941320509196</c:v>
                </c:pt>
                <c:pt idx="289">
                  <c:v>5.0028672074912697</c:v>
                </c:pt>
                <c:pt idx="290">
                  <c:v>5.3561695436503696</c:v>
                </c:pt>
                <c:pt idx="291">
                  <c:v>5.5934834293246096</c:v>
                </c:pt>
                <c:pt idx="292">
                  <c:v>5.6383397805473203</c:v>
                </c:pt>
                <c:pt idx="293">
                  <c:v>5.5037942841863403</c:v>
                </c:pt>
                <c:pt idx="294">
                  <c:v>5.5417651360119899</c:v>
                </c:pt>
                <c:pt idx="295">
                  <c:v>5.7345431344447597</c:v>
                </c:pt>
                <c:pt idx="296">
                  <c:v>5.8275081817242897</c:v>
                </c:pt>
                <c:pt idx="297">
                  <c:v>5.6794299230827097</c:v>
                </c:pt>
                <c:pt idx="298">
                  <c:v>5.9380770793569599</c:v>
                </c:pt>
                <c:pt idx="299">
                  <c:v>5.6502524191494699</c:v>
                </c:pt>
                <c:pt idx="300">
                  <c:v>5.8382554262940296</c:v>
                </c:pt>
                <c:pt idx="301">
                  <c:v>6.0714764354105197</c:v>
                </c:pt>
                <c:pt idx="302">
                  <c:v>6.1369889552661503</c:v>
                </c:pt>
                <c:pt idx="303">
                  <c:v>6.0994355535311797</c:v>
                </c:pt>
                <c:pt idx="304">
                  <c:v>5.9852529372972398</c:v>
                </c:pt>
                <c:pt idx="305">
                  <c:v>5.9532777120733504</c:v>
                </c:pt>
                <c:pt idx="306">
                  <c:v>6.3150369937360296</c:v>
                </c:pt>
                <c:pt idx="307">
                  <c:v>6.5090641615840097</c:v>
                </c:pt>
                <c:pt idx="308">
                  <c:v>6.49887200729966</c:v>
                </c:pt>
                <c:pt idx="309">
                  <c:v>6.4923528997298199</c:v>
                </c:pt>
                <c:pt idx="310">
                  <c:v>6.4088192754859197</c:v>
                </c:pt>
                <c:pt idx="311">
                  <c:v>6.2393967232135896</c:v>
                </c:pt>
                <c:pt idx="312">
                  <c:v>6.2818403006144301</c:v>
                </c:pt>
                <c:pt idx="313">
                  <c:v>6.1588325189994997</c:v>
                </c:pt>
                <c:pt idx="314">
                  <c:v>6.16733731969705</c:v>
                </c:pt>
                <c:pt idx="315">
                  <c:v>5.8483216402586402</c:v>
                </c:pt>
                <c:pt idx="316">
                  <c:v>5.93694676603518</c:v>
                </c:pt>
                <c:pt idx="317">
                  <c:v>5.9444318089981598</c:v>
                </c:pt>
                <c:pt idx="318">
                  <c:v>6.0439809553820298</c:v>
                </c:pt>
                <c:pt idx="319">
                  <c:v>6.0527208074112497</c:v>
                </c:pt>
                <c:pt idx="320">
                  <c:v>6.3698906301210796</c:v>
                </c:pt>
                <c:pt idx="321">
                  <c:v>6.48170492327246</c:v>
                </c:pt>
                <c:pt idx="322">
                  <c:v>6.7261320419131598</c:v>
                </c:pt>
                <c:pt idx="323">
                  <c:v>7.01867171376266</c:v>
                </c:pt>
                <c:pt idx="324">
                  <c:v>7.2402233860323699</c:v>
                </c:pt>
                <c:pt idx="325">
                  <c:v>7.3253212907478202</c:v>
                </c:pt>
                <c:pt idx="326">
                  <c:v>7.6924750587937503</c:v>
                </c:pt>
                <c:pt idx="327">
                  <c:v>7.5147925021418898</c:v>
                </c:pt>
                <c:pt idx="328">
                  <c:v>8.0019415487036092</c:v>
                </c:pt>
                <c:pt idx="329">
                  <c:v>7.8736187390778802</c:v>
                </c:pt>
                <c:pt idx="330">
                  <c:v>8.6210598889636305</c:v>
                </c:pt>
                <c:pt idx="331">
                  <c:v>9.1032764710786207</c:v>
                </c:pt>
                <c:pt idx="332">
                  <c:v>9.1650031908583394</c:v>
                </c:pt>
                <c:pt idx="333">
                  <c:v>9.4481796858369496</c:v>
                </c:pt>
                <c:pt idx="334">
                  <c:v>9.4420373901224206</c:v>
                </c:pt>
                <c:pt idx="335">
                  <c:v>9.7441380440849095</c:v>
                </c:pt>
                <c:pt idx="336">
                  <c:v>9.8524336873275598</c:v>
                </c:pt>
                <c:pt idx="337">
                  <c:v>10.506623032560301</c:v>
                </c:pt>
                <c:pt idx="338">
                  <c:v>10.715807056906799</c:v>
                </c:pt>
                <c:pt idx="339">
                  <c:v>10.7570892692019</c:v>
                </c:pt>
                <c:pt idx="340">
                  <c:v>10.734770717911299</c:v>
                </c:pt>
                <c:pt idx="341">
                  <c:v>10.4673827839166</c:v>
                </c:pt>
                <c:pt idx="342">
                  <c:v>11.2232830232459</c:v>
                </c:pt>
                <c:pt idx="343">
                  <c:v>11.414961468386</c:v>
                </c:pt>
                <c:pt idx="344">
                  <c:v>11.0929740862159</c:v>
                </c:pt>
                <c:pt idx="345">
                  <c:v>11.5359533622609</c:v>
                </c:pt>
                <c:pt idx="346">
                  <c:v>12.315113764183</c:v>
                </c:pt>
                <c:pt idx="347">
                  <c:v>12.371074535920901</c:v>
                </c:pt>
                <c:pt idx="348">
                  <c:v>11.7562086968345</c:v>
                </c:pt>
                <c:pt idx="349">
                  <c:v>12.188881867543</c:v>
                </c:pt>
                <c:pt idx="350">
                  <c:v>12.797442440138401</c:v>
                </c:pt>
                <c:pt idx="351">
                  <c:v>12.4121708586298</c:v>
                </c:pt>
                <c:pt idx="352">
                  <c:v>11.7968645437915</c:v>
                </c:pt>
                <c:pt idx="353">
                  <c:v>12.0634515430659</c:v>
                </c:pt>
                <c:pt idx="354">
                  <c:v>11.8822833943257</c:v>
                </c:pt>
                <c:pt idx="355">
                  <c:v>12.2843899375764</c:v>
                </c:pt>
                <c:pt idx="356">
                  <c:v>12.248424770922499</c:v>
                </c:pt>
                <c:pt idx="357">
                  <c:v>12.278713802918601</c:v>
                </c:pt>
                <c:pt idx="358">
                  <c:v>12.307108853761999</c:v>
                </c:pt>
                <c:pt idx="359">
                  <c:v>12.338160013070601</c:v>
                </c:pt>
                <c:pt idx="360">
                  <c:v>12.6287744401303</c:v>
                </c:pt>
                <c:pt idx="361">
                  <c:v>12.5636453169909</c:v>
                </c:pt>
                <c:pt idx="362">
                  <c:v>12.683671562489801</c:v>
                </c:pt>
                <c:pt idx="363">
                  <c:v>12.064205800829599</c:v>
                </c:pt>
                <c:pt idx="364">
                  <c:v>11.763657739941999</c:v>
                </c:pt>
                <c:pt idx="365">
                  <c:v>11.798881420256601</c:v>
                </c:pt>
                <c:pt idx="366">
                  <c:v>11.8325536671106</c:v>
                </c:pt>
                <c:pt idx="367">
                  <c:v>11.8599169535572</c:v>
                </c:pt>
                <c:pt idx="368">
                  <c:v>11.8938826561255</c:v>
                </c:pt>
                <c:pt idx="369">
                  <c:v>11.9081634536581</c:v>
                </c:pt>
                <c:pt idx="370">
                  <c:v>11.918170313115899</c:v>
                </c:pt>
                <c:pt idx="371">
                  <c:v>11.9281855816988</c:v>
                </c:pt>
                <c:pt idx="372">
                  <c:v>12.040706285764299</c:v>
                </c:pt>
                <c:pt idx="373">
                  <c:v>12.398755523472399</c:v>
                </c:pt>
                <c:pt idx="374">
                  <c:v>12.9507540279991</c:v>
                </c:pt>
                <c:pt idx="375">
                  <c:v>13.2050615962952</c:v>
                </c:pt>
                <c:pt idx="376">
                  <c:v>13.8413999879317</c:v>
                </c:pt>
                <c:pt idx="377">
                  <c:v>14.2185944755128</c:v>
                </c:pt>
                <c:pt idx="378">
                  <c:v>14.6607803155915</c:v>
                </c:pt>
                <c:pt idx="379">
                  <c:v>15.4445338963545</c:v>
                </c:pt>
                <c:pt idx="380">
                  <c:v>15.5860224422599</c:v>
                </c:pt>
                <c:pt idx="381">
                  <c:v>15.7665500452703</c:v>
                </c:pt>
                <c:pt idx="382">
                  <c:v>15.8449877499758</c:v>
                </c:pt>
                <c:pt idx="383">
                  <c:v>16.453179285945499</c:v>
                </c:pt>
                <c:pt idx="384">
                  <c:v>16.775321122553802</c:v>
                </c:pt>
                <c:pt idx="385">
                  <c:v>16.7664682912933</c:v>
                </c:pt>
                <c:pt idx="386">
                  <c:v>17.337583802367501</c:v>
                </c:pt>
                <c:pt idx="387">
                  <c:v>17.126936062046902</c:v>
                </c:pt>
                <c:pt idx="388">
                  <c:v>16.355448749556601</c:v>
                </c:pt>
                <c:pt idx="389">
                  <c:v>16.612360032399199</c:v>
                </c:pt>
                <c:pt idx="390">
                  <c:v>16.923313958303901</c:v>
                </c:pt>
                <c:pt idx="391">
                  <c:v>17.396154693031701</c:v>
                </c:pt>
                <c:pt idx="392">
                  <c:v>16.239150767695001</c:v>
                </c:pt>
                <c:pt idx="393">
                  <c:v>16.220846551144401</c:v>
                </c:pt>
                <c:pt idx="394">
                  <c:v>16.276900905941599</c:v>
                </c:pt>
                <c:pt idx="395">
                  <c:v>16.309485652428801</c:v>
                </c:pt>
                <c:pt idx="396">
                  <c:v>16.3540684783089</c:v>
                </c:pt>
                <c:pt idx="397">
                  <c:v>16.154834656192801</c:v>
                </c:pt>
                <c:pt idx="398">
                  <c:v>15.7970756883207</c:v>
                </c:pt>
                <c:pt idx="399">
                  <c:v>15.8429779427308</c:v>
                </c:pt>
                <c:pt idx="400">
                  <c:v>15.1373097199616</c:v>
                </c:pt>
                <c:pt idx="401">
                  <c:v>15.311017183468801</c:v>
                </c:pt>
                <c:pt idx="402">
                  <c:v>15.489636054119501</c:v>
                </c:pt>
                <c:pt idx="403">
                  <c:v>16.244076932094099</c:v>
                </c:pt>
                <c:pt idx="404">
                  <c:v>17.280445309942799</c:v>
                </c:pt>
                <c:pt idx="405">
                  <c:v>17.927396871550901</c:v>
                </c:pt>
                <c:pt idx="406">
                  <c:v>18.491756385006099</c:v>
                </c:pt>
                <c:pt idx="407">
                  <c:v>18.578537350218301</c:v>
                </c:pt>
                <c:pt idx="408">
                  <c:v>19.052282206249899</c:v>
                </c:pt>
                <c:pt idx="409">
                  <c:v>18.5024756272833</c:v>
                </c:pt>
                <c:pt idx="410">
                  <c:v>19.054597695647001</c:v>
                </c:pt>
                <c:pt idx="411">
                  <c:v>19.573980009728501</c:v>
                </c:pt>
                <c:pt idx="412">
                  <c:v>19.184546747625401</c:v>
                </c:pt>
                <c:pt idx="413">
                  <c:v>19.716195993313399</c:v>
                </c:pt>
                <c:pt idx="414">
                  <c:v>20.6241076691743</c:v>
                </c:pt>
                <c:pt idx="415">
                  <c:v>20.625204577846301</c:v>
                </c:pt>
                <c:pt idx="416">
                  <c:v>19.872817496366501</c:v>
                </c:pt>
                <c:pt idx="417">
                  <c:v>20.271520786152401</c:v>
                </c:pt>
                <c:pt idx="418">
                  <c:v>20.1753899351223</c:v>
                </c:pt>
                <c:pt idx="419">
                  <c:v>18.890082589520599</c:v>
                </c:pt>
                <c:pt idx="420">
                  <c:v>18.9535416049616</c:v>
                </c:pt>
                <c:pt idx="421">
                  <c:v>18.989396056953499</c:v>
                </c:pt>
                <c:pt idx="422">
                  <c:v>19.0413045570753</c:v>
                </c:pt>
                <c:pt idx="423">
                  <c:v>19.085147765796101</c:v>
                </c:pt>
                <c:pt idx="424">
                  <c:v>19.125075238331501</c:v>
                </c:pt>
                <c:pt idx="425">
                  <c:v>19.173520271383801</c:v>
                </c:pt>
                <c:pt idx="426">
                  <c:v>19.211903763482201</c:v>
                </c:pt>
                <c:pt idx="427">
                  <c:v>19.4477603506033</c:v>
                </c:pt>
                <c:pt idx="428">
                  <c:v>20.452786143089199</c:v>
                </c:pt>
                <c:pt idx="429">
                  <c:v>20.0138460603963</c:v>
                </c:pt>
                <c:pt idx="430">
                  <c:v>20.6740042254917</c:v>
                </c:pt>
                <c:pt idx="431">
                  <c:v>21.666343995867201</c:v>
                </c:pt>
                <c:pt idx="432">
                  <c:v>22.097335634736901</c:v>
                </c:pt>
                <c:pt idx="433">
                  <c:v>21.704988951875301</c:v>
                </c:pt>
                <c:pt idx="434">
                  <c:v>21.6747359892559</c:v>
                </c:pt>
                <c:pt idx="435">
                  <c:v>22.830897824094301</c:v>
                </c:pt>
                <c:pt idx="436">
                  <c:v>22.5348699841227</c:v>
                </c:pt>
                <c:pt idx="437">
                  <c:v>23.169622132629001</c:v>
                </c:pt>
                <c:pt idx="438">
                  <c:v>23.035258330755401</c:v>
                </c:pt>
                <c:pt idx="439">
                  <c:v>23.524693797975299</c:v>
                </c:pt>
                <c:pt idx="440">
                  <c:v>24.112439744120401</c:v>
                </c:pt>
                <c:pt idx="441">
                  <c:v>24.550988114526</c:v>
                </c:pt>
                <c:pt idx="442">
                  <c:v>24.976894137911898</c:v>
                </c:pt>
                <c:pt idx="443">
                  <c:v>25.077994432223001</c:v>
                </c:pt>
                <c:pt idx="444">
                  <c:v>25.508029747349902</c:v>
                </c:pt>
                <c:pt idx="445">
                  <c:v>25.906291268685901</c:v>
                </c:pt>
                <c:pt idx="446">
                  <c:v>26.434122139294999</c:v>
                </c:pt>
                <c:pt idx="447">
                  <c:v>26.122625124294899</c:v>
                </c:pt>
                <c:pt idx="448">
                  <c:v>26.898180633518699</c:v>
                </c:pt>
                <c:pt idx="449">
                  <c:v>27.137869405740101</c:v>
                </c:pt>
                <c:pt idx="450">
                  <c:v>27.207176880285498</c:v>
                </c:pt>
                <c:pt idx="451">
                  <c:v>27.300203269151599</c:v>
                </c:pt>
                <c:pt idx="452">
                  <c:v>28.338375461816501</c:v>
                </c:pt>
                <c:pt idx="453">
                  <c:v>28.553702805152501</c:v>
                </c:pt>
                <c:pt idx="454">
                  <c:v>28.281436513134</c:v>
                </c:pt>
                <c:pt idx="455">
                  <c:v>29.250075294543201</c:v>
                </c:pt>
                <c:pt idx="456">
                  <c:v>29.117406690863</c:v>
                </c:pt>
                <c:pt idx="457">
                  <c:v>27.616329577360101</c:v>
                </c:pt>
                <c:pt idx="458">
                  <c:v>28.098303032526498</c:v>
                </c:pt>
                <c:pt idx="459">
                  <c:v>28.958143965607501</c:v>
                </c:pt>
                <c:pt idx="460">
                  <c:v>29.879241259066301</c:v>
                </c:pt>
                <c:pt idx="461">
                  <c:v>30.750886140801299</c:v>
                </c:pt>
                <c:pt idx="462">
                  <c:v>30.850678367996899</c:v>
                </c:pt>
                <c:pt idx="463">
                  <c:v>31.262120793274502</c:v>
                </c:pt>
                <c:pt idx="464">
                  <c:v>31.605176267606499</c:v>
                </c:pt>
                <c:pt idx="465">
                  <c:v>31.327303540427799</c:v>
                </c:pt>
                <c:pt idx="466">
                  <c:v>30.667364068755401</c:v>
                </c:pt>
                <c:pt idx="467">
                  <c:v>31.4164877375222</c:v>
                </c:pt>
                <c:pt idx="468">
                  <c:v>29.882653925947501</c:v>
                </c:pt>
                <c:pt idx="469">
                  <c:v>29.994614771515302</c:v>
                </c:pt>
                <c:pt idx="470">
                  <c:v>30.1027802311126</c:v>
                </c:pt>
                <c:pt idx="471">
                  <c:v>30.2276528109753</c:v>
                </c:pt>
                <c:pt idx="472">
                  <c:v>30.3484905775138</c:v>
                </c:pt>
                <c:pt idx="473">
                  <c:v>30.4890094962565</c:v>
                </c:pt>
                <c:pt idx="474">
                  <c:v>30.6111975290099</c:v>
                </c:pt>
                <c:pt idx="475">
                  <c:v>30.7335685501277</c:v>
                </c:pt>
                <c:pt idx="476">
                  <c:v>32.363404400431101</c:v>
                </c:pt>
                <c:pt idx="477">
                  <c:v>32.741175639589699</c:v>
                </c:pt>
                <c:pt idx="478">
                  <c:v>34.184444904421099</c:v>
                </c:pt>
                <c:pt idx="479">
                  <c:v>35.618627975169296</c:v>
                </c:pt>
                <c:pt idx="480">
                  <c:v>34.176920470777901</c:v>
                </c:pt>
                <c:pt idx="481">
                  <c:v>35.094451015153801</c:v>
                </c:pt>
                <c:pt idx="482">
                  <c:v>36.819364370991103</c:v>
                </c:pt>
                <c:pt idx="483">
                  <c:v>36.609244621761398</c:v>
                </c:pt>
                <c:pt idx="484">
                  <c:v>37.857716197468797</c:v>
                </c:pt>
                <c:pt idx="485">
                  <c:v>36.829123346020701</c:v>
                </c:pt>
                <c:pt idx="486">
                  <c:v>37.098126985327703</c:v>
                </c:pt>
                <c:pt idx="487">
                  <c:v>38.364068691705597</c:v>
                </c:pt>
                <c:pt idx="488">
                  <c:v>36.966709885340997</c:v>
                </c:pt>
                <c:pt idx="489">
                  <c:v>35.717750750358903</c:v>
                </c:pt>
                <c:pt idx="490">
                  <c:v>35.528205161529598</c:v>
                </c:pt>
                <c:pt idx="491">
                  <c:v>36.971416207313602</c:v>
                </c:pt>
                <c:pt idx="492">
                  <c:v>37.964733395653198</c:v>
                </c:pt>
                <c:pt idx="493">
                  <c:v>38.375677273810602</c:v>
                </c:pt>
                <c:pt idx="494">
                  <c:v>37.522503929475</c:v>
                </c:pt>
                <c:pt idx="495">
                  <c:v>38.180468543950902</c:v>
                </c:pt>
                <c:pt idx="496">
                  <c:v>39.914411946794402</c:v>
                </c:pt>
                <c:pt idx="497">
                  <c:v>40.251385470634503</c:v>
                </c:pt>
                <c:pt idx="498">
                  <c:v>42.624572878619603</c:v>
                </c:pt>
                <c:pt idx="499">
                  <c:v>41.132153992104101</c:v>
                </c:pt>
                <c:pt idx="500">
                  <c:v>40.830072477291203</c:v>
                </c:pt>
                <c:pt idx="501">
                  <c:v>38.630504466185599</c:v>
                </c:pt>
                <c:pt idx="502">
                  <c:v>38.990077810495301</c:v>
                </c:pt>
                <c:pt idx="503">
                  <c:v>39.195288274946599</c:v>
                </c:pt>
                <c:pt idx="504">
                  <c:v>38.815826946714097</c:v>
                </c:pt>
                <c:pt idx="505">
                  <c:v>38.037801411958903</c:v>
                </c:pt>
                <c:pt idx="506">
                  <c:v>38.2379999068784</c:v>
                </c:pt>
                <c:pt idx="507">
                  <c:v>38.431182657056603</c:v>
                </c:pt>
                <c:pt idx="508">
                  <c:v>38.674026839077001</c:v>
                </c:pt>
                <c:pt idx="509">
                  <c:v>38.905960159097503</c:v>
                </c:pt>
                <c:pt idx="510">
                  <c:v>37.1414242038976</c:v>
                </c:pt>
                <c:pt idx="511">
                  <c:v>35.934520158773999</c:v>
                </c:pt>
                <c:pt idx="512">
                  <c:v>36.153997193245402</c:v>
                </c:pt>
                <c:pt idx="513">
                  <c:v>36.374447716572298</c:v>
                </c:pt>
                <c:pt idx="514">
                  <c:v>36.581248644927797</c:v>
                </c:pt>
                <c:pt idx="515">
                  <c:v>36.766797468450299</c:v>
                </c:pt>
                <c:pt idx="516">
                  <c:v>36.9603064842969</c:v>
                </c:pt>
                <c:pt idx="517">
                  <c:v>37.172297596391701</c:v>
                </c:pt>
                <c:pt idx="518">
                  <c:v>37.369062719685999</c:v>
                </c:pt>
                <c:pt idx="519">
                  <c:v>37.565741545362897</c:v>
                </c:pt>
                <c:pt idx="520">
                  <c:v>37.763455520375899</c:v>
                </c:pt>
                <c:pt idx="521">
                  <c:v>36.480563484607103</c:v>
                </c:pt>
                <c:pt idx="522">
                  <c:v>38.335934970377998</c:v>
                </c:pt>
                <c:pt idx="523">
                  <c:v>40.697917080590301</c:v>
                </c:pt>
                <c:pt idx="524">
                  <c:v>42.823409645208301</c:v>
                </c:pt>
                <c:pt idx="525">
                  <c:v>43.564514484546699</c:v>
                </c:pt>
                <c:pt idx="526">
                  <c:v>45.507551398240601</c:v>
                </c:pt>
                <c:pt idx="527">
                  <c:v>47.066567257705103</c:v>
                </c:pt>
                <c:pt idx="528">
                  <c:v>45.322143732776198</c:v>
                </c:pt>
                <c:pt idx="529">
                  <c:v>45.488294761550797</c:v>
                </c:pt>
                <c:pt idx="530">
                  <c:v>43.608389963364402</c:v>
                </c:pt>
                <c:pt idx="531">
                  <c:v>42.930044820297603</c:v>
                </c:pt>
                <c:pt idx="532">
                  <c:v>41.926209121708297</c:v>
                </c:pt>
                <c:pt idx="533">
                  <c:v>40.226826620157297</c:v>
                </c:pt>
                <c:pt idx="534">
                  <c:v>40.417068085650399</c:v>
                </c:pt>
                <c:pt idx="535">
                  <c:v>40.568498046639</c:v>
                </c:pt>
                <c:pt idx="536">
                  <c:v>41.129755497213097</c:v>
                </c:pt>
                <c:pt idx="537">
                  <c:v>42.4148117740122</c:v>
                </c:pt>
                <c:pt idx="538">
                  <c:v>42.791818316301899</c:v>
                </c:pt>
                <c:pt idx="539">
                  <c:v>43.023543894045297</c:v>
                </c:pt>
                <c:pt idx="540">
                  <c:v>43.698735680265699</c:v>
                </c:pt>
                <c:pt idx="541">
                  <c:v>42.764300669566097</c:v>
                </c:pt>
                <c:pt idx="542">
                  <c:v>42.560007626646403</c:v>
                </c:pt>
                <c:pt idx="543">
                  <c:v>44.0749899464343</c:v>
                </c:pt>
                <c:pt idx="544">
                  <c:v>43.735213252704597</c:v>
                </c:pt>
                <c:pt idx="545">
                  <c:v>44.128413568838802</c:v>
                </c:pt>
                <c:pt idx="546">
                  <c:v>46.306276935844302</c:v>
                </c:pt>
                <c:pt idx="547">
                  <c:v>46.802454107506897</c:v>
                </c:pt>
                <c:pt idx="548">
                  <c:v>45.474861344809803</c:v>
                </c:pt>
                <c:pt idx="549">
                  <c:v>43.4678418947856</c:v>
                </c:pt>
                <c:pt idx="550">
                  <c:v>44.521887221390699</c:v>
                </c:pt>
                <c:pt idx="551">
                  <c:v>44.753973767116896</c:v>
                </c:pt>
                <c:pt idx="552">
                  <c:v>44.980976602942697</c:v>
                </c:pt>
                <c:pt idx="553">
                  <c:v>45.208225642824999</c:v>
                </c:pt>
                <c:pt idx="554">
                  <c:v>45.493893525460699</c:v>
                </c:pt>
                <c:pt idx="555">
                  <c:v>45.8088394653902</c:v>
                </c:pt>
                <c:pt idx="556">
                  <c:v>46.123189198497798</c:v>
                </c:pt>
                <c:pt idx="557">
                  <c:v>45.142493406137802</c:v>
                </c:pt>
                <c:pt idx="558">
                  <c:v>44.595094401073503</c:v>
                </c:pt>
                <c:pt idx="559">
                  <c:v>44.881372315538002</c:v>
                </c:pt>
                <c:pt idx="560">
                  <c:v>45.1586559078902</c:v>
                </c:pt>
                <c:pt idx="561">
                  <c:v>45.425383793130699</c:v>
                </c:pt>
                <c:pt idx="562">
                  <c:v>45.674052310500301</c:v>
                </c:pt>
                <c:pt idx="563">
                  <c:v>46.020594049760497</c:v>
                </c:pt>
                <c:pt idx="564">
                  <c:v>46.366059798834002</c:v>
                </c:pt>
                <c:pt idx="565">
                  <c:v>46.6450504462182</c:v>
                </c:pt>
                <c:pt idx="566">
                  <c:v>46.974537319459003</c:v>
                </c:pt>
                <c:pt idx="567">
                  <c:v>47.254358543359302</c:v>
                </c:pt>
                <c:pt idx="568">
                  <c:v>47.633833397752397</c:v>
                </c:pt>
                <c:pt idx="569">
                  <c:v>47.875444779810898</c:v>
                </c:pt>
                <c:pt idx="570">
                  <c:v>48.134636379900201</c:v>
                </c:pt>
                <c:pt idx="571">
                  <c:v>48.469312505085703</c:v>
                </c:pt>
                <c:pt idx="572">
                  <c:v>48.747315163553701</c:v>
                </c:pt>
                <c:pt idx="573">
                  <c:v>50.621569134341001</c:v>
                </c:pt>
                <c:pt idx="574">
                  <c:v>52.173480452609397</c:v>
                </c:pt>
                <c:pt idx="575">
                  <c:v>54.610490572841897</c:v>
                </c:pt>
                <c:pt idx="576">
                  <c:v>57.687114483984303</c:v>
                </c:pt>
                <c:pt idx="577">
                  <c:v>60.703919597153799</c:v>
                </c:pt>
                <c:pt idx="578">
                  <c:v>56.998820795861299</c:v>
                </c:pt>
                <c:pt idx="579">
                  <c:v>55.6573091240395</c:v>
                </c:pt>
                <c:pt idx="580">
                  <c:v>53.575885693938602</c:v>
                </c:pt>
                <c:pt idx="581">
                  <c:v>56.717002513737398</c:v>
                </c:pt>
                <c:pt idx="582">
                  <c:v>58.467737532172599</c:v>
                </c:pt>
                <c:pt idx="583">
                  <c:v>57.796821363488803</c:v>
                </c:pt>
                <c:pt idx="584">
                  <c:v>65.112030374575895</c:v>
                </c:pt>
                <c:pt idx="585">
                  <c:v>65.559364414555404</c:v>
                </c:pt>
                <c:pt idx="586">
                  <c:v>67.338711039535994</c:v>
                </c:pt>
                <c:pt idx="587">
                  <c:v>66.617017086328801</c:v>
                </c:pt>
                <c:pt idx="588">
                  <c:v>65.953013363065594</c:v>
                </c:pt>
                <c:pt idx="589">
                  <c:v>68.911641030269294</c:v>
                </c:pt>
                <c:pt idx="590">
                  <c:v>68.486762628438498</c:v>
                </c:pt>
                <c:pt idx="591">
                  <c:v>68.388249597100497</c:v>
                </c:pt>
                <c:pt idx="592">
                  <c:v>70.1022691299477</c:v>
                </c:pt>
                <c:pt idx="593">
                  <c:v>68.6768142368486</c:v>
                </c:pt>
                <c:pt idx="594">
                  <c:v>67.012177836665501</c:v>
                </c:pt>
                <c:pt idx="595">
                  <c:v>69.667864817730504</c:v>
                </c:pt>
                <c:pt idx="596">
                  <c:v>67.1172468341762</c:v>
                </c:pt>
                <c:pt idx="597">
                  <c:v>66.044086651856404</c:v>
                </c:pt>
                <c:pt idx="598">
                  <c:v>65.387039139149493</c:v>
                </c:pt>
                <c:pt idx="599">
                  <c:v>65.840427629285401</c:v>
                </c:pt>
                <c:pt idx="600">
                  <c:v>64.342811714950898</c:v>
                </c:pt>
                <c:pt idx="601">
                  <c:v>65.916260462019494</c:v>
                </c:pt>
                <c:pt idx="602">
                  <c:v>65.492919042044505</c:v>
                </c:pt>
                <c:pt idx="603">
                  <c:v>64.618643773251307</c:v>
                </c:pt>
                <c:pt idx="604">
                  <c:v>64.717478595095798</c:v>
                </c:pt>
                <c:pt idx="605">
                  <c:v>65.030784011529903</c:v>
                </c:pt>
                <c:pt idx="606">
                  <c:v>65.359326972254607</c:v>
                </c:pt>
                <c:pt idx="607">
                  <c:v>65.675739657041206</c:v>
                </c:pt>
                <c:pt idx="608">
                  <c:v>65.993684135249296</c:v>
                </c:pt>
                <c:pt idx="609">
                  <c:v>66.295266231162103</c:v>
                </c:pt>
                <c:pt idx="610">
                  <c:v>66.646188748124601</c:v>
                </c:pt>
                <c:pt idx="611">
                  <c:v>71.193189952731103</c:v>
                </c:pt>
                <c:pt idx="612">
                  <c:v>72.780519959000898</c:v>
                </c:pt>
                <c:pt idx="613">
                  <c:v>71.923964765867794</c:v>
                </c:pt>
                <c:pt idx="614">
                  <c:v>76.008258960007197</c:v>
                </c:pt>
                <c:pt idx="615">
                  <c:v>79.313649915253706</c:v>
                </c:pt>
                <c:pt idx="616">
                  <c:v>78.645672850178499</c:v>
                </c:pt>
                <c:pt idx="617">
                  <c:v>69.814554683344994</c:v>
                </c:pt>
                <c:pt idx="618">
                  <c:v>71.501232475632605</c:v>
                </c:pt>
                <c:pt idx="619">
                  <c:v>71.138989374839497</c:v>
                </c:pt>
                <c:pt idx="620">
                  <c:v>74.682805483867398</c:v>
                </c:pt>
                <c:pt idx="621">
                  <c:v>73.679560240663605</c:v>
                </c:pt>
                <c:pt idx="622">
                  <c:v>75.926485744636693</c:v>
                </c:pt>
                <c:pt idx="623">
                  <c:v>76.491417251161806</c:v>
                </c:pt>
                <c:pt idx="624">
                  <c:v>75.434810745182403</c:v>
                </c:pt>
                <c:pt idx="625">
                  <c:v>78.915886630890896</c:v>
                </c:pt>
                <c:pt idx="626">
                  <c:v>80.142076839743794</c:v>
                </c:pt>
                <c:pt idx="627">
                  <c:v>85.187261894826804</c:v>
                </c:pt>
                <c:pt idx="628">
                  <c:v>85.171437840782303</c:v>
                </c:pt>
                <c:pt idx="629">
                  <c:v>79.015397927311597</c:v>
                </c:pt>
                <c:pt idx="630">
                  <c:v>78.960644593477397</c:v>
                </c:pt>
                <c:pt idx="631">
                  <c:v>79.863148346699603</c:v>
                </c:pt>
                <c:pt idx="632">
                  <c:v>84.921072543804897</c:v>
                </c:pt>
                <c:pt idx="633">
                  <c:v>84.627211807875</c:v>
                </c:pt>
                <c:pt idx="634">
                  <c:v>74.713780780418801</c:v>
                </c:pt>
                <c:pt idx="635">
                  <c:v>76.697675272559394</c:v>
                </c:pt>
                <c:pt idx="636">
                  <c:v>80.907643656821705</c:v>
                </c:pt>
                <c:pt idx="637">
                  <c:v>83.866322210657003</c:v>
                </c:pt>
                <c:pt idx="638">
                  <c:v>89.7314130836278</c:v>
                </c:pt>
                <c:pt idx="639">
                  <c:v>91.918673066114906</c:v>
                </c:pt>
                <c:pt idx="640">
                  <c:v>94.6277079184445</c:v>
                </c:pt>
                <c:pt idx="641">
                  <c:v>96.5008134280002</c:v>
                </c:pt>
                <c:pt idx="642">
                  <c:v>106.70408279223599</c:v>
                </c:pt>
                <c:pt idx="643">
                  <c:v>103.32954049528399</c:v>
                </c:pt>
                <c:pt idx="644">
                  <c:v>99.183504807574195</c:v>
                </c:pt>
                <c:pt idx="645">
                  <c:v>100.84956851154099</c:v>
                </c:pt>
                <c:pt idx="646">
                  <c:v>105.71467022035201</c:v>
                </c:pt>
                <c:pt idx="647">
                  <c:v>104.569742783484</c:v>
                </c:pt>
                <c:pt idx="648">
                  <c:v>105.885002724936</c:v>
                </c:pt>
                <c:pt idx="649">
                  <c:v>104.731488205294</c:v>
                </c:pt>
                <c:pt idx="650">
                  <c:v>104.399357952288</c:v>
                </c:pt>
                <c:pt idx="651">
                  <c:v>98.362479473185601</c:v>
                </c:pt>
                <c:pt idx="652">
                  <c:v>95.385854151659899</c:v>
                </c:pt>
                <c:pt idx="653">
                  <c:v>96.525486441959004</c:v>
                </c:pt>
                <c:pt idx="654">
                  <c:v>97.553824679228597</c:v>
                </c:pt>
                <c:pt idx="655">
                  <c:v>96.357180071768298</c:v>
                </c:pt>
                <c:pt idx="656">
                  <c:v>92.512793255209701</c:v>
                </c:pt>
                <c:pt idx="657">
                  <c:v>93.360164718801698</c:v>
                </c:pt>
                <c:pt idx="658">
                  <c:v>94.266202774987505</c:v>
                </c:pt>
                <c:pt idx="659">
                  <c:v>95.320964990817899</c:v>
                </c:pt>
                <c:pt idx="660">
                  <c:v>90.984279525008205</c:v>
                </c:pt>
                <c:pt idx="661">
                  <c:v>89.658939187132404</c:v>
                </c:pt>
                <c:pt idx="662">
                  <c:v>90.605080082298301</c:v>
                </c:pt>
                <c:pt idx="663">
                  <c:v>91.305309088570993</c:v>
                </c:pt>
                <c:pt idx="664">
                  <c:v>90.949948881967501</c:v>
                </c:pt>
                <c:pt idx="665">
                  <c:v>101.733326050201</c:v>
                </c:pt>
                <c:pt idx="666">
                  <c:v>107.128782425862</c:v>
                </c:pt>
                <c:pt idx="667">
                  <c:v>108.50397156430699</c:v>
                </c:pt>
                <c:pt idx="668">
                  <c:v>113.13528292284801</c:v>
                </c:pt>
                <c:pt idx="669">
                  <c:v>116.764931251498</c:v>
                </c:pt>
                <c:pt idx="670">
                  <c:v>120.832978736146</c:v>
                </c:pt>
                <c:pt idx="671">
                  <c:v>129.766627427993</c:v>
                </c:pt>
                <c:pt idx="672">
                  <c:v>131.36053984275</c:v>
                </c:pt>
                <c:pt idx="673">
                  <c:v>136.23817575831399</c:v>
                </c:pt>
                <c:pt idx="674">
                  <c:v>131.66003748169101</c:v>
                </c:pt>
                <c:pt idx="675">
                  <c:v>131.980639342237</c:v>
                </c:pt>
                <c:pt idx="676">
                  <c:v>134.18177525711701</c:v>
                </c:pt>
                <c:pt idx="677">
                  <c:v>130.56815147031099</c:v>
                </c:pt>
                <c:pt idx="678">
                  <c:v>134.32934859875101</c:v>
                </c:pt>
                <c:pt idx="679">
                  <c:v>132.840384615614</c:v>
                </c:pt>
                <c:pt idx="680">
                  <c:v>131.176538412421</c:v>
                </c:pt>
                <c:pt idx="681">
                  <c:v>125.858748698729</c:v>
                </c:pt>
                <c:pt idx="682">
                  <c:v>126.77565628070801</c:v>
                </c:pt>
                <c:pt idx="683">
                  <c:v>127.819275728031</c:v>
                </c:pt>
                <c:pt idx="684">
                  <c:v>128.80710957072699</c:v>
                </c:pt>
                <c:pt idx="685">
                  <c:v>129.78440493914101</c:v>
                </c:pt>
                <c:pt idx="686">
                  <c:v>130.85149491651001</c:v>
                </c:pt>
                <c:pt idx="687">
                  <c:v>135.46535642900699</c:v>
                </c:pt>
                <c:pt idx="688">
                  <c:v>135.537534670778</c:v>
                </c:pt>
                <c:pt idx="689">
                  <c:v>135.73007220741499</c:v>
                </c:pt>
                <c:pt idx="690">
                  <c:v>134.347613318676</c:v>
                </c:pt>
                <c:pt idx="691">
                  <c:v>137.67466607880499</c:v>
                </c:pt>
                <c:pt idx="692">
                  <c:v>149.54951626344601</c:v>
                </c:pt>
                <c:pt idx="693">
                  <c:v>152.22012306049101</c:v>
                </c:pt>
                <c:pt idx="694">
                  <c:v>151.88385322039599</c:v>
                </c:pt>
                <c:pt idx="695">
                  <c:v>151.513333487837</c:v>
                </c:pt>
                <c:pt idx="696">
                  <c:v>160.22916146682999</c:v>
                </c:pt>
                <c:pt idx="697">
                  <c:v>163.18085573482699</c:v>
                </c:pt>
                <c:pt idx="698">
                  <c:v>162.97725354745401</c:v>
                </c:pt>
                <c:pt idx="699">
                  <c:v>162.22250154190101</c:v>
                </c:pt>
                <c:pt idx="700">
                  <c:v>155.864420271</c:v>
                </c:pt>
                <c:pt idx="701">
                  <c:v>163.13455309807901</c:v>
                </c:pt>
                <c:pt idx="702">
                  <c:v>174.70472692097101</c:v>
                </c:pt>
                <c:pt idx="703">
                  <c:v>182.61929444659799</c:v>
                </c:pt>
                <c:pt idx="704">
                  <c:v>184.85816881924799</c:v>
                </c:pt>
                <c:pt idx="705">
                  <c:v>199.03688468632899</c:v>
                </c:pt>
                <c:pt idx="706">
                  <c:v>209.944686662469</c:v>
                </c:pt>
                <c:pt idx="707">
                  <c:v>208.301953555594</c:v>
                </c:pt>
                <c:pt idx="708">
                  <c:v>218.96627470650699</c:v>
                </c:pt>
                <c:pt idx="709">
                  <c:v>222.37213627245501</c:v>
                </c:pt>
                <c:pt idx="710">
                  <c:v>209.18804716078799</c:v>
                </c:pt>
                <c:pt idx="711">
                  <c:v>222.84852624260401</c:v>
                </c:pt>
                <c:pt idx="712">
                  <c:v>204.717211925897</c:v>
                </c:pt>
                <c:pt idx="713">
                  <c:v>215.20190546155101</c:v>
                </c:pt>
                <c:pt idx="714">
                  <c:v>218.598444238555</c:v>
                </c:pt>
                <c:pt idx="715">
                  <c:v>212.47058954800801</c:v>
                </c:pt>
                <c:pt idx="716">
                  <c:v>239.843504082913</c:v>
                </c:pt>
                <c:pt idx="717">
                  <c:v>251.491357606142</c:v>
                </c:pt>
                <c:pt idx="718">
                  <c:v>256.70037901150602</c:v>
                </c:pt>
                <c:pt idx="719">
                  <c:v>252.457601662869</c:v>
                </c:pt>
                <c:pt idx="720">
                  <c:v>253.72087351146399</c:v>
                </c:pt>
                <c:pt idx="721">
                  <c:v>264.81318235938102</c:v>
                </c:pt>
                <c:pt idx="722">
                  <c:v>276.181189686045</c:v>
                </c:pt>
                <c:pt idx="723">
                  <c:v>287.14471707349003</c:v>
                </c:pt>
                <c:pt idx="724">
                  <c:v>280.899345939841</c:v>
                </c:pt>
                <c:pt idx="725">
                  <c:v>217.250542424744</c:v>
                </c:pt>
                <c:pt idx="726">
                  <c:v>212.00006776840101</c:v>
                </c:pt>
                <c:pt idx="727">
                  <c:v>212.84117663573301</c:v>
                </c:pt>
                <c:pt idx="728">
                  <c:v>213.48061088109901</c:v>
                </c:pt>
                <c:pt idx="729">
                  <c:v>214.46477034872601</c:v>
                </c:pt>
                <c:pt idx="730">
                  <c:v>215.40394277387901</c:v>
                </c:pt>
                <c:pt idx="731">
                  <c:v>216.39696892632401</c:v>
                </c:pt>
                <c:pt idx="732">
                  <c:v>217.49023117040699</c:v>
                </c:pt>
                <c:pt idx="733">
                  <c:v>221.263786225421</c:v>
                </c:pt>
                <c:pt idx="734">
                  <c:v>219.61413049235401</c:v>
                </c:pt>
                <c:pt idx="735">
                  <c:v>213.64778072762601</c:v>
                </c:pt>
                <c:pt idx="736">
                  <c:v>222.030532174196</c:v>
                </c:pt>
                <c:pt idx="737">
                  <c:v>225.96374045038399</c:v>
                </c:pt>
                <c:pt idx="738">
                  <c:v>222.143617973972</c:v>
                </c:pt>
                <c:pt idx="739">
                  <c:v>226.85965804549099</c:v>
                </c:pt>
                <c:pt idx="740">
                  <c:v>241.925076287254</c:v>
                </c:pt>
                <c:pt idx="741">
                  <c:v>237.98095295507801</c:v>
                </c:pt>
                <c:pt idx="742">
                  <c:v>243.25077193212999</c:v>
                </c:pt>
                <c:pt idx="743">
                  <c:v>255.38775211621399</c:v>
                </c:pt>
                <c:pt idx="744">
                  <c:v>265.956149189977</c:v>
                </c:pt>
                <c:pt idx="745">
                  <c:v>264.203352617799</c:v>
                </c:pt>
                <c:pt idx="746">
                  <c:v>285.044709217432</c:v>
                </c:pt>
                <c:pt idx="747">
                  <c:v>291.32521524620802</c:v>
                </c:pt>
                <c:pt idx="748">
                  <c:v>291.06189627612599</c:v>
                </c:pt>
                <c:pt idx="749">
                  <c:v>282.41252771947302</c:v>
                </c:pt>
                <c:pt idx="750">
                  <c:v>287.19932445516901</c:v>
                </c:pt>
                <c:pt idx="751">
                  <c:v>292.27376786536098</c:v>
                </c:pt>
                <c:pt idx="752">
                  <c:v>271.03632380741601</c:v>
                </c:pt>
                <c:pt idx="753">
                  <c:v>277.03427988466802</c:v>
                </c:pt>
                <c:pt idx="754">
                  <c:v>278.80715098248498</c:v>
                </c:pt>
                <c:pt idx="755">
                  <c:v>280.70917583989097</c:v>
                </c:pt>
                <c:pt idx="756">
                  <c:v>282.62985680758402</c:v>
                </c:pt>
                <c:pt idx="757">
                  <c:v>282.67045056327402</c:v>
                </c:pt>
                <c:pt idx="758">
                  <c:v>279.18486733007501</c:v>
                </c:pt>
                <c:pt idx="759">
                  <c:v>266.25485511277299</c:v>
                </c:pt>
                <c:pt idx="760">
                  <c:v>267.82747929769403</c:v>
                </c:pt>
                <c:pt idx="761">
                  <c:v>269.68160016248999</c:v>
                </c:pt>
                <c:pt idx="762">
                  <c:v>271.21483045944399</c:v>
                </c:pt>
                <c:pt idx="763">
                  <c:v>272.84676557444698</c:v>
                </c:pt>
                <c:pt idx="764">
                  <c:v>274.23070948641299</c:v>
                </c:pt>
                <c:pt idx="765">
                  <c:v>282.17889981202899</c:v>
                </c:pt>
                <c:pt idx="766">
                  <c:v>290.88749319350899</c:v>
                </c:pt>
                <c:pt idx="767">
                  <c:v>291.66206574911303</c:v>
                </c:pt>
                <c:pt idx="768">
                  <c:v>303.70246187258198</c:v>
                </c:pt>
                <c:pt idx="769">
                  <c:v>289.94189438043298</c:v>
                </c:pt>
                <c:pt idx="770">
                  <c:v>303.65025578289197</c:v>
                </c:pt>
                <c:pt idx="771">
                  <c:v>312.18441897402801</c:v>
                </c:pt>
                <c:pt idx="772">
                  <c:v>308.72860973698403</c:v>
                </c:pt>
                <c:pt idx="773">
                  <c:v>313.93953685432598</c:v>
                </c:pt>
                <c:pt idx="774">
                  <c:v>301.94474056466203</c:v>
                </c:pt>
                <c:pt idx="775">
                  <c:v>335.96622735558498</c:v>
                </c:pt>
                <c:pt idx="776">
                  <c:v>335.11838941467698</c:v>
                </c:pt>
                <c:pt idx="777">
                  <c:v>339.68500009674301</c:v>
                </c:pt>
                <c:pt idx="778">
                  <c:v>331.75061447703899</c:v>
                </c:pt>
                <c:pt idx="779">
                  <c:v>336.36735018645498</c:v>
                </c:pt>
                <c:pt idx="780">
                  <c:v>338.33437318041399</c:v>
                </c:pt>
                <c:pt idx="781">
                  <c:v>331.513483691452</c:v>
                </c:pt>
                <c:pt idx="782">
                  <c:v>345.07130050772702</c:v>
                </c:pt>
                <c:pt idx="783">
                  <c:v>337.67762471303001</c:v>
                </c:pt>
                <c:pt idx="784">
                  <c:v>342.44824590106401</c:v>
                </c:pt>
                <c:pt idx="785">
                  <c:v>335.94496666109001</c:v>
                </c:pt>
                <c:pt idx="786">
                  <c:v>348.38004961352198</c:v>
                </c:pt>
                <c:pt idx="787">
                  <c:v>354.810660072811</c:v>
                </c:pt>
                <c:pt idx="788">
                  <c:v>358.96394678041099</c:v>
                </c:pt>
                <c:pt idx="789">
                  <c:v>360.193793402214</c:v>
                </c:pt>
                <c:pt idx="790">
                  <c:v>369.44017451763199</c:v>
                </c:pt>
                <c:pt idx="791">
                  <c:v>359.10461470308701</c:v>
                </c:pt>
                <c:pt idx="792">
                  <c:v>370.24472869230601</c:v>
                </c:pt>
                <c:pt idx="793">
                  <c:v>372.387928646587</c:v>
                </c:pt>
                <c:pt idx="794">
                  <c:v>371.90462171451401</c:v>
                </c:pt>
                <c:pt idx="795">
                  <c:v>386.734073103539</c:v>
                </c:pt>
                <c:pt idx="796">
                  <c:v>387.15234085738899</c:v>
                </c:pt>
                <c:pt idx="797">
                  <c:v>393.54541112696597</c:v>
                </c:pt>
                <c:pt idx="798">
                  <c:v>387.12967515148301</c:v>
                </c:pt>
                <c:pt idx="799">
                  <c:v>394.31487665361902</c:v>
                </c:pt>
                <c:pt idx="800">
                  <c:v>406.67022438462499</c:v>
                </c:pt>
                <c:pt idx="801">
                  <c:v>397.192755217637</c:v>
                </c:pt>
                <c:pt idx="802">
                  <c:v>379.256282445463</c:v>
                </c:pt>
                <c:pt idx="803">
                  <c:v>383.681117508613</c:v>
                </c:pt>
                <c:pt idx="804">
                  <c:v>384.89152764545798</c:v>
                </c:pt>
                <c:pt idx="805">
                  <c:v>373.67930123285203</c:v>
                </c:pt>
                <c:pt idx="806">
                  <c:v>377.38652413022697</c:v>
                </c:pt>
                <c:pt idx="807">
                  <c:v>378.77775353582399</c:v>
                </c:pt>
                <c:pt idx="808">
                  <c:v>376.18053301718902</c:v>
                </c:pt>
                <c:pt idx="809">
                  <c:v>373.78550669828797</c:v>
                </c:pt>
                <c:pt idx="810">
                  <c:v>364.66520088232602</c:v>
                </c:pt>
                <c:pt idx="811">
                  <c:v>357.55712512822601</c:v>
                </c:pt>
                <c:pt idx="812">
                  <c:v>363.71169712940599</c:v>
                </c:pt>
                <c:pt idx="813">
                  <c:v>378.23695195041199</c:v>
                </c:pt>
                <c:pt idx="814">
                  <c:v>388.27642385809003</c:v>
                </c:pt>
                <c:pt idx="815">
                  <c:v>398.17228803030798</c:v>
                </c:pt>
                <c:pt idx="816">
                  <c:v>411.817591302393</c:v>
                </c:pt>
                <c:pt idx="817">
                  <c:v>424.83312798790001</c:v>
                </c:pt>
                <c:pt idx="818">
                  <c:v>442.59337556158403</c:v>
                </c:pt>
                <c:pt idx="819">
                  <c:v>447.08619650540101</c:v>
                </c:pt>
                <c:pt idx="820">
                  <c:v>464.03258319152201</c:v>
                </c:pt>
                <c:pt idx="821">
                  <c:v>459.23344174208597</c:v>
                </c:pt>
                <c:pt idx="822">
                  <c:v>479.28521463287802</c:v>
                </c:pt>
                <c:pt idx="823">
                  <c:v>486.42436078745402</c:v>
                </c:pt>
                <c:pt idx="824">
                  <c:v>499.50826357506497</c:v>
                </c:pt>
                <c:pt idx="825">
                  <c:v>508.14251671699202</c:v>
                </c:pt>
                <c:pt idx="826">
                  <c:v>513.85329396849795</c:v>
                </c:pt>
                <c:pt idx="827">
                  <c:v>526.95653051738998</c:v>
                </c:pt>
                <c:pt idx="828">
                  <c:v>541.59704284609404</c:v>
                </c:pt>
                <c:pt idx="829">
                  <c:v>537.42110789450101</c:v>
                </c:pt>
                <c:pt idx="830">
                  <c:v>507.74156055253701</c:v>
                </c:pt>
                <c:pt idx="831">
                  <c:v>524.02852694817398</c:v>
                </c:pt>
                <c:pt idx="832">
                  <c:v>552.54919473051098</c:v>
                </c:pt>
                <c:pt idx="833">
                  <c:v>559.77680040505402</c:v>
                </c:pt>
                <c:pt idx="834">
                  <c:v>597.01880989447102</c:v>
                </c:pt>
                <c:pt idx="835">
                  <c:v>589.78491439679897</c:v>
                </c:pt>
                <c:pt idx="836">
                  <c:v>621.86115490571797</c:v>
                </c:pt>
                <c:pt idx="837">
                  <c:v>621.12198619690105</c:v>
                </c:pt>
                <c:pt idx="838">
                  <c:v>592.355398466466</c:v>
                </c:pt>
                <c:pt idx="839">
                  <c:v>618.93632072610296</c:v>
                </c:pt>
                <c:pt idx="840">
                  <c:v>663.53028629967901</c:v>
                </c:pt>
                <c:pt idx="841">
                  <c:v>693.10252589220499</c:v>
                </c:pt>
                <c:pt idx="842">
                  <c:v>746.79385446728804</c:v>
                </c:pt>
                <c:pt idx="843">
                  <c:v>719.04705920650702</c:v>
                </c:pt>
                <c:pt idx="844">
                  <c:v>760.72961953264996</c:v>
                </c:pt>
                <c:pt idx="845">
                  <c:v>734.76961586515699</c:v>
                </c:pt>
                <c:pt idx="846">
                  <c:v>759.45023383245098</c:v>
                </c:pt>
                <c:pt idx="847">
                  <c:v>773.32280931064497</c:v>
                </c:pt>
                <c:pt idx="848">
                  <c:v>777.80005368321997</c:v>
                </c:pt>
                <c:pt idx="849">
                  <c:v>835.65129177778704</c:v>
                </c:pt>
                <c:pt idx="850">
                  <c:v>878.65261134066895</c:v>
                </c:pt>
                <c:pt idx="851">
                  <c:v>888.64474261714997</c:v>
                </c:pt>
                <c:pt idx="852">
                  <c:v>864.882168379365</c:v>
                </c:pt>
                <c:pt idx="853">
                  <c:v>896.38655776466101</c:v>
                </c:pt>
                <c:pt idx="854">
                  <c:v>877.92754056208605</c:v>
                </c:pt>
                <c:pt idx="855">
                  <c:v>740.02084014746094</c:v>
                </c:pt>
                <c:pt idx="856">
                  <c:v>778.56159264708799</c:v>
                </c:pt>
                <c:pt idx="857">
                  <c:v>781.13489652616101</c:v>
                </c:pt>
                <c:pt idx="858">
                  <c:v>804.00016665688997</c:v>
                </c:pt>
                <c:pt idx="859">
                  <c:v>856.30385755388602</c:v>
                </c:pt>
                <c:pt idx="860">
                  <c:v>889.26577709116305</c:v>
                </c:pt>
                <c:pt idx="861">
                  <c:v>856.08088163874902</c:v>
                </c:pt>
                <c:pt idx="862">
                  <c:v>889.43819146129795</c:v>
                </c:pt>
                <c:pt idx="863">
                  <c:v>931.44190014554999</c:v>
                </c:pt>
                <c:pt idx="864">
                  <c:v>912.00305744327602</c:v>
                </c:pt>
                <c:pt idx="865">
                  <c:v>960.04966883572001</c:v>
                </c:pt>
                <c:pt idx="866">
                  <c:v>929.98381734352597</c:v>
                </c:pt>
                <c:pt idx="867">
                  <c:v>921.87967244018398</c:v>
                </c:pt>
                <c:pt idx="868">
                  <c:v>899.50889807379303</c:v>
                </c:pt>
                <c:pt idx="869">
                  <c:v>958.11106507862996</c:v>
                </c:pt>
                <c:pt idx="870">
                  <c:v>994.59315474466405</c:v>
                </c:pt>
                <c:pt idx="871">
                  <c:v>1075.9111568354499</c:v>
                </c:pt>
                <c:pt idx="872">
                  <c:v>1029.67868664959</c:v>
                </c:pt>
                <c:pt idx="873">
                  <c:v>1060.4088316851501</c:v>
                </c:pt>
                <c:pt idx="874">
                  <c:v>1117.24031831561</c:v>
                </c:pt>
                <c:pt idx="875">
                  <c:v>1050.8306887680601</c:v>
                </c:pt>
                <c:pt idx="876">
                  <c:v>1010.1346127558299</c:v>
                </c:pt>
                <c:pt idx="877">
                  <c:v>1061.68284857816</c:v>
                </c:pt>
                <c:pt idx="878">
                  <c:v>1039.24166757939</c:v>
                </c:pt>
                <c:pt idx="879">
                  <c:v>1118.3921072570699</c:v>
                </c:pt>
                <c:pt idx="880">
                  <c:v>1062.9258029840501</c:v>
                </c:pt>
                <c:pt idx="881">
                  <c:v>1025.0660304138501</c:v>
                </c:pt>
                <c:pt idx="882">
                  <c:v>1030.2447812729899</c:v>
                </c:pt>
                <c:pt idx="883">
                  <c:v>1035.40825770688</c:v>
                </c:pt>
                <c:pt idx="884">
                  <c:v>1041.07630968172</c:v>
                </c:pt>
                <c:pt idx="885">
                  <c:v>1045.0395286973501</c:v>
                </c:pt>
                <c:pt idx="886">
                  <c:v>1049.4165196650099</c:v>
                </c:pt>
                <c:pt idx="887">
                  <c:v>1053.62217088804</c:v>
                </c:pt>
                <c:pt idx="888">
                  <c:v>1057.1046057333101</c:v>
                </c:pt>
                <c:pt idx="889">
                  <c:v>1059.9942560618899</c:v>
                </c:pt>
                <c:pt idx="890">
                  <c:v>1063.1150059819699</c:v>
                </c:pt>
                <c:pt idx="891">
                  <c:v>1066.2982695498399</c:v>
                </c:pt>
                <c:pt idx="892">
                  <c:v>1069.1809052553599</c:v>
                </c:pt>
                <c:pt idx="893">
                  <c:v>1071.6427282596001</c:v>
                </c:pt>
                <c:pt idx="894">
                  <c:v>1073.4445290609101</c:v>
                </c:pt>
                <c:pt idx="895">
                  <c:v>1074.9483511983201</c:v>
                </c:pt>
                <c:pt idx="896">
                  <c:v>1053.3167779288699</c:v>
                </c:pt>
                <c:pt idx="897">
                  <c:v>1022.75017451623</c:v>
                </c:pt>
                <c:pt idx="898">
                  <c:v>1012.79467941241</c:v>
                </c:pt>
                <c:pt idx="899">
                  <c:v>961.50824462414903</c:v>
                </c:pt>
                <c:pt idx="900">
                  <c:v>971.23296698675802</c:v>
                </c:pt>
                <c:pt idx="901">
                  <c:v>972.39911110970695</c:v>
                </c:pt>
                <c:pt idx="902">
                  <c:v>973.89770691318199</c:v>
                </c:pt>
                <c:pt idx="903">
                  <c:v>975.18406210368903</c:v>
                </c:pt>
                <c:pt idx="904">
                  <c:v>976.55022806842601</c:v>
                </c:pt>
                <c:pt idx="905">
                  <c:v>977.89875719878501</c:v>
                </c:pt>
                <c:pt idx="906">
                  <c:v>979.072904831031</c:v>
                </c:pt>
                <c:pt idx="907">
                  <c:v>980.10144555718796</c:v>
                </c:pt>
                <c:pt idx="908">
                  <c:v>981.13106679126304</c:v>
                </c:pt>
                <c:pt idx="909">
                  <c:v>982.06356085711104</c:v>
                </c:pt>
                <c:pt idx="910">
                  <c:v>983.09524334268804</c:v>
                </c:pt>
                <c:pt idx="911">
                  <c:v>1030.45317851</c:v>
                </c:pt>
                <c:pt idx="912">
                  <c:v>1093.3818554888401</c:v>
                </c:pt>
                <c:pt idx="913">
                  <c:v>1110.18088984423</c:v>
                </c:pt>
                <c:pt idx="914">
                  <c:v>1136.88432933534</c:v>
                </c:pt>
                <c:pt idx="915">
                  <c:v>1164.4153489760099</c:v>
                </c:pt>
                <c:pt idx="916">
                  <c:v>1150.7257115315099</c:v>
                </c:pt>
                <c:pt idx="917">
                  <c:v>1221.2119385298499</c:v>
                </c:pt>
                <c:pt idx="918">
                  <c:v>1238.8616521163101</c:v>
                </c:pt>
                <c:pt idx="919">
                  <c:v>1292.89748719161</c:v>
                </c:pt>
                <c:pt idx="920">
                  <c:v>1321.5895556401099</c:v>
                </c:pt>
                <c:pt idx="921">
                  <c:v>1340.9131949184</c:v>
                </c:pt>
                <c:pt idx="922">
                  <c:v>1324.3519966971201</c:v>
                </c:pt>
                <c:pt idx="923">
                  <c:v>1301.09900948889</c:v>
                </c:pt>
                <c:pt idx="924">
                  <c:v>1317.49335300295</c:v>
                </c:pt>
                <c:pt idx="925">
                  <c:v>1343.0711988112701</c:v>
                </c:pt>
                <c:pt idx="926">
                  <c:v>1289.7323190116499</c:v>
                </c:pt>
                <c:pt idx="927">
                  <c:v>1242.76379773648</c:v>
                </c:pt>
                <c:pt idx="928">
                  <c:v>1244.0693523817599</c:v>
                </c:pt>
                <c:pt idx="929">
                  <c:v>1255.8942833347301</c:v>
                </c:pt>
                <c:pt idx="930">
                  <c:v>1315.08659238836</c:v>
                </c:pt>
                <c:pt idx="931">
                  <c:v>1362.4365874151499</c:v>
                </c:pt>
                <c:pt idx="932">
                  <c:v>1326.8453842172401</c:v>
                </c:pt>
                <c:pt idx="933">
                  <c:v>1354.01041200289</c:v>
                </c:pt>
                <c:pt idx="934">
                  <c:v>1330.53140341617</c:v>
                </c:pt>
                <c:pt idx="935">
                  <c:v>1298.4442511262901</c:v>
                </c:pt>
                <c:pt idx="936">
                  <c:v>1349.0759833355301</c:v>
                </c:pt>
                <c:pt idx="937">
                  <c:v>1359.6681617393499</c:v>
                </c:pt>
                <c:pt idx="938">
                  <c:v>1416.6436730475</c:v>
                </c:pt>
                <c:pt idx="939">
                  <c:v>1403.42237216738</c:v>
                </c:pt>
                <c:pt idx="940">
                  <c:v>1413.9942498962901</c:v>
                </c:pt>
                <c:pt idx="941">
                  <c:v>1388.83681687385</c:v>
                </c:pt>
                <c:pt idx="942">
                  <c:v>1443.4143674064301</c:v>
                </c:pt>
                <c:pt idx="943">
                  <c:v>1444.44729596149</c:v>
                </c:pt>
                <c:pt idx="944">
                  <c:v>1493.3963283309399</c:v>
                </c:pt>
                <c:pt idx="945">
                  <c:v>1494.26826546858</c:v>
                </c:pt>
                <c:pt idx="946">
                  <c:v>1521.54052898499</c:v>
                </c:pt>
                <c:pt idx="947">
                  <c:v>1537.93990714856</c:v>
                </c:pt>
                <c:pt idx="948">
                  <c:v>1489.9146161562301</c:v>
                </c:pt>
                <c:pt idx="949">
                  <c:v>1490.1133173193</c:v>
                </c:pt>
                <c:pt idx="950">
                  <c:v>1484.64310495004</c:v>
                </c:pt>
                <c:pt idx="951">
                  <c:v>1521.2170723010299</c:v>
                </c:pt>
                <c:pt idx="952">
                  <c:v>1555.5217039061299</c:v>
                </c:pt>
                <c:pt idx="953">
                  <c:v>1612.0318125778699</c:v>
                </c:pt>
                <c:pt idx="954">
                  <c:v>1646.15843787123</c:v>
                </c:pt>
                <c:pt idx="955">
                  <c:v>1667.0435219241399</c:v>
                </c:pt>
                <c:pt idx="956">
                  <c:v>1698.2512564219001</c:v>
                </c:pt>
                <c:pt idx="957">
                  <c:v>1671.2356361338</c:v>
                </c:pt>
                <c:pt idx="958">
                  <c:v>1689.6779516607301</c:v>
                </c:pt>
                <c:pt idx="959">
                  <c:v>1755.8356773145699</c:v>
                </c:pt>
                <c:pt idx="960">
                  <c:v>1819.7960095578201</c:v>
                </c:pt>
                <c:pt idx="961">
                  <c:v>1791.4282693632899</c:v>
                </c:pt>
                <c:pt idx="962">
                  <c:v>1731.3990505920301</c:v>
                </c:pt>
                <c:pt idx="963">
                  <c:v>1754.78577995821</c:v>
                </c:pt>
                <c:pt idx="964">
                  <c:v>1817.1463977685301</c:v>
                </c:pt>
                <c:pt idx="965">
                  <c:v>1855.82763676574</c:v>
                </c:pt>
                <c:pt idx="966">
                  <c:v>1773.2951629736201</c:v>
                </c:pt>
                <c:pt idx="967">
                  <c:v>1762.9010809456399</c:v>
                </c:pt>
                <c:pt idx="968">
                  <c:v>1684.2096333654799</c:v>
                </c:pt>
                <c:pt idx="969">
                  <c:v>1686.56909551012</c:v>
                </c:pt>
                <c:pt idx="970">
                  <c:v>1689.6075169140499</c:v>
                </c:pt>
                <c:pt idx="971">
                  <c:v>1692.5837253923</c:v>
                </c:pt>
                <c:pt idx="972">
                  <c:v>1695.4295420364899</c:v>
                </c:pt>
                <c:pt idx="973">
                  <c:v>1698.28014347935</c:v>
                </c:pt>
                <c:pt idx="974">
                  <c:v>1700.8974180809701</c:v>
                </c:pt>
                <c:pt idx="975">
                  <c:v>1703.04183519496</c:v>
                </c:pt>
                <c:pt idx="976">
                  <c:v>1705.5470598999</c:v>
                </c:pt>
                <c:pt idx="977">
                  <c:v>1707.1168537938099</c:v>
                </c:pt>
                <c:pt idx="978">
                  <c:v>1707.44123518939</c:v>
                </c:pt>
                <c:pt idx="979">
                  <c:v>1707.44123518939</c:v>
                </c:pt>
                <c:pt idx="980">
                  <c:v>1707.44123518939</c:v>
                </c:pt>
                <c:pt idx="981">
                  <c:v>1707.7656782229799</c:v>
                </c:pt>
                <c:pt idx="982">
                  <c:v>1708.1414261242101</c:v>
                </c:pt>
                <c:pt idx="983">
                  <c:v>1708.50017169694</c:v>
                </c:pt>
                <c:pt idx="984">
                  <c:v>1708.50017169694</c:v>
                </c:pt>
                <c:pt idx="985">
                  <c:v>1675.7402457851399</c:v>
                </c:pt>
                <c:pt idx="986">
                  <c:v>1805.7772510626301</c:v>
                </c:pt>
                <c:pt idx="987">
                  <c:v>1866.47648982295</c:v>
                </c:pt>
                <c:pt idx="988">
                  <c:v>1942.4908930280801</c:v>
                </c:pt>
                <c:pt idx="989">
                  <c:v>1892.7680089093201</c:v>
                </c:pt>
                <c:pt idx="990">
                  <c:v>1997.9059202220001</c:v>
                </c:pt>
                <c:pt idx="991">
                  <c:v>2053.01643060074</c:v>
                </c:pt>
                <c:pt idx="992">
                  <c:v>1983.64425611516</c:v>
                </c:pt>
                <c:pt idx="993">
                  <c:v>2051.4643101408701</c:v>
                </c:pt>
                <c:pt idx="994">
                  <c:v>2180.3323851002001</c:v>
                </c:pt>
                <c:pt idx="995">
                  <c:v>2224.56421767439</c:v>
                </c:pt>
                <c:pt idx="996">
                  <c:v>2049.3009184914999</c:v>
                </c:pt>
                <c:pt idx="997">
                  <c:v>1987.2569893288901</c:v>
                </c:pt>
                <c:pt idx="998">
                  <c:v>1987.6743550316901</c:v>
                </c:pt>
                <c:pt idx="999">
                  <c:v>1850.22757095005</c:v>
                </c:pt>
                <c:pt idx="1000">
                  <c:v>2027.0302614531299</c:v>
                </c:pt>
                <c:pt idx="1001">
                  <c:v>2106.2399704986701</c:v>
                </c:pt>
                <c:pt idx="1002">
                  <c:v>2119.37593115352</c:v>
                </c:pt>
                <c:pt idx="1003">
                  <c:v>2264.2174552786901</c:v>
                </c:pt>
                <c:pt idx="1004">
                  <c:v>2309.2782584155402</c:v>
                </c:pt>
                <c:pt idx="1005">
                  <c:v>2390.4931779577601</c:v>
                </c:pt>
                <c:pt idx="1006">
                  <c:v>2401.5828068496398</c:v>
                </c:pt>
                <c:pt idx="1007">
                  <c:v>2471.6222115099099</c:v>
                </c:pt>
                <c:pt idx="1008">
                  <c:v>2440.5846424542201</c:v>
                </c:pt>
                <c:pt idx="1009">
                  <c:v>2397.97870159483</c:v>
                </c:pt>
                <c:pt idx="1010">
                  <c:v>2341.5572170134701</c:v>
                </c:pt>
                <c:pt idx="1011">
                  <c:v>2009.4411431772701</c:v>
                </c:pt>
                <c:pt idx="1012">
                  <c:v>2009.4411431772701</c:v>
                </c:pt>
                <c:pt idx="1013">
                  <c:v>2009.4411431772701</c:v>
                </c:pt>
                <c:pt idx="1014">
                  <c:v>2009.4411431772701</c:v>
                </c:pt>
                <c:pt idx="1015">
                  <c:v>2009.4411431772701</c:v>
                </c:pt>
                <c:pt idx="1016">
                  <c:v>2050.2885797947301</c:v>
                </c:pt>
                <c:pt idx="1017">
                  <c:v>2140.4045831715598</c:v>
                </c:pt>
                <c:pt idx="1018">
                  <c:v>2207.2508601292402</c:v>
                </c:pt>
                <c:pt idx="1019">
                  <c:v>2188.33721525393</c:v>
                </c:pt>
                <c:pt idx="1020">
                  <c:v>2052.0465872004202</c:v>
                </c:pt>
                <c:pt idx="1021">
                  <c:v>2132.2969042024502</c:v>
                </c:pt>
                <c:pt idx="1022">
                  <c:v>2148.98874361461</c:v>
                </c:pt>
                <c:pt idx="1023">
                  <c:v>2203.8358995365202</c:v>
                </c:pt>
                <c:pt idx="1024">
                  <c:v>2263.8460882991999</c:v>
                </c:pt>
                <c:pt idx="1025">
                  <c:v>2224.66831042286</c:v>
                </c:pt>
                <c:pt idx="1026">
                  <c:v>2241.9185853346999</c:v>
                </c:pt>
                <c:pt idx="1027">
                  <c:v>2268.7798098215098</c:v>
                </c:pt>
                <c:pt idx="1028">
                  <c:v>2395.4792402722001</c:v>
                </c:pt>
                <c:pt idx="1029">
                  <c:v>2425.9670642454398</c:v>
                </c:pt>
                <c:pt idx="1030">
                  <c:v>2523.3332558061502</c:v>
                </c:pt>
                <c:pt idx="1031">
                  <c:v>2562.3945672191599</c:v>
                </c:pt>
                <c:pt idx="1032">
                  <c:v>2634.73572316434</c:v>
                </c:pt>
                <c:pt idx="1033">
                  <c:v>2603.0456168640299</c:v>
                </c:pt>
                <c:pt idx="1034">
                  <c:v>2749.1829917259402</c:v>
                </c:pt>
                <c:pt idx="1035">
                  <c:v>2674.99803602171</c:v>
                </c:pt>
                <c:pt idx="1036">
                  <c:v>2776.1044546586299</c:v>
                </c:pt>
                <c:pt idx="1037">
                  <c:v>2891.7869722431301</c:v>
                </c:pt>
                <c:pt idx="1038">
                  <c:v>2982.00170372098</c:v>
                </c:pt>
                <c:pt idx="1039">
                  <c:v>3066.4936469792501</c:v>
                </c:pt>
                <c:pt idx="1040">
                  <c:v>2964.4769002357002</c:v>
                </c:pt>
                <c:pt idx="1041">
                  <c:v>3101.8731080479802</c:v>
                </c:pt>
                <c:pt idx="1042">
                  <c:v>3114.95061388566</c:v>
                </c:pt>
                <c:pt idx="1043">
                  <c:v>3107.3408174472102</c:v>
                </c:pt>
                <c:pt idx="1044">
                  <c:v>3171.5682899077701</c:v>
                </c:pt>
                <c:pt idx="1045">
                  <c:v>3255.22200003441</c:v>
                </c:pt>
                <c:pt idx="1046">
                  <c:v>3188.7661866429698</c:v>
                </c:pt>
                <c:pt idx="1047">
                  <c:v>3323.9757409170802</c:v>
                </c:pt>
                <c:pt idx="1048">
                  <c:v>3259.8174310607401</c:v>
                </c:pt>
                <c:pt idx="1049">
                  <c:v>3342.2407543715399</c:v>
                </c:pt>
                <c:pt idx="1050">
                  <c:v>3427.9230879715901</c:v>
                </c:pt>
                <c:pt idx="1051">
                  <c:v>3425.7506153817499</c:v>
                </c:pt>
                <c:pt idx="1052">
                  <c:v>3320.6715109463398</c:v>
                </c:pt>
                <c:pt idx="1053">
                  <c:v>3524.2022376380901</c:v>
                </c:pt>
                <c:pt idx="1054">
                  <c:v>3484.30823372344</c:v>
                </c:pt>
                <c:pt idx="1055">
                  <c:v>3505.2376678753399</c:v>
                </c:pt>
                <c:pt idx="1056">
                  <c:v>3552.1636925298599</c:v>
                </c:pt>
                <c:pt idx="1057">
                  <c:v>3498.4241171624999</c:v>
                </c:pt>
                <c:pt idx="1058">
                  <c:v>3552.74834003263</c:v>
                </c:pt>
                <c:pt idx="1059">
                  <c:v>3337.8734453175002</c:v>
                </c:pt>
                <c:pt idx="1060">
                  <c:v>3296.4245982561602</c:v>
                </c:pt>
                <c:pt idx="1061">
                  <c:v>3296.4245982561602</c:v>
                </c:pt>
                <c:pt idx="1062">
                  <c:v>3301.97234423177</c:v>
                </c:pt>
                <c:pt idx="1063">
                  <c:v>3230.4819106678301</c:v>
                </c:pt>
                <c:pt idx="1064">
                  <c:v>3027.5267528335198</c:v>
                </c:pt>
                <c:pt idx="1065">
                  <c:v>3028.1323157105498</c:v>
                </c:pt>
                <c:pt idx="1066">
                  <c:v>3028.7985747745302</c:v>
                </c:pt>
                <c:pt idx="1067">
                  <c:v>3072.93124232009</c:v>
                </c:pt>
                <c:pt idx="1068">
                  <c:v>3128.6596161050902</c:v>
                </c:pt>
                <c:pt idx="1069">
                  <c:v>3128.3781323179201</c:v>
                </c:pt>
                <c:pt idx="1070">
                  <c:v>3252.5346896000201</c:v>
                </c:pt>
                <c:pt idx="1071">
                  <c:v>3269.369642565</c:v>
                </c:pt>
                <c:pt idx="1072">
                  <c:v>3277.6737881928502</c:v>
                </c:pt>
                <c:pt idx="1073">
                  <c:v>3211.4874511682101</c:v>
                </c:pt>
                <c:pt idx="1074">
                  <c:v>3368.61008868719</c:v>
                </c:pt>
                <c:pt idx="1075">
                  <c:v>3430.2135554326801</c:v>
                </c:pt>
                <c:pt idx="1076">
                  <c:v>3499.0909195549798</c:v>
                </c:pt>
                <c:pt idx="1077">
                  <c:v>3625.67402687511</c:v>
                </c:pt>
                <c:pt idx="1078">
                  <c:v>3632.5021322911898</c:v>
                </c:pt>
                <c:pt idx="1079">
                  <c:v>3673.90435230106</c:v>
                </c:pt>
                <c:pt idx="1080">
                  <c:v>3715.5200020533498</c:v>
                </c:pt>
                <c:pt idx="1081">
                  <c:v>3748.69357828792</c:v>
                </c:pt>
                <c:pt idx="1082">
                  <c:v>3822.3632665221899</c:v>
                </c:pt>
                <c:pt idx="1083">
                  <c:v>3833.1178224382202</c:v>
                </c:pt>
                <c:pt idx="1084">
                  <c:v>3933.4820738941098</c:v>
                </c:pt>
                <c:pt idx="1085">
                  <c:v>4026.3972684287701</c:v>
                </c:pt>
                <c:pt idx="1086">
                  <c:v>4155.8209258687803</c:v>
                </c:pt>
                <c:pt idx="1087">
                  <c:v>4202.8782093302398</c:v>
                </c:pt>
              </c:numCache>
            </c:numRef>
          </c:val>
          <c:smooth val="0"/>
          <c:extLst>
            <c:ext xmlns:c16="http://schemas.microsoft.com/office/drawing/2014/chart" uri="{C3380CC4-5D6E-409C-BE32-E72D297353CC}">
              <c16:uniqueId val="{0000000F-34B5-FB41-8C13-5B247D7B3865}"/>
            </c:ext>
          </c:extLst>
        </c:ser>
        <c:ser>
          <c:idx val="16"/>
          <c:order val="16"/>
          <c:tx>
            <c:strRef>
              <c:f>Sheet4!$R$1</c:f>
              <c:strCache>
                <c:ptCount val="1"/>
                <c:pt idx="0">
                  <c:v>5-index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Sheet4!$R$2:$R$1089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1.2479356329392599</c:v>
                </c:pt>
                <c:pt idx="31">
                  <c:v>1.2526238248234101</c:v>
                </c:pt>
                <c:pt idx="32">
                  <c:v>1.25425325395976</c:v>
                </c:pt>
                <c:pt idx="33">
                  <c:v>1.2578453189915999</c:v>
                </c:pt>
                <c:pt idx="34">
                  <c:v>1.26210375207564</c:v>
                </c:pt>
                <c:pt idx="35">
                  <c:v>1.2648327196023801</c:v>
                </c:pt>
                <c:pt idx="36">
                  <c:v>1.26799859881026</c:v>
                </c:pt>
                <c:pt idx="37">
                  <c:v>1.2714902016759799</c:v>
                </c:pt>
                <c:pt idx="38">
                  <c:v>1.2740356248384901</c:v>
                </c:pt>
                <c:pt idx="39">
                  <c:v>1.2753102721880101</c:v>
                </c:pt>
                <c:pt idx="40">
                  <c:v>1.2781828214437601</c:v>
                </c:pt>
                <c:pt idx="41">
                  <c:v>1.2791801780027101</c:v>
                </c:pt>
                <c:pt idx="42">
                  <c:v>1.2809466122151301</c:v>
                </c:pt>
                <c:pt idx="43">
                  <c:v>1.28261288399657</c:v>
                </c:pt>
                <c:pt idx="44">
                  <c:v>1.28461526147324</c:v>
                </c:pt>
                <c:pt idx="45">
                  <c:v>1.2851806109025601</c:v>
                </c:pt>
                <c:pt idx="46">
                  <c:v>1.2868523903237901</c:v>
                </c:pt>
                <c:pt idx="47">
                  <c:v>1.2878178771466</c:v>
                </c:pt>
                <c:pt idx="48">
                  <c:v>1.2887840883452699</c:v>
                </c:pt>
                <c:pt idx="49">
                  <c:v>1.28978971699402</c:v>
                </c:pt>
                <c:pt idx="50">
                  <c:v>1.2904605753463401</c:v>
                </c:pt>
                <c:pt idx="51">
                  <c:v>1.29079613703926</c:v>
                </c:pt>
                <c:pt idx="52">
                  <c:v>1.29110596374074</c:v>
                </c:pt>
                <c:pt idx="53">
                  <c:v>1.2924493855330199</c:v>
                </c:pt>
                <c:pt idx="54">
                  <c:v>1.2945318320786099</c:v>
                </c:pt>
                <c:pt idx="55">
                  <c:v>1.29615096813986</c:v>
                </c:pt>
                <c:pt idx="56">
                  <c:v>1.2990704596393601</c:v>
                </c:pt>
                <c:pt idx="57">
                  <c:v>1.3020616106466001</c:v>
                </c:pt>
                <c:pt idx="58">
                  <c:v>1.30409435090278</c:v>
                </c:pt>
                <c:pt idx="59">
                  <c:v>1.30545128737383</c:v>
                </c:pt>
                <c:pt idx="60">
                  <c:v>1.3061041696956901</c:v>
                </c:pt>
                <c:pt idx="61">
                  <c:v>1.3064437992316</c:v>
                </c:pt>
                <c:pt idx="62">
                  <c:v>1.30675738180391</c:v>
                </c:pt>
                <c:pt idx="63">
                  <c:v>1.49118993273642</c:v>
                </c:pt>
                <c:pt idx="64">
                  <c:v>1.44823319736723</c:v>
                </c:pt>
                <c:pt idx="65">
                  <c:v>1.25699546446371</c:v>
                </c:pt>
                <c:pt idx="66">
                  <c:v>1.1825651197643301</c:v>
                </c:pt>
                <c:pt idx="67">
                  <c:v>1.2347891884841999</c:v>
                </c:pt>
                <c:pt idx="68">
                  <c:v>1.2502335625877099</c:v>
                </c:pt>
                <c:pt idx="69">
                  <c:v>1.0575189660650499</c:v>
                </c:pt>
                <c:pt idx="70">
                  <c:v>1.09167862875524</c:v>
                </c:pt>
                <c:pt idx="71">
                  <c:v>1.2147787810608801</c:v>
                </c:pt>
                <c:pt idx="72">
                  <c:v>1.4528019015612099</c:v>
                </c:pt>
                <c:pt idx="73">
                  <c:v>1.6411765227602599</c:v>
                </c:pt>
                <c:pt idx="74">
                  <c:v>1.4853698777983799</c:v>
                </c:pt>
                <c:pt idx="75">
                  <c:v>1.6639291846914199</c:v>
                </c:pt>
                <c:pt idx="76">
                  <c:v>1.4874704918856301</c:v>
                </c:pt>
                <c:pt idx="77">
                  <c:v>1.3633302523134201</c:v>
                </c:pt>
                <c:pt idx="78">
                  <c:v>1.49962863317744</c:v>
                </c:pt>
                <c:pt idx="79">
                  <c:v>1.52715969379007</c:v>
                </c:pt>
                <c:pt idx="80">
                  <c:v>1.7214032320722701</c:v>
                </c:pt>
                <c:pt idx="81">
                  <c:v>1.67911428722278</c:v>
                </c:pt>
                <c:pt idx="82">
                  <c:v>1.68154220322809</c:v>
                </c:pt>
                <c:pt idx="83">
                  <c:v>1.6515770881502101</c:v>
                </c:pt>
                <c:pt idx="84">
                  <c:v>1.5548345916787301</c:v>
                </c:pt>
                <c:pt idx="85">
                  <c:v>1.5048095360646601</c:v>
                </c:pt>
                <c:pt idx="86">
                  <c:v>1.53556707418286</c:v>
                </c:pt>
                <c:pt idx="87">
                  <c:v>1.53556707418286</c:v>
                </c:pt>
                <c:pt idx="88">
                  <c:v>1.53556707418286</c:v>
                </c:pt>
                <c:pt idx="89">
                  <c:v>1.53556707418286</c:v>
                </c:pt>
                <c:pt idx="90">
                  <c:v>1.53556707418286</c:v>
                </c:pt>
                <c:pt idx="91">
                  <c:v>1.5511487527105301</c:v>
                </c:pt>
                <c:pt idx="92">
                  <c:v>1.4980776048565401</c:v>
                </c:pt>
                <c:pt idx="93">
                  <c:v>1.4928354073941701</c:v>
                </c:pt>
                <c:pt idx="94">
                  <c:v>1.4928354073941701</c:v>
                </c:pt>
                <c:pt idx="95">
                  <c:v>1.4932086610345201</c:v>
                </c:pt>
                <c:pt idx="96">
                  <c:v>1.4805123075786699</c:v>
                </c:pt>
                <c:pt idx="97">
                  <c:v>1.56830561508209</c:v>
                </c:pt>
                <c:pt idx="98">
                  <c:v>1.6875201304407399</c:v>
                </c:pt>
                <c:pt idx="99">
                  <c:v>1.73061183405256</c:v>
                </c:pt>
                <c:pt idx="100">
                  <c:v>1.7767024913206599</c:v>
                </c:pt>
                <c:pt idx="101">
                  <c:v>1.90158327554051</c:v>
                </c:pt>
                <c:pt idx="102">
                  <c:v>1.9938274535999001</c:v>
                </c:pt>
                <c:pt idx="103">
                  <c:v>2.0855743612361701</c:v>
                </c:pt>
                <c:pt idx="104">
                  <c:v>2.2301816837916699</c:v>
                </c:pt>
                <c:pt idx="105">
                  <c:v>2.2862865874948999</c:v>
                </c:pt>
                <c:pt idx="106">
                  <c:v>2.3082871257936302</c:v>
                </c:pt>
                <c:pt idx="107">
                  <c:v>2.1214539883352699</c:v>
                </c:pt>
                <c:pt idx="108">
                  <c:v>2.2328780222656999</c:v>
                </c:pt>
                <c:pt idx="109">
                  <c:v>2.2872226407518998</c:v>
                </c:pt>
                <c:pt idx="110">
                  <c:v>2.4413511661976202</c:v>
                </c:pt>
                <c:pt idx="111">
                  <c:v>2.46688027529681</c:v>
                </c:pt>
                <c:pt idx="112">
                  <c:v>2.4916101723359598</c:v>
                </c:pt>
                <c:pt idx="113">
                  <c:v>2.6724428224654</c:v>
                </c:pt>
                <c:pt idx="114">
                  <c:v>2.7611704074895198</c:v>
                </c:pt>
                <c:pt idx="115">
                  <c:v>2.7671224235162102</c:v>
                </c:pt>
                <c:pt idx="116">
                  <c:v>2.8600483327331601</c:v>
                </c:pt>
                <c:pt idx="117">
                  <c:v>2.89274842297805</c:v>
                </c:pt>
                <c:pt idx="118">
                  <c:v>2.8852215725708099</c:v>
                </c:pt>
                <c:pt idx="119">
                  <c:v>2.6745915798005599</c:v>
                </c:pt>
                <c:pt idx="120">
                  <c:v>2.6549347315445102</c:v>
                </c:pt>
                <c:pt idx="121">
                  <c:v>2.6556251008670002</c:v>
                </c:pt>
                <c:pt idx="122">
                  <c:v>2.6562890868170799</c:v>
                </c:pt>
                <c:pt idx="123">
                  <c:v>2.5248579640035902</c:v>
                </c:pt>
                <c:pt idx="124">
                  <c:v>2.2356297004408598</c:v>
                </c:pt>
                <c:pt idx="125">
                  <c:v>2.2361886749400099</c:v>
                </c:pt>
                <c:pt idx="126">
                  <c:v>2.2367030549147802</c:v>
                </c:pt>
                <c:pt idx="127">
                  <c:v>2.2367030549147802</c:v>
                </c:pt>
                <c:pt idx="128">
                  <c:v>2.2367030549147802</c:v>
                </c:pt>
                <c:pt idx="129">
                  <c:v>2.2367030549147802</c:v>
                </c:pt>
                <c:pt idx="130">
                  <c:v>2.2367030549147802</c:v>
                </c:pt>
                <c:pt idx="131">
                  <c:v>2.2367030549147802</c:v>
                </c:pt>
                <c:pt idx="132">
                  <c:v>2.2367030549147802</c:v>
                </c:pt>
                <c:pt idx="133">
                  <c:v>2.2367030549147802</c:v>
                </c:pt>
                <c:pt idx="134">
                  <c:v>2.3640532735097399</c:v>
                </c:pt>
                <c:pt idx="135">
                  <c:v>2.3001971219341</c:v>
                </c:pt>
                <c:pt idx="136">
                  <c:v>2.3194787829630101</c:v>
                </c:pt>
                <c:pt idx="137">
                  <c:v>2.5003890640855602</c:v>
                </c:pt>
                <c:pt idx="138">
                  <c:v>2.4552515849329701</c:v>
                </c:pt>
                <c:pt idx="139">
                  <c:v>2.5593333832284801</c:v>
                </c:pt>
                <c:pt idx="140">
                  <c:v>2.4075545437302699</c:v>
                </c:pt>
                <c:pt idx="141">
                  <c:v>2.4922141870829599</c:v>
                </c:pt>
                <c:pt idx="142">
                  <c:v>2.1922470456689598</c:v>
                </c:pt>
                <c:pt idx="143">
                  <c:v>2.07663974336019</c:v>
                </c:pt>
                <c:pt idx="144">
                  <c:v>2.07663974336019</c:v>
                </c:pt>
                <c:pt idx="145">
                  <c:v>2.07663974336019</c:v>
                </c:pt>
                <c:pt idx="146">
                  <c:v>2.07663974336019</c:v>
                </c:pt>
                <c:pt idx="147">
                  <c:v>1.9785017861376</c:v>
                </c:pt>
                <c:pt idx="148">
                  <c:v>2.31269819541183</c:v>
                </c:pt>
                <c:pt idx="149">
                  <c:v>2.3000695941756799</c:v>
                </c:pt>
                <c:pt idx="150">
                  <c:v>2.2158032348763399</c:v>
                </c:pt>
                <c:pt idx="151">
                  <c:v>2.2831083797098399</c:v>
                </c:pt>
                <c:pt idx="152">
                  <c:v>2.2277607332964098</c:v>
                </c:pt>
                <c:pt idx="153">
                  <c:v>2.25996327496896</c:v>
                </c:pt>
                <c:pt idx="154">
                  <c:v>2.30683821910619</c:v>
                </c:pt>
                <c:pt idx="155">
                  <c:v>2.3121777336239702</c:v>
                </c:pt>
                <c:pt idx="156">
                  <c:v>1.8035850355812999</c:v>
                </c:pt>
                <c:pt idx="157">
                  <c:v>1.74869647349993</c:v>
                </c:pt>
                <c:pt idx="158">
                  <c:v>1.74869647349993</c:v>
                </c:pt>
                <c:pt idx="159">
                  <c:v>1.74869647349993</c:v>
                </c:pt>
                <c:pt idx="160">
                  <c:v>1.74869647349993</c:v>
                </c:pt>
                <c:pt idx="161">
                  <c:v>1.74869647349993</c:v>
                </c:pt>
                <c:pt idx="162">
                  <c:v>1.6650330892557099</c:v>
                </c:pt>
                <c:pt idx="163">
                  <c:v>1.6764376548479401</c:v>
                </c:pt>
                <c:pt idx="164">
                  <c:v>1.6059558660161299</c:v>
                </c:pt>
                <c:pt idx="165">
                  <c:v>1.61635095578087</c:v>
                </c:pt>
                <c:pt idx="166">
                  <c:v>1.61635095578087</c:v>
                </c:pt>
                <c:pt idx="167">
                  <c:v>1.61635095578087</c:v>
                </c:pt>
                <c:pt idx="168">
                  <c:v>1.61635095578087</c:v>
                </c:pt>
                <c:pt idx="169">
                  <c:v>1.61635095578087</c:v>
                </c:pt>
                <c:pt idx="170">
                  <c:v>1.64270274571147</c:v>
                </c:pt>
                <c:pt idx="171">
                  <c:v>1.6398497958356699</c:v>
                </c:pt>
                <c:pt idx="172">
                  <c:v>1.6255588285936899</c:v>
                </c:pt>
                <c:pt idx="173">
                  <c:v>1.5400847244885201</c:v>
                </c:pt>
                <c:pt idx="174">
                  <c:v>1.54025596075379</c:v>
                </c:pt>
                <c:pt idx="175">
                  <c:v>1.54025596075379</c:v>
                </c:pt>
                <c:pt idx="176">
                  <c:v>1.5406564773659099</c:v>
                </c:pt>
                <c:pt idx="177">
                  <c:v>1.54099545738247</c:v>
                </c:pt>
                <c:pt idx="178">
                  <c:v>1.54099545738247</c:v>
                </c:pt>
                <c:pt idx="179">
                  <c:v>1.54099545738247</c:v>
                </c:pt>
                <c:pt idx="180">
                  <c:v>1.5413807524802301</c:v>
                </c:pt>
                <c:pt idx="181">
                  <c:v>1.5417815615747601</c:v>
                </c:pt>
                <c:pt idx="182">
                  <c:v>1.51068797413706</c:v>
                </c:pt>
                <c:pt idx="183">
                  <c:v>1.5028893721522401</c:v>
                </c:pt>
                <c:pt idx="184">
                  <c:v>1.5420488702583799</c:v>
                </c:pt>
                <c:pt idx="185">
                  <c:v>1.64775852887765</c:v>
                </c:pt>
                <c:pt idx="186">
                  <c:v>1.65056232766959</c:v>
                </c:pt>
                <c:pt idx="187">
                  <c:v>1.7359358249038901</c:v>
                </c:pt>
                <c:pt idx="188">
                  <c:v>1.8603054193296</c:v>
                </c:pt>
                <c:pt idx="189">
                  <c:v>1.9752511067657701</c:v>
                </c:pt>
                <c:pt idx="190">
                  <c:v>2.0958659450680202</c:v>
                </c:pt>
                <c:pt idx="191">
                  <c:v>2.1133098114270701</c:v>
                </c:pt>
                <c:pt idx="192">
                  <c:v>2.23539274200105</c:v>
                </c:pt>
                <c:pt idx="193">
                  <c:v>2.2767634393859701</c:v>
                </c:pt>
                <c:pt idx="194">
                  <c:v>2.1692748618611302</c:v>
                </c:pt>
                <c:pt idx="195">
                  <c:v>2.1983228036272799</c:v>
                </c:pt>
                <c:pt idx="196">
                  <c:v>2.2519788920900101</c:v>
                </c:pt>
                <c:pt idx="197">
                  <c:v>2.22701192334344</c:v>
                </c:pt>
                <c:pt idx="198">
                  <c:v>2.1122016555390402</c:v>
                </c:pt>
                <c:pt idx="199">
                  <c:v>2.1564312454891699</c:v>
                </c:pt>
                <c:pt idx="200">
                  <c:v>2.1947413361425601</c:v>
                </c:pt>
                <c:pt idx="201">
                  <c:v>2.2030212489219601</c:v>
                </c:pt>
                <c:pt idx="202">
                  <c:v>2.2580945518232398</c:v>
                </c:pt>
                <c:pt idx="203">
                  <c:v>2.2208110665371699</c:v>
                </c:pt>
                <c:pt idx="204">
                  <c:v>2.3342265500457899</c:v>
                </c:pt>
                <c:pt idx="205">
                  <c:v>2.46294369321989</c:v>
                </c:pt>
                <c:pt idx="206">
                  <c:v>2.4271418805463401</c:v>
                </c:pt>
                <c:pt idx="207">
                  <c:v>2.4656355818870699</c:v>
                </c:pt>
                <c:pt idx="208">
                  <c:v>2.4667835357931098</c:v>
                </c:pt>
                <c:pt idx="209">
                  <c:v>2.4717519838445998</c:v>
                </c:pt>
                <c:pt idx="210">
                  <c:v>2.51454664369514</c:v>
                </c:pt>
                <c:pt idx="211">
                  <c:v>2.6177129019911498</c:v>
                </c:pt>
                <c:pt idx="212">
                  <c:v>2.6708735092447999</c:v>
                </c:pt>
                <c:pt idx="213">
                  <c:v>2.8376341217095602</c:v>
                </c:pt>
                <c:pt idx="214">
                  <c:v>2.72731856058433</c:v>
                </c:pt>
                <c:pt idx="215">
                  <c:v>2.9411581034544798</c:v>
                </c:pt>
                <c:pt idx="216">
                  <c:v>2.9922619551362302</c:v>
                </c:pt>
                <c:pt idx="217">
                  <c:v>3.00371095771759</c:v>
                </c:pt>
                <c:pt idx="218">
                  <c:v>2.9377317606562698</c:v>
                </c:pt>
                <c:pt idx="219">
                  <c:v>3.1208620120645199</c:v>
                </c:pt>
                <c:pt idx="220">
                  <c:v>3.2704882331007301</c:v>
                </c:pt>
                <c:pt idx="221">
                  <c:v>3.3979365085301101</c:v>
                </c:pt>
                <c:pt idx="222">
                  <c:v>3.5826271461568702</c:v>
                </c:pt>
                <c:pt idx="223">
                  <c:v>3.6287291162928099</c:v>
                </c:pt>
                <c:pt idx="224">
                  <c:v>3.8585300538267902</c:v>
                </c:pt>
                <c:pt idx="225">
                  <c:v>3.63342407645293</c:v>
                </c:pt>
                <c:pt idx="226">
                  <c:v>3.8490259361921302</c:v>
                </c:pt>
                <c:pt idx="227">
                  <c:v>4.0135239184952596</c:v>
                </c:pt>
                <c:pt idx="228">
                  <c:v>4.1725000861714401</c:v>
                </c:pt>
                <c:pt idx="229">
                  <c:v>4.0113265686823096</c:v>
                </c:pt>
                <c:pt idx="230">
                  <c:v>3.9043232525067699</c:v>
                </c:pt>
                <c:pt idx="231">
                  <c:v>3.6509509739905401</c:v>
                </c:pt>
                <c:pt idx="232">
                  <c:v>3.2825101677855599</c:v>
                </c:pt>
                <c:pt idx="233">
                  <c:v>3.2833637271192999</c:v>
                </c:pt>
                <c:pt idx="234">
                  <c:v>3.2841189838514602</c:v>
                </c:pt>
                <c:pt idx="235">
                  <c:v>3.2849401121285502</c:v>
                </c:pt>
                <c:pt idx="236">
                  <c:v>3.28579430332681</c:v>
                </c:pt>
                <c:pt idx="237">
                  <c:v>3.2865172539804499</c:v>
                </c:pt>
                <c:pt idx="238">
                  <c:v>3.2873718552868501</c:v>
                </c:pt>
                <c:pt idx="239">
                  <c:v>3.2881937968793902</c:v>
                </c:pt>
                <c:pt idx="240">
                  <c:v>3.2890159439819899</c:v>
                </c:pt>
                <c:pt idx="241">
                  <c:v>3.28970670640394</c:v>
                </c:pt>
                <c:pt idx="242">
                  <c:v>3.3100752717728499</c:v>
                </c:pt>
                <c:pt idx="243">
                  <c:v>3.25309911542631</c:v>
                </c:pt>
                <c:pt idx="244">
                  <c:v>3.2094706069035701</c:v>
                </c:pt>
                <c:pt idx="245">
                  <c:v>3.2478264814819</c:v>
                </c:pt>
                <c:pt idx="246">
                  <c:v>3.1848050096722398</c:v>
                </c:pt>
                <c:pt idx="247">
                  <c:v>3.2833401563537299</c:v>
                </c:pt>
                <c:pt idx="248">
                  <c:v>3.1567308498161601</c:v>
                </c:pt>
                <c:pt idx="249">
                  <c:v>3.07385600067586</c:v>
                </c:pt>
                <c:pt idx="250">
                  <c:v>3.0762545076750798</c:v>
                </c:pt>
                <c:pt idx="251">
                  <c:v>3.147495499917</c:v>
                </c:pt>
                <c:pt idx="252">
                  <c:v>3.3805134600587401</c:v>
                </c:pt>
                <c:pt idx="253">
                  <c:v>3.3799238019417599</c:v>
                </c:pt>
                <c:pt idx="254">
                  <c:v>3.2099342164336302</c:v>
                </c:pt>
                <c:pt idx="255">
                  <c:v>3.22094466362589</c:v>
                </c:pt>
                <c:pt idx="256">
                  <c:v>3.1255500725729202</c:v>
                </c:pt>
                <c:pt idx="257">
                  <c:v>3.3140965935923101</c:v>
                </c:pt>
                <c:pt idx="258">
                  <c:v>3.0371651150068799</c:v>
                </c:pt>
                <c:pt idx="259">
                  <c:v>3.03874483576132</c:v>
                </c:pt>
                <c:pt idx="260">
                  <c:v>3.0417850396420101</c:v>
                </c:pt>
                <c:pt idx="261">
                  <c:v>3.0444629350204999</c:v>
                </c:pt>
                <c:pt idx="262">
                  <c:v>3.04775266533077</c:v>
                </c:pt>
                <c:pt idx="263">
                  <c:v>3.0508018813661102</c:v>
                </c:pt>
                <c:pt idx="264">
                  <c:v>3.0537319988016098</c:v>
                </c:pt>
                <c:pt idx="265">
                  <c:v>3.0564204119209402</c:v>
                </c:pt>
                <c:pt idx="266">
                  <c:v>3.0588664776253101</c:v>
                </c:pt>
                <c:pt idx="267">
                  <c:v>3.0597662613149001</c:v>
                </c:pt>
                <c:pt idx="268">
                  <c:v>3.1566228356274899</c:v>
                </c:pt>
                <c:pt idx="269">
                  <c:v>3.2593522510244899</c:v>
                </c:pt>
                <c:pt idx="270">
                  <c:v>3.32304055536938</c:v>
                </c:pt>
                <c:pt idx="271">
                  <c:v>3.4961328228834598</c:v>
                </c:pt>
                <c:pt idx="272">
                  <c:v>3.5599776098186799</c:v>
                </c:pt>
                <c:pt idx="273">
                  <c:v>3.6153463575598299</c:v>
                </c:pt>
                <c:pt idx="274">
                  <c:v>3.6652226452148602</c:v>
                </c:pt>
                <c:pt idx="275">
                  <c:v>3.8131592889358799</c:v>
                </c:pt>
                <c:pt idx="276">
                  <c:v>3.98285673028772</c:v>
                </c:pt>
                <c:pt idx="277">
                  <c:v>3.7501567412338801</c:v>
                </c:pt>
                <c:pt idx="278">
                  <c:v>3.8047444651884299</c:v>
                </c:pt>
                <c:pt idx="279">
                  <c:v>3.9929678256696</c:v>
                </c:pt>
                <c:pt idx="280">
                  <c:v>4.1898796661326703</c:v>
                </c:pt>
                <c:pt idx="281">
                  <c:v>4.18756747389968</c:v>
                </c:pt>
                <c:pt idx="282">
                  <c:v>4.3078046050940202</c:v>
                </c:pt>
                <c:pt idx="283">
                  <c:v>4.5520256925569802</c:v>
                </c:pt>
                <c:pt idx="284">
                  <c:v>4.81914153416123</c:v>
                </c:pt>
                <c:pt idx="285">
                  <c:v>4.8923116668866804</c:v>
                </c:pt>
                <c:pt idx="286">
                  <c:v>4.7924000040763701</c:v>
                </c:pt>
                <c:pt idx="287">
                  <c:v>5.0328376030977804</c:v>
                </c:pt>
                <c:pt idx="288">
                  <c:v>4.91993352895238</c:v>
                </c:pt>
                <c:pt idx="289">
                  <c:v>4.7969835441694499</c:v>
                </c:pt>
                <c:pt idx="290">
                  <c:v>5.1357463820345099</c:v>
                </c:pt>
                <c:pt idx="291">
                  <c:v>5.3632940576309398</c:v>
                </c:pt>
                <c:pt idx="292">
                  <c:v>5.40630442943226</c:v>
                </c:pt>
                <c:pt idx="293">
                  <c:v>5.2772959018784498</c:v>
                </c:pt>
                <c:pt idx="294">
                  <c:v>5.3137041341603304</c:v>
                </c:pt>
                <c:pt idx="295">
                  <c:v>5.4985487138395897</c:v>
                </c:pt>
                <c:pt idx="296">
                  <c:v>5.5876879580943903</c:v>
                </c:pt>
                <c:pt idx="297">
                  <c:v>5.4457035838361003</c:v>
                </c:pt>
                <c:pt idx="298">
                  <c:v>5.6937065990942202</c:v>
                </c:pt>
                <c:pt idx="299">
                  <c:v>5.41772682562471</c:v>
                </c:pt>
                <c:pt idx="300">
                  <c:v>5.5979929198709097</c:v>
                </c:pt>
                <c:pt idx="301">
                  <c:v>5.8216161536059898</c:v>
                </c:pt>
                <c:pt idx="302">
                  <c:v>5.8844326279697201</c:v>
                </c:pt>
                <c:pt idx="303">
                  <c:v>5.8484246663991</c:v>
                </c:pt>
                <c:pt idx="304">
                  <c:v>5.7389410226429201</c:v>
                </c:pt>
                <c:pt idx="305">
                  <c:v>5.7082816781393504</c:v>
                </c:pt>
                <c:pt idx="306">
                  <c:v>6.0551534316985798</c:v>
                </c:pt>
                <c:pt idx="307">
                  <c:v>6.2411957735570303</c:v>
                </c:pt>
                <c:pt idx="308">
                  <c:v>6.2314230583611501</c:v>
                </c:pt>
                <c:pt idx="309">
                  <c:v>6.2251722324970604</c:v>
                </c:pt>
                <c:pt idx="310">
                  <c:v>6.1450762786642699</c:v>
                </c:pt>
                <c:pt idx="311">
                  <c:v>5.9826259953458099</c:v>
                </c:pt>
                <c:pt idx="312">
                  <c:v>6.0233228865290602</c:v>
                </c:pt>
                <c:pt idx="313">
                  <c:v>5.7914125966466496</c:v>
                </c:pt>
                <c:pt idx="314">
                  <c:v>5.7994100230647003</c:v>
                </c:pt>
                <c:pt idx="315">
                  <c:v>5.5027273612665404</c:v>
                </c:pt>
                <c:pt idx="316">
                  <c:v>5.5380786221975402</c:v>
                </c:pt>
                <c:pt idx="317">
                  <c:v>5.5450607896403499</c:v>
                </c:pt>
                <c:pt idx="318">
                  <c:v>5.6685306621588696</c:v>
                </c:pt>
                <c:pt idx="319">
                  <c:v>5.6767275971882896</c:v>
                </c:pt>
                <c:pt idx="320">
                  <c:v>5.9741949251654196</c:v>
                </c:pt>
                <c:pt idx="321">
                  <c:v>6.0790633477953504</c:v>
                </c:pt>
                <c:pt idx="322">
                  <c:v>6.3083067267712796</c:v>
                </c:pt>
                <c:pt idx="323">
                  <c:v>6.5826739215090697</c:v>
                </c:pt>
                <c:pt idx="324">
                  <c:v>6.7904628700157801</c:v>
                </c:pt>
                <c:pt idx="325">
                  <c:v>6.8702745182863501</c:v>
                </c:pt>
                <c:pt idx="326">
                  <c:v>7.2146208038321804</c:v>
                </c:pt>
                <c:pt idx="327">
                  <c:v>7.0479758345731502</c:v>
                </c:pt>
                <c:pt idx="328">
                  <c:v>7.5048633277439496</c:v>
                </c:pt>
                <c:pt idx="329">
                  <c:v>7.38451189275637</c:v>
                </c:pt>
                <c:pt idx="330">
                  <c:v>8.0855222214725408</c:v>
                </c:pt>
                <c:pt idx="331">
                  <c:v>8.5377836534160405</c:v>
                </c:pt>
                <c:pt idx="332">
                  <c:v>8.59567592778434</c:v>
                </c:pt>
                <c:pt idx="333">
                  <c:v>8.8612615834041808</c:v>
                </c:pt>
                <c:pt idx="334">
                  <c:v>8.8555008452663699</c:v>
                </c:pt>
                <c:pt idx="335">
                  <c:v>9.1388350967616105</c:v>
                </c:pt>
                <c:pt idx="336">
                  <c:v>9.2404034469650593</c:v>
                </c:pt>
                <c:pt idx="337">
                  <c:v>9.8539547453038807</c:v>
                </c:pt>
                <c:pt idx="338">
                  <c:v>10.0501443204854</c:v>
                </c:pt>
                <c:pt idx="339">
                  <c:v>10.088862094072701</c:v>
                </c:pt>
                <c:pt idx="340">
                  <c:v>10.0679299645276</c:v>
                </c:pt>
                <c:pt idx="341">
                  <c:v>9.8171520891953001</c:v>
                </c:pt>
                <c:pt idx="342">
                  <c:v>10.526096031243201</c:v>
                </c:pt>
                <c:pt idx="343">
                  <c:v>10.7058674685745</c:v>
                </c:pt>
                <c:pt idx="344">
                  <c:v>10.403881846493</c:v>
                </c:pt>
                <c:pt idx="345">
                  <c:v>10.819343382109899</c:v>
                </c:pt>
                <c:pt idx="346">
                  <c:v>11.550102572391999</c:v>
                </c:pt>
                <c:pt idx="347">
                  <c:v>11.60258707769</c:v>
                </c:pt>
                <c:pt idx="348">
                  <c:v>11.0259165210313</c:v>
                </c:pt>
                <c:pt idx="349">
                  <c:v>11.4317121634994</c:v>
                </c:pt>
                <c:pt idx="350">
                  <c:v>12.00246913494</c:v>
                </c:pt>
                <c:pt idx="351">
                  <c:v>11.641130509096801</c:v>
                </c:pt>
                <c:pt idx="352">
                  <c:v>11.0640468389083</c:v>
                </c:pt>
                <c:pt idx="353">
                  <c:v>11.149511273486</c:v>
                </c:pt>
                <c:pt idx="354">
                  <c:v>11.213535429326001</c:v>
                </c:pt>
                <c:pt idx="355">
                  <c:v>11.593010974511101</c:v>
                </c:pt>
                <c:pt idx="356">
                  <c:v>11.2067059391286</c:v>
                </c:pt>
                <c:pt idx="357">
                  <c:v>10.769632483925101</c:v>
                </c:pt>
                <c:pt idx="358">
                  <c:v>10.794537719673301</c:v>
                </c:pt>
                <c:pt idx="359">
                  <c:v>10.821772622230799</c:v>
                </c:pt>
                <c:pt idx="360">
                  <c:v>11.062290635556399</c:v>
                </c:pt>
                <c:pt idx="361">
                  <c:v>11.0052401836363</c:v>
                </c:pt>
                <c:pt idx="362">
                  <c:v>11.110378272680199</c:v>
                </c:pt>
                <c:pt idx="363">
                  <c:v>10.567751565176099</c:v>
                </c:pt>
                <c:pt idx="364">
                  <c:v>10.381757321048299</c:v>
                </c:pt>
                <c:pt idx="365">
                  <c:v>10.4128432051385</c:v>
                </c:pt>
                <c:pt idx="366">
                  <c:v>10.4425599057617</c:v>
                </c:pt>
                <c:pt idx="367">
                  <c:v>10.466708772183701</c:v>
                </c:pt>
                <c:pt idx="368">
                  <c:v>10.4966844556912</c:v>
                </c:pt>
                <c:pt idx="369">
                  <c:v>10.5092876593556</c:v>
                </c:pt>
                <c:pt idx="370">
                  <c:v>10.5181189930048</c:v>
                </c:pt>
                <c:pt idx="371">
                  <c:v>10.526957747942401</c:v>
                </c:pt>
                <c:pt idx="372">
                  <c:v>10.6167058621505</c:v>
                </c:pt>
                <c:pt idx="373">
                  <c:v>10.932410219577401</c:v>
                </c:pt>
                <c:pt idx="374">
                  <c:v>11.419126332388499</c:v>
                </c:pt>
                <c:pt idx="375">
                  <c:v>11.6433580831713</c:v>
                </c:pt>
                <c:pt idx="376">
                  <c:v>12.2044395822513</c:v>
                </c:pt>
                <c:pt idx="377">
                  <c:v>12.537024966566101</c:v>
                </c:pt>
                <c:pt idx="378">
                  <c:v>12.9269154670988</c:v>
                </c:pt>
                <c:pt idx="379">
                  <c:v>13.6179780208965</c:v>
                </c:pt>
                <c:pt idx="380">
                  <c:v>13.742733349951999</c:v>
                </c:pt>
                <c:pt idx="381">
                  <c:v>13.9019107616149</c:v>
                </c:pt>
                <c:pt idx="382">
                  <c:v>13.971071990167101</c:v>
                </c:pt>
                <c:pt idx="383">
                  <c:v>14.507335436180499</c:v>
                </c:pt>
                <c:pt idx="384">
                  <c:v>14.7913790000707</c:v>
                </c:pt>
                <c:pt idx="385">
                  <c:v>14.783573153527399</c:v>
                </c:pt>
                <c:pt idx="386">
                  <c:v>15.287145390112499</c:v>
                </c:pt>
                <c:pt idx="387">
                  <c:v>15.1014100149249</c:v>
                </c:pt>
                <c:pt idx="388">
                  <c:v>14.42116305277</c:v>
                </c:pt>
                <c:pt idx="389">
                  <c:v>14.6476905884372</c:v>
                </c:pt>
                <c:pt idx="390">
                  <c:v>14.9218693857321</c:v>
                </c:pt>
                <c:pt idx="391">
                  <c:v>15.3387893637722</c:v>
                </c:pt>
                <c:pt idx="392">
                  <c:v>14.318619112532399</c:v>
                </c:pt>
                <c:pt idx="393">
                  <c:v>14.429753904244301</c:v>
                </c:pt>
                <c:pt idx="394">
                  <c:v>14.4796187829013</c:v>
                </c:pt>
                <c:pt idx="395">
                  <c:v>14.508605548256501</c:v>
                </c:pt>
                <c:pt idx="396">
                  <c:v>14.5482655748635</c:v>
                </c:pt>
                <c:pt idx="397">
                  <c:v>14.355241959533499</c:v>
                </c:pt>
                <c:pt idx="398">
                  <c:v>14.0373361030952</c:v>
                </c:pt>
                <c:pt idx="399">
                  <c:v>14.1569569869428</c:v>
                </c:pt>
                <c:pt idx="400">
                  <c:v>13.6148760926579</c:v>
                </c:pt>
                <c:pt idx="401">
                  <c:v>13.7848826788849</c:v>
                </c:pt>
                <c:pt idx="402">
                  <c:v>13.7504548187322</c:v>
                </c:pt>
                <c:pt idx="403">
                  <c:v>14.420186836305</c:v>
                </c:pt>
                <c:pt idx="404">
                  <c:v>15.340191444895</c:v>
                </c:pt>
                <c:pt idx="405">
                  <c:v>15.9145030805409</c:v>
                </c:pt>
                <c:pt idx="406">
                  <c:v>16.4154961293236</c:v>
                </c:pt>
                <c:pt idx="407">
                  <c:v>16.492533300313699</c:v>
                </c:pt>
                <c:pt idx="408">
                  <c:v>16.913085934068899</c:v>
                </c:pt>
                <c:pt idx="409">
                  <c:v>16.425011811687401</c:v>
                </c:pt>
                <c:pt idx="410">
                  <c:v>16.915141439584101</c:v>
                </c:pt>
                <c:pt idx="411">
                  <c:v>17.376207343164701</c:v>
                </c:pt>
                <c:pt idx="412">
                  <c:v>17.030499770904701</c:v>
                </c:pt>
                <c:pt idx="413">
                  <c:v>17.502455271131002</c:v>
                </c:pt>
                <c:pt idx="414">
                  <c:v>18.308426336862102</c:v>
                </c:pt>
                <c:pt idx="415">
                  <c:v>18.3094000842814</c:v>
                </c:pt>
                <c:pt idx="416">
                  <c:v>17.641491262283399</c:v>
                </c:pt>
                <c:pt idx="417">
                  <c:v>17.995428020585901</c:v>
                </c:pt>
                <c:pt idx="418">
                  <c:v>17.9100907719147</c:v>
                </c:pt>
                <c:pt idx="419">
                  <c:v>17.6574268825003</c:v>
                </c:pt>
                <c:pt idx="420">
                  <c:v>17.700207246041899</c:v>
                </c:pt>
                <c:pt idx="421">
                  <c:v>17.733690762957998</c:v>
                </c:pt>
                <c:pt idx="422">
                  <c:v>17.7821667274577</c:v>
                </c:pt>
                <c:pt idx="423">
                  <c:v>17.8231107313207</c:v>
                </c:pt>
                <c:pt idx="424">
                  <c:v>17.8603979335448</c:v>
                </c:pt>
                <c:pt idx="425">
                  <c:v>17.9056394584766</c:v>
                </c:pt>
                <c:pt idx="426">
                  <c:v>17.941484778529698</c:v>
                </c:pt>
                <c:pt idx="427">
                  <c:v>18.154484035531802</c:v>
                </c:pt>
                <c:pt idx="428">
                  <c:v>19.092675599807102</c:v>
                </c:pt>
                <c:pt idx="429">
                  <c:v>18.682925038295501</c:v>
                </c:pt>
                <c:pt idx="430">
                  <c:v>19.299182676866099</c:v>
                </c:pt>
                <c:pt idx="431">
                  <c:v>20.225531839665599</c:v>
                </c:pt>
                <c:pt idx="432">
                  <c:v>20.6278625289712</c:v>
                </c:pt>
                <c:pt idx="433">
                  <c:v>20.2616069055988</c:v>
                </c:pt>
                <c:pt idx="434">
                  <c:v>20.233365765385301</c:v>
                </c:pt>
                <c:pt idx="435">
                  <c:v>21.3126428232401</c:v>
                </c:pt>
                <c:pt idx="436">
                  <c:v>21.0363008384587</c:v>
                </c:pt>
                <c:pt idx="437">
                  <c:v>21.6288419608724</c:v>
                </c:pt>
                <c:pt idx="438">
                  <c:v>21.503413353562699</c:v>
                </c:pt>
                <c:pt idx="439">
                  <c:v>21.960301355876599</c:v>
                </c:pt>
                <c:pt idx="440">
                  <c:v>22.508962188994602</c:v>
                </c:pt>
                <c:pt idx="441">
                  <c:v>22.918347087091099</c:v>
                </c:pt>
                <c:pt idx="442">
                  <c:v>23.315930354408401</c:v>
                </c:pt>
                <c:pt idx="443">
                  <c:v>23.410307477839002</c:v>
                </c:pt>
                <c:pt idx="444">
                  <c:v>23.811745438942999</c:v>
                </c:pt>
                <c:pt idx="445">
                  <c:v>24.1835225639546</c:v>
                </c:pt>
                <c:pt idx="446">
                  <c:v>24.6762526748353</c:v>
                </c:pt>
                <c:pt idx="447">
                  <c:v>24.3854702153651</c:v>
                </c:pt>
                <c:pt idx="448">
                  <c:v>25.109451273185702</c:v>
                </c:pt>
                <c:pt idx="449">
                  <c:v>25.3332007389516</c:v>
                </c:pt>
                <c:pt idx="450">
                  <c:v>25.397899265542499</c:v>
                </c:pt>
                <c:pt idx="451">
                  <c:v>25.4847393983448</c:v>
                </c:pt>
                <c:pt idx="452">
                  <c:v>26.453873126758001</c:v>
                </c:pt>
                <c:pt idx="453">
                  <c:v>26.654881198974699</c:v>
                </c:pt>
                <c:pt idx="454">
                  <c:v>26.400720618900099</c:v>
                </c:pt>
                <c:pt idx="455">
                  <c:v>27.304944908806199</c:v>
                </c:pt>
                <c:pt idx="456">
                  <c:v>27.1810987689882</c:v>
                </c:pt>
                <c:pt idx="457">
                  <c:v>25.779843302965102</c:v>
                </c:pt>
                <c:pt idx="458">
                  <c:v>26.229765517123699</c:v>
                </c:pt>
                <c:pt idx="459">
                  <c:v>27.032427017023899</c:v>
                </c:pt>
                <c:pt idx="460">
                  <c:v>27.892271328543799</c:v>
                </c:pt>
                <c:pt idx="461">
                  <c:v>28.7059518143598</c:v>
                </c:pt>
                <c:pt idx="462">
                  <c:v>28.799107857155001</c:v>
                </c:pt>
                <c:pt idx="463">
                  <c:v>29.183189355825501</c:v>
                </c:pt>
                <c:pt idx="464">
                  <c:v>29.503431636673401</c:v>
                </c:pt>
                <c:pt idx="465">
                  <c:v>29.244037449449301</c:v>
                </c:pt>
                <c:pt idx="466">
                  <c:v>28.627983961186199</c:v>
                </c:pt>
                <c:pt idx="467">
                  <c:v>29.327290896282399</c:v>
                </c:pt>
                <c:pt idx="468">
                  <c:v>28.1353100130973</c:v>
                </c:pt>
                <c:pt idx="469">
                  <c:v>28.240724114106701</c:v>
                </c:pt>
                <c:pt idx="470">
                  <c:v>28.342564758716801</c:v>
                </c:pt>
                <c:pt idx="471">
                  <c:v>28.460135599488801</c:v>
                </c:pt>
                <c:pt idx="472">
                  <c:v>28.573907556667599</c:v>
                </c:pt>
                <c:pt idx="473">
                  <c:v>28.7062098398359</c:v>
                </c:pt>
                <c:pt idx="474">
                  <c:v>28.821253108413298</c:v>
                </c:pt>
                <c:pt idx="475">
                  <c:v>28.9364686653816</c:v>
                </c:pt>
                <c:pt idx="476">
                  <c:v>30.217228316113001</c:v>
                </c:pt>
                <c:pt idx="477">
                  <c:v>30.569947691481499</c:v>
                </c:pt>
                <c:pt idx="478">
                  <c:v>31.917506692303402</c:v>
                </c:pt>
                <c:pt idx="479">
                  <c:v>33.256582049138302</c:v>
                </c:pt>
                <c:pt idx="480">
                  <c:v>31.910481240761499</c:v>
                </c:pt>
                <c:pt idx="481">
                  <c:v>32.767165834365201</c:v>
                </c:pt>
                <c:pt idx="482">
                  <c:v>34.377691725088603</c:v>
                </c:pt>
                <c:pt idx="483">
                  <c:v>34.1815060470419</c:v>
                </c:pt>
                <c:pt idx="484">
                  <c:v>35.347185348964302</c:v>
                </c:pt>
                <c:pt idx="485">
                  <c:v>34.3868035346174</c:v>
                </c:pt>
                <c:pt idx="486">
                  <c:v>34.637968223172201</c:v>
                </c:pt>
                <c:pt idx="487">
                  <c:v>35.819959125711499</c:v>
                </c:pt>
                <c:pt idx="488">
                  <c:v>34.515266035670301</c:v>
                </c:pt>
                <c:pt idx="489">
                  <c:v>33.643233340602599</c:v>
                </c:pt>
                <c:pt idx="490">
                  <c:v>33.770633932357001</c:v>
                </c:pt>
                <c:pt idx="491">
                  <c:v>34.887822067267699</c:v>
                </c:pt>
                <c:pt idx="492">
                  <c:v>35.8251589853027</c:v>
                </c:pt>
                <c:pt idx="493">
                  <c:v>36.212943343369901</c:v>
                </c:pt>
                <c:pt idx="494">
                  <c:v>35.4078521977452</c:v>
                </c:pt>
                <c:pt idx="495">
                  <c:v>36.0287359709735</c:v>
                </c:pt>
                <c:pt idx="496">
                  <c:v>37.664959711332997</c:v>
                </c:pt>
                <c:pt idx="497">
                  <c:v>37.982942454411898</c:v>
                </c:pt>
                <c:pt idx="498">
                  <c:v>40.222384394038897</c:v>
                </c:pt>
                <c:pt idx="499">
                  <c:v>38.814073598730999</c:v>
                </c:pt>
                <c:pt idx="500">
                  <c:v>38.529016459466803</c:v>
                </c:pt>
                <c:pt idx="501">
                  <c:v>36.453409266980501</c:v>
                </c:pt>
                <c:pt idx="502">
                  <c:v>36.939855206051597</c:v>
                </c:pt>
                <c:pt idx="503">
                  <c:v>37.134275050003701</c:v>
                </c:pt>
                <c:pt idx="504">
                  <c:v>36.741707075673403</c:v>
                </c:pt>
                <c:pt idx="505">
                  <c:v>35.720881991404497</c:v>
                </c:pt>
                <c:pt idx="506">
                  <c:v>35.908886201595998</c:v>
                </c:pt>
                <c:pt idx="507">
                  <c:v>36.090302002871098</c:v>
                </c:pt>
                <c:pt idx="508">
                  <c:v>36.318354309951097</c:v>
                </c:pt>
                <c:pt idx="509">
                  <c:v>36.536160346230702</c:v>
                </c:pt>
                <c:pt idx="510">
                  <c:v>35.008600848499597</c:v>
                </c:pt>
                <c:pt idx="511">
                  <c:v>33.803280157516703</c:v>
                </c:pt>
                <c:pt idx="512">
                  <c:v>34.0097402313286</c:v>
                </c:pt>
                <c:pt idx="513">
                  <c:v>34.217116057357799</c:v>
                </c:pt>
                <c:pt idx="514">
                  <c:v>34.411651832071101</c:v>
                </c:pt>
                <c:pt idx="515">
                  <c:v>34.586195942767901</c:v>
                </c:pt>
                <c:pt idx="516">
                  <c:v>34.7682281348429</c:v>
                </c:pt>
                <c:pt idx="517">
                  <c:v>34.967646268753697</c:v>
                </c:pt>
                <c:pt idx="518">
                  <c:v>35.152741451841202</c:v>
                </c:pt>
                <c:pt idx="519">
                  <c:v>35.337755455535401</c:v>
                </c:pt>
                <c:pt idx="520">
                  <c:v>35.523743214907</c:v>
                </c:pt>
                <c:pt idx="521">
                  <c:v>34.653001750283003</c:v>
                </c:pt>
                <c:pt idx="522">
                  <c:v>36.415424947802201</c:v>
                </c:pt>
                <c:pt idx="523">
                  <c:v>38.659079167503599</c:v>
                </c:pt>
                <c:pt idx="524">
                  <c:v>40.678091225609599</c:v>
                </c:pt>
                <c:pt idx="525">
                  <c:v>41.382069038495501</c:v>
                </c:pt>
                <c:pt idx="526">
                  <c:v>43.227765901141503</c:v>
                </c:pt>
                <c:pt idx="527">
                  <c:v>44.708679959103797</c:v>
                </c:pt>
                <c:pt idx="528">
                  <c:v>43.051646577804597</c:v>
                </c:pt>
                <c:pt idx="529">
                  <c:v>43.209473961511797</c:v>
                </c:pt>
                <c:pt idx="530">
                  <c:v>41.423746493529897</c:v>
                </c:pt>
                <c:pt idx="531">
                  <c:v>40.7793843131073</c:v>
                </c:pt>
                <c:pt idx="532">
                  <c:v>39.965693785125701</c:v>
                </c:pt>
                <c:pt idx="533">
                  <c:v>38.345776265665997</c:v>
                </c:pt>
                <c:pt idx="534">
                  <c:v>38.554085964161501</c:v>
                </c:pt>
                <c:pt idx="535">
                  <c:v>38.6985359208266</c:v>
                </c:pt>
                <c:pt idx="536">
                  <c:v>39.081526184636999</c:v>
                </c:pt>
                <c:pt idx="537">
                  <c:v>40.302587674629599</c:v>
                </c:pt>
                <c:pt idx="538">
                  <c:v>40.660819589119697</c:v>
                </c:pt>
                <c:pt idx="539">
                  <c:v>40.881005416259903</c:v>
                </c:pt>
                <c:pt idx="540">
                  <c:v>41.522573185234599</c:v>
                </c:pt>
                <c:pt idx="541">
                  <c:v>40.634672299439899</c:v>
                </c:pt>
                <c:pt idx="542">
                  <c:v>40.440552888573201</c:v>
                </c:pt>
                <c:pt idx="543">
                  <c:v>41.880090286359803</c:v>
                </c:pt>
                <c:pt idx="544">
                  <c:v>41.557234203399901</c:v>
                </c:pt>
                <c:pt idx="545">
                  <c:v>41.930853454597496</c:v>
                </c:pt>
                <c:pt idx="546">
                  <c:v>44.000260947427201</c:v>
                </c:pt>
                <c:pt idx="547">
                  <c:v>44.471728888146302</c:v>
                </c:pt>
                <c:pt idx="548">
                  <c:v>43.210249195630297</c:v>
                </c:pt>
                <c:pt idx="549">
                  <c:v>41.303177727760499</c:v>
                </c:pt>
                <c:pt idx="550">
                  <c:v>42.152467369188997</c:v>
                </c:pt>
                <c:pt idx="551">
                  <c:v>42.372202451327396</c:v>
                </c:pt>
                <c:pt idx="552">
                  <c:v>42.587124374611498</c:v>
                </c:pt>
                <c:pt idx="553">
                  <c:v>42.802279399165798</c:v>
                </c:pt>
                <c:pt idx="554">
                  <c:v>43.072744261568097</c:v>
                </c:pt>
                <c:pt idx="555">
                  <c:v>43.3709290260621</c:v>
                </c:pt>
                <c:pt idx="556">
                  <c:v>43.668549313392703</c:v>
                </c:pt>
                <c:pt idx="557">
                  <c:v>42.7828162208476</c:v>
                </c:pt>
                <c:pt idx="558">
                  <c:v>41.638685655455298</c:v>
                </c:pt>
                <c:pt idx="559">
                  <c:v>41.905984923470797</c:v>
                </c:pt>
                <c:pt idx="560">
                  <c:v>42.164886143311897</c:v>
                </c:pt>
                <c:pt idx="561">
                  <c:v>42.413931441191203</c:v>
                </c:pt>
                <c:pt idx="562">
                  <c:v>42.6461146076633</c:v>
                </c:pt>
                <c:pt idx="563">
                  <c:v>42.969682541341697</c:v>
                </c:pt>
                <c:pt idx="564">
                  <c:v>43.292245817046997</c:v>
                </c:pt>
                <c:pt idx="565">
                  <c:v>43.552740923588701</c:v>
                </c:pt>
                <c:pt idx="566">
                  <c:v>43.860384634779997</c:v>
                </c:pt>
                <c:pt idx="567">
                  <c:v>44.1216552551966</c:v>
                </c:pt>
                <c:pt idx="568">
                  <c:v>44.475973020153397</c:v>
                </c:pt>
                <c:pt idx="569">
                  <c:v>44.701566900454097</c:v>
                </c:pt>
                <c:pt idx="570">
                  <c:v>44.9435755273132</c:v>
                </c:pt>
                <c:pt idx="571">
                  <c:v>45.256064471672197</c:v>
                </c:pt>
                <c:pt idx="572">
                  <c:v>45.515637087512502</c:v>
                </c:pt>
                <c:pt idx="573">
                  <c:v>47.185441554164001</c:v>
                </c:pt>
                <c:pt idx="574">
                  <c:v>48.632011110533703</c:v>
                </c:pt>
                <c:pt idx="575">
                  <c:v>50.903600090518999</c:v>
                </c:pt>
                <c:pt idx="576">
                  <c:v>53.771386692670603</c:v>
                </c:pt>
                <c:pt idx="577">
                  <c:v>56.583414920598301</c:v>
                </c:pt>
                <c:pt idx="578">
                  <c:v>53.129813502656702</c:v>
                </c:pt>
                <c:pt idx="579">
                  <c:v>51.879361932951497</c:v>
                </c:pt>
                <c:pt idx="580">
                  <c:v>49.939222871875501</c:v>
                </c:pt>
                <c:pt idx="581">
                  <c:v>52.8671246862598</c:v>
                </c:pt>
                <c:pt idx="582">
                  <c:v>54.499022043490498</c:v>
                </c:pt>
                <c:pt idx="583">
                  <c:v>53.873646809049298</c:v>
                </c:pt>
                <c:pt idx="584">
                  <c:v>60.692308757933503</c:v>
                </c:pt>
                <c:pt idx="585">
                  <c:v>61.109278333543202</c:v>
                </c:pt>
                <c:pt idx="586">
                  <c:v>62.767845177941197</c:v>
                </c:pt>
                <c:pt idx="587">
                  <c:v>62.095138890258198</c:v>
                </c:pt>
                <c:pt idx="588">
                  <c:v>61.4762068932544</c:v>
                </c:pt>
                <c:pt idx="589">
                  <c:v>64.234006686083504</c:v>
                </c:pt>
                <c:pt idx="590">
                  <c:v>63.837968488531601</c:v>
                </c:pt>
                <c:pt idx="591">
                  <c:v>63.746142396175898</c:v>
                </c:pt>
                <c:pt idx="592">
                  <c:v>65.343816468175206</c:v>
                </c:pt>
                <c:pt idx="593">
                  <c:v>64.015119636041703</c:v>
                </c:pt>
                <c:pt idx="594">
                  <c:v>62.169956996369102</c:v>
                </c:pt>
                <c:pt idx="595">
                  <c:v>64.267488414717207</c:v>
                </c:pt>
                <c:pt idx="596">
                  <c:v>61.914584215093598</c:v>
                </c:pt>
                <c:pt idx="597">
                  <c:v>60.924611151259697</c:v>
                </c:pt>
                <c:pt idx="598">
                  <c:v>60.318495354237903</c:v>
                </c:pt>
                <c:pt idx="599">
                  <c:v>61.465441382051502</c:v>
                </c:pt>
                <c:pt idx="600">
                  <c:v>59.887708746613498</c:v>
                </c:pt>
                <c:pt idx="601">
                  <c:v>62.959644773695103</c:v>
                </c:pt>
                <c:pt idx="602">
                  <c:v>62.142526786452699</c:v>
                </c:pt>
                <c:pt idx="603">
                  <c:v>61.312976430408298</c:v>
                </c:pt>
                <c:pt idx="604">
                  <c:v>61.216434229316199</c:v>
                </c:pt>
                <c:pt idx="605">
                  <c:v>61.5127906516487</c:v>
                </c:pt>
                <c:pt idx="606">
                  <c:v>61.823560307440502</c:v>
                </c:pt>
                <c:pt idx="607">
                  <c:v>62.122855903128702</c:v>
                </c:pt>
                <c:pt idx="608">
                  <c:v>62.4236004262672</c:v>
                </c:pt>
                <c:pt idx="609">
                  <c:v>62.708867728701598</c:v>
                </c:pt>
                <c:pt idx="610">
                  <c:v>63.040806265949499</c:v>
                </c:pt>
                <c:pt idx="611">
                  <c:v>67.483503840858802</c:v>
                </c:pt>
                <c:pt idx="612">
                  <c:v>68.988122339425004</c:v>
                </c:pt>
                <c:pt idx="613">
                  <c:v>68.176199939205503</c:v>
                </c:pt>
                <c:pt idx="614">
                  <c:v>72.047672521349995</c:v>
                </c:pt>
                <c:pt idx="615">
                  <c:v>75.180828422525707</c:v>
                </c:pt>
                <c:pt idx="616">
                  <c:v>74.547657850079901</c:v>
                </c:pt>
                <c:pt idx="617">
                  <c:v>66.176705556380497</c:v>
                </c:pt>
                <c:pt idx="618">
                  <c:v>67.870349485575701</c:v>
                </c:pt>
                <c:pt idx="619">
                  <c:v>67.237492838914903</c:v>
                </c:pt>
                <c:pt idx="620">
                  <c:v>70.5869543978595</c:v>
                </c:pt>
                <c:pt idx="621">
                  <c:v>69.8127611232687</c:v>
                </c:pt>
                <c:pt idx="622">
                  <c:v>71.920196976504101</c:v>
                </c:pt>
                <c:pt idx="623">
                  <c:v>72.455319665629602</c:v>
                </c:pt>
                <c:pt idx="624">
                  <c:v>71.4544653880818</c:v>
                </c:pt>
                <c:pt idx="625">
                  <c:v>74.751861032499505</c:v>
                </c:pt>
                <c:pt idx="626">
                  <c:v>75.913350866863198</c:v>
                </c:pt>
                <c:pt idx="627">
                  <c:v>80.692324888719895</c:v>
                </c:pt>
                <c:pt idx="628">
                  <c:v>80.677335796669993</c:v>
                </c:pt>
                <c:pt idx="629">
                  <c:v>74.846121578997597</c:v>
                </c:pt>
                <c:pt idx="630">
                  <c:v>75.713794507452704</c:v>
                </c:pt>
                <c:pt idx="631">
                  <c:v>76.747953617006502</c:v>
                </c:pt>
                <c:pt idx="632">
                  <c:v>81.608585081127998</c:v>
                </c:pt>
                <c:pt idx="633">
                  <c:v>81.326186871216393</c:v>
                </c:pt>
                <c:pt idx="634">
                  <c:v>71.799445684183894</c:v>
                </c:pt>
                <c:pt idx="635">
                  <c:v>74.346818776599605</c:v>
                </c:pt>
                <c:pt idx="636">
                  <c:v>79.363885756104906</c:v>
                </c:pt>
                <c:pt idx="637">
                  <c:v>82.266111258204603</c:v>
                </c:pt>
                <c:pt idx="638">
                  <c:v>88.019293293340894</c:v>
                </c:pt>
                <c:pt idx="639">
                  <c:v>90.1648192723855</c:v>
                </c:pt>
                <c:pt idx="640">
                  <c:v>92.822164398410195</c:v>
                </c:pt>
                <c:pt idx="641">
                  <c:v>94.6595301274142</c:v>
                </c:pt>
                <c:pt idx="642">
                  <c:v>104.66811606024299</c:v>
                </c:pt>
                <c:pt idx="643">
                  <c:v>101.35796170115201</c:v>
                </c:pt>
                <c:pt idx="644">
                  <c:v>97.291034427186801</c:v>
                </c:pt>
                <c:pt idx="645">
                  <c:v>98.9253088107655</c:v>
                </c:pt>
                <c:pt idx="646">
                  <c:v>103.69758197011799</c:v>
                </c:pt>
                <c:pt idx="647">
                  <c:v>102.57450031563199</c:v>
                </c:pt>
                <c:pt idx="648">
                  <c:v>103.864664446177</c:v>
                </c:pt>
                <c:pt idx="649">
                  <c:v>102.733159554709</c:v>
                </c:pt>
                <c:pt idx="650">
                  <c:v>102.407366511378</c:v>
                </c:pt>
                <c:pt idx="651">
                  <c:v>96.485674662692105</c:v>
                </c:pt>
                <c:pt idx="652">
                  <c:v>94.959153861693594</c:v>
                </c:pt>
                <c:pt idx="653">
                  <c:v>96.093688106448695</c:v>
                </c:pt>
                <c:pt idx="654">
                  <c:v>97.117426162402793</c:v>
                </c:pt>
                <c:pt idx="655">
                  <c:v>97.975658562809102</c:v>
                </c:pt>
                <c:pt idx="656">
                  <c:v>98.762449451803505</c:v>
                </c:pt>
                <c:pt idx="657">
                  <c:v>99.667064677387003</c:v>
                </c:pt>
                <c:pt idx="658">
                  <c:v>100.63430968834</c:v>
                </c:pt>
                <c:pt idx="659">
                  <c:v>101.76032584631299</c:v>
                </c:pt>
                <c:pt idx="660">
                  <c:v>96.369759912308794</c:v>
                </c:pt>
                <c:pt idx="661">
                  <c:v>94.3109873625679</c:v>
                </c:pt>
                <c:pt idx="662">
                  <c:v>95.306219771251193</c:v>
                </c:pt>
                <c:pt idx="663">
                  <c:v>96.042780894550404</c:v>
                </c:pt>
                <c:pt idx="664">
                  <c:v>96.372331667966805</c:v>
                </c:pt>
                <c:pt idx="665">
                  <c:v>107.798607479363</c:v>
                </c:pt>
                <c:pt idx="666">
                  <c:v>113.51573781013499</c:v>
                </c:pt>
                <c:pt idx="667">
                  <c:v>114.972914921124</c:v>
                </c:pt>
                <c:pt idx="668">
                  <c:v>119.88034235555</c:v>
                </c:pt>
                <c:pt idx="669">
                  <c:v>123.726388195781</c:v>
                </c:pt>
                <c:pt idx="670">
                  <c:v>128.036970293416</c:v>
                </c:pt>
                <c:pt idx="671">
                  <c:v>137.50323789795499</c:v>
                </c:pt>
                <c:pt idx="672">
                  <c:v>139.192178439131</c:v>
                </c:pt>
                <c:pt idx="673">
                  <c:v>144.360616156676</c:v>
                </c:pt>
                <c:pt idx="674">
                  <c:v>139.50953195222999</c:v>
                </c:pt>
                <c:pt idx="675">
                  <c:v>139.84924790828799</c:v>
                </c:pt>
                <c:pt idx="676">
                  <c:v>142.181614259702</c:v>
                </c:pt>
                <c:pt idx="677">
                  <c:v>138.35254833513201</c:v>
                </c:pt>
                <c:pt idx="678">
                  <c:v>142.337985837698</c:v>
                </c:pt>
                <c:pt idx="679">
                  <c:v>140.76025069228501</c:v>
                </c:pt>
                <c:pt idx="680">
                  <c:v>138.99720695108701</c:v>
                </c:pt>
                <c:pt idx="681">
                  <c:v>132.68247038248401</c:v>
                </c:pt>
                <c:pt idx="682">
                  <c:v>133.64909021898401</c:v>
                </c:pt>
                <c:pt idx="683">
                  <c:v>134.74929189619499</c:v>
                </c:pt>
                <c:pt idx="684">
                  <c:v>135.79068342385301</c:v>
                </c:pt>
                <c:pt idx="685">
                  <c:v>136.820965109593</c:v>
                </c:pt>
                <c:pt idx="686">
                  <c:v>137.945909825646</c:v>
                </c:pt>
                <c:pt idx="687">
                  <c:v>140.024438897371</c:v>
                </c:pt>
                <c:pt idx="688">
                  <c:v>140.099046295683</c:v>
                </c:pt>
                <c:pt idx="689">
                  <c:v>140.298063677285</c:v>
                </c:pt>
                <c:pt idx="690">
                  <c:v>138.86907817650999</c:v>
                </c:pt>
                <c:pt idx="691">
                  <c:v>142.30810279652999</c:v>
                </c:pt>
                <c:pt idx="692">
                  <c:v>154.58260070453201</c:v>
                </c:pt>
                <c:pt idx="693">
                  <c:v>157.343086692459</c:v>
                </c:pt>
                <c:pt idx="694">
                  <c:v>156.99549970107901</c:v>
                </c:pt>
                <c:pt idx="695">
                  <c:v>156.612510138141</c:v>
                </c:pt>
                <c:pt idx="696">
                  <c:v>165.62166904382801</c:v>
                </c:pt>
                <c:pt idx="697">
                  <c:v>168.67270249302899</c:v>
                </c:pt>
                <c:pt idx="698">
                  <c:v>168.462248080205</c:v>
                </c:pt>
                <c:pt idx="699">
                  <c:v>167.682094918762</c:v>
                </c:pt>
                <c:pt idx="700">
                  <c:v>161.11003261522899</c:v>
                </c:pt>
                <c:pt idx="701">
                  <c:v>168.62484154244399</c:v>
                </c:pt>
                <c:pt idx="702">
                  <c:v>180.58440921497001</c:v>
                </c:pt>
                <c:pt idx="703">
                  <c:v>188.765341270997</c:v>
                </c:pt>
                <c:pt idx="704">
                  <c:v>191.079564892859</c:v>
                </c:pt>
                <c:pt idx="705">
                  <c:v>205.735465013077</c:v>
                </c:pt>
                <c:pt idx="706">
                  <c:v>217.010368734407</c:v>
                </c:pt>
                <c:pt idx="707">
                  <c:v>215.31234949456601</c:v>
                </c:pt>
                <c:pt idx="708">
                  <c:v>226.335578050869</c:v>
                </c:pt>
                <c:pt idx="709">
                  <c:v>229.856063784681</c:v>
                </c:pt>
                <c:pt idx="710">
                  <c:v>216.22826455321001</c:v>
                </c:pt>
                <c:pt idx="711">
                  <c:v>230.348486644849</c:v>
                </c:pt>
                <c:pt idx="712">
                  <c:v>211.606963493878</c:v>
                </c:pt>
                <c:pt idx="713">
                  <c:v>222.444519072969</c:v>
                </c:pt>
                <c:pt idx="714">
                  <c:v>225.95536825965701</c:v>
                </c:pt>
                <c:pt idx="715">
                  <c:v>219.62128080506801</c:v>
                </c:pt>
                <c:pt idx="716">
                  <c:v>247.91542994971999</c:v>
                </c:pt>
                <c:pt idx="717">
                  <c:v>259.95529163054499</c:v>
                </c:pt>
                <c:pt idx="718">
                  <c:v>265.33962249356398</c:v>
                </c:pt>
                <c:pt idx="719">
                  <c:v>260.95405460174101</c:v>
                </c:pt>
                <c:pt idx="720">
                  <c:v>262.25984182614502</c:v>
                </c:pt>
                <c:pt idx="721">
                  <c:v>273.72546199243402</c:v>
                </c:pt>
                <c:pt idx="722">
                  <c:v>285.47605926142302</c:v>
                </c:pt>
                <c:pt idx="723">
                  <c:v>296.80856383108699</c:v>
                </c:pt>
                <c:pt idx="724">
                  <c:v>290.35300492106199</c:v>
                </c:pt>
                <c:pt idx="725">
                  <c:v>224.56210285111999</c:v>
                </c:pt>
                <c:pt idx="726">
                  <c:v>215.322624048997</c:v>
                </c:pt>
                <c:pt idx="727">
                  <c:v>216.176915136406</c:v>
                </c:pt>
                <c:pt idx="728">
                  <c:v>216.82637087039899</c:v>
                </c:pt>
                <c:pt idx="729">
                  <c:v>217.82595450866299</c:v>
                </c:pt>
                <c:pt idx="730">
                  <c:v>218.77984604816601</c:v>
                </c:pt>
                <c:pt idx="731">
                  <c:v>219.788435333748</c:v>
                </c:pt>
                <c:pt idx="732">
                  <c:v>220.898831654124</c:v>
                </c:pt>
                <c:pt idx="733">
                  <c:v>225.13668438500599</c:v>
                </c:pt>
                <c:pt idx="734">
                  <c:v>223.458153847067</c:v>
                </c:pt>
                <c:pt idx="735">
                  <c:v>217.387371877606</c:v>
                </c:pt>
                <c:pt idx="736">
                  <c:v>225.916851097407</c:v>
                </c:pt>
                <c:pt idx="737">
                  <c:v>229.91890441757599</c:v>
                </c:pt>
                <c:pt idx="738">
                  <c:v>226.03191629830101</c:v>
                </c:pt>
                <c:pt idx="739">
                  <c:v>230.830503736585</c:v>
                </c:pt>
                <c:pt idx="740">
                  <c:v>246.15962003566401</c:v>
                </c:pt>
                <c:pt idx="741">
                  <c:v>242.146460607455</c:v>
                </c:pt>
                <c:pt idx="742">
                  <c:v>247.50852003906101</c:v>
                </c:pt>
                <c:pt idx="743">
                  <c:v>259.85794026595403</c:v>
                </c:pt>
                <c:pt idx="744">
                  <c:v>270.61132163504601</c:v>
                </c:pt>
                <c:pt idx="745">
                  <c:v>268.82784492883297</c:v>
                </c:pt>
                <c:pt idx="746">
                  <c:v>290.03399891802002</c:v>
                </c:pt>
                <c:pt idx="747">
                  <c:v>296.424435996314</c:v>
                </c:pt>
                <c:pt idx="748">
                  <c:v>296.15650801373999</c:v>
                </c:pt>
                <c:pt idx="749">
                  <c:v>287.35574494226</c:v>
                </c:pt>
                <c:pt idx="750">
                  <c:v>292.22632753638402</c:v>
                </c:pt>
                <c:pt idx="751">
                  <c:v>297.38959163829202</c:v>
                </c:pt>
                <c:pt idx="752">
                  <c:v>275.78041726058098</c:v>
                </c:pt>
                <c:pt idx="753">
                  <c:v>282.55967593061098</c:v>
                </c:pt>
                <c:pt idx="754">
                  <c:v>284.36790660543801</c:v>
                </c:pt>
                <c:pt idx="755">
                  <c:v>286.30786698703503</c:v>
                </c:pt>
                <c:pt idx="756">
                  <c:v>288.26685557149199</c:v>
                </c:pt>
                <c:pt idx="757">
                  <c:v>286.39002129057701</c:v>
                </c:pt>
                <c:pt idx="758">
                  <c:v>282.85857237408499</c:v>
                </c:pt>
                <c:pt idx="759">
                  <c:v>271.45742054475801</c:v>
                </c:pt>
                <c:pt idx="760">
                  <c:v>273.06077348472201</c:v>
                </c:pt>
                <c:pt idx="761">
                  <c:v>274.951123492134</c:v>
                </c:pt>
                <c:pt idx="762">
                  <c:v>276.51431279561501</c:v>
                </c:pt>
                <c:pt idx="763">
                  <c:v>278.17813558911001</c:v>
                </c:pt>
                <c:pt idx="764">
                  <c:v>279.589121482162</c:v>
                </c:pt>
                <c:pt idx="765">
                  <c:v>281.03378189965798</c:v>
                </c:pt>
                <c:pt idx="766">
                  <c:v>289.70703470011199</c:v>
                </c:pt>
                <c:pt idx="767">
                  <c:v>290.47846394163901</c:v>
                </c:pt>
                <c:pt idx="768">
                  <c:v>302.46999860423301</c:v>
                </c:pt>
                <c:pt idx="769">
                  <c:v>288.765273247447</c:v>
                </c:pt>
                <c:pt idx="770">
                  <c:v>302.418004373504</c:v>
                </c:pt>
                <c:pt idx="771">
                  <c:v>310.91753484354098</c:v>
                </c:pt>
                <c:pt idx="772">
                  <c:v>307.47574972049603</c:v>
                </c:pt>
                <c:pt idx="773">
                  <c:v>312.66553023195701</c:v>
                </c:pt>
                <c:pt idx="774">
                  <c:v>300.71941035323601</c:v>
                </c:pt>
                <c:pt idx="775">
                  <c:v>334.60283361795001</c:v>
                </c:pt>
                <c:pt idx="776">
                  <c:v>333.75843631138298</c:v>
                </c:pt>
                <c:pt idx="777">
                  <c:v>338.30651510571897</c:v>
                </c:pt>
                <c:pt idx="778">
                  <c:v>330.40432823334498</c:v>
                </c:pt>
                <c:pt idx="779">
                  <c:v>335.00232864128702</c:v>
                </c:pt>
                <c:pt idx="780">
                  <c:v>336.96136920542602</c:v>
                </c:pt>
                <c:pt idx="781">
                  <c:v>330.16815975468501</c:v>
                </c:pt>
                <c:pt idx="782">
                  <c:v>343.67095722366201</c:v>
                </c:pt>
                <c:pt idx="783">
                  <c:v>336.30728590696299</c:v>
                </c:pt>
                <c:pt idx="784">
                  <c:v>341.058547306653</c:v>
                </c:pt>
                <c:pt idx="785">
                  <c:v>331.06890305605401</c:v>
                </c:pt>
                <c:pt idx="786">
                  <c:v>342.74090772045201</c:v>
                </c:pt>
                <c:pt idx="787">
                  <c:v>349.067427475123</c:v>
                </c:pt>
                <c:pt idx="788">
                  <c:v>353.15348595569799</c:v>
                </c:pt>
                <c:pt idx="789">
                  <c:v>354.36342535372302</c:v>
                </c:pt>
                <c:pt idx="790">
                  <c:v>363.460137579763</c:v>
                </c:pt>
                <c:pt idx="791">
                  <c:v>353.29187692142199</c:v>
                </c:pt>
                <c:pt idx="792">
                  <c:v>364.251668634552</c:v>
                </c:pt>
                <c:pt idx="793">
                  <c:v>366.360177140053</c:v>
                </c:pt>
                <c:pt idx="794">
                  <c:v>365.88469337802297</c:v>
                </c:pt>
                <c:pt idx="795">
                  <c:v>380.47410409688899</c:v>
                </c:pt>
                <c:pt idx="796">
                  <c:v>380.88560145382399</c:v>
                </c:pt>
                <c:pt idx="797">
                  <c:v>387.17518867257002</c:v>
                </c:pt>
                <c:pt idx="798">
                  <c:v>380.86330263210601</c:v>
                </c:pt>
                <c:pt idx="799">
                  <c:v>387.932199050625</c:v>
                </c:pt>
                <c:pt idx="800">
                  <c:v>400.08755381684801</c:v>
                </c:pt>
                <c:pt idx="801">
                  <c:v>390.76349410450399</c:v>
                </c:pt>
                <c:pt idx="802">
                  <c:v>373.11735459089601</c:v>
                </c:pt>
                <c:pt idx="803">
                  <c:v>375.43251021252001</c:v>
                </c:pt>
                <c:pt idx="804">
                  <c:v>376.61689822466201</c:v>
                </c:pt>
                <c:pt idx="805">
                  <c:v>377.77858503441399</c:v>
                </c:pt>
                <c:pt idx="806">
                  <c:v>378.83777310241697</c:v>
                </c:pt>
                <c:pt idx="807">
                  <c:v>380.23435251421699</c:v>
                </c:pt>
                <c:pt idx="808">
                  <c:v>379.29576200932797</c:v>
                </c:pt>
                <c:pt idx="809">
                  <c:v>385.80106807843998</c:v>
                </c:pt>
                <c:pt idx="810">
                  <c:v>371.75305867371799</c:v>
                </c:pt>
                <c:pt idx="811">
                  <c:v>365.08991444755998</c:v>
                </c:pt>
                <c:pt idx="812">
                  <c:v>371.70861797467097</c:v>
                </c:pt>
                <c:pt idx="813">
                  <c:v>386.55323924437101</c:v>
                </c:pt>
                <c:pt idx="814">
                  <c:v>396.81344879344999</c:v>
                </c:pt>
                <c:pt idx="815">
                  <c:v>406.926893107041</c:v>
                </c:pt>
                <c:pt idx="816">
                  <c:v>420.872215353049</c:v>
                </c:pt>
                <c:pt idx="817">
                  <c:v>434.17392434880702</c:v>
                </c:pt>
                <c:pt idx="818">
                  <c:v>452.32466608355298</c:v>
                </c:pt>
                <c:pt idx="819">
                  <c:v>456.916270579681</c:v>
                </c:pt>
                <c:pt idx="820">
                  <c:v>474.235257085966</c:v>
                </c:pt>
                <c:pt idx="821">
                  <c:v>469.330597022201</c:v>
                </c:pt>
                <c:pt idx="822">
                  <c:v>489.82324778929097</c:v>
                </c:pt>
                <c:pt idx="823">
                  <c:v>497.11936218863701</c:v>
                </c:pt>
                <c:pt idx="824">
                  <c:v>510.49094045043603</c:v>
                </c:pt>
                <c:pt idx="825">
                  <c:v>519.31503472059501</c:v>
                </c:pt>
                <c:pt idx="826">
                  <c:v>525.15137470215802</c:v>
                </c:pt>
                <c:pt idx="827">
                  <c:v>538.54271181621004</c:v>
                </c:pt>
                <c:pt idx="828">
                  <c:v>553.50512475781898</c:v>
                </c:pt>
                <c:pt idx="829">
                  <c:v>549.23737361904705</c:v>
                </c:pt>
                <c:pt idx="830">
                  <c:v>518.90526274203603</c:v>
                </c:pt>
                <c:pt idx="831">
                  <c:v>535.55033029884896</c:v>
                </c:pt>
                <c:pt idx="832">
                  <c:v>564.698081357609</c:v>
                </c:pt>
                <c:pt idx="833">
                  <c:v>572.08460023438397</c:v>
                </c:pt>
                <c:pt idx="834">
                  <c:v>610.14544894276503</c:v>
                </c:pt>
                <c:pt idx="835">
                  <c:v>602.75250194866203</c:v>
                </c:pt>
                <c:pt idx="836">
                  <c:v>635.53400203099602</c:v>
                </c:pt>
                <c:pt idx="837">
                  <c:v>634.77858123652402</c:v>
                </c:pt>
                <c:pt idx="838">
                  <c:v>605.379503193338</c:v>
                </c:pt>
                <c:pt idx="839">
                  <c:v>632.544859588534</c:v>
                </c:pt>
                <c:pt idx="840">
                  <c:v>678.11931167294404</c:v>
                </c:pt>
                <c:pt idx="841">
                  <c:v>708.34175542746198</c:v>
                </c:pt>
                <c:pt idx="842">
                  <c:v>763.21359402760299</c:v>
                </c:pt>
                <c:pt idx="843">
                  <c:v>734.85673060799797</c:v>
                </c:pt>
                <c:pt idx="844">
                  <c:v>777.45576444375604</c:v>
                </c:pt>
                <c:pt idx="845">
                  <c:v>750.92497876372295</c:v>
                </c:pt>
                <c:pt idx="846">
                  <c:v>776.148248919151</c:v>
                </c:pt>
                <c:pt idx="847">
                  <c:v>790.325840400115</c:v>
                </c:pt>
                <c:pt idx="848">
                  <c:v>794.90152584328098</c:v>
                </c:pt>
                <c:pt idx="849">
                  <c:v>854.024737799273</c:v>
                </c:pt>
                <c:pt idx="850">
                  <c:v>897.97152640123295</c:v>
                </c:pt>
                <c:pt idx="851">
                  <c:v>908.18335444172806</c:v>
                </c:pt>
                <c:pt idx="852">
                  <c:v>883.89831302249297</c:v>
                </c:pt>
                <c:pt idx="853">
                  <c:v>916.095388703504</c:v>
                </c:pt>
                <c:pt idx="854">
                  <c:v>897.23051350786704</c:v>
                </c:pt>
                <c:pt idx="855">
                  <c:v>756.29166159536101</c:v>
                </c:pt>
                <c:pt idx="856">
                  <c:v>775.63308784526703</c:v>
                </c:pt>
                <c:pt idx="857">
                  <c:v>778.19671242235904</c:v>
                </c:pt>
                <c:pt idx="858">
                  <c:v>802.17906457751201</c:v>
                </c:pt>
                <c:pt idx="859">
                  <c:v>854.36428490173796</c:v>
                </c:pt>
                <c:pt idx="860">
                  <c:v>887.25154398159395</c:v>
                </c:pt>
                <c:pt idx="861">
                  <c:v>854.14181403861403</c:v>
                </c:pt>
                <c:pt idx="862">
                  <c:v>887.42356782423701</c:v>
                </c:pt>
                <c:pt idx="863">
                  <c:v>929.33213592967002</c:v>
                </c:pt>
                <c:pt idx="864">
                  <c:v>909.93732321437199</c:v>
                </c:pt>
                <c:pt idx="865">
                  <c:v>957.87510653992899</c:v>
                </c:pt>
                <c:pt idx="866">
                  <c:v>927.87735576082002</c:v>
                </c:pt>
                <c:pt idx="867">
                  <c:v>919.79156716602995</c:v>
                </c:pt>
                <c:pt idx="868">
                  <c:v>897.47146376390799</c:v>
                </c:pt>
                <c:pt idx="869">
                  <c:v>955.94089382089999</c:v>
                </c:pt>
                <c:pt idx="870">
                  <c:v>992.34034966158697</c:v>
                </c:pt>
                <c:pt idx="871">
                  <c:v>1073.4741622598401</c:v>
                </c:pt>
                <c:pt idx="872">
                  <c:v>1027.34641101693</c:v>
                </c:pt>
                <c:pt idx="873">
                  <c:v>1058.0069506800701</c:v>
                </c:pt>
                <c:pt idx="874">
                  <c:v>1114.70971104558</c:v>
                </c:pt>
                <c:pt idx="875">
                  <c:v>1048.4505027534899</c:v>
                </c:pt>
                <c:pt idx="876">
                  <c:v>1007.84660546425</c:v>
                </c:pt>
                <c:pt idx="877">
                  <c:v>1059.2780818587401</c:v>
                </c:pt>
                <c:pt idx="878">
                  <c:v>1036.88773129892</c:v>
                </c:pt>
                <c:pt idx="879">
                  <c:v>1115.8588911253501</c:v>
                </c:pt>
                <c:pt idx="880">
                  <c:v>1060.5182209084301</c:v>
                </c:pt>
                <c:pt idx="881">
                  <c:v>1008.02036712701</c:v>
                </c:pt>
                <c:pt idx="882">
                  <c:v>1013.11300134511</c:v>
                </c:pt>
                <c:pt idx="883">
                  <c:v>1018.19061513399</c:v>
                </c:pt>
                <c:pt idx="884">
                  <c:v>1023.76441395577</c:v>
                </c:pt>
                <c:pt idx="885">
                  <c:v>1027.6617292199701</c:v>
                </c:pt>
                <c:pt idx="886">
                  <c:v>1031.9659358868801</c:v>
                </c:pt>
                <c:pt idx="887">
                  <c:v>1036.10165199108</c:v>
                </c:pt>
                <c:pt idx="888">
                  <c:v>1039.5261779699599</c:v>
                </c:pt>
                <c:pt idx="889">
                  <c:v>1042.36777675351</c:v>
                </c:pt>
                <c:pt idx="890">
                  <c:v>1045.43663220947</c:v>
                </c:pt>
                <c:pt idx="891">
                  <c:v>1048.5669617835099</c:v>
                </c:pt>
                <c:pt idx="892">
                  <c:v>1051.4016625890699</c:v>
                </c:pt>
                <c:pt idx="893">
                  <c:v>1053.82254832219</c:v>
                </c:pt>
                <c:pt idx="894">
                  <c:v>1055.59438725875</c:v>
                </c:pt>
                <c:pt idx="895">
                  <c:v>1057.07320257217</c:v>
                </c:pt>
                <c:pt idx="896">
                  <c:v>1034.97341658502</c:v>
                </c:pt>
                <c:pt idx="897">
                  <c:v>1018.30388105365</c:v>
                </c:pt>
                <c:pt idx="898">
                  <c:v>1005.4759900916901</c:v>
                </c:pt>
                <c:pt idx="899">
                  <c:v>954.56016297961003</c:v>
                </c:pt>
                <c:pt idx="900">
                  <c:v>950.42730839850503</c:v>
                </c:pt>
                <c:pt idx="901">
                  <c:v>951.568471494954</c:v>
                </c:pt>
                <c:pt idx="902">
                  <c:v>953.03496452421302</c:v>
                </c:pt>
                <c:pt idx="903">
                  <c:v>954.29376353836903</c:v>
                </c:pt>
                <c:pt idx="904">
                  <c:v>955.63066362807501</c:v>
                </c:pt>
                <c:pt idx="905">
                  <c:v>956.950304697962</c:v>
                </c:pt>
                <c:pt idx="906">
                  <c:v>958.099299853307</c:v>
                </c:pt>
                <c:pt idx="907">
                  <c:v>959.10580727960701</c:v>
                </c:pt>
                <c:pt idx="908">
                  <c:v>960.11337206728899</c:v>
                </c:pt>
                <c:pt idx="909">
                  <c:v>961.02589033553795</c:v>
                </c:pt>
                <c:pt idx="910">
                  <c:v>962.03547221879205</c:v>
                </c:pt>
                <c:pt idx="911">
                  <c:v>1021.45285310656</c:v>
                </c:pt>
                <c:pt idx="912">
                  <c:v>1083.8318898088401</c:v>
                </c:pt>
                <c:pt idx="913">
                  <c:v>1100.4841957356</c:v>
                </c:pt>
                <c:pt idx="914">
                  <c:v>1126.9543983850699</c:v>
                </c:pt>
                <c:pt idx="915">
                  <c:v>1154.24495282012</c:v>
                </c:pt>
                <c:pt idx="916">
                  <c:v>1140.6748852835301</c:v>
                </c:pt>
                <c:pt idx="917">
                  <c:v>1210.5454618159599</c:v>
                </c:pt>
                <c:pt idx="918">
                  <c:v>1228.04101685463</c:v>
                </c:pt>
                <c:pt idx="919">
                  <c:v>1281.6048847321399</c:v>
                </c:pt>
                <c:pt idx="920">
                  <c:v>1310.0463469833701</c:v>
                </c:pt>
                <c:pt idx="921">
                  <c:v>1329.2012070826399</c:v>
                </c:pt>
                <c:pt idx="922">
                  <c:v>1312.7846599490299</c:v>
                </c:pt>
                <c:pt idx="923">
                  <c:v>1289.7347721691201</c:v>
                </c:pt>
                <c:pt idx="924">
                  <c:v>1305.9859219607799</c:v>
                </c:pt>
                <c:pt idx="925">
                  <c:v>1331.3403622420999</c:v>
                </c:pt>
                <c:pt idx="926">
                  <c:v>1278.46736219797</c:v>
                </c:pt>
                <c:pt idx="927">
                  <c:v>1249.0317598951301</c:v>
                </c:pt>
                <c:pt idx="928">
                  <c:v>1244.56049347465</c:v>
                </c:pt>
                <c:pt idx="929">
                  <c:v>1263.5366963132501</c:v>
                </c:pt>
                <c:pt idx="930">
                  <c:v>1323.0892045308799</c:v>
                </c:pt>
                <c:pt idx="931">
                  <c:v>1370.72733544723</c:v>
                </c:pt>
                <c:pt idx="932">
                  <c:v>1334.91955138193</c:v>
                </c:pt>
                <c:pt idx="933">
                  <c:v>1362.24988476986</c:v>
                </c:pt>
                <c:pt idx="934">
                  <c:v>1338.6280008772201</c:v>
                </c:pt>
                <c:pt idx="935">
                  <c:v>1306.34559069631</c:v>
                </c:pt>
                <c:pt idx="936">
                  <c:v>1357.28542894003</c:v>
                </c:pt>
                <c:pt idx="937">
                  <c:v>1367.9420632481199</c:v>
                </c:pt>
                <c:pt idx="938">
                  <c:v>1425.2642839830601</c:v>
                </c:pt>
                <c:pt idx="939">
                  <c:v>1411.9625283682001</c:v>
                </c:pt>
                <c:pt idx="940">
                  <c:v>1422.59873846698</c:v>
                </c:pt>
                <c:pt idx="941">
                  <c:v>1397.28821652998</c:v>
                </c:pt>
                <c:pt idx="942">
                  <c:v>1452.19788433235</c:v>
                </c:pt>
                <c:pt idx="943">
                  <c:v>1453.2370985013399</c:v>
                </c:pt>
                <c:pt idx="944">
                  <c:v>1502.4839972797899</c:v>
                </c:pt>
                <c:pt idx="945">
                  <c:v>1503.3612403606</c:v>
                </c:pt>
                <c:pt idx="946">
                  <c:v>1530.7994620340201</c:v>
                </c:pt>
                <c:pt idx="947">
                  <c:v>1547.2986342823001</c:v>
                </c:pt>
                <c:pt idx="948">
                  <c:v>1498.98109806517</c:v>
                </c:pt>
                <c:pt idx="949">
                  <c:v>1499.18100837169</c:v>
                </c:pt>
                <c:pt idx="950">
                  <c:v>1493.6775084697399</c:v>
                </c:pt>
                <c:pt idx="951">
                  <c:v>1483.21400136028</c:v>
                </c:pt>
                <c:pt idx="952">
                  <c:v>1508.7445946968101</c:v>
                </c:pt>
                <c:pt idx="953">
                  <c:v>1563.5553509788399</c:v>
                </c:pt>
                <c:pt idx="954">
                  <c:v>1596.6557322318399</c:v>
                </c:pt>
                <c:pt idx="955">
                  <c:v>1616.9127672802599</c:v>
                </c:pt>
                <c:pt idx="956">
                  <c:v>1647.1820336093599</c:v>
                </c:pt>
                <c:pt idx="957">
                  <c:v>1620.9788176852701</c:v>
                </c:pt>
                <c:pt idx="958">
                  <c:v>1638.8665422956601</c:v>
                </c:pt>
                <c:pt idx="959">
                  <c:v>1703.0347957678</c:v>
                </c:pt>
                <c:pt idx="960">
                  <c:v>1765.07173508191</c:v>
                </c:pt>
                <c:pt idx="961">
                  <c:v>1737.5570597323001</c:v>
                </c:pt>
                <c:pt idx="962">
                  <c:v>1679.33301880919</c:v>
                </c:pt>
                <c:pt idx="963">
                  <c:v>1702.0164705606301</c:v>
                </c:pt>
                <c:pt idx="964">
                  <c:v>1762.50180149944</c:v>
                </c:pt>
                <c:pt idx="965">
                  <c:v>1800.0198316925701</c:v>
                </c:pt>
                <c:pt idx="966">
                  <c:v>1719.96924582924</c:v>
                </c:pt>
                <c:pt idx="967">
                  <c:v>1709.88773103123</c:v>
                </c:pt>
                <c:pt idx="968">
                  <c:v>1648.09991936813</c:v>
                </c:pt>
                <c:pt idx="969">
                  <c:v>1650.4087942809001</c:v>
                </c:pt>
                <c:pt idx="970">
                  <c:v>1653.38207146185</c:v>
                </c:pt>
                <c:pt idx="971">
                  <c:v>1656.2944695718299</c:v>
                </c:pt>
                <c:pt idx="972">
                  <c:v>1659.07927146876</c:v>
                </c:pt>
                <c:pt idx="973">
                  <c:v>1661.86875557755</c:v>
                </c:pt>
                <c:pt idx="974">
                  <c:v>1664.4299154084999</c:v>
                </c:pt>
                <c:pt idx="975">
                  <c:v>1666.5283558892199</c:v>
                </c:pt>
                <c:pt idx="976">
                  <c:v>1668.97986819055</c:v>
                </c:pt>
                <c:pt idx="977">
                  <c:v>1670.5160054615401</c:v>
                </c:pt>
                <c:pt idx="978">
                  <c:v>1670.8334320700301</c:v>
                </c:pt>
                <c:pt idx="979">
                  <c:v>1670.8334320700301</c:v>
                </c:pt>
                <c:pt idx="980">
                  <c:v>1670.8334320700301</c:v>
                </c:pt>
                <c:pt idx="981">
                  <c:v>1671.15091899499</c:v>
                </c:pt>
                <c:pt idx="982">
                  <c:v>1671.5186108033299</c:v>
                </c:pt>
                <c:pt idx="983">
                  <c:v>1671.8696648157199</c:v>
                </c:pt>
                <c:pt idx="984">
                  <c:v>1671.8696648157199</c:v>
                </c:pt>
                <c:pt idx="985">
                  <c:v>1631.8162172974901</c:v>
                </c:pt>
                <c:pt idx="986">
                  <c:v>1758.4447294397</c:v>
                </c:pt>
                <c:pt idx="987">
                  <c:v>1817.5529369532701</c:v>
                </c:pt>
                <c:pt idx="988">
                  <c:v>1891.5748721609</c:v>
                </c:pt>
                <c:pt idx="989">
                  <c:v>1843.15531019127</c:v>
                </c:pt>
                <c:pt idx="990">
                  <c:v>1945.5373763643199</c:v>
                </c:pt>
                <c:pt idx="991">
                  <c:v>1999.20334566103</c:v>
                </c:pt>
                <c:pt idx="992">
                  <c:v>1931.64953495588</c:v>
                </c:pt>
                <c:pt idx="993">
                  <c:v>1997.69190894285</c:v>
                </c:pt>
                <c:pt idx="994">
                  <c:v>2123.1821304371801</c:v>
                </c:pt>
                <c:pt idx="995">
                  <c:v>2166.25457074939</c:v>
                </c:pt>
                <c:pt idx="996">
                  <c:v>1995.5852235023799</c:v>
                </c:pt>
                <c:pt idx="997">
                  <c:v>1926.26589041487</c:v>
                </c:pt>
                <c:pt idx="998">
                  <c:v>1926.6704467060099</c:v>
                </c:pt>
                <c:pt idx="999">
                  <c:v>1807.7229236256801</c:v>
                </c:pt>
                <c:pt idx="1000">
                  <c:v>1912.41618126341</c:v>
                </c:pt>
                <c:pt idx="1001">
                  <c:v>1944.87367206314</c:v>
                </c:pt>
                <c:pt idx="1002">
                  <c:v>1957.00324152945</c:v>
                </c:pt>
                <c:pt idx="1003">
                  <c:v>2090.7479576293199</c:v>
                </c:pt>
                <c:pt idx="1004">
                  <c:v>2132.35649743978</c:v>
                </c:pt>
                <c:pt idx="1005">
                  <c:v>2207.34926227606</c:v>
                </c:pt>
                <c:pt idx="1006">
                  <c:v>2217.5892765037202</c:v>
                </c:pt>
                <c:pt idx="1007">
                  <c:v>2282.2627211437898</c:v>
                </c:pt>
                <c:pt idx="1008">
                  <c:v>2253.6030471528102</c:v>
                </c:pt>
                <c:pt idx="1009">
                  <c:v>2214.2612941657098</c:v>
                </c:pt>
                <c:pt idx="1010">
                  <c:v>2162.1624538445699</c:v>
                </c:pt>
                <c:pt idx="1011">
                  <c:v>1947.70883583056</c:v>
                </c:pt>
                <c:pt idx="1012">
                  <c:v>1947.70883583056</c:v>
                </c:pt>
                <c:pt idx="1013">
                  <c:v>1947.70883583056</c:v>
                </c:pt>
                <c:pt idx="1014">
                  <c:v>1979.6206813122401</c:v>
                </c:pt>
                <c:pt idx="1015">
                  <c:v>1992.9670994338001</c:v>
                </c:pt>
                <c:pt idx="1016">
                  <c:v>2030.83956421587</c:v>
                </c:pt>
                <c:pt idx="1017">
                  <c:v>2120.10072814675</c:v>
                </c:pt>
                <c:pt idx="1018">
                  <c:v>2186.3129020348701</c:v>
                </c:pt>
                <c:pt idx="1019">
                  <c:v>2167.57867179293</c:v>
                </c:pt>
                <c:pt idx="1020">
                  <c:v>2032.58089518208</c:v>
                </c:pt>
                <c:pt idx="1021">
                  <c:v>2112.0699585337802</c:v>
                </c:pt>
                <c:pt idx="1022">
                  <c:v>2128.6034593354798</c:v>
                </c:pt>
                <c:pt idx="1023">
                  <c:v>2182.9303357218701</c:v>
                </c:pt>
                <c:pt idx="1024">
                  <c:v>2242.3712684746201</c:v>
                </c:pt>
                <c:pt idx="1025">
                  <c:v>2203.5651305809502</c:v>
                </c:pt>
                <c:pt idx="1026">
                  <c:v>2220.65176956915</c:v>
                </c:pt>
                <c:pt idx="1027">
                  <c:v>2247.25818876725</c:v>
                </c:pt>
                <c:pt idx="1028">
                  <c:v>2372.7557497733401</c:v>
                </c:pt>
                <c:pt idx="1029">
                  <c:v>2402.9543665738602</c:v>
                </c:pt>
                <c:pt idx="1030">
                  <c:v>2499.3969434809201</c:v>
                </c:pt>
                <c:pt idx="1031">
                  <c:v>2538.0877197108798</c:v>
                </c:pt>
                <c:pt idx="1032">
                  <c:v>2609.7426482230799</c:v>
                </c:pt>
                <c:pt idx="1033">
                  <c:v>2578.3531539328201</c:v>
                </c:pt>
                <c:pt idx="1034">
                  <c:v>2723.1042712169601</c:v>
                </c:pt>
                <c:pt idx="1035">
                  <c:v>2649.6230332105401</c:v>
                </c:pt>
                <c:pt idx="1036">
                  <c:v>2749.7703574396801</c:v>
                </c:pt>
                <c:pt idx="1037">
                  <c:v>2864.35551189742</c:v>
                </c:pt>
                <c:pt idx="1038">
                  <c:v>2953.71446739561</c:v>
                </c:pt>
                <c:pt idx="1039">
                  <c:v>3037.4049209821801</c:v>
                </c:pt>
                <c:pt idx="1040">
                  <c:v>2936.35590400909</c:v>
                </c:pt>
                <c:pt idx="1041">
                  <c:v>3072.4487728609201</c:v>
                </c:pt>
                <c:pt idx="1042">
                  <c:v>3085.40222561784</c:v>
                </c:pt>
                <c:pt idx="1043">
                  <c:v>3077.8646156271702</c:v>
                </c:pt>
                <c:pt idx="1044">
                  <c:v>3141.48282696966</c:v>
                </c:pt>
                <c:pt idx="1045">
                  <c:v>3224.3429988951302</c:v>
                </c:pt>
                <c:pt idx="1046">
                  <c:v>3158.5175846400398</c:v>
                </c:pt>
                <c:pt idx="1047">
                  <c:v>3292.44454252581</c:v>
                </c:pt>
                <c:pt idx="1048">
                  <c:v>3228.8948377118099</c:v>
                </c:pt>
                <c:pt idx="1049">
                  <c:v>3310.5362942576398</c:v>
                </c:pt>
                <c:pt idx="1050">
                  <c:v>3395.4058461559098</c:v>
                </c:pt>
                <c:pt idx="1051">
                  <c:v>3393.2539816178701</c:v>
                </c:pt>
                <c:pt idx="1052">
                  <c:v>3289.1716564453</c:v>
                </c:pt>
                <c:pt idx="1053">
                  <c:v>3490.7716928365699</c:v>
                </c:pt>
                <c:pt idx="1054">
                  <c:v>3451.25612301713</c:v>
                </c:pt>
                <c:pt idx="1055">
                  <c:v>3471.98702078012</c:v>
                </c:pt>
                <c:pt idx="1056">
                  <c:v>3518.4679056657601</c:v>
                </c:pt>
                <c:pt idx="1057">
                  <c:v>3465.23810333659</c:v>
                </c:pt>
                <c:pt idx="1058">
                  <c:v>3519.04700720855</c:v>
                </c:pt>
                <c:pt idx="1059">
                  <c:v>3306.2104134506599</c:v>
                </c:pt>
                <c:pt idx="1060">
                  <c:v>3281.15400798362</c:v>
                </c:pt>
                <c:pt idx="1061">
                  <c:v>3281.15400798362</c:v>
                </c:pt>
                <c:pt idx="1062">
                  <c:v>3282.4089225893299</c:v>
                </c:pt>
                <c:pt idx="1063">
                  <c:v>3217.8305643375302</c:v>
                </c:pt>
                <c:pt idx="1064">
                  <c:v>3217.8305643375302</c:v>
                </c:pt>
                <c:pt idx="1065">
                  <c:v>3218.4741915928498</c:v>
                </c:pt>
                <c:pt idx="1066">
                  <c:v>3219.1823302667199</c:v>
                </c:pt>
                <c:pt idx="1067">
                  <c:v>3275.2598097158598</c:v>
                </c:pt>
                <c:pt idx="1068">
                  <c:v>3334.6574624863101</c:v>
                </c:pt>
                <c:pt idx="1069">
                  <c:v>3334.35744518606</c:v>
                </c:pt>
                <c:pt idx="1070">
                  <c:v>3466.68874390777</c:v>
                </c:pt>
                <c:pt idx="1071">
                  <c:v>3484.6321472893001</c:v>
                </c:pt>
                <c:pt idx="1072">
                  <c:v>3493.4830561721201</c:v>
                </c:pt>
                <c:pt idx="1073">
                  <c:v>3422.93886480731</c:v>
                </c:pt>
                <c:pt idx="1074">
                  <c:v>3590.4068031637598</c:v>
                </c:pt>
                <c:pt idx="1075">
                  <c:v>3656.0663779671099</c:v>
                </c:pt>
                <c:pt idx="1076">
                  <c:v>3729.4787795861598</c:v>
                </c:pt>
                <c:pt idx="1077">
                  <c:v>3864.3963977498402</c:v>
                </c:pt>
                <c:pt idx="1078">
                  <c:v>3871.67408067935</c:v>
                </c:pt>
                <c:pt idx="1079">
                  <c:v>3915.8023141275398</c:v>
                </c:pt>
                <c:pt idx="1080">
                  <c:v>3960.15803000291</c:v>
                </c:pt>
                <c:pt idx="1081">
                  <c:v>3995.51582762925</c:v>
                </c:pt>
                <c:pt idx="1082">
                  <c:v>4074.0360905446801</c:v>
                </c:pt>
                <c:pt idx="1083">
                  <c:v>4085.4987501310802</c:v>
                </c:pt>
                <c:pt idx="1084">
                  <c:v>4192.4712051598799</c:v>
                </c:pt>
                <c:pt idx="1085">
                  <c:v>4291.5041409380101</c:v>
                </c:pt>
                <c:pt idx="1086">
                  <c:v>4429.4493373035602</c:v>
                </c:pt>
                <c:pt idx="1087">
                  <c:v>4479.6049760478099</c:v>
                </c:pt>
              </c:numCache>
            </c:numRef>
          </c:val>
          <c:smooth val="0"/>
          <c:extLst>
            <c:ext xmlns:c16="http://schemas.microsoft.com/office/drawing/2014/chart" uri="{C3380CC4-5D6E-409C-BE32-E72D297353CC}">
              <c16:uniqueId val="{00000010-34B5-FB41-8C13-5B247D7B3865}"/>
            </c:ext>
          </c:extLst>
        </c:ser>
        <c:ser>
          <c:idx val="17"/>
          <c:order val="17"/>
          <c:tx>
            <c:strRef>
              <c:f>Sheet4!$S$1</c:f>
              <c:strCache>
                <c:ptCount val="1"/>
                <c:pt idx="0">
                  <c:v>6-index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Sheet4!$S$2:$S$1089</c:f>
              <c:numCache>
                <c:formatCode>General</c:formatCode>
                <c:ptCount val="1088"/>
                <c:pt idx="0">
                  <c:v>1</c:v>
                </c:pt>
                <c:pt idx="1">
                  <c:v>0.97855315064565496</c:v>
                </c:pt>
                <c:pt idx="2">
                  <c:v>1.05235914793033</c:v>
                </c:pt>
                <c:pt idx="3">
                  <c:v>1.07633449321983</c:v>
                </c:pt>
                <c:pt idx="4">
                  <c:v>1.1305010656449599</c:v>
                </c:pt>
                <c:pt idx="5">
                  <c:v>1.08486085309431</c:v>
                </c:pt>
                <c:pt idx="6">
                  <c:v>1.1579515972494401</c:v>
                </c:pt>
                <c:pt idx="7">
                  <c:v>1.18665850338849</c:v>
                </c:pt>
                <c:pt idx="8">
                  <c:v>1.18323782332704</c:v>
                </c:pt>
                <c:pt idx="9">
                  <c:v>1.1672074063715501</c:v>
                </c:pt>
                <c:pt idx="10">
                  <c:v>1.2742902096562301</c:v>
                </c:pt>
                <c:pt idx="11">
                  <c:v>1.33127347795745</c:v>
                </c:pt>
                <c:pt idx="12">
                  <c:v>1.3556704720475099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2.0763454032350999</c:v>
                </c:pt>
                <c:pt idx="28">
                  <c:v>1.97166926248031</c:v>
                </c:pt>
                <c:pt idx="29">
                  <c:v>1.5871942626009401</c:v>
                </c:pt>
                <c:pt idx="30">
                  <c:v>1.1783161409095</c:v>
                </c:pt>
                <c:pt idx="31">
                  <c:v>1.18274278922609</c:v>
                </c:pt>
                <c:pt idx="32">
                  <c:v>1.18428131621511</c:v>
                </c:pt>
                <c:pt idx="33">
                  <c:v>1.1876729881046599</c:v>
                </c:pt>
                <c:pt idx="34">
                  <c:v>1.19169385288764</c:v>
                </c:pt>
                <c:pt idx="35">
                  <c:v>1.14334240641888</c:v>
                </c:pt>
                <c:pt idx="36">
                  <c:v>1.1106751803322199</c:v>
                </c:pt>
                <c:pt idx="37">
                  <c:v>1.1137335722312101</c:v>
                </c:pt>
                <c:pt idx="38">
                  <c:v>1.1159631790562401</c:v>
                </c:pt>
                <c:pt idx="39">
                  <c:v>1.1170796780619301</c:v>
                </c:pt>
                <c:pt idx="40">
                  <c:v>1.11959582371512</c:v>
                </c:pt>
                <c:pt idx="41">
                  <c:v>1.1204694360180101</c:v>
                </c:pt>
                <c:pt idx="42">
                  <c:v>1.12201670479202</c:v>
                </c:pt>
                <c:pt idx="43">
                  <c:v>1.12347623851159</c:v>
                </c:pt>
                <c:pt idx="44">
                  <c:v>1.1252301765420201</c:v>
                </c:pt>
                <c:pt idx="45">
                  <c:v>1.1257253818048301</c:v>
                </c:pt>
                <c:pt idx="46">
                  <c:v>1.12718973981902</c:v>
                </c:pt>
                <c:pt idx="47">
                  <c:v>1.12803543653512</c:v>
                </c:pt>
                <c:pt idx="48">
                  <c:v>1.1288817677521601</c:v>
                </c:pt>
                <c:pt idx="49">
                  <c:v>1.1297626258081801</c:v>
                </c:pt>
                <c:pt idx="50">
                  <c:v>1.1303502492662401</c:v>
                </c:pt>
                <c:pt idx="51">
                  <c:v>1.1306441770703699</c:v>
                </c:pt>
                <c:pt idx="52">
                  <c:v>1.13091556288094</c:v>
                </c:pt>
                <c:pt idx="53">
                  <c:v>1.13209230333066</c:v>
                </c:pt>
                <c:pt idx="54">
                  <c:v>1.1339163760817801</c:v>
                </c:pt>
                <c:pt idx="55">
                  <c:v>1.1353346223152601</c:v>
                </c:pt>
                <c:pt idx="56">
                  <c:v>1.1378918859831599</c:v>
                </c:pt>
                <c:pt idx="57">
                  <c:v>1.1405119182036001</c:v>
                </c:pt>
                <c:pt idx="58">
                  <c:v>1.1422924518356801</c:v>
                </c:pt>
                <c:pt idx="59">
                  <c:v>1.14348103016778</c:v>
                </c:pt>
                <c:pt idx="60">
                  <c:v>1.1440529079216299</c:v>
                </c:pt>
                <c:pt idx="61">
                  <c:v>1.14435039886239</c:v>
                </c:pt>
                <c:pt idx="62">
                  <c:v>1.1446250745444999</c:v>
                </c:pt>
                <c:pt idx="63">
                  <c:v>1.27216640428787</c:v>
                </c:pt>
                <c:pt idx="64">
                  <c:v>1.2355190836650201</c:v>
                </c:pt>
                <c:pt idx="65">
                  <c:v>1.0603541756921899</c:v>
                </c:pt>
                <c:pt idx="66">
                  <c:v>0.91699231551192195</c:v>
                </c:pt>
                <c:pt idx="67">
                  <c:v>0.95748824161401003</c:v>
                </c:pt>
                <c:pt idx="68">
                  <c:v>0.96946421835652696</c:v>
                </c:pt>
                <c:pt idx="69">
                  <c:v>0.82002821593707698</c:v>
                </c:pt>
                <c:pt idx="70">
                  <c:v>0.846516523146429</c:v>
                </c:pt>
                <c:pt idx="71">
                  <c:v>0.93500133036235999</c:v>
                </c:pt>
                <c:pt idx="72">
                  <c:v>1.0666851412338401</c:v>
                </c:pt>
                <c:pt idx="73">
                  <c:v>1.20499471338036</c:v>
                </c:pt>
                <c:pt idx="74">
                  <c:v>1.0905974009128201</c:v>
                </c:pt>
                <c:pt idx="75">
                  <c:v>1.2217003126636601</c:v>
                </c:pt>
                <c:pt idx="76">
                  <c:v>1.09213972669855</c:v>
                </c:pt>
                <c:pt idx="77">
                  <c:v>1.0009927170211901</c:v>
                </c:pt>
                <c:pt idx="78">
                  <c:v>1.1010665519230101</c:v>
                </c:pt>
                <c:pt idx="79">
                  <c:v>1.12128057645474</c:v>
                </c:pt>
                <c:pt idx="80">
                  <c:v>1.26389926097302</c:v>
                </c:pt>
                <c:pt idx="81">
                  <c:v>1.23284961197343</c:v>
                </c:pt>
                <c:pt idx="82">
                  <c:v>1.23463225138507</c:v>
                </c:pt>
                <c:pt idx="83">
                  <c:v>1.21263108042391</c:v>
                </c:pt>
                <c:pt idx="84">
                  <c:v>1.11671332549567</c:v>
                </c:pt>
                <c:pt idx="85">
                  <c:v>1.0935792059559299</c:v>
                </c:pt>
                <c:pt idx="86">
                  <c:v>1.10756192067538</c:v>
                </c:pt>
                <c:pt idx="87">
                  <c:v>1.10756192067538</c:v>
                </c:pt>
                <c:pt idx="88">
                  <c:v>1.10756192067538</c:v>
                </c:pt>
                <c:pt idx="89">
                  <c:v>1.10756192067538</c:v>
                </c:pt>
                <c:pt idx="90">
                  <c:v>1.10756192067538</c:v>
                </c:pt>
                <c:pt idx="91">
                  <c:v>1.1389601476398701</c:v>
                </c:pt>
                <c:pt idx="92">
                  <c:v>1.09999165909899</c:v>
                </c:pt>
                <c:pt idx="93">
                  <c:v>1.1006366162247301</c:v>
                </c:pt>
                <c:pt idx="94">
                  <c:v>1.1006366162247301</c:v>
                </c:pt>
                <c:pt idx="95">
                  <c:v>1.1447028084109701</c:v>
                </c:pt>
                <c:pt idx="96">
                  <c:v>1.18389108884781</c:v>
                </c:pt>
                <c:pt idx="97">
                  <c:v>1.2540949729234301</c:v>
                </c:pt>
                <c:pt idx="98">
                  <c:v>1.3494248135954301</c:v>
                </c:pt>
                <c:pt idx="99">
                  <c:v>1.3838830775680799</c:v>
                </c:pt>
                <c:pt idx="100">
                  <c:v>1.42073945366136</c:v>
                </c:pt>
                <c:pt idx="101">
                  <c:v>1.5206003240164301</c:v>
                </c:pt>
                <c:pt idx="102">
                  <c:v>1.5943633449947701</c:v>
                </c:pt>
                <c:pt idx="103">
                  <c:v>1.66772872387336</c:v>
                </c:pt>
                <c:pt idx="104">
                  <c:v>1.78336391290842</c:v>
                </c:pt>
                <c:pt idx="105">
                  <c:v>1.8282281772545499</c:v>
                </c:pt>
                <c:pt idx="106">
                  <c:v>1.8458208991173799</c:v>
                </c:pt>
                <c:pt idx="107">
                  <c:v>1.6964198536777899</c:v>
                </c:pt>
                <c:pt idx="108">
                  <c:v>1.7855200389166801</c:v>
                </c:pt>
                <c:pt idx="109">
                  <c:v>1.8289766918761301</c:v>
                </c:pt>
                <c:pt idx="110">
                  <c:v>1.9522255070858301</c:v>
                </c:pt>
                <c:pt idx="111">
                  <c:v>1.97263984921189</c:v>
                </c:pt>
                <c:pt idx="112">
                  <c:v>1.99241510172611</c:v>
                </c:pt>
                <c:pt idx="113">
                  <c:v>2.1370178598153702</c:v>
                </c:pt>
                <c:pt idx="114">
                  <c:v>2.2079688385457299</c:v>
                </c:pt>
                <c:pt idx="115">
                  <c:v>2.21272836583814</c:v>
                </c:pt>
                <c:pt idx="116">
                  <c:v>2.28703653287051</c:v>
                </c:pt>
                <c:pt idx="117">
                  <c:v>2.31318514727058</c:v>
                </c:pt>
                <c:pt idx="118">
                  <c:v>2.3071663042804902</c:v>
                </c:pt>
                <c:pt idx="119">
                  <c:v>2.13873611277968</c:v>
                </c:pt>
                <c:pt idx="120">
                  <c:v>2.12110686329483</c:v>
                </c:pt>
                <c:pt idx="121">
                  <c:v>2.12165842002078</c:v>
                </c:pt>
                <c:pt idx="122">
                  <c:v>2.1221888982804198</c:v>
                </c:pt>
                <c:pt idx="123">
                  <c:v>2.1227407363706301</c:v>
                </c:pt>
                <c:pt idx="124">
                  <c:v>2.1232714852418302</c:v>
                </c:pt>
                <c:pt idx="125">
                  <c:v>2.1238023668161699</c:v>
                </c:pt>
                <c:pt idx="126">
                  <c:v>2.12429089509651</c:v>
                </c:pt>
                <c:pt idx="127">
                  <c:v>2.12429089509651</c:v>
                </c:pt>
                <c:pt idx="128">
                  <c:v>2.12429089509651</c:v>
                </c:pt>
                <c:pt idx="129">
                  <c:v>2.12429089509651</c:v>
                </c:pt>
                <c:pt idx="130">
                  <c:v>2.12429089509651</c:v>
                </c:pt>
                <c:pt idx="131">
                  <c:v>2.12429089509651</c:v>
                </c:pt>
                <c:pt idx="132">
                  <c:v>2.12429089509651</c:v>
                </c:pt>
                <c:pt idx="133">
                  <c:v>2.12429089509651</c:v>
                </c:pt>
                <c:pt idx="134">
                  <c:v>2.1939034101557202</c:v>
                </c:pt>
                <c:pt idx="135">
                  <c:v>2.1346432275401002</c:v>
                </c:pt>
                <c:pt idx="136">
                  <c:v>2.1525371144329299</c:v>
                </c:pt>
                <c:pt idx="137">
                  <c:v>2.3204265977768199</c:v>
                </c:pt>
                <c:pt idx="138">
                  <c:v>2.2785378338693598</c:v>
                </c:pt>
                <c:pt idx="139">
                  <c:v>2.37512847113392</c:v>
                </c:pt>
                <c:pt idx="140">
                  <c:v>2.2342737292819099</c:v>
                </c:pt>
                <c:pt idx="141">
                  <c:v>2.3128400976185701</c:v>
                </c:pt>
                <c:pt idx="142">
                  <c:v>2.03446272691499</c:v>
                </c:pt>
                <c:pt idx="143">
                  <c:v>1.9813297687575999</c:v>
                </c:pt>
                <c:pt idx="144">
                  <c:v>1.9813297687575999</c:v>
                </c:pt>
                <c:pt idx="145">
                  <c:v>1.9813297687575999</c:v>
                </c:pt>
                <c:pt idx="146">
                  <c:v>1.9813297687575999</c:v>
                </c:pt>
                <c:pt idx="147">
                  <c:v>1.9813297687575999</c:v>
                </c:pt>
                <c:pt idx="148">
                  <c:v>1.9761011285535699</c:v>
                </c:pt>
                <c:pt idx="149">
                  <c:v>1.9653105320095401</c:v>
                </c:pt>
                <c:pt idx="150">
                  <c:v>1.89330855265881</c:v>
                </c:pt>
                <c:pt idx="151">
                  <c:v>1.9508179038256801</c:v>
                </c:pt>
                <c:pt idx="152">
                  <c:v>1.90352572071361</c:v>
                </c:pt>
                <c:pt idx="153">
                  <c:v>1.9310414073983999</c:v>
                </c:pt>
                <c:pt idx="154">
                  <c:v>1.9710940308640299</c:v>
                </c:pt>
                <c:pt idx="155">
                  <c:v>1.97565641634323</c:v>
                </c:pt>
                <c:pt idx="156">
                  <c:v>1.54108583269764</c:v>
                </c:pt>
                <c:pt idx="157">
                  <c:v>1.5509649822612499</c:v>
                </c:pt>
                <c:pt idx="158">
                  <c:v>1.5509649822612499</c:v>
                </c:pt>
                <c:pt idx="159">
                  <c:v>1.5509649822612499</c:v>
                </c:pt>
                <c:pt idx="160">
                  <c:v>1.5509649822612499</c:v>
                </c:pt>
                <c:pt idx="161">
                  <c:v>1.5509649822612499</c:v>
                </c:pt>
                <c:pt idx="162">
                  <c:v>1.48954432123044</c:v>
                </c:pt>
                <c:pt idx="163">
                  <c:v>1.49974688478525</c:v>
                </c:pt>
                <c:pt idx="164">
                  <c:v>1.43669363438317</c:v>
                </c:pt>
                <c:pt idx="165">
                  <c:v>1.44295653184852</c:v>
                </c:pt>
                <c:pt idx="166">
                  <c:v>1.43573543383399</c:v>
                </c:pt>
                <c:pt idx="167">
                  <c:v>1.4031327123964501</c:v>
                </c:pt>
                <c:pt idx="168">
                  <c:v>1.4031327123964501</c:v>
                </c:pt>
                <c:pt idx="169">
                  <c:v>1.4031327123964501</c:v>
                </c:pt>
                <c:pt idx="170">
                  <c:v>1.4241569643224099</c:v>
                </c:pt>
                <c:pt idx="171">
                  <c:v>1.42168357195419</c:v>
                </c:pt>
                <c:pt idx="172">
                  <c:v>1.40929388028436</c:v>
                </c:pt>
                <c:pt idx="173">
                  <c:v>1.33519128263034</c:v>
                </c:pt>
                <c:pt idx="174">
                  <c:v>1.3130395639422501</c:v>
                </c:pt>
                <c:pt idx="175">
                  <c:v>1.3130395639422501</c:v>
                </c:pt>
                <c:pt idx="176">
                  <c:v>1.3133809969060699</c:v>
                </c:pt>
                <c:pt idx="177">
                  <c:v>1.3136699710665201</c:v>
                </c:pt>
                <c:pt idx="178">
                  <c:v>1.3136699710665201</c:v>
                </c:pt>
                <c:pt idx="179">
                  <c:v>1.3136699710665201</c:v>
                </c:pt>
                <c:pt idx="180">
                  <c:v>1.31399842797241</c:v>
                </c:pt>
                <c:pt idx="181">
                  <c:v>1.31434011027205</c:v>
                </c:pt>
                <c:pt idx="182">
                  <c:v>1.28847763757423</c:v>
                </c:pt>
                <c:pt idx="183">
                  <c:v>1.31183193632437</c:v>
                </c:pt>
                <c:pt idx="184">
                  <c:v>1.34664106598512</c:v>
                </c:pt>
                <c:pt idx="185">
                  <c:v>1.4389552397532399</c:v>
                </c:pt>
                <c:pt idx="186">
                  <c:v>1.44140374230515</c:v>
                </c:pt>
                <c:pt idx="187">
                  <c:v>1.5159587447696401</c:v>
                </c:pt>
                <c:pt idx="188">
                  <c:v>1.6245682748849199</c:v>
                </c:pt>
                <c:pt idx="189">
                  <c:v>1.72494809166304</c:v>
                </c:pt>
                <c:pt idx="190">
                  <c:v>1.8302786668203299</c:v>
                </c:pt>
                <c:pt idx="191">
                  <c:v>1.84551205354478</c:v>
                </c:pt>
                <c:pt idx="192">
                  <c:v>1.9521246849195599</c:v>
                </c:pt>
                <c:pt idx="193">
                  <c:v>1.9882529043952699</c:v>
                </c:pt>
                <c:pt idx="194">
                  <c:v>1.89438523560017</c:v>
                </c:pt>
                <c:pt idx="195">
                  <c:v>1.9197522340261599</c:v>
                </c:pt>
                <c:pt idx="196">
                  <c:v>1.96660904483004</c:v>
                </c:pt>
                <c:pt idx="197">
                  <c:v>1.9448058801860699</c:v>
                </c:pt>
                <c:pt idx="198">
                  <c:v>1.8298604515789501</c:v>
                </c:pt>
                <c:pt idx="199">
                  <c:v>1.94698880150063</c:v>
                </c:pt>
                <c:pt idx="200">
                  <c:v>1.98157804131185</c:v>
                </c:pt>
                <c:pt idx="201">
                  <c:v>1.9890537711746099</c:v>
                </c:pt>
                <c:pt idx="202">
                  <c:v>2.0387781035569899</c:v>
                </c:pt>
                <c:pt idx="203">
                  <c:v>2.0051157605146401</c:v>
                </c:pt>
                <c:pt idx="204">
                  <c:v>2.1075158146642701</c:v>
                </c:pt>
                <c:pt idx="205">
                  <c:v>2.2237313614596399</c:v>
                </c:pt>
                <c:pt idx="206">
                  <c:v>2.1914067842236902</c:v>
                </c:pt>
                <c:pt idx="207">
                  <c:v>2.2261618016143401</c:v>
                </c:pt>
                <c:pt idx="208">
                  <c:v>2.2271982609980401</c:v>
                </c:pt>
                <c:pt idx="209">
                  <c:v>2.2316841506999801</c:v>
                </c:pt>
                <c:pt idx="210">
                  <c:v>2.27032239788144</c:v>
                </c:pt>
                <c:pt idx="211">
                  <c:v>2.3634686783460901</c:v>
                </c:pt>
                <c:pt idx="212">
                  <c:v>2.4114660848112002</c:v>
                </c:pt>
                <c:pt idx="213">
                  <c:v>2.5620301455385901</c:v>
                </c:pt>
                <c:pt idx="214">
                  <c:v>2.4624289351631798</c:v>
                </c:pt>
                <c:pt idx="215">
                  <c:v>2.65549940571823</c:v>
                </c:pt>
                <c:pt idx="216">
                  <c:v>2.7016398180991201</c:v>
                </c:pt>
                <c:pt idx="217">
                  <c:v>2.7119768412993301</c:v>
                </c:pt>
                <c:pt idx="218">
                  <c:v>2.65240584496958</c:v>
                </c:pt>
                <c:pt idx="219">
                  <c:v>2.8177496505992199</c:v>
                </c:pt>
                <c:pt idx="220">
                  <c:v>2.9528434901907898</c:v>
                </c:pt>
                <c:pt idx="221">
                  <c:v>3.0679134074676</c:v>
                </c:pt>
                <c:pt idx="222">
                  <c:v>3.23466604748499</c:v>
                </c:pt>
                <c:pt idx="223">
                  <c:v>3.2762903838831701</c:v>
                </c:pt>
                <c:pt idx="224">
                  <c:v>3.4837720056083898</c:v>
                </c:pt>
                <c:pt idx="225">
                  <c:v>3.2805293480858899</c:v>
                </c:pt>
                <c:pt idx="226">
                  <c:v>3.4751909712528799</c:v>
                </c:pt>
                <c:pt idx="227">
                  <c:v>3.6237121587860202</c:v>
                </c:pt>
                <c:pt idx="228">
                  <c:v>3.76724783552902</c:v>
                </c:pt>
                <c:pt idx="229">
                  <c:v>3.62172822561508</c:v>
                </c:pt>
                <c:pt idx="230">
                  <c:v>3.52511755984357</c:v>
                </c:pt>
                <c:pt idx="231">
                  <c:v>3.2963539533461499</c:v>
                </c:pt>
                <c:pt idx="232">
                  <c:v>2.9672542015094798</c:v>
                </c:pt>
                <c:pt idx="233">
                  <c:v>2.9680257840453499</c:v>
                </c:pt>
                <c:pt idx="234">
                  <c:v>2.9687085050720001</c:v>
                </c:pt>
                <c:pt idx="235">
                  <c:v>2.9694507712663598</c:v>
                </c:pt>
                <c:pt idx="236">
                  <c:v>2.9702229249817602</c:v>
                </c:pt>
                <c:pt idx="237">
                  <c:v>2.9708764426419898</c:v>
                </c:pt>
                <c:pt idx="238">
                  <c:v>2.97164896707829</c:v>
                </c:pt>
                <c:pt idx="239">
                  <c:v>2.97239196847636</c:v>
                </c:pt>
                <c:pt idx="240">
                  <c:v>2.9731351556470802</c:v>
                </c:pt>
                <c:pt idx="241">
                  <c:v>2.9737595764695701</c:v>
                </c:pt>
                <c:pt idx="242">
                  <c:v>2.9584459750684902</c:v>
                </c:pt>
                <c:pt idx="243">
                  <c:v>2.9075223958206999</c:v>
                </c:pt>
                <c:pt idx="244">
                  <c:v>2.8935677108517401</c:v>
                </c:pt>
                <c:pt idx="245">
                  <c:v>2.9665735266420099</c:v>
                </c:pt>
                <c:pt idx="246">
                  <c:v>2.9090095431759901</c:v>
                </c:pt>
                <c:pt idx="247">
                  <c:v>2.9990118136962201</c:v>
                </c:pt>
                <c:pt idx="248">
                  <c:v>2.88336652933685</c:v>
                </c:pt>
                <c:pt idx="249">
                  <c:v>2.7301790934788102</c:v>
                </c:pt>
                <c:pt idx="250">
                  <c:v>2.7323094319407999</c:v>
                </c:pt>
                <c:pt idx="251">
                  <c:v>2.7930715332411</c:v>
                </c:pt>
                <c:pt idx="252">
                  <c:v>2.9998504885161599</c:v>
                </c:pt>
                <c:pt idx="253">
                  <c:v>2.9993272288956399</c:v>
                </c:pt>
                <c:pt idx="254">
                  <c:v>2.84847933340453</c:v>
                </c:pt>
                <c:pt idx="255">
                  <c:v>2.8582499483654602</c:v>
                </c:pt>
                <c:pt idx="256">
                  <c:v>2.7735972723879301</c:v>
                </c:pt>
                <c:pt idx="257">
                  <c:v>2.9409124982761901</c:v>
                </c:pt>
                <c:pt idx="258">
                  <c:v>2.7005351612347401</c:v>
                </c:pt>
                <c:pt idx="259">
                  <c:v>2.7019397906443201</c:v>
                </c:pt>
                <c:pt idx="260">
                  <c:v>2.70464302776388</c:v>
                </c:pt>
                <c:pt idx="261">
                  <c:v>2.7070241135309998</c:v>
                </c:pt>
                <c:pt idx="262">
                  <c:v>2.70994922034523</c:v>
                </c:pt>
                <c:pt idx="263">
                  <c:v>2.7126604707401998</c:v>
                </c:pt>
                <c:pt idx="264">
                  <c:v>2.7152658230544402</c:v>
                </c:pt>
                <c:pt idx="265">
                  <c:v>2.7176562608086399</c:v>
                </c:pt>
                <c:pt idx="266">
                  <c:v>2.7198312121831099</c:v>
                </c:pt>
                <c:pt idx="267">
                  <c:v>2.7109137057835699</c:v>
                </c:pt>
                <c:pt idx="268">
                  <c:v>2.7967273896975802</c:v>
                </c:pt>
                <c:pt idx="269">
                  <c:v>2.8877443355695198</c:v>
                </c:pt>
                <c:pt idx="270">
                  <c:v>2.9441713572441999</c:v>
                </c:pt>
                <c:pt idx="271">
                  <c:v>3.0975288886026302</c:v>
                </c:pt>
                <c:pt idx="272">
                  <c:v>3.1540945518474901</c:v>
                </c:pt>
                <c:pt idx="273">
                  <c:v>3.2031505529614601</c:v>
                </c:pt>
                <c:pt idx="274">
                  <c:v>3.2473403048085601</c:v>
                </c:pt>
                <c:pt idx="275">
                  <c:v>3.3784102757803298</c:v>
                </c:pt>
                <c:pt idx="276">
                  <c:v>3.5287600346535499</c:v>
                </c:pt>
                <c:pt idx="277">
                  <c:v>3.3225908257053298</c:v>
                </c:pt>
                <c:pt idx="278">
                  <c:v>3.1473208366563501</c:v>
                </c:pt>
                <c:pt idx="279">
                  <c:v>3.2023684503366101</c:v>
                </c:pt>
                <c:pt idx="280">
                  <c:v>3.3602921534385501</c:v>
                </c:pt>
                <c:pt idx="281">
                  <c:v>3.358437770488</c:v>
                </c:pt>
                <c:pt idx="282">
                  <c:v>3.4548681982566398</c:v>
                </c:pt>
                <c:pt idx="283">
                  <c:v>3.6507340152488199</c:v>
                </c:pt>
                <c:pt idx="284">
                  <c:v>3.8649614723897101</c:v>
                </c:pt>
                <c:pt idx="285">
                  <c:v>3.92364407009073</c:v>
                </c:pt>
                <c:pt idx="286">
                  <c:v>3.8435147099823199</c:v>
                </c:pt>
                <c:pt idx="287">
                  <c:v>4.0363461614232596</c:v>
                </c:pt>
                <c:pt idx="288">
                  <c:v>3.9457968605665599</c:v>
                </c:pt>
                <c:pt idx="289">
                  <c:v>3.8471907186119298</c:v>
                </c:pt>
                <c:pt idx="290">
                  <c:v>4.1188792148606197</c:v>
                </c:pt>
                <c:pt idx="291">
                  <c:v>4.3013729210690403</c:v>
                </c:pt>
                <c:pt idx="292">
                  <c:v>4.3358673281635198</c:v>
                </c:pt>
                <c:pt idx="293">
                  <c:v>4.2324022223825999</c:v>
                </c:pt>
                <c:pt idx="294">
                  <c:v>4.2616016999347304</c:v>
                </c:pt>
                <c:pt idx="295">
                  <c:v>4.4098474349429599</c:v>
                </c:pt>
                <c:pt idx="296">
                  <c:v>4.4813372931014204</c:v>
                </c:pt>
                <c:pt idx="297">
                  <c:v>4.3674655314402102</c:v>
                </c:pt>
                <c:pt idx="298">
                  <c:v>4.5663644623420003</c:v>
                </c:pt>
                <c:pt idx="299">
                  <c:v>4.34502811352192</c:v>
                </c:pt>
                <c:pt idx="300">
                  <c:v>4.4896018937483104</c:v>
                </c:pt>
                <c:pt idx="301">
                  <c:v>4.6689481894714397</c:v>
                </c:pt>
                <c:pt idx="302">
                  <c:v>4.7193271317635803</c:v>
                </c:pt>
                <c:pt idx="303">
                  <c:v>4.6904486721493202</c:v>
                </c:pt>
                <c:pt idx="304">
                  <c:v>4.6026425635353796</c:v>
                </c:pt>
                <c:pt idx="305">
                  <c:v>4.5780537058653898</c:v>
                </c:pt>
                <c:pt idx="306">
                  <c:v>4.8562455692633204</c:v>
                </c:pt>
                <c:pt idx="307">
                  <c:v>5.0054519120152401</c:v>
                </c:pt>
                <c:pt idx="308">
                  <c:v>4.9976141742262596</c:v>
                </c:pt>
                <c:pt idx="309">
                  <c:v>4.9926009989617297</c:v>
                </c:pt>
                <c:pt idx="310">
                  <c:v>4.92836387841575</c:v>
                </c:pt>
                <c:pt idx="311">
                  <c:v>4.79807841538174</c:v>
                </c:pt>
                <c:pt idx="312">
                  <c:v>4.8307174062381701</c:v>
                </c:pt>
                <c:pt idx="313">
                  <c:v>4.6405449563606398</c:v>
                </c:pt>
                <c:pt idx="314">
                  <c:v>4.6469531367844699</c:v>
                </c:pt>
                <c:pt idx="315">
                  <c:v>4.3903501621576702</c:v>
                </c:pt>
                <c:pt idx="316">
                  <c:v>4.3562585161205503</c:v>
                </c:pt>
                <c:pt idx="317">
                  <c:v>4.3617506964341004</c:v>
                </c:pt>
                <c:pt idx="318">
                  <c:v>4.4455361540503402</c:v>
                </c:pt>
                <c:pt idx="319">
                  <c:v>4.4519645873071196</c:v>
                </c:pt>
                <c:pt idx="320">
                  <c:v>4.6852528660490798</c:v>
                </c:pt>
                <c:pt idx="321">
                  <c:v>4.7674957596673</c:v>
                </c:pt>
                <c:pt idx="322">
                  <c:v>4.9472795149387396</c:v>
                </c:pt>
                <c:pt idx="323">
                  <c:v>5.1624515509364501</c:v>
                </c:pt>
                <c:pt idx="324">
                  <c:v>5.3254097032430403</c:v>
                </c:pt>
                <c:pt idx="325">
                  <c:v>5.3880018614313698</c:v>
                </c:pt>
                <c:pt idx="326">
                  <c:v>5.6580548880694801</c:v>
                </c:pt>
                <c:pt idx="327">
                  <c:v>5.5273638360342199</c:v>
                </c:pt>
                <c:pt idx="328">
                  <c:v>5.8856771257167102</c:v>
                </c:pt>
                <c:pt idx="329">
                  <c:v>5.7912917042880503</c:v>
                </c:pt>
                <c:pt idx="330">
                  <c:v>6.3410579393856699</c:v>
                </c:pt>
                <c:pt idx="331">
                  <c:v>6.6957432479099896</c:v>
                </c:pt>
                <c:pt idx="332">
                  <c:v>6.7411451719857602</c:v>
                </c:pt>
                <c:pt idx="333">
                  <c:v>6.9494302999002802</c:v>
                </c:pt>
                <c:pt idx="334">
                  <c:v>6.9449124501801398</c:v>
                </c:pt>
                <c:pt idx="335">
                  <c:v>7.1671168861746999</c:v>
                </c:pt>
                <c:pt idx="336">
                  <c:v>7.2467717032423504</c:v>
                </c:pt>
                <c:pt idx="337">
                  <c:v>7.7279483329002003</c:v>
                </c:pt>
                <c:pt idx="338">
                  <c:v>7.8818096951293297</c:v>
                </c:pt>
                <c:pt idx="339">
                  <c:v>7.9121740474712601</c:v>
                </c:pt>
                <c:pt idx="340">
                  <c:v>7.8957580581752804</c:v>
                </c:pt>
                <c:pt idx="341">
                  <c:v>7.6990859083943297</c:v>
                </c:pt>
                <c:pt idx="342">
                  <c:v>8.2550740671262304</c:v>
                </c:pt>
                <c:pt idx="343">
                  <c:v>8.3960595308649904</c:v>
                </c:pt>
                <c:pt idx="344">
                  <c:v>8.1592277871596099</c:v>
                </c:pt>
                <c:pt idx="345">
                  <c:v>8.4850528355326809</c:v>
                </c:pt>
                <c:pt idx="346">
                  <c:v>9.0581495679875594</c:v>
                </c:pt>
                <c:pt idx="347">
                  <c:v>9.0993104577728996</c:v>
                </c:pt>
                <c:pt idx="348">
                  <c:v>8.6470574911061409</c:v>
                </c:pt>
                <c:pt idx="349">
                  <c:v>8.9653020781542203</c:v>
                </c:pt>
                <c:pt idx="350">
                  <c:v>9.4129173250212208</c:v>
                </c:pt>
                <c:pt idx="351">
                  <c:v>9.12953808253706</c:v>
                </c:pt>
                <c:pt idx="352">
                  <c:v>8.6769611322418498</c:v>
                </c:pt>
                <c:pt idx="353">
                  <c:v>8.7439864790987496</c:v>
                </c:pt>
                <c:pt idx="354">
                  <c:v>8.7941973214638498</c:v>
                </c:pt>
                <c:pt idx="355">
                  <c:v>9.0918004140889401</c:v>
                </c:pt>
                <c:pt idx="356">
                  <c:v>8.7888413046412008</c:v>
                </c:pt>
                <c:pt idx="357">
                  <c:v>8.4460671427135594</c:v>
                </c:pt>
                <c:pt idx="358">
                  <c:v>8.4655990342287399</c:v>
                </c:pt>
                <c:pt idx="359">
                  <c:v>8.4869579632329497</c:v>
                </c:pt>
                <c:pt idx="360">
                  <c:v>8.6384429846248008</c:v>
                </c:pt>
                <c:pt idx="361">
                  <c:v>8.5938928012680993</c:v>
                </c:pt>
                <c:pt idx="362">
                  <c:v>8.6759941867442301</c:v>
                </c:pt>
                <c:pt idx="363">
                  <c:v>8.2522618848968108</c:v>
                </c:pt>
                <c:pt idx="364">
                  <c:v>8.2067240498132996</c:v>
                </c:pt>
                <c:pt idx="365">
                  <c:v>8.2312972761644598</c:v>
                </c:pt>
                <c:pt idx="366">
                  <c:v>8.2547881702534092</c:v>
                </c:pt>
                <c:pt idx="367">
                  <c:v>8.2738777209635508</c:v>
                </c:pt>
                <c:pt idx="368">
                  <c:v>8.2975733396477001</c:v>
                </c:pt>
                <c:pt idx="369">
                  <c:v>8.3075361052391496</c:v>
                </c:pt>
                <c:pt idx="370">
                  <c:v>8.3145172276069506</c:v>
                </c:pt>
                <c:pt idx="371">
                  <c:v>8.32150421646379</c:v>
                </c:pt>
                <c:pt idx="372">
                  <c:v>8.4261525493607401</c:v>
                </c:pt>
                <c:pt idx="373">
                  <c:v>8.6767173771629995</c:v>
                </c:pt>
                <c:pt idx="374">
                  <c:v>9.0630089696803395</c:v>
                </c:pt>
                <c:pt idx="375">
                  <c:v>9.2409748060742398</c:v>
                </c:pt>
                <c:pt idx="376">
                  <c:v>9.6862879159275508</c:v>
                </c:pt>
                <c:pt idx="377">
                  <c:v>9.9502506949959102</c:v>
                </c:pt>
                <c:pt idx="378">
                  <c:v>10.259694780354501</c:v>
                </c:pt>
                <c:pt idx="379">
                  <c:v>10.8081698511587</c:v>
                </c:pt>
                <c:pt idx="380">
                  <c:v>10.907184314554</c:v>
                </c:pt>
                <c:pt idx="381">
                  <c:v>11.0335185250426</c:v>
                </c:pt>
                <c:pt idx="382">
                  <c:v>11.0884096626374</c:v>
                </c:pt>
                <c:pt idx="383">
                  <c:v>11.514025447931401</c:v>
                </c:pt>
                <c:pt idx="384">
                  <c:v>11.739462078754499</c:v>
                </c:pt>
                <c:pt idx="385">
                  <c:v>11.7332668186988</c:v>
                </c:pt>
                <c:pt idx="386">
                  <c:v>12.132936597647401</c:v>
                </c:pt>
                <c:pt idx="387">
                  <c:v>11.9855241492416</c:v>
                </c:pt>
                <c:pt idx="388">
                  <c:v>11.4456330805071</c:v>
                </c:pt>
                <c:pt idx="389">
                  <c:v>11.6254210106756</c:v>
                </c:pt>
                <c:pt idx="390">
                  <c:v>11.843028279992801</c:v>
                </c:pt>
                <c:pt idx="391">
                  <c:v>12.173924829398601</c:v>
                </c:pt>
                <c:pt idx="392">
                  <c:v>11.364247112517299</c:v>
                </c:pt>
                <c:pt idx="393">
                  <c:v>11.3871815397464</c:v>
                </c:pt>
                <c:pt idx="394">
                  <c:v>11.4265322057032</c:v>
                </c:pt>
                <c:pt idx="395">
                  <c:v>11.4494069935576</c:v>
                </c:pt>
                <c:pt idx="396">
                  <c:v>11.480704542070299</c:v>
                </c:pt>
                <c:pt idx="397">
                  <c:v>11.321588535990101</c:v>
                </c:pt>
                <c:pt idx="398">
                  <c:v>11.0708648414733</c:v>
                </c:pt>
                <c:pt idx="399">
                  <c:v>11.420610590344101</c:v>
                </c:pt>
                <c:pt idx="400">
                  <c:v>10.7544574083625</c:v>
                </c:pt>
                <c:pt idx="401">
                  <c:v>10.8745924897453</c:v>
                </c:pt>
                <c:pt idx="402">
                  <c:v>10.8953693734632</c:v>
                </c:pt>
                <c:pt idx="403">
                  <c:v>11.426041108244601</c:v>
                </c:pt>
                <c:pt idx="404">
                  <c:v>12.155019906983799</c:v>
                </c:pt>
                <c:pt idx="405">
                  <c:v>12.6100839385615</c:v>
                </c:pt>
                <c:pt idx="406">
                  <c:v>13.0070529400951</c:v>
                </c:pt>
                <c:pt idx="407">
                  <c:v>13.0680944434118</c:v>
                </c:pt>
                <c:pt idx="408">
                  <c:v>13.401325332582401</c:v>
                </c:pt>
                <c:pt idx="409">
                  <c:v>13.0145928269979</c:v>
                </c:pt>
                <c:pt idx="410">
                  <c:v>13.4029540417511</c:v>
                </c:pt>
                <c:pt idx="411">
                  <c:v>13.7682861992137</c:v>
                </c:pt>
                <c:pt idx="412">
                  <c:v>13.4943598640758</c:v>
                </c:pt>
                <c:pt idx="413">
                  <c:v>13.868320549056</c:v>
                </c:pt>
                <c:pt idx="414">
                  <c:v>14.5069432405397</c:v>
                </c:pt>
                <c:pt idx="415">
                  <c:v>14.5077148032225</c:v>
                </c:pt>
                <c:pt idx="416">
                  <c:v>13.9784877035087</c:v>
                </c:pt>
                <c:pt idx="417">
                  <c:v>14.2589345518049</c:v>
                </c:pt>
                <c:pt idx="418">
                  <c:v>14.1913163633272</c:v>
                </c:pt>
                <c:pt idx="419">
                  <c:v>13.9631353685789</c:v>
                </c:pt>
                <c:pt idx="420">
                  <c:v>13.9969652131664</c:v>
                </c:pt>
                <c:pt idx="421">
                  <c:v>14.0234432998336</c:v>
                </c:pt>
                <c:pt idx="422">
                  <c:v>14.061777110243</c:v>
                </c:pt>
                <c:pt idx="423">
                  <c:v>14.0941547988085</c:v>
                </c:pt>
                <c:pt idx="424">
                  <c:v>14.1236407627395</c:v>
                </c:pt>
                <c:pt idx="425">
                  <c:v>14.159416843881299</c:v>
                </c:pt>
                <c:pt idx="426">
                  <c:v>14.1877625966097</c:v>
                </c:pt>
                <c:pt idx="427">
                  <c:v>14.2904698190552</c:v>
                </c:pt>
                <c:pt idx="428">
                  <c:v>15.0289759758552</c:v>
                </c:pt>
                <c:pt idx="429">
                  <c:v>14.706437036100001</c:v>
                </c:pt>
                <c:pt idx="430">
                  <c:v>15.1915299292674</c:v>
                </c:pt>
                <c:pt idx="431">
                  <c:v>15.920714230346</c:v>
                </c:pt>
                <c:pt idx="432">
                  <c:v>16.237412549149699</c:v>
                </c:pt>
                <c:pt idx="433">
                  <c:v>15.949111051755599</c:v>
                </c:pt>
                <c:pt idx="434">
                  <c:v>15.926880777345801</c:v>
                </c:pt>
                <c:pt idx="435">
                  <c:v>16.776443683759801</c:v>
                </c:pt>
                <c:pt idx="436">
                  <c:v>16.558918537601599</c:v>
                </c:pt>
                <c:pt idx="437">
                  <c:v>17.025342755983601</c:v>
                </c:pt>
                <c:pt idx="438">
                  <c:v>16.926610469034699</c:v>
                </c:pt>
                <c:pt idx="439">
                  <c:v>17.2862540807714</c:v>
                </c:pt>
                <c:pt idx="440">
                  <c:v>17.7181375240697</c:v>
                </c:pt>
                <c:pt idx="441">
                  <c:v>18.040388628489701</c:v>
                </c:pt>
                <c:pt idx="442">
                  <c:v>18.353349970218801</c:v>
                </c:pt>
                <c:pt idx="443">
                  <c:v>18.4276397947798</c:v>
                </c:pt>
                <c:pt idx="444">
                  <c:v>18.7436353943326</c:v>
                </c:pt>
                <c:pt idx="445">
                  <c:v>19.036283192749501</c:v>
                </c:pt>
                <c:pt idx="446">
                  <c:v>19.4241402513527</c:v>
                </c:pt>
                <c:pt idx="447">
                  <c:v>19.1952481521426</c:v>
                </c:pt>
                <c:pt idx="448">
                  <c:v>19.765136529917701</c:v>
                </c:pt>
                <c:pt idx="449">
                  <c:v>19.941262988885001</c:v>
                </c:pt>
                <c:pt idx="450">
                  <c:v>19.9921910317738</c:v>
                </c:pt>
                <c:pt idx="451">
                  <c:v>20.060548044535199</c:v>
                </c:pt>
                <c:pt idx="452">
                  <c:v>20.823410611679002</c:v>
                </c:pt>
                <c:pt idx="453">
                  <c:v>20.981635972629899</c:v>
                </c:pt>
                <c:pt idx="454">
                  <c:v>20.781571124097599</c:v>
                </c:pt>
                <c:pt idx="455">
                  <c:v>21.493339627089501</c:v>
                </c:pt>
                <c:pt idx="456">
                  <c:v>21.395852994045399</c:v>
                </c:pt>
                <c:pt idx="457">
                  <c:v>20.292841809216601</c:v>
                </c:pt>
                <c:pt idx="458">
                  <c:v>20.647002236457102</c:v>
                </c:pt>
                <c:pt idx="459">
                  <c:v>21.278824651062301</c:v>
                </c:pt>
                <c:pt idx="460">
                  <c:v>21.955659044086801</c:v>
                </c:pt>
                <c:pt idx="461">
                  <c:v>22.596155155248599</c:v>
                </c:pt>
                <c:pt idx="462">
                  <c:v>22.669483794907201</c:v>
                </c:pt>
                <c:pt idx="463">
                  <c:v>22.971817094717</c:v>
                </c:pt>
                <c:pt idx="464">
                  <c:v>23.2238987644734</c:v>
                </c:pt>
                <c:pt idx="465">
                  <c:v>23.019714233725502</c:v>
                </c:pt>
                <c:pt idx="466">
                  <c:v>22.534782039358699</c:v>
                </c:pt>
                <c:pt idx="467">
                  <c:v>23.085247953492601</c:v>
                </c:pt>
                <c:pt idx="468">
                  <c:v>22.186825763042901</c:v>
                </c:pt>
                <c:pt idx="469">
                  <c:v>22.2699527764285</c:v>
                </c:pt>
                <c:pt idx="470">
                  <c:v>22.3502618484276</c:v>
                </c:pt>
                <c:pt idx="471">
                  <c:v>22.442975373098498</c:v>
                </c:pt>
                <c:pt idx="472">
                  <c:v>22.532693189943899</c:v>
                </c:pt>
                <c:pt idx="473">
                  <c:v>22.637023574195702</c:v>
                </c:pt>
                <c:pt idx="474">
                  <c:v>22.727743916496902</c:v>
                </c:pt>
                <c:pt idx="475">
                  <c:v>22.818600121260801</c:v>
                </c:pt>
                <c:pt idx="476">
                  <c:v>23.700618491997201</c:v>
                </c:pt>
                <c:pt idx="477">
                  <c:v>23.977270846173798</c:v>
                </c:pt>
                <c:pt idx="478">
                  <c:v>25.034216951217601</c:v>
                </c:pt>
                <c:pt idx="479">
                  <c:v>26.0845089843707</c:v>
                </c:pt>
                <c:pt idx="480">
                  <c:v>25.0287065998053</c:v>
                </c:pt>
                <c:pt idx="481">
                  <c:v>25.7006396609241</c:v>
                </c:pt>
                <c:pt idx="482">
                  <c:v>26.963841543909702</c:v>
                </c:pt>
                <c:pt idx="483">
                  <c:v>26.809965024847902</c:v>
                </c:pt>
                <c:pt idx="484">
                  <c:v>27.724255380332</c:v>
                </c:pt>
                <c:pt idx="485">
                  <c:v>26.970988311944001</c:v>
                </c:pt>
                <c:pt idx="486">
                  <c:v>27.167987136582202</c:v>
                </c:pt>
                <c:pt idx="487">
                  <c:v>28.095071353209601</c:v>
                </c:pt>
                <c:pt idx="488">
                  <c:v>27.071746750015599</c:v>
                </c:pt>
                <c:pt idx="489">
                  <c:v>26.387775539878898</c:v>
                </c:pt>
                <c:pt idx="490">
                  <c:v>26.487701078688701</c:v>
                </c:pt>
                <c:pt idx="491">
                  <c:v>27.106500126754302</c:v>
                </c:pt>
                <c:pt idx="492">
                  <c:v>27.834774974021599</c:v>
                </c:pt>
                <c:pt idx="493">
                  <c:v>28.136068552360602</c:v>
                </c:pt>
                <c:pt idx="494">
                  <c:v>27.510543599875799</c:v>
                </c:pt>
                <c:pt idx="495">
                  <c:v>27.992946486627002</c:v>
                </c:pt>
                <c:pt idx="496">
                  <c:v>29.264229599110699</c:v>
                </c:pt>
                <c:pt idx="497">
                  <c:v>29.511289998838599</c:v>
                </c:pt>
                <c:pt idx="498">
                  <c:v>31.251250524414399</c:v>
                </c:pt>
                <c:pt idx="499">
                  <c:v>30.157047031920101</c:v>
                </c:pt>
                <c:pt idx="500">
                  <c:v>29.935568563969301</c:v>
                </c:pt>
                <c:pt idx="501">
                  <c:v>28.3229013554018</c:v>
                </c:pt>
                <c:pt idx="502">
                  <c:v>28.617637870025501</c:v>
                </c:pt>
                <c:pt idx="503">
                  <c:v>28.768256670720099</c:v>
                </c:pt>
                <c:pt idx="504">
                  <c:v>28.518303048483499</c:v>
                </c:pt>
                <c:pt idx="505">
                  <c:v>27.448762536421398</c:v>
                </c:pt>
                <c:pt idx="506">
                  <c:v>27.593229375807802</c:v>
                </c:pt>
                <c:pt idx="507">
                  <c:v>27.732633527439599</c:v>
                </c:pt>
                <c:pt idx="508">
                  <c:v>27.907874262660901</c:v>
                </c:pt>
                <c:pt idx="509">
                  <c:v>28.075241523364902</c:v>
                </c:pt>
                <c:pt idx="510">
                  <c:v>26.901429019979201</c:v>
                </c:pt>
                <c:pt idx="511">
                  <c:v>25.957054973405299</c:v>
                </c:pt>
                <c:pt idx="512">
                  <c:v>26.115592708819602</c:v>
                </c:pt>
                <c:pt idx="513">
                  <c:v>26.2748336372536</c:v>
                </c:pt>
                <c:pt idx="514">
                  <c:v>26.424214874074298</c:v>
                </c:pt>
                <c:pt idx="515">
                  <c:v>26.5582447982571</c:v>
                </c:pt>
                <c:pt idx="516">
                  <c:v>26.698024712945902</c:v>
                </c:pt>
                <c:pt idx="517">
                  <c:v>26.851155043508399</c:v>
                </c:pt>
                <c:pt idx="518">
                  <c:v>26.9932869851521</c:v>
                </c:pt>
                <c:pt idx="519">
                  <c:v>27.135356590301701</c:v>
                </c:pt>
                <c:pt idx="520">
                  <c:v>27.278173928497701</c:v>
                </c:pt>
                <c:pt idx="521">
                  <c:v>26.8728425862374</c:v>
                </c:pt>
                <c:pt idx="522">
                  <c:v>28.239573280985301</c:v>
                </c:pt>
                <c:pt idx="523">
                  <c:v>29.979490852873301</c:v>
                </c:pt>
                <c:pt idx="524">
                  <c:v>31.5452020604674</c:v>
                </c:pt>
                <c:pt idx="525">
                  <c:v>32.091125472419201</c:v>
                </c:pt>
                <c:pt idx="526">
                  <c:v>33.522433548101098</c:v>
                </c:pt>
                <c:pt idx="527">
                  <c:v>34.670858456573697</c:v>
                </c:pt>
                <c:pt idx="528">
                  <c:v>33.385855860357601</c:v>
                </c:pt>
                <c:pt idx="529">
                  <c:v>33.508248444663103</c:v>
                </c:pt>
                <c:pt idx="530">
                  <c:v>32.123445664955703</c:v>
                </c:pt>
                <c:pt idx="531">
                  <c:v>32.009481998253897</c:v>
                </c:pt>
                <c:pt idx="532">
                  <c:v>31.4841050320417</c:v>
                </c:pt>
                <c:pt idx="533">
                  <c:v>30.207969214154499</c:v>
                </c:pt>
                <c:pt idx="534">
                  <c:v>30.025891769758601</c:v>
                </c:pt>
                <c:pt idx="535">
                  <c:v>30.138389282188399</c:v>
                </c:pt>
                <c:pt idx="536">
                  <c:v>30.457979398977599</c:v>
                </c:pt>
                <c:pt idx="537">
                  <c:v>31.409607171428799</c:v>
                </c:pt>
                <c:pt idx="538">
                  <c:v>31.688793307099299</c:v>
                </c:pt>
                <c:pt idx="539">
                  <c:v>31.8603939594203</c:v>
                </c:pt>
                <c:pt idx="540">
                  <c:v>32.360396385071702</c:v>
                </c:pt>
                <c:pt idx="541">
                  <c:v>31.668415556070698</c:v>
                </c:pt>
                <c:pt idx="542">
                  <c:v>31.517129626519701</c:v>
                </c:pt>
                <c:pt idx="543">
                  <c:v>32.639025434751296</c:v>
                </c:pt>
                <c:pt idx="544">
                  <c:v>32.3874092650764</c:v>
                </c:pt>
                <c:pt idx="545">
                  <c:v>32.678587439702298</c:v>
                </c:pt>
                <c:pt idx="546">
                  <c:v>34.291369153674196</c:v>
                </c:pt>
                <c:pt idx="547">
                  <c:v>34.658805183625098</c:v>
                </c:pt>
                <c:pt idx="548">
                  <c:v>33.675677700185503</c:v>
                </c:pt>
                <c:pt idx="549">
                  <c:v>32.189411703142902</c:v>
                </c:pt>
                <c:pt idx="550">
                  <c:v>32.841447743254797</c:v>
                </c:pt>
                <c:pt idx="551">
                  <c:v>33.012645745834497</c:v>
                </c:pt>
                <c:pt idx="552">
                  <c:v>33.180093763778402</c:v>
                </c:pt>
                <c:pt idx="553">
                  <c:v>33.347723393468002</c:v>
                </c:pt>
                <c:pt idx="554">
                  <c:v>33.5584455219539</c:v>
                </c:pt>
                <c:pt idx="555">
                  <c:v>33.790764528933899</c:v>
                </c:pt>
                <c:pt idx="556">
                  <c:v>34.022643745590301</c:v>
                </c:pt>
                <c:pt idx="557">
                  <c:v>33.176387033441998</c:v>
                </c:pt>
                <c:pt idx="558">
                  <c:v>31.979263540980298</c:v>
                </c:pt>
                <c:pt idx="559">
                  <c:v>32.184554212422398</c:v>
                </c:pt>
                <c:pt idx="560">
                  <c:v>32.383395031003701</c:v>
                </c:pt>
                <c:pt idx="561">
                  <c:v>32.574666323292497</c:v>
                </c:pt>
                <c:pt idx="562">
                  <c:v>32.752987193740402</c:v>
                </c:pt>
                <c:pt idx="563">
                  <c:v>33.001493217925102</c:v>
                </c:pt>
                <c:pt idx="564">
                  <c:v>33.249227646619097</c:v>
                </c:pt>
                <c:pt idx="565">
                  <c:v>33.449292599008899</c:v>
                </c:pt>
                <c:pt idx="566">
                  <c:v>33.685568532363803</c:v>
                </c:pt>
                <c:pt idx="567">
                  <c:v>33.886229093433201</c:v>
                </c:pt>
                <c:pt idx="568">
                  <c:v>34.158351544092703</c:v>
                </c:pt>
                <c:pt idx="569">
                  <c:v>34.331611723606201</c:v>
                </c:pt>
                <c:pt idx="570">
                  <c:v>34.517478725306397</c:v>
                </c:pt>
                <c:pt idx="571">
                  <c:v>34.757475885350999</c:v>
                </c:pt>
                <c:pt idx="572">
                  <c:v>34.956832348200599</c:v>
                </c:pt>
                <c:pt idx="573">
                  <c:v>36.239272373873199</c:v>
                </c:pt>
                <c:pt idx="574">
                  <c:v>37.350263951664303</c:v>
                </c:pt>
                <c:pt idx="575">
                  <c:v>39.094885365722298</c:v>
                </c:pt>
                <c:pt idx="576">
                  <c:v>41.2973973347206</c:v>
                </c:pt>
                <c:pt idx="577">
                  <c:v>43.457085864029303</c:v>
                </c:pt>
                <c:pt idx="578">
                  <c:v>40.804657523141202</c:v>
                </c:pt>
                <c:pt idx="579">
                  <c:v>39.844288105534602</c:v>
                </c:pt>
                <c:pt idx="580">
                  <c:v>38.354226222849597</c:v>
                </c:pt>
                <c:pt idx="581">
                  <c:v>40.602907761913499</c:v>
                </c:pt>
                <c:pt idx="582">
                  <c:v>41.856234442071901</c:v>
                </c:pt>
                <c:pt idx="583">
                  <c:v>40.379892790793498</c:v>
                </c:pt>
                <c:pt idx="584">
                  <c:v>42.868403630079499</c:v>
                </c:pt>
                <c:pt idx="585">
                  <c:v>43.162919037954197</c:v>
                </c:pt>
                <c:pt idx="586">
                  <c:v>44.334403767867798</c:v>
                </c:pt>
                <c:pt idx="587">
                  <c:v>43.859255511769902</c:v>
                </c:pt>
                <c:pt idx="588">
                  <c:v>43.422089300595502</c:v>
                </c:pt>
                <c:pt idx="589">
                  <c:v>45.369988088256903</c:v>
                </c:pt>
                <c:pt idx="590">
                  <c:v>45.090257004483199</c:v>
                </c:pt>
                <c:pt idx="591">
                  <c:v>45.025398078015698</c:v>
                </c:pt>
                <c:pt idx="592">
                  <c:v>46.1538728121199</c:v>
                </c:pt>
                <c:pt idx="593">
                  <c:v>45.215383022102401</c:v>
                </c:pt>
                <c:pt idx="594">
                  <c:v>44.223814874453502</c:v>
                </c:pt>
                <c:pt idx="595">
                  <c:v>45.615531288268699</c:v>
                </c:pt>
                <c:pt idx="596">
                  <c:v>43.945495975177899</c:v>
                </c:pt>
                <c:pt idx="597">
                  <c:v>43.242836693140099</c:v>
                </c:pt>
                <c:pt idx="598">
                  <c:v>42.812630148814797</c:v>
                </c:pt>
                <c:pt idx="599">
                  <c:v>43.038872803550497</c:v>
                </c:pt>
                <c:pt idx="600">
                  <c:v>42.573724046332899</c:v>
                </c:pt>
                <c:pt idx="601">
                  <c:v>44.7575403826417</c:v>
                </c:pt>
                <c:pt idx="602">
                  <c:v>44.176657319485301</c:v>
                </c:pt>
                <c:pt idx="603">
                  <c:v>43.586936178370998</c:v>
                </c:pt>
                <c:pt idx="604">
                  <c:v>43.518305049978501</c:v>
                </c:pt>
                <c:pt idx="605">
                  <c:v>43.7289826131681</c:v>
                </c:pt>
                <c:pt idx="606">
                  <c:v>43.9499064361788</c:v>
                </c:pt>
                <c:pt idx="607">
                  <c:v>44.162673435715</c:v>
                </c:pt>
                <c:pt idx="608">
                  <c:v>44.376470466934101</c:v>
                </c:pt>
                <c:pt idx="609">
                  <c:v>44.579264857760997</c:v>
                </c:pt>
                <c:pt idx="610">
                  <c:v>44.815237480205496</c:v>
                </c:pt>
                <c:pt idx="611">
                  <c:v>47.987910431486199</c:v>
                </c:pt>
                <c:pt idx="612">
                  <c:v>49.057853360250299</c:v>
                </c:pt>
                <c:pt idx="613">
                  <c:v>48.480490638970501</c:v>
                </c:pt>
                <c:pt idx="614">
                  <c:v>51.233517214887797</c:v>
                </c:pt>
                <c:pt idx="615">
                  <c:v>53.461522522793402</c:v>
                </c:pt>
                <c:pt idx="616">
                  <c:v>53.011271261536599</c:v>
                </c:pt>
                <c:pt idx="617">
                  <c:v>47.058638602693001</c:v>
                </c:pt>
                <c:pt idx="618">
                  <c:v>48.499409287638201</c:v>
                </c:pt>
                <c:pt idx="619">
                  <c:v>48.298229734945998</c:v>
                </c:pt>
                <c:pt idx="620">
                  <c:v>50.704224620118801</c:v>
                </c:pt>
                <c:pt idx="621">
                  <c:v>50.148103874733302</c:v>
                </c:pt>
                <c:pt idx="622">
                  <c:v>51.584575029912898</c:v>
                </c:pt>
                <c:pt idx="623">
                  <c:v>51.968390392882803</c:v>
                </c:pt>
                <c:pt idx="624">
                  <c:v>51.2505302542205</c:v>
                </c:pt>
                <c:pt idx="625">
                  <c:v>53.615578740925002</c:v>
                </c:pt>
                <c:pt idx="626">
                  <c:v>54.448654316716201</c:v>
                </c:pt>
                <c:pt idx="627">
                  <c:v>57.876361057800402</c:v>
                </c:pt>
                <c:pt idx="628">
                  <c:v>57.865610170344901</c:v>
                </c:pt>
                <c:pt idx="629">
                  <c:v>53.683186873794497</c:v>
                </c:pt>
                <c:pt idx="630">
                  <c:v>57.038434799201603</c:v>
                </c:pt>
                <c:pt idx="631">
                  <c:v>58.615499807370597</c:v>
                </c:pt>
                <c:pt idx="632">
                  <c:v>62.327759603516903</c:v>
                </c:pt>
                <c:pt idx="633">
                  <c:v>62.112080729507099</c:v>
                </c:pt>
                <c:pt idx="634">
                  <c:v>54.836125216738402</c:v>
                </c:pt>
                <c:pt idx="635">
                  <c:v>56.719233537606002</c:v>
                </c:pt>
                <c:pt idx="636">
                  <c:v>57.1735771217174</c:v>
                </c:pt>
                <c:pt idx="637">
                  <c:v>56.904401222992298</c:v>
                </c:pt>
                <c:pt idx="638">
                  <c:v>60.883942419594803</c:v>
                </c:pt>
                <c:pt idx="639">
                  <c:v>62.368027047865503</c:v>
                </c:pt>
                <c:pt idx="640">
                  <c:v>64.206142778955098</c:v>
                </c:pt>
                <c:pt idx="641">
                  <c:v>65.477069470852101</c:v>
                </c:pt>
                <c:pt idx="642">
                  <c:v>72.400121756731394</c:v>
                </c:pt>
                <c:pt idx="643">
                  <c:v>70.110450482874995</c:v>
                </c:pt>
                <c:pt idx="644">
                  <c:v>67.297310809649403</c:v>
                </c:pt>
                <c:pt idx="645">
                  <c:v>68.427756916913793</c:v>
                </c:pt>
                <c:pt idx="646">
                  <c:v>71.728792330550704</c:v>
                </c:pt>
                <c:pt idx="647">
                  <c:v>70.951944025755594</c:v>
                </c:pt>
                <c:pt idx="648">
                  <c:v>71.844365172266606</c:v>
                </c:pt>
                <c:pt idx="649">
                  <c:v>71.061690419016202</c:v>
                </c:pt>
                <c:pt idx="650">
                  <c:v>70.836335679745602</c:v>
                </c:pt>
                <c:pt idx="651">
                  <c:v>66.740234335913797</c:v>
                </c:pt>
                <c:pt idx="652">
                  <c:v>66.439246907145602</c:v>
                </c:pt>
                <c:pt idx="653">
                  <c:v>67.233036634059999</c:v>
                </c:pt>
                <c:pt idx="654">
                  <c:v>67.949306553301696</c:v>
                </c:pt>
                <c:pt idx="655">
                  <c:v>68.549778567167294</c:v>
                </c:pt>
                <c:pt idx="656">
                  <c:v>69.100265718878106</c:v>
                </c:pt>
                <c:pt idx="657">
                  <c:v>69.733190001417995</c:v>
                </c:pt>
                <c:pt idx="658">
                  <c:v>70.409933922241294</c:v>
                </c:pt>
                <c:pt idx="659">
                  <c:v>71.197763873316902</c:v>
                </c:pt>
                <c:pt idx="660">
                  <c:v>67.6357531662143</c:v>
                </c:pt>
                <c:pt idx="661">
                  <c:v>66.435633583522403</c:v>
                </c:pt>
                <c:pt idx="662">
                  <c:v>67.136706676729901</c:v>
                </c:pt>
                <c:pt idx="663">
                  <c:v>67.655563559345893</c:v>
                </c:pt>
                <c:pt idx="664">
                  <c:v>67.342367224118107</c:v>
                </c:pt>
                <c:pt idx="665">
                  <c:v>75.326738343686102</c:v>
                </c:pt>
                <c:pt idx="666">
                  <c:v>79.3217137016496</c:v>
                </c:pt>
                <c:pt idx="667">
                  <c:v>80.339949479703094</c:v>
                </c:pt>
                <c:pt idx="668">
                  <c:v>83.769126450884002</c:v>
                </c:pt>
                <c:pt idx="669">
                  <c:v>86.456638798577401</c:v>
                </c:pt>
                <c:pt idx="670">
                  <c:v>89.468756462896096</c:v>
                </c:pt>
                <c:pt idx="671">
                  <c:v>96.083527095020699</c:v>
                </c:pt>
                <c:pt idx="672">
                  <c:v>97.263712861776298</c:v>
                </c:pt>
                <c:pt idx="673">
                  <c:v>100.875276727939</c:v>
                </c:pt>
                <c:pt idx="674">
                  <c:v>97.485470875191893</c:v>
                </c:pt>
                <c:pt idx="675">
                  <c:v>97.722855156227794</c:v>
                </c:pt>
                <c:pt idx="676">
                  <c:v>99.352649399239795</c:v>
                </c:pt>
                <c:pt idx="677">
                  <c:v>96.677002155317894</c:v>
                </c:pt>
                <c:pt idx="678">
                  <c:v>99.461917609799499</c:v>
                </c:pt>
                <c:pt idx="679">
                  <c:v>98.359439152488406</c:v>
                </c:pt>
                <c:pt idx="680">
                  <c:v>97.127472082717901</c:v>
                </c:pt>
                <c:pt idx="681">
                  <c:v>93.187581576785007</c:v>
                </c:pt>
                <c:pt idx="682">
                  <c:v>93.866472801887795</c:v>
                </c:pt>
                <c:pt idx="683">
                  <c:v>94.639183268089198</c:v>
                </c:pt>
                <c:pt idx="684">
                  <c:v>95.370589290732596</c:v>
                </c:pt>
                <c:pt idx="685">
                  <c:v>96.094192479309001</c:v>
                </c:pt>
                <c:pt idx="686">
                  <c:v>96.884280854920206</c:v>
                </c:pt>
                <c:pt idx="687">
                  <c:v>98.265788909192693</c:v>
                </c:pt>
                <c:pt idx="688">
                  <c:v>98.318146589832693</c:v>
                </c:pt>
                <c:pt idx="689">
                  <c:v>98.457812209375803</c:v>
                </c:pt>
                <c:pt idx="690">
                  <c:v>97.454984498161707</c:v>
                </c:pt>
                <c:pt idx="691">
                  <c:v>99.868409397597105</c:v>
                </c:pt>
                <c:pt idx="692">
                  <c:v>108.48235729049399</c:v>
                </c:pt>
                <c:pt idx="693">
                  <c:v>110.41960007119999</c:v>
                </c:pt>
                <c:pt idx="694">
                  <c:v>110.17567186701299</c:v>
                </c:pt>
                <c:pt idx="695">
                  <c:v>109.90689898820401</c:v>
                </c:pt>
                <c:pt idx="696">
                  <c:v>116.229310377579</c:v>
                </c:pt>
                <c:pt idx="697">
                  <c:v>118.370452389894</c:v>
                </c:pt>
                <c:pt idx="698">
                  <c:v>118.222760536469</c:v>
                </c:pt>
                <c:pt idx="699">
                  <c:v>117.675267781041</c:v>
                </c:pt>
                <c:pt idx="700">
                  <c:v>113.06315226676</c:v>
                </c:pt>
                <c:pt idx="701">
                  <c:v>118.33686472402501</c:v>
                </c:pt>
                <c:pt idx="702">
                  <c:v>126.72980213986401</c:v>
                </c:pt>
                <c:pt idx="703">
                  <c:v>132.470983813781</c:v>
                </c:pt>
                <c:pt idx="704">
                  <c:v>134.09505038176999</c:v>
                </c:pt>
                <c:pt idx="705">
                  <c:v>144.38020916425299</c:v>
                </c:pt>
                <c:pt idx="706">
                  <c:v>152.29266585949901</c:v>
                </c:pt>
                <c:pt idx="707">
                  <c:v>151.10103673032799</c:v>
                </c:pt>
                <c:pt idx="708">
                  <c:v>158.83687383805801</c:v>
                </c:pt>
                <c:pt idx="709">
                  <c:v>161.30746619108399</c:v>
                </c:pt>
                <c:pt idx="710">
                  <c:v>151.743803925256</c:v>
                </c:pt>
                <c:pt idx="711">
                  <c:v>161.65303673014401</c:v>
                </c:pt>
                <c:pt idx="712">
                  <c:v>148.50068580988901</c:v>
                </c:pt>
                <c:pt idx="713">
                  <c:v>156.106222080648</c:v>
                </c:pt>
                <c:pt idx="714">
                  <c:v>158.57005173629801</c:v>
                </c:pt>
                <c:pt idx="715">
                  <c:v>154.12494125668201</c:v>
                </c:pt>
                <c:pt idx="716">
                  <c:v>173.981095718771</c:v>
                </c:pt>
                <c:pt idx="717">
                  <c:v>182.430381541591</c:v>
                </c:pt>
                <c:pt idx="718">
                  <c:v>186.20897565108399</c:v>
                </c:pt>
                <c:pt idx="719">
                  <c:v>183.131289412179</c:v>
                </c:pt>
                <c:pt idx="720">
                  <c:v>184.04765953130999</c:v>
                </c:pt>
                <c:pt idx="721">
                  <c:v>192.09395644808799</c:v>
                </c:pt>
                <c:pt idx="722">
                  <c:v>200.34024345258601</c:v>
                </c:pt>
                <c:pt idx="723">
                  <c:v>208.29312304006399</c:v>
                </c:pt>
                <c:pt idx="724">
                  <c:v>203.76276680983199</c:v>
                </c:pt>
                <c:pt idx="725">
                  <c:v>157.59229152809499</c:v>
                </c:pt>
                <c:pt idx="726">
                  <c:v>152.61907279721399</c:v>
                </c:pt>
                <c:pt idx="727">
                  <c:v>153.224587959567</c:v>
                </c:pt>
                <c:pt idx="728">
                  <c:v>153.684917348467</c:v>
                </c:pt>
                <c:pt idx="729">
                  <c:v>154.39341478912701</c:v>
                </c:pt>
                <c:pt idx="730">
                  <c:v>155.069526010375</c:v>
                </c:pt>
                <c:pt idx="731">
                  <c:v>155.784406586806</c:v>
                </c:pt>
                <c:pt idx="732">
                  <c:v>156.57144723152101</c:v>
                </c:pt>
                <c:pt idx="733">
                  <c:v>159.098016627052</c:v>
                </c:pt>
                <c:pt idx="734">
                  <c:v>157.91184441276499</c:v>
                </c:pt>
                <c:pt idx="735">
                  <c:v>153.62178669358499</c:v>
                </c:pt>
                <c:pt idx="736">
                  <c:v>159.649339379807</c:v>
                </c:pt>
                <c:pt idx="737">
                  <c:v>162.47748241395499</c:v>
                </c:pt>
                <c:pt idx="738">
                  <c:v>159.73065285075501</c:v>
                </c:pt>
                <c:pt idx="739">
                  <c:v>163.121685041391</c:v>
                </c:pt>
                <c:pt idx="740">
                  <c:v>173.95435767531001</c:v>
                </c:pt>
                <c:pt idx="741">
                  <c:v>171.11836625445301</c:v>
                </c:pt>
                <c:pt idx="742">
                  <c:v>174.90758889018301</c:v>
                </c:pt>
                <c:pt idx="743">
                  <c:v>183.63459075556</c:v>
                </c:pt>
                <c:pt idx="744">
                  <c:v>191.233715049898</c:v>
                </c:pt>
                <c:pt idx="745">
                  <c:v>189.97338021182301</c:v>
                </c:pt>
                <c:pt idx="746">
                  <c:v>204.95919671340101</c:v>
                </c:pt>
                <c:pt idx="747">
                  <c:v>209.47514606796301</c:v>
                </c:pt>
                <c:pt idx="748">
                  <c:v>209.28580859618299</c:v>
                </c:pt>
                <c:pt idx="749">
                  <c:v>203.06654693608499</c:v>
                </c:pt>
                <c:pt idx="750">
                  <c:v>206.508456159632</c:v>
                </c:pt>
                <c:pt idx="751">
                  <c:v>210.15719550292999</c:v>
                </c:pt>
                <c:pt idx="752">
                  <c:v>194.88657537350301</c:v>
                </c:pt>
                <c:pt idx="753">
                  <c:v>199.677294449561</c:v>
                </c:pt>
                <c:pt idx="754">
                  <c:v>200.95512224894901</c:v>
                </c:pt>
                <c:pt idx="755">
                  <c:v>202.32603987567899</c:v>
                </c:pt>
                <c:pt idx="756">
                  <c:v>203.71040421964901</c:v>
                </c:pt>
                <c:pt idx="757">
                  <c:v>200.182746299641</c:v>
                </c:pt>
                <c:pt idx="758">
                  <c:v>197.71431133345499</c:v>
                </c:pt>
                <c:pt idx="759">
                  <c:v>188.81851667942999</c:v>
                </c:pt>
                <c:pt idx="760">
                  <c:v>189.933766073718</c:v>
                </c:pt>
                <c:pt idx="761">
                  <c:v>191.24864294718199</c:v>
                </c:pt>
                <c:pt idx="762">
                  <c:v>192.33595559083699</c:v>
                </c:pt>
                <c:pt idx="763">
                  <c:v>193.49326619687901</c:v>
                </c:pt>
                <c:pt idx="764">
                  <c:v>194.47471022168099</c:v>
                </c:pt>
                <c:pt idx="765">
                  <c:v>195.47957734444901</c:v>
                </c:pt>
                <c:pt idx="766">
                  <c:v>201.51245986901199</c:v>
                </c:pt>
                <c:pt idx="767">
                  <c:v>202.049045403554</c:v>
                </c:pt>
                <c:pt idx="768">
                  <c:v>210.39003598379799</c:v>
                </c:pt>
                <c:pt idx="769">
                  <c:v>200.85739580702699</c:v>
                </c:pt>
                <c:pt idx="770">
                  <c:v>210.35387018842999</c:v>
                </c:pt>
                <c:pt idx="771">
                  <c:v>216.26591610930899</c:v>
                </c:pt>
                <c:pt idx="772">
                  <c:v>213.87190249067899</c:v>
                </c:pt>
                <c:pt idx="773">
                  <c:v>217.481774919656</c:v>
                </c:pt>
                <c:pt idx="774">
                  <c:v>209.17237364763301</c:v>
                </c:pt>
                <c:pt idx="775">
                  <c:v>232.74077604394799</c:v>
                </c:pt>
                <c:pt idx="776">
                  <c:v>232.15343587621899</c:v>
                </c:pt>
                <c:pt idx="777">
                  <c:v>235.316957764714</c:v>
                </c:pt>
                <c:pt idx="778">
                  <c:v>229.82040806358199</c:v>
                </c:pt>
                <c:pt idx="779">
                  <c:v>233.018654090442</c:v>
                </c:pt>
                <c:pt idx="780">
                  <c:v>234.381310276791</c:v>
                </c:pt>
                <c:pt idx="781">
                  <c:v>229.65613559043501</c:v>
                </c:pt>
                <c:pt idx="782">
                  <c:v>239.04832013266801</c:v>
                </c:pt>
                <c:pt idx="783">
                  <c:v>233.92634743969899</c:v>
                </c:pt>
                <c:pt idx="784">
                  <c:v>237.23119771067499</c:v>
                </c:pt>
                <c:pt idx="785">
                  <c:v>232.44710916421599</c:v>
                </c:pt>
                <c:pt idx="786">
                  <c:v>238.5905194275</c:v>
                </c:pt>
                <c:pt idx="787">
                  <c:v>242.99456808476199</c:v>
                </c:pt>
                <c:pt idx="788">
                  <c:v>245.83897560464499</c:v>
                </c:pt>
                <c:pt idx="789">
                  <c:v>246.68124468588999</c:v>
                </c:pt>
                <c:pt idx="790">
                  <c:v>253.01369361802401</c:v>
                </c:pt>
                <c:pt idx="791">
                  <c:v>245.93531301769499</c:v>
                </c:pt>
                <c:pt idx="792">
                  <c:v>253.56469818517999</c:v>
                </c:pt>
                <c:pt idx="793">
                  <c:v>255.03248369958101</c:v>
                </c:pt>
                <c:pt idx="794">
                  <c:v>254.70148755874499</c:v>
                </c:pt>
                <c:pt idx="795">
                  <c:v>264.85754130997901</c:v>
                </c:pt>
                <c:pt idx="796">
                  <c:v>265.14399491362701</c:v>
                </c:pt>
                <c:pt idx="797">
                  <c:v>269.52233390877598</c:v>
                </c:pt>
                <c:pt idx="798">
                  <c:v>265.12847214603102</c:v>
                </c:pt>
                <c:pt idx="799">
                  <c:v>270.04930776933298</c:v>
                </c:pt>
                <c:pt idx="800">
                  <c:v>278.51095428473502</c:v>
                </c:pt>
                <c:pt idx="801">
                  <c:v>272.020243080353</c:v>
                </c:pt>
                <c:pt idx="802">
                  <c:v>259.73632395192499</c:v>
                </c:pt>
                <c:pt idx="803">
                  <c:v>261.34796169307702</c:v>
                </c:pt>
                <c:pt idx="804">
                  <c:v>262.17244381544799</c:v>
                </c:pt>
                <c:pt idx="805">
                  <c:v>262.98112306297099</c:v>
                </c:pt>
                <c:pt idx="806">
                  <c:v>263.718450372387</c:v>
                </c:pt>
                <c:pt idx="807">
                  <c:v>274.21349789420901</c:v>
                </c:pt>
                <c:pt idx="808">
                  <c:v>268.87791007457002</c:v>
                </c:pt>
                <c:pt idx="809">
                  <c:v>273.489438268274</c:v>
                </c:pt>
                <c:pt idx="810">
                  <c:v>263.53098423904902</c:v>
                </c:pt>
                <c:pt idx="811">
                  <c:v>259.81670418723701</c:v>
                </c:pt>
                <c:pt idx="812">
                  <c:v>264.50046825287598</c:v>
                </c:pt>
                <c:pt idx="813">
                  <c:v>275.06360584776399</c:v>
                </c:pt>
                <c:pt idx="814">
                  <c:v>282.36456713537399</c:v>
                </c:pt>
                <c:pt idx="815">
                  <c:v>289.56109319702301</c:v>
                </c:pt>
                <c:pt idx="816">
                  <c:v>299.48430747196801</c:v>
                </c:pt>
                <c:pt idx="817">
                  <c:v>308.949539343943</c:v>
                </c:pt>
                <c:pt idx="818">
                  <c:v>321.86524658295099</c:v>
                </c:pt>
                <c:pt idx="819">
                  <c:v>325.13254112638998</c:v>
                </c:pt>
                <c:pt idx="820">
                  <c:v>337.45638786832899</c:v>
                </c:pt>
                <c:pt idx="821">
                  <c:v>333.96632920206599</c:v>
                </c:pt>
                <c:pt idx="822">
                  <c:v>348.54849238453897</c:v>
                </c:pt>
                <c:pt idx="823">
                  <c:v>353.74026244778997</c:v>
                </c:pt>
                <c:pt idx="824">
                  <c:v>363.25521190146901</c:v>
                </c:pt>
                <c:pt idx="825">
                  <c:v>369.534262086213</c:v>
                </c:pt>
                <c:pt idx="826">
                  <c:v>373.68728567339201</c:v>
                </c:pt>
                <c:pt idx="827">
                  <c:v>383.21629513380799</c:v>
                </c:pt>
                <c:pt idx="828">
                  <c:v>393.863250942398</c:v>
                </c:pt>
                <c:pt idx="829">
                  <c:v>390.82640401444002</c:v>
                </c:pt>
                <c:pt idx="830">
                  <c:v>369.24267648672799</c:v>
                </c:pt>
                <c:pt idx="831">
                  <c:v>381.08697589217701</c:v>
                </c:pt>
                <c:pt idx="832">
                  <c:v>401.82793650150501</c:v>
                </c:pt>
                <c:pt idx="833">
                  <c:v>407.08403659493598</c:v>
                </c:pt>
                <c:pt idx="834">
                  <c:v>434.16738042570699</c:v>
                </c:pt>
                <c:pt idx="835">
                  <c:v>428.90670621168499</c:v>
                </c:pt>
                <c:pt idx="836">
                  <c:v>452.23337043877001</c:v>
                </c:pt>
                <c:pt idx="837">
                  <c:v>451.69582800848002</c:v>
                </c:pt>
                <c:pt idx="838">
                  <c:v>430.77602810985201</c:v>
                </c:pt>
                <c:pt idx="839">
                  <c:v>450.10635605849097</c:v>
                </c:pt>
                <c:pt idx="840">
                  <c:v>482.53623078772398</c:v>
                </c:pt>
                <c:pt idx="841">
                  <c:v>504.04192136969698</c:v>
                </c:pt>
                <c:pt idx="842">
                  <c:v>543.08763164328195</c:v>
                </c:pt>
                <c:pt idx="843">
                  <c:v>522.909450966343</c:v>
                </c:pt>
                <c:pt idx="844">
                  <c:v>553.22207717896902</c:v>
                </c:pt>
                <c:pt idx="845">
                  <c:v>534.34329714497005</c:v>
                </c:pt>
                <c:pt idx="846">
                  <c:v>552.29167510653201</c:v>
                </c:pt>
                <c:pt idx="847">
                  <c:v>562.38016755485296</c:v>
                </c:pt>
                <c:pt idx="848">
                  <c:v>565.63613441644895</c:v>
                </c:pt>
                <c:pt idx="849">
                  <c:v>607.70703751302301</c:v>
                </c:pt>
                <c:pt idx="850">
                  <c:v>638.97869924301995</c:v>
                </c:pt>
                <c:pt idx="851">
                  <c:v>646.24523321026095</c:v>
                </c:pt>
                <c:pt idx="852">
                  <c:v>628.96448017868602</c:v>
                </c:pt>
                <c:pt idx="853">
                  <c:v>651.87527961186197</c:v>
                </c:pt>
                <c:pt idx="854">
                  <c:v>638.45140918893298</c:v>
                </c:pt>
                <c:pt idx="855">
                  <c:v>538.16212203438897</c:v>
                </c:pt>
                <c:pt idx="856">
                  <c:v>566.65825550795898</c:v>
                </c:pt>
                <c:pt idx="857">
                  <c:v>568.53117590472596</c:v>
                </c:pt>
                <c:pt idx="858">
                  <c:v>590.12332657177899</c:v>
                </c:pt>
                <c:pt idx="859">
                  <c:v>628.51340327096602</c:v>
                </c:pt>
                <c:pt idx="860">
                  <c:v>652.70692761861801</c:v>
                </c:pt>
                <c:pt idx="861">
                  <c:v>628.349742497943</c:v>
                </c:pt>
                <c:pt idx="862">
                  <c:v>652.83347702230196</c:v>
                </c:pt>
                <c:pt idx="863">
                  <c:v>683.66353070272805</c:v>
                </c:pt>
                <c:pt idx="864">
                  <c:v>669.39572953065795</c:v>
                </c:pt>
                <c:pt idx="865">
                  <c:v>704.66117762541001</c:v>
                </c:pt>
                <c:pt idx="866">
                  <c:v>682.59332113159599</c:v>
                </c:pt>
                <c:pt idx="867">
                  <c:v>666.03749687735899</c:v>
                </c:pt>
                <c:pt idx="868">
                  <c:v>637.52977102506702</c:v>
                </c:pt>
                <c:pt idx="869">
                  <c:v>679.06424188152005</c:v>
                </c:pt>
                <c:pt idx="870">
                  <c:v>704.92103809677496</c:v>
                </c:pt>
                <c:pt idx="871">
                  <c:v>762.55542877837399</c:v>
                </c:pt>
                <c:pt idx="872">
                  <c:v>729.78801959027703</c:v>
                </c:pt>
                <c:pt idx="873">
                  <c:v>751.56810689129395</c:v>
                </c:pt>
                <c:pt idx="874">
                  <c:v>791.84760244283302</c:v>
                </c:pt>
                <c:pt idx="875">
                  <c:v>744.77956786310301</c:v>
                </c:pt>
                <c:pt idx="876">
                  <c:v>715.93609552252201</c:v>
                </c:pt>
                <c:pt idx="877">
                  <c:v>752.47107038595504</c:v>
                </c:pt>
                <c:pt idx="878">
                  <c:v>736.56581251211696</c:v>
                </c:pt>
                <c:pt idx="879">
                  <c:v>792.66393649098995</c:v>
                </c:pt>
                <c:pt idx="880">
                  <c:v>753.35201824480998</c:v>
                </c:pt>
                <c:pt idx="881">
                  <c:v>703.38844333732902</c:v>
                </c:pt>
                <c:pt idx="882">
                  <c:v>706.94204222478299</c:v>
                </c:pt>
                <c:pt idx="883">
                  <c:v>710.48515997845402</c:v>
                </c:pt>
                <c:pt idx="884">
                  <c:v>714.37451162707305</c:v>
                </c:pt>
                <c:pt idx="885">
                  <c:v>717.09402663517903</c:v>
                </c:pt>
                <c:pt idx="886">
                  <c:v>720.09746716671498</c:v>
                </c:pt>
                <c:pt idx="887">
                  <c:v>722.983336349007</c:v>
                </c:pt>
                <c:pt idx="888">
                  <c:v>725.37294282523499</c:v>
                </c:pt>
                <c:pt idx="889">
                  <c:v>727.35578742850896</c:v>
                </c:pt>
                <c:pt idx="890">
                  <c:v>729.49720989614298</c:v>
                </c:pt>
                <c:pt idx="891">
                  <c:v>731.68152850518902</c:v>
                </c:pt>
                <c:pt idx="892">
                  <c:v>733.65955975532302</c:v>
                </c:pt>
                <c:pt idx="893">
                  <c:v>735.34883420140704</c:v>
                </c:pt>
                <c:pt idx="894">
                  <c:v>736.58520905262401</c:v>
                </c:pt>
                <c:pt idx="895">
                  <c:v>737.617114394233</c:v>
                </c:pt>
                <c:pt idx="896">
                  <c:v>728.46038362240699</c:v>
                </c:pt>
                <c:pt idx="897">
                  <c:v>716.72762212979103</c:v>
                </c:pt>
                <c:pt idx="898">
                  <c:v>709.68576222012598</c:v>
                </c:pt>
                <c:pt idx="899">
                  <c:v>673.74831773692802</c:v>
                </c:pt>
                <c:pt idx="900">
                  <c:v>659.83040078370595</c:v>
                </c:pt>
                <c:pt idx="901">
                  <c:v>660.62264875115704</c:v>
                </c:pt>
                <c:pt idx="902">
                  <c:v>661.640755738081</c:v>
                </c:pt>
                <c:pt idx="903">
                  <c:v>662.514671976258</c:v>
                </c:pt>
                <c:pt idx="904">
                  <c:v>663.44280957731701</c:v>
                </c:pt>
                <c:pt idx="905">
                  <c:v>664.35896517211097</c:v>
                </c:pt>
                <c:pt idx="906">
                  <c:v>665.15665051548297</c:v>
                </c:pt>
                <c:pt idx="907">
                  <c:v>665.85541431637398</c:v>
                </c:pt>
                <c:pt idx="908">
                  <c:v>666.55491218622399</c:v>
                </c:pt>
                <c:pt idx="909">
                  <c:v>667.18842438577997</c:v>
                </c:pt>
                <c:pt idx="910">
                  <c:v>667.88932261625405</c:v>
                </c:pt>
                <c:pt idx="911">
                  <c:v>668.590957157959</c:v>
                </c:pt>
                <c:pt idx="912">
                  <c:v>686.45304988138696</c:v>
                </c:pt>
                <c:pt idx="913">
                  <c:v>696.99991263608501</c:v>
                </c:pt>
                <c:pt idx="914">
                  <c:v>713.76501385756399</c:v>
                </c:pt>
                <c:pt idx="915">
                  <c:v>731.04969103032704</c:v>
                </c:pt>
                <c:pt idx="916">
                  <c:v>722.45498705900002</c:v>
                </c:pt>
                <c:pt idx="917">
                  <c:v>766.70804033105196</c:v>
                </c:pt>
                <c:pt idx="918">
                  <c:v>777.78898123027602</c:v>
                </c:pt>
                <c:pt idx="919">
                  <c:v>811.71405836972394</c:v>
                </c:pt>
                <c:pt idx="920">
                  <c:v>829.72767163301899</c:v>
                </c:pt>
                <c:pt idx="921">
                  <c:v>841.85954582756403</c:v>
                </c:pt>
                <c:pt idx="922">
                  <c:v>831.46200267132804</c:v>
                </c:pt>
                <c:pt idx="923">
                  <c:v>816.86318350507497</c:v>
                </c:pt>
                <c:pt idx="924">
                  <c:v>827.15597101525498</c:v>
                </c:pt>
                <c:pt idx="925">
                  <c:v>843.214395779097</c:v>
                </c:pt>
                <c:pt idx="926">
                  <c:v>809.72688495943305</c:v>
                </c:pt>
                <c:pt idx="927">
                  <c:v>788.78959783117205</c:v>
                </c:pt>
                <c:pt idx="928">
                  <c:v>783.61517188453695</c:v>
                </c:pt>
                <c:pt idx="929">
                  <c:v>795.563197333723</c:v>
                </c:pt>
                <c:pt idx="930">
                  <c:v>833.05936502327404</c:v>
                </c:pt>
                <c:pt idx="931">
                  <c:v>863.05385893658604</c:v>
                </c:pt>
                <c:pt idx="932">
                  <c:v>840.50813053507295</c:v>
                </c:pt>
                <c:pt idx="933">
                  <c:v>857.71618430805495</c:v>
                </c:pt>
                <c:pt idx="934">
                  <c:v>842.84308918425597</c:v>
                </c:pt>
                <c:pt idx="935">
                  <c:v>822.51704916017604</c:v>
                </c:pt>
                <c:pt idx="936">
                  <c:v>854.59040381863599</c:v>
                </c:pt>
                <c:pt idx="937">
                  <c:v>861.30016229870205</c:v>
                </c:pt>
                <c:pt idx="938">
                  <c:v>897.39206951376104</c:v>
                </c:pt>
                <c:pt idx="939">
                  <c:v>889.01685788912505</c:v>
                </c:pt>
                <c:pt idx="940">
                  <c:v>895.71375663246204</c:v>
                </c:pt>
                <c:pt idx="941">
                  <c:v>857.55593155731799</c:v>
                </c:pt>
                <c:pt idx="942">
                  <c:v>872.40681489240103</c:v>
                </c:pt>
                <c:pt idx="943">
                  <c:v>873.03112204292097</c:v>
                </c:pt>
                <c:pt idx="944">
                  <c:v>902.61616039765602</c:v>
                </c:pt>
                <c:pt idx="945">
                  <c:v>903.14316353564095</c:v>
                </c:pt>
                <c:pt idx="946">
                  <c:v>919.62665510016598</c:v>
                </c:pt>
                <c:pt idx="947">
                  <c:v>929.53852073830296</c:v>
                </c:pt>
                <c:pt idx="948">
                  <c:v>900.51179626127202</c:v>
                </c:pt>
                <c:pt idx="949">
                  <c:v>874.816299992719</c:v>
                </c:pt>
                <c:pt idx="950">
                  <c:v>878.32222178168001</c:v>
                </c:pt>
                <c:pt idx="951">
                  <c:v>881.96568464267102</c:v>
                </c:pt>
                <c:pt idx="952">
                  <c:v>893.12870273888802</c:v>
                </c:pt>
                <c:pt idx="953">
                  <c:v>925.57492314383603</c:v>
                </c:pt>
                <c:pt idx="954">
                  <c:v>945.16929363740201</c:v>
                </c:pt>
                <c:pt idx="955">
                  <c:v>957.16081261134298</c:v>
                </c:pt>
                <c:pt idx="956">
                  <c:v>975.07925332316995</c:v>
                </c:pt>
                <c:pt idx="957">
                  <c:v>959.56778482934601</c:v>
                </c:pt>
                <c:pt idx="958">
                  <c:v>970.15674755530097</c:v>
                </c:pt>
                <c:pt idx="959">
                  <c:v>1008.14230798881</c:v>
                </c:pt>
                <c:pt idx="960">
                  <c:v>1044.86619838501</c:v>
                </c:pt>
                <c:pt idx="961">
                  <c:v>1028.5783877193301</c:v>
                </c:pt>
                <c:pt idx="962">
                  <c:v>994.11161161909195</c:v>
                </c:pt>
                <c:pt idx="963">
                  <c:v>1007.53949192939</c:v>
                </c:pt>
                <c:pt idx="964">
                  <c:v>1043.34487963119</c:v>
                </c:pt>
                <c:pt idx="965">
                  <c:v>1065.55435746692</c:v>
                </c:pt>
                <c:pt idx="966">
                  <c:v>992.48972789043603</c:v>
                </c:pt>
                <c:pt idx="967">
                  <c:v>983.04575641965903</c:v>
                </c:pt>
                <c:pt idx="968">
                  <c:v>934.06933386681101</c:v>
                </c:pt>
                <c:pt idx="969">
                  <c:v>935.37790091812303</c:v>
                </c:pt>
                <c:pt idx="970">
                  <c:v>937.06302146401697</c:v>
                </c:pt>
                <c:pt idx="971">
                  <c:v>938.71363847490204</c:v>
                </c:pt>
                <c:pt idx="972">
                  <c:v>940.29193965812897</c:v>
                </c:pt>
                <c:pt idx="973">
                  <c:v>941.872894509655</c:v>
                </c:pt>
                <c:pt idx="974">
                  <c:v>943.32444537081096</c:v>
                </c:pt>
                <c:pt idx="975">
                  <c:v>944.51374759632904</c:v>
                </c:pt>
                <c:pt idx="976">
                  <c:v>945.90315514095596</c:v>
                </c:pt>
                <c:pt idx="977">
                  <c:v>946.77376905251799</c:v>
                </c:pt>
                <c:pt idx="978">
                  <c:v>946.95367225938799</c:v>
                </c:pt>
                <c:pt idx="979">
                  <c:v>946.95367225938799</c:v>
                </c:pt>
                <c:pt idx="980">
                  <c:v>946.95367225938799</c:v>
                </c:pt>
                <c:pt idx="981">
                  <c:v>947.13360965094296</c:v>
                </c:pt>
                <c:pt idx="982">
                  <c:v>947.34200092531296</c:v>
                </c:pt>
                <c:pt idx="983">
                  <c:v>947.54096264095097</c:v>
                </c:pt>
                <c:pt idx="984">
                  <c:v>947.54096264095097</c:v>
                </c:pt>
                <c:pt idx="985">
                  <c:v>928.088770411106</c:v>
                </c:pt>
                <c:pt idx="986">
                  <c:v>1000.10821652722</c:v>
                </c:pt>
                <c:pt idx="987">
                  <c:v>1033.72576674578</c:v>
                </c:pt>
                <c:pt idx="988">
                  <c:v>1075.8254383277199</c:v>
                </c:pt>
                <c:pt idx="989">
                  <c:v>1048.28701135543</c:v>
                </c:pt>
                <c:pt idx="990">
                  <c:v>1106.5163909261601</c:v>
                </c:pt>
                <c:pt idx="991">
                  <c:v>1137.0386905145299</c:v>
                </c:pt>
                <c:pt idx="992">
                  <c:v>1098.61773817361</c:v>
                </c:pt>
                <c:pt idx="993">
                  <c:v>1136.1790670897401</c:v>
                </c:pt>
                <c:pt idx="994">
                  <c:v>1207.55111507575</c:v>
                </c:pt>
                <c:pt idx="995">
                  <c:v>1232.0483885702899</c:v>
                </c:pt>
                <c:pt idx="996">
                  <c:v>1134.98089839932</c:v>
                </c:pt>
                <c:pt idx="997">
                  <c:v>1127.87438573757</c:v>
                </c:pt>
                <c:pt idx="998">
                  <c:v>1128.11126304544</c:v>
                </c:pt>
                <c:pt idx="999">
                  <c:v>1090.18884398468</c:v>
                </c:pt>
                <c:pt idx="1000">
                  <c:v>1194.36431072144</c:v>
                </c:pt>
                <c:pt idx="1001">
                  <c:v>1241.0361593591599</c:v>
                </c:pt>
                <c:pt idx="1002">
                  <c:v>1248.7761141548699</c:v>
                </c:pt>
                <c:pt idx="1003">
                  <c:v>1334.1194612253801</c:v>
                </c:pt>
                <c:pt idx="1004">
                  <c:v>1360.67013296548</c:v>
                </c:pt>
                <c:pt idx="1005">
                  <c:v>1408.5234892986</c:v>
                </c:pt>
                <c:pt idx="1006">
                  <c:v>1415.0577069762901</c:v>
                </c:pt>
                <c:pt idx="1007">
                  <c:v>1456.3262399928899</c:v>
                </c:pt>
                <c:pt idx="1008">
                  <c:v>1438.0383212199799</c:v>
                </c:pt>
                <c:pt idx="1009">
                  <c:v>1412.9341004518701</c:v>
                </c:pt>
                <c:pt idx="1010">
                  <c:v>1379.68950177795</c:v>
                </c:pt>
                <c:pt idx="1011">
                  <c:v>1245.54276667355</c:v>
                </c:pt>
                <c:pt idx="1012">
                  <c:v>1245.54276667355</c:v>
                </c:pt>
                <c:pt idx="1013">
                  <c:v>1245.54276667355</c:v>
                </c:pt>
                <c:pt idx="1014">
                  <c:v>1245.54276667355</c:v>
                </c:pt>
                <c:pt idx="1015">
                  <c:v>1265.08151504637</c:v>
                </c:pt>
                <c:pt idx="1016">
                  <c:v>1329.2156505053599</c:v>
                </c:pt>
                <c:pt idx="1017">
                  <c:v>1387.63845168072</c:v>
                </c:pt>
                <c:pt idx="1018">
                  <c:v>1430.97533527155</c:v>
                </c:pt>
                <c:pt idx="1019">
                  <c:v>1418.71349417069</c:v>
                </c:pt>
                <c:pt idx="1020">
                  <c:v>1330.3553783370301</c:v>
                </c:pt>
                <c:pt idx="1021">
                  <c:v>1382.38218976656</c:v>
                </c:pt>
                <c:pt idx="1022">
                  <c:v>1393.20361968673</c:v>
                </c:pt>
                <c:pt idx="1023">
                  <c:v>1428.7613937267199</c:v>
                </c:pt>
                <c:pt idx="1024">
                  <c:v>1467.6663961147799</c:v>
                </c:pt>
                <c:pt idx="1025">
                  <c:v>1442.2671835266401</c:v>
                </c:pt>
                <c:pt idx="1026">
                  <c:v>1453.4506508757199</c:v>
                </c:pt>
                <c:pt idx="1027">
                  <c:v>1470.86496041803</c:v>
                </c:pt>
                <c:pt idx="1028">
                  <c:v>1553.0050393926899</c:v>
                </c:pt>
                <c:pt idx="1029">
                  <c:v>1572.77049737477</c:v>
                </c:pt>
                <c:pt idx="1030">
                  <c:v>1635.89364351528</c:v>
                </c:pt>
                <c:pt idx="1031">
                  <c:v>1661.21735012473</c:v>
                </c:pt>
                <c:pt idx="1032">
                  <c:v>1708.11660011597</c:v>
                </c:pt>
                <c:pt idx="1033">
                  <c:v>1687.57169454724</c:v>
                </c:pt>
                <c:pt idx="1034">
                  <c:v>1782.31352148053</c:v>
                </c:pt>
                <c:pt idx="1035">
                  <c:v>1734.21892390735</c:v>
                </c:pt>
                <c:pt idx="1036">
                  <c:v>1799.76688400582</c:v>
                </c:pt>
                <c:pt idx="1037">
                  <c:v>1874.7646254840399</c:v>
                </c:pt>
                <c:pt idx="1038">
                  <c:v>1933.2514327404599</c:v>
                </c:pt>
                <c:pt idx="1039">
                  <c:v>1988.02811853351</c:v>
                </c:pt>
                <c:pt idx="1040">
                  <c:v>1921.88998670099</c:v>
                </c:pt>
                <c:pt idx="1041">
                  <c:v>2010.96485720652</c:v>
                </c:pt>
                <c:pt idx="1042">
                  <c:v>2019.44309075877</c:v>
                </c:pt>
                <c:pt idx="1043">
                  <c:v>2014.50960938311</c:v>
                </c:pt>
                <c:pt idx="1044">
                  <c:v>2056.1487046930602</c:v>
                </c:pt>
                <c:pt idx="1045">
                  <c:v>2110.3819584013299</c:v>
                </c:pt>
                <c:pt idx="1046">
                  <c:v>2067.29821492371</c:v>
                </c:pt>
                <c:pt idx="1047">
                  <c:v>2154.9554634740598</c:v>
                </c:pt>
                <c:pt idx="1048">
                  <c:v>2113.36120673799</c:v>
                </c:pt>
                <c:pt idx="1049">
                  <c:v>2001.7103589963899</c:v>
                </c:pt>
                <c:pt idx="1050">
                  <c:v>2030.0309171910901</c:v>
                </c:pt>
                <c:pt idx="1051">
                  <c:v>2028.7443695029101</c:v>
                </c:pt>
                <c:pt idx="1052">
                  <c:v>1966.516068202</c:v>
                </c:pt>
                <c:pt idx="1053">
                  <c:v>2087.0478471186402</c:v>
                </c:pt>
                <c:pt idx="1054">
                  <c:v>2063.4224450081101</c:v>
                </c:pt>
                <c:pt idx="1055">
                  <c:v>2075.8169466691202</c:v>
                </c:pt>
                <c:pt idx="1056">
                  <c:v>2103.6067419547298</c:v>
                </c:pt>
                <c:pt idx="1057">
                  <c:v>2071.78193239139</c:v>
                </c:pt>
                <c:pt idx="1058">
                  <c:v>2103.95297274107</c:v>
                </c:pt>
                <c:pt idx="1059">
                  <c:v>1976.7031283292999</c:v>
                </c:pt>
                <c:pt idx="1060">
                  <c:v>1970.3540894234</c:v>
                </c:pt>
                <c:pt idx="1061">
                  <c:v>1970.3540894234</c:v>
                </c:pt>
                <c:pt idx="1062">
                  <c:v>1979.6200398885001</c:v>
                </c:pt>
                <c:pt idx="1063">
                  <c:v>1946.4948659408799</c:v>
                </c:pt>
                <c:pt idx="1064">
                  <c:v>1946.4948659408799</c:v>
                </c:pt>
                <c:pt idx="1065">
                  <c:v>1946.88420189969</c:v>
                </c:pt>
                <c:pt idx="1066">
                  <c:v>1947.3125614001401</c:v>
                </c:pt>
                <c:pt idx="1067">
                  <c:v>1961.8123941490101</c:v>
                </c:pt>
                <c:pt idx="1068">
                  <c:v>1997.3903507565401</c:v>
                </c:pt>
                <c:pt idx="1069">
                  <c:v>1997.2106466437999</c:v>
                </c:pt>
                <c:pt idx="1070">
                  <c:v>2076.4743377854802</c:v>
                </c:pt>
                <c:pt idx="1071">
                  <c:v>2087.2220626049502</c:v>
                </c:pt>
                <c:pt idx="1072">
                  <c:v>2092.5235726391402</c:v>
                </c:pt>
                <c:pt idx="1073">
                  <c:v>2050.2690716239399</c:v>
                </c:pt>
                <c:pt idx="1074">
                  <c:v>2150.57887792256</c:v>
                </c:pt>
                <c:pt idx="1075">
                  <c:v>2189.9075953762599</c:v>
                </c:pt>
                <c:pt idx="1076">
                  <c:v>2233.8800945817502</c:v>
                </c:pt>
                <c:pt idx="1077">
                  <c:v>2314.6929371896599</c:v>
                </c:pt>
                <c:pt idx="1078">
                  <c:v>2319.0521176520601</c:v>
                </c:pt>
                <c:pt idx="1079">
                  <c:v>2345.4840101858199</c:v>
                </c:pt>
                <c:pt idx="1080">
                  <c:v>2372.05215995443</c:v>
                </c:pt>
                <c:pt idx="1081">
                  <c:v>2393.2307441410699</c:v>
                </c:pt>
                <c:pt idx="1082">
                  <c:v>2440.2627458535399</c:v>
                </c:pt>
                <c:pt idx="1083">
                  <c:v>2447.1286401498601</c:v>
                </c:pt>
                <c:pt idx="1084">
                  <c:v>2511.2029122077602</c:v>
                </c:pt>
                <c:pt idx="1085">
                  <c:v>2570.5215776345999</c:v>
                </c:pt>
                <c:pt idx="1086">
                  <c:v>2653.1478765133802</c:v>
                </c:pt>
                <c:pt idx="1087">
                  <c:v>2683.1900592535299</c:v>
                </c:pt>
              </c:numCache>
            </c:numRef>
          </c:val>
          <c:smooth val="0"/>
          <c:extLst>
            <c:ext xmlns:c16="http://schemas.microsoft.com/office/drawing/2014/chart" uri="{C3380CC4-5D6E-409C-BE32-E72D297353CC}">
              <c16:uniqueId val="{00000011-34B5-FB41-8C13-5B247D7B3865}"/>
            </c:ext>
          </c:extLst>
        </c:ser>
        <c:ser>
          <c:idx val="18"/>
          <c:order val="18"/>
          <c:tx>
            <c:strRef>
              <c:f>Sheet4!$T$1</c:f>
              <c:strCache>
                <c:ptCount val="1"/>
                <c:pt idx="0">
                  <c:v>7-index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Sheet4!$T$2:$T$1089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1.3556704720475099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1.2707936129270501</c:v>
                </c:pt>
                <c:pt idx="31">
                  <c:v>1.2755676767051001</c:v>
                </c:pt>
                <c:pt idx="32">
                  <c:v>1.27722695149823</c:v>
                </c:pt>
                <c:pt idx="33">
                  <c:v>1.2808848110698301</c:v>
                </c:pt>
                <c:pt idx="34">
                  <c:v>1.2852212443132101</c:v>
                </c:pt>
                <c:pt idx="35">
                  <c:v>1.23765395166194</c:v>
                </c:pt>
                <c:pt idx="36">
                  <c:v>1.2021718680482401</c:v>
                </c:pt>
                <c:pt idx="37">
                  <c:v>1.2054822082516901</c:v>
                </c:pt>
                <c:pt idx="38">
                  <c:v>1.2078954886142399</c:v>
                </c:pt>
                <c:pt idx="39">
                  <c:v>1.2091039640705299</c:v>
                </c:pt>
                <c:pt idx="40">
                  <c:v>1.2118273881406301</c:v>
                </c:pt>
                <c:pt idx="41">
                  <c:v>1.21277296804797</c:v>
                </c:pt>
                <c:pt idx="42">
                  <c:v>1.2144476998015601</c:v>
                </c:pt>
                <c:pt idx="43">
                  <c:v>1.21602746894487</c:v>
                </c:pt>
                <c:pt idx="44">
                  <c:v>1.21792589523172</c:v>
                </c:pt>
                <c:pt idx="45">
                  <c:v>1.2184618951769799</c:v>
                </c:pt>
                <c:pt idx="46">
                  <c:v>1.2200468860371201</c:v>
                </c:pt>
                <c:pt idx="47">
                  <c:v>1.2209622506900799</c:v>
                </c:pt>
                <c:pt idx="48">
                  <c:v>1.22187830211374</c:v>
                </c:pt>
                <c:pt idx="49">
                  <c:v>1.2228317246745799</c:v>
                </c:pt>
                <c:pt idx="50">
                  <c:v>1.2234677561649701</c:v>
                </c:pt>
                <c:pt idx="51">
                  <c:v>1.22378589754746</c:v>
                </c:pt>
                <c:pt idx="52">
                  <c:v>1.2240796399418401</c:v>
                </c:pt>
                <c:pt idx="53">
                  <c:v>1.2253533194925299</c:v>
                </c:pt>
                <c:pt idx="54">
                  <c:v>1.22732765815203</c:v>
                </c:pt>
                <c:pt idx="55">
                  <c:v>1.2288627385734201</c:v>
                </c:pt>
                <c:pt idx="56">
                  <c:v>1.2316306679331099</c:v>
                </c:pt>
                <c:pt idx="57">
                  <c:v>1.23446653667726</c:v>
                </c:pt>
                <c:pt idx="58">
                  <c:v>1.23639374949384</c:v>
                </c:pt>
                <c:pt idx="59">
                  <c:v>1.23768024212384</c:v>
                </c:pt>
                <c:pt idx="60">
                  <c:v>1.2382992307893099</c:v>
                </c:pt>
                <c:pt idx="61">
                  <c:v>1.23862122883726</c:v>
                </c:pt>
                <c:pt idx="62">
                  <c:v>1.23891853212063</c:v>
                </c:pt>
                <c:pt idx="63">
                  <c:v>1.46970402923342</c:v>
                </c:pt>
                <c:pt idx="64">
                  <c:v>1.42736623867514</c:v>
                </c:pt>
                <c:pt idx="65">
                  <c:v>1.2388839666187601</c:v>
                </c:pt>
                <c:pt idx="66">
                  <c:v>1.1655260562007601</c:v>
                </c:pt>
                <c:pt idx="67">
                  <c:v>1.21699765115694</c:v>
                </c:pt>
                <c:pt idx="68">
                  <c:v>1.2322194940292699</c:v>
                </c:pt>
                <c:pt idx="69">
                  <c:v>1.0422816378356601</c:v>
                </c:pt>
                <c:pt idx="70">
                  <c:v>1.07594910888739</c:v>
                </c:pt>
                <c:pt idx="71">
                  <c:v>1.17070938881413</c:v>
                </c:pt>
                <c:pt idx="72">
                  <c:v>1.29171164541077</c:v>
                </c:pt>
                <c:pt idx="73">
                  <c:v>1.4591988242485401</c:v>
                </c:pt>
                <c:pt idx="74">
                  <c:v>1.3206684041593599</c:v>
                </c:pt>
                <c:pt idx="75">
                  <c:v>1.4794286149371401</c:v>
                </c:pt>
                <c:pt idx="76">
                  <c:v>1.3225360969783899</c:v>
                </c:pt>
                <c:pt idx="77">
                  <c:v>1.21216083318834</c:v>
                </c:pt>
                <c:pt idx="78">
                  <c:v>1.3333461135927001</c:v>
                </c:pt>
                <c:pt idx="79">
                  <c:v>1.35782446233772</c:v>
                </c:pt>
                <c:pt idx="80">
                  <c:v>1.5305297982649999</c:v>
                </c:pt>
                <c:pt idx="81">
                  <c:v>1.4929299558669999</c:v>
                </c:pt>
                <c:pt idx="82">
                  <c:v>1.49508865856057</c:v>
                </c:pt>
                <c:pt idx="83">
                  <c:v>1.4684461493095999</c:v>
                </c:pt>
                <c:pt idx="84">
                  <c:v>1.3196251338629199</c:v>
                </c:pt>
                <c:pt idx="85">
                  <c:v>1.27556498837391</c:v>
                </c:pt>
                <c:pt idx="86">
                  <c:v>1.2920037958800199</c:v>
                </c:pt>
                <c:pt idx="87">
                  <c:v>1.2920037958800199</c:v>
                </c:pt>
                <c:pt idx="88">
                  <c:v>1.2920037958800199</c:v>
                </c:pt>
                <c:pt idx="89">
                  <c:v>1.2920037958800199</c:v>
                </c:pt>
                <c:pt idx="90">
                  <c:v>1.2920037958800199</c:v>
                </c:pt>
                <c:pt idx="91">
                  <c:v>1.2920037958800199</c:v>
                </c:pt>
                <c:pt idx="92">
                  <c:v>1.29233975886043</c:v>
                </c:pt>
                <c:pt idx="93">
                  <c:v>1.2720187009377799</c:v>
                </c:pt>
                <c:pt idx="94">
                  <c:v>1.1963294938942901</c:v>
                </c:pt>
                <c:pt idx="95">
                  <c:v>1.25198919757242</c:v>
                </c:pt>
                <c:pt idx="96">
                  <c:v>1.29485036941359</c:v>
                </c:pt>
                <c:pt idx="97">
                  <c:v>1.37163405845888</c:v>
                </c:pt>
                <c:pt idx="98">
                  <c:v>1.4758986150325999</c:v>
                </c:pt>
                <c:pt idx="99">
                  <c:v>1.5135864532591301</c:v>
                </c:pt>
                <c:pt idx="100">
                  <c:v>1.55389716481798</c:v>
                </c:pt>
                <c:pt idx="101">
                  <c:v>1.66311741834237</c:v>
                </c:pt>
                <c:pt idx="102">
                  <c:v>1.7437938216556299</c:v>
                </c:pt>
                <c:pt idx="103">
                  <c:v>1.82403531416957</c:v>
                </c:pt>
                <c:pt idx="104">
                  <c:v>1.9505083222441399</c:v>
                </c:pt>
                <c:pt idx="105">
                  <c:v>1.99957745521532</c:v>
                </c:pt>
                <c:pt idx="106">
                  <c:v>2.0188190413862501</c:v>
                </c:pt>
                <c:pt idx="107">
                  <c:v>1.85541549801936</c:v>
                </c:pt>
                <c:pt idx="108">
                  <c:v>1.95286652950205</c:v>
                </c:pt>
                <c:pt idx="109">
                  <c:v>2.0003961237933598</c:v>
                </c:pt>
                <c:pt idx="110">
                  <c:v>2.1351963392923898</c:v>
                </c:pt>
                <c:pt idx="111">
                  <c:v>2.1575239999127498</c:v>
                </c:pt>
                <c:pt idx="112">
                  <c:v>2.17915267273957</c:v>
                </c:pt>
                <c:pt idx="113">
                  <c:v>2.3373082129694902</c:v>
                </c:pt>
                <c:pt idx="114">
                  <c:v>2.4149090175406802</c:v>
                </c:pt>
                <c:pt idx="115">
                  <c:v>2.42011462786318</c:v>
                </c:pt>
                <c:pt idx="116">
                  <c:v>2.5013872706245501</c:v>
                </c:pt>
                <c:pt idx="117">
                  <c:v>2.52998664377174</c:v>
                </c:pt>
                <c:pt idx="118">
                  <c:v>2.5234036893576302</c:v>
                </c:pt>
                <c:pt idx="119">
                  <c:v>2.3391875078696098</c:v>
                </c:pt>
                <c:pt idx="120">
                  <c:v>2.3131784450645698</c:v>
                </c:pt>
                <c:pt idx="121">
                  <c:v>2.3137799466445998</c:v>
                </c:pt>
                <c:pt idx="122">
                  <c:v>2.3143584610499901</c:v>
                </c:pt>
                <c:pt idx="123">
                  <c:v>2.1728318386670198</c:v>
                </c:pt>
                <c:pt idx="124">
                  <c:v>1.9126896116540499</c:v>
                </c:pt>
                <c:pt idx="125">
                  <c:v>1.9131678414420601</c:v>
                </c:pt>
                <c:pt idx="126">
                  <c:v>1.91360791845213</c:v>
                </c:pt>
                <c:pt idx="127">
                  <c:v>1.91360791845213</c:v>
                </c:pt>
                <c:pt idx="128">
                  <c:v>1.91360791845213</c:v>
                </c:pt>
                <c:pt idx="129">
                  <c:v>1.91360791845213</c:v>
                </c:pt>
                <c:pt idx="130">
                  <c:v>1.91360791845213</c:v>
                </c:pt>
                <c:pt idx="131">
                  <c:v>1.91360791845213</c:v>
                </c:pt>
                <c:pt idx="132">
                  <c:v>1.91360791845213</c:v>
                </c:pt>
                <c:pt idx="133">
                  <c:v>1.91360791845213</c:v>
                </c:pt>
                <c:pt idx="134">
                  <c:v>1.9771072446128599</c:v>
                </c:pt>
                <c:pt idx="135">
                  <c:v>1.9237030082075299</c:v>
                </c:pt>
                <c:pt idx="136">
                  <c:v>1.9398286649918399</c:v>
                </c:pt>
                <c:pt idx="137">
                  <c:v>2.0911277204912602</c:v>
                </c:pt>
                <c:pt idx="138">
                  <c:v>2.0533783017128702</c:v>
                </c:pt>
                <c:pt idx="139">
                  <c:v>2.1404240886028099</c:v>
                </c:pt>
                <c:pt idx="140">
                  <c:v>2.0134882676069701</c:v>
                </c:pt>
                <c:pt idx="141">
                  <c:v>2.08429089971114</c:v>
                </c:pt>
                <c:pt idx="142">
                  <c:v>1.8334220994683501</c:v>
                </c:pt>
                <c:pt idx="143">
                  <c:v>1.8053590998694899</c:v>
                </c:pt>
                <c:pt idx="144">
                  <c:v>1.8053590998694899</c:v>
                </c:pt>
                <c:pt idx="145">
                  <c:v>1.8053590998694899</c:v>
                </c:pt>
                <c:pt idx="146">
                  <c:v>1.8053590998694899</c:v>
                </c:pt>
                <c:pt idx="147">
                  <c:v>1.8053590998694899</c:v>
                </c:pt>
                <c:pt idx="148">
                  <c:v>1.81474988747351</c:v>
                </c:pt>
                <c:pt idx="149">
                  <c:v>1.80484035724699</c:v>
                </c:pt>
                <c:pt idx="150">
                  <c:v>1.73871743365945</c:v>
                </c:pt>
                <c:pt idx="151">
                  <c:v>1.79153107110479</c:v>
                </c:pt>
                <c:pt idx="152">
                  <c:v>1.7481003565827</c:v>
                </c:pt>
                <c:pt idx="153">
                  <c:v>1.7733693514703801</c:v>
                </c:pt>
                <c:pt idx="154">
                  <c:v>1.8101516258575601</c:v>
                </c:pt>
                <c:pt idx="155">
                  <c:v>1.8143414865966401</c:v>
                </c:pt>
                <c:pt idx="156">
                  <c:v>1.66552401455595</c:v>
                </c:pt>
                <c:pt idx="157">
                  <c:v>1.66552401455595</c:v>
                </c:pt>
                <c:pt idx="158">
                  <c:v>1.66552401455595</c:v>
                </c:pt>
                <c:pt idx="159">
                  <c:v>1.66552401455595</c:v>
                </c:pt>
                <c:pt idx="160">
                  <c:v>1.66552401455595</c:v>
                </c:pt>
                <c:pt idx="161">
                  <c:v>1.66552401455595</c:v>
                </c:pt>
                <c:pt idx="162">
                  <c:v>1.5919253931620001</c:v>
                </c:pt>
                <c:pt idx="163">
                  <c:v>1.60282921103889</c:v>
                </c:pt>
                <c:pt idx="164">
                  <c:v>1.5354421121752899</c:v>
                </c:pt>
                <c:pt idx="165">
                  <c:v>1.5250177744967699</c:v>
                </c:pt>
                <c:pt idx="166">
                  <c:v>1.5250177744967699</c:v>
                </c:pt>
                <c:pt idx="167">
                  <c:v>1.5250177744967699</c:v>
                </c:pt>
                <c:pt idx="168">
                  <c:v>1.5250177744967699</c:v>
                </c:pt>
                <c:pt idx="169">
                  <c:v>1.5250177744967699</c:v>
                </c:pt>
                <c:pt idx="170">
                  <c:v>1.5446235996748401</c:v>
                </c:pt>
                <c:pt idx="171">
                  <c:v>1.5419409879129999</c:v>
                </c:pt>
                <c:pt idx="172">
                  <c:v>1.52850327660354</c:v>
                </c:pt>
                <c:pt idx="173">
                  <c:v>1.4481324860228399</c:v>
                </c:pt>
                <c:pt idx="174">
                  <c:v>1.42524628263564</c:v>
                </c:pt>
                <c:pt idx="175">
                  <c:v>1.42524628263564</c:v>
                </c:pt>
                <c:pt idx="176">
                  <c:v>1.4256168929933399</c:v>
                </c:pt>
                <c:pt idx="177">
                  <c:v>1.4259305616437501</c:v>
                </c:pt>
                <c:pt idx="178">
                  <c:v>1.4259305616437501</c:v>
                </c:pt>
                <c:pt idx="179">
                  <c:v>1.4259305616437501</c:v>
                </c:pt>
                <c:pt idx="180">
                  <c:v>1.4262870870653599</c:v>
                </c:pt>
                <c:pt idx="181">
                  <c:v>1.4266579680660401</c:v>
                </c:pt>
                <c:pt idx="182">
                  <c:v>1.3983495698535799</c:v>
                </c:pt>
                <c:pt idx="183">
                  <c:v>1.4236953520845901</c:v>
                </c:pt>
                <c:pt idx="184">
                  <c:v>1.4614727492769299</c:v>
                </c:pt>
                <c:pt idx="185">
                  <c:v>1.56165879939967</c:v>
                </c:pt>
                <c:pt idx="186">
                  <c:v>1.56431609230907</c:v>
                </c:pt>
                <c:pt idx="187">
                  <c:v>1.64522859912054</c:v>
                </c:pt>
                <c:pt idx="188">
                  <c:v>1.76309955418394</c:v>
                </c:pt>
                <c:pt idx="189">
                  <c:v>1.87203902625574</c:v>
                </c:pt>
                <c:pt idx="190">
                  <c:v>1.98635142110718</c:v>
                </c:pt>
                <c:pt idx="191">
                  <c:v>2.0028837994367401</c:v>
                </c:pt>
                <c:pt idx="192">
                  <c:v>2.1185875748662699</c:v>
                </c:pt>
                <c:pt idx="193">
                  <c:v>2.15779654418805</c:v>
                </c:pt>
                <c:pt idx="194">
                  <c:v>2.0559245283648599</c:v>
                </c:pt>
                <c:pt idx="195">
                  <c:v>2.0834546385530701</c:v>
                </c:pt>
                <c:pt idx="196">
                  <c:v>2.1343070548632799</c:v>
                </c:pt>
                <c:pt idx="197">
                  <c:v>2.1106446760898701</c:v>
                </c:pt>
                <c:pt idx="198">
                  <c:v>2.0090943733681099</c:v>
                </c:pt>
                <c:pt idx="199">
                  <c:v>2.0401766892172102</c:v>
                </c:pt>
                <c:pt idx="200">
                  <c:v>2.0764214589386398</c:v>
                </c:pt>
                <c:pt idx="201">
                  <c:v>2.0842549964449302</c:v>
                </c:pt>
                <c:pt idx="202">
                  <c:v>2.1363592631645099</c:v>
                </c:pt>
                <c:pt idx="203">
                  <c:v>2.1010857538733898</c:v>
                </c:pt>
                <c:pt idx="204">
                  <c:v>2.2083869377783198</c:v>
                </c:pt>
                <c:pt idx="205">
                  <c:v>2.3301648593122302</c:v>
                </c:pt>
                <c:pt idx="206">
                  <c:v>2.2962931447370099</c:v>
                </c:pt>
                <c:pt idx="207">
                  <c:v>2.3327116265788601</c:v>
                </c:pt>
                <c:pt idx="208">
                  <c:v>2.3337976935723201</c:v>
                </c:pt>
                <c:pt idx="209">
                  <c:v>2.3384982894839399</c:v>
                </c:pt>
                <c:pt idx="210">
                  <c:v>2.3789858624741198</c:v>
                </c:pt>
                <c:pt idx="211">
                  <c:v>2.4765903633037101</c:v>
                </c:pt>
                <c:pt idx="212">
                  <c:v>2.5268850489934902</c:v>
                </c:pt>
                <c:pt idx="213">
                  <c:v>2.6846554926103998</c:v>
                </c:pt>
                <c:pt idx="214">
                  <c:v>2.5802871123356401</c:v>
                </c:pt>
                <c:pt idx="215">
                  <c:v>2.7825984317941801</c:v>
                </c:pt>
                <c:pt idx="216">
                  <c:v>2.8309472428904798</c:v>
                </c:pt>
                <c:pt idx="217">
                  <c:v>2.8417790225867501</c:v>
                </c:pt>
                <c:pt idx="218">
                  <c:v>2.77935680527778</c:v>
                </c:pt>
                <c:pt idx="219">
                  <c:v>2.9526143903712598</c:v>
                </c:pt>
                <c:pt idx="220">
                  <c:v>3.0941741683109898</c:v>
                </c:pt>
                <c:pt idx="221">
                  <c:v>3.2147516275533699</c:v>
                </c:pt>
                <c:pt idx="222">
                  <c:v>3.3894854774690399</c:v>
                </c:pt>
                <c:pt idx="223">
                  <c:v>3.4331020615799801</c:v>
                </c:pt>
                <c:pt idx="224">
                  <c:v>3.65051428693973</c:v>
                </c:pt>
                <c:pt idx="225">
                  <c:v>3.4375439135033901</c:v>
                </c:pt>
                <c:pt idx="226">
                  <c:v>3.6415225422270798</c:v>
                </c:pt>
                <c:pt idx="227">
                  <c:v>3.7971523354885699</c:v>
                </c:pt>
                <c:pt idx="228">
                  <c:v>3.9475579986009501</c:v>
                </c:pt>
                <c:pt idx="229">
                  <c:v>3.7950734461774398</c:v>
                </c:pt>
                <c:pt idx="230">
                  <c:v>3.69383874565689</c:v>
                </c:pt>
                <c:pt idx="231">
                  <c:v>3.4541259250399601</c:v>
                </c:pt>
                <c:pt idx="232">
                  <c:v>3.1667956184444499</c:v>
                </c:pt>
                <c:pt idx="233">
                  <c:v>3.1676190882343498</c:v>
                </c:pt>
                <c:pt idx="234">
                  <c:v>3.16834772077102</c:v>
                </c:pt>
                <c:pt idx="235">
                  <c:v>3.16913990275894</c:v>
                </c:pt>
                <c:pt idx="236">
                  <c:v>3.1699639821389498</c:v>
                </c:pt>
                <c:pt idx="237">
                  <c:v>3.1706614474460699</c:v>
                </c:pt>
                <c:pt idx="238">
                  <c:v>3.1714859224771499</c:v>
                </c:pt>
                <c:pt idx="239">
                  <c:v>3.1722788891096498</c:v>
                </c:pt>
                <c:pt idx="240">
                  <c:v>3.1730720540075898</c:v>
                </c:pt>
                <c:pt idx="241">
                  <c:v>3.1737384657776699</c:v>
                </c:pt>
                <c:pt idx="242">
                  <c:v>3.1329582280465602</c:v>
                </c:pt>
                <c:pt idx="243">
                  <c:v>3.0790307783143498</c:v>
                </c:pt>
                <c:pt idx="244">
                  <c:v>3.06425293702141</c:v>
                </c:pt>
                <c:pt idx="245">
                  <c:v>3.14156520609879</c:v>
                </c:pt>
                <c:pt idx="246">
                  <c:v>3.0806056492372398</c:v>
                </c:pt>
                <c:pt idx="247">
                  <c:v>3.1759169567093002</c:v>
                </c:pt>
                <c:pt idx="248">
                  <c:v>3.0534500101360802</c:v>
                </c:pt>
                <c:pt idx="249">
                  <c:v>2.88342030566402</c:v>
                </c:pt>
                <c:pt idx="250">
                  <c:v>2.8856702171053201</c:v>
                </c:pt>
                <c:pt idx="251">
                  <c:v>2.9551625062923699</c:v>
                </c:pt>
                <c:pt idx="252">
                  <c:v>3.1739415130047699</c:v>
                </c:pt>
                <c:pt idx="253">
                  <c:v>3.1733878869363901</c:v>
                </c:pt>
                <c:pt idx="254">
                  <c:v>3.0137858002719198</c:v>
                </c:pt>
                <c:pt idx="255">
                  <c:v>3.0241234356143498</c:v>
                </c:pt>
                <c:pt idx="256">
                  <c:v>2.93455809110782</c:v>
                </c:pt>
                <c:pt idx="257">
                  <c:v>3.1115831606029301</c:v>
                </c:pt>
                <c:pt idx="258">
                  <c:v>2.86411322651586</c:v>
                </c:pt>
                <c:pt idx="259">
                  <c:v>2.8656029377879402</c:v>
                </c:pt>
                <c:pt idx="260">
                  <c:v>2.86846991663705</c:v>
                </c:pt>
                <c:pt idx="261">
                  <c:v>2.87099523063294</c:v>
                </c:pt>
                <c:pt idx="262">
                  <c:v>2.87409751837053</c:v>
                </c:pt>
                <c:pt idx="263">
                  <c:v>2.8769729958788699</c:v>
                </c:pt>
                <c:pt idx="264">
                  <c:v>2.87973616079895</c:v>
                </c:pt>
                <c:pt idx="265">
                  <c:v>2.8822713932548201</c:v>
                </c:pt>
                <c:pt idx="266">
                  <c:v>2.9291303714782999</c:v>
                </c:pt>
                <c:pt idx="267">
                  <c:v>3.00792659728558</c:v>
                </c:pt>
                <c:pt idx="268">
                  <c:v>3.1031421925682099</c:v>
                </c:pt>
                <c:pt idx="269">
                  <c:v>3.2041311291425498</c:v>
                </c:pt>
                <c:pt idx="270">
                  <c:v>3.2667404032551102</c:v>
                </c:pt>
                <c:pt idx="271">
                  <c:v>3.4369000791175099</c:v>
                </c:pt>
                <c:pt idx="272">
                  <c:v>3.4996631846358901</c:v>
                </c:pt>
                <c:pt idx="273">
                  <c:v>3.55409385507456</c:v>
                </c:pt>
                <c:pt idx="274">
                  <c:v>3.60312512066769</c:v>
                </c:pt>
                <c:pt idx="275">
                  <c:v>3.7485553683920401</c:v>
                </c:pt>
                <c:pt idx="276">
                  <c:v>3.9153777344619698</c:v>
                </c:pt>
                <c:pt idx="277">
                  <c:v>3.6866202325858999</c:v>
                </c:pt>
                <c:pt idx="278">
                  <c:v>3.5371937764625199</c:v>
                </c:pt>
                <c:pt idx="279">
                  <c:v>3.59474686460009</c:v>
                </c:pt>
                <c:pt idx="280">
                  <c:v>3.7720205747854498</c:v>
                </c:pt>
                <c:pt idx="281">
                  <c:v>3.7699389788040198</c:v>
                </c:pt>
                <c:pt idx="282">
                  <c:v>3.87818479225405</c:v>
                </c:pt>
                <c:pt idx="283">
                  <c:v>4.09804957122443</c:v>
                </c:pt>
                <c:pt idx="284">
                  <c:v>4.3385257974336602</c:v>
                </c:pt>
                <c:pt idx="285">
                  <c:v>4.4043986310453498</c:v>
                </c:pt>
                <c:pt idx="286">
                  <c:v>4.3144512154124399</c:v>
                </c:pt>
                <c:pt idx="287">
                  <c:v>4.5309098354037598</c:v>
                </c:pt>
                <c:pt idx="288">
                  <c:v>4.4292657490363299</c:v>
                </c:pt>
                <c:pt idx="289">
                  <c:v>4.3185776364350303</c:v>
                </c:pt>
                <c:pt idx="290">
                  <c:v>4.6235554630605797</c:v>
                </c:pt>
                <c:pt idx="291">
                  <c:v>4.82840967904969</c:v>
                </c:pt>
                <c:pt idx="292">
                  <c:v>4.8671306019141696</c:v>
                </c:pt>
                <c:pt idx="293">
                  <c:v>4.7509881684717001</c:v>
                </c:pt>
                <c:pt idx="294">
                  <c:v>4.7837653869605496</c:v>
                </c:pt>
                <c:pt idx="295">
                  <c:v>4.9501753111699696</c:v>
                </c:pt>
                <c:pt idx="296">
                  <c:v>5.0304246477005004</c:v>
                </c:pt>
                <c:pt idx="297">
                  <c:v>4.9026004561540599</c:v>
                </c:pt>
                <c:pt idx="298">
                  <c:v>5.12586998910127</c:v>
                </c:pt>
                <c:pt idx="299">
                  <c:v>4.8774138360126402</c:v>
                </c:pt>
                <c:pt idx="300">
                  <c:v>5.03970188975536</c:v>
                </c:pt>
                <c:pt idx="301">
                  <c:v>5.2410230507106501</c:v>
                </c:pt>
                <c:pt idx="302">
                  <c:v>5.29757480222053</c:v>
                </c:pt>
                <c:pt idx="303">
                  <c:v>5.2651579352163802</c:v>
                </c:pt>
                <c:pt idx="304">
                  <c:v>5.1665931577625299</c:v>
                </c:pt>
                <c:pt idx="305">
                  <c:v>5.1389914871914799</c:v>
                </c:pt>
                <c:pt idx="306">
                  <c:v>5.4512695227191701</c:v>
                </c:pt>
                <c:pt idx="307">
                  <c:v>5.6187577556017798</c:v>
                </c:pt>
                <c:pt idx="308">
                  <c:v>5.6099596788721904</c:v>
                </c:pt>
                <c:pt idx="309">
                  <c:v>5.6043322514404803</c:v>
                </c:pt>
                <c:pt idx="310">
                  <c:v>5.5322243128148303</c:v>
                </c:pt>
                <c:pt idx="311">
                  <c:v>5.3859752890039596</c:v>
                </c:pt>
                <c:pt idx="312">
                  <c:v>5.4226134559933001</c:v>
                </c:pt>
                <c:pt idx="313">
                  <c:v>5.2534137835532402</c:v>
                </c:pt>
                <c:pt idx="314">
                  <c:v>5.2606682813940404</c:v>
                </c:pt>
                <c:pt idx="315">
                  <c:v>4.9711703457815002</c:v>
                </c:pt>
                <c:pt idx="316">
                  <c:v>4.8428029882308996</c:v>
                </c:pt>
                <c:pt idx="317">
                  <c:v>4.8489085825467404</c:v>
                </c:pt>
                <c:pt idx="318">
                  <c:v>4.9302198673253796</c:v>
                </c:pt>
                <c:pt idx="319">
                  <c:v>4.9373491737262398</c:v>
                </c:pt>
                <c:pt idx="320">
                  <c:v>5.1960721863868997</c:v>
                </c:pt>
                <c:pt idx="321">
                  <c:v>5.2872817804632897</c:v>
                </c:pt>
                <c:pt idx="322">
                  <c:v>5.4866668290482696</c:v>
                </c:pt>
                <c:pt idx="323">
                  <c:v>5.7252984383767096</c:v>
                </c:pt>
                <c:pt idx="324">
                  <c:v>5.9060234380626504</c:v>
                </c:pt>
                <c:pt idx="325">
                  <c:v>5.97543983490326</c:v>
                </c:pt>
                <c:pt idx="326">
                  <c:v>6.2749359476386104</c:v>
                </c:pt>
                <c:pt idx="327">
                  <c:v>6.1299960351291203</c:v>
                </c:pt>
                <c:pt idx="328">
                  <c:v>6.5273751674323801</c:v>
                </c:pt>
                <c:pt idx="329">
                  <c:v>6.4226991815022103</c:v>
                </c:pt>
                <c:pt idx="330">
                  <c:v>7.0324048099658096</c:v>
                </c:pt>
                <c:pt idx="331">
                  <c:v>7.4257604130108597</c:v>
                </c:pt>
                <c:pt idx="332">
                  <c:v>7.4761123751446599</c:v>
                </c:pt>
                <c:pt idx="333">
                  <c:v>7.7071062170858502</c:v>
                </c:pt>
                <c:pt idx="334">
                  <c:v>7.70209579951731</c:v>
                </c:pt>
                <c:pt idx="335">
                  <c:v>7.9485265307014599</c:v>
                </c:pt>
                <c:pt idx="336">
                  <c:v>8.0368658778637503</c:v>
                </c:pt>
                <c:pt idx="337">
                  <c:v>8.5705037782259694</c:v>
                </c:pt>
                <c:pt idx="338">
                  <c:v>8.7411401916054103</c:v>
                </c:pt>
                <c:pt idx="339">
                  <c:v>8.7748150798499402</c:v>
                </c:pt>
                <c:pt idx="340">
                  <c:v>8.7566093035916399</c:v>
                </c:pt>
                <c:pt idx="341">
                  <c:v>8.53849456858579</c:v>
                </c:pt>
                <c:pt idx="342">
                  <c:v>9.1551004786918604</c:v>
                </c:pt>
                <c:pt idx="343">
                  <c:v>9.3114571722923891</c:v>
                </c:pt>
                <c:pt idx="344">
                  <c:v>9.0488043611200606</c:v>
                </c:pt>
                <c:pt idx="345">
                  <c:v>9.4101531548527397</c:v>
                </c:pt>
                <c:pt idx="346">
                  <c:v>10.045732936084301</c:v>
                </c:pt>
                <c:pt idx="347">
                  <c:v>10.0913814764502</c:v>
                </c:pt>
                <c:pt idx="348">
                  <c:v>9.5898207008651095</c:v>
                </c:pt>
                <c:pt idx="349">
                  <c:v>9.9427625579015597</c:v>
                </c:pt>
                <c:pt idx="350">
                  <c:v>10.439179976756799</c:v>
                </c:pt>
                <c:pt idx="351">
                  <c:v>10.124904730111901</c:v>
                </c:pt>
                <c:pt idx="352">
                  <c:v>9.6229846479175496</c:v>
                </c:pt>
                <c:pt idx="353">
                  <c:v>9.6973175709300499</c:v>
                </c:pt>
                <c:pt idx="354">
                  <c:v>9.7530027535503798</c:v>
                </c:pt>
                <c:pt idx="355">
                  <c:v>9.95460600256032</c:v>
                </c:pt>
                <c:pt idx="356">
                  <c:v>9.72062544407604</c:v>
                </c:pt>
                <c:pt idx="357">
                  <c:v>9.2910731083796403</c:v>
                </c:pt>
                <c:pt idx="358">
                  <c:v>9.3125591123322593</c:v>
                </c:pt>
                <c:pt idx="359">
                  <c:v>9.5164468797431407</c:v>
                </c:pt>
                <c:pt idx="360">
                  <c:v>9.8685100743539405</c:v>
                </c:pt>
                <c:pt idx="361">
                  <c:v>9.81761618826215</c:v>
                </c:pt>
                <c:pt idx="362">
                  <c:v>9.9114083625152691</c:v>
                </c:pt>
                <c:pt idx="363">
                  <c:v>9.4273388957082194</c:v>
                </c:pt>
                <c:pt idx="364">
                  <c:v>9.3706296726347507</c:v>
                </c:pt>
                <c:pt idx="365">
                  <c:v>9.3986879578409894</c:v>
                </c:pt>
                <c:pt idx="366">
                  <c:v>9.4255104107284495</c:v>
                </c:pt>
                <c:pt idx="367">
                  <c:v>9.44730730669278</c:v>
                </c:pt>
                <c:pt idx="368">
                  <c:v>9.4743635189164799</c:v>
                </c:pt>
                <c:pt idx="369">
                  <c:v>9.4857392379373806</c:v>
                </c:pt>
                <c:pt idx="370">
                  <c:v>9.4937104469132105</c:v>
                </c:pt>
                <c:pt idx="371">
                  <c:v>9.5016883543835799</c:v>
                </c:pt>
                <c:pt idx="372">
                  <c:v>9.6414242497510294</c:v>
                </c:pt>
                <c:pt idx="373">
                  <c:v>9.9281270827172694</c:v>
                </c:pt>
                <c:pt idx="374">
                  <c:v>10.3701320316846</c:v>
                </c:pt>
                <c:pt idx="375">
                  <c:v>10.5737651988489</c:v>
                </c:pt>
                <c:pt idx="376">
                  <c:v>11.083304112477601</c:v>
                </c:pt>
                <c:pt idx="377">
                  <c:v>11.385337231891601</c:v>
                </c:pt>
                <c:pt idx="378">
                  <c:v>11.7394112521567</c:v>
                </c:pt>
                <c:pt idx="379">
                  <c:v>12.3669907811359</c:v>
                </c:pt>
                <c:pt idx="380">
                  <c:v>12.4802857212481</c:v>
                </c:pt>
                <c:pt idx="381">
                  <c:v>12.624840630910899</c:v>
                </c:pt>
                <c:pt idx="382">
                  <c:v>12.6876485069851</c:v>
                </c:pt>
                <c:pt idx="383">
                  <c:v>13.174649226396699</c:v>
                </c:pt>
                <c:pt idx="384">
                  <c:v>13.4325997188032</c:v>
                </c:pt>
                <c:pt idx="385">
                  <c:v>13.4255109401246</c:v>
                </c:pt>
                <c:pt idx="386">
                  <c:v>13.882823560098601</c:v>
                </c:pt>
                <c:pt idx="387">
                  <c:v>13.7141503790175</c:v>
                </c:pt>
                <c:pt idx="388">
                  <c:v>13.096392889839899</c:v>
                </c:pt>
                <c:pt idx="389">
                  <c:v>13.302110944382999</c:v>
                </c:pt>
                <c:pt idx="390">
                  <c:v>13.5511028764691</c:v>
                </c:pt>
                <c:pt idx="391">
                  <c:v>13.9297233674833</c:v>
                </c:pt>
                <c:pt idx="392">
                  <c:v>13.003268935488199</c:v>
                </c:pt>
                <c:pt idx="393">
                  <c:v>12.963069902413</c:v>
                </c:pt>
                <c:pt idx="394">
                  <c:v>13.0078663633918</c:v>
                </c:pt>
                <c:pt idx="395">
                  <c:v>13.033906825900001</c:v>
                </c:pt>
                <c:pt idx="396">
                  <c:v>13.069535686977501</c:v>
                </c:pt>
                <c:pt idx="397">
                  <c:v>12.8806718358501</c:v>
                </c:pt>
                <c:pt idx="398">
                  <c:v>12.5954212616682</c:v>
                </c:pt>
                <c:pt idx="399">
                  <c:v>12.9933301066034</c:v>
                </c:pt>
                <c:pt idx="400">
                  <c:v>12.2354417146842</c:v>
                </c:pt>
                <c:pt idx="401">
                  <c:v>12.4747987958308</c:v>
                </c:pt>
                <c:pt idx="402">
                  <c:v>12.5475650957622</c:v>
                </c:pt>
                <c:pt idx="403">
                  <c:v>13.1587089595828</c:v>
                </c:pt>
                <c:pt idx="404">
                  <c:v>13.9982315693338</c:v>
                </c:pt>
                <c:pt idx="405">
                  <c:v>14.522302425790301</c:v>
                </c:pt>
                <c:pt idx="406">
                  <c:v>14.9794686050182</c:v>
                </c:pt>
                <c:pt idx="407">
                  <c:v>15.0497665646519</c:v>
                </c:pt>
                <c:pt idx="408">
                  <c:v>15.433529255981099</c:v>
                </c:pt>
                <c:pt idx="409">
                  <c:v>14.9881518555335</c:v>
                </c:pt>
                <c:pt idx="410">
                  <c:v>15.4354049458835</c:v>
                </c:pt>
                <c:pt idx="411">
                  <c:v>15.856136806384001</c:v>
                </c:pt>
                <c:pt idx="412">
                  <c:v>15.5406717309219</c:v>
                </c:pt>
                <c:pt idx="413">
                  <c:v>15.971340566204701</c:v>
                </c:pt>
                <c:pt idx="414">
                  <c:v>16.7068052868905</c:v>
                </c:pt>
                <c:pt idx="415">
                  <c:v>16.707693850890099</c:v>
                </c:pt>
                <c:pt idx="416">
                  <c:v>16.098213689504</c:v>
                </c:pt>
                <c:pt idx="417">
                  <c:v>16.421188061852298</c:v>
                </c:pt>
                <c:pt idx="418">
                  <c:v>16.343316115294101</c:v>
                </c:pt>
                <c:pt idx="419">
                  <c:v>15.9084905140747</c:v>
                </c:pt>
                <c:pt idx="420">
                  <c:v>15.947033559565901</c:v>
                </c:pt>
                <c:pt idx="421">
                  <c:v>15.9772005943656</c:v>
                </c:pt>
                <c:pt idx="422">
                  <c:v>16.020875101786</c:v>
                </c:pt>
                <c:pt idx="423">
                  <c:v>16.057763675721301</c:v>
                </c:pt>
                <c:pt idx="424">
                  <c:v>16.0913576476418</c:v>
                </c:pt>
                <c:pt idx="425">
                  <c:v>16.1321180809149</c:v>
                </c:pt>
                <c:pt idx="426">
                  <c:v>16.164412986499599</c:v>
                </c:pt>
                <c:pt idx="427">
                  <c:v>16.3402472931296</c:v>
                </c:pt>
                <c:pt idx="428">
                  <c:v>17.184682317478501</c:v>
                </c:pt>
                <c:pt idx="429">
                  <c:v>16.815879464668399</c:v>
                </c:pt>
                <c:pt idx="430">
                  <c:v>17.370552469465299</c:v>
                </c:pt>
                <c:pt idx="431">
                  <c:v>18.204328542103902</c:v>
                </c:pt>
                <c:pt idx="432">
                  <c:v>18.566453014713598</c:v>
                </c:pt>
                <c:pt idx="433">
                  <c:v>18.236798509155101</c:v>
                </c:pt>
                <c:pt idx="434">
                  <c:v>18.2113795981011</c:v>
                </c:pt>
                <c:pt idx="435">
                  <c:v>19.182800982957598</c:v>
                </c:pt>
                <c:pt idx="436">
                  <c:v>18.9340747531201</c:v>
                </c:pt>
                <c:pt idx="437">
                  <c:v>19.467401310494999</c:v>
                </c:pt>
                <c:pt idx="438">
                  <c:v>19.354507192597602</c:v>
                </c:pt>
                <c:pt idx="439">
                  <c:v>19.765736888162699</c:v>
                </c:pt>
                <c:pt idx="440">
                  <c:v>20.2595682565263</c:v>
                </c:pt>
                <c:pt idx="441">
                  <c:v>20.628041987857799</c:v>
                </c:pt>
                <c:pt idx="442">
                  <c:v>20.985893463827001</c:v>
                </c:pt>
                <c:pt idx="443">
                  <c:v>21.070839173804298</c:v>
                </c:pt>
                <c:pt idx="444">
                  <c:v>21.432160131450502</c:v>
                </c:pt>
                <c:pt idx="445">
                  <c:v>21.766784356998699</c:v>
                </c:pt>
                <c:pt idx="446">
                  <c:v>22.210274342437302</c:v>
                </c:pt>
                <c:pt idx="447">
                  <c:v>21.948550721598</c:v>
                </c:pt>
                <c:pt idx="448">
                  <c:v>22.600181993364099</c:v>
                </c:pt>
                <c:pt idx="449">
                  <c:v>22.801571445973401</c:v>
                </c:pt>
                <c:pt idx="450">
                  <c:v>22.859804437994999</c:v>
                </c:pt>
                <c:pt idx="451">
                  <c:v>22.937966353375199</c:v>
                </c:pt>
                <c:pt idx="452">
                  <c:v>23.810251390580898</c:v>
                </c:pt>
                <c:pt idx="453">
                  <c:v>23.991172071196701</c:v>
                </c:pt>
                <c:pt idx="454">
                  <c:v>23.76241058602</c:v>
                </c:pt>
                <c:pt idx="455">
                  <c:v>24.576272796403</c:v>
                </c:pt>
                <c:pt idx="456">
                  <c:v>24.464803004864699</c:v>
                </c:pt>
                <c:pt idx="457">
                  <c:v>23.588634796779001</c:v>
                </c:pt>
                <c:pt idx="458">
                  <c:v>23.501530203025201</c:v>
                </c:pt>
                <c:pt idx="459">
                  <c:v>24.220704511708799</c:v>
                </c:pt>
                <c:pt idx="460">
                  <c:v>24.991113879032099</c:v>
                </c:pt>
                <c:pt idx="461">
                  <c:v>25.720161056389902</c:v>
                </c:pt>
                <c:pt idx="462">
                  <c:v>25.8036276642754</c:v>
                </c:pt>
                <c:pt idx="463">
                  <c:v>26.147759712864801</c:v>
                </c:pt>
                <c:pt idx="464">
                  <c:v>26.434692649063599</c:v>
                </c:pt>
                <c:pt idx="465">
                  <c:v>26.202278816711299</c:v>
                </c:pt>
                <c:pt idx="466">
                  <c:v>25.6503028697039</c:v>
                </c:pt>
                <c:pt idx="467">
                  <c:v>26.2768728268627</c:v>
                </c:pt>
                <c:pt idx="468">
                  <c:v>24.9361004918247</c:v>
                </c:pt>
                <c:pt idx="469">
                  <c:v>25.029528167396801</c:v>
                </c:pt>
                <c:pt idx="470">
                  <c:v>25.119788717110598</c:v>
                </c:pt>
                <c:pt idx="471">
                  <c:v>25.223990814014201</c:v>
                </c:pt>
                <c:pt idx="472">
                  <c:v>25.3248259907384</c:v>
                </c:pt>
                <c:pt idx="473">
                  <c:v>25.442084447348499</c:v>
                </c:pt>
                <c:pt idx="474">
                  <c:v>25.5440463772089</c:v>
                </c:pt>
                <c:pt idx="475">
                  <c:v>25.646161004893699</c:v>
                </c:pt>
                <c:pt idx="476">
                  <c:v>26.457598755637399</c:v>
                </c:pt>
                <c:pt idx="477">
                  <c:v>26.766432762820699</c:v>
                </c:pt>
                <c:pt idx="478">
                  <c:v>27.946328382971998</c:v>
                </c:pt>
                <c:pt idx="479">
                  <c:v>29.1187958946864</c:v>
                </c:pt>
                <c:pt idx="480">
                  <c:v>27.940177038579002</c:v>
                </c:pt>
                <c:pt idx="481">
                  <c:v>28.690272877965299</c:v>
                </c:pt>
                <c:pt idx="482">
                  <c:v>30.100417030054999</c:v>
                </c:pt>
                <c:pt idx="483">
                  <c:v>29.9286407871428</c:v>
                </c:pt>
                <c:pt idx="484">
                  <c:v>30.949286192650401</c:v>
                </c:pt>
                <c:pt idx="485">
                  <c:v>30.1083951476351</c:v>
                </c:pt>
                <c:pt idx="486">
                  <c:v>30.3283099089047</c:v>
                </c:pt>
                <c:pt idx="487">
                  <c:v>31.363237424593599</c:v>
                </c:pt>
                <c:pt idx="488">
                  <c:v>30.220874335747499</c:v>
                </c:pt>
                <c:pt idx="489">
                  <c:v>29.148099784677999</c:v>
                </c:pt>
                <c:pt idx="490">
                  <c:v>29.258478151807299</c:v>
                </c:pt>
                <c:pt idx="491">
                  <c:v>29.8822554379243</c:v>
                </c:pt>
                <c:pt idx="492">
                  <c:v>30.6851069648013</c:v>
                </c:pt>
                <c:pt idx="493">
                  <c:v>31.017253557966399</c:v>
                </c:pt>
                <c:pt idx="494">
                  <c:v>30.327673703483601</c:v>
                </c:pt>
                <c:pt idx="495">
                  <c:v>30.8594755302958</c:v>
                </c:pt>
                <c:pt idx="496">
                  <c:v>32.260940364321399</c:v>
                </c:pt>
                <c:pt idx="497">
                  <c:v>32.533300201952201</c:v>
                </c:pt>
                <c:pt idx="498">
                  <c:v>34.451435875463403</c:v>
                </c:pt>
                <c:pt idx="499">
                  <c:v>33.245183939179299</c:v>
                </c:pt>
                <c:pt idx="500">
                  <c:v>33.001025670042502</c:v>
                </c:pt>
                <c:pt idx="501">
                  <c:v>31.223218382586101</c:v>
                </c:pt>
                <c:pt idx="502">
                  <c:v>31.324196194107401</c:v>
                </c:pt>
                <c:pt idx="503">
                  <c:v>31.489060005890501</c:v>
                </c:pt>
                <c:pt idx="504">
                  <c:v>31.091130699311599</c:v>
                </c:pt>
                <c:pt idx="505">
                  <c:v>29.500265298231898</c:v>
                </c:pt>
                <c:pt idx="506">
                  <c:v>29.655529495772299</c:v>
                </c:pt>
                <c:pt idx="507">
                  <c:v>29.8053526235494</c:v>
                </c:pt>
                <c:pt idx="508">
                  <c:v>29.9936907379989</c:v>
                </c:pt>
                <c:pt idx="509">
                  <c:v>30.1735669195374</c:v>
                </c:pt>
                <c:pt idx="510">
                  <c:v>28.961245256024299</c:v>
                </c:pt>
                <c:pt idx="511">
                  <c:v>27.964116929777699</c:v>
                </c:pt>
                <c:pt idx="512">
                  <c:v>28.134913184416298</c:v>
                </c:pt>
                <c:pt idx="513">
                  <c:v>28.3064670046512</c:v>
                </c:pt>
                <c:pt idx="514">
                  <c:v>28.467398758189901</c:v>
                </c:pt>
                <c:pt idx="515">
                  <c:v>28.6117921986543</c:v>
                </c:pt>
                <c:pt idx="516">
                  <c:v>28.762380232728201</c:v>
                </c:pt>
                <c:pt idx="517">
                  <c:v>28.927350968959001</c:v>
                </c:pt>
                <c:pt idx="518">
                  <c:v>29.0804728943721</c:v>
                </c:pt>
                <c:pt idx="519">
                  <c:v>29.233527663283301</c:v>
                </c:pt>
                <c:pt idx="520">
                  <c:v>29.387387981759499</c:v>
                </c:pt>
                <c:pt idx="521">
                  <c:v>29.026167635575401</c:v>
                </c:pt>
                <c:pt idx="522">
                  <c:v>30.502414673123901</c:v>
                </c:pt>
                <c:pt idx="523">
                  <c:v>32.381752110227403</c:v>
                </c:pt>
                <c:pt idx="524">
                  <c:v>34.072924000014801</c:v>
                </c:pt>
                <c:pt idx="525">
                  <c:v>34.662592339739</c:v>
                </c:pt>
                <c:pt idx="526">
                  <c:v>36.208591353783497</c:v>
                </c:pt>
                <c:pt idx="527">
                  <c:v>37.449039728503102</c:v>
                </c:pt>
                <c:pt idx="528">
                  <c:v>36.061069674712797</c:v>
                </c:pt>
                <c:pt idx="529">
                  <c:v>36.193269595804203</c:v>
                </c:pt>
                <c:pt idx="530">
                  <c:v>34.697502354322197</c:v>
                </c:pt>
                <c:pt idx="531">
                  <c:v>35.061803543321197</c:v>
                </c:pt>
                <c:pt idx="532">
                  <c:v>34.7503863610346</c:v>
                </c:pt>
                <c:pt idx="533">
                  <c:v>33.341859338411403</c:v>
                </c:pt>
                <c:pt idx="534">
                  <c:v>32.683630475253999</c:v>
                </c:pt>
                <c:pt idx="535">
                  <c:v>32.806085693364899</c:v>
                </c:pt>
                <c:pt idx="536">
                  <c:v>33.3507059173835</c:v>
                </c:pt>
                <c:pt idx="537">
                  <c:v>34.3927139103005</c:v>
                </c:pt>
                <c:pt idx="538">
                  <c:v>34.698415565193301</c:v>
                </c:pt>
                <c:pt idx="539">
                  <c:v>34.886313876365499</c:v>
                </c:pt>
                <c:pt idx="540">
                  <c:v>35.4338037028391</c:v>
                </c:pt>
                <c:pt idx="541">
                  <c:v>34.6761024506919</c:v>
                </c:pt>
                <c:pt idx="542">
                  <c:v>34.510448239695002</c:v>
                </c:pt>
                <c:pt idx="543">
                  <c:v>35.738895362866103</c:v>
                </c:pt>
                <c:pt idx="544">
                  <c:v>35.463382113317898</c:v>
                </c:pt>
                <c:pt idx="545">
                  <c:v>35.782214743161902</c:v>
                </c:pt>
                <c:pt idx="546">
                  <c:v>37.548169337425499</c:v>
                </c:pt>
                <c:pt idx="547">
                  <c:v>37.950502362141897</c:v>
                </c:pt>
                <c:pt idx="548">
                  <c:v>36.874002993947101</c:v>
                </c:pt>
                <c:pt idx="549">
                  <c:v>35.2465798634409</c:v>
                </c:pt>
                <c:pt idx="550">
                  <c:v>36.111545165069003</c:v>
                </c:pt>
                <c:pt idx="551">
                  <c:v>36.299789740967597</c:v>
                </c:pt>
                <c:pt idx="552">
                  <c:v>36.483910937756903</c:v>
                </c:pt>
                <c:pt idx="553">
                  <c:v>36.668231829785199</c:v>
                </c:pt>
                <c:pt idx="554">
                  <c:v>36.899936038430099</c:v>
                </c:pt>
                <c:pt idx="555">
                  <c:v>37.155387575732703</c:v>
                </c:pt>
                <c:pt idx="556">
                  <c:v>37.410355531792099</c:v>
                </c:pt>
                <c:pt idx="557">
                  <c:v>36.345394802395703</c:v>
                </c:pt>
                <c:pt idx="558">
                  <c:v>34.932350134552799</c:v>
                </c:pt>
                <c:pt idx="559">
                  <c:v>35.156598125910797</c:v>
                </c:pt>
                <c:pt idx="560">
                  <c:v>35.373800660510199</c:v>
                </c:pt>
                <c:pt idx="561">
                  <c:v>35.582734670024202</c:v>
                </c:pt>
                <c:pt idx="562">
                  <c:v>35.777522366582701</c:v>
                </c:pt>
                <c:pt idx="563">
                  <c:v>36.048976380407701</c:v>
                </c:pt>
                <c:pt idx="564">
                  <c:v>36.319587546685199</c:v>
                </c:pt>
                <c:pt idx="565">
                  <c:v>36.538127256255997</c:v>
                </c:pt>
                <c:pt idx="566">
                  <c:v>36.796221806236503</c:v>
                </c:pt>
                <c:pt idx="567">
                  <c:v>37.015412125253498</c:v>
                </c:pt>
                <c:pt idx="568">
                  <c:v>37.312663396025499</c:v>
                </c:pt>
                <c:pt idx="569">
                  <c:v>37.501923078237503</c:v>
                </c:pt>
                <c:pt idx="570">
                  <c:v>37.7049537444544</c:v>
                </c:pt>
                <c:pt idx="571">
                  <c:v>37.967113153323702</c:v>
                </c:pt>
                <c:pt idx="572">
                  <c:v>38.184878948740597</c:v>
                </c:pt>
                <c:pt idx="573">
                  <c:v>38.973993361673301</c:v>
                </c:pt>
                <c:pt idx="574">
                  <c:v>40.168823598080699</c:v>
                </c:pt>
                <c:pt idx="575">
                  <c:v>42.045099222730101</c:v>
                </c:pt>
                <c:pt idx="576">
                  <c:v>44.413819156539603</c:v>
                </c:pt>
                <c:pt idx="577">
                  <c:v>46.736484069239197</c:v>
                </c:pt>
                <c:pt idx="578">
                  <c:v>43.883895764386402</c:v>
                </c:pt>
                <c:pt idx="579">
                  <c:v>42.851054074840299</c:v>
                </c:pt>
                <c:pt idx="580">
                  <c:v>41.248547784837598</c:v>
                </c:pt>
                <c:pt idx="581">
                  <c:v>43.666921378872097</c:v>
                </c:pt>
                <c:pt idx="582">
                  <c:v>45.0148277388165</c:v>
                </c:pt>
                <c:pt idx="583">
                  <c:v>44.4982834524249</c:v>
                </c:pt>
                <c:pt idx="584">
                  <c:v>50.130327506230202</c:v>
                </c:pt>
                <c:pt idx="585">
                  <c:v>50.474733936191797</c:v>
                </c:pt>
                <c:pt idx="586">
                  <c:v>51.844668624823697</c:v>
                </c:pt>
                <c:pt idx="587">
                  <c:v>51.289030073462101</c:v>
                </c:pt>
                <c:pt idx="588">
                  <c:v>50.777807739877098</c:v>
                </c:pt>
                <c:pt idx="589">
                  <c:v>53.055681322879799</c:v>
                </c:pt>
                <c:pt idx="590">
                  <c:v>52.728563687143797</c:v>
                </c:pt>
                <c:pt idx="591">
                  <c:v>52.652717633869301</c:v>
                </c:pt>
                <c:pt idx="592">
                  <c:v>53.972356417046498</c:v>
                </c:pt>
                <c:pt idx="593">
                  <c:v>52.8748860997284</c:v>
                </c:pt>
                <c:pt idx="594">
                  <c:v>51.5498899150368</c:v>
                </c:pt>
                <c:pt idx="595">
                  <c:v>53.134968959621901</c:v>
                </c:pt>
                <c:pt idx="596">
                  <c:v>51.189638673720502</c:v>
                </c:pt>
                <c:pt idx="597">
                  <c:v>50.3711503631421</c:v>
                </c:pt>
                <c:pt idx="598">
                  <c:v>49.870026935805697</c:v>
                </c:pt>
                <c:pt idx="599">
                  <c:v>50.1335642902378</c:v>
                </c:pt>
                <c:pt idx="600">
                  <c:v>49.5917386427368</c:v>
                </c:pt>
                <c:pt idx="601">
                  <c:v>52.135543569834702</c:v>
                </c:pt>
                <c:pt idx="602">
                  <c:v>51.458905533220999</c:v>
                </c:pt>
                <c:pt idx="603">
                  <c:v>50.7719725162641</c:v>
                </c:pt>
                <c:pt idx="604">
                  <c:v>50.874480957207197</c:v>
                </c:pt>
                <c:pt idx="605">
                  <c:v>51.120770688948603</c:v>
                </c:pt>
                <c:pt idx="606">
                  <c:v>51.379038670981501</c:v>
                </c:pt>
                <c:pt idx="607">
                  <c:v>51.627771029785301</c:v>
                </c:pt>
                <c:pt idx="608">
                  <c:v>51.877707533079104</c:v>
                </c:pt>
                <c:pt idx="609">
                  <c:v>52.114781549691301</c:v>
                </c:pt>
                <c:pt idx="610">
                  <c:v>52.390642125446398</c:v>
                </c:pt>
                <c:pt idx="611">
                  <c:v>55.560817708668097</c:v>
                </c:pt>
                <c:pt idx="612">
                  <c:v>56.799606884717299</c:v>
                </c:pt>
                <c:pt idx="613">
                  <c:v>56.1311313328466</c:v>
                </c:pt>
                <c:pt idx="614">
                  <c:v>59.318609311285499</c:v>
                </c:pt>
                <c:pt idx="615">
                  <c:v>61.898213125109102</c:v>
                </c:pt>
                <c:pt idx="616">
                  <c:v>61.376908320943798</c:v>
                </c:pt>
                <c:pt idx="617">
                  <c:v>54.484898748723097</c:v>
                </c:pt>
                <c:pt idx="618">
                  <c:v>55.215589172196204</c:v>
                </c:pt>
                <c:pt idx="619">
                  <c:v>55.312768459864202</c:v>
                </c:pt>
                <c:pt idx="620">
                  <c:v>58.068195288746303</c:v>
                </c:pt>
                <c:pt idx="621">
                  <c:v>56.405351198028796</c:v>
                </c:pt>
                <c:pt idx="622">
                  <c:v>60.071482709527601</c:v>
                </c:pt>
                <c:pt idx="623">
                  <c:v>60.518444963785299</c:v>
                </c:pt>
                <c:pt idx="624">
                  <c:v>59.6824795054577</c:v>
                </c:pt>
                <c:pt idx="625">
                  <c:v>62.436635552955998</c:v>
                </c:pt>
                <c:pt idx="626">
                  <c:v>63.406772168753498</c:v>
                </c:pt>
                <c:pt idx="627">
                  <c:v>67.398419402659599</c:v>
                </c:pt>
                <c:pt idx="628">
                  <c:v>67.385899734725498</c:v>
                </c:pt>
                <c:pt idx="629">
                  <c:v>62.515366855527397</c:v>
                </c:pt>
                <c:pt idx="630">
                  <c:v>66.4226340496527</c:v>
                </c:pt>
                <c:pt idx="631">
                  <c:v>68.259164316987196</c:v>
                </c:pt>
                <c:pt idx="632">
                  <c:v>72.582180451716695</c:v>
                </c:pt>
                <c:pt idx="633">
                  <c:v>72.3310171971318</c:v>
                </c:pt>
                <c:pt idx="634">
                  <c:v>63.857991384141698</c:v>
                </c:pt>
                <c:pt idx="635">
                  <c:v>65.370993191058702</c:v>
                </c:pt>
                <c:pt idx="636">
                  <c:v>65.894640805648905</c:v>
                </c:pt>
                <c:pt idx="637">
                  <c:v>65.748729898347904</c:v>
                </c:pt>
                <c:pt idx="638">
                  <c:v>70.346788636009194</c:v>
                </c:pt>
                <c:pt idx="639">
                  <c:v>72.061536129583303</c:v>
                </c:pt>
                <c:pt idx="640">
                  <c:v>74.185339774431796</c:v>
                </c:pt>
                <c:pt idx="641">
                  <c:v>75.653799401283493</c:v>
                </c:pt>
                <c:pt idx="642">
                  <c:v>83.6528624795979</c:v>
                </c:pt>
                <c:pt idx="643">
                  <c:v>81.007320572376102</c:v>
                </c:pt>
                <c:pt idx="644">
                  <c:v>77.756950538317895</c:v>
                </c:pt>
                <c:pt idx="645">
                  <c:v>79.063095479197003</c:v>
                </c:pt>
                <c:pt idx="646">
                  <c:v>82.877192124298006</c:v>
                </c:pt>
                <c:pt idx="647">
                  <c:v>81.979602688925297</c:v>
                </c:pt>
                <c:pt idx="648">
                  <c:v>83.010727797993695</c:v>
                </c:pt>
                <c:pt idx="649">
                  <c:v>82.106406342293496</c:v>
                </c:pt>
                <c:pt idx="650">
                  <c:v>81.846025992704199</c:v>
                </c:pt>
                <c:pt idx="651">
                  <c:v>77.113290824531703</c:v>
                </c:pt>
                <c:pt idx="652">
                  <c:v>76.167104615183405</c:v>
                </c:pt>
                <c:pt idx="653">
                  <c:v>77.077118921288402</c:v>
                </c:pt>
                <c:pt idx="654">
                  <c:v>77.898263175795705</c:v>
                </c:pt>
                <c:pt idx="655">
                  <c:v>78.586654703810893</c:v>
                </c:pt>
                <c:pt idx="656">
                  <c:v>79.217742719186404</c:v>
                </c:pt>
                <c:pt idx="657">
                  <c:v>79.943338090685401</c:v>
                </c:pt>
                <c:pt idx="658">
                  <c:v>80.719169055281995</c:v>
                </c:pt>
                <c:pt idx="659">
                  <c:v>81.622350971031494</c:v>
                </c:pt>
                <c:pt idx="660">
                  <c:v>78.022282039510998</c:v>
                </c:pt>
                <c:pt idx="661">
                  <c:v>77.802260167434198</c:v>
                </c:pt>
                <c:pt idx="662">
                  <c:v>78.623281481629206</c:v>
                </c:pt>
                <c:pt idx="663">
                  <c:v>79.230910791285694</c:v>
                </c:pt>
                <c:pt idx="664">
                  <c:v>78.230613047043704</c:v>
                </c:pt>
                <c:pt idx="665">
                  <c:v>87.505936639398996</c:v>
                </c:pt>
                <c:pt idx="666">
                  <c:v>92.146839302074994</c:v>
                </c:pt>
                <c:pt idx="667">
                  <c:v>93.329708458997501</c:v>
                </c:pt>
                <c:pt idx="668">
                  <c:v>97.313331663235203</c:v>
                </c:pt>
                <c:pt idx="669">
                  <c:v>100.435374252439</c:v>
                </c:pt>
                <c:pt idx="670">
                  <c:v>103.93450594564599</c:v>
                </c:pt>
                <c:pt idx="671">
                  <c:v>111.618785293809</c:v>
                </c:pt>
                <c:pt idx="672">
                  <c:v>112.989789311761</c:v>
                </c:pt>
                <c:pt idx="673">
                  <c:v>117.185288623037</c:v>
                </c:pt>
                <c:pt idx="674">
                  <c:v>113.247402253698</c:v>
                </c:pt>
                <c:pt idx="675">
                  <c:v>113.52316799521699</c:v>
                </c:pt>
                <c:pt idx="676">
                  <c:v>115.416475403717</c:v>
                </c:pt>
                <c:pt idx="677">
                  <c:v>112.308216326737</c:v>
                </c:pt>
                <c:pt idx="678">
                  <c:v>115.543410637077</c:v>
                </c:pt>
                <c:pt idx="679">
                  <c:v>114.262678029333</c:v>
                </c:pt>
                <c:pt idx="680">
                  <c:v>112.831520452096</c:v>
                </c:pt>
                <c:pt idx="681">
                  <c:v>107.204917213253</c:v>
                </c:pt>
                <c:pt idx="682">
                  <c:v>107.98592769074899</c:v>
                </c:pt>
                <c:pt idx="683">
                  <c:v>108.874869759609</c:v>
                </c:pt>
                <c:pt idx="684">
                  <c:v>109.716294344087</c:v>
                </c:pt>
                <c:pt idx="685">
                  <c:v>110.548742387205</c:v>
                </c:pt>
                <c:pt idx="686">
                  <c:v>111.457676361726</c:v>
                </c:pt>
                <c:pt idx="687">
                  <c:v>113.63769510265</c:v>
                </c:pt>
                <c:pt idx="688">
                  <c:v>113.698243195887</c:v>
                </c:pt>
                <c:pt idx="689">
                  <c:v>113.859756976686</c:v>
                </c:pt>
                <c:pt idx="690">
                  <c:v>112.700054999503</c:v>
                </c:pt>
                <c:pt idx="691">
                  <c:v>115.49101659376301</c:v>
                </c:pt>
                <c:pt idx="692">
                  <c:v>125.452460908709</c:v>
                </c:pt>
                <c:pt idx="693">
                  <c:v>127.692750300341</c:v>
                </c:pt>
                <c:pt idx="694">
                  <c:v>127.41066393842399</c:v>
                </c:pt>
                <c:pt idx="695">
                  <c:v>127.09984640169</c:v>
                </c:pt>
                <c:pt idx="696">
                  <c:v>134.41128475429201</c:v>
                </c:pt>
                <c:pt idx="697">
                  <c:v>136.88736972616201</c:v>
                </c:pt>
                <c:pt idx="698">
                  <c:v>136.716574152291</c:v>
                </c:pt>
                <c:pt idx="699">
                  <c:v>136.08343605303</c:v>
                </c:pt>
                <c:pt idx="700">
                  <c:v>130.749838445888</c:v>
                </c:pt>
                <c:pt idx="701">
                  <c:v>136.848527877176</c:v>
                </c:pt>
                <c:pt idx="702">
                  <c:v>146.55438862142901</c:v>
                </c:pt>
                <c:pt idx="703">
                  <c:v>153.193674377251</c:v>
                </c:pt>
                <c:pt idx="704">
                  <c:v>155.07179679939</c:v>
                </c:pt>
                <c:pt idx="705">
                  <c:v>166.96588273489499</c:v>
                </c:pt>
                <c:pt idx="706">
                  <c:v>176.116100236107</c:v>
                </c:pt>
                <c:pt idx="707">
                  <c:v>174.738062272343</c:v>
                </c:pt>
                <c:pt idx="708">
                  <c:v>183.68403124456</c:v>
                </c:pt>
                <c:pt idx="709">
                  <c:v>186.541103107032</c:v>
                </c:pt>
                <c:pt idx="710">
                  <c:v>175.48137877475901</c:v>
                </c:pt>
                <c:pt idx="711">
                  <c:v>186.940731909589</c:v>
                </c:pt>
                <c:pt idx="712">
                  <c:v>171.730933460404</c:v>
                </c:pt>
                <c:pt idx="713">
                  <c:v>180.52621838532701</c:v>
                </c:pt>
                <c:pt idx="714">
                  <c:v>183.37546964867599</c:v>
                </c:pt>
                <c:pt idx="715">
                  <c:v>178.23500199470001</c:v>
                </c:pt>
                <c:pt idx="716">
                  <c:v>201.19729285626499</c:v>
                </c:pt>
                <c:pt idx="717">
                  <c:v>210.96831669708499</c:v>
                </c:pt>
                <c:pt idx="718">
                  <c:v>215.338003544336</c:v>
                </c:pt>
                <c:pt idx="719">
                  <c:v>211.77886893278301</c:v>
                </c:pt>
                <c:pt idx="720">
                  <c:v>212.83858859060999</c:v>
                </c:pt>
                <c:pt idx="721">
                  <c:v>222.14358319640499</c:v>
                </c:pt>
                <c:pt idx="722">
                  <c:v>231.67985272365701</c:v>
                </c:pt>
                <c:pt idx="723">
                  <c:v>240.87681654781301</c:v>
                </c:pt>
                <c:pt idx="724">
                  <c:v>235.63776798663699</c:v>
                </c:pt>
                <c:pt idx="725">
                  <c:v>182.244756532173</c:v>
                </c:pt>
                <c:pt idx="726">
                  <c:v>180.72869329029501</c:v>
                </c:pt>
                <c:pt idx="727">
                  <c:v>181.44573318612001</c:v>
                </c:pt>
                <c:pt idx="728">
                  <c:v>181.99084676474601</c:v>
                </c:pt>
                <c:pt idx="729">
                  <c:v>182.82983637661599</c:v>
                </c:pt>
                <c:pt idx="730">
                  <c:v>183.63047482432401</c:v>
                </c:pt>
                <c:pt idx="731">
                  <c:v>184.47702322793501</c:v>
                </c:pt>
                <c:pt idx="732">
                  <c:v>185.409022254522</c:v>
                </c:pt>
                <c:pt idx="733">
                  <c:v>188.2503719961</c:v>
                </c:pt>
                <c:pt idx="734">
                  <c:v>186.84685129028099</c:v>
                </c:pt>
                <c:pt idx="735">
                  <c:v>181.77070402809599</c:v>
                </c:pt>
                <c:pt idx="736">
                  <c:v>188.902716478429</c:v>
                </c:pt>
                <c:pt idx="737">
                  <c:v>192.24907483992001</c:v>
                </c:pt>
                <c:pt idx="738">
                  <c:v>188.99892943870799</c:v>
                </c:pt>
                <c:pt idx="739">
                  <c:v>193.01131805845</c:v>
                </c:pt>
                <c:pt idx="740">
                  <c:v>205.82891752499501</c:v>
                </c:pt>
                <c:pt idx="741">
                  <c:v>202.473272676162</c:v>
                </c:pt>
                <c:pt idx="742">
                  <c:v>206.956814243021</c:v>
                </c:pt>
                <c:pt idx="743">
                  <c:v>217.28290995682801</c:v>
                </c:pt>
                <c:pt idx="744">
                  <c:v>226.27446123811899</c:v>
                </c:pt>
                <c:pt idx="745">
                  <c:v>224.78318870602001</c:v>
                </c:pt>
                <c:pt idx="746">
                  <c:v>242.51493414757701</c:v>
                </c:pt>
                <c:pt idx="747">
                  <c:v>247.85836434196199</c:v>
                </c:pt>
                <c:pt idx="748">
                  <c:v>247.634333582491</c:v>
                </c:pt>
                <c:pt idx="749">
                  <c:v>240.275484327953</c:v>
                </c:pt>
                <c:pt idx="750">
                  <c:v>244.348072443418</c:v>
                </c:pt>
                <c:pt idx="751">
                  <c:v>248.66538923500801</c:v>
                </c:pt>
                <c:pt idx="752">
                  <c:v>230.59665411862801</c:v>
                </c:pt>
                <c:pt idx="753">
                  <c:v>234.04497469053399</c:v>
                </c:pt>
                <c:pt idx="754">
                  <c:v>235.54273724681701</c:v>
                </c:pt>
                <c:pt idx="755">
                  <c:v>237.14961188990301</c:v>
                </c:pt>
                <c:pt idx="756">
                  <c:v>238.77224764696399</c:v>
                </c:pt>
                <c:pt idx="757">
                  <c:v>235.24888661563801</c:v>
                </c:pt>
                <c:pt idx="758">
                  <c:v>232.34805431009499</c:v>
                </c:pt>
                <c:pt idx="759">
                  <c:v>222.359824505478</c:v>
                </c:pt>
                <c:pt idx="760">
                  <c:v>223.673184359982</c:v>
                </c:pt>
                <c:pt idx="761">
                  <c:v>225.221633081915</c:v>
                </c:pt>
                <c:pt idx="762">
                  <c:v>226.502093562581</c:v>
                </c:pt>
                <c:pt idx="763">
                  <c:v>227.864986290388</c:v>
                </c:pt>
                <c:pt idx="764">
                  <c:v>229.020771882578</c:v>
                </c:pt>
                <c:pt idx="765">
                  <c:v>231.57006329352501</c:v>
                </c:pt>
                <c:pt idx="766">
                  <c:v>238.716768883101</c:v>
                </c:pt>
                <c:pt idx="767">
                  <c:v>239.352421711311</c:v>
                </c:pt>
                <c:pt idx="768">
                  <c:v>249.233370620844</c:v>
                </c:pt>
                <c:pt idx="769">
                  <c:v>237.94076338750901</c:v>
                </c:pt>
                <c:pt idx="770">
                  <c:v>249.19052770274499</c:v>
                </c:pt>
                <c:pt idx="771">
                  <c:v>256.19408718803999</c:v>
                </c:pt>
                <c:pt idx="772">
                  <c:v>253.35807796025699</c:v>
                </c:pt>
                <c:pt idx="773">
                  <c:v>257.63442436030499</c:v>
                </c:pt>
                <c:pt idx="774">
                  <c:v>247.79089694616999</c:v>
                </c:pt>
                <c:pt idx="775">
                  <c:v>275.71062395184498</c:v>
                </c:pt>
                <c:pt idx="776">
                  <c:v>275.014845898386</c:v>
                </c:pt>
                <c:pt idx="777">
                  <c:v>278.76243413190502</c:v>
                </c:pt>
                <c:pt idx="778">
                  <c:v>272.25108200254999</c:v>
                </c:pt>
                <c:pt idx="779">
                  <c:v>276.03980533073297</c:v>
                </c:pt>
                <c:pt idx="780">
                  <c:v>277.65404239634699</c:v>
                </c:pt>
                <c:pt idx="781">
                  <c:v>272.05648066607898</c:v>
                </c:pt>
                <c:pt idx="782">
                  <c:v>283.182700593785</c:v>
                </c:pt>
                <c:pt idx="783">
                  <c:v>277.11508188490802</c:v>
                </c:pt>
                <c:pt idx="784">
                  <c:v>281.03009130339598</c:v>
                </c:pt>
                <c:pt idx="785">
                  <c:v>276.68434770577397</c:v>
                </c:pt>
                <c:pt idx="786">
                  <c:v>283.769927730223</c:v>
                </c:pt>
                <c:pt idx="787">
                  <c:v>289.00792533461498</c:v>
                </c:pt>
                <c:pt idx="788">
                  <c:v>292.39094876022699</c:v>
                </c:pt>
                <c:pt idx="789">
                  <c:v>293.392709588309</c:v>
                </c:pt>
                <c:pt idx="790">
                  <c:v>300.92426859634998</c:v>
                </c:pt>
                <c:pt idx="791">
                  <c:v>292.50552858848101</c:v>
                </c:pt>
                <c:pt idx="792">
                  <c:v>301.57961117482301</c:v>
                </c:pt>
                <c:pt idx="793">
                  <c:v>303.32533598545001</c:v>
                </c:pt>
                <c:pt idx="794">
                  <c:v>302.931662543649</c:v>
                </c:pt>
                <c:pt idx="795">
                  <c:v>315.01086269765</c:v>
                </c:pt>
                <c:pt idx="796">
                  <c:v>315.35155904468201</c:v>
                </c:pt>
                <c:pt idx="797">
                  <c:v>320.55897861530502</c:v>
                </c:pt>
                <c:pt idx="798">
                  <c:v>315.33309689182897</c:v>
                </c:pt>
                <c:pt idx="799">
                  <c:v>321.18574004188901</c:v>
                </c:pt>
                <c:pt idx="800">
                  <c:v>331.24968066248101</c:v>
                </c:pt>
                <c:pt idx="801">
                  <c:v>323.52989089964802</c:v>
                </c:pt>
                <c:pt idx="802">
                  <c:v>308.91989360519602</c:v>
                </c:pt>
                <c:pt idx="803">
                  <c:v>308.94087192816801</c:v>
                </c:pt>
                <c:pt idx="804">
                  <c:v>309.91549680805701</c:v>
                </c:pt>
                <c:pt idx="805">
                  <c:v>310.87144102213</c:v>
                </c:pt>
                <c:pt idx="806">
                  <c:v>311.74303971527303</c:v>
                </c:pt>
                <c:pt idx="807">
                  <c:v>322.37650633597002</c:v>
                </c:pt>
                <c:pt idx="808">
                  <c:v>316.103772959411</c:v>
                </c:pt>
                <c:pt idx="809">
                  <c:v>321.525272482128</c:v>
                </c:pt>
                <c:pt idx="810">
                  <c:v>309.81771015167197</c:v>
                </c:pt>
                <c:pt idx="811">
                  <c:v>306.12290314970198</c:v>
                </c:pt>
                <c:pt idx="812">
                  <c:v>308.95407470205703</c:v>
                </c:pt>
                <c:pt idx="813">
                  <c:v>321.29251940552399</c:v>
                </c:pt>
                <c:pt idx="814">
                  <c:v>329.820526005847</c:v>
                </c:pt>
                <c:pt idx="815">
                  <c:v>338.22654534158698</c:v>
                </c:pt>
                <c:pt idx="816">
                  <c:v>349.81751720124703</c:v>
                </c:pt>
                <c:pt idx="817">
                  <c:v>360.87353526489102</c:v>
                </c:pt>
                <c:pt idx="818">
                  <c:v>375.95993721158101</c:v>
                </c:pt>
                <c:pt idx="819">
                  <c:v>379.77635375373302</c:v>
                </c:pt>
                <c:pt idx="820">
                  <c:v>394.171423418735</c:v>
                </c:pt>
                <c:pt idx="821">
                  <c:v>390.09480361910499</c:v>
                </c:pt>
                <c:pt idx="822">
                  <c:v>407.12773653961602</c:v>
                </c:pt>
                <c:pt idx="823">
                  <c:v>413.19206801907598</c:v>
                </c:pt>
                <c:pt idx="824">
                  <c:v>424.30615951281101</c:v>
                </c:pt>
                <c:pt idx="825">
                  <c:v>431.64050622550002</c:v>
                </c:pt>
                <c:pt idx="826">
                  <c:v>436.491512985783</c:v>
                </c:pt>
                <c:pt idx="827">
                  <c:v>447.62202749910801</c:v>
                </c:pt>
                <c:pt idx="828">
                  <c:v>460.05837743060198</c:v>
                </c:pt>
                <c:pt idx="829">
                  <c:v>456.511138974517</c:v>
                </c:pt>
                <c:pt idx="830">
                  <c:v>431.29991492265498</c:v>
                </c:pt>
                <c:pt idx="831">
                  <c:v>445.13484152023801</c:v>
                </c:pt>
                <c:pt idx="832">
                  <c:v>469.36165796337701</c:v>
                </c:pt>
                <c:pt idx="833">
                  <c:v>475.501131181076</c:v>
                </c:pt>
                <c:pt idx="834">
                  <c:v>507.13627152069</c:v>
                </c:pt>
                <c:pt idx="835">
                  <c:v>500.99145542702502</c:v>
                </c:pt>
                <c:pt idx="836">
                  <c:v>528.23854504379904</c:v>
                </c:pt>
                <c:pt idx="837">
                  <c:v>527.61065986363099</c:v>
                </c:pt>
                <c:pt idx="838">
                  <c:v>503.174947279359</c:v>
                </c:pt>
                <c:pt idx="839">
                  <c:v>525.75405129572403</c:v>
                </c:pt>
                <c:pt idx="840">
                  <c:v>563.63429402593704</c:v>
                </c:pt>
                <c:pt idx="841">
                  <c:v>588.754365753863</c:v>
                </c:pt>
                <c:pt idx="842">
                  <c:v>634.36234281470695</c:v>
                </c:pt>
                <c:pt idx="843">
                  <c:v>610.79289062661303</c:v>
                </c:pt>
                <c:pt idx="844">
                  <c:v>646.20004678468001</c:v>
                </c:pt>
                <c:pt idx="845">
                  <c:v>624.14838065556205</c:v>
                </c:pt>
                <c:pt idx="846">
                  <c:v>645.11327550866201</c:v>
                </c:pt>
                <c:pt idx="847">
                  <c:v>656.89730322739399</c:v>
                </c:pt>
                <c:pt idx="848">
                  <c:v>660.70048828649703</c:v>
                </c:pt>
                <c:pt idx="849">
                  <c:v>709.84209103653495</c:v>
                </c:pt>
                <c:pt idx="850">
                  <c:v>746.36946423176903</c:v>
                </c:pt>
                <c:pt idx="851">
                  <c:v>754.85725744048796</c:v>
                </c:pt>
                <c:pt idx="852">
                  <c:v>734.672192747444</c:v>
                </c:pt>
                <c:pt idx="853">
                  <c:v>761.433524726614</c:v>
                </c:pt>
                <c:pt idx="854">
                  <c:v>745.75355450640495</c:v>
                </c:pt>
                <c:pt idx="855">
                  <c:v>628.60902119035097</c:v>
                </c:pt>
                <c:pt idx="856">
                  <c:v>675.39406915260599</c:v>
                </c:pt>
                <c:pt idx="857">
                  <c:v>677.62638345434902</c:v>
                </c:pt>
                <c:pt idx="858">
                  <c:v>705.26577480796004</c:v>
                </c:pt>
                <c:pt idx="859">
                  <c:v>751.14636615058305</c:v>
                </c:pt>
                <c:pt idx="860">
                  <c:v>780.06043195019402</c:v>
                </c:pt>
                <c:pt idx="861">
                  <c:v>750.95077255735498</c:v>
                </c:pt>
                <c:pt idx="862">
                  <c:v>780.21167315558705</c:v>
                </c:pt>
                <c:pt idx="863">
                  <c:v>817.05716072953305</c:v>
                </c:pt>
                <c:pt idx="864">
                  <c:v>800.00548458773005</c:v>
                </c:pt>
                <c:pt idx="865">
                  <c:v>842.15178258103595</c:v>
                </c:pt>
                <c:pt idx="866">
                  <c:v>815.778136247014</c:v>
                </c:pt>
                <c:pt idx="867">
                  <c:v>808.66921230465005</c:v>
                </c:pt>
                <c:pt idx="868">
                  <c:v>789.04565727210604</c:v>
                </c:pt>
                <c:pt idx="869">
                  <c:v>840.45124701215104</c:v>
                </c:pt>
                <c:pt idx="870">
                  <c:v>872.45319216337498</c:v>
                </c:pt>
                <c:pt idx="871">
                  <c:v>943.78502283807404</c:v>
                </c:pt>
                <c:pt idx="872">
                  <c:v>903.23008235528698</c:v>
                </c:pt>
                <c:pt idx="873">
                  <c:v>930.18644436524198</c:v>
                </c:pt>
                <c:pt idx="874">
                  <c:v>980.038800265345</c:v>
                </c:pt>
                <c:pt idx="875">
                  <c:v>921.78453517941102</c:v>
                </c:pt>
                <c:pt idx="876">
                  <c:v>888.32026844796201</c:v>
                </c:pt>
                <c:pt idx="877">
                  <c:v>888.77201818241497</c:v>
                </c:pt>
                <c:pt idx="878">
                  <c:v>869.98571702535799</c:v>
                </c:pt>
                <c:pt idx="879">
                  <c:v>936.24533128451799</c:v>
                </c:pt>
                <c:pt idx="880">
                  <c:v>889.81253899077797</c:v>
                </c:pt>
                <c:pt idx="881">
                  <c:v>807.29294647366396</c:v>
                </c:pt>
                <c:pt idx="882">
                  <c:v>811.37148279823998</c:v>
                </c:pt>
                <c:pt idx="883">
                  <c:v>815.43798971651302</c:v>
                </c:pt>
                <c:pt idx="884">
                  <c:v>819.90187618213099</c:v>
                </c:pt>
                <c:pt idx="885">
                  <c:v>823.02311780142304</c:v>
                </c:pt>
                <c:pt idx="886">
                  <c:v>826.47022640724197</c:v>
                </c:pt>
                <c:pt idx="887">
                  <c:v>829.78239603041095</c:v>
                </c:pt>
                <c:pt idx="888">
                  <c:v>832.52499504718503</c:v>
                </c:pt>
                <c:pt idx="889">
                  <c:v>834.80074534894004</c:v>
                </c:pt>
                <c:pt idx="890">
                  <c:v>837.25849862867597</c:v>
                </c:pt>
                <c:pt idx="891">
                  <c:v>839.76548466553504</c:v>
                </c:pt>
                <c:pt idx="892">
                  <c:v>842.03571058588295</c:v>
                </c:pt>
                <c:pt idx="893">
                  <c:v>843.97452456256997</c:v>
                </c:pt>
                <c:pt idx="894">
                  <c:v>845.39353664051703</c:v>
                </c:pt>
                <c:pt idx="895">
                  <c:v>846.57787498386097</c:v>
                </c:pt>
                <c:pt idx="896">
                  <c:v>843.23551260046804</c:v>
                </c:pt>
                <c:pt idx="897">
                  <c:v>827.33128571536997</c:v>
                </c:pt>
                <c:pt idx="898">
                  <c:v>826.72541782502901</c:v>
                </c:pt>
                <c:pt idx="899">
                  <c:v>784.86125711115005</c:v>
                </c:pt>
                <c:pt idx="900">
                  <c:v>782.09843004658603</c:v>
                </c:pt>
                <c:pt idx="901">
                  <c:v>783.03748331060001</c:v>
                </c:pt>
                <c:pt idx="902">
                  <c:v>784.24424776878004</c:v>
                </c:pt>
                <c:pt idx="903">
                  <c:v>785.28010261429495</c:v>
                </c:pt>
                <c:pt idx="904">
                  <c:v>786.38022616088301</c:v>
                </c:pt>
                <c:pt idx="905">
                  <c:v>787.46614740900304</c:v>
                </c:pt>
                <c:pt idx="906">
                  <c:v>788.41164560669301</c:v>
                </c:pt>
                <c:pt idx="907">
                  <c:v>789.23989188179803</c:v>
                </c:pt>
                <c:pt idx="908">
                  <c:v>790.06900825046</c:v>
                </c:pt>
                <c:pt idx="909">
                  <c:v>790.81991165851696</c:v>
                </c:pt>
                <c:pt idx="910">
                  <c:v>791.65068787771702</c:v>
                </c:pt>
                <c:pt idx="911">
                  <c:v>838.88101728151901</c:v>
                </c:pt>
                <c:pt idx="912">
                  <c:v>890.11058662160497</c:v>
                </c:pt>
                <c:pt idx="913">
                  <c:v>903.78650254218201</c:v>
                </c:pt>
                <c:pt idx="914">
                  <c:v>925.52548976876596</c:v>
                </c:pt>
                <c:pt idx="915">
                  <c:v>947.93820122874399</c:v>
                </c:pt>
                <c:pt idx="916">
                  <c:v>936.79361239622403</c:v>
                </c:pt>
                <c:pt idx="917">
                  <c:v>994.17570315187004</c:v>
                </c:pt>
                <c:pt idx="918">
                  <c:v>1008.54414802342</c:v>
                </c:pt>
                <c:pt idx="919">
                  <c:v>1052.53414896958</c:v>
                </c:pt>
                <c:pt idx="920">
                  <c:v>1075.8920579653</c:v>
                </c:pt>
                <c:pt idx="921">
                  <c:v>1091.6232280110801</c:v>
                </c:pt>
                <c:pt idx="922">
                  <c:v>1078.1409319679301</c:v>
                </c:pt>
                <c:pt idx="923">
                  <c:v>1059.21092139503</c:v>
                </c:pt>
                <c:pt idx="924">
                  <c:v>1072.55738278848</c:v>
                </c:pt>
                <c:pt idx="925">
                  <c:v>1093.3800361210399</c:v>
                </c:pt>
                <c:pt idx="926">
                  <c:v>1049.9574190821399</c:v>
                </c:pt>
                <c:pt idx="927">
                  <c:v>1010.73990176772</c:v>
                </c:pt>
                <c:pt idx="928">
                  <c:v>1002.20539629399</c:v>
                </c:pt>
                <c:pt idx="929">
                  <c:v>1017.48633521638</c:v>
                </c:pt>
                <c:pt idx="930">
                  <c:v>1065.4420958334699</c:v>
                </c:pt>
                <c:pt idx="931">
                  <c:v>1103.8035833819299</c:v>
                </c:pt>
                <c:pt idx="932">
                  <c:v>1074.96870182516</c:v>
                </c:pt>
                <c:pt idx="933">
                  <c:v>1096.9769591557599</c:v>
                </c:pt>
                <c:pt idx="934">
                  <c:v>1077.9549994905101</c:v>
                </c:pt>
                <c:pt idx="935">
                  <c:v>1051.9589905714599</c:v>
                </c:pt>
                <c:pt idx="936">
                  <c:v>1092.9792391185299</c:v>
                </c:pt>
                <c:pt idx="937">
                  <c:v>1101.5606913387301</c:v>
                </c:pt>
                <c:pt idx="938">
                  <c:v>1147.72047163814</c:v>
                </c:pt>
                <c:pt idx="939">
                  <c:v>1137.00898647747</c:v>
                </c:pt>
                <c:pt idx="940">
                  <c:v>1145.5739917247099</c:v>
                </c:pt>
                <c:pt idx="941">
                  <c:v>1095.78503724456</c:v>
                </c:pt>
                <c:pt idx="942">
                  <c:v>1111.7601948153599</c:v>
                </c:pt>
                <c:pt idx="943">
                  <c:v>1112.55578676563</c:v>
                </c:pt>
                <c:pt idx="944">
                  <c:v>1150.2577710273399</c:v>
                </c:pt>
                <c:pt idx="945">
                  <c:v>1150.9293626533499</c:v>
                </c:pt>
                <c:pt idx="946">
                  <c:v>1171.93526205737</c:v>
                </c:pt>
                <c:pt idx="947">
                  <c:v>1184.5665454044599</c:v>
                </c:pt>
                <c:pt idx="948">
                  <c:v>1147.5760539175101</c:v>
                </c:pt>
                <c:pt idx="949">
                  <c:v>1102.01249953037</c:v>
                </c:pt>
                <c:pt idx="950">
                  <c:v>1106.42893488239</c:v>
                </c:pt>
                <c:pt idx="951">
                  <c:v>1111.01863173008</c:v>
                </c:pt>
                <c:pt idx="952">
                  <c:v>1126.8834203164899</c:v>
                </c:pt>
                <c:pt idx="953">
                  <c:v>1167.82164983946</c:v>
                </c:pt>
                <c:pt idx="954">
                  <c:v>1192.5443702861601</c:v>
                </c:pt>
                <c:pt idx="955">
                  <c:v>1207.67437772484</c:v>
                </c:pt>
                <c:pt idx="956">
                  <c:v>1230.2825345270601</c:v>
                </c:pt>
                <c:pt idx="957">
                  <c:v>1210.71131638476</c:v>
                </c:pt>
                <c:pt idx="958">
                  <c:v>1224.0716825868999</c:v>
                </c:pt>
                <c:pt idx="959">
                  <c:v>1271.9990396774101</c:v>
                </c:pt>
                <c:pt idx="960">
                  <c:v>1318.33451528142</c:v>
                </c:pt>
                <c:pt idx="961">
                  <c:v>1297.78376628397</c:v>
                </c:pt>
                <c:pt idx="962">
                  <c:v>1254.2961497511899</c:v>
                </c:pt>
                <c:pt idx="963">
                  <c:v>1271.2384511745699</c:v>
                </c:pt>
                <c:pt idx="964">
                  <c:v>1316.4150283413601</c:v>
                </c:pt>
                <c:pt idx="965">
                  <c:v>1344.4372968791699</c:v>
                </c:pt>
                <c:pt idx="966">
                  <c:v>1287.4323669304299</c:v>
                </c:pt>
                <c:pt idx="967">
                  <c:v>1274.4173445853301</c:v>
                </c:pt>
                <c:pt idx="968">
                  <c:v>1223.2746630813101</c:v>
                </c:pt>
                <c:pt idx="969">
                  <c:v>1224.9883869568</c:v>
                </c:pt>
                <c:pt idx="970">
                  <c:v>1227.1952523288801</c:v>
                </c:pt>
                <c:pt idx="971">
                  <c:v>1229.3569312264301</c:v>
                </c:pt>
                <c:pt idx="972">
                  <c:v>1231.4239039640499</c:v>
                </c:pt>
                <c:pt idx="973">
                  <c:v>1233.4943519952899</c:v>
                </c:pt>
                <c:pt idx="974">
                  <c:v>1235.3953301414001</c:v>
                </c:pt>
                <c:pt idx="975">
                  <c:v>1236.9528625712401</c:v>
                </c:pt>
                <c:pt idx="976">
                  <c:v>1238.77245666818</c:v>
                </c:pt>
                <c:pt idx="977">
                  <c:v>1239.91262892384</c:v>
                </c:pt>
                <c:pt idx="978">
                  <c:v>1240.14823352705</c:v>
                </c:pt>
                <c:pt idx="979">
                  <c:v>1240.14823352705</c:v>
                </c:pt>
                <c:pt idx="980">
                  <c:v>1240.14823352705</c:v>
                </c:pt>
                <c:pt idx="981">
                  <c:v>1240.38388289916</c:v>
                </c:pt>
                <c:pt idx="982">
                  <c:v>1240.65679600817</c:v>
                </c:pt>
                <c:pt idx="983">
                  <c:v>1240.9173599907799</c:v>
                </c:pt>
                <c:pt idx="984">
                  <c:v>1240.9173599907799</c:v>
                </c:pt>
                <c:pt idx="985">
                  <c:v>1207.83305710676</c:v>
                </c:pt>
                <c:pt idx="986">
                  <c:v>1301.5605867858801</c:v>
                </c:pt>
                <c:pt idx="987">
                  <c:v>1345.31113064274</c:v>
                </c:pt>
                <c:pt idx="988">
                  <c:v>1400.10047477787</c:v>
                </c:pt>
                <c:pt idx="989">
                  <c:v>1364.2614219864899</c:v>
                </c:pt>
                <c:pt idx="990">
                  <c:v>1440.04228668674</c:v>
                </c:pt>
                <c:pt idx="991">
                  <c:v>1479.76461023712</c:v>
                </c:pt>
                <c:pt idx="992">
                  <c:v>1429.7628239830699</c:v>
                </c:pt>
                <c:pt idx="993">
                  <c:v>1478.6458793331201</c:v>
                </c:pt>
                <c:pt idx="994">
                  <c:v>1571.5308722985201</c:v>
                </c:pt>
                <c:pt idx="995">
                  <c:v>1603.4121078861299</c:v>
                </c:pt>
                <c:pt idx="996">
                  <c:v>1477.0865589335799</c:v>
                </c:pt>
                <c:pt idx="997">
                  <c:v>1476.9385076036499</c:v>
                </c:pt>
                <c:pt idx="998">
                  <c:v>1477.24869570792</c:v>
                </c:pt>
                <c:pt idx="999">
                  <c:v>1477.5737245477001</c:v>
                </c:pt>
                <c:pt idx="1000">
                  <c:v>1511.73672368588</c:v>
                </c:pt>
                <c:pt idx="1001">
                  <c:v>1570.81044760294</c:v>
                </c:pt>
                <c:pt idx="1002">
                  <c:v>1580.60710160484</c:v>
                </c:pt>
                <c:pt idx="1003">
                  <c:v>1688.62830646721</c:v>
                </c:pt>
                <c:pt idx="1004">
                  <c:v>1722.23415448841</c:v>
                </c:pt>
                <c:pt idx="1005">
                  <c:v>1782.8033421902001</c:v>
                </c:pt>
                <c:pt idx="1006">
                  <c:v>1791.0738646223001</c:v>
                </c:pt>
                <c:pt idx="1007">
                  <c:v>1843.30847707161</c:v>
                </c:pt>
                <c:pt idx="1008">
                  <c:v>1820.1610017488799</c:v>
                </c:pt>
                <c:pt idx="1009">
                  <c:v>1788.3859628315199</c:v>
                </c:pt>
                <c:pt idx="1010">
                  <c:v>1746.30744438583</c:v>
                </c:pt>
                <c:pt idx="1011">
                  <c:v>1585.0277516759099</c:v>
                </c:pt>
                <c:pt idx="1012">
                  <c:v>1585.0277516759099</c:v>
                </c:pt>
                <c:pt idx="1013">
                  <c:v>1585.0277516759099</c:v>
                </c:pt>
                <c:pt idx="1014">
                  <c:v>1585.0277516759099</c:v>
                </c:pt>
                <c:pt idx="1015">
                  <c:v>1585.0277516759099</c:v>
                </c:pt>
                <c:pt idx="1016">
                  <c:v>1618.57321747069</c:v>
                </c:pt>
                <c:pt idx="1017">
                  <c:v>1689.7141051333599</c:v>
                </c:pt>
                <c:pt idx="1018">
                  <c:v>1742.48501486655</c:v>
                </c:pt>
                <c:pt idx="1019">
                  <c:v>1727.5538879307601</c:v>
                </c:pt>
                <c:pt idx="1020">
                  <c:v>1619.9610531788001</c:v>
                </c:pt>
                <c:pt idx="1021">
                  <c:v>1683.3136051429799</c:v>
                </c:pt>
                <c:pt idx="1022">
                  <c:v>1696.4907571249501</c:v>
                </c:pt>
                <c:pt idx="1023">
                  <c:v>1739.78911936746</c:v>
                </c:pt>
                <c:pt idx="1024">
                  <c:v>1787.1633696383001</c:v>
                </c:pt>
                <c:pt idx="1025">
                  <c:v>1756.2349907673599</c:v>
                </c:pt>
                <c:pt idx="1026">
                  <c:v>1769.8529922728301</c:v>
                </c:pt>
                <c:pt idx="1027">
                  <c:v>1791.0582308774301</c:v>
                </c:pt>
                <c:pt idx="1028">
                  <c:v>1891.0794214635901</c:v>
                </c:pt>
                <c:pt idx="1029">
                  <c:v>1915.1476310943499</c:v>
                </c:pt>
                <c:pt idx="1030">
                  <c:v>1992.0120839817901</c:v>
                </c:pt>
                <c:pt idx="1031">
                  <c:v>2022.8485199427701</c:v>
                </c:pt>
                <c:pt idx="1032">
                  <c:v>2079.9572892582901</c:v>
                </c:pt>
                <c:pt idx="1033">
                  <c:v>2054.9399537368599</c:v>
                </c:pt>
                <c:pt idx="1034">
                  <c:v>2170.3061725969601</c:v>
                </c:pt>
                <c:pt idx="1035">
                  <c:v>2111.7418399340199</c:v>
                </c:pt>
                <c:pt idx="1036">
                  <c:v>2191.5589656463799</c:v>
                </c:pt>
                <c:pt idx="1037">
                  <c:v>2282.8829999979798</c:v>
                </c:pt>
                <c:pt idx="1038">
                  <c:v>2354.10182725496</c:v>
                </c:pt>
                <c:pt idx="1039">
                  <c:v>2420.8028749989699</c:v>
                </c:pt>
                <c:pt idx="1040">
                  <c:v>2340.26710279605</c:v>
                </c:pt>
                <c:pt idx="1041">
                  <c:v>2448.7327228744002</c:v>
                </c:pt>
                <c:pt idx="1042">
                  <c:v>2459.0565869922498</c:v>
                </c:pt>
                <c:pt idx="1043">
                  <c:v>2453.0491337844101</c:v>
                </c:pt>
                <c:pt idx="1044">
                  <c:v>2503.7526629241502</c:v>
                </c:pt>
                <c:pt idx="1045">
                  <c:v>2569.79197860263</c:v>
                </c:pt>
                <c:pt idx="1046">
                  <c:v>2517.3293151704402</c:v>
                </c:pt>
                <c:pt idx="1047">
                  <c:v>2624.0687105174802</c:v>
                </c:pt>
                <c:pt idx="1048">
                  <c:v>2573.4197808814201</c:v>
                </c:pt>
                <c:pt idx="1049">
                  <c:v>2444.2885067922098</c:v>
                </c:pt>
                <c:pt idx="1050">
                  <c:v>2477.1367445046499</c:v>
                </c:pt>
                <c:pt idx="1051">
                  <c:v>2475.5668400638001</c:v>
                </c:pt>
                <c:pt idx="1052">
                  <c:v>2399.6330154135399</c:v>
                </c:pt>
                <c:pt idx="1053">
                  <c:v>2546.7114150115399</c:v>
                </c:pt>
                <c:pt idx="1054">
                  <c:v>2517.8826168015698</c:v>
                </c:pt>
                <c:pt idx="1055">
                  <c:v>2533.00695566475</c:v>
                </c:pt>
                <c:pt idx="1056">
                  <c:v>2566.9173372462701</c:v>
                </c:pt>
                <c:pt idx="1057">
                  <c:v>2528.0832463520801</c:v>
                </c:pt>
                <c:pt idx="1058">
                  <c:v>2567.3398239166299</c:v>
                </c:pt>
                <c:pt idx="1059">
                  <c:v>2412.0637329686901</c:v>
                </c:pt>
                <c:pt idx="1060">
                  <c:v>2394.45864775876</c:v>
                </c:pt>
                <c:pt idx="1061">
                  <c:v>2394.45864775876</c:v>
                </c:pt>
                <c:pt idx="1062">
                  <c:v>2441.1151978429698</c:v>
                </c:pt>
                <c:pt idx="1063">
                  <c:v>2351.5423447513899</c:v>
                </c:pt>
                <c:pt idx="1064">
                  <c:v>2351.5423447513899</c:v>
                </c:pt>
                <c:pt idx="1065">
                  <c:v>2352.0126979023198</c:v>
                </c:pt>
                <c:pt idx="1066">
                  <c:v>2352.5301950309799</c:v>
                </c:pt>
                <c:pt idx="1067">
                  <c:v>2341.2499339361402</c:v>
                </c:pt>
                <c:pt idx="1068">
                  <c:v>2383.7090848750199</c:v>
                </c:pt>
                <c:pt idx="1069">
                  <c:v>2383.4946238779698</c:v>
                </c:pt>
                <c:pt idx="1070">
                  <c:v>2478.08884308184</c:v>
                </c:pt>
                <c:pt idx="1071">
                  <c:v>2490.9153040108199</c:v>
                </c:pt>
                <c:pt idx="1072">
                  <c:v>2497.2421883012498</c:v>
                </c:pt>
                <c:pt idx="1073">
                  <c:v>2446.8151709139602</c:v>
                </c:pt>
                <c:pt idx="1074">
                  <c:v>2566.52607093184</c:v>
                </c:pt>
                <c:pt idx="1075">
                  <c:v>2613.4614238814302</c:v>
                </c:pt>
                <c:pt idx="1076">
                  <c:v>2665.9387204704899</c:v>
                </c:pt>
                <c:pt idx="1077">
                  <c:v>2762.3817152141501</c:v>
                </c:pt>
                <c:pt idx="1078">
                  <c:v>2767.5840123349399</c:v>
                </c:pt>
                <c:pt idx="1079">
                  <c:v>2799.12814307499</c:v>
                </c:pt>
                <c:pt idx="1080">
                  <c:v>2830.8348847981401</c:v>
                </c:pt>
                <c:pt idx="1081">
                  <c:v>2856.1096557067699</c:v>
                </c:pt>
                <c:pt idx="1082">
                  <c:v>2912.2381984923099</c:v>
                </c:pt>
                <c:pt idx="1083">
                  <c:v>2920.4320373199298</c:v>
                </c:pt>
                <c:pt idx="1084">
                  <c:v>2996.8990255344902</c:v>
                </c:pt>
                <c:pt idx="1085">
                  <c:v>3067.69061698633</c:v>
                </c:pt>
                <c:pt idx="1086">
                  <c:v>3166.2978117253901</c:v>
                </c:pt>
                <c:pt idx="1087">
                  <c:v>3202.1505051661202</c:v>
                </c:pt>
              </c:numCache>
            </c:numRef>
          </c:val>
          <c:smooth val="0"/>
          <c:extLst>
            <c:ext xmlns:c16="http://schemas.microsoft.com/office/drawing/2014/chart" uri="{C3380CC4-5D6E-409C-BE32-E72D297353CC}">
              <c16:uniqueId val="{00000012-34B5-FB41-8C13-5B247D7B3865}"/>
            </c:ext>
          </c:extLst>
        </c:ser>
        <c:ser>
          <c:idx val="19"/>
          <c:order val="19"/>
          <c:tx>
            <c:strRef>
              <c:f>Sheet4!$U$1</c:f>
              <c:strCache>
                <c:ptCount val="1"/>
                <c:pt idx="0">
                  <c:v>8-index</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Sheet4!$U$2:$U$1089</c:f>
              <c:numCache>
                <c:formatCode>General</c:formatCode>
                <c:ptCount val="1088"/>
                <c:pt idx="0">
                  <c:v>1</c:v>
                </c:pt>
                <c:pt idx="1">
                  <c:v>0.97855315064565496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1.2707936129270501</c:v>
                </c:pt>
                <c:pt idx="31">
                  <c:v>1.2755676767051001</c:v>
                </c:pt>
                <c:pt idx="32">
                  <c:v>1.27722695149823</c:v>
                </c:pt>
                <c:pt idx="33">
                  <c:v>1.2808848110698301</c:v>
                </c:pt>
                <c:pt idx="34">
                  <c:v>1.2852212443132101</c:v>
                </c:pt>
                <c:pt idx="35">
                  <c:v>1.23765395166194</c:v>
                </c:pt>
                <c:pt idx="36">
                  <c:v>1.22159615031816</c:v>
                </c:pt>
                <c:pt idx="37">
                  <c:v>1.2249599778675</c:v>
                </c:pt>
                <c:pt idx="38">
                  <c:v>1.22741225118954</c:v>
                </c:pt>
                <c:pt idx="39">
                  <c:v>1.2286402527793301</c:v>
                </c:pt>
                <c:pt idx="40">
                  <c:v>1.2314076810049801</c:v>
                </c:pt>
                <c:pt idx="41">
                  <c:v>1.23236853926937</c:v>
                </c:pt>
                <c:pt idx="42">
                  <c:v>1.2340703307663901</c:v>
                </c:pt>
                <c:pt idx="43">
                  <c:v>1.2356756252797201</c:v>
                </c:pt>
                <c:pt idx="44">
                  <c:v>1.2376047256898299</c:v>
                </c:pt>
                <c:pt idx="45">
                  <c:v>1.23814938613906</c:v>
                </c:pt>
                <c:pt idx="46">
                  <c:v>1.23975998673993</c:v>
                </c:pt>
                <c:pt idx="47">
                  <c:v>1.24069014154218</c:v>
                </c:pt>
                <c:pt idx="48">
                  <c:v>1.24162099421174</c:v>
                </c:pt>
                <c:pt idx="49">
                  <c:v>1.2425898218485401</c:v>
                </c:pt>
                <c:pt idx="50">
                  <c:v>1.24323613011842</c:v>
                </c:pt>
                <c:pt idx="51">
                  <c:v>1.2435594119206601</c:v>
                </c:pt>
                <c:pt idx="52">
                  <c:v>1.24385790050428</c:v>
                </c:pt>
                <c:pt idx="53">
                  <c:v>1.2451521597339399</c:v>
                </c:pt>
                <c:pt idx="54">
                  <c:v>1.2471583990828801</c:v>
                </c:pt>
                <c:pt idx="55">
                  <c:v>1.2487182828092001</c:v>
                </c:pt>
                <c:pt idx="56">
                  <c:v>1.2515309354257</c:v>
                </c:pt>
                <c:pt idx="57">
                  <c:v>1.2544126251680201</c:v>
                </c:pt>
                <c:pt idx="58">
                  <c:v>1.2563709772307701</c:v>
                </c:pt>
                <c:pt idx="59">
                  <c:v>1.25767825656911</c:v>
                </c:pt>
                <c:pt idx="60">
                  <c:v>1.2583072466419301</c:v>
                </c:pt>
                <c:pt idx="61">
                  <c:v>1.2586344474243101</c:v>
                </c:pt>
                <c:pt idx="62">
                  <c:v>1.2589365544325499</c:v>
                </c:pt>
                <c:pt idx="63">
                  <c:v>1.5094510256212199</c:v>
                </c:pt>
                <c:pt idx="64">
                  <c:v>1.46596824261895</c:v>
                </c:pt>
                <c:pt idx="65">
                  <c:v>1.27238861487898</c:v>
                </c:pt>
                <c:pt idx="66">
                  <c:v>1.1970467971283401</c:v>
                </c:pt>
                <c:pt idx="67">
                  <c:v>1.2499104011272399</c:v>
                </c:pt>
                <c:pt idx="68">
                  <c:v>1.26554390683891</c:v>
                </c:pt>
                <c:pt idx="69">
                  <c:v>1.07046932982677</c:v>
                </c:pt>
                <c:pt idx="70">
                  <c:v>1.1050473113103001</c:v>
                </c:pt>
                <c:pt idx="71">
                  <c:v>1.24493251536717</c:v>
                </c:pt>
                <c:pt idx="72">
                  <c:v>1.39878393800224</c:v>
                </c:pt>
                <c:pt idx="73">
                  <c:v>1.58015442917334</c:v>
                </c:pt>
                <c:pt idx="74">
                  <c:v>1.4301409743640601</c:v>
                </c:pt>
                <c:pt idx="75">
                  <c:v>1.6020611034569601</c:v>
                </c:pt>
                <c:pt idx="76">
                  <c:v>1.43216348358713</c:v>
                </c:pt>
                <c:pt idx="77">
                  <c:v>1.3126390164269801</c:v>
                </c:pt>
                <c:pt idx="78">
                  <c:v>1.4438695618464299</c:v>
                </c:pt>
                <c:pt idx="79">
                  <c:v>1.4703769647757201</c:v>
                </c:pt>
                <c:pt idx="80">
                  <c:v>1.6573981554266199</c:v>
                </c:pt>
                <c:pt idx="81">
                  <c:v>1.6166815947262501</c:v>
                </c:pt>
                <c:pt idx="82">
                  <c:v>1.6190192361537501</c:v>
                </c:pt>
                <c:pt idx="83">
                  <c:v>1.5901682815767499</c:v>
                </c:pt>
                <c:pt idx="84">
                  <c:v>1.43244085246482</c:v>
                </c:pt>
                <c:pt idx="85">
                  <c:v>1.40727103657674</c:v>
                </c:pt>
                <c:pt idx="86">
                  <c:v>1.2531043228596701</c:v>
                </c:pt>
                <c:pt idx="87">
                  <c:v>1.3095415753483199</c:v>
                </c:pt>
                <c:pt idx="88">
                  <c:v>1.3095415753483199</c:v>
                </c:pt>
                <c:pt idx="89">
                  <c:v>1.3095415753483199</c:v>
                </c:pt>
                <c:pt idx="90">
                  <c:v>1.3095415753483199</c:v>
                </c:pt>
                <c:pt idx="91">
                  <c:v>1.3095415753483199</c:v>
                </c:pt>
                <c:pt idx="92">
                  <c:v>1.3098820987214199</c:v>
                </c:pt>
                <c:pt idx="93">
                  <c:v>1.31017030304344</c:v>
                </c:pt>
                <c:pt idx="94">
                  <c:v>1.31017030304344</c:v>
                </c:pt>
                <c:pt idx="95">
                  <c:v>1.3433125089148299</c:v>
                </c:pt>
                <c:pt idx="96">
                  <c:v>1.38930008484011</c:v>
                </c:pt>
                <c:pt idx="97">
                  <c:v>1.4716845736002</c:v>
                </c:pt>
                <c:pt idx="98">
                  <c:v>1.5835544550284899</c:v>
                </c:pt>
                <c:pt idx="99">
                  <c:v>1.6239913410829601</c:v>
                </c:pt>
                <c:pt idx="100">
                  <c:v>1.6672424195948601</c:v>
                </c:pt>
                <c:pt idx="101">
                  <c:v>1.78442947925212</c:v>
                </c:pt>
                <c:pt idx="102">
                  <c:v>1.8709906268683201</c:v>
                </c:pt>
                <c:pt idx="103">
                  <c:v>1.9570851401732201</c:v>
                </c:pt>
                <c:pt idx="104">
                  <c:v>2.09278341465998</c:v>
                </c:pt>
                <c:pt idx="105">
                  <c:v>2.1454317763627802</c:v>
                </c:pt>
                <c:pt idx="106">
                  <c:v>2.1660768933054002</c:v>
                </c:pt>
                <c:pt idx="107">
                  <c:v>1.99075427532167</c:v>
                </c:pt>
                <c:pt idx="108">
                  <c:v>2.0953136356190099</c:v>
                </c:pt>
                <c:pt idx="109">
                  <c:v>2.1463101607319701</c:v>
                </c:pt>
                <c:pt idx="110">
                  <c:v>2.2909430505646999</c:v>
                </c:pt>
                <c:pt idx="111">
                  <c:v>2.3148993481623901</c:v>
                </c:pt>
                <c:pt idx="112">
                  <c:v>2.3381056719995499</c:v>
                </c:pt>
                <c:pt idx="113">
                  <c:v>2.5077974840031798</c:v>
                </c:pt>
                <c:pt idx="114">
                  <c:v>2.5910586907967001</c:v>
                </c:pt>
                <c:pt idx="115">
                  <c:v>2.5966440117214402</c:v>
                </c:pt>
                <c:pt idx="116">
                  <c:v>2.68384489002423</c:v>
                </c:pt>
                <c:pt idx="117">
                  <c:v>2.7145303749870702</c:v>
                </c:pt>
                <c:pt idx="118">
                  <c:v>2.7074672429510702</c:v>
                </c:pt>
                <c:pt idx="119">
                  <c:v>2.5098138595055999</c:v>
                </c:pt>
                <c:pt idx="120">
                  <c:v>2.40819718352033</c:v>
                </c:pt>
                <c:pt idx="121">
                  <c:v>2.4088233930607199</c:v>
                </c:pt>
                <c:pt idx="122">
                  <c:v>2.4094256711792301</c:v>
                </c:pt>
                <c:pt idx="123">
                  <c:v>2.2559944169025101</c:v>
                </c:pt>
                <c:pt idx="124">
                  <c:v>2.0590606139913201</c:v>
                </c:pt>
                <c:pt idx="125">
                  <c:v>2.0595754409213698</c:v>
                </c:pt>
                <c:pt idx="126">
                  <c:v>2.0600491953837001</c:v>
                </c:pt>
                <c:pt idx="127">
                  <c:v>2.0600491953837001</c:v>
                </c:pt>
                <c:pt idx="128">
                  <c:v>2.0600491953837001</c:v>
                </c:pt>
                <c:pt idx="129">
                  <c:v>2.0600491953837001</c:v>
                </c:pt>
                <c:pt idx="130">
                  <c:v>2.0600491953837001</c:v>
                </c:pt>
                <c:pt idx="131">
                  <c:v>2.0600491953837001</c:v>
                </c:pt>
                <c:pt idx="132">
                  <c:v>2.0600491953837001</c:v>
                </c:pt>
                <c:pt idx="133">
                  <c:v>2.0600491953837001</c:v>
                </c:pt>
                <c:pt idx="134">
                  <c:v>2.1272023600244498</c:v>
                </c:pt>
                <c:pt idx="135">
                  <c:v>2.0697438594670001</c:v>
                </c:pt>
                <c:pt idx="136">
                  <c:v>2.0870937201091002</c:v>
                </c:pt>
                <c:pt idx="137">
                  <c:v>2.2498788744323099</c:v>
                </c:pt>
                <c:pt idx="138">
                  <c:v>2.2092636508860202</c:v>
                </c:pt>
                <c:pt idx="139">
                  <c:v>2.3029176516019598</c:v>
                </c:pt>
                <c:pt idx="140">
                  <c:v>2.1663453039310299</c:v>
                </c:pt>
                <c:pt idx="141">
                  <c:v>2.2425230259631999</c:v>
                </c:pt>
                <c:pt idx="142">
                  <c:v>1.97260913768677</c:v>
                </c:pt>
                <c:pt idx="143">
                  <c:v>1.91910670431119</c:v>
                </c:pt>
                <c:pt idx="144">
                  <c:v>1.91910670431119</c:v>
                </c:pt>
                <c:pt idx="145">
                  <c:v>1.91910670431119</c:v>
                </c:pt>
                <c:pt idx="146">
                  <c:v>1.91910670431119</c:v>
                </c:pt>
                <c:pt idx="147">
                  <c:v>1.91910670431119</c:v>
                </c:pt>
                <c:pt idx="148">
                  <c:v>1.9267806682659401</c:v>
                </c:pt>
                <c:pt idx="149">
                  <c:v>1.9162593884996</c:v>
                </c:pt>
                <c:pt idx="150">
                  <c:v>1.84605446837417</c:v>
                </c:pt>
                <c:pt idx="151">
                  <c:v>1.9021284741382201</c:v>
                </c:pt>
                <c:pt idx="152">
                  <c:v>1.8560166315489</c:v>
                </c:pt>
                <c:pt idx="153">
                  <c:v>1.88284556879925</c:v>
                </c:pt>
                <c:pt idx="154">
                  <c:v>1.92189854007274</c:v>
                </c:pt>
                <c:pt idx="155">
                  <c:v>1.92634705539186</c:v>
                </c:pt>
                <c:pt idx="156">
                  <c:v>1.6408437925742601</c:v>
                </c:pt>
                <c:pt idx="157">
                  <c:v>1.6408437925742601</c:v>
                </c:pt>
                <c:pt idx="158">
                  <c:v>1.6408437925742601</c:v>
                </c:pt>
                <c:pt idx="159">
                  <c:v>1.6408437925742601</c:v>
                </c:pt>
                <c:pt idx="160">
                  <c:v>1.6408437925742601</c:v>
                </c:pt>
                <c:pt idx="161">
                  <c:v>1.6408437925742601</c:v>
                </c:pt>
                <c:pt idx="162">
                  <c:v>1.58417755260436</c:v>
                </c:pt>
                <c:pt idx="163">
                  <c:v>1.5950283020128899</c:v>
                </c:pt>
                <c:pt idx="164">
                  <c:v>1.52796917360561</c:v>
                </c:pt>
                <c:pt idx="165">
                  <c:v>1.4966527519067001</c:v>
                </c:pt>
                <c:pt idx="166">
                  <c:v>1.4966527519067001</c:v>
                </c:pt>
                <c:pt idx="167">
                  <c:v>1.4966527519067001</c:v>
                </c:pt>
                <c:pt idx="168">
                  <c:v>1.4966527519067001</c:v>
                </c:pt>
                <c:pt idx="169">
                  <c:v>1.4966527519067001</c:v>
                </c:pt>
                <c:pt idx="170">
                  <c:v>1.5128682065403301</c:v>
                </c:pt>
                <c:pt idx="171">
                  <c:v>1.5102407456846001</c:v>
                </c:pt>
                <c:pt idx="172">
                  <c:v>1.4970792957280901</c:v>
                </c:pt>
                <c:pt idx="173">
                  <c:v>1.4183608209944101</c:v>
                </c:pt>
                <c:pt idx="174">
                  <c:v>1.4068334992998399</c:v>
                </c:pt>
                <c:pt idx="175">
                  <c:v>1.4068334992998399</c:v>
                </c:pt>
                <c:pt idx="176">
                  <c:v>1.4071993217354</c:v>
                </c:pt>
                <c:pt idx="177">
                  <c:v>1.4075089380946599</c:v>
                </c:pt>
                <c:pt idx="178">
                  <c:v>1.4075089380946599</c:v>
                </c:pt>
                <c:pt idx="179">
                  <c:v>1.4075089380946599</c:v>
                </c:pt>
                <c:pt idx="180">
                  <c:v>1.4078608575576901</c:v>
                </c:pt>
                <c:pt idx="181">
                  <c:v>1.4082269471397999</c:v>
                </c:pt>
                <c:pt idx="182">
                  <c:v>1.37684219458663</c:v>
                </c:pt>
                <c:pt idx="183">
                  <c:v>1.40179814493181</c:v>
                </c:pt>
                <c:pt idx="184">
                  <c:v>1.43899450525358</c:v>
                </c:pt>
                <c:pt idx="185">
                  <c:v>1.5376396395545899</c:v>
                </c:pt>
                <c:pt idx="186">
                  <c:v>1.5402560618569301</c:v>
                </c:pt>
                <c:pt idx="187">
                  <c:v>1.6199240904025201</c:v>
                </c:pt>
                <c:pt idx="188">
                  <c:v>1.7359821262086199</c:v>
                </c:pt>
                <c:pt idx="189">
                  <c:v>1.8432460500786401</c:v>
                </c:pt>
                <c:pt idx="190">
                  <c:v>1.95580025826007</c:v>
                </c:pt>
                <c:pt idx="191">
                  <c:v>1.9720783596388101</c:v>
                </c:pt>
                <c:pt idx="192">
                  <c:v>2.0860025482099398</c:v>
                </c:pt>
                <c:pt idx="193">
                  <c:v>2.1246084623048902</c:v>
                </c:pt>
                <c:pt idx="194">
                  <c:v>2.0243032933708802</c:v>
                </c:pt>
                <c:pt idx="195">
                  <c:v>2.05140997552384</c:v>
                </c:pt>
                <c:pt idx="196">
                  <c:v>2.1014802540736501</c:v>
                </c:pt>
                <c:pt idx="197">
                  <c:v>2.0781818155273202</c:v>
                </c:pt>
                <c:pt idx="198">
                  <c:v>1.9801715852024799</c:v>
                </c:pt>
                <c:pt idx="199">
                  <c:v>2.0164524525193701</c:v>
                </c:pt>
                <c:pt idx="200">
                  <c:v>2.0522757491887398</c:v>
                </c:pt>
                <c:pt idx="201">
                  <c:v>2.0600181942426201</c:v>
                </c:pt>
                <c:pt idx="202">
                  <c:v>2.1115165654222898</c:v>
                </c:pt>
                <c:pt idx="203">
                  <c:v>2.0766532348612801</c:v>
                </c:pt>
                <c:pt idx="204">
                  <c:v>2.1827066647366902</c:v>
                </c:pt>
                <c:pt idx="205">
                  <c:v>2.3030684891990401</c:v>
                </c:pt>
                <c:pt idx="206">
                  <c:v>2.2695906525551801</c:v>
                </c:pt>
                <c:pt idx="207">
                  <c:v>2.30558564133</c:v>
                </c:pt>
                <c:pt idx="208">
                  <c:v>2.30665907897103</c:v>
                </c:pt>
                <c:pt idx="209">
                  <c:v>2.3113050139061699</c:v>
                </c:pt>
                <c:pt idx="210">
                  <c:v>2.3513217763190002</c:v>
                </c:pt>
                <c:pt idx="211">
                  <c:v>2.4477912811981501</c:v>
                </c:pt>
                <c:pt idx="212">
                  <c:v>2.4975011140983399</c:v>
                </c:pt>
                <c:pt idx="213">
                  <c:v>2.65343692085851</c:v>
                </c:pt>
                <c:pt idx="214">
                  <c:v>2.55028219044579</c:v>
                </c:pt>
                <c:pt idx="215">
                  <c:v>2.7502409285544598</c:v>
                </c:pt>
                <c:pt idx="216">
                  <c:v>2.7980275145040099</c:v>
                </c:pt>
                <c:pt idx="217">
                  <c:v>2.8087333366267302</c:v>
                </c:pt>
                <c:pt idx="218">
                  <c:v>2.7470369973588502</c:v>
                </c:pt>
                <c:pt idx="219">
                  <c:v>2.9182798530516001</c:v>
                </c:pt>
                <c:pt idx="220">
                  <c:v>3.0581935001946801</c:v>
                </c:pt>
                <c:pt idx="221">
                  <c:v>3.1773688219660099</c:v>
                </c:pt>
                <c:pt idx="222">
                  <c:v>3.3500707757050301</c:v>
                </c:pt>
                <c:pt idx="223">
                  <c:v>3.3931801634682901</c:v>
                </c:pt>
                <c:pt idx="224">
                  <c:v>3.6080642062825299</c:v>
                </c:pt>
                <c:pt idx="225">
                  <c:v>3.3975703632250198</c:v>
                </c:pt>
                <c:pt idx="226">
                  <c:v>3.5991770222586701</c:v>
                </c:pt>
                <c:pt idx="227">
                  <c:v>3.7529970712602299</c:v>
                </c:pt>
                <c:pt idx="228">
                  <c:v>3.9016537390178199</c:v>
                </c:pt>
                <c:pt idx="229">
                  <c:v>3.7509423563563198</c:v>
                </c:pt>
                <c:pt idx="230">
                  <c:v>3.6508848656381701</c:v>
                </c:pt>
                <c:pt idx="231">
                  <c:v>3.4139595504985301</c:v>
                </c:pt>
                <c:pt idx="232">
                  <c:v>3.1534450140796499</c:v>
                </c:pt>
                <c:pt idx="233">
                  <c:v>3.1542650122784699</c:v>
                </c:pt>
                <c:pt idx="234">
                  <c:v>3.15499057303979</c:v>
                </c:pt>
                <c:pt idx="235">
                  <c:v>3.1557794153400298</c:v>
                </c:pt>
                <c:pt idx="236">
                  <c:v>3.1566000205590599</c:v>
                </c:pt>
                <c:pt idx="237">
                  <c:v>3.15729454548591</c:v>
                </c:pt>
                <c:pt idx="238">
                  <c:v>3.1581155446880298</c:v>
                </c:pt>
                <c:pt idx="239">
                  <c:v>3.1589051683249298</c:v>
                </c:pt>
                <c:pt idx="240">
                  <c:v>3.1596949893914399</c:v>
                </c:pt>
                <c:pt idx="241">
                  <c:v>3.1603585916970101</c:v>
                </c:pt>
                <c:pt idx="242">
                  <c:v>3.1247498253700199</c:v>
                </c:pt>
                <c:pt idx="243">
                  <c:v>3.0709636664532298</c:v>
                </c:pt>
                <c:pt idx="244">
                  <c:v>3.0562245433503201</c:v>
                </c:pt>
                <c:pt idx="245">
                  <c:v>3.13333425299657</c:v>
                </c:pt>
                <c:pt idx="246">
                  <c:v>3.0725344111881099</c:v>
                </c:pt>
                <c:pt idx="247">
                  <c:v>3.1675960014490099</c:v>
                </c:pt>
                <c:pt idx="248">
                  <c:v>3.0454499203131502</c:v>
                </c:pt>
                <c:pt idx="249">
                  <c:v>2.8750029626684301</c:v>
                </c:pt>
                <c:pt idx="250">
                  <c:v>2.8772463061195399</c:v>
                </c:pt>
                <c:pt idx="251">
                  <c:v>2.9462411166379501</c:v>
                </c:pt>
                <c:pt idx="252">
                  <c:v>3.1643596477376099</c:v>
                </c:pt>
                <c:pt idx="253">
                  <c:v>3.1638076930202601</c:v>
                </c:pt>
                <c:pt idx="254">
                  <c:v>3.0046874317720702</c:v>
                </c:pt>
                <c:pt idx="255">
                  <c:v>3.0149938586537899</c:v>
                </c:pt>
                <c:pt idx="256">
                  <c:v>2.9256989044679802</c:v>
                </c:pt>
                <c:pt idx="257">
                  <c:v>3.1021895500117198</c:v>
                </c:pt>
                <c:pt idx="258">
                  <c:v>2.8880183764863401</c:v>
                </c:pt>
                <c:pt idx="259">
                  <c:v>2.8895205215445698</c:v>
                </c:pt>
                <c:pt idx="260">
                  <c:v>2.8924114294613998</c:v>
                </c:pt>
                <c:pt idx="261">
                  <c:v>2.89495782083972</c:v>
                </c:pt>
                <c:pt idx="262">
                  <c:v>2.8980860016366101</c:v>
                </c:pt>
                <c:pt idx="263">
                  <c:v>2.90098547914622</c:v>
                </c:pt>
                <c:pt idx="264">
                  <c:v>2.9037717066572499</c:v>
                </c:pt>
                <c:pt idx="265">
                  <c:v>2.9063280992793801</c:v>
                </c:pt>
                <c:pt idx="266">
                  <c:v>2.96098033792433</c:v>
                </c:pt>
                <c:pt idx="267">
                  <c:v>3.0406333563047401</c:v>
                </c:pt>
                <c:pt idx="268">
                  <c:v>3.13688428055204</c:v>
                </c:pt>
                <c:pt idx="269">
                  <c:v>3.23897132265034</c:v>
                </c:pt>
                <c:pt idx="270">
                  <c:v>3.3022613801445901</c:v>
                </c:pt>
                <c:pt idx="271">
                  <c:v>3.4742712911550901</c:v>
                </c:pt>
                <c:pt idx="272">
                  <c:v>3.53771685274448</c:v>
                </c:pt>
                <c:pt idx="273">
                  <c:v>3.59273937632973</c:v>
                </c:pt>
                <c:pt idx="274">
                  <c:v>3.6423037845167099</c:v>
                </c:pt>
                <c:pt idx="275">
                  <c:v>3.78931537138368</c:v>
                </c:pt>
                <c:pt idx="276">
                  <c:v>3.9579516842869502</c:v>
                </c:pt>
                <c:pt idx="277">
                  <c:v>3.7267067824542202</c:v>
                </c:pt>
                <c:pt idx="278">
                  <c:v>3.5456215295362199</c:v>
                </c:pt>
                <c:pt idx="279">
                  <c:v>3.59396780170729</c:v>
                </c:pt>
                <c:pt idx="280">
                  <c:v>3.7712030926729798</c:v>
                </c:pt>
                <c:pt idx="281">
                  <c:v>3.7691219478204498</c:v>
                </c:pt>
                <c:pt idx="282">
                  <c:v>3.87734430195616</c:v>
                </c:pt>
                <c:pt idx="283">
                  <c:v>4.0971614312596296</c:v>
                </c:pt>
                <c:pt idx="284">
                  <c:v>4.3375855408354802</c:v>
                </c:pt>
                <c:pt idx="285">
                  <c:v>4.4034440983153003</c:v>
                </c:pt>
                <c:pt idx="286">
                  <c:v>4.3135161763203103</c:v>
                </c:pt>
                <c:pt idx="287">
                  <c:v>4.5299278848363604</c:v>
                </c:pt>
                <c:pt idx="288">
                  <c:v>4.4283058270397699</c:v>
                </c:pt>
                <c:pt idx="289">
                  <c:v>4.3176417030541998</c:v>
                </c:pt>
                <c:pt idx="290">
                  <c:v>4.6225534340917198</c:v>
                </c:pt>
                <c:pt idx="291">
                  <c:v>4.8273632535421802</c:v>
                </c:pt>
                <c:pt idx="292">
                  <c:v>4.8660757847075198</c:v>
                </c:pt>
                <c:pt idx="293">
                  <c:v>4.7499585219553904</c:v>
                </c:pt>
                <c:pt idx="294">
                  <c:v>4.7827286368801696</c:v>
                </c:pt>
                <c:pt idx="295">
                  <c:v>4.94910249629788</c:v>
                </c:pt>
                <c:pt idx="296">
                  <c:v>5.02933444098342</c:v>
                </c:pt>
                <c:pt idx="297">
                  <c:v>4.9015379518283204</c:v>
                </c:pt>
                <c:pt idx="298">
                  <c:v>5.1247590972214798</c:v>
                </c:pt>
                <c:pt idx="299">
                  <c:v>4.8763567901967404</c:v>
                </c:pt>
                <c:pt idx="300">
                  <c:v>5.0386096724502396</c:v>
                </c:pt>
                <c:pt idx="301">
                  <c:v>5.2398872025597498</c:v>
                </c:pt>
                <c:pt idx="302">
                  <c:v>5.2964266980269299</c:v>
                </c:pt>
                <c:pt idx="303">
                  <c:v>5.2640168564905201</c:v>
                </c:pt>
                <c:pt idx="304">
                  <c:v>5.1654734402516702</c:v>
                </c:pt>
                <c:pt idx="305">
                  <c:v>5.1378777515864904</c:v>
                </c:pt>
                <c:pt idx="306">
                  <c:v>5.4500881094058702</c:v>
                </c:pt>
                <c:pt idx="307">
                  <c:v>5.6175400438029097</c:v>
                </c:pt>
                <c:pt idx="308">
                  <c:v>5.6087438738154001</c:v>
                </c:pt>
                <c:pt idx="309">
                  <c:v>5.6031176659744002</c:v>
                </c:pt>
                <c:pt idx="310">
                  <c:v>5.5310253547688104</c:v>
                </c:pt>
                <c:pt idx="311">
                  <c:v>5.3848080264268603</c:v>
                </c:pt>
                <c:pt idx="312">
                  <c:v>5.4214382530973397</c:v>
                </c:pt>
                <c:pt idx="313">
                  <c:v>5.2690811863757503</c:v>
                </c:pt>
                <c:pt idx="314">
                  <c:v>5.2763573195083104</c:v>
                </c:pt>
                <c:pt idx="315">
                  <c:v>5.0025029452717202</c:v>
                </c:pt>
                <c:pt idx="316">
                  <c:v>4.90792435637624</c:v>
                </c:pt>
                <c:pt idx="317">
                  <c:v>4.9141120528664102</c:v>
                </c:pt>
                <c:pt idx="318">
                  <c:v>5.02414844496729</c:v>
                </c:pt>
                <c:pt idx="319">
                  <c:v>5.0314135760631702</c:v>
                </c:pt>
                <c:pt idx="320">
                  <c:v>5.2950656761147297</c:v>
                </c:pt>
                <c:pt idx="321">
                  <c:v>5.3880129589087602</c:v>
                </c:pt>
                <c:pt idx="322">
                  <c:v>5.59119661171842</c:v>
                </c:pt>
                <c:pt idx="323">
                  <c:v>5.8343745350547103</c:v>
                </c:pt>
                <c:pt idx="324">
                  <c:v>6.0185426351746401</c:v>
                </c:pt>
                <c:pt idx="325">
                  <c:v>6.0892815254528099</c:v>
                </c:pt>
                <c:pt idx="326">
                  <c:v>6.3944835183792197</c:v>
                </c:pt>
                <c:pt idx="327">
                  <c:v>6.2467822686085199</c:v>
                </c:pt>
                <c:pt idx="328">
                  <c:v>6.6517321092546702</c:v>
                </c:pt>
                <c:pt idx="329">
                  <c:v>6.5450618782935903</c:v>
                </c:pt>
                <c:pt idx="330">
                  <c:v>7.1663833746095396</c:v>
                </c:pt>
                <c:pt idx="331">
                  <c:v>7.5672330313267997</c:v>
                </c:pt>
                <c:pt idx="332">
                  <c:v>7.6185442789107203</c:v>
                </c:pt>
                <c:pt idx="333">
                  <c:v>7.8539389231693502</c:v>
                </c:pt>
                <c:pt idx="334">
                  <c:v>7.8488330491286398</c:v>
                </c:pt>
                <c:pt idx="335">
                  <c:v>8.0999586800718806</c:v>
                </c:pt>
                <c:pt idx="336">
                  <c:v>8.1899810331552096</c:v>
                </c:pt>
                <c:pt idx="337">
                  <c:v>8.7337855894284697</c:v>
                </c:pt>
                <c:pt idx="338">
                  <c:v>8.9076728995293397</c:v>
                </c:pt>
                <c:pt idx="339">
                  <c:v>8.9419893482803392</c:v>
                </c:pt>
                <c:pt idx="340">
                  <c:v>8.9234367228520508</c:v>
                </c:pt>
                <c:pt idx="341">
                  <c:v>8.7011665531245992</c:v>
                </c:pt>
                <c:pt idx="342">
                  <c:v>9.3295197924899007</c:v>
                </c:pt>
                <c:pt idx="343">
                  <c:v>9.4888553313001491</c:v>
                </c:pt>
                <c:pt idx="344">
                  <c:v>9.2211985637869294</c:v>
                </c:pt>
                <c:pt idx="345">
                  <c:v>9.5894316302582201</c:v>
                </c:pt>
                <c:pt idx="346">
                  <c:v>10.2371202233552</c:v>
                </c:pt>
                <c:pt idx="347">
                  <c:v>10.283638441460401</c:v>
                </c:pt>
                <c:pt idx="348">
                  <c:v>9.7725221305199899</c:v>
                </c:pt>
                <c:pt idx="349">
                  <c:v>10.1321880946984</c:v>
                </c:pt>
                <c:pt idx="350">
                  <c:v>10.638063059733099</c:v>
                </c:pt>
                <c:pt idx="351">
                  <c:v>10.3178003667471</c:v>
                </c:pt>
                <c:pt idx="352">
                  <c:v>9.8063179038315909</c:v>
                </c:pt>
                <c:pt idx="353">
                  <c:v>9.8820669879724807</c:v>
                </c:pt>
                <c:pt idx="354">
                  <c:v>10.041573024972299</c:v>
                </c:pt>
                <c:pt idx="355">
                  <c:v>10.064492554660699</c:v>
                </c:pt>
                <c:pt idx="356">
                  <c:v>10.091096320331101</c:v>
                </c:pt>
                <c:pt idx="357">
                  <c:v>10.116050511995599</c:v>
                </c:pt>
                <c:pt idx="358">
                  <c:v>10.1394443114793</c:v>
                </c:pt>
                <c:pt idx="359">
                  <c:v>10.3417887380142</c:v>
                </c:pt>
                <c:pt idx="360">
                  <c:v>10.724385649141301</c:v>
                </c:pt>
                <c:pt idx="361">
                  <c:v>10.6690778410204</c:v>
                </c:pt>
                <c:pt idx="362">
                  <c:v>10.771004417573799</c:v>
                </c:pt>
                <c:pt idx="363">
                  <c:v>10.244952601859101</c:v>
                </c:pt>
                <c:pt idx="364">
                  <c:v>10.135469697756299</c:v>
                </c:pt>
                <c:pt idx="365">
                  <c:v>10.165818127842</c:v>
                </c:pt>
                <c:pt idx="366">
                  <c:v>10.1948298557576</c:v>
                </c:pt>
                <c:pt idx="367">
                  <c:v>10.2184058358432</c:v>
                </c:pt>
                <c:pt idx="368">
                  <c:v>10.247670402762401</c:v>
                </c:pt>
                <c:pt idx="369">
                  <c:v>10.259974619176299</c:v>
                </c:pt>
                <c:pt idx="370">
                  <c:v>10.2685964460814</c:v>
                </c:pt>
                <c:pt idx="371">
                  <c:v>10.508944016111201</c:v>
                </c:pt>
                <c:pt idx="372">
                  <c:v>10.763731567180001</c:v>
                </c:pt>
                <c:pt idx="373">
                  <c:v>11.0838079639508</c:v>
                </c:pt>
                <c:pt idx="374">
                  <c:v>11.5772643764899</c:v>
                </c:pt>
                <c:pt idx="375">
                  <c:v>11.8046014060359</c:v>
                </c:pt>
                <c:pt idx="376">
                  <c:v>12.3734530556741</c:v>
                </c:pt>
                <c:pt idx="377">
                  <c:v>12.7106442566373</c:v>
                </c:pt>
                <c:pt idx="378">
                  <c:v>13.1059341650909</c:v>
                </c:pt>
                <c:pt idx="379">
                  <c:v>13.8065669151915</c:v>
                </c:pt>
                <c:pt idx="380">
                  <c:v>13.9330499214049</c:v>
                </c:pt>
                <c:pt idx="381">
                  <c:v>14.0944317052599</c:v>
                </c:pt>
                <c:pt idx="382">
                  <c:v>14.1645507147398</c:v>
                </c:pt>
                <c:pt idx="383">
                  <c:v>14.70824061791</c:v>
                </c:pt>
                <c:pt idx="384">
                  <c:v>14.9962177658876</c:v>
                </c:pt>
                <c:pt idx="385">
                  <c:v>14.9883038198917</c:v>
                </c:pt>
                <c:pt idx="386">
                  <c:v>15.4988497886381</c:v>
                </c:pt>
                <c:pt idx="387">
                  <c:v>15.3105422526653</c:v>
                </c:pt>
                <c:pt idx="388">
                  <c:v>14.620874874187001</c:v>
                </c:pt>
                <c:pt idx="389">
                  <c:v>14.8505394818493</c:v>
                </c:pt>
                <c:pt idx="390">
                  <c:v>15.128515250775401</c:v>
                </c:pt>
                <c:pt idx="391">
                  <c:v>15.551208955102</c:v>
                </c:pt>
                <c:pt idx="392">
                  <c:v>14.5169108517407</c:v>
                </c:pt>
                <c:pt idx="393">
                  <c:v>14.537147491334499</c:v>
                </c:pt>
                <c:pt idx="394">
                  <c:v>14.5873834898472</c:v>
                </c:pt>
                <c:pt idx="395">
                  <c:v>14.616585989492201</c:v>
                </c:pt>
                <c:pt idx="396">
                  <c:v>14.656541186242</c:v>
                </c:pt>
                <c:pt idx="397">
                  <c:v>14.446188465415201</c:v>
                </c:pt>
                <c:pt idx="398">
                  <c:v>14.126268541438099</c:v>
                </c:pt>
                <c:pt idx="399">
                  <c:v>14.5725392204249</c:v>
                </c:pt>
                <c:pt idx="400">
                  <c:v>14.1515735972303</c:v>
                </c:pt>
                <c:pt idx="401">
                  <c:v>14.181321638919099</c:v>
                </c:pt>
                <c:pt idx="402">
                  <c:v>14.194494043392799</c:v>
                </c:pt>
                <c:pt idx="403">
                  <c:v>14.885853511819599</c:v>
                </c:pt>
                <c:pt idx="404">
                  <c:v>15.8355675473681</c:v>
                </c:pt>
                <c:pt idx="405">
                  <c:v>16.428425252709001</c:v>
                </c:pt>
                <c:pt idx="406">
                  <c:v>16.945596716524001</c:v>
                </c:pt>
                <c:pt idx="407">
                  <c:v>17.0251216252747</c:v>
                </c:pt>
                <c:pt idx="408">
                  <c:v>17.4592550363847</c:v>
                </c:pt>
                <c:pt idx="409">
                  <c:v>16.955419685903099</c:v>
                </c:pt>
                <c:pt idx="410">
                  <c:v>17.461376919709799</c:v>
                </c:pt>
                <c:pt idx="411">
                  <c:v>17.9373318832554</c:v>
                </c:pt>
                <c:pt idx="412">
                  <c:v>17.580460482280799</c:v>
                </c:pt>
                <c:pt idx="413">
                  <c:v>18.067656696880299</c:v>
                </c:pt>
                <c:pt idx="414">
                  <c:v>18.899654739307401</c:v>
                </c:pt>
                <c:pt idx="415">
                  <c:v>18.900659931653799</c:v>
                </c:pt>
                <c:pt idx="416">
                  <c:v>18.211182534697802</c:v>
                </c:pt>
                <c:pt idx="417">
                  <c:v>18.576548864298601</c:v>
                </c:pt>
                <c:pt idx="418">
                  <c:v>18.488455846001401</c:v>
                </c:pt>
                <c:pt idx="419">
                  <c:v>18.019950220944299</c:v>
                </c:pt>
                <c:pt idx="420">
                  <c:v>18.063608904997398</c:v>
                </c:pt>
                <c:pt idx="421">
                  <c:v>18.097779869547601</c:v>
                </c:pt>
                <c:pt idx="422">
                  <c:v>18.147251090525099</c:v>
                </c:pt>
                <c:pt idx="423">
                  <c:v>18.1890357127334</c:v>
                </c:pt>
                <c:pt idx="424">
                  <c:v>18.2270884557763</c:v>
                </c:pt>
                <c:pt idx="425">
                  <c:v>18.273258831143799</c:v>
                </c:pt>
                <c:pt idx="426">
                  <c:v>18.3098400888383</c:v>
                </c:pt>
                <c:pt idx="427">
                  <c:v>18.4720723504978</c:v>
                </c:pt>
                <c:pt idx="428">
                  <c:v>19.426676316107699</c:v>
                </c:pt>
                <c:pt idx="429">
                  <c:v>19.009757718857198</c:v>
                </c:pt>
                <c:pt idx="430">
                  <c:v>19.6367959571208</c:v>
                </c:pt>
                <c:pt idx="431">
                  <c:v>20.579350354346499</c:v>
                </c:pt>
                <c:pt idx="432">
                  <c:v>20.988719278692301</c:v>
                </c:pt>
                <c:pt idx="433">
                  <c:v>20.616056505105998</c:v>
                </c:pt>
                <c:pt idx="434">
                  <c:v>20.5873213240749</c:v>
                </c:pt>
                <c:pt idx="435">
                  <c:v>21.685478884483</c:v>
                </c:pt>
                <c:pt idx="436">
                  <c:v>21.404302667831999</c:v>
                </c:pt>
                <c:pt idx="437">
                  <c:v>22.007209501342</c:v>
                </c:pt>
                <c:pt idx="438">
                  <c:v>21.879586689010299</c:v>
                </c:pt>
                <c:pt idx="439">
                  <c:v>22.344467333279699</c:v>
                </c:pt>
                <c:pt idx="440">
                  <c:v>22.9027262507682</c:v>
                </c:pt>
                <c:pt idx="441">
                  <c:v>23.319272787813201</c:v>
                </c:pt>
                <c:pt idx="442">
                  <c:v>23.7238112403993</c:v>
                </c:pt>
                <c:pt idx="443">
                  <c:v>23.8198393648467</c:v>
                </c:pt>
                <c:pt idx="444">
                  <c:v>24.228299943909999</c:v>
                </c:pt>
                <c:pt idx="445">
                  <c:v>24.606580810390899</c:v>
                </c:pt>
                <c:pt idx="446">
                  <c:v>25.1079305727771</c:v>
                </c:pt>
                <c:pt idx="447">
                  <c:v>24.8120612647275</c:v>
                </c:pt>
                <c:pt idx="448">
                  <c:v>25.5487073987778</c:v>
                </c:pt>
                <c:pt idx="449">
                  <c:v>25.77637106093</c:v>
                </c:pt>
                <c:pt idx="450">
                  <c:v>25.8422014013472</c:v>
                </c:pt>
                <c:pt idx="451">
                  <c:v>25.930560685638198</c:v>
                </c:pt>
                <c:pt idx="452">
                  <c:v>26.9166481069892</c:v>
                </c:pt>
                <c:pt idx="453">
                  <c:v>27.121172545456002</c:v>
                </c:pt>
                <c:pt idx="454">
                  <c:v>26.862565767395299</c:v>
                </c:pt>
                <c:pt idx="455">
                  <c:v>27.7826082467923</c:v>
                </c:pt>
                <c:pt idx="456">
                  <c:v>27.656595585095499</c:v>
                </c:pt>
                <c:pt idx="457">
                  <c:v>26.230827036716601</c:v>
                </c:pt>
                <c:pt idx="458">
                  <c:v>26.6886200357226</c:v>
                </c:pt>
                <c:pt idx="459">
                  <c:v>27.505323020511199</c:v>
                </c:pt>
                <c:pt idx="460">
                  <c:v>28.380209153406799</c:v>
                </c:pt>
                <c:pt idx="461">
                  <c:v>29.208123886470201</c:v>
                </c:pt>
                <c:pt idx="462">
                  <c:v>29.302909569116501</c:v>
                </c:pt>
                <c:pt idx="463">
                  <c:v>29.693710057747399</c:v>
                </c:pt>
                <c:pt idx="464">
                  <c:v>30.019554547182199</c:v>
                </c:pt>
                <c:pt idx="465">
                  <c:v>29.755622607044199</c:v>
                </c:pt>
                <c:pt idx="466">
                  <c:v>29.128792090423701</c:v>
                </c:pt>
                <c:pt idx="467">
                  <c:v>29.840332461112201</c:v>
                </c:pt>
                <c:pt idx="468">
                  <c:v>28.045939390383101</c:v>
                </c:pt>
                <c:pt idx="469">
                  <c:v>28.1510186479575</c:v>
                </c:pt>
                <c:pt idx="470">
                  <c:v>28.252535800065701</c:v>
                </c:pt>
                <c:pt idx="471">
                  <c:v>28.369733182032899</c:v>
                </c:pt>
                <c:pt idx="472">
                  <c:v>28.483143747399801</c:v>
                </c:pt>
                <c:pt idx="473">
                  <c:v>28.6150257779593</c:v>
                </c:pt>
                <c:pt idx="474">
                  <c:v>28.729703616458</c:v>
                </c:pt>
                <c:pt idx="475">
                  <c:v>28.844553196080899</c:v>
                </c:pt>
                <c:pt idx="476">
                  <c:v>29.813822164900099</c:v>
                </c:pt>
                <c:pt idx="477">
                  <c:v>30.161832664782501</c:v>
                </c:pt>
                <c:pt idx="478">
                  <c:v>31.491401478537298</c:v>
                </c:pt>
                <c:pt idx="479">
                  <c:v>32.812599906679999</c:v>
                </c:pt>
                <c:pt idx="480">
                  <c:v>31.484469818204101</c:v>
                </c:pt>
                <c:pt idx="481">
                  <c:v>32.329717498034803</c:v>
                </c:pt>
                <c:pt idx="482">
                  <c:v>33.918742540162597</c:v>
                </c:pt>
                <c:pt idx="483">
                  <c:v>33.725175980867498</c:v>
                </c:pt>
                <c:pt idx="484">
                  <c:v>34.8752932267397</c:v>
                </c:pt>
                <c:pt idx="485">
                  <c:v>33.927732705178698</c:v>
                </c:pt>
                <c:pt idx="486">
                  <c:v>34.175544293996197</c:v>
                </c:pt>
                <c:pt idx="487">
                  <c:v>35.341755377295499</c:v>
                </c:pt>
                <c:pt idx="488">
                  <c:v>34.054480205683603</c:v>
                </c:pt>
                <c:pt idx="489">
                  <c:v>33.256109246280403</c:v>
                </c:pt>
                <c:pt idx="490">
                  <c:v>33.382043871960803</c:v>
                </c:pt>
                <c:pt idx="491">
                  <c:v>34.042680381717801</c:v>
                </c:pt>
                <c:pt idx="492">
                  <c:v>34.957310737522903</c:v>
                </c:pt>
                <c:pt idx="493">
                  <c:v>35.335701195180498</c:v>
                </c:pt>
                <c:pt idx="494">
                  <c:v>34.5501130178558</c:v>
                </c:pt>
                <c:pt idx="495">
                  <c:v>35.155956162935297</c:v>
                </c:pt>
                <c:pt idx="496">
                  <c:v>36.752543124386698</c:v>
                </c:pt>
                <c:pt idx="497">
                  <c:v>37.062822879559299</c:v>
                </c:pt>
                <c:pt idx="498">
                  <c:v>39.248015352656203</c:v>
                </c:pt>
                <c:pt idx="499">
                  <c:v>37.873820248405998</c:v>
                </c:pt>
                <c:pt idx="500">
                  <c:v>37.595668489210802</c:v>
                </c:pt>
                <c:pt idx="501">
                  <c:v>35.570341940721597</c:v>
                </c:pt>
                <c:pt idx="502">
                  <c:v>35.503425035975901</c:v>
                </c:pt>
                <c:pt idx="503">
                  <c:v>35.690284738504701</c:v>
                </c:pt>
                <c:pt idx="504">
                  <c:v>35.001310101537399</c:v>
                </c:pt>
                <c:pt idx="505">
                  <c:v>33.313296784261297</c:v>
                </c:pt>
                <c:pt idx="506">
                  <c:v>33.488629522470397</c:v>
                </c:pt>
                <c:pt idx="507">
                  <c:v>33.657817910111199</c:v>
                </c:pt>
                <c:pt idx="508">
                  <c:v>33.870499505988903</c:v>
                </c:pt>
                <c:pt idx="509">
                  <c:v>34.073625429075904</c:v>
                </c:pt>
                <c:pt idx="510">
                  <c:v>32.898655844937899</c:v>
                </c:pt>
                <c:pt idx="511">
                  <c:v>31.861233733134501</c:v>
                </c:pt>
                <c:pt idx="512">
                  <c:v>32.055832382662899</c:v>
                </c:pt>
                <c:pt idx="513">
                  <c:v>32.251294173143897</c:v>
                </c:pt>
                <c:pt idx="514">
                  <c:v>32.434653591481798</c:v>
                </c:pt>
                <c:pt idx="515">
                  <c:v>32.599169895276503</c:v>
                </c:pt>
                <c:pt idx="516">
                  <c:v>32.770744079545999</c:v>
                </c:pt>
                <c:pt idx="517">
                  <c:v>32.958705358615703</c:v>
                </c:pt>
                <c:pt idx="518">
                  <c:v>33.133166560716397</c:v>
                </c:pt>
                <c:pt idx="519">
                  <c:v>33.307551247295201</c:v>
                </c:pt>
                <c:pt idx="520">
                  <c:v>33.482853745905601</c:v>
                </c:pt>
                <c:pt idx="521">
                  <c:v>33.028365388138297</c:v>
                </c:pt>
                <c:pt idx="522">
                  <c:v>34.708160915107896</c:v>
                </c:pt>
                <c:pt idx="523">
                  <c:v>36.846625914675499</c:v>
                </c:pt>
                <c:pt idx="524">
                  <c:v>38.7709806490424</c:v>
                </c:pt>
                <c:pt idx="525">
                  <c:v>39.441953876605503</c:v>
                </c:pt>
                <c:pt idx="526">
                  <c:v>41.201118950226203</c:v>
                </c:pt>
                <c:pt idx="527">
                  <c:v>42.612603328037999</c:v>
                </c:pt>
                <c:pt idx="528">
                  <c:v>41.0332566275045</c:v>
                </c:pt>
                <c:pt idx="529">
                  <c:v>41.183684591433803</c:v>
                </c:pt>
                <c:pt idx="530">
                  <c:v>39.481677367899202</c:v>
                </c:pt>
                <c:pt idx="531">
                  <c:v>41.049003587304099</c:v>
                </c:pt>
                <c:pt idx="532">
                  <c:v>40.848829783411297</c:v>
                </c:pt>
                <c:pt idx="533">
                  <c:v>39.193116376524301</c:v>
                </c:pt>
                <c:pt idx="534">
                  <c:v>38.404008088089597</c:v>
                </c:pt>
                <c:pt idx="535">
                  <c:v>40.226385193390499</c:v>
                </c:pt>
                <c:pt idx="536">
                  <c:v>41.346603255930901</c:v>
                </c:pt>
                <c:pt idx="537">
                  <c:v>42.6384347145924</c:v>
                </c:pt>
                <c:pt idx="538">
                  <c:v>43.0174289425061</c:v>
                </c:pt>
                <c:pt idx="539">
                  <c:v>43.2503762433441</c:v>
                </c:pt>
                <c:pt idx="540">
                  <c:v>43.929127832528998</c:v>
                </c:pt>
                <c:pt idx="541">
                  <c:v>42.989766214916997</c:v>
                </c:pt>
                <c:pt idx="542">
                  <c:v>42.784396081021598</c:v>
                </c:pt>
                <c:pt idx="543">
                  <c:v>44.307365818108003</c:v>
                </c:pt>
                <c:pt idx="544">
                  <c:v>43.965797725095499</c:v>
                </c:pt>
                <c:pt idx="545">
                  <c:v>44.361071105031201</c:v>
                </c:pt>
                <c:pt idx="546">
                  <c:v>46.550416786585302</c:v>
                </c:pt>
                <c:pt idx="547">
                  <c:v>47.049209945294301</c:v>
                </c:pt>
                <c:pt idx="548">
                  <c:v>45.714617736293697</c:v>
                </c:pt>
                <c:pt idx="549">
                  <c:v>43.697016709399399</c:v>
                </c:pt>
                <c:pt idx="550">
                  <c:v>44.885735038158998</c:v>
                </c:pt>
                <c:pt idx="551">
                  <c:v>45.119718273092197</c:v>
                </c:pt>
                <c:pt idx="552">
                  <c:v>45.348576252340003</c:v>
                </c:pt>
                <c:pt idx="553">
                  <c:v>45.5776824477066</c:v>
                </c:pt>
                <c:pt idx="554">
                  <c:v>45.865684904231799</c:v>
                </c:pt>
                <c:pt idx="555">
                  <c:v>46.183204688169099</c:v>
                </c:pt>
                <c:pt idx="556">
                  <c:v>46.500123392882202</c:v>
                </c:pt>
                <c:pt idx="557">
                  <c:v>45.711074067164098</c:v>
                </c:pt>
                <c:pt idx="558">
                  <c:v>43.1125578189801</c:v>
                </c:pt>
                <c:pt idx="559">
                  <c:v>43.389318599631103</c:v>
                </c:pt>
                <c:pt idx="560">
                  <c:v>43.6573840688961</c:v>
                </c:pt>
                <c:pt idx="561">
                  <c:v>43.9152447490629</c:v>
                </c:pt>
                <c:pt idx="562">
                  <c:v>41.525353718098003</c:v>
                </c:pt>
                <c:pt idx="563">
                  <c:v>40.732878129615798</c:v>
                </c:pt>
                <c:pt idx="564">
                  <c:v>41.038650241982602</c:v>
                </c:pt>
                <c:pt idx="565">
                  <c:v>41.285585169135302</c:v>
                </c:pt>
                <c:pt idx="566">
                  <c:v>41.577214361025298</c:v>
                </c:pt>
                <c:pt idx="567">
                  <c:v>41.824884432360797</c:v>
                </c:pt>
                <c:pt idx="568">
                  <c:v>42.160758041044197</c:v>
                </c:pt>
                <c:pt idx="569">
                  <c:v>42.374608539572698</c:v>
                </c:pt>
                <c:pt idx="570">
                  <c:v>42.604019308308999</c:v>
                </c:pt>
                <c:pt idx="571">
                  <c:v>42.900241512771103</c:v>
                </c:pt>
                <c:pt idx="572">
                  <c:v>43.146301969853397</c:v>
                </c:pt>
                <c:pt idx="573">
                  <c:v>43.464349803529302</c:v>
                </c:pt>
                <c:pt idx="574">
                  <c:v>44.796841418363798</c:v>
                </c:pt>
                <c:pt idx="575">
                  <c:v>46.8892905887841</c:v>
                </c:pt>
                <c:pt idx="576">
                  <c:v>49.530920632548998</c:v>
                </c:pt>
                <c:pt idx="577">
                  <c:v>52.121189464000999</c:v>
                </c:pt>
                <c:pt idx="578">
                  <c:v>48.939942554632303</c:v>
                </c:pt>
                <c:pt idx="579">
                  <c:v>47.788102863238301</c:v>
                </c:pt>
                <c:pt idx="580">
                  <c:v>46.000965135146799</c:v>
                </c:pt>
                <c:pt idx="581">
                  <c:v>48.697969644571799</c:v>
                </c:pt>
                <c:pt idx="582">
                  <c:v>50.201173922033298</c:v>
                </c:pt>
                <c:pt idx="583">
                  <c:v>49.625116412493803</c:v>
                </c:pt>
                <c:pt idx="584">
                  <c:v>55.906051768330499</c:v>
                </c:pt>
                <c:pt idx="585">
                  <c:v>56.2901387005451</c:v>
                </c:pt>
                <c:pt idx="586">
                  <c:v>57.817909282382303</c:v>
                </c:pt>
                <c:pt idx="587">
                  <c:v>57.198253294436903</c:v>
                </c:pt>
                <c:pt idx="588">
                  <c:v>56.628130902099201</c:v>
                </c:pt>
                <c:pt idx="589">
                  <c:v>59.168447807813202</c:v>
                </c:pt>
                <c:pt idx="590">
                  <c:v>58.8036415839657</c:v>
                </c:pt>
                <c:pt idx="591">
                  <c:v>58.719056990332902</c:v>
                </c:pt>
                <c:pt idx="592">
                  <c:v>60.190736865527001</c:v>
                </c:pt>
                <c:pt idx="593">
                  <c:v>58.9668224124133</c:v>
                </c:pt>
                <c:pt idx="594">
                  <c:v>57.782304016114701</c:v>
                </c:pt>
                <c:pt idx="595">
                  <c:v>59.3217757148903</c:v>
                </c:pt>
                <c:pt idx="596">
                  <c:v>57.149939555555697</c:v>
                </c:pt>
                <c:pt idx="597">
                  <c:v>56.236149994065897</c:v>
                </c:pt>
                <c:pt idx="598">
                  <c:v>55.676677914868399</c:v>
                </c:pt>
                <c:pt idx="599">
                  <c:v>55.970900422912003</c:v>
                </c:pt>
                <c:pt idx="600">
                  <c:v>55.365986932475003</c:v>
                </c:pt>
                <c:pt idx="601">
                  <c:v>58.205981540590898</c:v>
                </c:pt>
                <c:pt idx="602">
                  <c:v>57.450558687541601</c:v>
                </c:pt>
                <c:pt idx="603">
                  <c:v>56.683642151012997</c:v>
                </c:pt>
                <c:pt idx="604">
                  <c:v>56.974123332503403</c:v>
                </c:pt>
                <c:pt idx="605">
                  <c:v>57.249942196652</c:v>
                </c:pt>
                <c:pt idx="606">
                  <c:v>57.682722985266402</c:v>
                </c:pt>
                <c:pt idx="607">
                  <c:v>57.520033703483399</c:v>
                </c:pt>
                <c:pt idx="608">
                  <c:v>57.7984953880852</c:v>
                </c:pt>
                <c:pt idx="609">
                  <c:v>58.062626594096102</c:v>
                </c:pt>
                <c:pt idx="610">
                  <c:v>58.369971058100603</c:v>
                </c:pt>
                <c:pt idx="611">
                  <c:v>60.771905540835</c:v>
                </c:pt>
                <c:pt idx="612">
                  <c:v>62.126881617440297</c:v>
                </c:pt>
                <c:pt idx="613">
                  <c:v>61.395709277471198</c:v>
                </c:pt>
                <c:pt idx="614">
                  <c:v>64.882143037947799</c:v>
                </c:pt>
                <c:pt idx="615">
                  <c:v>67.703689692075002</c:v>
                </c:pt>
                <c:pt idx="616">
                  <c:v>67.133491346851997</c:v>
                </c:pt>
                <c:pt idx="617">
                  <c:v>59.595075391462203</c:v>
                </c:pt>
                <c:pt idx="618">
                  <c:v>59.778479162015699</c:v>
                </c:pt>
                <c:pt idx="619">
                  <c:v>60.2464828868968</c:v>
                </c:pt>
                <c:pt idx="620">
                  <c:v>60.298640936605501</c:v>
                </c:pt>
                <c:pt idx="621">
                  <c:v>58.571925679464201</c:v>
                </c:pt>
                <c:pt idx="622">
                  <c:v>62.378876223372103</c:v>
                </c:pt>
                <c:pt idx="623">
                  <c:v>62.843006653940598</c:v>
                </c:pt>
                <c:pt idx="624">
                  <c:v>61.974931096288998</c:v>
                </c:pt>
                <c:pt idx="625">
                  <c:v>64.834876471992203</c:v>
                </c:pt>
                <c:pt idx="626">
                  <c:v>65.842276808175299</c:v>
                </c:pt>
                <c:pt idx="627">
                  <c:v>69.987246392748304</c:v>
                </c:pt>
                <c:pt idx="628">
                  <c:v>69.9742458343935</c:v>
                </c:pt>
                <c:pt idx="629">
                  <c:v>64.916631906625895</c:v>
                </c:pt>
                <c:pt idx="630">
                  <c:v>68.973980346858795</c:v>
                </c:pt>
                <c:pt idx="631">
                  <c:v>70.881053205048204</c:v>
                </c:pt>
                <c:pt idx="632">
                  <c:v>75.370119833949005</c:v>
                </c:pt>
                <c:pt idx="633">
                  <c:v>75.109309198636893</c:v>
                </c:pt>
                <c:pt idx="634">
                  <c:v>66.310827713142999</c:v>
                </c:pt>
                <c:pt idx="635">
                  <c:v>67.725908712669394</c:v>
                </c:pt>
                <c:pt idx="636">
                  <c:v>70.999262706017305</c:v>
                </c:pt>
                <c:pt idx="637">
                  <c:v>73.595605726429795</c:v>
                </c:pt>
                <c:pt idx="638">
                  <c:v>78.742426334022795</c:v>
                </c:pt>
                <c:pt idx="639">
                  <c:v>80.661822809857</c:v>
                </c:pt>
                <c:pt idx="640">
                  <c:v>83.039094826035594</c:v>
                </c:pt>
                <c:pt idx="641">
                  <c:v>84.682809858859002</c:v>
                </c:pt>
                <c:pt idx="642">
                  <c:v>93.636532514834698</c:v>
                </c:pt>
                <c:pt idx="643">
                  <c:v>90.675254640149305</c:v>
                </c:pt>
                <c:pt idx="644">
                  <c:v>87.036964564259094</c:v>
                </c:pt>
                <c:pt idx="645">
                  <c:v>88.498993233696893</c:v>
                </c:pt>
                <c:pt idx="646">
                  <c:v>92.768288676047405</c:v>
                </c:pt>
                <c:pt idx="647">
                  <c:v>91.763575150903606</c:v>
                </c:pt>
                <c:pt idx="648">
                  <c:v>92.917761354940495</c:v>
                </c:pt>
                <c:pt idx="649">
                  <c:v>91.905512366913598</c:v>
                </c:pt>
                <c:pt idx="650">
                  <c:v>91.6140565535935</c:v>
                </c:pt>
                <c:pt idx="651">
                  <c:v>86.316486365044696</c:v>
                </c:pt>
                <c:pt idx="652">
                  <c:v>84.754654300971893</c:v>
                </c:pt>
                <c:pt idx="653">
                  <c:v>85.767269239041795</c:v>
                </c:pt>
                <c:pt idx="654">
                  <c:v>86.680994367148102</c:v>
                </c:pt>
                <c:pt idx="655">
                  <c:v>87.446999406665199</c:v>
                </c:pt>
                <c:pt idx="656">
                  <c:v>88.1492401816936</c:v>
                </c:pt>
                <c:pt idx="657">
                  <c:v>88.956643655732407</c:v>
                </c:pt>
                <c:pt idx="658">
                  <c:v>89.819946593826003</c:v>
                </c:pt>
                <c:pt idx="659">
                  <c:v>90.824958815663507</c:v>
                </c:pt>
                <c:pt idx="660">
                  <c:v>86.931947550774098</c:v>
                </c:pt>
                <c:pt idx="661">
                  <c:v>85.698995761942498</c:v>
                </c:pt>
                <c:pt idx="662">
                  <c:v>86.603348694289707</c:v>
                </c:pt>
                <c:pt idx="663">
                  <c:v>87.272650865216605</c:v>
                </c:pt>
                <c:pt idx="664">
                  <c:v>85.487092745636502</c:v>
                </c:pt>
                <c:pt idx="665">
                  <c:v>95.622772593992593</c:v>
                </c:pt>
                <c:pt idx="666">
                  <c:v>100.694153999492</c:v>
                </c:pt>
                <c:pt idx="667">
                  <c:v>101.98674319680499</c:v>
                </c:pt>
                <c:pt idx="668">
                  <c:v>106.33987751418</c:v>
                </c:pt>
                <c:pt idx="669">
                  <c:v>109.75151311287701</c:v>
                </c:pt>
                <c:pt idx="670">
                  <c:v>113.575215675536</c:v>
                </c:pt>
                <c:pt idx="671">
                  <c:v>121.972269919822</c:v>
                </c:pt>
                <c:pt idx="672">
                  <c:v>123.47044490621499</c:v>
                </c:pt>
                <c:pt idx="673">
                  <c:v>128.05510843840099</c:v>
                </c:pt>
                <c:pt idx="674">
                  <c:v>123.751953392498</c:v>
                </c:pt>
                <c:pt idx="675">
                  <c:v>124.05329848750701</c:v>
                </c:pt>
                <c:pt idx="676">
                  <c:v>126.12222444529201</c:v>
                </c:pt>
                <c:pt idx="677">
                  <c:v>122.725650883591</c:v>
                </c:pt>
                <c:pt idx="678">
                  <c:v>126.260933879416</c:v>
                </c:pt>
                <c:pt idx="679">
                  <c:v>124.861403657728</c:v>
                </c:pt>
                <c:pt idx="680">
                  <c:v>123.29749541549801</c:v>
                </c:pt>
                <c:pt idx="681">
                  <c:v>118.249786410985</c:v>
                </c:pt>
                <c:pt idx="682">
                  <c:v>119.111261094697</c:v>
                </c:pt>
                <c:pt idx="683">
                  <c:v>120.091787105135</c:v>
                </c:pt>
                <c:pt idx="684">
                  <c:v>121.01990010575</c:v>
                </c:pt>
                <c:pt idx="685">
                  <c:v>121.938111749916</c:v>
                </c:pt>
                <c:pt idx="686">
                  <c:v>122.940689347499</c:v>
                </c:pt>
                <c:pt idx="687">
                  <c:v>126.36852287621301</c:v>
                </c:pt>
                <c:pt idx="688">
                  <c:v>126.435854170626</c:v>
                </c:pt>
                <c:pt idx="689">
                  <c:v>126.615462335727</c:v>
                </c:pt>
                <c:pt idx="690">
                  <c:v>125.325838978787</c:v>
                </c:pt>
                <c:pt idx="691">
                  <c:v>128.429471921643</c:v>
                </c:pt>
                <c:pt idx="692">
                  <c:v>139.50689656191099</c:v>
                </c:pt>
                <c:pt idx="693">
                  <c:v>141.99816551083001</c:v>
                </c:pt>
                <c:pt idx="694">
                  <c:v>141.684477021752</c:v>
                </c:pt>
                <c:pt idx="695">
                  <c:v>141.338838605154</c:v>
                </c:pt>
                <c:pt idx="696">
                  <c:v>149.46937718994599</c:v>
                </c:pt>
                <c:pt idx="697">
                  <c:v>152.222857891296</c:v>
                </c:pt>
                <c:pt idx="698">
                  <c:v>152.03292809410701</c:v>
                </c:pt>
                <c:pt idx="699">
                  <c:v>151.32885955146401</c:v>
                </c:pt>
                <c:pt idx="700">
                  <c:v>145.39773915499799</c:v>
                </c:pt>
                <c:pt idx="701">
                  <c:v>152.179664591066</c:v>
                </c:pt>
                <c:pt idx="702">
                  <c:v>162.972872640433</c:v>
                </c:pt>
                <c:pt idx="703">
                  <c:v>170.35595739200599</c:v>
                </c:pt>
                <c:pt idx="704">
                  <c:v>172.444485816065</c:v>
                </c:pt>
                <c:pt idx="705">
                  <c:v>185.67106586307199</c:v>
                </c:pt>
                <c:pt idx="706">
                  <c:v>195.84638197256999</c:v>
                </c:pt>
                <c:pt idx="707">
                  <c:v>194.313962454636</c:v>
                </c:pt>
                <c:pt idx="708">
                  <c:v>204.26214807820301</c:v>
                </c:pt>
                <c:pt idx="709">
                  <c:v>207.439297620753</c:v>
                </c:pt>
                <c:pt idx="710">
                  <c:v>195.14055268383001</c:v>
                </c:pt>
                <c:pt idx="711">
                  <c:v>207.883696826777</c:v>
                </c:pt>
                <c:pt idx="712">
                  <c:v>190.969945086808</c:v>
                </c:pt>
                <c:pt idx="713">
                  <c:v>200.750565533518</c:v>
                </c:pt>
                <c:pt idx="714">
                  <c:v>203.919018335446</c:v>
                </c:pt>
                <c:pt idx="715">
                  <c:v>198.20266423534699</c:v>
                </c:pt>
                <c:pt idx="716">
                  <c:v>223.73741989374699</c:v>
                </c:pt>
                <c:pt idx="717">
                  <c:v>234.60309125955001</c:v>
                </c:pt>
                <c:pt idx="718">
                  <c:v>239.46231400091099</c:v>
                </c:pt>
                <c:pt idx="719">
                  <c:v>235.504449639325</c:v>
                </c:pt>
                <c:pt idx="720">
                  <c:v>236.68288966049499</c:v>
                </c:pt>
                <c:pt idx="721">
                  <c:v>247.03032254923301</c:v>
                </c:pt>
                <c:pt idx="722">
                  <c:v>257.63494008234602</c:v>
                </c:pt>
                <c:pt idx="723">
                  <c:v>267.86223950402803</c:v>
                </c:pt>
                <c:pt idx="724">
                  <c:v>262.03626048047897</c:v>
                </c:pt>
                <c:pt idx="725">
                  <c:v>202.66163146042899</c:v>
                </c:pt>
                <c:pt idx="726">
                  <c:v>199.36819118732799</c:v>
                </c:pt>
                <c:pt idx="727">
                  <c:v>200.15918316783299</c:v>
                </c:pt>
                <c:pt idx="728">
                  <c:v>200.76051716844901</c:v>
                </c:pt>
                <c:pt idx="729">
                  <c:v>201.68603617873001</c:v>
                </c:pt>
                <c:pt idx="730">
                  <c:v>202.569248668173</c:v>
                </c:pt>
                <c:pt idx="731">
                  <c:v>203.50310604802601</c:v>
                </c:pt>
                <c:pt idx="732">
                  <c:v>204.53122702171501</c:v>
                </c:pt>
                <c:pt idx="733">
                  <c:v>205.874902369718</c:v>
                </c:pt>
                <c:pt idx="734">
                  <c:v>204.339980099868</c:v>
                </c:pt>
                <c:pt idx="735">
                  <c:v>198.78858962485501</c:v>
                </c:pt>
                <c:pt idx="736">
                  <c:v>206.58832118098999</c:v>
                </c:pt>
                <c:pt idx="737">
                  <c:v>210.24797504334799</c:v>
                </c:pt>
                <c:pt idx="738">
                  <c:v>206.69354186976801</c:v>
                </c:pt>
                <c:pt idx="739">
                  <c:v>211.08158162023301</c:v>
                </c:pt>
                <c:pt idx="740">
                  <c:v>225.099200872767</c:v>
                </c:pt>
                <c:pt idx="741">
                  <c:v>221.42939109594801</c:v>
                </c:pt>
                <c:pt idx="742">
                  <c:v>226.332694460293</c:v>
                </c:pt>
                <c:pt idx="743">
                  <c:v>237.62554835693501</c:v>
                </c:pt>
                <c:pt idx="744">
                  <c:v>247.45891401013199</c:v>
                </c:pt>
                <c:pt idx="745">
                  <c:v>245.82802434071499</c:v>
                </c:pt>
                <c:pt idx="746">
                  <c:v>265.21986576401298</c:v>
                </c:pt>
                <c:pt idx="747">
                  <c:v>271.06356295262202</c:v>
                </c:pt>
                <c:pt idx="748">
                  <c:v>270.818557802062</c:v>
                </c:pt>
                <c:pt idx="749">
                  <c:v>262.77075234081798</c:v>
                </c:pt>
                <c:pt idx="750">
                  <c:v>267.22462763345698</c:v>
                </c:pt>
                <c:pt idx="751">
                  <c:v>271.94614379059902</c:v>
                </c:pt>
                <c:pt idx="752">
                  <c:v>252.185762769381</c:v>
                </c:pt>
                <c:pt idx="753">
                  <c:v>256.31515705675099</c:v>
                </c:pt>
                <c:pt idx="754">
                  <c:v>257.95543685919199</c:v>
                </c:pt>
                <c:pt idx="755">
                  <c:v>248.79302845831799</c:v>
                </c:pt>
                <c:pt idx="756">
                  <c:v>271.56772977432797</c:v>
                </c:pt>
                <c:pt idx="757">
                  <c:v>270.31867656197397</c:v>
                </c:pt>
                <c:pt idx="758">
                  <c:v>266.98540191381898</c:v>
                </c:pt>
                <c:pt idx="759">
                  <c:v>256.14676574090299</c:v>
                </c:pt>
                <c:pt idx="760">
                  <c:v>257.65968688002198</c:v>
                </c:pt>
                <c:pt idx="761">
                  <c:v>259.443417969579</c:v>
                </c:pt>
                <c:pt idx="762">
                  <c:v>260.91844076882302</c:v>
                </c:pt>
                <c:pt idx="763">
                  <c:v>262.488421160092</c:v>
                </c:pt>
                <c:pt idx="764">
                  <c:v>263.81982507709</c:v>
                </c:pt>
                <c:pt idx="765">
                  <c:v>264.40386777653401</c:v>
                </c:pt>
                <c:pt idx="766">
                  <c:v>272.563888864185</c:v>
                </c:pt>
                <c:pt idx="767">
                  <c:v>273.28966949381999</c:v>
                </c:pt>
                <c:pt idx="768">
                  <c:v>284.571616183412</c:v>
                </c:pt>
                <c:pt idx="769">
                  <c:v>271.67785527447103</c:v>
                </c:pt>
                <c:pt idx="770">
                  <c:v>284.52269866319699</c:v>
                </c:pt>
                <c:pt idx="771">
                  <c:v>292.51927727866303</c:v>
                </c:pt>
                <c:pt idx="772">
                  <c:v>289.28115660705799</c:v>
                </c:pt>
                <c:pt idx="773">
                  <c:v>294.163836656645</c:v>
                </c:pt>
                <c:pt idx="774">
                  <c:v>282.92461737309401</c:v>
                </c:pt>
                <c:pt idx="775">
                  <c:v>314.80302040400898</c:v>
                </c:pt>
                <c:pt idx="776">
                  <c:v>314.008589527097</c:v>
                </c:pt>
                <c:pt idx="777">
                  <c:v>318.28753996517798</c:v>
                </c:pt>
                <c:pt idx="778">
                  <c:v>310.85295769245101</c:v>
                </c:pt>
                <c:pt idx="779">
                  <c:v>315.17887567882298</c:v>
                </c:pt>
                <c:pt idx="780">
                  <c:v>317.021991829444</c:v>
                </c:pt>
                <c:pt idx="781">
                  <c:v>310.63076426509002</c:v>
                </c:pt>
                <c:pt idx="782">
                  <c:v>323.33454618222402</c:v>
                </c:pt>
                <c:pt idx="783">
                  <c:v>316.40661330522403</c:v>
                </c:pt>
                <c:pt idx="784">
                  <c:v>320.87672320590502</c:v>
                </c:pt>
                <c:pt idx="785">
                  <c:v>315.977982927965</c:v>
                </c:pt>
                <c:pt idx="786">
                  <c:v>324.06982947644002</c:v>
                </c:pt>
                <c:pt idx="787">
                  <c:v>330.051707133565</c:v>
                </c:pt>
                <c:pt idx="788">
                  <c:v>333.915174391785</c:v>
                </c:pt>
                <c:pt idx="789">
                  <c:v>335.05920139749799</c:v>
                </c:pt>
                <c:pt idx="790">
                  <c:v>343.66036313070202</c:v>
                </c:pt>
                <c:pt idx="791">
                  <c:v>334.046026401723</c:v>
                </c:pt>
                <c:pt idx="792">
                  <c:v>344.40877491398402</c:v>
                </c:pt>
                <c:pt idx="793">
                  <c:v>346.40242077427001</c:v>
                </c:pt>
                <c:pt idx="794">
                  <c:v>345.95283936099497</c:v>
                </c:pt>
                <c:pt idx="795">
                  <c:v>359.74748055299801</c:v>
                </c:pt>
                <c:pt idx="796">
                  <c:v>360.13656127049597</c:v>
                </c:pt>
                <c:pt idx="797">
                  <c:v>366.08351832039301</c:v>
                </c:pt>
                <c:pt idx="798">
                  <c:v>360.11547719448203</c:v>
                </c:pt>
                <c:pt idx="799">
                  <c:v>366.79928996772901</c:v>
                </c:pt>
                <c:pt idx="800">
                  <c:v>378.29247230337302</c:v>
                </c:pt>
                <c:pt idx="801">
                  <c:v>369.47634801548298</c:v>
                </c:pt>
                <c:pt idx="802">
                  <c:v>352.79149571370698</c:v>
                </c:pt>
                <c:pt idx="803">
                  <c:v>352.956559722956</c:v>
                </c:pt>
                <c:pt idx="804">
                  <c:v>354.07004219123297</c:v>
                </c:pt>
                <c:pt idx="805">
                  <c:v>355.16218250591601</c:v>
                </c:pt>
                <c:pt idx="806">
                  <c:v>356.15796035256602</c:v>
                </c:pt>
                <c:pt idx="807">
                  <c:v>368.38007154051502</c:v>
                </c:pt>
                <c:pt idx="808">
                  <c:v>361.21221059346698</c:v>
                </c:pt>
                <c:pt idx="809">
                  <c:v>367.40736545985197</c:v>
                </c:pt>
                <c:pt idx="810">
                  <c:v>354.02911808731</c:v>
                </c:pt>
                <c:pt idx="811">
                  <c:v>353.37433996214702</c:v>
                </c:pt>
                <c:pt idx="812">
                  <c:v>353.84767779655402</c:v>
                </c:pt>
                <c:pt idx="813">
                  <c:v>367.97900139263697</c:v>
                </c:pt>
                <c:pt idx="814">
                  <c:v>377.74619845798702</c:v>
                </c:pt>
                <c:pt idx="815">
                  <c:v>387.37368249208799</c:v>
                </c:pt>
                <c:pt idx="816">
                  <c:v>400.64891920777501</c:v>
                </c:pt>
                <c:pt idx="817">
                  <c:v>413.31146888047402</c:v>
                </c:pt>
                <c:pt idx="818">
                  <c:v>430.59005081952</c:v>
                </c:pt>
                <c:pt idx="819">
                  <c:v>434.96102450629598</c:v>
                </c:pt>
                <c:pt idx="820">
                  <c:v>451.447817818837</c:v>
                </c:pt>
                <c:pt idx="821">
                  <c:v>446.77883117171302</c:v>
                </c:pt>
                <c:pt idx="822">
                  <c:v>466.28679126513401</c:v>
                </c:pt>
                <c:pt idx="823">
                  <c:v>473.23232067258601</c:v>
                </c:pt>
                <c:pt idx="824">
                  <c:v>485.96138232897999</c:v>
                </c:pt>
                <c:pt idx="825">
                  <c:v>494.36147077236001</c:v>
                </c:pt>
                <c:pt idx="826">
                  <c:v>499.91736926231101</c:v>
                </c:pt>
                <c:pt idx="827">
                  <c:v>512.66524033997598</c:v>
                </c:pt>
                <c:pt idx="828">
                  <c:v>526.90869561004502</c:v>
                </c:pt>
                <c:pt idx="829">
                  <c:v>522.84601382963297</c:v>
                </c:pt>
                <c:pt idx="830">
                  <c:v>493.971388713382</c:v>
                </c:pt>
                <c:pt idx="831">
                  <c:v>509.81664550036999</c:v>
                </c:pt>
                <c:pt idx="832">
                  <c:v>537.56382037441904</c:v>
                </c:pt>
                <c:pt idx="833">
                  <c:v>544.59541024120404</c:v>
                </c:pt>
                <c:pt idx="834">
                  <c:v>580.82740024404097</c:v>
                </c:pt>
                <c:pt idx="835">
                  <c:v>573.78969113686401</c:v>
                </c:pt>
                <c:pt idx="836">
                  <c:v>604.99601005953105</c:v>
                </c:pt>
                <c:pt idx="837">
                  <c:v>604.27688792741696</c:v>
                </c:pt>
                <c:pt idx="838">
                  <c:v>576.29046256116396</c:v>
                </c:pt>
                <c:pt idx="839">
                  <c:v>602.15049865430399</c:v>
                </c:pt>
                <c:pt idx="840">
                  <c:v>645.53505649637702</c:v>
                </c:pt>
                <c:pt idx="841">
                  <c:v>674.30528409600095</c:v>
                </c:pt>
                <c:pt idx="842">
                  <c:v>726.540480500326</c:v>
                </c:pt>
                <c:pt idx="843">
                  <c:v>699.546190388642</c:v>
                </c:pt>
                <c:pt idx="844">
                  <c:v>740.09830155919099</c:v>
                </c:pt>
                <c:pt idx="845">
                  <c:v>714.84234447606104</c:v>
                </c:pt>
                <c:pt idx="846">
                  <c:v>738.85361335533503</c:v>
                </c:pt>
                <c:pt idx="847">
                  <c:v>752.34995855610498</c:v>
                </c:pt>
                <c:pt idx="848">
                  <c:v>756.70577811502199</c:v>
                </c:pt>
                <c:pt idx="849">
                  <c:v>812.98806548433595</c:v>
                </c:pt>
                <c:pt idx="850">
                  <c:v>854.82317056785405</c:v>
                </c:pt>
                <c:pt idx="851">
                  <c:v>864.544310900504</c:v>
                </c:pt>
                <c:pt idx="852">
                  <c:v>841.42618800571802</c:v>
                </c:pt>
                <c:pt idx="853">
                  <c:v>872.076164655821</c:v>
                </c:pt>
                <c:pt idx="854">
                  <c:v>854.11776402397697</c:v>
                </c:pt>
                <c:pt idx="855">
                  <c:v>719.95115327310396</c:v>
                </c:pt>
                <c:pt idx="856">
                  <c:v>779.10268188940495</c:v>
                </c:pt>
                <c:pt idx="857">
                  <c:v>781.67777417810396</c:v>
                </c:pt>
                <c:pt idx="858">
                  <c:v>809.27276752961404</c:v>
                </c:pt>
                <c:pt idx="859">
                  <c:v>861.91946393544799</c:v>
                </c:pt>
                <c:pt idx="860">
                  <c:v>895.09754642010603</c:v>
                </c:pt>
                <c:pt idx="861">
                  <c:v>861.69502575319598</c:v>
                </c:pt>
                <c:pt idx="862">
                  <c:v>895.27109147677095</c:v>
                </c:pt>
                <c:pt idx="863">
                  <c:v>937.55025879927996</c:v>
                </c:pt>
                <c:pt idx="864">
                  <c:v>917.98393694557501</c:v>
                </c:pt>
                <c:pt idx="865">
                  <c:v>966.34563609006796</c:v>
                </c:pt>
                <c:pt idx="866">
                  <c:v>936.08261394867304</c:v>
                </c:pt>
                <c:pt idx="867">
                  <c:v>927.92532238782803</c:v>
                </c:pt>
                <c:pt idx="868">
                  <c:v>905.40784137964897</c:v>
                </c:pt>
                <c:pt idx="869">
                  <c:v>910.71382496734896</c:v>
                </c:pt>
                <c:pt idx="870">
                  <c:v>915.45583702172701</c:v>
                </c:pt>
                <c:pt idx="871">
                  <c:v>990.30356678322198</c:v>
                </c:pt>
                <c:pt idx="872">
                  <c:v>947.74969991848502</c:v>
                </c:pt>
                <c:pt idx="873">
                  <c:v>976.03472330832699</c:v>
                </c:pt>
                <c:pt idx="874">
                  <c:v>1028.34426909022</c:v>
                </c:pt>
                <c:pt idx="875">
                  <c:v>967.21868953667695</c:v>
                </c:pt>
                <c:pt idx="876">
                  <c:v>929.76069965251997</c:v>
                </c:pt>
                <c:pt idx="877">
                  <c:v>977.20736982776805</c:v>
                </c:pt>
                <c:pt idx="878">
                  <c:v>956.55177810468194</c:v>
                </c:pt>
                <c:pt idx="879">
                  <c:v>1029.40441303395</c:v>
                </c:pt>
                <c:pt idx="880">
                  <c:v>978.35142542536801</c:v>
                </c:pt>
                <c:pt idx="881">
                  <c:v>922.051981080622</c:v>
                </c:pt>
                <c:pt idx="882">
                  <c:v>926.71029317712998</c:v>
                </c:pt>
                <c:pt idx="883">
                  <c:v>931.35486585232798</c:v>
                </c:pt>
                <c:pt idx="884">
                  <c:v>936.45330673047704</c:v>
                </c:pt>
                <c:pt idx="885">
                  <c:v>940.01824190186699</c:v>
                </c:pt>
                <c:pt idx="886">
                  <c:v>943.95536699738398</c:v>
                </c:pt>
                <c:pt idx="887">
                  <c:v>947.73837114235801</c:v>
                </c:pt>
                <c:pt idx="888">
                  <c:v>950.87083856669506</c:v>
                </c:pt>
                <c:pt idx="889">
                  <c:v>953.47009337666805</c:v>
                </c:pt>
                <c:pt idx="890">
                  <c:v>956.27722341600099</c:v>
                </c:pt>
                <c:pt idx="891">
                  <c:v>959.140584791724</c:v>
                </c:pt>
                <c:pt idx="892">
                  <c:v>961.73352991344404</c:v>
                </c:pt>
                <c:pt idx="893">
                  <c:v>963.94795192215804</c:v>
                </c:pt>
                <c:pt idx="894">
                  <c:v>965.56868068408301</c:v>
                </c:pt>
                <c:pt idx="895">
                  <c:v>966.92137615915203</c:v>
                </c:pt>
                <c:pt idx="896">
                  <c:v>968.34374598544105</c:v>
                </c:pt>
                <c:pt idx="897">
                  <c:v>969.63245486476103</c:v>
                </c:pt>
                <c:pt idx="898">
                  <c:v>969.40704715630795</c:v>
                </c:pt>
                <c:pt idx="899">
                  <c:v>945.16138612418501</c:v>
                </c:pt>
                <c:pt idx="900">
                  <c:v>946.61800498640901</c:v>
                </c:pt>
                <c:pt idx="901">
                  <c:v>947.75459431226204</c:v>
                </c:pt>
                <c:pt idx="902">
                  <c:v>949.21520965171703</c:v>
                </c:pt>
                <c:pt idx="903">
                  <c:v>950.468963411662</c:v>
                </c:pt>
                <c:pt idx="904">
                  <c:v>951.80050521880696</c:v>
                </c:pt>
                <c:pt idx="905">
                  <c:v>953.11485718011397</c:v>
                </c:pt>
                <c:pt idx="906">
                  <c:v>954.259247174047</c:v>
                </c:pt>
                <c:pt idx="907">
                  <c:v>955.26172052836796</c:v>
                </c:pt>
                <c:pt idx="908">
                  <c:v>956.26524700617597</c:v>
                </c:pt>
                <c:pt idx="909">
                  <c:v>957.17410791007796</c:v>
                </c:pt>
                <c:pt idx="910">
                  <c:v>958.179643398959</c:v>
                </c:pt>
                <c:pt idx="911">
                  <c:v>959.18623522817495</c:v>
                </c:pt>
                <c:pt idx="912">
                  <c:v>989.35750788342</c:v>
                </c:pt>
                <c:pt idx="913">
                  <c:v>1004.55828214289</c:v>
                </c:pt>
                <c:pt idx="914">
                  <c:v>1028.7211564527399</c:v>
                </c:pt>
                <c:pt idx="915">
                  <c:v>1053.6328749383199</c:v>
                </c:pt>
                <c:pt idx="916">
                  <c:v>1041.2456695736801</c:v>
                </c:pt>
                <c:pt idx="917">
                  <c:v>1105.02583707244</c:v>
                </c:pt>
                <c:pt idx="918">
                  <c:v>1120.99635694259</c:v>
                </c:pt>
                <c:pt idx="919">
                  <c:v>1169.8912227738899</c:v>
                </c:pt>
                <c:pt idx="920">
                  <c:v>1195.8535278859899</c:v>
                </c:pt>
                <c:pt idx="921">
                  <c:v>1213.3387161609101</c:v>
                </c:pt>
                <c:pt idx="922">
                  <c:v>1198.3531503062</c:v>
                </c:pt>
                <c:pt idx="923">
                  <c:v>1177.31245225575</c:v>
                </c:pt>
                <c:pt idx="924">
                  <c:v>1192.1470379597599</c:v>
                </c:pt>
                <c:pt idx="925">
                  <c:v>1215.2914075676099</c:v>
                </c:pt>
                <c:pt idx="926">
                  <c:v>1167.02718868842</c:v>
                </c:pt>
                <c:pt idx="927">
                  <c:v>1124.56031698727</c:v>
                </c:pt>
                <c:pt idx="928">
                  <c:v>1122.5856804632499</c:v>
                </c:pt>
                <c:pt idx="929">
                  <c:v>1139.70209520393</c:v>
                </c:pt>
                <c:pt idx="930">
                  <c:v>1193.41808033386</c:v>
                </c:pt>
                <c:pt idx="931">
                  <c:v>1236.38737261906</c:v>
                </c:pt>
                <c:pt idx="932">
                  <c:v>1204.0889782448401</c:v>
                </c:pt>
                <c:pt idx="933">
                  <c:v>1228.7407658151801</c:v>
                </c:pt>
                <c:pt idx="934">
                  <c:v>1207.43397619548</c:v>
                </c:pt>
                <c:pt idx="935">
                  <c:v>1178.3154467307199</c:v>
                </c:pt>
                <c:pt idx="936">
                  <c:v>1224.26285810794</c:v>
                </c:pt>
                <c:pt idx="937">
                  <c:v>1233.8750747409799</c:v>
                </c:pt>
                <c:pt idx="938">
                  <c:v>1285.57935469104</c:v>
                </c:pt>
                <c:pt idx="939">
                  <c:v>1273.5812553968899</c:v>
                </c:pt>
                <c:pt idx="940">
                  <c:v>1283.1750495225299</c:v>
                </c:pt>
                <c:pt idx="941">
                  <c:v>1238.69634017863</c:v>
                </c:pt>
                <c:pt idx="942">
                  <c:v>1258.0127876029701</c:v>
                </c:pt>
                <c:pt idx="943">
                  <c:v>1258.91304006013</c:v>
                </c:pt>
                <c:pt idx="944">
                  <c:v>1301.5747386354301</c:v>
                </c:pt>
                <c:pt idx="945">
                  <c:v>1302.33467846554</c:v>
                </c:pt>
                <c:pt idx="946">
                  <c:v>1326.10391412319</c:v>
                </c:pt>
                <c:pt idx="947">
                  <c:v>1340.39684892026</c:v>
                </c:pt>
                <c:pt idx="948">
                  <c:v>1298.54024033928</c:v>
                </c:pt>
                <c:pt idx="949">
                  <c:v>1252.7178667401299</c:v>
                </c:pt>
                <c:pt idx="950">
                  <c:v>1257.73827029738</c:v>
                </c:pt>
                <c:pt idx="951">
                  <c:v>1262.9556296707799</c:v>
                </c:pt>
                <c:pt idx="952">
                  <c:v>1278.3060963294299</c:v>
                </c:pt>
                <c:pt idx="953">
                  <c:v>1324.74531748457</c:v>
                </c:pt>
                <c:pt idx="954">
                  <c:v>1352.79010339152</c:v>
                </c:pt>
                <c:pt idx="955">
                  <c:v>1369.95317491932</c:v>
                </c:pt>
                <c:pt idx="956">
                  <c:v>1395.5992569771499</c:v>
                </c:pt>
                <c:pt idx="957">
                  <c:v>1373.3981960573999</c:v>
                </c:pt>
                <c:pt idx="958">
                  <c:v>1388.55383439361</c:v>
                </c:pt>
                <c:pt idx="959">
                  <c:v>1442.9213329699501</c:v>
                </c:pt>
                <c:pt idx="960">
                  <c:v>1495.4830442109301</c:v>
                </c:pt>
                <c:pt idx="961">
                  <c:v>1472.1708299623699</c:v>
                </c:pt>
                <c:pt idx="962">
                  <c:v>1422.8396530842199</c:v>
                </c:pt>
                <c:pt idx="963">
                  <c:v>1378.11093770357</c:v>
                </c:pt>
                <c:pt idx="964">
                  <c:v>1419.9425192629601</c:v>
                </c:pt>
                <c:pt idx="965">
                  <c:v>1450.16855719659</c:v>
                </c:pt>
                <c:pt idx="966">
                  <c:v>1385.6765774082201</c:v>
                </c:pt>
                <c:pt idx="967">
                  <c:v>1377.55450257795</c:v>
                </c:pt>
                <c:pt idx="968">
                  <c:v>1290.67373912432</c:v>
                </c:pt>
                <c:pt idx="969">
                  <c:v>1292.48188448118</c:v>
                </c:pt>
                <c:pt idx="970">
                  <c:v>1294.8103420774</c:v>
                </c:pt>
                <c:pt idx="971">
                  <c:v>1297.09112354839</c:v>
                </c:pt>
                <c:pt idx="972">
                  <c:v>1299.2719808100101</c:v>
                </c:pt>
                <c:pt idx="973">
                  <c:v>1301.4565048443901</c:v>
                </c:pt>
                <c:pt idx="974">
                  <c:v>1303.4622216681501</c:v>
                </c:pt>
                <c:pt idx="975">
                  <c:v>1305.10556985945</c:v>
                </c:pt>
                <c:pt idx="976">
                  <c:v>1307.0254185963399</c:v>
                </c:pt>
                <c:pt idx="977">
                  <c:v>1308.2284112135101</c:v>
                </c:pt>
                <c:pt idx="978">
                  <c:v>1308.47699698362</c:v>
                </c:pt>
                <c:pt idx="979">
                  <c:v>1308.47699698362</c:v>
                </c:pt>
                <c:pt idx="980">
                  <c:v>1308.47699698362</c:v>
                </c:pt>
                <c:pt idx="981">
                  <c:v>1308.7256299892699</c:v>
                </c:pt>
                <c:pt idx="982">
                  <c:v>1309.0135798614499</c:v>
                </c:pt>
                <c:pt idx="983">
                  <c:v>1309.2885002042501</c:v>
                </c:pt>
                <c:pt idx="984">
                  <c:v>1309.2885002042501</c:v>
                </c:pt>
                <c:pt idx="985">
                  <c:v>1273.9991433048399</c:v>
                </c:pt>
                <c:pt idx="986">
                  <c:v>1372.86114398671</c:v>
                </c:pt>
                <c:pt idx="987">
                  <c:v>1419.0083785443401</c:v>
                </c:pt>
                <c:pt idx="988">
                  <c:v>1476.7991279195801</c:v>
                </c:pt>
                <c:pt idx="989">
                  <c:v>1438.99678240137</c:v>
                </c:pt>
                <c:pt idx="990">
                  <c:v>1518.92898506709</c:v>
                </c:pt>
                <c:pt idx="991">
                  <c:v>1560.82733010368</c:v>
                </c:pt>
                <c:pt idx="992">
                  <c:v>1508.08640495963</c:v>
                </c:pt>
                <c:pt idx="993">
                  <c:v>1559.64731420256</c:v>
                </c:pt>
                <c:pt idx="994">
                  <c:v>1657.6206233180201</c:v>
                </c:pt>
                <c:pt idx="995">
                  <c:v>1691.24833915767</c:v>
                </c:pt>
                <c:pt idx="996">
                  <c:v>1558.0025729517199</c:v>
                </c:pt>
                <c:pt idx="997">
                  <c:v>1556.91171274866</c:v>
                </c:pt>
                <c:pt idx="998">
                  <c:v>1557.2386969055499</c:v>
                </c:pt>
                <c:pt idx="999">
                  <c:v>1557.58132539349</c:v>
                </c:pt>
                <c:pt idx="1000">
                  <c:v>1587.87787799645</c:v>
                </c:pt>
                <c:pt idx="1001">
                  <c:v>1649.9269490477</c:v>
                </c:pt>
                <c:pt idx="1002">
                  <c:v>1660.2170279511699</c:v>
                </c:pt>
                <c:pt idx="1003">
                  <c:v>1773.67890187938</c:v>
                </c:pt>
                <c:pt idx="1004">
                  <c:v>1808.97736477182</c:v>
                </c:pt>
                <c:pt idx="1005">
                  <c:v>1872.5972211482599</c:v>
                </c:pt>
                <c:pt idx="1006">
                  <c:v>1881.28430230707</c:v>
                </c:pt>
                <c:pt idx="1007">
                  <c:v>1936.14979857665</c:v>
                </c:pt>
                <c:pt idx="1008">
                  <c:v>1911.83646185568</c:v>
                </c:pt>
                <c:pt idx="1009">
                  <c:v>1878.46101983669</c:v>
                </c:pt>
                <c:pt idx="1010">
                  <c:v>1834.2631462705399</c:v>
                </c:pt>
                <c:pt idx="1011">
                  <c:v>1702.3196889318499</c:v>
                </c:pt>
                <c:pt idx="1012">
                  <c:v>1702.3196889318499</c:v>
                </c:pt>
                <c:pt idx="1013">
                  <c:v>1702.3196889318499</c:v>
                </c:pt>
                <c:pt idx="1014">
                  <c:v>1702.3196889318499</c:v>
                </c:pt>
                <c:pt idx="1015">
                  <c:v>1702.3196889318499</c:v>
                </c:pt>
                <c:pt idx="1016">
                  <c:v>1732.1119138428</c:v>
                </c:pt>
                <c:pt idx="1017">
                  <c:v>1808.2431495211099</c:v>
                </c:pt>
                <c:pt idx="1018">
                  <c:v>1864.71580115439</c:v>
                </c:pt>
                <c:pt idx="1019">
                  <c:v>1848.7372945453401</c:v>
                </c:pt>
                <c:pt idx="1020">
                  <c:v>1733.59710261185</c:v>
                </c:pt>
                <c:pt idx="1021">
                  <c:v>1801.3936711235799</c:v>
                </c:pt>
                <c:pt idx="1022">
                  <c:v>1815.49516600322</c:v>
                </c:pt>
                <c:pt idx="1023">
                  <c:v>1861.8307956062699</c:v>
                </c:pt>
                <c:pt idx="1024">
                  <c:v>1912.52822616905</c:v>
                </c:pt>
                <c:pt idx="1025">
                  <c:v>1879.4303020591201</c:v>
                </c:pt>
                <c:pt idx="1026">
                  <c:v>1894.00357090835</c:v>
                </c:pt>
                <c:pt idx="1027">
                  <c:v>1916.69630178172</c:v>
                </c:pt>
                <c:pt idx="1028">
                  <c:v>2023.73371842807</c:v>
                </c:pt>
                <c:pt idx="1029">
                  <c:v>2049.4902502897799</c:v>
                </c:pt>
                <c:pt idx="1030">
                  <c:v>2131.7465443889701</c:v>
                </c:pt>
                <c:pt idx="1031">
                  <c:v>2164.7460760332301</c:v>
                </c:pt>
                <c:pt idx="1032">
                  <c:v>2225.8608768025701</c:v>
                </c:pt>
                <c:pt idx="1033">
                  <c:v>2199.0886403405202</c:v>
                </c:pt>
                <c:pt idx="1034">
                  <c:v>2322.5474990351099</c:v>
                </c:pt>
                <c:pt idx="1035">
                  <c:v>2259.8750309398802</c:v>
                </c:pt>
                <c:pt idx="1036">
                  <c:v>2345.2911201737802</c:v>
                </c:pt>
                <c:pt idx="1037">
                  <c:v>2443.0212977234701</c:v>
                </c:pt>
                <c:pt idx="1038">
                  <c:v>2519.2359402556699</c:v>
                </c:pt>
                <c:pt idx="1039">
                  <c:v>2590.6158928065602</c:v>
                </c:pt>
                <c:pt idx="1040">
                  <c:v>2504.4307459021802</c:v>
                </c:pt>
                <c:pt idx="1041">
                  <c:v>2620.5049467799399</c:v>
                </c:pt>
                <c:pt idx="1042">
                  <c:v>2631.55300308188</c:v>
                </c:pt>
                <c:pt idx="1043">
                  <c:v>2625.1241426751799</c:v>
                </c:pt>
                <c:pt idx="1044">
                  <c:v>2679.3843923499198</c:v>
                </c:pt>
                <c:pt idx="1045">
                  <c:v>2750.0561940540601</c:v>
                </c:pt>
                <c:pt idx="1046">
                  <c:v>2693.9134113971199</c:v>
                </c:pt>
                <c:pt idx="1047">
                  <c:v>2808.14029737383</c:v>
                </c:pt>
                <c:pt idx="1048">
                  <c:v>2753.93847721576</c:v>
                </c:pt>
                <c:pt idx="1049">
                  <c:v>2601.8855109157998</c:v>
                </c:pt>
                <c:pt idx="1050">
                  <c:v>2637.6429518340501</c:v>
                </c:pt>
                <c:pt idx="1051">
                  <c:v>2635.97132535131</c:v>
                </c:pt>
                <c:pt idx="1052">
                  <c:v>2555.1173644874798</c:v>
                </c:pt>
                <c:pt idx="1053">
                  <c:v>2711.7257168230099</c:v>
                </c:pt>
                <c:pt idx="1054">
                  <c:v>2681.0289550971802</c:v>
                </c:pt>
                <c:pt idx="1055">
                  <c:v>2697.1332763027399</c:v>
                </c:pt>
                <c:pt idx="1056">
                  <c:v>2733.2408828654202</c:v>
                </c:pt>
                <c:pt idx="1057">
                  <c:v>2691.8905349828501</c:v>
                </c:pt>
                <c:pt idx="1058">
                  <c:v>2733.6907445820898</c:v>
                </c:pt>
                <c:pt idx="1059">
                  <c:v>2568.3535310488601</c:v>
                </c:pt>
                <c:pt idx="1060">
                  <c:v>2580.7129376303801</c:v>
                </c:pt>
                <c:pt idx="1061">
                  <c:v>2580.7129376303801</c:v>
                </c:pt>
                <c:pt idx="1062">
                  <c:v>2580.7129376303801</c:v>
                </c:pt>
                <c:pt idx="1063">
                  <c:v>2580.7129376303801</c:v>
                </c:pt>
                <c:pt idx="1064">
                  <c:v>2580.7129376303801</c:v>
                </c:pt>
                <c:pt idx="1065">
                  <c:v>2581.22912925439</c:v>
                </c:pt>
                <c:pt idx="1066">
                  <c:v>2636.9295059430601</c:v>
                </c:pt>
                <c:pt idx="1067">
                  <c:v>2661.1618505459001</c:v>
                </c:pt>
                <c:pt idx="1068">
                  <c:v>2709.42268380737</c:v>
                </c:pt>
                <c:pt idx="1069">
                  <c:v>2709.1789185367202</c:v>
                </c:pt>
                <c:pt idx="1070">
                  <c:v>2816.6986342999598</c:v>
                </c:pt>
                <c:pt idx="1071">
                  <c:v>2831.2777221653701</c:v>
                </c:pt>
                <c:pt idx="1072">
                  <c:v>2838.4691214527602</c:v>
                </c:pt>
                <c:pt idx="1073">
                  <c:v>2781.1516804727398</c:v>
                </c:pt>
                <c:pt idx="1074">
                  <c:v>2917.2200581390698</c:v>
                </c:pt>
                <c:pt idx="1075">
                  <c:v>2970.5687283945999</c:v>
                </c:pt>
                <c:pt idx="1076">
                  <c:v>3030.2166018140001</c:v>
                </c:pt>
                <c:pt idx="1077">
                  <c:v>3139.83771259081</c:v>
                </c:pt>
                <c:pt idx="1078">
                  <c:v>3145.7508594242099</c:v>
                </c:pt>
                <c:pt idx="1079">
                  <c:v>3181.6052276901901</c:v>
                </c:pt>
                <c:pt idx="1080">
                  <c:v>3217.6444263488802</c:v>
                </c:pt>
                <c:pt idx="1081">
                  <c:v>3246.3727800151801</c:v>
                </c:pt>
                <c:pt idx="1082">
                  <c:v>3310.17081140968</c:v>
                </c:pt>
                <c:pt idx="1083">
                  <c:v>3319.4842687136202</c:v>
                </c:pt>
                <c:pt idx="1084">
                  <c:v>3406.3998213477698</c:v>
                </c:pt>
                <c:pt idx="1085">
                  <c:v>3486.8644824591001</c:v>
                </c:pt>
                <c:pt idx="1086">
                  <c:v>3598.9455127777001</c:v>
                </c:pt>
                <c:pt idx="1087">
                  <c:v>3639.6971722399599</c:v>
                </c:pt>
              </c:numCache>
            </c:numRef>
          </c:val>
          <c:smooth val="0"/>
          <c:extLst>
            <c:ext xmlns:c16="http://schemas.microsoft.com/office/drawing/2014/chart" uri="{C3380CC4-5D6E-409C-BE32-E72D297353CC}">
              <c16:uniqueId val="{00000013-34B5-FB41-8C13-5B247D7B3865}"/>
            </c:ext>
          </c:extLst>
        </c:ser>
        <c:ser>
          <c:idx val="20"/>
          <c:order val="20"/>
          <c:tx>
            <c:strRef>
              <c:f>Sheet4!$V$1</c:f>
              <c:strCache>
                <c:ptCount val="1"/>
                <c:pt idx="0">
                  <c:v>Rebalance 9th of Month</c:v>
                </c:pt>
              </c:strCache>
            </c:strRef>
          </c:tx>
          <c:spPr>
            <a:ln w="28575" cap="rnd">
              <a:solidFill>
                <a:schemeClr val="bg1">
                  <a:lumMod val="75000"/>
                </a:schemeClr>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Sheet4!$V$2:$V$1089</c:f>
              <c:numCache>
                <c:formatCode>General</c:formatCode>
                <c:ptCount val="1088"/>
                <c:pt idx="0">
                  <c:v>1</c:v>
                </c:pt>
                <c:pt idx="1">
                  <c:v>0.97855315064565396</c:v>
                </c:pt>
                <c:pt idx="2">
                  <c:v>1.05235914793033</c:v>
                </c:pt>
                <c:pt idx="3">
                  <c:v>1.07633449321983</c:v>
                </c:pt>
                <c:pt idx="4">
                  <c:v>1.1305010656449599</c:v>
                </c:pt>
                <c:pt idx="5">
                  <c:v>1.08486085309431</c:v>
                </c:pt>
                <c:pt idx="6">
                  <c:v>1.1579515972494301</c:v>
                </c:pt>
                <c:pt idx="7">
                  <c:v>1.18665850338849</c:v>
                </c:pt>
                <c:pt idx="8">
                  <c:v>1.18323782332704</c:v>
                </c:pt>
                <c:pt idx="9">
                  <c:v>1.1672074063715501</c:v>
                </c:pt>
                <c:pt idx="10">
                  <c:v>1.2742902096562301</c:v>
                </c:pt>
                <c:pt idx="11">
                  <c:v>1.33127347795745</c:v>
                </c:pt>
                <c:pt idx="12">
                  <c:v>1.3556704720474999</c:v>
                </c:pt>
                <c:pt idx="13">
                  <c:v>1.29349969673874</c:v>
                </c:pt>
                <c:pt idx="14">
                  <c:v>1.30503100618651</c:v>
                </c:pt>
                <c:pt idx="15">
                  <c:v>1.3970222763898701</c:v>
                </c:pt>
                <c:pt idx="16">
                  <c:v>1.44046026965906</c:v>
                </c:pt>
                <c:pt idx="17">
                  <c:v>1.4648732183027999</c:v>
                </c:pt>
                <c:pt idx="18">
                  <c:v>1.6440388567253801</c:v>
                </c:pt>
                <c:pt idx="19">
                  <c:v>1.65268331411911</c:v>
                </c:pt>
                <c:pt idx="20">
                  <c:v>1.7341076761713901</c:v>
                </c:pt>
                <c:pt idx="21">
                  <c:v>1.7351720966872799</c:v>
                </c:pt>
                <c:pt idx="22">
                  <c:v>1.7273735933957399</c:v>
                </c:pt>
                <c:pt idx="23">
                  <c:v>1.76293021227707</c:v>
                </c:pt>
                <c:pt idx="24">
                  <c:v>1.6568362143623201</c:v>
                </c:pt>
                <c:pt idx="25">
                  <c:v>1.8262242934614299</c:v>
                </c:pt>
                <c:pt idx="26">
                  <c:v>1.91424854324587</c:v>
                </c:pt>
                <c:pt idx="27">
                  <c:v>2.0763454032350901</c:v>
                </c:pt>
                <c:pt idx="28">
                  <c:v>1.97166926248031</c:v>
                </c:pt>
                <c:pt idx="29">
                  <c:v>1.5871942626009401</c:v>
                </c:pt>
                <c:pt idx="30">
                  <c:v>1.3499466413461501</c:v>
                </c:pt>
                <c:pt idx="31">
                  <c:v>1.35501806387865</c:v>
                </c:pt>
                <c:pt idx="32">
                  <c:v>1.3567806887543801</c:v>
                </c:pt>
                <c:pt idx="33">
                  <c:v>1.36066638285368</c:v>
                </c:pt>
                <c:pt idx="34">
                  <c:v>1.36527291646605</c:v>
                </c:pt>
                <c:pt idx="35">
                  <c:v>1.3179055219071201</c:v>
                </c:pt>
                <c:pt idx="36">
                  <c:v>1.2844179825147699</c:v>
                </c:pt>
                <c:pt idx="37">
                  <c:v>1.2879547983383299</c:v>
                </c:pt>
                <c:pt idx="38">
                  <c:v>1.2905331823255899</c:v>
                </c:pt>
                <c:pt idx="39">
                  <c:v>1.2918243351538501</c:v>
                </c:pt>
                <c:pt idx="40">
                  <c:v>1.29473408120815</c:v>
                </c:pt>
                <c:pt idx="41">
                  <c:v>1.29574435259212</c:v>
                </c:pt>
                <c:pt idx="42">
                  <c:v>1.29753366045847</c:v>
                </c:pt>
                <c:pt idx="43">
                  <c:v>1.2992215088849901</c:v>
                </c:pt>
                <c:pt idx="44">
                  <c:v>1.3012498152579099</c:v>
                </c:pt>
                <c:pt idx="45">
                  <c:v>1.3018224854281399</c:v>
                </c:pt>
                <c:pt idx="46">
                  <c:v>1.3035159128131799</c:v>
                </c:pt>
                <c:pt idx="47">
                  <c:v>1.3044939017780499</c:v>
                </c:pt>
                <c:pt idx="48">
                  <c:v>1.30547262449875</c:v>
                </c:pt>
                <c:pt idx="49">
                  <c:v>1.30649127508826</c:v>
                </c:pt>
                <c:pt idx="50">
                  <c:v>1.30717082042235</c:v>
                </c:pt>
                <c:pt idx="51">
                  <c:v>1.30751072732211</c:v>
                </c:pt>
                <c:pt idx="52">
                  <c:v>1.3078245659866199</c:v>
                </c:pt>
                <c:pt idx="53">
                  <c:v>1.30918538382169</c:v>
                </c:pt>
                <c:pt idx="54">
                  <c:v>1.31129479608231</c:v>
                </c:pt>
                <c:pt idx="55">
                  <c:v>1.31293489842561</c:v>
                </c:pt>
                <c:pt idx="56">
                  <c:v>1.31589219458136</c:v>
                </c:pt>
                <c:pt idx="57">
                  <c:v>1.31892207816776</c:v>
                </c:pt>
                <c:pt idx="58">
                  <c:v>1.32098114048949</c:v>
                </c:pt>
                <c:pt idx="59">
                  <c:v>1.32235564800566</c:v>
                </c:pt>
                <c:pt idx="60">
                  <c:v>1.3230169845366699</c:v>
                </c:pt>
                <c:pt idx="61">
                  <c:v>1.3233610119541399</c:v>
                </c:pt>
                <c:pt idx="62">
                  <c:v>1.3236786551244599</c:v>
                </c:pt>
                <c:pt idx="63">
                  <c:v>1.4474540298476199</c:v>
                </c:pt>
                <c:pt idx="64">
                  <c:v>1.4057571954241701</c:v>
                </c:pt>
                <c:pt idx="65">
                  <c:v>1.22012837573239</c:v>
                </c:pt>
                <c:pt idx="66">
                  <c:v>1.1478810382115701</c:v>
                </c:pt>
                <c:pt idx="67">
                  <c:v>1.1985733994354</c:v>
                </c:pt>
                <c:pt idx="68">
                  <c:v>1.21356479727402</c:v>
                </c:pt>
                <c:pt idx="69">
                  <c:v>1.0265024296819101</c:v>
                </c:pt>
                <c:pt idx="70">
                  <c:v>1.11194947674975</c:v>
                </c:pt>
                <c:pt idx="71">
                  <c:v>1.11301743942839</c:v>
                </c:pt>
                <c:pt idx="72">
                  <c:v>1.26319824468039</c:v>
                </c:pt>
                <c:pt idx="73">
                  <c:v>1.4269882910626599</c:v>
                </c:pt>
                <c:pt idx="74">
                  <c:v>1.2915158083973499</c:v>
                </c:pt>
                <c:pt idx="75">
                  <c:v>1.4467715268791701</c:v>
                </c:pt>
                <c:pt idx="76">
                  <c:v>1.2933422735368301</c:v>
                </c:pt>
                <c:pt idx="77">
                  <c:v>1.1854034468094501</c:v>
                </c:pt>
                <c:pt idx="78">
                  <c:v>1.30391366852322</c:v>
                </c:pt>
                <c:pt idx="79">
                  <c:v>1.3278516792063699</c:v>
                </c:pt>
                <c:pt idx="80">
                  <c:v>1.49674469644079</c:v>
                </c:pt>
                <c:pt idx="81">
                  <c:v>1.4599748375592401</c:v>
                </c:pt>
                <c:pt idx="82">
                  <c:v>1.46208588878573</c:v>
                </c:pt>
                <c:pt idx="83">
                  <c:v>1.43603148954014</c:v>
                </c:pt>
                <c:pt idx="84">
                  <c:v>1.31972333042476</c:v>
                </c:pt>
                <c:pt idx="85">
                  <c:v>1.2747361177944201</c:v>
                </c:pt>
                <c:pt idx="86">
                  <c:v>1.2615309735381099</c:v>
                </c:pt>
                <c:pt idx="87">
                  <c:v>1.2615309735381099</c:v>
                </c:pt>
                <c:pt idx="88">
                  <c:v>1.2615309735381099</c:v>
                </c:pt>
                <c:pt idx="89">
                  <c:v>1.2615309735381099</c:v>
                </c:pt>
                <c:pt idx="90">
                  <c:v>1.2615309735381099</c:v>
                </c:pt>
                <c:pt idx="91">
                  <c:v>1.2615309735381099</c:v>
                </c:pt>
                <c:pt idx="92">
                  <c:v>1.2618590125942699</c:v>
                </c:pt>
                <c:pt idx="93">
                  <c:v>1.2400326136345601</c:v>
                </c:pt>
                <c:pt idx="94">
                  <c:v>1.1720772154022201</c:v>
                </c:pt>
                <c:pt idx="95">
                  <c:v>1.19444019168622</c:v>
                </c:pt>
                <c:pt idx="96">
                  <c:v>1.23533120449138</c:v>
                </c:pt>
                <c:pt idx="97">
                  <c:v>1.3085854501665499</c:v>
                </c:pt>
                <c:pt idx="98">
                  <c:v>1.4080573762674</c:v>
                </c:pt>
                <c:pt idx="99">
                  <c:v>1.4440128532018901</c:v>
                </c:pt>
                <c:pt idx="100">
                  <c:v>1.4824706403255401</c:v>
                </c:pt>
                <c:pt idx="101">
                  <c:v>1.58667046953225</c:v>
                </c:pt>
                <c:pt idx="102">
                  <c:v>1.6636384967523601</c:v>
                </c:pt>
                <c:pt idx="103">
                  <c:v>1.7401916043074299</c:v>
                </c:pt>
                <c:pt idx="104">
                  <c:v>1.8608511469781099</c:v>
                </c:pt>
                <c:pt idx="105">
                  <c:v>1.9076647654227501</c:v>
                </c:pt>
                <c:pt idx="106">
                  <c:v>1.9260218917613201</c:v>
                </c:pt>
                <c:pt idx="107">
                  <c:v>1.7701293648610901</c:v>
                </c:pt>
                <c:pt idx="108">
                  <c:v>1.8631009567485499</c:v>
                </c:pt>
                <c:pt idx="109">
                  <c:v>1.9084458030348801</c:v>
                </c:pt>
                <c:pt idx="110">
                  <c:v>2.0370497842451001</c:v>
                </c:pt>
                <c:pt idx="111">
                  <c:v>2.0583511303613502</c:v>
                </c:pt>
                <c:pt idx="112">
                  <c:v>2.0789856183962998</c:v>
                </c:pt>
                <c:pt idx="113">
                  <c:v>2.2298713721669698</c:v>
                </c:pt>
                <c:pt idx="114">
                  <c:v>2.30390517378981</c:v>
                </c:pt>
                <c:pt idx="115">
                  <c:v>2.3088715027353901</c:v>
                </c:pt>
                <c:pt idx="116">
                  <c:v>2.3864083626275998</c:v>
                </c:pt>
                <c:pt idx="117">
                  <c:v>2.4136931353798499</c:v>
                </c:pt>
                <c:pt idx="118">
                  <c:v>2.4074127734186601</c:v>
                </c:pt>
                <c:pt idx="119">
                  <c:v>2.231664283292</c:v>
                </c:pt>
                <c:pt idx="120">
                  <c:v>2.1620793300218</c:v>
                </c:pt>
                <c:pt idx="121">
                  <c:v>2.1626415409208102</c:v>
                </c:pt>
                <c:pt idx="122">
                  <c:v>2.1631822661902702</c:v>
                </c:pt>
                <c:pt idx="123">
                  <c:v>2.0384778201450402</c:v>
                </c:pt>
                <c:pt idx="124">
                  <c:v>1.8889976692919099</c:v>
                </c:pt>
                <c:pt idx="125">
                  <c:v>1.88946997538351</c:v>
                </c:pt>
                <c:pt idx="126">
                  <c:v>1.88990460128479</c:v>
                </c:pt>
                <c:pt idx="127">
                  <c:v>1.88990460128479</c:v>
                </c:pt>
                <c:pt idx="128">
                  <c:v>1.88990460128479</c:v>
                </c:pt>
                <c:pt idx="129">
                  <c:v>1.88990460128479</c:v>
                </c:pt>
                <c:pt idx="130">
                  <c:v>1.88990460128479</c:v>
                </c:pt>
                <c:pt idx="131">
                  <c:v>1.88990460128479</c:v>
                </c:pt>
                <c:pt idx="132">
                  <c:v>1.88990460128479</c:v>
                </c:pt>
                <c:pt idx="133">
                  <c:v>1.88990460128479</c:v>
                </c:pt>
                <c:pt idx="134">
                  <c:v>1.93448792505613</c:v>
                </c:pt>
                <c:pt idx="135">
                  <c:v>1.88223489186613</c:v>
                </c:pt>
                <c:pt idx="136">
                  <c:v>1.8980129375021599</c:v>
                </c:pt>
                <c:pt idx="137">
                  <c:v>2.0460505296628901</c:v>
                </c:pt>
                <c:pt idx="138">
                  <c:v>2.00911485254995</c:v>
                </c:pt>
                <c:pt idx="139">
                  <c:v>2.0942842454214801</c:v>
                </c:pt>
                <c:pt idx="140">
                  <c:v>1.9700847040750999</c:v>
                </c:pt>
                <c:pt idx="141">
                  <c:v>2.0393610861433502</c:v>
                </c:pt>
                <c:pt idx="142">
                  <c:v>1.7939001147340701</c:v>
                </c:pt>
                <c:pt idx="143">
                  <c:v>1.7988237615786999</c:v>
                </c:pt>
                <c:pt idx="144">
                  <c:v>1.7988237615786999</c:v>
                </c:pt>
                <c:pt idx="145">
                  <c:v>1.7988237615786999</c:v>
                </c:pt>
                <c:pt idx="146">
                  <c:v>1.7988237615786999</c:v>
                </c:pt>
                <c:pt idx="147">
                  <c:v>1.73275402561113</c:v>
                </c:pt>
                <c:pt idx="148">
                  <c:v>2.0254402276515</c:v>
                </c:pt>
                <c:pt idx="149">
                  <c:v>2.0143802125516399</c:v>
                </c:pt>
                <c:pt idx="150">
                  <c:v>1.94058049484476</c:v>
                </c:pt>
                <c:pt idx="151">
                  <c:v>1.9995257338492001</c:v>
                </c:pt>
                <c:pt idx="152">
                  <c:v>1.95105276414913</c:v>
                </c:pt>
                <c:pt idx="153">
                  <c:v>1.9792554597994401</c:v>
                </c:pt>
                <c:pt idx="154">
                  <c:v>2.0203081132380998</c:v>
                </c:pt>
                <c:pt idx="155">
                  <c:v>2.02498441191032</c:v>
                </c:pt>
                <c:pt idx="156">
                  <c:v>1.73279658414377</c:v>
                </c:pt>
                <c:pt idx="157">
                  <c:v>1.73279658414377</c:v>
                </c:pt>
                <c:pt idx="158">
                  <c:v>1.73279658414377</c:v>
                </c:pt>
                <c:pt idx="159">
                  <c:v>1.73279658414377</c:v>
                </c:pt>
                <c:pt idx="160">
                  <c:v>1.73279658414377</c:v>
                </c:pt>
                <c:pt idx="161">
                  <c:v>1.73279658414377</c:v>
                </c:pt>
                <c:pt idx="162">
                  <c:v>1.6854269306385099</c:v>
                </c:pt>
                <c:pt idx="163">
                  <c:v>1.6969711828851599</c:v>
                </c:pt>
                <c:pt idx="164">
                  <c:v>1.6256261112566901</c:v>
                </c:pt>
                <c:pt idx="165">
                  <c:v>1.5491566149912499</c:v>
                </c:pt>
                <c:pt idx="166">
                  <c:v>1.5491566149912499</c:v>
                </c:pt>
                <c:pt idx="167">
                  <c:v>1.5491566149912499</c:v>
                </c:pt>
                <c:pt idx="168">
                  <c:v>1.5491566149912499</c:v>
                </c:pt>
                <c:pt idx="169">
                  <c:v>1.5491566149912499</c:v>
                </c:pt>
                <c:pt idx="170">
                  <c:v>1.5723876465745401</c:v>
                </c:pt>
                <c:pt idx="171">
                  <c:v>1.5696568158428601</c:v>
                </c:pt>
                <c:pt idx="172">
                  <c:v>1.5559775665644699</c:v>
                </c:pt>
                <c:pt idx="173">
                  <c:v>1.4741621402812499</c:v>
                </c:pt>
                <c:pt idx="174">
                  <c:v>1.4642283631653401</c:v>
                </c:pt>
                <c:pt idx="175">
                  <c:v>1.4642283631653401</c:v>
                </c:pt>
                <c:pt idx="176">
                  <c:v>1.4646091101309899</c:v>
                </c:pt>
                <c:pt idx="177">
                  <c:v>1.4649313579699501</c:v>
                </c:pt>
                <c:pt idx="178">
                  <c:v>1.4649313579699501</c:v>
                </c:pt>
                <c:pt idx="179">
                  <c:v>1.4649313579699501</c:v>
                </c:pt>
                <c:pt idx="180">
                  <c:v>1.46529763476075</c:v>
                </c:pt>
                <c:pt idx="181">
                  <c:v>1.4656786597717799</c:v>
                </c:pt>
                <c:pt idx="182">
                  <c:v>1.4334435260334299</c:v>
                </c:pt>
                <c:pt idx="183">
                  <c:v>1.4594254036944601</c:v>
                </c:pt>
                <c:pt idx="184">
                  <c:v>1.49815088879717</c:v>
                </c:pt>
                <c:pt idx="185">
                  <c:v>1.60085127791543</c:v>
                </c:pt>
                <c:pt idx="186">
                  <c:v>1.6035752601011899</c:v>
                </c:pt>
                <c:pt idx="187">
                  <c:v>1.6865184036215799</c:v>
                </c:pt>
                <c:pt idx="188">
                  <c:v>1.8073475303904301</c:v>
                </c:pt>
                <c:pt idx="189">
                  <c:v>1.91902102344065</c:v>
                </c:pt>
                <c:pt idx="190">
                  <c:v>2.0362022818883001</c:v>
                </c:pt>
                <c:pt idx="191">
                  <c:v>2.0531495683160501</c:v>
                </c:pt>
                <c:pt idx="192">
                  <c:v>2.1717571263992999</c:v>
                </c:pt>
                <c:pt idx="193">
                  <c:v>2.21195011136416</c:v>
                </c:pt>
                <c:pt idx="194">
                  <c:v>2.10752144437425</c:v>
                </c:pt>
                <c:pt idx="195">
                  <c:v>2.1357424694104998</c:v>
                </c:pt>
                <c:pt idx="196">
                  <c:v>2.1878711134309401</c:v>
                </c:pt>
                <c:pt idx="197">
                  <c:v>2.1636148870948899</c:v>
                </c:pt>
                <c:pt idx="198">
                  <c:v>2.0549785269165599</c:v>
                </c:pt>
                <c:pt idx="199">
                  <c:v>2.0909572641136802</c:v>
                </c:pt>
                <c:pt idx="200">
                  <c:v>2.1281041764059698</c:v>
                </c:pt>
                <c:pt idx="201">
                  <c:v>2.13613269287666</c:v>
                </c:pt>
                <c:pt idx="202">
                  <c:v>2.1895338495335501</c:v>
                </c:pt>
                <c:pt idx="203">
                  <c:v>2.15338237261841</c:v>
                </c:pt>
                <c:pt idx="204">
                  <c:v>2.26335431334287</c:v>
                </c:pt>
                <c:pt idx="205">
                  <c:v>2.38816332179089</c:v>
                </c:pt>
                <c:pt idx="206">
                  <c:v>2.3534485306586599</c:v>
                </c:pt>
                <c:pt idx="207">
                  <c:v>2.39077347881519</c:v>
                </c:pt>
                <c:pt idx="208">
                  <c:v>2.3918865783233301</c:v>
                </c:pt>
                <c:pt idx="209">
                  <c:v>2.3967041733968402</c:v>
                </c:pt>
                <c:pt idx="210">
                  <c:v>2.43819949353141</c:v>
                </c:pt>
                <c:pt idx="211">
                  <c:v>2.53823339799589</c:v>
                </c:pt>
                <c:pt idx="212">
                  <c:v>2.5897799326392801</c:v>
                </c:pt>
                <c:pt idx="213">
                  <c:v>2.7514773272261199</c:v>
                </c:pt>
                <c:pt idx="214">
                  <c:v>2.6445111884437802</c:v>
                </c:pt>
                <c:pt idx="215">
                  <c:v>2.8518580938711602</c:v>
                </c:pt>
                <c:pt idx="216">
                  <c:v>2.9014103205519999</c:v>
                </c:pt>
                <c:pt idx="217">
                  <c:v>2.9125117063088801</c:v>
                </c:pt>
                <c:pt idx="218">
                  <c:v>2.8485357823538102</c:v>
                </c:pt>
                <c:pt idx="219">
                  <c:v>3.0261057977493899</c:v>
                </c:pt>
                <c:pt idx="220">
                  <c:v>3.17118903860485</c:v>
                </c:pt>
                <c:pt idx="221">
                  <c:v>3.2947677049153401</c:v>
                </c:pt>
                <c:pt idx="222">
                  <c:v>3.4738507297821299</c:v>
                </c:pt>
                <c:pt idx="223">
                  <c:v>3.5185529430093601</c:v>
                </c:pt>
                <c:pt idx="224">
                  <c:v>3.7413766201573901</c:v>
                </c:pt>
                <c:pt idx="225">
                  <c:v>3.5231053538835999</c:v>
                </c:pt>
                <c:pt idx="226">
                  <c:v>3.7321610683753601</c:v>
                </c:pt>
                <c:pt idx="227">
                  <c:v>3.8916645312139102</c:v>
                </c:pt>
                <c:pt idx="228">
                  <c:v>4.0458138338261902</c:v>
                </c:pt>
                <c:pt idx="229">
                  <c:v>3.8895338977597702</c:v>
                </c:pt>
                <c:pt idx="230">
                  <c:v>3.7857794369071498</c:v>
                </c:pt>
                <c:pt idx="231">
                  <c:v>3.5401000963778499</c:v>
                </c:pt>
                <c:pt idx="232">
                  <c:v>3.24772444388495</c:v>
                </c:pt>
                <c:pt idx="233">
                  <c:v>3.2485689577998502</c:v>
                </c:pt>
                <c:pt idx="234">
                  <c:v>3.2493162108546998</c:v>
                </c:pt>
                <c:pt idx="235">
                  <c:v>3.2501286373943801</c:v>
                </c:pt>
                <c:pt idx="236">
                  <c:v>3.25097377647774</c:v>
                </c:pt>
                <c:pt idx="237">
                  <c:v>3.2516890658110702</c:v>
                </c:pt>
                <c:pt idx="238">
                  <c:v>3.2525346106565398</c:v>
                </c:pt>
                <c:pt idx="239">
                  <c:v>3.25334784189273</c:v>
                </c:pt>
                <c:pt idx="240">
                  <c:v>3.2541612764611201</c:v>
                </c:pt>
                <c:pt idx="241">
                  <c:v>3.2548447186709</c:v>
                </c:pt>
                <c:pt idx="242">
                  <c:v>3.2220377537127902</c:v>
                </c:pt>
                <c:pt idx="243">
                  <c:v>3.1665769826616099</c:v>
                </c:pt>
                <c:pt idx="244">
                  <c:v>3.1513789624205502</c:v>
                </c:pt>
                <c:pt idx="245">
                  <c:v>3.2308894543136502</c:v>
                </c:pt>
                <c:pt idx="246">
                  <c:v>3.1681966319519601</c:v>
                </c:pt>
                <c:pt idx="247">
                  <c:v>3.2662179296129201</c:v>
                </c:pt>
                <c:pt idx="248">
                  <c:v>3.14026887548625</c:v>
                </c:pt>
                <c:pt idx="249">
                  <c:v>2.96985108208015</c:v>
                </c:pt>
                <c:pt idx="250">
                  <c:v>2.97216843481413</c:v>
                </c:pt>
                <c:pt idx="251">
                  <c:v>3.0186869363451398</c:v>
                </c:pt>
                <c:pt idx="252">
                  <c:v>3.2421688355987599</c:v>
                </c:pt>
                <c:pt idx="253">
                  <c:v>3.2416033087363001</c:v>
                </c:pt>
                <c:pt idx="254">
                  <c:v>3.0785704017467199</c:v>
                </c:pt>
                <c:pt idx="255">
                  <c:v>3.0891302557968601</c:v>
                </c:pt>
                <c:pt idx="256">
                  <c:v>2.9976396068611701</c:v>
                </c:pt>
                <c:pt idx="257">
                  <c:v>3.17847002263446</c:v>
                </c:pt>
                <c:pt idx="258">
                  <c:v>2.9682053608925898</c:v>
                </c:pt>
                <c:pt idx="259">
                  <c:v>2.96974921360869</c:v>
                </c:pt>
                <c:pt idx="260">
                  <c:v>2.97272038873917</c:v>
                </c:pt>
                <c:pt idx="261">
                  <c:v>2.9753374816917599</c:v>
                </c:pt>
                <c:pt idx="262">
                  <c:v>2.97855251767864</c:v>
                </c:pt>
                <c:pt idx="263">
                  <c:v>2.9815325003400699</c:v>
                </c:pt>
                <c:pt idx="264">
                  <c:v>2.8536602305622401</c:v>
                </c:pt>
                <c:pt idx="265">
                  <c:v>2.7998889271151999</c:v>
                </c:pt>
                <c:pt idx="266">
                  <c:v>2.8440079407641199</c:v>
                </c:pt>
                <c:pt idx="267">
                  <c:v>2.9205142970807301</c:v>
                </c:pt>
                <c:pt idx="268">
                  <c:v>3.0129628653333298</c:v>
                </c:pt>
                <c:pt idx="269">
                  <c:v>3.1110169978306201</c:v>
                </c:pt>
                <c:pt idx="270">
                  <c:v>3.1718068057802502</c:v>
                </c:pt>
                <c:pt idx="271">
                  <c:v>3.3370215309637801</c:v>
                </c:pt>
                <c:pt idx="272">
                  <c:v>3.3979606998786802</c:v>
                </c:pt>
                <c:pt idx="273">
                  <c:v>3.4508095796882001</c:v>
                </c:pt>
                <c:pt idx="274">
                  <c:v>3.4984159648632698</c:v>
                </c:pt>
                <c:pt idx="275">
                  <c:v>3.6396199151492401</c:v>
                </c:pt>
                <c:pt idx="276">
                  <c:v>3.8015943149300502</c:v>
                </c:pt>
                <c:pt idx="277">
                  <c:v>3.5794846546090699</c:v>
                </c:pt>
                <c:pt idx="278">
                  <c:v>3.4828552958171501</c:v>
                </c:pt>
                <c:pt idx="279">
                  <c:v>3.5194359049840598</c:v>
                </c:pt>
                <c:pt idx="280">
                  <c:v>3.69299568099503</c:v>
                </c:pt>
                <c:pt idx="281">
                  <c:v>3.6909576950358902</c:v>
                </c:pt>
                <c:pt idx="282">
                  <c:v>3.7969357281964</c:v>
                </c:pt>
                <c:pt idx="283">
                  <c:v>4.0121942781015001</c:v>
                </c:pt>
                <c:pt idx="284">
                  <c:v>4.2476324596186297</c:v>
                </c:pt>
                <c:pt idx="285">
                  <c:v>4.3121252388068001</c:v>
                </c:pt>
                <c:pt idx="286">
                  <c:v>4.2240622468736504</c:v>
                </c:pt>
                <c:pt idx="287">
                  <c:v>4.43598599778998</c:v>
                </c:pt>
                <c:pt idx="288">
                  <c:v>4.3364713836696804</c:v>
                </c:pt>
                <c:pt idx="289">
                  <c:v>4.2281022182132197</c:v>
                </c:pt>
                <c:pt idx="290">
                  <c:v>4.5266906734449304</c:v>
                </c:pt>
                <c:pt idx="291">
                  <c:v>4.7272531358923802</c:v>
                </c:pt>
                <c:pt idx="292">
                  <c:v>4.7651628445134104</c:v>
                </c:pt>
                <c:pt idx="293">
                  <c:v>4.6514536277741296</c:v>
                </c:pt>
                <c:pt idx="294">
                  <c:v>4.6835441543008098</c:v>
                </c:pt>
                <c:pt idx="295">
                  <c:v>4.8464677437128598</c:v>
                </c:pt>
                <c:pt idx="296">
                  <c:v>4.9250358340332099</c:v>
                </c:pt>
                <c:pt idx="297">
                  <c:v>4.7998895953135197</c:v>
                </c:pt>
                <c:pt idx="298">
                  <c:v>5.0184815686403601</c:v>
                </c:pt>
                <c:pt idx="299">
                  <c:v>4.7752306419602597</c:v>
                </c:pt>
                <c:pt idx="300">
                  <c:v>4.9341187152531898</c:v>
                </c:pt>
                <c:pt idx="301">
                  <c:v>5.1312221411651997</c:v>
                </c:pt>
                <c:pt idx="302">
                  <c:v>5.1865891175477703</c:v>
                </c:pt>
                <c:pt idx="303">
                  <c:v>5.1548513930406497</c:v>
                </c:pt>
                <c:pt idx="304">
                  <c:v>5.0583515754445996</c:v>
                </c:pt>
                <c:pt idx="305">
                  <c:v>4.9342934588829399</c:v>
                </c:pt>
                <c:pt idx="306">
                  <c:v>5.1312542412212396</c:v>
                </c:pt>
                <c:pt idx="307">
                  <c:v>5.2889101233514104</c:v>
                </c:pt>
                <c:pt idx="308">
                  <c:v>5.2806285353020304</c:v>
                </c:pt>
                <c:pt idx="309">
                  <c:v>5.2753314644535196</c:v>
                </c:pt>
                <c:pt idx="310">
                  <c:v>5.2074566025784099</c:v>
                </c:pt>
                <c:pt idx="311">
                  <c:v>5.0697930875794803</c:v>
                </c:pt>
                <c:pt idx="312">
                  <c:v>5.1042804210292703</c:v>
                </c:pt>
                <c:pt idx="313">
                  <c:v>4.9201607425364102</c:v>
                </c:pt>
                <c:pt idx="314">
                  <c:v>4.9269550475262101</c:v>
                </c:pt>
                <c:pt idx="315">
                  <c:v>4.6824724429617302</c:v>
                </c:pt>
                <c:pt idx="316">
                  <c:v>4.6274775435793902</c:v>
                </c:pt>
                <c:pt idx="317">
                  <c:v>4.6333116649870503</c:v>
                </c:pt>
                <c:pt idx="318">
                  <c:v>4.7565615201318003</c:v>
                </c:pt>
                <c:pt idx="319">
                  <c:v>4.76343970921954</c:v>
                </c:pt>
                <c:pt idx="320">
                  <c:v>5.0130496575608197</c:v>
                </c:pt>
                <c:pt idx="321">
                  <c:v>5.1010465536680103</c:v>
                </c:pt>
                <c:pt idx="322">
                  <c:v>5.2934086136390599</c:v>
                </c:pt>
                <c:pt idx="323">
                  <c:v>5.5236348430900701</c:v>
                </c:pt>
                <c:pt idx="324">
                  <c:v>5.6979941216547303</c:v>
                </c:pt>
                <c:pt idx="325">
                  <c:v>5.7649654476733696</c:v>
                </c:pt>
                <c:pt idx="326">
                  <c:v>6.0539123351554602</c:v>
                </c:pt>
                <c:pt idx="327">
                  <c:v>5.9140776768386996</c:v>
                </c:pt>
                <c:pt idx="328">
                  <c:v>6.2974598262117798</c:v>
                </c:pt>
                <c:pt idx="329">
                  <c:v>6.1964708682837504</c:v>
                </c:pt>
                <c:pt idx="330">
                  <c:v>6.78470068541177</c:v>
                </c:pt>
                <c:pt idx="331">
                  <c:v>7.1642010272874597</c:v>
                </c:pt>
                <c:pt idx="332">
                  <c:v>7.2127794298727101</c:v>
                </c:pt>
                <c:pt idx="333">
                  <c:v>7.4356369188960096</c:v>
                </c:pt>
                <c:pt idx="334">
                  <c:v>7.4308029844980297</c:v>
                </c:pt>
                <c:pt idx="335">
                  <c:v>7.6685536254170801</c:v>
                </c:pt>
                <c:pt idx="336">
                  <c:v>7.7537813740232799</c:v>
                </c:pt>
                <c:pt idx="337">
                  <c:v>8.2686228153490706</c:v>
                </c:pt>
                <c:pt idx="338">
                  <c:v>8.43324886036444</c:v>
                </c:pt>
                <c:pt idx="339">
                  <c:v>8.4657376097365002</c:v>
                </c:pt>
                <c:pt idx="340">
                  <c:v>8.4481731000138591</c:v>
                </c:pt>
                <c:pt idx="341">
                  <c:v>8.2377410739741403</c:v>
                </c:pt>
                <c:pt idx="342">
                  <c:v>8.8326281224269092</c:v>
                </c:pt>
                <c:pt idx="343">
                  <c:v>8.9834774257458605</c:v>
                </c:pt>
                <c:pt idx="344">
                  <c:v>8.7300760991525799</c:v>
                </c:pt>
                <c:pt idx="345">
                  <c:v>9.0786970154338196</c:v>
                </c:pt>
                <c:pt idx="346">
                  <c:v>9.6918896136819601</c:v>
                </c:pt>
                <c:pt idx="347">
                  <c:v>9.7359302642813201</c:v>
                </c:pt>
                <c:pt idx="348">
                  <c:v>9.2520360872757799</c:v>
                </c:pt>
                <c:pt idx="349">
                  <c:v>9.5925461864600905</c:v>
                </c:pt>
                <c:pt idx="350">
                  <c:v>10.071478172455</c:v>
                </c:pt>
                <c:pt idx="351">
                  <c:v>9.7682727201327193</c:v>
                </c:pt>
                <c:pt idx="352">
                  <c:v>9.2840318924630392</c:v>
                </c:pt>
                <c:pt idx="353">
                  <c:v>9.3557465686427808</c:v>
                </c:pt>
                <c:pt idx="354">
                  <c:v>9.4991526440244094</c:v>
                </c:pt>
                <c:pt idx="355">
                  <c:v>9.5208341186795593</c:v>
                </c:pt>
                <c:pt idx="356">
                  <c:v>9.5460008162059999</c:v>
                </c:pt>
                <c:pt idx="357">
                  <c:v>9.5696070455427602</c:v>
                </c:pt>
                <c:pt idx="358">
                  <c:v>9.5917371711382806</c:v>
                </c:pt>
                <c:pt idx="359">
                  <c:v>9.7949039378835998</c:v>
                </c:pt>
                <c:pt idx="360">
                  <c:v>10.157268716971201</c:v>
                </c:pt>
                <c:pt idx="361">
                  <c:v>10.104885644634001</c:v>
                </c:pt>
                <c:pt idx="362">
                  <c:v>10.201422235290501</c:v>
                </c:pt>
                <c:pt idx="363">
                  <c:v>9.7031885997169702</c:v>
                </c:pt>
                <c:pt idx="364">
                  <c:v>9.6138926394016604</c:v>
                </c:pt>
                <c:pt idx="365">
                  <c:v>9.6426793219451206</c:v>
                </c:pt>
                <c:pt idx="366">
                  <c:v>9.6701980897754805</c:v>
                </c:pt>
                <c:pt idx="367">
                  <c:v>9.6925608364631692</c:v>
                </c:pt>
                <c:pt idx="368">
                  <c:v>9.7203194320575701</c:v>
                </c:pt>
                <c:pt idx="369">
                  <c:v>9.7319904664686607</c:v>
                </c:pt>
                <c:pt idx="370">
                  <c:v>9.7401686092378394</c:v>
                </c:pt>
                <c:pt idx="371">
                  <c:v>10.0414473900289</c:v>
                </c:pt>
                <c:pt idx="372">
                  <c:v>10.2849005653212</c:v>
                </c:pt>
                <c:pt idx="373">
                  <c:v>10.5907381731757</c:v>
                </c:pt>
                <c:pt idx="374">
                  <c:v>11.0622428836573</c:v>
                </c:pt>
                <c:pt idx="375">
                  <c:v>11.2794666902064</c:v>
                </c:pt>
                <c:pt idx="376">
                  <c:v>11.8230126358139</c:v>
                </c:pt>
                <c:pt idx="377">
                  <c:v>12.145203685615099</c:v>
                </c:pt>
                <c:pt idx="378">
                  <c:v>12.5229088873423</c:v>
                </c:pt>
                <c:pt idx="379">
                  <c:v>13.1923735727647</c:v>
                </c:pt>
                <c:pt idx="380">
                  <c:v>13.313229907204899</c:v>
                </c:pt>
                <c:pt idx="381">
                  <c:v>13.467432526402799</c:v>
                </c:pt>
                <c:pt idx="382">
                  <c:v>13.534432250033801</c:v>
                </c:pt>
                <c:pt idx="383">
                  <c:v>14.053935784433101</c:v>
                </c:pt>
                <c:pt idx="384">
                  <c:v>14.329102097671999</c:v>
                </c:pt>
                <c:pt idx="385">
                  <c:v>14.3215402082716</c:v>
                </c:pt>
                <c:pt idx="386">
                  <c:v>14.8093742358864</c:v>
                </c:pt>
                <c:pt idx="387">
                  <c:v>14.629443672671099</c:v>
                </c:pt>
                <c:pt idx="388">
                  <c:v>13.970456557791399</c:v>
                </c:pt>
                <c:pt idx="389">
                  <c:v>14.189904398759801</c:v>
                </c:pt>
                <c:pt idx="390">
                  <c:v>14.455514250243899</c:v>
                </c:pt>
                <c:pt idx="391">
                  <c:v>14.859404173682901</c:v>
                </c:pt>
                <c:pt idx="392">
                  <c:v>13.871117436729399</c:v>
                </c:pt>
                <c:pt idx="393">
                  <c:v>13.8210112901423</c:v>
                </c:pt>
                <c:pt idx="394">
                  <c:v>13.868772537871999</c:v>
                </c:pt>
                <c:pt idx="395">
                  <c:v>13.8965364494327</c:v>
                </c:pt>
                <c:pt idx="396">
                  <c:v>13.9345233533771</c:v>
                </c:pt>
                <c:pt idx="397">
                  <c:v>13.809094039179699</c:v>
                </c:pt>
                <c:pt idx="398">
                  <c:v>13.5032829717287</c:v>
                </c:pt>
                <c:pt idx="399">
                  <c:v>13.929872572702701</c:v>
                </c:pt>
                <c:pt idx="400">
                  <c:v>13.503124542001199</c:v>
                </c:pt>
                <c:pt idx="401">
                  <c:v>13.5315094780682</c:v>
                </c:pt>
                <c:pt idx="402">
                  <c:v>13.5671408257002</c:v>
                </c:pt>
                <c:pt idx="403">
                  <c:v>14.2279443203971</c:v>
                </c:pt>
                <c:pt idx="404">
                  <c:v>15.135683900620201</c:v>
                </c:pt>
                <c:pt idx="405">
                  <c:v>15.7023391088561</c:v>
                </c:pt>
                <c:pt idx="406">
                  <c:v>16.196653175927601</c:v>
                </c:pt>
                <c:pt idx="407">
                  <c:v>16.272663326967301</c:v>
                </c:pt>
                <c:pt idx="408">
                  <c:v>16.687609369261398</c:v>
                </c:pt>
                <c:pt idx="409">
                  <c:v>16.206042000107299</c:v>
                </c:pt>
                <c:pt idx="410">
                  <c:v>16.689637471834001</c:v>
                </c:pt>
                <c:pt idx="411">
                  <c:v>17.144556681872398</c:v>
                </c:pt>
                <c:pt idx="412">
                  <c:v>16.803457905199799</c:v>
                </c:pt>
                <c:pt idx="413">
                  <c:v>17.269121537380901</c:v>
                </c:pt>
                <c:pt idx="414">
                  <c:v>18.064347811301499</c:v>
                </c:pt>
                <c:pt idx="415">
                  <c:v>18.0653085772209</c:v>
                </c:pt>
                <c:pt idx="416">
                  <c:v>17.406303972192799</c:v>
                </c:pt>
                <c:pt idx="417">
                  <c:v>17.7555222276312</c:v>
                </c:pt>
                <c:pt idx="418">
                  <c:v>17.671322651278199</c:v>
                </c:pt>
                <c:pt idx="419">
                  <c:v>17.158081350936001</c:v>
                </c:pt>
                <c:pt idx="420">
                  <c:v>17.199651901546499</c:v>
                </c:pt>
                <c:pt idx="421">
                  <c:v>17.232188516931298</c:v>
                </c:pt>
                <c:pt idx="422">
                  <c:v>17.279293599001701</c:v>
                </c:pt>
                <c:pt idx="423">
                  <c:v>17.319079721509102</c:v>
                </c:pt>
                <c:pt idx="424">
                  <c:v>17.355312455381799</c:v>
                </c:pt>
                <c:pt idx="425">
                  <c:v>17.3992745666445</c:v>
                </c:pt>
                <c:pt idx="426">
                  <c:v>17.434106194243</c:v>
                </c:pt>
                <c:pt idx="427">
                  <c:v>17.6556625828417</c:v>
                </c:pt>
                <c:pt idx="428">
                  <c:v>18.568075938379302</c:v>
                </c:pt>
                <c:pt idx="429">
                  <c:v>18.169583883026998</c:v>
                </c:pt>
                <c:pt idx="430">
                  <c:v>18.768908926327999</c:v>
                </c:pt>
                <c:pt idx="431">
                  <c:v>19.6698052679853</c:v>
                </c:pt>
                <c:pt idx="432">
                  <c:v>20.061081323157001</c:v>
                </c:pt>
                <c:pt idx="433">
                  <c:v>19.704889117822301</c:v>
                </c:pt>
                <c:pt idx="434">
                  <c:v>19.6774239449432</c:v>
                </c:pt>
                <c:pt idx="435">
                  <c:v>20.727046260267301</c:v>
                </c:pt>
                <c:pt idx="436">
                  <c:v>20.458297182561498</c:v>
                </c:pt>
                <c:pt idx="437">
                  <c:v>21.0345573562639</c:v>
                </c:pt>
                <c:pt idx="438">
                  <c:v>20.912575086508401</c:v>
                </c:pt>
                <c:pt idx="439">
                  <c:v>21.356909411362501</c:v>
                </c:pt>
                <c:pt idx="440">
                  <c:v>21.890494971987199</c:v>
                </c:pt>
                <c:pt idx="441">
                  <c:v>22.2886314110706</c:v>
                </c:pt>
                <c:pt idx="442">
                  <c:v>22.675290486734699</c:v>
                </c:pt>
                <c:pt idx="443">
                  <c:v>22.767074458318199</c:v>
                </c:pt>
                <c:pt idx="444">
                  <c:v>23.157482314323602</c:v>
                </c:pt>
                <c:pt idx="445">
                  <c:v>23.519044309827098</c:v>
                </c:pt>
                <c:pt idx="446">
                  <c:v>23.998235928002</c:v>
                </c:pt>
                <c:pt idx="447">
                  <c:v>23.715443149128902</c:v>
                </c:pt>
                <c:pt idx="448">
                  <c:v>24.4195317505032</c:v>
                </c:pt>
                <c:pt idx="449">
                  <c:v>24.637133366881901</c:v>
                </c:pt>
                <c:pt idx="450">
                  <c:v>24.7000542052192</c:v>
                </c:pt>
                <c:pt idx="451">
                  <c:v>24.7845082762027</c:v>
                </c:pt>
                <c:pt idx="452">
                  <c:v>25.727013613893799</c:v>
                </c:pt>
                <c:pt idx="453">
                  <c:v>25.922498690337701</c:v>
                </c:pt>
                <c:pt idx="454">
                  <c:v>25.6753215502507</c:v>
                </c:pt>
                <c:pt idx="455">
                  <c:v>26.554700932806899</c:v>
                </c:pt>
                <c:pt idx="456">
                  <c:v>26.4342576498948</c:v>
                </c:pt>
                <c:pt idx="457">
                  <c:v>25.259124931897599</c:v>
                </c:pt>
                <c:pt idx="458">
                  <c:v>25.201117997557599</c:v>
                </c:pt>
                <c:pt idx="459">
                  <c:v>25.972301680380699</c:v>
                </c:pt>
                <c:pt idx="460">
                  <c:v>26.798425647825098</c:v>
                </c:pt>
                <c:pt idx="461">
                  <c:v>27.580196187175599</c:v>
                </c:pt>
                <c:pt idx="462">
                  <c:v>27.6696989478897</c:v>
                </c:pt>
                <c:pt idx="463">
                  <c:v>28.038717998492899</c:v>
                </c:pt>
                <c:pt idx="464">
                  <c:v>28.346401401235699</c:v>
                </c:pt>
                <c:pt idx="465">
                  <c:v>28.097179824479799</c:v>
                </c:pt>
                <c:pt idx="466">
                  <c:v>27.099332276311301</c:v>
                </c:pt>
                <c:pt idx="467">
                  <c:v>27.038452277479301</c:v>
                </c:pt>
                <c:pt idx="468">
                  <c:v>25.0314331233436</c:v>
                </c:pt>
                <c:pt idx="469">
                  <c:v>25.125217980110701</c:v>
                </c:pt>
                <c:pt idx="470">
                  <c:v>25.215823602853401</c:v>
                </c:pt>
                <c:pt idx="471">
                  <c:v>25.320424072393902</c:v>
                </c:pt>
                <c:pt idx="472">
                  <c:v>25.421644749760102</c:v>
                </c:pt>
                <c:pt idx="473">
                  <c:v>25.539351494475198</c:v>
                </c:pt>
                <c:pt idx="474">
                  <c:v>25.6417032326415</c:v>
                </c:pt>
                <c:pt idx="475">
                  <c:v>25.744208252407699</c:v>
                </c:pt>
                <c:pt idx="476">
                  <c:v>26.312029267110301</c:v>
                </c:pt>
                <c:pt idx="477">
                  <c:v>26.619164072152099</c:v>
                </c:pt>
                <c:pt idx="478">
                  <c:v>27.7925679164046</c:v>
                </c:pt>
                <c:pt idx="479">
                  <c:v>28.9585845216113</c:v>
                </c:pt>
                <c:pt idx="480">
                  <c:v>27.786450416657399</c:v>
                </c:pt>
                <c:pt idx="481">
                  <c:v>28.532419234967701</c:v>
                </c:pt>
                <c:pt idx="482">
                  <c:v>29.934804785649</c:v>
                </c:pt>
                <c:pt idx="483">
                  <c:v>29.763973654198001</c:v>
                </c:pt>
                <c:pt idx="484">
                  <c:v>30.7790034771647</c:v>
                </c:pt>
                <c:pt idx="485">
                  <c:v>29.942739007692399</c:v>
                </c:pt>
                <c:pt idx="486">
                  <c:v>30.161443799772702</c:v>
                </c:pt>
                <c:pt idx="487">
                  <c:v>31.1906771528691</c:v>
                </c:pt>
                <c:pt idx="488">
                  <c:v>30.054599336246401</c:v>
                </c:pt>
                <c:pt idx="489">
                  <c:v>29.420427234766301</c:v>
                </c:pt>
                <c:pt idx="490">
                  <c:v>29.531836854686901</c:v>
                </c:pt>
                <c:pt idx="491">
                  <c:v>30.0262173520061</c:v>
                </c:pt>
                <c:pt idx="492">
                  <c:v>30.832936727572498</c:v>
                </c:pt>
                <c:pt idx="493">
                  <c:v>31.1666834830617</c:v>
                </c:pt>
                <c:pt idx="494">
                  <c:v>30.473781481896498</c:v>
                </c:pt>
                <c:pt idx="495">
                  <c:v>31.008145337838599</c:v>
                </c:pt>
                <c:pt idx="496">
                  <c:v>32.416361923265399</c:v>
                </c:pt>
                <c:pt idx="497">
                  <c:v>32.690033892225401</c:v>
                </c:pt>
                <c:pt idx="498">
                  <c:v>34.617410450635603</c:v>
                </c:pt>
                <c:pt idx="499">
                  <c:v>33.405347228186301</c:v>
                </c:pt>
                <c:pt idx="500">
                  <c:v>33.160012692691801</c:v>
                </c:pt>
                <c:pt idx="501">
                  <c:v>31.373640571817699</c:v>
                </c:pt>
                <c:pt idx="502">
                  <c:v>31.3803643128579</c:v>
                </c:pt>
                <c:pt idx="503">
                  <c:v>31.5455237456395</c:v>
                </c:pt>
                <c:pt idx="504">
                  <c:v>31.029628143143398</c:v>
                </c:pt>
                <c:pt idx="505">
                  <c:v>29.415053428527699</c:v>
                </c:pt>
                <c:pt idx="506">
                  <c:v>29.569869143573602</c:v>
                </c:pt>
                <c:pt idx="507">
                  <c:v>29.719259505451198</c:v>
                </c:pt>
                <c:pt idx="508">
                  <c:v>29.907053603001</c:v>
                </c:pt>
                <c:pt idx="509">
                  <c:v>30.086410210034401</c:v>
                </c:pt>
                <c:pt idx="510">
                  <c:v>29.174348630022902</c:v>
                </c:pt>
                <c:pt idx="511">
                  <c:v>28.172454444407801</c:v>
                </c:pt>
                <c:pt idx="512">
                  <c:v>28.344523160726101</c:v>
                </c:pt>
                <c:pt idx="513">
                  <c:v>28.5173550866356</c:v>
                </c:pt>
                <c:pt idx="514">
                  <c:v>28.679485809612199</c:v>
                </c:pt>
                <c:pt idx="515">
                  <c:v>28.824955006217699</c:v>
                </c:pt>
                <c:pt idx="516">
                  <c:v>28.976664947227899</c:v>
                </c:pt>
                <c:pt idx="517">
                  <c:v>29.142864744017199</c:v>
                </c:pt>
                <c:pt idx="518">
                  <c:v>29.297127454296</c:v>
                </c:pt>
                <c:pt idx="519">
                  <c:v>29.451322507745299</c:v>
                </c:pt>
                <c:pt idx="520">
                  <c:v>29.606329112243401</c:v>
                </c:pt>
                <c:pt idx="521">
                  <c:v>29.0852353575021</c:v>
                </c:pt>
                <c:pt idx="522">
                  <c:v>30.564486530856701</c:v>
                </c:pt>
                <c:pt idx="523">
                  <c:v>32.447648385380198</c:v>
                </c:pt>
                <c:pt idx="524">
                  <c:v>34.142261779129498</c:v>
                </c:pt>
                <c:pt idx="525">
                  <c:v>34.733130083174103</c:v>
                </c:pt>
                <c:pt idx="526">
                  <c:v>36.282275177025198</c:v>
                </c:pt>
                <c:pt idx="527">
                  <c:v>37.525247841571201</c:v>
                </c:pt>
                <c:pt idx="528">
                  <c:v>36.134453294027203</c:v>
                </c:pt>
                <c:pt idx="529">
                  <c:v>36.266922239547803</c:v>
                </c:pt>
                <c:pt idx="530">
                  <c:v>34.768111139000503</c:v>
                </c:pt>
                <c:pt idx="531">
                  <c:v>36.148320284614101</c:v>
                </c:pt>
                <c:pt idx="532">
                  <c:v>35.972044464414999</c:v>
                </c:pt>
                <c:pt idx="533">
                  <c:v>34.514000339071302</c:v>
                </c:pt>
                <c:pt idx="534">
                  <c:v>33.697373814997398</c:v>
                </c:pt>
                <c:pt idx="535">
                  <c:v>33.8236272085243</c:v>
                </c:pt>
                <c:pt idx="536">
                  <c:v>34.135534851894697</c:v>
                </c:pt>
                <c:pt idx="537">
                  <c:v>35.202064005618901</c:v>
                </c:pt>
                <c:pt idx="538">
                  <c:v>35.5149596163062</c:v>
                </c:pt>
                <c:pt idx="539">
                  <c:v>35.707279663909503</c:v>
                </c:pt>
                <c:pt idx="540">
                  <c:v>36.267653351319296</c:v>
                </c:pt>
                <c:pt idx="541">
                  <c:v>35.492121416131297</c:v>
                </c:pt>
                <c:pt idx="542">
                  <c:v>35.322568930290203</c:v>
                </c:pt>
                <c:pt idx="543">
                  <c:v>36.579924612373702</c:v>
                </c:pt>
                <c:pt idx="544">
                  <c:v>36.297927818800297</c:v>
                </c:pt>
                <c:pt idx="545">
                  <c:v>35.110797376879098</c:v>
                </c:pt>
                <c:pt idx="546">
                  <c:v>35.721652978989198</c:v>
                </c:pt>
                <c:pt idx="547">
                  <c:v>36.1044146673621</c:v>
                </c:pt>
                <c:pt idx="548">
                  <c:v>35.080281199837003</c:v>
                </c:pt>
                <c:pt idx="549">
                  <c:v>33.532023446030202</c:v>
                </c:pt>
                <c:pt idx="550">
                  <c:v>33.244249663724801</c:v>
                </c:pt>
                <c:pt idx="551">
                  <c:v>33.103298277138897</c:v>
                </c:pt>
                <c:pt idx="552">
                  <c:v>33.271206106356502</c:v>
                </c:pt>
                <c:pt idx="553">
                  <c:v>33.439296046024502</c:v>
                </c:pt>
                <c:pt idx="554">
                  <c:v>33.650596816237602</c:v>
                </c:pt>
                <c:pt idx="555">
                  <c:v>33.883553769846102</c:v>
                </c:pt>
                <c:pt idx="556">
                  <c:v>34.116069725469401</c:v>
                </c:pt>
                <c:pt idx="557">
                  <c:v>33.540515518149803</c:v>
                </c:pt>
                <c:pt idx="558">
                  <c:v>31.592740052895198</c:v>
                </c:pt>
                <c:pt idx="559">
                  <c:v>31.7955494393542</c:v>
                </c:pt>
                <c:pt idx="560">
                  <c:v>31.991986930333098</c:v>
                </c:pt>
                <c:pt idx="561">
                  <c:v>32.1809463855475</c:v>
                </c:pt>
                <c:pt idx="562">
                  <c:v>30.5181216753904</c:v>
                </c:pt>
                <c:pt idx="563">
                  <c:v>30.402538635924799</c:v>
                </c:pt>
                <c:pt idx="564">
                  <c:v>30.630763325337501</c:v>
                </c:pt>
                <c:pt idx="565">
                  <c:v>30.815072635360501</c:v>
                </c:pt>
                <c:pt idx="566">
                  <c:v>31.032741216146398</c:v>
                </c:pt>
                <c:pt idx="567">
                  <c:v>31.217599229095502</c:v>
                </c:pt>
                <c:pt idx="568">
                  <c:v>31.468291319457801</c:v>
                </c:pt>
                <c:pt idx="569">
                  <c:v>31.6279068031252</c:v>
                </c:pt>
                <c:pt idx="570">
                  <c:v>31.7991362885009</c:v>
                </c:pt>
                <c:pt idx="571">
                  <c:v>32.020233039565703</c:v>
                </c:pt>
                <c:pt idx="572">
                  <c:v>32.2038896554673</c:v>
                </c:pt>
                <c:pt idx="573">
                  <c:v>32.276703462334098</c:v>
                </c:pt>
                <c:pt idx="574">
                  <c:v>33.266214105251102</c:v>
                </c:pt>
                <c:pt idx="575">
                  <c:v>34.820070580476198</c:v>
                </c:pt>
                <c:pt idx="576">
                  <c:v>36.781749748925797</c:v>
                </c:pt>
                <c:pt idx="577">
                  <c:v>38.705287989769701</c:v>
                </c:pt>
                <c:pt idx="578">
                  <c:v>36.342888377252699</c:v>
                </c:pt>
                <c:pt idx="579">
                  <c:v>35.487530173959101</c:v>
                </c:pt>
                <c:pt idx="580">
                  <c:v>34.160398518781903</c:v>
                </c:pt>
                <c:pt idx="581">
                  <c:v>36.163198863910303</c:v>
                </c:pt>
                <c:pt idx="582">
                  <c:v>37.279481033694402</c:v>
                </c:pt>
                <c:pt idx="583">
                  <c:v>35.914076689580199</c:v>
                </c:pt>
                <c:pt idx="584">
                  <c:v>37.538952599034303</c:v>
                </c:pt>
                <c:pt idx="585">
                  <c:v>37.796853500390398</c:v>
                </c:pt>
                <c:pt idx="586">
                  <c:v>38.822697852473098</c:v>
                </c:pt>
                <c:pt idx="587">
                  <c:v>38.406620593868197</c:v>
                </c:pt>
                <c:pt idx="588">
                  <c:v>38.023803407093801</c:v>
                </c:pt>
                <c:pt idx="589">
                  <c:v>39.729537095913301</c:v>
                </c:pt>
                <c:pt idx="590">
                  <c:v>39.484582513865597</c:v>
                </c:pt>
                <c:pt idx="591">
                  <c:v>39.4277869264372</c:v>
                </c:pt>
                <c:pt idx="592">
                  <c:v>40.415968336650003</c:v>
                </c:pt>
                <c:pt idx="593">
                  <c:v>39.594152715845702</c:v>
                </c:pt>
                <c:pt idx="594">
                  <c:v>38.8996468482867</c:v>
                </c:pt>
                <c:pt idx="595">
                  <c:v>39.9120922301259</c:v>
                </c:pt>
                <c:pt idx="596">
                  <c:v>38.450866161697199</c:v>
                </c:pt>
                <c:pt idx="597">
                  <c:v>37.836062359592603</c:v>
                </c:pt>
                <c:pt idx="598">
                  <c:v>37.459645757830202</c:v>
                </c:pt>
                <c:pt idx="599">
                  <c:v>37.657600652735198</c:v>
                </c:pt>
                <c:pt idx="600">
                  <c:v>37.250610761913101</c:v>
                </c:pt>
                <c:pt idx="601">
                  <c:v>39.161378357221899</c:v>
                </c:pt>
                <c:pt idx="602">
                  <c:v>38.653124748487102</c:v>
                </c:pt>
                <c:pt idx="603">
                  <c:v>38.137138111710598</c:v>
                </c:pt>
                <c:pt idx="604">
                  <c:v>38.217602233788803</c:v>
                </c:pt>
                <c:pt idx="605">
                  <c:v>38.402618431003198</c:v>
                </c:pt>
                <c:pt idx="606">
                  <c:v>38.596632852798599</c:v>
                </c:pt>
                <c:pt idx="607">
                  <c:v>38.783483984693902</c:v>
                </c:pt>
                <c:pt idx="608">
                  <c:v>38.971239686312202</c:v>
                </c:pt>
                <c:pt idx="609">
                  <c:v>39.149332912943201</c:v>
                </c:pt>
                <c:pt idx="610">
                  <c:v>39.356563130487103</c:v>
                </c:pt>
                <c:pt idx="611">
                  <c:v>40.414482885529999</c:v>
                </c:pt>
                <c:pt idx="612">
                  <c:v>41.315567967047897</c:v>
                </c:pt>
                <c:pt idx="613">
                  <c:v>40.829324335931297</c:v>
                </c:pt>
                <c:pt idx="614">
                  <c:v>43.147869661939403</c:v>
                </c:pt>
                <c:pt idx="615">
                  <c:v>45.024252308643298</c:v>
                </c:pt>
                <c:pt idx="616">
                  <c:v>44.645059471767603</c:v>
                </c:pt>
                <c:pt idx="617">
                  <c:v>39.631868262741101</c:v>
                </c:pt>
                <c:pt idx="618">
                  <c:v>39.869083378597999</c:v>
                </c:pt>
                <c:pt idx="619">
                  <c:v>40.181217106159302</c:v>
                </c:pt>
                <c:pt idx="620">
                  <c:v>40.675475827838703</c:v>
                </c:pt>
                <c:pt idx="621">
                  <c:v>39.510690625179599</c:v>
                </c:pt>
                <c:pt idx="622">
                  <c:v>42.078733991020997</c:v>
                </c:pt>
                <c:pt idx="623">
                  <c:v>42.391821082476397</c:v>
                </c:pt>
                <c:pt idx="624">
                  <c:v>41.8062459216844</c:v>
                </c:pt>
                <c:pt idx="625">
                  <c:v>43.735470812849897</c:v>
                </c:pt>
                <c:pt idx="626">
                  <c:v>44.415029877314602</c:v>
                </c:pt>
                <c:pt idx="627">
                  <c:v>47.211089747414803</c:v>
                </c:pt>
                <c:pt idx="628">
                  <c:v>47.202319999226603</c:v>
                </c:pt>
                <c:pt idx="629">
                  <c:v>43.790620334523801</c:v>
                </c:pt>
                <c:pt idx="630">
                  <c:v>46.5275738685067</c:v>
                </c:pt>
                <c:pt idx="631">
                  <c:v>47.814022364531098</c:v>
                </c:pt>
                <c:pt idx="632">
                  <c:v>50.842198759839597</c:v>
                </c:pt>
                <c:pt idx="633">
                  <c:v>50.666264501164903</c:v>
                </c:pt>
                <c:pt idx="634">
                  <c:v>44.731098875107797</c:v>
                </c:pt>
                <c:pt idx="635">
                  <c:v>45.187985751751498</c:v>
                </c:pt>
                <c:pt idx="636">
                  <c:v>47.277509307384697</c:v>
                </c:pt>
                <c:pt idx="637">
                  <c:v>49.006381222871703</c:v>
                </c:pt>
                <c:pt idx="638">
                  <c:v>52.433583843080001</c:v>
                </c:pt>
                <c:pt idx="639">
                  <c:v>53.711685633045803</c:v>
                </c:pt>
                <c:pt idx="640">
                  <c:v>55.294680942961101</c:v>
                </c:pt>
                <c:pt idx="641">
                  <c:v>56.389209953561704</c:v>
                </c:pt>
                <c:pt idx="642">
                  <c:v>62.351380405336798</c:v>
                </c:pt>
                <c:pt idx="643">
                  <c:v>60.379502994977102</c:v>
                </c:pt>
                <c:pt idx="644">
                  <c:v>57.956811739180601</c:v>
                </c:pt>
                <c:pt idx="645">
                  <c:v>58.930358102798799</c:v>
                </c:pt>
                <c:pt idx="646">
                  <c:v>61.773227835790898</c:v>
                </c:pt>
                <c:pt idx="647">
                  <c:v>61.104201831494002</c:v>
                </c:pt>
                <c:pt idx="648">
                  <c:v>61.872759798493497</c:v>
                </c:pt>
                <c:pt idx="649">
                  <c:v>61.198716024954798</c:v>
                </c:pt>
                <c:pt idx="650">
                  <c:v>61.004639292299302</c:v>
                </c:pt>
                <c:pt idx="651">
                  <c:v>57.477054436486299</c:v>
                </c:pt>
                <c:pt idx="652">
                  <c:v>55.963258572060099</c:v>
                </c:pt>
                <c:pt idx="653">
                  <c:v>56.631885352270899</c:v>
                </c:pt>
                <c:pt idx="654">
                  <c:v>57.235215470595897</c:v>
                </c:pt>
                <c:pt idx="655">
                  <c:v>57.741006432137198</c:v>
                </c:pt>
                <c:pt idx="656">
                  <c:v>58.204694030144502</c:v>
                </c:pt>
                <c:pt idx="657">
                  <c:v>58.737820260937198</c:v>
                </c:pt>
                <c:pt idx="658">
                  <c:v>59.307856749777002</c:v>
                </c:pt>
                <c:pt idx="659">
                  <c:v>59.971463477957897</c:v>
                </c:pt>
                <c:pt idx="660">
                  <c:v>58.021419471289001</c:v>
                </c:pt>
                <c:pt idx="661">
                  <c:v>56.986960861764501</c:v>
                </c:pt>
                <c:pt idx="662">
                  <c:v>57.588325261693498</c:v>
                </c:pt>
                <c:pt idx="663">
                  <c:v>58.033388780585298</c:v>
                </c:pt>
                <c:pt idx="664">
                  <c:v>56.931429108936598</c:v>
                </c:pt>
                <c:pt idx="665">
                  <c:v>63.681439200805301</c:v>
                </c:pt>
                <c:pt idx="666">
                  <c:v>67.058802750068693</c:v>
                </c:pt>
                <c:pt idx="667">
                  <c:v>67.919622177777697</c:v>
                </c:pt>
                <c:pt idx="668">
                  <c:v>70.818658158901698</c:v>
                </c:pt>
                <c:pt idx="669">
                  <c:v>73.090688754335005</c:v>
                </c:pt>
                <c:pt idx="670">
                  <c:v>75.637141609240302</c:v>
                </c:pt>
                <c:pt idx="671">
                  <c:v>81.229287547047605</c:v>
                </c:pt>
                <c:pt idx="672">
                  <c:v>82.227019956598994</c:v>
                </c:pt>
                <c:pt idx="673">
                  <c:v>85.280246338358893</c:v>
                </c:pt>
                <c:pt idx="674">
                  <c:v>82.414494812926804</c:v>
                </c:pt>
                <c:pt idx="675">
                  <c:v>82.615180160419698</c:v>
                </c:pt>
                <c:pt idx="676">
                  <c:v>83.993012856728001</c:v>
                </c:pt>
                <c:pt idx="677">
                  <c:v>81.7310130538267</c:v>
                </c:pt>
                <c:pt idx="678">
                  <c:v>84.085388513239096</c:v>
                </c:pt>
                <c:pt idx="679">
                  <c:v>83.1533500844792</c:v>
                </c:pt>
                <c:pt idx="680">
                  <c:v>82.111841613834599</c:v>
                </c:pt>
                <c:pt idx="681">
                  <c:v>78.632160205147699</c:v>
                </c:pt>
                <c:pt idx="682">
                  <c:v>79.205012109563398</c:v>
                </c:pt>
                <c:pt idx="683">
                  <c:v>79.857029171734695</c:v>
                </c:pt>
                <c:pt idx="684">
                  <c:v>80.474193332177194</c:v>
                </c:pt>
                <c:pt idx="685">
                  <c:v>81.084773421136902</c:v>
                </c:pt>
                <c:pt idx="686">
                  <c:v>81.7514540525695</c:v>
                </c:pt>
                <c:pt idx="687">
                  <c:v>83.596304563495096</c:v>
                </c:pt>
                <c:pt idx="688">
                  <c:v>83.640846093824294</c:v>
                </c:pt>
                <c:pt idx="689">
                  <c:v>83.759661907526905</c:v>
                </c:pt>
                <c:pt idx="690">
                  <c:v>82.9065400662233</c:v>
                </c:pt>
                <c:pt idx="691">
                  <c:v>84.959679873819596</c:v>
                </c:pt>
                <c:pt idx="692">
                  <c:v>92.287705421084397</c:v>
                </c:pt>
                <c:pt idx="693">
                  <c:v>93.935749356893993</c:v>
                </c:pt>
                <c:pt idx="694">
                  <c:v>93.728235666980098</c:v>
                </c:pt>
                <c:pt idx="695">
                  <c:v>93.499586208356305</c:v>
                </c:pt>
                <c:pt idx="696">
                  <c:v>98.878164388503606</c:v>
                </c:pt>
                <c:pt idx="697">
                  <c:v>100.69966871632801</c:v>
                </c:pt>
                <c:pt idx="698">
                  <c:v>100.574024854944</c:v>
                </c:pt>
                <c:pt idx="699">
                  <c:v>100.108263864907</c:v>
                </c:pt>
                <c:pt idx="700">
                  <c:v>96.184662197493793</c:v>
                </c:pt>
                <c:pt idx="701">
                  <c:v>100.671095142791</c:v>
                </c:pt>
                <c:pt idx="702">
                  <c:v>107.811103483285</c:v>
                </c:pt>
                <c:pt idx="703">
                  <c:v>112.695220092887</c:v>
                </c:pt>
                <c:pt idx="704">
                  <c:v>114.07683993185699</c:v>
                </c:pt>
                <c:pt idx="705">
                  <c:v>122.826591759107</c:v>
                </c:pt>
                <c:pt idx="706">
                  <c:v>129.55784733730701</c:v>
                </c:pt>
                <c:pt idx="707">
                  <c:v>128.544109059574</c:v>
                </c:pt>
                <c:pt idx="708">
                  <c:v>135.125111482595</c:v>
                </c:pt>
                <c:pt idx="709">
                  <c:v>137.226884572583</c:v>
                </c:pt>
                <c:pt idx="710">
                  <c:v>129.090921564588</c:v>
                </c:pt>
                <c:pt idx="711">
                  <c:v>137.520867049619</c:v>
                </c:pt>
                <c:pt idx="712">
                  <c:v>126.331948246233</c:v>
                </c:pt>
                <c:pt idx="713">
                  <c:v>132.802101628369</c:v>
                </c:pt>
                <c:pt idx="714">
                  <c:v>134.89812158172799</c:v>
                </c:pt>
                <c:pt idx="715">
                  <c:v>131.11659381303801</c:v>
                </c:pt>
                <c:pt idx="716">
                  <c:v>148.00854730263501</c:v>
                </c:pt>
                <c:pt idx="717">
                  <c:v>155.19649214925099</c:v>
                </c:pt>
                <c:pt idx="718">
                  <c:v>158.411003603393</c:v>
                </c:pt>
                <c:pt idx="719">
                  <c:v>155.792765872497</c:v>
                </c:pt>
                <c:pt idx="720">
                  <c:v>156.57233683429499</c:v>
                </c:pt>
                <c:pt idx="721">
                  <c:v>163.41745246538099</c:v>
                </c:pt>
                <c:pt idx="722">
                  <c:v>170.43270291620701</c:v>
                </c:pt>
                <c:pt idx="723">
                  <c:v>177.19834690616199</c:v>
                </c:pt>
                <c:pt idx="724">
                  <c:v>173.34429919120799</c:v>
                </c:pt>
                <c:pt idx="725">
                  <c:v>134.06632507286901</c:v>
                </c:pt>
                <c:pt idx="726">
                  <c:v>132.25684499412699</c:v>
                </c:pt>
                <c:pt idx="727">
                  <c:v>132.781573152286</c:v>
                </c:pt>
                <c:pt idx="728">
                  <c:v>133.18048602417099</c:v>
                </c:pt>
                <c:pt idx="729">
                  <c:v>133.79445670601899</c:v>
                </c:pt>
                <c:pt idx="730">
                  <c:v>134.38036209352001</c:v>
                </c:pt>
                <c:pt idx="731">
                  <c:v>134.99986428189999</c:v>
                </c:pt>
                <c:pt idx="732">
                  <c:v>135.681899041018</c:v>
                </c:pt>
                <c:pt idx="733">
                  <c:v>136.45048779257201</c:v>
                </c:pt>
                <c:pt idx="734">
                  <c:v>135.43316664252399</c:v>
                </c:pt>
                <c:pt idx="735">
                  <c:v>131.75379664878801</c:v>
                </c:pt>
                <c:pt idx="736">
                  <c:v>136.92333000732401</c:v>
                </c:pt>
                <c:pt idx="737">
                  <c:v>139.34888819301301</c:v>
                </c:pt>
                <c:pt idx="738">
                  <c:v>136.99306854341799</c:v>
                </c:pt>
                <c:pt idx="739">
                  <c:v>139.901388875387</c:v>
                </c:pt>
                <c:pt idx="740">
                  <c:v>149.192035586971</c:v>
                </c:pt>
                <c:pt idx="741">
                  <c:v>146.759746228778</c:v>
                </c:pt>
                <c:pt idx="742">
                  <c:v>150.009574780771</c:v>
                </c:pt>
                <c:pt idx="743">
                  <c:v>157.49429198053801</c:v>
                </c:pt>
                <c:pt idx="744">
                  <c:v>164.01168445809199</c:v>
                </c:pt>
                <c:pt idx="745">
                  <c:v>162.930757699335</c:v>
                </c:pt>
                <c:pt idx="746">
                  <c:v>175.78335017635899</c:v>
                </c:pt>
                <c:pt idx="747">
                  <c:v>179.65645623600901</c:v>
                </c:pt>
                <c:pt idx="748">
                  <c:v>179.494070865471</c:v>
                </c:pt>
                <c:pt idx="749">
                  <c:v>174.16011821652501</c:v>
                </c:pt>
                <c:pt idx="750">
                  <c:v>177.11207325938099</c:v>
                </c:pt>
                <c:pt idx="751">
                  <c:v>180.241416250426</c:v>
                </c:pt>
                <c:pt idx="752">
                  <c:v>167.14456180980901</c:v>
                </c:pt>
                <c:pt idx="753">
                  <c:v>170.22111721128701</c:v>
                </c:pt>
                <c:pt idx="754">
                  <c:v>171.32776324049499</c:v>
                </c:pt>
                <c:pt idx="755">
                  <c:v>166.72905422144501</c:v>
                </c:pt>
                <c:pt idx="756">
                  <c:v>181.991557492232</c:v>
                </c:pt>
                <c:pt idx="757">
                  <c:v>181.15450244266501</c:v>
                </c:pt>
                <c:pt idx="758">
                  <c:v>178.92070299502399</c:v>
                </c:pt>
                <c:pt idx="759">
                  <c:v>167.91609439253901</c:v>
                </c:pt>
                <c:pt idx="760">
                  <c:v>168.90788442381199</c:v>
                </c:pt>
                <c:pt idx="761">
                  <c:v>170.07720294766199</c:v>
                </c:pt>
                <c:pt idx="762">
                  <c:v>171.044148858037</c:v>
                </c:pt>
                <c:pt idx="763">
                  <c:v>172.073343877589</c:v>
                </c:pt>
                <c:pt idx="764">
                  <c:v>172.94614094435801</c:v>
                </c:pt>
                <c:pt idx="765">
                  <c:v>175.433686106858</c:v>
                </c:pt>
                <c:pt idx="766">
                  <c:v>180.84791317605601</c:v>
                </c:pt>
                <c:pt idx="767">
                  <c:v>181.32947334471899</c:v>
                </c:pt>
                <c:pt idx="768">
                  <c:v>188.815118357632</c:v>
                </c:pt>
                <c:pt idx="769">
                  <c:v>180.26002412600101</c:v>
                </c:pt>
                <c:pt idx="770">
                  <c:v>188.78266126478101</c:v>
                </c:pt>
                <c:pt idx="771">
                  <c:v>194.08844319055899</c:v>
                </c:pt>
                <c:pt idx="772">
                  <c:v>191.93992906232199</c:v>
                </c:pt>
                <c:pt idx="773">
                  <c:v>195.17961903502399</c:v>
                </c:pt>
                <c:pt idx="774">
                  <c:v>187.72232393394401</c:v>
                </c:pt>
                <c:pt idx="775">
                  <c:v>208.87385170070201</c:v>
                </c:pt>
                <c:pt idx="776">
                  <c:v>208.346741646428</c:v>
                </c:pt>
                <c:pt idx="777">
                  <c:v>211.18585309488699</c:v>
                </c:pt>
                <c:pt idx="778">
                  <c:v>206.25295939806901</c:v>
                </c:pt>
                <c:pt idx="779">
                  <c:v>209.12323412032299</c:v>
                </c:pt>
                <c:pt idx="780">
                  <c:v>210.346153674964</c:v>
                </c:pt>
                <c:pt idx="781">
                  <c:v>206.105532613739</c:v>
                </c:pt>
                <c:pt idx="782">
                  <c:v>214.53457454857201</c:v>
                </c:pt>
                <c:pt idx="783">
                  <c:v>209.93784602136199</c:v>
                </c:pt>
                <c:pt idx="784">
                  <c:v>212.903793016668</c:v>
                </c:pt>
                <c:pt idx="785">
                  <c:v>209.84211621334501</c:v>
                </c:pt>
                <c:pt idx="786">
                  <c:v>215.928418927796</c:v>
                </c:pt>
                <c:pt idx="787">
                  <c:v>219.914156775745</c:v>
                </c:pt>
                <c:pt idx="788">
                  <c:v>222.488393254329</c:v>
                </c:pt>
                <c:pt idx="789">
                  <c:v>223.25066088952801</c:v>
                </c:pt>
                <c:pt idx="790">
                  <c:v>228.98163330678</c:v>
                </c:pt>
                <c:pt idx="791">
                  <c:v>222.57558022778201</c:v>
                </c:pt>
                <c:pt idx="792">
                  <c:v>229.480301675052</c:v>
                </c:pt>
                <c:pt idx="793">
                  <c:v>230.808672166093</c:v>
                </c:pt>
                <c:pt idx="794">
                  <c:v>230.50911511104599</c:v>
                </c:pt>
                <c:pt idx="795">
                  <c:v>239.700513974302</c:v>
                </c:pt>
                <c:pt idx="796">
                  <c:v>239.95975928664799</c:v>
                </c:pt>
                <c:pt idx="797">
                  <c:v>243.922229459482</c:v>
                </c:pt>
                <c:pt idx="798">
                  <c:v>239.945710921808</c:v>
                </c:pt>
                <c:pt idx="799">
                  <c:v>244.39914963551999</c:v>
                </c:pt>
                <c:pt idx="800">
                  <c:v>252.05708155159499</c:v>
                </c:pt>
                <c:pt idx="801">
                  <c:v>246.18287912543801</c:v>
                </c:pt>
                <c:pt idx="802">
                  <c:v>235.065726432183</c:v>
                </c:pt>
                <c:pt idx="803">
                  <c:v>235.24625177046701</c:v>
                </c:pt>
                <c:pt idx="804">
                  <c:v>235.98839005875899</c:v>
                </c:pt>
                <c:pt idx="805">
                  <c:v>227.77177583632599</c:v>
                </c:pt>
                <c:pt idx="806">
                  <c:v>233.96154881304901</c:v>
                </c:pt>
                <c:pt idx="807">
                  <c:v>240.547248566094</c:v>
                </c:pt>
                <c:pt idx="808">
                  <c:v>235.86673145314001</c:v>
                </c:pt>
                <c:pt idx="809">
                  <c:v>239.912084534586</c:v>
                </c:pt>
                <c:pt idx="810">
                  <c:v>231.17626833626699</c:v>
                </c:pt>
                <c:pt idx="811">
                  <c:v>231.51001785567499</c:v>
                </c:pt>
                <c:pt idx="812">
                  <c:v>231.31133769075899</c:v>
                </c:pt>
                <c:pt idx="813">
                  <c:v>240.549028283235</c:v>
                </c:pt>
                <c:pt idx="814">
                  <c:v>246.93387566373599</c:v>
                </c:pt>
                <c:pt idx="815">
                  <c:v>253.22739219715399</c:v>
                </c:pt>
                <c:pt idx="816">
                  <c:v>261.90545610868998</c:v>
                </c:pt>
                <c:pt idx="817">
                  <c:v>270.18300457702202</c:v>
                </c:pt>
                <c:pt idx="818">
                  <c:v>281.47806782742401</c:v>
                </c:pt>
                <c:pt idx="819">
                  <c:v>284.33538704679899</c:v>
                </c:pt>
                <c:pt idx="820">
                  <c:v>295.11285558665998</c:v>
                </c:pt>
                <c:pt idx="821">
                  <c:v>292.06072435965302</c:v>
                </c:pt>
                <c:pt idx="822">
                  <c:v>304.81313910750902</c:v>
                </c:pt>
                <c:pt idx="823">
                  <c:v>309.35345348292799</c:v>
                </c:pt>
                <c:pt idx="824">
                  <c:v>317.67448104378002</c:v>
                </c:pt>
                <c:pt idx="825">
                  <c:v>323.165645226793</c:v>
                </c:pt>
                <c:pt idx="826">
                  <c:v>326.79755350943998</c:v>
                </c:pt>
                <c:pt idx="827">
                  <c:v>335.130876848019</c:v>
                </c:pt>
                <c:pt idx="828">
                  <c:v>344.441868267757</c:v>
                </c:pt>
                <c:pt idx="829">
                  <c:v>341.78608043528999</c:v>
                </c:pt>
                <c:pt idx="830">
                  <c:v>322.91064736038498</c:v>
                </c:pt>
                <c:pt idx="831">
                  <c:v>333.26874145973102</c:v>
                </c:pt>
                <c:pt idx="832">
                  <c:v>351.40715677228297</c:v>
                </c:pt>
                <c:pt idx="833">
                  <c:v>356.00372914010802</c:v>
                </c:pt>
                <c:pt idx="834">
                  <c:v>379.68869473587802</c:v>
                </c:pt>
                <c:pt idx="835">
                  <c:v>375.08812220139998</c:v>
                </c:pt>
                <c:pt idx="836">
                  <c:v>395.48779083666199</c:v>
                </c:pt>
                <c:pt idx="837">
                  <c:v>395.01769844159998</c:v>
                </c:pt>
                <c:pt idx="838">
                  <c:v>376.722884331297</c:v>
                </c:pt>
                <c:pt idx="839">
                  <c:v>393.62767109910601</c:v>
                </c:pt>
                <c:pt idx="840">
                  <c:v>421.98829274303802</c:v>
                </c:pt>
                <c:pt idx="841">
                  <c:v>440.79548083362403</c:v>
                </c:pt>
                <c:pt idx="842">
                  <c:v>474.94179268753601</c:v>
                </c:pt>
                <c:pt idx="843">
                  <c:v>457.295540507422</c:v>
                </c:pt>
                <c:pt idx="844">
                  <c:v>483.80458287123002</c:v>
                </c:pt>
                <c:pt idx="845">
                  <c:v>467.29468444844599</c:v>
                </c:pt>
                <c:pt idx="846">
                  <c:v>482.99092628533799</c:v>
                </c:pt>
                <c:pt idx="847">
                  <c:v>491.81352950762403</c:v>
                </c:pt>
                <c:pt idx="848">
                  <c:v>494.66094242604902</c:v>
                </c:pt>
                <c:pt idx="849">
                  <c:v>531.45285034744802</c:v>
                </c:pt>
                <c:pt idx="850">
                  <c:v>558.80058985943697</c:v>
                </c:pt>
                <c:pt idx="851">
                  <c:v>565.1553298092</c:v>
                </c:pt>
                <c:pt idx="852">
                  <c:v>550.04294030592098</c:v>
                </c:pt>
                <c:pt idx="853">
                  <c:v>570.07892625126897</c:v>
                </c:pt>
                <c:pt idx="854">
                  <c:v>558.33946338745898</c:v>
                </c:pt>
                <c:pt idx="855">
                  <c:v>470.63432879544098</c:v>
                </c:pt>
                <c:pt idx="856">
                  <c:v>513.57906344090497</c:v>
                </c:pt>
                <c:pt idx="857">
                  <c:v>515.27654634867304</c:v>
                </c:pt>
                <c:pt idx="858">
                  <c:v>529.49634683015404</c:v>
                </c:pt>
                <c:pt idx="859">
                  <c:v>563.94237607769799</c:v>
                </c:pt>
                <c:pt idx="860">
                  <c:v>585.650351651969</c:v>
                </c:pt>
                <c:pt idx="861">
                  <c:v>563.79552917717103</c:v>
                </c:pt>
                <c:pt idx="862">
                  <c:v>585.76389986117795</c:v>
                </c:pt>
                <c:pt idx="863">
                  <c:v>613.42659350726103</c:v>
                </c:pt>
                <c:pt idx="864">
                  <c:v>600.62461084069196</c:v>
                </c:pt>
                <c:pt idx="865">
                  <c:v>632.26702369696204</c:v>
                </c:pt>
                <c:pt idx="866">
                  <c:v>612.466333112965</c:v>
                </c:pt>
                <c:pt idx="867">
                  <c:v>607.12912635796602</c:v>
                </c:pt>
                <c:pt idx="868">
                  <c:v>592.39623973181097</c:v>
                </c:pt>
                <c:pt idx="869">
                  <c:v>580.08021694156196</c:v>
                </c:pt>
                <c:pt idx="870">
                  <c:v>582.92579895118104</c:v>
                </c:pt>
                <c:pt idx="871">
                  <c:v>630.58585081435604</c:v>
                </c:pt>
                <c:pt idx="872">
                  <c:v>603.48924403396802</c:v>
                </c:pt>
                <c:pt idx="873">
                  <c:v>621.50001985851998</c:v>
                </c:pt>
                <c:pt idx="874">
                  <c:v>654.80865423993305</c:v>
                </c:pt>
                <c:pt idx="875">
                  <c:v>615.886320844225</c:v>
                </c:pt>
                <c:pt idx="876">
                  <c:v>592.034565470242</c:v>
                </c:pt>
                <c:pt idx="877">
                  <c:v>622.24671443578904</c:v>
                </c:pt>
                <c:pt idx="878">
                  <c:v>609.094056687533</c:v>
                </c:pt>
                <c:pt idx="879">
                  <c:v>655.48371165986396</c:v>
                </c:pt>
                <c:pt idx="880">
                  <c:v>622.97520345328701</c:v>
                </c:pt>
                <c:pt idx="881">
                  <c:v>588.53471077012102</c:v>
                </c:pt>
                <c:pt idx="882">
                  <c:v>591.50805546071297</c:v>
                </c:pt>
                <c:pt idx="883">
                  <c:v>594.47263044361603</c:v>
                </c:pt>
                <c:pt idx="884">
                  <c:v>597.72690405201195</c:v>
                </c:pt>
                <c:pt idx="885">
                  <c:v>600.00235937672198</c:v>
                </c:pt>
                <c:pt idx="886">
                  <c:v>602.51537906205499</c:v>
                </c:pt>
                <c:pt idx="887">
                  <c:v>604.93002519479796</c:v>
                </c:pt>
                <c:pt idx="888">
                  <c:v>606.929441548113</c:v>
                </c:pt>
                <c:pt idx="889">
                  <c:v>608.58851469061801</c:v>
                </c:pt>
                <c:pt idx="890">
                  <c:v>610.38027209659106</c:v>
                </c:pt>
                <c:pt idx="891">
                  <c:v>612.20792128955395</c:v>
                </c:pt>
                <c:pt idx="892">
                  <c:v>613.86296703379298</c:v>
                </c:pt>
                <c:pt idx="893">
                  <c:v>615.27640601897201</c:v>
                </c:pt>
                <c:pt idx="894">
                  <c:v>616.31089773170402</c:v>
                </c:pt>
                <c:pt idx="895">
                  <c:v>617.17430701503599</c:v>
                </c:pt>
                <c:pt idx="896">
                  <c:v>620.70126040140894</c:v>
                </c:pt>
                <c:pt idx="897">
                  <c:v>613.54691142514605</c:v>
                </c:pt>
                <c:pt idx="898">
                  <c:v>606.97084133636099</c:v>
                </c:pt>
                <c:pt idx="899">
                  <c:v>576.23472956034504</c:v>
                </c:pt>
                <c:pt idx="900">
                  <c:v>569.16852966693898</c:v>
                </c:pt>
                <c:pt idx="901">
                  <c:v>552.99975809088403</c:v>
                </c:pt>
                <c:pt idx="902">
                  <c:v>553.85200395097297</c:v>
                </c:pt>
                <c:pt idx="903">
                  <c:v>554.58354936379999</c:v>
                </c:pt>
                <c:pt idx="904">
                  <c:v>555.36048286711195</c:v>
                </c:pt>
                <c:pt idx="905">
                  <c:v>556.12738636830397</c:v>
                </c:pt>
                <c:pt idx="906">
                  <c:v>556.79511976005404</c:v>
                </c:pt>
                <c:pt idx="907">
                  <c:v>557.38004704582897</c:v>
                </c:pt>
                <c:pt idx="908">
                  <c:v>557.965588812438</c:v>
                </c:pt>
                <c:pt idx="909">
                  <c:v>558.49589471969796</c:v>
                </c:pt>
                <c:pt idx="910">
                  <c:v>559.08260871236996</c:v>
                </c:pt>
                <c:pt idx="911">
                  <c:v>577.92308379444398</c:v>
                </c:pt>
                <c:pt idx="912">
                  <c:v>613.216230360601</c:v>
                </c:pt>
                <c:pt idx="913">
                  <c:v>622.63786148553299</c:v>
                </c:pt>
                <c:pt idx="914">
                  <c:v>637.61431497266597</c:v>
                </c:pt>
                <c:pt idx="915">
                  <c:v>653.05491150102705</c:v>
                </c:pt>
                <c:pt idx="916">
                  <c:v>645.37716577424601</c:v>
                </c:pt>
                <c:pt idx="917">
                  <c:v>684.90891599973395</c:v>
                </c:pt>
                <c:pt idx="918">
                  <c:v>694.80764513822999</c:v>
                </c:pt>
                <c:pt idx="919">
                  <c:v>725.11329812023598</c:v>
                </c:pt>
                <c:pt idx="920">
                  <c:v>741.20506145700006</c:v>
                </c:pt>
                <c:pt idx="921">
                  <c:v>752.04260112861198</c:v>
                </c:pt>
                <c:pt idx="922">
                  <c:v>742.75435888046297</c:v>
                </c:pt>
                <c:pt idx="923">
                  <c:v>729.71306951858696</c:v>
                </c:pt>
                <c:pt idx="924">
                  <c:v>738.90773236987104</c:v>
                </c:pt>
                <c:pt idx="925">
                  <c:v>753.25290382903302</c:v>
                </c:pt>
                <c:pt idx="926">
                  <c:v>723.33813376203</c:v>
                </c:pt>
                <c:pt idx="927">
                  <c:v>706.77437737814103</c:v>
                </c:pt>
                <c:pt idx="928">
                  <c:v>703.00265598337103</c:v>
                </c:pt>
                <c:pt idx="929">
                  <c:v>699.10232365506499</c:v>
                </c:pt>
                <c:pt idx="930">
                  <c:v>697.16632051389399</c:v>
                </c:pt>
                <c:pt idx="931">
                  <c:v>722.26795412512604</c:v>
                </c:pt>
                <c:pt idx="932">
                  <c:v>703.40000404506202</c:v>
                </c:pt>
                <c:pt idx="933">
                  <c:v>717.80098917987402</c:v>
                </c:pt>
                <c:pt idx="934">
                  <c:v>705.35407190426997</c:v>
                </c:pt>
                <c:pt idx="935">
                  <c:v>688.34372290734098</c:v>
                </c:pt>
                <c:pt idx="936">
                  <c:v>715.18510251676503</c:v>
                </c:pt>
                <c:pt idx="937">
                  <c:v>720.80032974724497</c:v>
                </c:pt>
                <c:pt idx="938">
                  <c:v>751.004734391022</c:v>
                </c:pt>
                <c:pt idx="939">
                  <c:v>743.99573153117205</c:v>
                </c:pt>
                <c:pt idx="940">
                  <c:v>749.600196773113</c:v>
                </c:pt>
                <c:pt idx="941">
                  <c:v>736.26349703383801</c:v>
                </c:pt>
                <c:pt idx="942">
                  <c:v>765.19667170666298</c:v>
                </c:pt>
                <c:pt idx="943">
                  <c:v>765.74425770157495</c:v>
                </c:pt>
                <c:pt idx="944">
                  <c:v>791.69358832910996</c:v>
                </c:pt>
                <c:pt idx="945">
                  <c:v>792.15582800935999</c:v>
                </c:pt>
                <c:pt idx="946">
                  <c:v>806.61366197852203</c:v>
                </c:pt>
                <c:pt idx="947">
                  <c:v>815.30745765644997</c:v>
                </c:pt>
                <c:pt idx="948">
                  <c:v>789.84782966958005</c:v>
                </c:pt>
                <c:pt idx="949">
                  <c:v>779.72683781489798</c:v>
                </c:pt>
                <c:pt idx="950">
                  <c:v>782.85167820728202</c:v>
                </c:pt>
                <c:pt idx="951">
                  <c:v>791.416186664669</c:v>
                </c:pt>
                <c:pt idx="952">
                  <c:v>809.26323901781097</c:v>
                </c:pt>
                <c:pt idx="953">
                  <c:v>838.66273467646897</c:v>
                </c:pt>
                <c:pt idx="954">
                  <c:v>856.41717889431902</c:v>
                </c:pt>
                <c:pt idx="955">
                  <c:v>867.28268512632701</c:v>
                </c:pt>
                <c:pt idx="956">
                  <c:v>883.518570642192</c:v>
                </c:pt>
                <c:pt idx="957">
                  <c:v>869.46364082441698</c:v>
                </c:pt>
                <c:pt idx="958">
                  <c:v>879.058291905685</c:v>
                </c:pt>
                <c:pt idx="959">
                  <c:v>913.47697935583597</c:v>
                </c:pt>
                <c:pt idx="960">
                  <c:v>946.75246854370801</c:v>
                </c:pt>
                <c:pt idx="961">
                  <c:v>931.99409567382497</c:v>
                </c:pt>
                <c:pt idx="962">
                  <c:v>900.76377603473202</c:v>
                </c:pt>
                <c:pt idx="963">
                  <c:v>875.15125774630906</c:v>
                </c:pt>
                <c:pt idx="964">
                  <c:v>907.15787652341896</c:v>
                </c:pt>
                <c:pt idx="965">
                  <c:v>926.46836833249404</c:v>
                </c:pt>
                <c:pt idx="966">
                  <c:v>885.26641357451604</c:v>
                </c:pt>
                <c:pt idx="967">
                  <c:v>865.45343785872001</c:v>
                </c:pt>
                <c:pt idx="968">
                  <c:v>867.27270868201401</c:v>
                </c:pt>
                <c:pt idx="969">
                  <c:v>868.48769824428302</c:v>
                </c:pt>
                <c:pt idx="970">
                  <c:v>870.05231342572995</c:v>
                </c:pt>
                <c:pt idx="971">
                  <c:v>871.58489246898102</c:v>
                </c:pt>
                <c:pt idx="972">
                  <c:v>863.84487596856104</c:v>
                </c:pt>
                <c:pt idx="973">
                  <c:v>844.40241430213996</c:v>
                </c:pt>
                <c:pt idx="974">
                  <c:v>845.70375024543705</c:v>
                </c:pt>
                <c:pt idx="975">
                  <c:v>846.76997656579999</c:v>
                </c:pt>
                <c:pt idx="976">
                  <c:v>848.015600144068</c:v>
                </c:pt>
                <c:pt idx="977">
                  <c:v>848.79611786905298</c:v>
                </c:pt>
                <c:pt idx="978">
                  <c:v>848.95740364668495</c:v>
                </c:pt>
                <c:pt idx="979">
                  <c:v>848.95740364668495</c:v>
                </c:pt>
                <c:pt idx="980">
                  <c:v>848.95740364668495</c:v>
                </c:pt>
                <c:pt idx="981">
                  <c:v>849.11872007137299</c:v>
                </c:pt>
                <c:pt idx="982">
                  <c:v>849.30554580574096</c:v>
                </c:pt>
                <c:pt idx="983">
                  <c:v>849.48391780690702</c:v>
                </c:pt>
                <c:pt idx="984">
                  <c:v>849.48391780690702</c:v>
                </c:pt>
                <c:pt idx="985">
                  <c:v>846.740125306187</c:v>
                </c:pt>
                <c:pt idx="986">
                  <c:v>912.44693781489605</c:v>
                </c:pt>
                <c:pt idx="987">
                  <c:v>943.11784946912098</c:v>
                </c:pt>
                <c:pt idx="988">
                  <c:v>981.52740933788698</c:v>
                </c:pt>
                <c:pt idx="989">
                  <c:v>956.40277487547701</c:v>
                </c:pt>
                <c:pt idx="990">
                  <c:v>1009.52824490177</c:v>
                </c:pt>
                <c:pt idx="991">
                  <c:v>1037.3752101943701</c:v>
                </c:pt>
                <c:pt idx="992">
                  <c:v>1002.32192322795</c:v>
                </c:pt>
                <c:pt idx="993">
                  <c:v>1036.59093430436</c:v>
                </c:pt>
                <c:pt idx="994">
                  <c:v>1101.70709429007</c:v>
                </c:pt>
                <c:pt idx="995">
                  <c:v>1124.05713783088</c:v>
                </c:pt>
                <c:pt idx="996">
                  <c:v>1035.4977872483801</c:v>
                </c:pt>
                <c:pt idx="997">
                  <c:v>1059.1931601537401</c:v>
                </c:pt>
                <c:pt idx="998">
                  <c:v>1059.41561296183</c:v>
                </c:pt>
                <c:pt idx="999">
                  <c:v>1059.64870887082</c:v>
                </c:pt>
                <c:pt idx="1000">
                  <c:v>1081.0166660234199</c:v>
                </c:pt>
                <c:pt idx="1001">
                  <c:v>1123.2592596429599</c:v>
                </c:pt>
                <c:pt idx="1002">
                  <c:v>1130.26467671155</c:v>
                </c:pt>
                <c:pt idx="1003">
                  <c:v>1207.5087635360401</c:v>
                </c:pt>
                <c:pt idx="1004">
                  <c:v>1231.5397215841999</c:v>
                </c:pt>
                <c:pt idx="1005">
                  <c:v>1274.8516953738499</c:v>
                </c:pt>
                <c:pt idx="1006">
                  <c:v>1280.76580227206</c:v>
                </c:pt>
                <c:pt idx="1007">
                  <c:v>1318.1178661045101</c:v>
                </c:pt>
                <c:pt idx="1008">
                  <c:v>1301.5655086680699</c:v>
                </c:pt>
                <c:pt idx="1009">
                  <c:v>1278.8437304013801</c:v>
                </c:pt>
                <c:pt idx="1010">
                  <c:v>1248.7541129377901</c:v>
                </c:pt>
                <c:pt idx="1011">
                  <c:v>1146.52735902943</c:v>
                </c:pt>
                <c:pt idx="1012">
                  <c:v>1146.52735902943</c:v>
                </c:pt>
                <c:pt idx="1013">
                  <c:v>1146.52735902943</c:v>
                </c:pt>
                <c:pt idx="1014">
                  <c:v>1146.52735902943</c:v>
                </c:pt>
                <c:pt idx="1015">
                  <c:v>1146.52735902943</c:v>
                </c:pt>
                <c:pt idx="1016">
                  <c:v>1152.5317979358999</c:v>
                </c:pt>
                <c:pt idx="1017">
                  <c:v>1203.18884222626</c:v>
                </c:pt>
                <c:pt idx="1018">
                  <c:v>1240.76524026437</c:v>
                </c:pt>
                <c:pt idx="1019">
                  <c:v>1230.13328467116</c:v>
                </c:pt>
                <c:pt idx="1020">
                  <c:v>1153.5200292785701</c:v>
                </c:pt>
                <c:pt idx="1021">
                  <c:v>1198.6312604734101</c:v>
                </c:pt>
                <c:pt idx="1022">
                  <c:v>1208.0142692255199</c:v>
                </c:pt>
                <c:pt idx="1023">
                  <c:v>1238.84558333871</c:v>
                </c:pt>
                <c:pt idx="1024">
                  <c:v>1272.57920085515</c:v>
                </c:pt>
                <c:pt idx="1025">
                  <c:v>1250.5561377508</c:v>
                </c:pt>
                <c:pt idx="1026">
                  <c:v>1198.25753966553</c:v>
                </c:pt>
                <c:pt idx="1027">
                  <c:v>1198.9102110349399</c:v>
                </c:pt>
                <c:pt idx="1028">
                  <c:v>1265.86304631762</c:v>
                </c:pt>
                <c:pt idx="1029">
                  <c:v>1281.9739810656799</c:v>
                </c:pt>
                <c:pt idx="1030">
                  <c:v>1333.4260086121101</c:v>
                </c:pt>
                <c:pt idx="1031">
                  <c:v>1354.0675027345101</c:v>
                </c:pt>
                <c:pt idx="1032">
                  <c:v>1392.2953422830201</c:v>
                </c:pt>
                <c:pt idx="1033">
                  <c:v>1375.5490754713401</c:v>
                </c:pt>
                <c:pt idx="1034">
                  <c:v>1452.7736656132799</c:v>
                </c:pt>
                <c:pt idx="1035">
                  <c:v>1413.5714916015299</c:v>
                </c:pt>
                <c:pt idx="1036">
                  <c:v>1466.9999984933099</c:v>
                </c:pt>
                <c:pt idx="1037">
                  <c:v>1528.13107475284</c:v>
                </c:pt>
                <c:pt idx="1038">
                  <c:v>1575.8039966848601</c:v>
                </c:pt>
                <c:pt idx="1039">
                  <c:v>1620.45277797426</c:v>
                </c:pt>
                <c:pt idx="1040">
                  <c:v>1566.5432188191901</c:v>
                </c:pt>
                <c:pt idx="1041">
                  <c:v>1639.14864125398</c:v>
                </c:pt>
                <c:pt idx="1042">
                  <c:v>1646.05929658325</c:v>
                </c:pt>
                <c:pt idx="1043">
                  <c:v>1642.0379884710801</c:v>
                </c:pt>
                <c:pt idx="1044">
                  <c:v>1675.9782466788499</c:v>
                </c:pt>
                <c:pt idx="1045">
                  <c:v>1720.1840734530599</c:v>
                </c:pt>
                <c:pt idx="1046">
                  <c:v>1685.06627448785</c:v>
                </c:pt>
                <c:pt idx="1047">
                  <c:v>1756.5161853813499</c:v>
                </c:pt>
                <c:pt idx="1048">
                  <c:v>1722.6124753445599</c:v>
                </c:pt>
                <c:pt idx="1049">
                  <c:v>1631.2452767923901</c:v>
                </c:pt>
                <c:pt idx="1050">
                  <c:v>1652.6717072915301</c:v>
                </c:pt>
                <c:pt idx="1051">
                  <c:v>1651.62431390144</c:v>
                </c:pt>
                <c:pt idx="1052">
                  <c:v>1600.9635322936799</c:v>
                </c:pt>
                <c:pt idx="1053">
                  <c:v>1699.08985103993</c:v>
                </c:pt>
                <c:pt idx="1054">
                  <c:v>1679.8561372522199</c:v>
                </c:pt>
                <c:pt idx="1055">
                  <c:v>1689.94664476502</c:v>
                </c:pt>
                <c:pt idx="1056">
                  <c:v>1712.57063932147</c:v>
                </c:pt>
                <c:pt idx="1057">
                  <c:v>1686.66169285673</c:v>
                </c:pt>
                <c:pt idx="1058">
                  <c:v>1712.8525098190801</c:v>
                </c:pt>
                <c:pt idx="1059">
                  <c:v>1609.2569360592599</c:v>
                </c:pt>
                <c:pt idx="1060">
                  <c:v>1630.5837953648499</c:v>
                </c:pt>
                <c:pt idx="1061">
                  <c:v>1630.5837953648499</c:v>
                </c:pt>
                <c:pt idx="1062">
                  <c:v>1630.5837953648499</c:v>
                </c:pt>
                <c:pt idx="1063">
                  <c:v>1630.5837953648499</c:v>
                </c:pt>
                <c:pt idx="1064">
                  <c:v>1630.5837953648499</c:v>
                </c:pt>
                <c:pt idx="1065">
                  <c:v>1630.9099431068801</c:v>
                </c:pt>
                <c:pt idx="1066">
                  <c:v>1631.2687809709</c:v>
                </c:pt>
                <c:pt idx="1067">
                  <c:v>1623.6094869825999</c:v>
                </c:pt>
                <c:pt idx="1068">
                  <c:v>1653.05404959609</c:v>
                </c:pt>
                <c:pt idx="1069">
                  <c:v>1652.9053252312301</c:v>
                </c:pt>
                <c:pt idx="1070">
                  <c:v>1718.5045034679999</c:v>
                </c:pt>
                <c:pt idx="1071">
                  <c:v>1727.39939475956</c:v>
                </c:pt>
                <c:pt idx="1072">
                  <c:v>1731.7869610796199</c:v>
                </c:pt>
                <c:pt idx="1073">
                  <c:v>1696.8168442016699</c:v>
                </c:pt>
                <c:pt idx="1074">
                  <c:v>1779.83393270084</c:v>
                </c:pt>
                <c:pt idx="1075">
                  <c:v>1812.38265089587</c:v>
                </c:pt>
                <c:pt idx="1076">
                  <c:v>1848.7745949417399</c:v>
                </c:pt>
                <c:pt idx="1077">
                  <c:v>1915.6558616314401</c:v>
                </c:pt>
                <c:pt idx="1078">
                  <c:v>1919.2635494895301</c:v>
                </c:pt>
                <c:pt idx="1079">
                  <c:v>1941.1387663067501</c:v>
                </c:pt>
                <c:pt idx="1080">
                  <c:v>1963.12675055261</c:v>
                </c:pt>
                <c:pt idx="1081">
                  <c:v>1980.6542930989001</c:v>
                </c:pt>
                <c:pt idx="1082">
                  <c:v>2019.57830255051</c:v>
                </c:pt>
                <c:pt idx="1083">
                  <c:v>2025.2605640905899</c:v>
                </c:pt>
                <c:pt idx="1084">
                  <c:v>2078.2888741853699</c:v>
                </c:pt>
                <c:pt idx="1085">
                  <c:v>2127.3814113868898</c:v>
                </c:pt>
                <c:pt idx="1086">
                  <c:v>2195.7635070113101</c:v>
                </c:pt>
                <c:pt idx="1087">
                  <c:v>2220.6266249383998</c:v>
                </c:pt>
              </c:numCache>
            </c:numRef>
          </c:val>
          <c:smooth val="0"/>
          <c:extLst>
            <c:ext xmlns:c16="http://schemas.microsoft.com/office/drawing/2014/chart" uri="{C3380CC4-5D6E-409C-BE32-E72D297353CC}">
              <c16:uniqueId val="{00000014-34B5-FB41-8C13-5B247D7B3865}"/>
            </c:ext>
          </c:extLst>
        </c:ser>
        <c:ser>
          <c:idx val="21"/>
          <c:order val="21"/>
          <c:tx>
            <c:strRef>
              <c:f>Sheet4!$W$1</c:f>
              <c:strCache>
                <c:ptCount val="1"/>
              </c:strCache>
            </c:strRef>
          </c:tx>
          <c:spPr>
            <a:ln w="28575" cap="rnd">
              <a:solidFill>
                <a:srgbClr val="01ADD9"/>
              </a:solidFill>
              <a:round/>
            </a:ln>
            <a:effectLst/>
          </c:spPr>
          <c:marker>
            <c:symbol val="none"/>
          </c:marker>
          <c:cat>
            <c:numRef>
              <c:f>Sheet4!$A$2:$A$1089</c:f>
              <c:numCache>
                <c:formatCode>m/d/yy</c:formatCode>
                <c:ptCount val="1088"/>
                <c:pt idx="0">
                  <c:v>10013</c:v>
                </c:pt>
                <c:pt idx="1">
                  <c:v>10043</c:v>
                </c:pt>
                <c:pt idx="2">
                  <c:v>10073</c:v>
                </c:pt>
                <c:pt idx="3">
                  <c:v>10105</c:v>
                </c:pt>
                <c:pt idx="4">
                  <c:v>10135</c:v>
                </c:pt>
                <c:pt idx="5">
                  <c:v>10166</c:v>
                </c:pt>
                <c:pt idx="6">
                  <c:v>10196</c:v>
                </c:pt>
                <c:pt idx="7">
                  <c:v>10227</c:v>
                </c:pt>
                <c:pt idx="8">
                  <c:v>10258</c:v>
                </c:pt>
                <c:pt idx="9">
                  <c:v>10287</c:v>
                </c:pt>
                <c:pt idx="10">
                  <c:v>10318</c:v>
                </c:pt>
                <c:pt idx="11">
                  <c:v>10348</c:v>
                </c:pt>
                <c:pt idx="12">
                  <c:v>10379</c:v>
                </c:pt>
                <c:pt idx="13">
                  <c:v>10409</c:v>
                </c:pt>
                <c:pt idx="14">
                  <c:v>10440</c:v>
                </c:pt>
                <c:pt idx="15">
                  <c:v>10471</c:v>
                </c:pt>
                <c:pt idx="16">
                  <c:v>10500</c:v>
                </c:pt>
                <c:pt idx="17">
                  <c:v>10532</c:v>
                </c:pt>
                <c:pt idx="18">
                  <c:v>10562</c:v>
                </c:pt>
                <c:pt idx="19">
                  <c:v>10593</c:v>
                </c:pt>
                <c:pt idx="20">
                  <c:v>10624</c:v>
                </c:pt>
                <c:pt idx="21">
                  <c:v>10652</c:v>
                </c:pt>
                <c:pt idx="22">
                  <c:v>10680</c:v>
                </c:pt>
                <c:pt idx="23">
                  <c:v>10713</c:v>
                </c:pt>
                <c:pt idx="24">
                  <c:v>10744</c:v>
                </c:pt>
                <c:pt idx="25">
                  <c:v>10773</c:v>
                </c:pt>
                <c:pt idx="26">
                  <c:v>10805</c:v>
                </c:pt>
                <c:pt idx="27">
                  <c:v>10835</c:v>
                </c:pt>
                <c:pt idx="28">
                  <c:v>10866</c:v>
                </c:pt>
                <c:pt idx="29">
                  <c:v>10897</c:v>
                </c:pt>
                <c:pt idx="30">
                  <c:v>10924</c:v>
                </c:pt>
                <c:pt idx="31">
                  <c:v>10958</c:v>
                </c:pt>
                <c:pt idx="32">
                  <c:v>10989</c:v>
                </c:pt>
                <c:pt idx="33">
                  <c:v>11017</c:v>
                </c:pt>
                <c:pt idx="34">
                  <c:v>11048</c:v>
                </c:pt>
                <c:pt idx="35">
                  <c:v>11078</c:v>
                </c:pt>
                <c:pt idx="36">
                  <c:v>11107</c:v>
                </c:pt>
                <c:pt idx="37">
                  <c:v>11139</c:v>
                </c:pt>
                <c:pt idx="38">
                  <c:v>11170</c:v>
                </c:pt>
                <c:pt idx="39">
                  <c:v>11199</c:v>
                </c:pt>
                <c:pt idx="40">
                  <c:v>11231</c:v>
                </c:pt>
                <c:pt idx="41">
                  <c:v>11262</c:v>
                </c:pt>
                <c:pt idx="42">
                  <c:v>11291</c:v>
                </c:pt>
                <c:pt idx="43">
                  <c:v>11323</c:v>
                </c:pt>
                <c:pt idx="44">
                  <c:v>11354</c:v>
                </c:pt>
                <c:pt idx="45">
                  <c:v>11382</c:v>
                </c:pt>
                <c:pt idx="46">
                  <c:v>11413</c:v>
                </c:pt>
                <c:pt idx="47">
                  <c:v>11443</c:v>
                </c:pt>
                <c:pt idx="48">
                  <c:v>11472</c:v>
                </c:pt>
                <c:pt idx="49">
                  <c:v>11504</c:v>
                </c:pt>
                <c:pt idx="50">
                  <c:v>11535</c:v>
                </c:pt>
                <c:pt idx="51">
                  <c:v>11566</c:v>
                </c:pt>
                <c:pt idx="52">
                  <c:v>11596</c:v>
                </c:pt>
                <c:pt idx="53">
                  <c:v>11627</c:v>
                </c:pt>
                <c:pt idx="54">
                  <c:v>11657</c:v>
                </c:pt>
                <c:pt idx="55">
                  <c:v>11688</c:v>
                </c:pt>
                <c:pt idx="56">
                  <c:v>11718</c:v>
                </c:pt>
                <c:pt idx="57">
                  <c:v>11748</c:v>
                </c:pt>
                <c:pt idx="58">
                  <c:v>11779</c:v>
                </c:pt>
                <c:pt idx="59">
                  <c:v>11809</c:v>
                </c:pt>
                <c:pt idx="60">
                  <c:v>11840</c:v>
                </c:pt>
                <c:pt idx="61">
                  <c:v>11870</c:v>
                </c:pt>
                <c:pt idx="62">
                  <c:v>11900</c:v>
                </c:pt>
                <c:pt idx="63">
                  <c:v>11932</c:v>
                </c:pt>
                <c:pt idx="64">
                  <c:v>11962</c:v>
                </c:pt>
                <c:pt idx="65">
                  <c:v>11993</c:v>
                </c:pt>
                <c:pt idx="66">
                  <c:v>12023</c:v>
                </c:pt>
                <c:pt idx="67">
                  <c:v>12054</c:v>
                </c:pt>
                <c:pt idx="68">
                  <c:v>12085</c:v>
                </c:pt>
                <c:pt idx="69">
                  <c:v>12113</c:v>
                </c:pt>
                <c:pt idx="70">
                  <c:v>12144</c:v>
                </c:pt>
                <c:pt idx="71">
                  <c:v>12173</c:v>
                </c:pt>
                <c:pt idx="72">
                  <c:v>12205</c:v>
                </c:pt>
                <c:pt idx="73">
                  <c:v>12235</c:v>
                </c:pt>
                <c:pt idx="74">
                  <c:v>12266</c:v>
                </c:pt>
                <c:pt idx="75">
                  <c:v>12297</c:v>
                </c:pt>
                <c:pt idx="76">
                  <c:v>12327</c:v>
                </c:pt>
                <c:pt idx="77">
                  <c:v>12358</c:v>
                </c:pt>
                <c:pt idx="78">
                  <c:v>12387</c:v>
                </c:pt>
                <c:pt idx="79">
                  <c:v>12418</c:v>
                </c:pt>
                <c:pt idx="80">
                  <c:v>12450</c:v>
                </c:pt>
                <c:pt idx="81">
                  <c:v>12478</c:v>
                </c:pt>
                <c:pt idx="82">
                  <c:v>12509</c:v>
                </c:pt>
                <c:pt idx="83">
                  <c:v>12539</c:v>
                </c:pt>
                <c:pt idx="84">
                  <c:v>12570</c:v>
                </c:pt>
                <c:pt idx="85">
                  <c:v>12600</c:v>
                </c:pt>
                <c:pt idx="86">
                  <c:v>12631</c:v>
                </c:pt>
                <c:pt idx="87">
                  <c:v>12662</c:v>
                </c:pt>
                <c:pt idx="88">
                  <c:v>12691</c:v>
                </c:pt>
                <c:pt idx="89">
                  <c:v>12723</c:v>
                </c:pt>
                <c:pt idx="90">
                  <c:v>12753</c:v>
                </c:pt>
                <c:pt idx="91">
                  <c:v>12784</c:v>
                </c:pt>
                <c:pt idx="92">
                  <c:v>12815</c:v>
                </c:pt>
                <c:pt idx="93">
                  <c:v>12843</c:v>
                </c:pt>
                <c:pt idx="94">
                  <c:v>12873</c:v>
                </c:pt>
                <c:pt idx="95">
                  <c:v>12904</c:v>
                </c:pt>
                <c:pt idx="96">
                  <c:v>12935</c:v>
                </c:pt>
                <c:pt idx="97">
                  <c:v>12964</c:v>
                </c:pt>
                <c:pt idx="98">
                  <c:v>12996</c:v>
                </c:pt>
                <c:pt idx="99">
                  <c:v>13027</c:v>
                </c:pt>
                <c:pt idx="100">
                  <c:v>13057</c:v>
                </c:pt>
                <c:pt idx="101">
                  <c:v>13088</c:v>
                </c:pt>
                <c:pt idx="102">
                  <c:v>13118</c:v>
                </c:pt>
                <c:pt idx="103">
                  <c:v>13149</c:v>
                </c:pt>
                <c:pt idx="104">
                  <c:v>13180</c:v>
                </c:pt>
                <c:pt idx="105">
                  <c:v>13209</c:v>
                </c:pt>
                <c:pt idx="106">
                  <c:v>13240</c:v>
                </c:pt>
                <c:pt idx="107">
                  <c:v>13270</c:v>
                </c:pt>
                <c:pt idx="108">
                  <c:v>13299</c:v>
                </c:pt>
                <c:pt idx="109">
                  <c:v>13331</c:v>
                </c:pt>
                <c:pt idx="110">
                  <c:v>13362</c:v>
                </c:pt>
                <c:pt idx="111">
                  <c:v>13393</c:v>
                </c:pt>
                <c:pt idx="112">
                  <c:v>13423</c:v>
                </c:pt>
                <c:pt idx="113">
                  <c:v>13454</c:v>
                </c:pt>
                <c:pt idx="114">
                  <c:v>13484</c:v>
                </c:pt>
                <c:pt idx="115">
                  <c:v>13515</c:v>
                </c:pt>
                <c:pt idx="116">
                  <c:v>13545</c:v>
                </c:pt>
                <c:pt idx="117">
                  <c:v>13573</c:v>
                </c:pt>
                <c:pt idx="118">
                  <c:v>13605</c:v>
                </c:pt>
                <c:pt idx="119">
                  <c:v>13635</c:v>
                </c:pt>
                <c:pt idx="120">
                  <c:v>13663</c:v>
                </c:pt>
                <c:pt idx="121">
                  <c:v>13696</c:v>
                </c:pt>
                <c:pt idx="122">
                  <c:v>13727</c:v>
                </c:pt>
                <c:pt idx="123">
                  <c:v>13758</c:v>
                </c:pt>
                <c:pt idx="124">
                  <c:v>13788</c:v>
                </c:pt>
                <c:pt idx="125">
                  <c:v>13818</c:v>
                </c:pt>
                <c:pt idx="126">
                  <c:v>13849</c:v>
                </c:pt>
                <c:pt idx="127">
                  <c:v>13880</c:v>
                </c:pt>
                <c:pt idx="128">
                  <c:v>13911</c:v>
                </c:pt>
                <c:pt idx="129">
                  <c:v>13939</c:v>
                </c:pt>
                <c:pt idx="130">
                  <c:v>13970</c:v>
                </c:pt>
                <c:pt idx="131">
                  <c:v>14000</c:v>
                </c:pt>
                <c:pt idx="132">
                  <c:v>14031</c:v>
                </c:pt>
                <c:pt idx="133">
                  <c:v>14061</c:v>
                </c:pt>
                <c:pt idx="134">
                  <c:v>14091</c:v>
                </c:pt>
                <c:pt idx="135">
                  <c:v>14123</c:v>
                </c:pt>
                <c:pt idx="136">
                  <c:v>14153</c:v>
                </c:pt>
                <c:pt idx="137">
                  <c:v>14184</c:v>
                </c:pt>
                <c:pt idx="138">
                  <c:v>14214</c:v>
                </c:pt>
                <c:pt idx="139">
                  <c:v>14245</c:v>
                </c:pt>
                <c:pt idx="140">
                  <c:v>14276</c:v>
                </c:pt>
                <c:pt idx="141">
                  <c:v>14304</c:v>
                </c:pt>
                <c:pt idx="142">
                  <c:v>14335</c:v>
                </c:pt>
                <c:pt idx="143">
                  <c:v>14364</c:v>
                </c:pt>
                <c:pt idx="144">
                  <c:v>14396</c:v>
                </c:pt>
                <c:pt idx="145">
                  <c:v>14426</c:v>
                </c:pt>
                <c:pt idx="146">
                  <c:v>14457</c:v>
                </c:pt>
                <c:pt idx="147">
                  <c:v>14488</c:v>
                </c:pt>
                <c:pt idx="148">
                  <c:v>14518</c:v>
                </c:pt>
                <c:pt idx="149">
                  <c:v>14549</c:v>
                </c:pt>
                <c:pt idx="150">
                  <c:v>14579</c:v>
                </c:pt>
                <c:pt idx="151">
                  <c:v>14609</c:v>
                </c:pt>
                <c:pt idx="152">
                  <c:v>14641</c:v>
                </c:pt>
                <c:pt idx="153">
                  <c:v>14670</c:v>
                </c:pt>
                <c:pt idx="154">
                  <c:v>14700</c:v>
                </c:pt>
                <c:pt idx="155">
                  <c:v>14731</c:v>
                </c:pt>
                <c:pt idx="156">
                  <c:v>14762</c:v>
                </c:pt>
                <c:pt idx="157">
                  <c:v>14791</c:v>
                </c:pt>
                <c:pt idx="158">
                  <c:v>14823</c:v>
                </c:pt>
                <c:pt idx="159">
                  <c:v>14854</c:v>
                </c:pt>
                <c:pt idx="160">
                  <c:v>14884</c:v>
                </c:pt>
                <c:pt idx="161">
                  <c:v>14915</c:v>
                </c:pt>
                <c:pt idx="162">
                  <c:v>14945</c:v>
                </c:pt>
                <c:pt idx="163">
                  <c:v>14976</c:v>
                </c:pt>
                <c:pt idx="164">
                  <c:v>15007</c:v>
                </c:pt>
                <c:pt idx="165">
                  <c:v>15035</c:v>
                </c:pt>
                <c:pt idx="166">
                  <c:v>15066</c:v>
                </c:pt>
                <c:pt idx="167">
                  <c:v>15096</c:v>
                </c:pt>
                <c:pt idx="168">
                  <c:v>15127</c:v>
                </c:pt>
                <c:pt idx="169">
                  <c:v>15157</c:v>
                </c:pt>
                <c:pt idx="170">
                  <c:v>15188</c:v>
                </c:pt>
                <c:pt idx="171">
                  <c:v>15218</c:v>
                </c:pt>
                <c:pt idx="172">
                  <c:v>15249</c:v>
                </c:pt>
                <c:pt idx="173">
                  <c:v>15280</c:v>
                </c:pt>
                <c:pt idx="174">
                  <c:v>15309</c:v>
                </c:pt>
                <c:pt idx="175">
                  <c:v>15341</c:v>
                </c:pt>
                <c:pt idx="176">
                  <c:v>15372</c:v>
                </c:pt>
                <c:pt idx="177">
                  <c:v>15400</c:v>
                </c:pt>
                <c:pt idx="178">
                  <c:v>15431</c:v>
                </c:pt>
                <c:pt idx="179">
                  <c:v>15461</c:v>
                </c:pt>
                <c:pt idx="180">
                  <c:v>15490</c:v>
                </c:pt>
                <c:pt idx="181">
                  <c:v>15522</c:v>
                </c:pt>
                <c:pt idx="182">
                  <c:v>15553</c:v>
                </c:pt>
                <c:pt idx="183">
                  <c:v>15584</c:v>
                </c:pt>
                <c:pt idx="184">
                  <c:v>15614</c:v>
                </c:pt>
                <c:pt idx="185">
                  <c:v>15645</c:v>
                </c:pt>
                <c:pt idx="186">
                  <c:v>15675</c:v>
                </c:pt>
                <c:pt idx="187">
                  <c:v>15706</c:v>
                </c:pt>
                <c:pt idx="188">
                  <c:v>15736</c:v>
                </c:pt>
                <c:pt idx="189">
                  <c:v>15764</c:v>
                </c:pt>
                <c:pt idx="190">
                  <c:v>15796</c:v>
                </c:pt>
                <c:pt idx="191">
                  <c:v>15826</c:v>
                </c:pt>
                <c:pt idx="192">
                  <c:v>15855</c:v>
                </c:pt>
                <c:pt idx="193">
                  <c:v>15887</c:v>
                </c:pt>
                <c:pt idx="194">
                  <c:v>15918</c:v>
                </c:pt>
                <c:pt idx="195">
                  <c:v>15949</c:v>
                </c:pt>
                <c:pt idx="196">
                  <c:v>15979</c:v>
                </c:pt>
                <c:pt idx="197">
                  <c:v>16009</c:v>
                </c:pt>
                <c:pt idx="198">
                  <c:v>16040</c:v>
                </c:pt>
                <c:pt idx="199">
                  <c:v>16071</c:v>
                </c:pt>
                <c:pt idx="200">
                  <c:v>16102</c:v>
                </c:pt>
                <c:pt idx="201">
                  <c:v>16131</c:v>
                </c:pt>
                <c:pt idx="202">
                  <c:v>16162</c:v>
                </c:pt>
                <c:pt idx="203">
                  <c:v>16191</c:v>
                </c:pt>
                <c:pt idx="204">
                  <c:v>16223</c:v>
                </c:pt>
                <c:pt idx="205">
                  <c:v>16253</c:v>
                </c:pt>
                <c:pt idx="206">
                  <c:v>16284</c:v>
                </c:pt>
                <c:pt idx="207">
                  <c:v>16315</c:v>
                </c:pt>
                <c:pt idx="208">
                  <c:v>16345</c:v>
                </c:pt>
                <c:pt idx="209">
                  <c:v>16376</c:v>
                </c:pt>
                <c:pt idx="210">
                  <c:v>16406</c:v>
                </c:pt>
                <c:pt idx="211">
                  <c:v>16436</c:v>
                </c:pt>
                <c:pt idx="212">
                  <c:v>16468</c:v>
                </c:pt>
                <c:pt idx="213">
                  <c:v>16496</c:v>
                </c:pt>
                <c:pt idx="214">
                  <c:v>16527</c:v>
                </c:pt>
                <c:pt idx="215">
                  <c:v>16557</c:v>
                </c:pt>
                <c:pt idx="216">
                  <c:v>16588</c:v>
                </c:pt>
                <c:pt idx="217">
                  <c:v>16618</c:v>
                </c:pt>
                <c:pt idx="218">
                  <c:v>16649</c:v>
                </c:pt>
                <c:pt idx="219">
                  <c:v>16680</c:v>
                </c:pt>
                <c:pt idx="220">
                  <c:v>16709</c:v>
                </c:pt>
                <c:pt idx="221">
                  <c:v>16741</c:v>
                </c:pt>
                <c:pt idx="222">
                  <c:v>16771</c:v>
                </c:pt>
                <c:pt idx="223">
                  <c:v>16802</c:v>
                </c:pt>
                <c:pt idx="224">
                  <c:v>16833</c:v>
                </c:pt>
                <c:pt idx="225">
                  <c:v>16861</c:v>
                </c:pt>
                <c:pt idx="226">
                  <c:v>16891</c:v>
                </c:pt>
                <c:pt idx="227">
                  <c:v>16922</c:v>
                </c:pt>
                <c:pt idx="228">
                  <c:v>16953</c:v>
                </c:pt>
                <c:pt idx="229">
                  <c:v>16981</c:v>
                </c:pt>
                <c:pt idx="230">
                  <c:v>17014</c:v>
                </c:pt>
                <c:pt idx="231">
                  <c:v>17044</c:v>
                </c:pt>
                <c:pt idx="232">
                  <c:v>17075</c:v>
                </c:pt>
                <c:pt idx="233">
                  <c:v>17106</c:v>
                </c:pt>
                <c:pt idx="234">
                  <c:v>17136</c:v>
                </c:pt>
                <c:pt idx="235">
                  <c:v>17167</c:v>
                </c:pt>
                <c:pt idx="236">
                  <c:v>17198</c:v>
                </c:pt>
                <c:pt idx="237">
                  <c:v>17226</c:v>
                </c:pt>
                <c:pt idx="238">
                  <c:v>17257</c:v>
                </c:pt>
                <c:pt idx="239">
                  <c:v>17287</c:v>
                </c:pt>
                <c:pt idx="240">
                  <c:v>17316</c:v>
                </c:pt>
                <c:pt idx="241">
                  <c:v>17348</c:v>
                </c:pt>
                <c:pt idx="242">
                  <c:v>17379</c:v>
                </c:pt>
                <c:pt idx="243">
                  <c:v>17408</c:v>
                </c:pt>
                <c:pt idx="244">
                  <c:v>17440</c:v>
                </c:pt>
                <c:pt idx="245">
                  <c:v>17471</c:v>
                </c:pt>
                <c:pt idx="246">
                  <c:v>17500</c:v>
                </c:pt>
                <c:pt idx="247">
                  <c:v>17532</c:v>
                </c:pt>
                <c:pt idx="248">
                  <c:v>17563</c:v>
                </c:pt>
                <c:pt idx="249">
                  <c:v>17591</c:v>
                </c:pt>
                <c:pt idx="250">
                  <c:v>17623</c:v>
                </c:pt>
                <c:pt idx="251">
                  <c:v>17653</c:v>
                </c:pt>
                <c:pt idx="252">
                  <c:v>17681</c:v>
                </c:pt>
                <c:pt idx="253">
                  <c:v>17714</c:v>
                </c:pt>
                <c:pt idx="254">
                  <c:v>17744</c:v>
                </c:pt>
                <c:pt idx="255">
                  <c:v>17776</c:v>
                </c:pt>
                <c:pt idx="256">
                  <c:v>17806</c:v>
                </c:pt>
                <c:pt idx="257">
                  <c:v>17836</c:v>
                </c:pt>
                <c:pt idx="258">
                  <c:v>17867</c:v>
                </c:pt>
                <c:pt idx="259">
                  <c:v>17898</c:v>
                </c:pt>
                <c:pt idx="260">
                  <c:v>17929</c:v>
                </c:pt>
                <c:pt idx="261">
                  <c:v>17957</c:v>
                </c:pt>
                <c:pt idx="262">
                  <c:v>17988</c:v>
                </c:pt>
                <c:pt idx="263">
                  <c:v>18018</c:v>
                </c:pt>
                <c:pt idx="264">
                  <c:v>18049</c:v>
                </c:pt>
                <c:pt idx="265">
                  <c:v>18079</c:v>
                </c:pt>
                <c:pt idx="266">
                  <c:v>18108</c:v>
                </c:pt>
                <c:pt idx="267">
                  <c:v>18141</c:v>
                </c:pt>
                <c:pt idx="268">
                  <c:v>18171</c:v>
                </c:pt>
                <c:pt idx="269">
                  <c:v>18202</c:v>
                </c:pt>
                <c:pt idx="270">
                  <c:v>18232</c:v>
                </c:pt>
                <c:pt idx="271">
                  <c:v>18263</c:v>
                </c:pt>
                <c:pt idx="272">
                  <c:v>18294</c:v>
                </c:pt>
                <c:pt idx="273">
                  <c:v>18322</c:v>
                </c:pt>
                <c:pt idx="274">
                  <c:v>18353</c:v>
                </c:pt>
                <c:pt idx="275">
                  <c:v>18382</c:v>
                </c:pt>
                <c:pt idx="276">
                  <c:v>18414</c:v>
                </c:pt>
                <c:pt idx="277">
                  <c:v>18444</c:v>
                </c:pt>
                <c:pt idx="278">
                  <c:v>18475</c:v>
                </c:pt>
                <c:pt idx="279">
                  <c:v>18506</c:v>
                </c:pt>
                <c:pt idx="280">
                  <c:v>18535</c:v>
                </c:pt>
                <c:pt idx="281">
                  <c:v>18567</c:v>
                </c:pt>
                <c:pt idx="282">
                  <c:v>18597</c:v>
                </c:pt>
                <c:pt idx="283">
                  <c:v>18627</c:v>
                </c:pt>
                <c:pt idx="284">
                  <c:v>18659</c:v>
                </c:pt>
                <c:pt idx="285">
                  <c:v>18687</c:v>
                </c:pt>
                <c:pt idx="286">
                  <c:v>18718</c:v>
                </c:pt>
                <c:pt idx="287">
                  <c:v>18748</c:v>
                </c:pt>
                <c:pt idx="288">
                  <c:v>18779</c:v>
                </c:pt>
                <c:pt idx="289">
                  <c:v>18808</c:v>
                </c:pt>
                <c:pt idx="290">
                  <c:v>18840</c:v>
                </c:pt>
                <c:pt idx="291">
                  <c:v>18871</c:v>
                </c:pt>
                <c:pt idx="292">
                  <c:v>18899</c:v>
                </c:pt>
                <c:pt idx="293">
                  <c:v>18932</c:v>
                </c:pt>
                <c:pt idx="294">
                  <c:v>18962</c:v>
                </c:pt>
                <c:pt idx="295">
                  <c:v>18993</c:v>
                </c:pt>
                <c:pt idx="296">
                  <c:v>19024</c:v>
                </c:pt>
                <c:pt idx="297">
                  <c:v>19053</c:v>
                </c:pt>
                <c:pt idx="298">
                  <c:v>19084</c:v>
                </c:pt>
                <c:pt idx="299">
                  <c:v>19114</c:v>
                </c:pt>
                <c:pt idx="300">
                  <c:v>19143</c:v>
                </c:pt>
                <c:pt idx="301">
                  <c:v>19175</c:v>
                </c:pt>
                <c:pt idx="302">
                  <c:v>19206</c:v>
                </c:pt>
                <c:pt idx="303">
                  <c:v>19235</c:v>
                </c:pt>
                <c:pt idx="304">
                  <c:v>19267</c:v>
                </c:pt>
                <c:pt idx="305">
                  <c:v>19298</c:v>
                </c:pt>
                <c:pt idx="306">
                  <c:v>19326</c:v>
                </c:pt>
                <c:pt idx="307">
                  <c:v>19359</c:v>
                </c:pt>
                <c:pt idx="308">
                  <c:v>19389</c:v>
                </c:pt>
                <c:pt idx="309">
                  <c:v>19417</c:v>
                </c:pt>
                <c:pt idx="310">
                  <c:v>19449</c:v>
                </c:pt>
                <c:pt idx="311">
                  <c:v>19479</c:v>
                </c:pt>
                <c:pt idx="312">
                  <c:v>19508</c:v>
                </c:pt>
                <c:pt idx="313">
                  <c:v>19540</c:v>
                </c:pt>
                <c:pt idx="314">
                  <c:v>19571</c:v>
                </c:pt>
                <c:pt idx="315">
                  <c:v>19602</c:v>
                </c:pt>
                <c:pt idx="316">
                  <c:v>19632</c:v>
                </c:pt>
                <c:pt idx="317">
                  <c:v>19662</c:v>
                </c:pt>
                <c:pt idx="318">
                  <c:v>19693</c:v>
                </c:pt>
                <c:pt idx="319">
                  <c:v>19724</c:v>
                </c:pt>
                <c:pt idx="320">
                  <c:v>19753</c:v>
                </c:pt>
                <c:pt idx="321">
                  <c:v>19781</c:v>
                </c:pt>
                <c:pt idx="322">
                  <c:v>19814</c:v>
                </c:pt>
                <c:pt idx="323">
                  <c:v>19844</c:v>
                </c:pt>
                <c:pt idx="324">
                  <c:v>19872</c:v>
                </c:pt>
                <c:pt idx="325">
                  <c:v>19905</c:v>
                </c:pt>
                <c:pt idx="326">
                  <c:v>19935</c:v>
                </c:pt>
                <c:pt idx="327">
                  <c:v>19967</c:v>
                </c:pt>
                <c:pt idx="328">
                  <c:v>19997</c:v>
                </c:pt>
                <c:pt idx="329">
                  <c:v>20026</c:v>
                </c:pt>
                <c:pt idx="330">
                  <c:v>20058</c:v>
                </c:pt>
                <c:pt idx="331">
                  <c:v>20089</c:v>
                </c:pt>
                <c:pt idx="332">
                  <c:v>20120</c:v>
                </c:pt>
                <c:pt idx="333">
                  <c:v>20148</c:v>
                </c:pt>
                <c:pt idx="334">
                  <c:v>20179</c:v>
                </c:pt>
                <c:pt idx="335">
                  <c:v>20208</c:v>
                </c:pt>
                <c:pt idx="336">
                  <c:v>20240</c:v>
                </c:pt>
                <c:pt idx="337">
                  <c:v>20270</c:v>
                </c:pt>
                <c:pt idx="338">
                  <c:v>20299</c:v>
                </c:pt>
                <c:pt idx="339">
                  <c:v>20332</c:v>
                </c:pt>
                <c:pt idx="340">
                  <c:v>20362</c:v>
                </c:pt>
                <c:pt idx="341">
                  <c:v>20393</c:v>
                </c:pt>
                <c:pt idx="342">
                  <c:v>20423</c:v>
                </c:pt>
                <c:pt idx="343">
                  <c:v>20453</c:v>
                </c:pt>
                <c:pt idx="344">
                  <c:v>20485</c:v>
                </c:pt>
                <c:pt idx="345">
                  <c:v>20514</c:v>
                </c:pt>
                <c:pt idx="346">
                  <c:v>20543</c:v>
                </c:pt>
                <c:pt idx="347">
                  <c:v>20575</c:v>
                </c:pt>
                <c:pt idx="348">
                  <c:v>20606</c:v>
                </c:pt>
                <c:pt idx="349">
                  <c:v>20635</c:v>
                </c:pt>
                <c:pt idx="350">
                  <c:v>20667</c:v>
                </c:pt>
                <c:pt idx="351">
                  <c:v>20698</c:v>
                </c:pt>
                <c:pt idx="352">
                  <c:v>20726</c:v>
                </c:pt>
                <c:pt idx="353">
                  <c:v>20759</c:v>
                </c:pt>
                <c:pt idx="354">
                  <c:v>20789</c:v>
                </c:pt>
                <c:pt idx="355">
                  <c:v>20820</c:v>
                </c:pt>
                <c:pt idx="356">
                  <c:v>20851</c:v>
                </c:pt>
                <c:pt idx="357">
                  <c:v>20879</c:v>
                </c:pt>
                <c:pt idx="358">
                  <c:v>20908</c:v>
                </c:pt>
                <c:pt idx="359">
                  <c:v>20940</c:v>
                </c:pt>
                <c:pt idx="360">
                  <c:v>20971</c:v>
                </c:pt>
                <c:pt idx="361">
                  <c:v>20999</c:v>
                </c:pt>
                <c:pt idx="362">
                  <c:v>21032</c:v>
                </c:pt>
                <c:pt idx="363">
                  <c:v>21062</c:v>
                </c:pt>
                <c:pt idx="364">
                  <c:v>21093</c:v>
                </c:pt>
                <c:pt idx="365">
                  <c:v>21124</c:v>
                </c:pt>
                <c:pt idx="366">
                  <c:v>21153</c:v>
                </c:pt>
                <c:pt idx="367">
                  <c:v>21185</c:v>
                </c:pt>
                <c:pt idx="368">
                  <c:v>21216</c:v>
                </c:pt>
                <c:pt idx="369">
                  <c:v>21244</c:v>
                </c:pt>
                <c:pt idx="370">
                  <c:v>21275</c:v>
                </c:pt>
                <c:pt idx="371">
                  <c:v>21305</c:v>
                </c:pt>
                <c:pt idx="372">
                  <c:v>21334</c:v>
                </c:pt>
                <c:pt idx="373">
                  <c:v>21366</c:v>
                </c:pt>
                <c:pt idx="374">
                  <c:v>21397</c:v>
                </c:pt>
                <c:pt idx="375">
                  <c:v>21426</c:v>
                </c:pt>
                <c:pt idx="376">
                  <c:v>21458</c:v>
                </c:pt>
                <c:pt idx="377">
                  <c:v>21489</c:v>
                </c:pt>
                <c:pt idx="378">
                  <c:v>21517</c:v>
                </c:pt>
                <c:pt idx="379">
                  <c:v>21550</c:v>
                </c:pt>
                <c:pt idx="380">
                  <c:v>21580</c:v>
                </c:pt>
                <c:pt idx="381">
                  <c:v>21608</c:v>
                </c:pt>
                <c:pt idx="382">
                  <c:v>21640</c:v>
                </c:pt>
                <c:pt idx="383">
                  <c:v>21670</c:v>
                </c:pt>
                <c:pt idx="384">
                  <c:v>21699</c:v>
                </c:pt>
                <c:pt idx="385">
                  <c:v>21731</c:v>
                </c:pt>
                <c:pt idx="386">
                  <c:v>21762</c:v>
                </c:pt>
                <c:pt idx="387">
                  <c:v>21793</c:v>
                </c:pt>
                <c:pt idx="388">
                  <c:v>21823</c:v>
                </c:pt>
                <c:pt idx="389">
                  <c:v>21853</c:v>
                </c:pt>
                <c:pt idx="390">
                  <c:v>21884</c:v>
                </c:pt>
                <c:pt idx="391">
                  <c:v>21915</c:v>
                </c:pt>
                <c:pt idx="392">
                  <c:v>21944</c:v>
                </c:pt>
                <c:pt idx="393">
                  <c:v>21975</c:v>
                </c:pt>
                <c:pt idx="394">
                  <c:v>22006</c:v>
                </c:pt>
                <c:pt idx="395">
                  <c:v>22035</c:v>
                </c:pt>
                <c:pt idx="396">
                  <c:v>22067</c:v>
                </c:pt>
                <c:pt idx="397">
                  <c:v>22097</c:v>
                </c:pt>
                <c:pt idx="398">
                  <c:v>22126</c:v>
                </c:pt>
                <c:pt idx="399">
                  <c:v>22159</c:v>
                </c:pt>
                <c:pt idx="400">
                  <c:v>22189</c:v>
                </c:pt>
                <c:pt idx="401">
                  <c:v>22220</c:v>
                </c:pt>
                <c:pt idx="402">
                  <c:v>22250</c:v>
                </c:pt>
                <c:pt idx="403">
                  <c:v>22280</c:v>
                </c:pt>
                <c:pt idx="404">
                  <c:v>22312</c:v>
                </c:pt>
                <c:pt idx="405">
                  <c:v>22340</c:v>
                </c:pt>
                <c:pt idx="406">
                  <c:v>22370</c:v>
                </c:pt>
                <c:pt idx="407">
                  <c:v>22399</c:v>
                </c:pt>
                <c:pt idx="408">
                  <c:v>22432</c:v>
                </c:pt>
                <c:pt idx="409">
                  <c:v>22462</c:v>
                </c:pt>
                <c:pt idx="410">
                  <c:v>22493</c:v>
                </c:pt>
                <c:pt idx="411">
                  <c:v>22524</c:v>
                </c:pt>
                <c:pt idx="412">
                  <c:v>22553</c:v>
                </c:pt>
                <c:pt idx="413">
                  <c:v>22585</c:v>
                </c:pt>
                <c:pt idx="414">
                  <c:v>22615</c:v>
                </c:pt>
                <c:pt idx="415">
                  <c:v>22644</c:v>
                </c:pt>
                <c:pt idx="416">
                  <c:v>22677</c:v>
                </c:pt>
                <c:pt idx="417">
                  <c:v>22705</c:v>
                </c:pt>
                <c:pt idx="418">
                  <c:v>22735</c:v>
                </c:pt>
                <c:pt idx="419">
                  <c:v>22766</c:v>
                </c:pt>
                <c:pt idx="420">
                  <c:v>22797</c:v>
                </c:pt>
                <c:pt idx="421">
                  <c:v>22826</c:v>
                </c:pt>
                <c:pt idx="422">
                  <c:v>22858</c:v>
                </c:pt>
                <c:pt idx="423">
                  <c:v>22889</c:v>
                </c:pt>
                <c:pt idx="424">
                  <c:v>22917</c:v>
                </c:pt>
                <c:pt idx="425">
                  <c:v>22950</c:v>
                </c:pt>
                <c:pt idx="426">
                  <c:v>22980</c:v>
                </c:pt>
                <c:pt idx="427">
                  <c:v>23011</c:v>
                </c:pt>
                <c:pt idx="428">
                  <c:v>23042</c:v>
                </c:pt>
                <c:pt idx="429">
                  <c:v>23070</c:v>
                </c:pt>
                <c:pt idx="430">
                  <c:v>23099</c:v>
                </c:pt>
                <c:pt idx="431">
                  <c:v>23131</c:v>
                </c:pt>
                <c:pt idx="432">
                  <c:v>23162</c:v>
                </c:pt>
                <c:pt idx="433">
                  <c:v>23190</c:v>
                </c:pt>
                <c:pt idx="434">
                  <c:v>23223</c:v>
                </c:pt>
                <c:pt idx="435">
                  <c:v>23253</c:v>
                </c:pt>
                <c:pt idx="436">
                  <c:v>23284</c:v>
                </c:pt>
                <c:pt idx="437">
                  <c:v>23315</c:v>
                </c:pt>
                <c:pt idx="438">
                  <c:v>23344</c:v>
                </c:pt>
                <c:pt idx="439">
                  <c:v>23376</c:v>
                </c:pt>
                <c:pt idx="440">
                  <c:v>23407</c:v>
                </c:pt>
                <c:pt idx="441">
                  <c:v>23435</c:v>
                </c:pt>
                <c:pt idx="442">
                  <c:v>23467</c:v>
                </c:pt>
                <c:pt idx="443">
                  <c:v>23497</c:v>
                </c:pt>
                <c:pt idx="444">
                  <c:v>23525</c:v>
                </c:pt>
                <c:pt idx="445">
                  <c:v>23558</c:v>
                </c:pt>
                <c:pt idx="446">
                  <c:v>23589</c:v>
                </c:pt>
                <c:pt idx="447">
                  <c:v>23620</c:v>
                </c:pt>
                <c:pt idx="448">
                  <c:v>23650</c:v>
                </c:pt>
                <c:pt idx="449">
                  <c:v>23680</c:v>
                </c:pt>
                <c:pt idx="450">
                  <c:v>23711</c:v>
                </c:pt>
                <c:pt idx="451">
                  <c:v>23742</c:v>
                </c:pt>
                <c:pt idx="452">
                  <c:v>23771</c:v>
                </c:pt>
                <c:pt idx="453">
                  <c:v>23799</c:v>
                </c:pt>
                <c:pt idx="454">
                  <c:v>23832</c:v>
                </c:pt>
                <c:pt idx="455">
                  <c:v>23862</c:v>
                </c:pt>
                <c:pt idx="456">
                  <c:v>23890</c:v>
                </c:pt>
                <c:pt idx="457">
                  <c:v>23923</c:v>
                </c:pt>
                <c:pt idx="458">
                  <c:v>23953</c:v>
                </c:pt>
                <c:pt idx="459">
                  <c:v>23985</c:v>
                </c:pt>
                <c:pt idx="460">
                  <c:v>24015</c:v>
                </c:pt>
                <c:pt idx="461">
                  <c:v>24044</c:v>
                </c:pt>
                <c:pt idx="462">
                  <c:v>24076</c:v>
                </c:pt>
                <c:pt idx="463">
                  <c:v>24107</c:v>
                </c:pt>
                <c:pt idx="464">
                  <c:v>24138</c:v>
                </c:pt>
                <c:pt idx="465">
                  <c:v>24166</c:v>
                </c:pt>
                <c:pt idx="466">
                  <c:v>24197</c:v>
                </c:pt>
                <c:pt idx="467">
                  <c:v>24226</c:v>
                </c:pt>
                <c:pt idx="468">
                  <c:v>24258</c:v>
                </c:pt>
                <c:pt idx="469">
                  <c:v>24288</c:v>
                </c:pt>
                <c:pt idx="470">
                  <c:v>24317</c:v>
                </c:pt>
                <c:pt idx="471">
                  <c:v>24350</c:v>
                </c:pt>
                <c:pt idx="472">
                  <c:v>24380</c:v>
                </c:pt>
                <c:pt idx="473">
                  <c:v>24411</c:v>
                </c:pt>
                <c:pt idx="474">
                  <c:v>24441</c:v>
                </c:pt>
                <c:pt idx="475">
                  <c:v>24471</c:v>
                </c:pt>
                <c:pt idx="476">
                  <c:v>24503</c:v>
                </c:pt>
                <c:pt idx="477">
                  <c:v>24531</c:v>
                </c:pt>
                <c:pt idx="478">
                  <c:v>24562</c:v>
                </c:pt>
                <c:pt idx="479">
                  <c:v>24590</c:v>
                </c:pt>
                <c:pt idx="480">
                  <c:v>24623</c:v>
                </c:pt>
                <c:pt idx="481">
                  <c:v>24653</c:v>
                </c:pt>
                <c:pt idx="482">
                  <c:v>24684</c:v>
                </c:pt>
                <c:pt idx="483">
                  <c:v>24715</c:v>
                </c:pt>
                <c:pt idx="484">
                  <c:v>24744</c:v>
                </c:pt>
                <c:pt idx="485">
                  <c:v>24776</c:v>
                </c:pt>
                <c:pt idx="486">
                  <c:v>24806</c:v>
                </c:pt>
                <c:pt idx="487">
                  <c:v>24835</c:v>
                </c:pt>
                <c:pt idx="488">
                  <c:v>24868</c:v>
                </c:pt>
                <c:pt idx="489">
                  <c:v>24897</c:v>
                </c:pt>
                <c:pt idx="490">
                  <c:v>24926</c:v>
                </c:pt>
                <c:pt idx="491">
                  <c:v>24958</c:v>
                </c:pt>
                <c:pt idx="492">
                  <c:v>24989</c:v>
                </c:pt>
                <c:pt idx="493">
                  <c:v>25017</c:v>
                </c:pt>
                <c:pt idx="494">
                  <c:v>25049</c:v>
                </c:pt>
                <c:pt idx="495">
                  <c:v>25080</c:v>
                </c:pt>
                <c:pt idx="496">
                  <c:v>25111</c:v>
                </c:pt>
                <c:pt idx="497">
                  <c:v>25142</c:v>
                </c:pt>
                <c:pt idx="498">
                  <c:v>25171</c:v>
                </c:pt>
                <c:pt idx="499">
                  <c:v>25203</c:v>
                </c:pt>
                <c:pt idx="500">
                  <c:v>25234</c:v>
                </c:pt>
                <c:pt idx="501">
                  <c:v>25262</c:v>
                </c:pt>
                <c:pt idx="502">
                  <c:v>25290</c:v>
                </c:pt>
                <c:pt idx="503">
                  <c:v>25323</c:v>
                </c:pt>
                <c:pt idx="504">
                  <c:v>25352</c:v>
                </c:pt>
                <c:pt idx="505">
                  <c:v>25384</c:v>
                </c:pt>
                <c:pt idx="506">
                  <c:v>25415</c:v>
                </c:pt>
                <c:pt idx="507">
                  <c:v>25444</c:v>
                </c:pt>
                <c:pt idx="508">
                  <c:v>25476</c:v>
                </c:pt>
                <c:pt idx="509">
                  <c:v>25507</c:v>
                </c:pt>
                <c:pt idx="510">
                  <c:v>25535</c:v>
                </c:pt>
                <c:pt idx="511">
                  <c:v>25568</c:v>
                </c:pt>
                <c:pt idx="512">
                  <c:v>25598</c:v>
                </c:pt>
                <c:pt idx="513">
                  <c:v>25626</c:v>
                </c:pt>
                <c:pt idx="514">
                  <c:v>25658</c:v>
                </c:pt>
                <c:pt idx="515">
                  <c:v>25688</c:v>
                </c:pt>
                <c:pt idx="516">
                  <c:v>25717</c:v>
                </c:pt>
                <c:pt idx="517">
                  <c:v>25749</c:v>
                </c:pt>
                <c:pt idx="518">
                  <c:v>25780</c:v>
                </c:pt>
                <c:pt idx="519">
                  <c:v>25811</c:v>
                </c:pt>
                <c:pt idx="520">
                  <c:v>25841</c:v>
                </c:pt>
                <c:pt idx="521">
                  <c:v>25871</c:v>
                </c:pt>
                <c:pt idx="522">
                  <c:v>25902</c:v>
                </c:pt>
                <c:pt idx="523">
                  <c:v>25933</c:v>
                </c:pt>
                <c:pt idx="524">
                  <c:v>25962</c:v>
                </c:pt>
                <c:pt idx="525">
                  <c:v>25990</c:v>
                </c:pt>
                <c:pt idx="526">
                  <c:v>26023</c:v>
                </c:pt>
                <c:pt idx="527">
                  <c:v>26053</c:v>
                </c:pt>
                <c:pt idx="528">
                  <c:v>26081</c:v>
                </c:pt>
                <c:pt idx="529">
                  <c:v>26114</c:v>
                </c:pt>
                <c:pt idx="530">
                  <c:v>26144</c:v>
                </c:pt>
                <c:pt idx="531">
                  <c:v>26176</c:v>
                </c:pt>
                <c:pt idx="532">
                  <c:v>26206</c:v>
                </c:pt>
                <c:pt idx="533">
                  <c:v>26235</c:v>
                </c:pt>
                <c:pt idx="534">
                  <c:v>26267</c:v>
                </c:pt>
                <c:pt idx="535">
                  <c:v>26298</c:v>
                </c:pt>
                <c:pt idx="536">
                  <c:v>26329</c:v>
                </c:pt>
                <c:pt idx="537">
                  <c:v>26358</c:v>
                </c:pt>
                <c:pt idx="538">
                  <c:v>26388</c:v>
                </c:pt>
                <c:pt idx="539">
                  <c:v>26417</c:v>
                </c:pt>
                <c:pt idx="540">
                  <c:v>26450</c:v>
                </c:pt>
                <c:pt idx="541">
                  <c:v>26480</c:v>
                </c:pt>
                <c:pt idx="542">
                  <c:v>26511</c:v>
                </c:pt>
                <c:pt idx="543">
                  <c:v>26542</c:v>
                </c:pt>
                <c:pt idx="544">
                  <c:v>26571</c:v>
                </c:pt>
                <c:pt idx="545">
                  <c:v>26603</c:v>
                </c:pt>
                <c:pt idx="546">
                  <c:v>26633</c:v>
                </c:pt>
                <c:pt idx="547">
                  <c:v>26662</c:v>
                </c:pt>
                <c:pt idx="548">
                  <c:v>26695</c:v>
                </c:pt>
                <c:pt idx="549">
                  <c:v>26723</c:v>
                </c:pt>
                <c:pt idx="550">
                  <c:v>26753</c:v>
                </c:pt>
                <c:pt idx="551">
                  <c:v>26784</c:v>
                </c:pt>
                <c:pt idx="552">
                  <c:v>26815</c:v>
                </c:pt>
                <c:pt idx="553">
                  <c:v>26844</c:v>
                </c:pt>
                <c:pt idx="554">
                  <c:v>26876</c:v>
                </c:pt>
                <c:pt idx="555">
                  <c:v>26907</c:v>
                </c:pt>
                <c:pt idx="556">
                  <c:v>26935</c:v>
                </c:pt>
                <c:pt idx="557">
                  <c:v>26968</c:v>
                </c:pt>
                <c:pt idx="558">
                  <c:v>26998</c:v>
                </c:pt>
                <c:pt idx="559">
                  <c:v>27029</c:v>
                </c:pt>
                <c:pt idx="560">
                  <c:v>27060</c:v>
                </c:pt>
                <c:pt idx="561">
                  <c:v>27088</c:v>
                </c:pt>
                <c:pt idx="562">
                  <c:v>27117</c:v>
                </c:pt>
                <c:pt idx="563">
                  <c:v>27149</c:v>
                </c:pt>
                <c:pt idx="564">
                  <c:v>27180</c:v>
                </c:pt>
                <c:pt idx="565">
                  <c:v>27208</c:v>
                </c:pt>
                <c:pt idx="566">
                  <c:v>27241</c:v>
                </c:pt>
                <c:pt idx="567">
                  <c:v>27271</c:v>
                </c:pt>
                <c:pt idx="568">
                  <c:v>27302</c:v>
                </c:pt>
                <c:pt idx="569">
                  <c:v>27333</c:v>
                </c:pt>
                <c:pt idx="570">
                  <c:v>27362</c:v>
                </c:pt>
                <c:pt idx="571">
                  <c:v>27394</c:v>
                </c:pt>
                <c:pt idx="572">
                  <c:v>27425</c:v>
                </c:pt>
                <c:pt idx="573">
                  <c:v>27453</c:v>
                </c:pt>
                <c:pt idx="574">
                  <c:v>27484</c:v>
                </c:pt>
                <c:pt idx="575">
                  <c:v>27514</c:v>
                </c:pt>
                <c:pt idx="576">
                  <c:v>27544</c:v>
                </c:pt>
                <c:pt idx="577">
                  <c:v>27575</c:v>
                </c:pt>
                <c:pt idx="578">
                  <c:v>27606</c:v>
                </c:pt>
                <c:pt idx="579">
                  <c:v>27635</c:v>
                </c:pt>
                <c:pt idx="580">
                  <c:v>27667</c:v>
                </c:pt>
                <c:pt idx="581">
                  <c:v>27698</c:v>
                </c:pt>
                <c:pt idx="582">
                  <c:v>27726</c:v>
                </c:pt>
                <c:pt idx="583">
                  <c:v>27759</c:v>
                </c:pt>
                <c:pt idx="584">
                  <c:v>27789</c:v>
                </c:pt>
                <c:pt idx="585">
                  <c:v>27817</c:v>
                </c:pt>
                <c:pt idx="586">
                  <c:v>27850</c:v>
                </c:pt>
                <c:pt idx="587">
                  <c:v>27880</c:v>
                </c:pt>
                <c:pt idx="588">
                  <c:v>27908</c:v>
                </c:pt>
                <c:pt idx="589">
                  <c:v>27941</c:v>
                </c:pt>
                <c:pt idx="590">
                  <c:v>27971</c:v>
                </c:pt>
                <c:pt idx="591">
                  <c:v>28003</c:v>
                </c:pt>
                <c:pt idx="592">
                  <c:v>28033</c:v>
                </c:pt>
                <c:pt idx="593">
                  <c:v>28062</c:v>
                </c:pt>
                <c:pt idx="594">
                  <c:v>28094</c:v>
                </c:pt>
                <c:pt idx="595">
                  <c:v>28125</c:v>
                </c:pt>
                <c:pt idx="596">
                  <c:v>28156</c:v>
                </c:pt>
                <c:pt idx="597">
                  <c:v>28184</c:v>
                </c:pt>
                <c:pt idx="598">
                  <c:v>28215</c:v>
                </c:pt>
                <c:pt idx="599">
                  <c:v>28244</c:v>
                </c:pt>
                <c:pt idx="600">
                  <c:v>28276</c:v>
                </c:pt>
                <c:pt idx="601">
                  <c:v>28306</c:v>
                </c:pt>
                <c:pt idx="602">
                  <c:v>28335</c:v>
                </c:pt>
                <c:pt idx="603">
                  <c:v>28368</c:v>
                </c:pt>
                <c:pt idx="604">
                  <c:v>28398</c:v>
                </c:pt>
                <c:pt idx="605">
                  <c:v>28429</c:v>
                </c:pt>
                <c:pt idx="606">
                  <c:v>28459</c:v>
                </c:pt>
                <c:pt idx="607">
                  <c:v>28489</c:v>
                </c:pt>
                <c:pt idx="608">
                  <c:v>28521</c:v>
                </c:pt>
                <c:pt idx="609">
                  <c:v>28549</c:v>
                </c:pt>
                <c:pt idx="610">
                  <c:v>28580</c:v>
                </c:pt>
                <c:pt idx="611">
                  <c:v>28608</c:v>
                </c:pt>
                <c:pt idx="612">
                  <c:v>28641</c:v>
                </c:pt>
                <c:pt idx="613">
                  <c:v>28671</c:v>
                </c:pt>
                <c:pt idx="614">
                  <c:v>28702</c:v>
                </c:pt>
                <c:pt idx="615">
                  <c:v>28733</c:v>
                </c:pt>
                <c:pt idx="616">
                  <c:v>28762</c:v>
                </c:pt>
                <c:pt idx="617">
                  <c:v>28794</c:v>
                </c:pt>
                <c:pt idx="618">
                  <c:v>28824</c:v>
                </c:pt>
                <c:pt idx="619">
                  <c:v>28853</c:v>
                </c:pt>
                <c:pt idx="620">
                  <c:v>28886</c:v>
                </c:pt>
                <c:pt idx="621">
                  <c:v>28914</c:v>
                </c:pt>
                <c:pt idx="622">
                  <c:v>28944</c:v>
                </c:pt>
                <c:pt idx="623">
                  <c:v>28975</c:v>
                </c:pt>
                <c:pt idx="624">
                  <c:v>29006</c:v>
                </c:pt>
                <c:pt idx="625">
                  <c:v>29035</c:v>
                </c:pt>
                <c:pt idx="626">
                  <c:v>29067</c:v>
                </c:pt>
                <c:pt idx="627">
                  <c:v>29098</c:v>
                </c:pt>
                <c:pt idx="628">
                  <c:v>29126</c:v>
                </c:pt>
                <c:pt idx="629">
                  <c:v>29159</c:v>
                </c:pt>
                <c:pt idx="630">
                  <c:v>29189</c:v>
                </c:pt>
                <c:pt idx="631">
                  <c:v>29220</c:v>
                </c:pt>
                <c:pt idx="632">
                  <c:v>29251</c:v>
                </c:pt>
                <c:pt idx="633">
                  <c:v>29280</c:v>
                </c:pt>
                <c:pt idx="634">
                  <c:v>29311</c:v>
                </c:pt>
                <c:pt idx="635">
                  <c:v>29341</c:v>
                </c:pt>
                <c:pt idx="636">
                  <c:v>29371</c:v>
                </c:pt>
                <c:pt idx="637">
                  <c:v>29402</c:v>
                </c:pt>
                <c:pt idx="638">
                  <c:v>29433</c:v>
                </c:pt>
                <c:pt idx="639">
                  <c:v>29462</c:v>
                </c:pt>
                <c:pt idx="640">
                  <c:v>29494</c:v>
                </c:pt>
                <c:pt idx="641">
                  <c:v>29525</c:v>
                </c:pt>
                <c:pt idx="642">
                  <c:v>29553</c:v>
                </c:pt>
                <c:pt idx="643">
                  <c:v>29586</c:v>
                </c:pt>
                <c:pt idx="644">
                  <c:v>29616</c:v>
                </c:pt>
                <c:pt idx="645">
                  <c:v>29644</c:v>
                </c:pt>
                <c:pt idx="646">
                  <c:v>29676</c:v>
                </c:pt>
                <c:pt idx="647">
                  <c:v>29706</c:v>
                </c:pt>
                <c:pt idx="648">
                  <c:v>29735</c:v>
                </c:pt>
                <c:pt idx="649">
                  <c:v>29767</c:v>
                </c:pt>
                <c:pt idx="650">
                  <c:v>29798</c:v>
                </c:pt>
                <c:pt idx="651">
                  <c:v>29829</c:v>
                </c:pt>
                <c:pt idx="652">
                  <c:v>29859</c:v>
                </c:pt>
                <c:pt idx="653">
                  <c:v>29889</c:v>
                </c:pt>
                <c:pt idx="654">
                  <c:v>29920</c:v>
                </c:pt>
                <c:pt idx="655">
                  <c:v>29951</c:v>
                </c:pt>
                <c:pt idx="656">
                  <c:v>29980</c:v>
                </c:pt>
                <c:pt idx="657">
                  <c:v>30008</c:v>
                </c:pt>
                <c:pt idx="658">
                  <c:v>30041</c:v>
                </c:pt>
                <c:pt idx="659">
                  <c:v>30071</c:v>
                </c:pt>
                <c:pt idx="660">
                  <c:v>30099</c:v>
                </c:pt>
                <c:pt idx="661">
                  <c:v>30132</c:v>
                </c:pt>
                <c:pt idx="662">
                  <c:v>30162</c:v>
                </c:pt>
                <c:pt idx="663">
                  <c:v>30194</c:v>
                </c:pt>
                <c:pt idx="664">
                  <c:v>30224</c:v>
                </c:pt>
                <c:pt idx="665">
                  <c:v>30253</c:v>
                </c:pt>
                <c:pt idx="666">
                  <c:v>30285</c:v>
                </c:pt>
                <c:pt idx="667">
                  <c:v>30316</c:v>
                </c:pt>
                <c:pt idx="668">
                  <c:v>30347</c:v>
                </c:pt>
                <c:pt idx="669">
                  <c:v>30375</c:v>
                </c:pt>
                <c:pt idx="670">
                  <c:v>30406</c:v>
                </c:pt>
                <c:pt idx="671">
                  <c:v>30435</c:v>
                </c:pt>
                <c:pt idx="672">
                  <c:v>30467</c:v>
                </c:pt>
                <c:pt idx="673">
                  <c:v>30497</c:v>
                </c:pt>
                <c:pt idx="674">
                  <c:v>30526</c:v>
                </c:pt>
                <c:pt idx="675">
                  <c:v>30559</c:v>
                </c:pt>
                <c:pt idx="676">
                  <c:v>30589</c:v>
                </c:pt>
                <c:pt idx="677">
                  <c:v>30620</c:v>
                </c:pt>
                <c:pt idx="678">
                  <c:v>30650</c:v>
                </c:pt>
                <c:pt idx="679">
                  <c:v>30680</c:v>
                </c:pt>
                <c:pt idx="680">
                  <c:v>30712</c:v>
                </c:pt>
                <c:pt idx="681">
                  <c:v>30741</c:v>
                </c:pt>
                <c:pt idx="682">
                  <c:v>30771</c:v>
                </c:pt>
                <c:pt idx="683">
                  <c:v>30802</c:v>
                </c:pt>
                <c:pt idx="684">
                  <c:v>30833</c:v>
                </c:pt>
                <c:pt idx="685">
                  <c:v>30862</c:v>
                </c:pt>
                <c:pt idx="686">
                  <c:v>30894</c:v>
                </c:pt>
                <c:pt idx="687">
                  <c:v>30925</c:v>
                </c:pt>
                <c:pt idx="688">
                  <c:v>30953</c:v>
                </c:pt>
                <c:pt idx="689">
                  <c:v>30986</c:v>
                </c:pt>
                <c:pt idx="690">
                  <c:v>31016</c:v>
                </c:pt>
                <c:pt idx="691">
                  <c:v>31047</c:v>
                </c:pt>
                <c:pt idx="692">
                  <c:v>31078</c:v>
                </c:pt>
                <c:pt idx="693">
                  <c:v>31106</c:v>
                </c:pt>
                <c:pt idx="694">
                  <c:v>31135</c:v>
                </c:pt>
                <c:pt idx="695">
                  <c:v>31167</c:v>
                </c:pt>
                <c:pt idx="696">
                  <c:v>31198</c:v>
                </c:pt>
                <c:pt idx="697">
                  <c:v>31226</c:v>
                </c:pt>
                <c:pt idx="698">
                  <c:v>31259</c:v>
                </c:pt>
                <c:pt idx="699">
                  <c:v>31289</c:v>
                </c:pt>
                <c:pt idx="700">
                  <c:v>31320</c:v>
                </c:pt>
                <c:pt idx="701">
                  <c:v>31351</c:v>
                </c:pt>
                <c:pt idx="702">
                  <c:v>31380</c:v>
                </c:pt>
                <c:pt idx="703">
                  <c:v>31412</c:v>
                </c:pt>
                <c:pt idx="704">
                  <c:v>31443</c:v>
                </c:pt>
                <c:pt idx="705">
                  <c:v>31471</c:v>
                </c:pt>
                <c:pt idx="706">
                  <c:v>31502</c:v>
                </c:pt>
                <c:pt idx="707">
                  <c:v>31532</c:v>
                </c:pt>
                <c:pt idx="708">
                  <c:v>31562</c:v>
                </c:pt>
                <c:pt idx="709">
                  <c:v>31593</c:v>
                </c:pt>
                <c:pt idx="710">
                  <c:v>31624</c:v>
                </c:pt>
                <c:pt idx="711">
                  <c:v>31653</c:v>
                </c:pt>
                <c:pt idx="712">
                  <c:v>31685</c:v>
                </c:pt>
                <c:pt idx="713">
                  <c:v>31716</c:v>
                </c:pt>
                <c:pt idx="714">
                  <c:v>31744</c:v>
                </c:pt>
                <c:pt idx="715">
                  <c:v>31777</c:v>
                </c:pt>
                <c:pt idx="716">
                  <c:v>31807</c:v>
                </c:pt>
                <c:pt idx="717">
                  <c:v>31835</c:v>
                </c:pt>
                <c:pt idx="718">
                  <c:v>31867</c:v>
                </c:pt>
                <c:pt idx="719">
                  <c:v>31897</c:v>
                </c:pt>
                <c:pt idx="720">
                  <c:v>31926</c:v>
                </c:pt>
                <c:pt idx="721">
                  <c:v>31958</c:v>
                </c:pt>
                <c:pt idx="722">
                  <c:v>31989</c:v>
                </c:pt>
                <c:pt idx="723">
                  <c:v>32020</c:v>
                </c:pt>
                <c:pt idx="724">
                  <c:v>32050</c:v>
                </c:pt>
                <c:pt idx="725">
                  <c:v>32080</c:v>
                </c:pt>
                <c:pt idx="726">
                  <c:v>32111</c:v>
                </c:pt>
                <c:pt idx="727">
                  <c:v>32142</c:v>
                </c:pt>
                <c:pt idx="728">
                  <c:v>32171</c:v>
                </c:pt>
                <c:pt idx="729">
                  <c:v>32202</c:v>
                </c:pt>
                <c:pt idx="730">
                  <c:v>32233</c:v>
                </c:pt>
                <c:pt idx="731">
                  <c:v>32262</c:v>
                </c:pt>
                <c:pt idx="732">
                  <c:v>32294</c:v>
                </c:pt>
                <c:pt idx="733">
                  <c:v>32324</c:v>
                </c:pt>
                <c:pt idx="734">
                  <c:v>32353</c:v>
                </c:pt>
                <c:pt idx="735">
                  <c:v>32386</c:v>
                </c:pt>
                <c:pt idx="736">
                  <c:v>32416</c:v>
                </c:pt>
                <c:pt idx="737">
                  <c:v>32447</c:v>
                </c:pt>
                <c:pt idx="738">
                  <c:v>32477</c:v>
                </c:pt>
                <c:pt idx="739">
                  <c:v>32507</c:v>
                </c:pt>
                <c:pt idx="740">
                  <c:v>32539</c:v>
                </c:pt>
                <c:pt idx="741">
                  <c:v>32567</c:v>
                </c:pt>
                <c:pt idx="742">
                  <c:v>32598</c:v>
                </c:pt>
                <c:pt idx="743">
                  <c:v>32626</c:v>
                </c:pt>
                <c:pt idx="744">
                  <c:v>32659</c:v>
                </c:pt>
                <c:pt idx="745">
                  <c:v>32689</c:v>
                </c:pt>
                <c:pt idx="746">
                  <c:v>32720</c:v>
                </c:pt>
                <c:pt idx="747">
                  <c:v>32751</c:v>
                </c:pt>
                <c:pt idx="748">
                  <c:v>32780</c:v>
                </c:pt>
                <c:pt idx="749">
                  <c:v>32812</c:v>
                </c:pt>
                <c:pt idx="750">
                  <c:v>32842</c:v>
                </c:pt>
                <c:pt idx="751">
                  <c:v>32871</c:v>
                </c:pt>
                <c:pt idx="752">
                  <c:v>32904</c:v>
                </c:pt>
                <c:pt idx="753">
                  <c:v>32932</c:v>
                </c:pt>
                <c:pt idx="754">
                  <c:v>32962</c:v>
                </c:pt>
                <c:pt idx="755">
                  <c:v>32993</c:v>
                </c:pt>
                <c:pt idx="756">
                  <c:v>33024</c:v>
                </c:pt>
                <c:pt idx="757">
                  <c:v>33053</c:v>
                </c:pt>
                <c:pt idx="758">
                  <c:v>33085</c:v>
                </c:pt>
                <c:pt idx="759">
                  <c:v>33116</c:v>
                </c:pt>
                <c:pt idx="760">
                  <c:v>33144</c:v>
                </c:pt>
                <c:pt idx="761">
                  <c:v>33177</c:v>
                </c:pt>
                <c:pt idx="762">
                  <c:v>33207</c:v>
                </c:pt>
                <c:pt idx="763">
                  <c:v>33238</c:v>
                </c:pt>
                <c:pt idx="764">
                  <c:v>33269</c:v>
                </c:pt>
                <c:pt idx="765">
                  <c:v>33297</c:v>
                </c:pt>
                <c:pt idx="766">
                  <c:v>33325</c:v>
                </c:pt>
                <c:pt idx="767">
                  <c:v>33358</c:v>
                </c:pt>
                <c:pt idx="768">
                  <c:v>33389</c:v>
                </c:pt>
                <c:pt idx="769">
                  <c:v>33417</c:v>
                </c:pt>
                <c:pt idx="770">
                  <c:v>33450</c:v>
                </c:pt>
                <c:pt idx="771">
                  <c:v>33480</c:v>
                </c:pt>
                <c:pt idx="772">
                  <c:v>33511</c:v>
                </c:pt>
                <c:pt idx="773">
                  <c:v>33542</c:v>
                </c:pt>
                <c:pt idx="774">
                  <c:v>33571</c:v>
                </c:pt>
                <c:pt idx="775">
                  <c:v>33603</c:v>
                </c:pt>
                <c:pt idx="776">
                  <c:v>33634</c:v>
                </c:pt>
                <c:pt idx="777">
                  <c:v>33662</c:v>
                </c:pt>
                <c:pt idx="778">
                  <c:v>33694</c:v>
                </c:pt>
                <c:pt idx="779">
                  <c:v>33724</c:v>
                </c:pt>
                <c:pt idx="780">
                  <c:v>33753</c:v>
                </c:pt>
                <c:pt idx="781">
                  <c:v>33785</c:v>
                </c:pt>
                <c:pt idx="782">
                  <c:v>33816</c:v>
                </c:pt>
                <c:pt idx="783">
                  <c:v>33847</c:v>
                </c:pt>
                <c:pt idx="784">
                  <c:v>33877</c:v>
                </c:pt>
                <c:pt idx="785">
                  <c:v>33907</c:v>
                </c:pt>
                <c:pt idx="786">
                  <c:v>33938</c:v>
                </c:pt>
                <c:pt idx="787">
                  <c:v>33969</c:v>
                </c:pt>
                <c:pt idx="788">
                  <c:v>33998</c:v>
                </c:pt>
                <c:pt idx="789">
                  <c:v>34026</c:v>
                </c:pt>
                <c:pt idx="790">
                  <c:v>34059</c:v>
                </c:pt>
                <c:pt idx="791">
                  <c:v>34089</c:v>
                </c:pt>
                <c:pt idx="792">
                  <c:v>34117</c:v>
                </c:pt>
                <c:pt idx="793">
                  <c:v>34150</c:v>
                </c:pt>
                <c:pt idx="794">
                  <c:v>34180</c:v>
                </c:pt>
                <c:pt idx="795">
                  <c:v>34212</c:v>
                </c:pt>
                <c:pt idx="796">
                  <c:v>34242</c:v>
                </c:pt>
                <c:pt idx="797">
                  <c:v>34271</c:v>
                </c:pt>
                <c:pt idx="798">
                  <c:v>34303</c:v>
                </c:pt>
                <c:pt idx="799">
                  <c:v>34334</c:v>
                </c:pt>
                <c:pt idx="800">
                  <c:v>34365</c:v>
                </c:pt>
                <c:pt idx="801">
                  <c:v>34393</c:v>
                </c:pt>
                <c:pt idx="802">
                  <c:v>34424</c:v>
                </c:pt>
                <c:pt idx="803">
                  <c:v>34453</c:v>
                </c:pt>
                <c:pt idx="804">
                  <c:v>34485</c:v>
                </c:pt>
                <c:pt idx="805">
                  <c:v>34515</c:v>
                </c:pt>
                <c:pt idx="806">
                  <c:v>34544</c:v>
                </c:pt>
                <c:pt idx="807">
                  <c:v>34577</c:v>
                </c:pt>
                <c:pt idx="808">
                  <c:v>34607</c:v>
                </c:pt>
                <c:pt idx="809">
                  <c:v>34638</c:v>
                </c:pt>
                <c:pt idx="810">
                  <c:v>34668</c:v>
                </c:pt>
                <c:pt idx="811">
                  <c:v>34698</c:v>
                </c:pt>
                <c:pt idx="812">
                  <c:v>34730</c:v>
                </c:pt>
                <c:pt idx="813">
                  <c:v>34758</c:v>
                </c:pt>
                <c:pt idx="814">
                  <c:v>34789</c:v>
                </c:pt>
                <c:pt idx="815">
                  <c:v>34817</c:v>
                </c:pt>
                <c:pt idx="816">
                  <c:v>34850</c:v>
                </c:pt>
                <c:pt idx="817">
                  <c:v>34880</c:v>
                </c:pt>
                <c:pt idx="818">
                  <c:v>34911</c:v>
                </c:pt>
                <c:pt idx="819">
                  <c:v>34942</c:v>
                </c:pt>
                <c:pt idx="820">
                  <c:v>34971</c:v>
                </c:pt>
                <c:pt idx="821">
                  <c:v>35003</c:v>
                </c:pt>
                <c:pt idx="822">
                  <c:v>35033</c:v>
                </c:pt>
                <c:pt idx="823">
                  <c:v>35062</c:v>
                </c:pt>
                <c:pt idx="824">
                  <c:v>35095</c:v>
                </c:pt>
                <c:pt idx="825">
                  <c:v>35124</c:v>
                </c:pt>
                <c:pt idx="826">
                  <c:v>35153</c:v>
                </c:pt>
                <c:pt idx="827">
                  <c:v>35185</c:v>
                </c:pt>
                <c:pt idx="828">
                  <c:v>35216</c:v>
                </c:pt>
                <c:pt idx="829">
                  <c:v>35244</c:v>
                </c:pt>
                <c:pt idx="830">
                  <c:v>35277</c:v>
                </c:pt>
                <c:pt idx="831">
                  <c:v>35307</c:v>
                </c:pt>
                <c:pt idx="832">
                  <c:v>35338</c:v>
                </c:pt>
                <c:pt idx="833">
                  <c:v>35369</c:v>
                </c:pt>
                <c:pt idx="834">
                  <c:v>35398</c:v>
                </c:pt>
                <c:pt idx="835">
                  <c:v>35430</c:v>
                </c:pt>
                <c:pt idx="836">
                  <c:v>35461</c:v>
                </c:pt>
                <c:pt idx="837">
                  <c:v>35489</c:v>
                </c:pt>
                <c:pt idx="838">
                  <c:v>35520</c:v>
                </c:pt>
                <c:pt idx="839">
                  <c:v>35550</c:v>
                </c:pt>
                <c:pt idx="840">
                  <c:v>35580</c:v>
                </c:pt>
                <c:pt idx="841">
                  <c:v>35611</c:v>
                </c:pt>
                <c:pt idx="842">
                  <c:v>35642</c:v>
                </c:pt>
                <c:pt idx="843">
                  <c:v>35671</c:v>
                </c:pt>
                <c:pt idx="844">
                  <c:v>35703</c:v>
                </c:pt>
                <c:pt idx="845">
                  <c:v>35734</c:v>
                </c:pt>
                <c:pt idx="846">
                  <c:v>35762</c:v>
                </c:pt>
                <c:pt idx="847">
                  <c:v>35795</c:v>
                </c:pt>
                <c:pt idx="848">
                  <c:v>35825</c:v>
                </c:pt>
                <c:pt idx="849">
                  <c:v>35853</c:v>
                </c:pt>
                <c:pt idx="850">
                  <c:v>35885</c:v>
                </c:pt>
                <c:pt idx="851">
                  <c:v>35915</c:v>
                </c:pt>
                <c:pt idx="852">
                  <c:v>35944</c:v>
                </c:pt>
                <c:pt idx="853">
                  <c:v>35976</c:v>
                </c:pt>
                <c:pt idx="854">
                  <c:v>36007</c:v>
                </c:pt>
                <c:pt idx="855">
                  <c:v>36038</c:v>
                </c:pt>
                <c:pt idx="856">
                  <c:v>36068</c:v>
                </c:pt>
                <c:pt idx="857">
                  <c:v>36098</c:v>
                </c:pt>
                <c:pt idx="858">
                  <c:v>36129</c:v>
                </c:pt>
                <c:pt idx="859">
                  <c:v>36160</c:v>
                </c:pt>
                <c:pt idx="860">
                  <c:v>36189</c:v>
                </c:pt>
                <c:pt idx="861">
                  <c:v>36217</c:v>
                </c:pt>
                <c:pt idx="862">
                  <c:v>36250</c:v>
                </c:pt>
                <c:pt idx="863">
                  <c:v>36280</c:v>
                </c:pt>
                <c:pt idx="864">
                  <c:v>36308</c:v>
                </c:pt>
                <c:pt idx="865">
                  <c:v>36341</c:v>
                </c:pt>
                <c:pt idx="866">
                  <c:v>36371</c:v>
                </c:pt>
                <c:pt idx="867">
                  <c:v>36403</c:v>
                </c:pt>
                <c:pt idx="868">
                  <c:v>36433</c:v>
                </c:pt>
                <c:pt idx="869">
                  <c:v>36462</c:v>
                </c:pt>
                <c:pt idx="870">
                  <c:v>36494</c:v>
                </c:pt>
                <c:pt idx="871">
                  <c:v>36525</c:v>
                </c:pt>
                <c:pt idx="872">
                  <c:v>36556</c:v>
                </c:pt>
                <c:pt idx="873">
                  <c:v>36585</c:v>
                </c:pt>
                <c:pt idx="874">
                  <c:v>36616</c:v>
                </c:pt>
                <c:pt idx="875">
                  <c:v>36644</c:v>
                </c:pt>
                <c:pt idx="876">
                  <c:v>36677</c:v>
                </c:pt>
                <c:pt idx="877">
                  <c:v>36707</c:v>
                </c:pt>
                <c:pt idx="878">
                  <c:v>36738</c:v>
                </c:pt>
                <c:pt idx="879">
                  <c:v>36769</c:v>
                </c:pt>
                <c:pt idx="880">
                  <c:v>36798</c:v>
                </c:pt>
                <c:pt idx="881">
                  <c:v>36830</c:v>
                </c:pt>
                <c:pt idx="882">
                  <c:v>36860</c:v>
                </c:pt>
                <c:pt idx="883">
                  <c:v>36889</c:v>
                </c:pt>
                <c:pt idx="884">
                  <c:v>36922</c:v>
                </c:pt>
                <c:pt idx="885">
                  <c:v>36950</c:v>
                </c:pt>
                <c:pt idx="886">
                  <c:v>36980</c:v>
                </c:pt>
                <c:pt idx="887">
                  <c:v>37011</c:v>
                </c:pt>
                <c:pt idx="888">
                  <c:v>37042</c:v>
                </c:pt>
                <c:pt idx="889">
                  <c:v>37071</c:v>
                </c:pt>
                <c:pt idx="890">
                  <c:v>37103</c:v>
                </c:pt>
                <c:pt idx="891">
                  <c:v>37134</c:v>
                </c:pt>
                <c:pt idx="892">
                  <c:v>37162</c:v>
                </c:pt>
                <c:pt idx="893">
                  <c:v>37195</c:v>
                </c:pt>
                <c:pt idx="894">
                  <c:v>37225</c:v>
                </c:pt>
                <c:pt idx="895">
                  <c:v>37256</c:v>
                </c:pt>
                <c:pt idx="896">
                  <c:v>37287</c:v>
                </c:pt>
                <c:pt idx="897">
                  <c:v>37315</c:v>
                </c:pt>
                <c:pt idx="898">
                  <c:v>37343</c:v>
                </c:pt>
                <c:pt idx="899">
                  <c:v>37376</c:v>
                </c:pt>
                <c:pt idx="900">
                  <c:v>37407</c:v>
                </c:pt>
                <c:pt idx="901">
                  <c:v>37435</c:v>
                </c:pt>
                <c:pt idx="902">
                  <c:v>37468</c:v>
                </c:pt>
                <c:pt idx="903">
                  <c:v>37498</c:v>
                </c:pt>
                <c:pt idx="904">
                  <c:v>37529</c:v>
                </c:pt>
                <c:pt idx="905">
                  <c:v>37560</c:v>
                </c:pt>
                <c:pt idx="906">
                  <c:v>37589</c:v>
                </c:pt>
                <c:pt idx="907">
                  <c:v>37621</c:v>
                </c:pt>
                <c:pt idx="908">
                  <c:v>37652</c:v>
                </c:pt>
                <c:pt idx="909">
                  <c:v>37680</c:v>
                </c:pt>
                <c:pt idx="910">
                  <c:v>37711</c:v>
                </c:pt>
                <c:pt idx="911">
                  <c:v>37741</c:v>
                </c:pt>
                <c:pt idx="912">
                  <c:v>37771</c:v>
                </c:pt>
                <c:pt idx="913">
                  <c:v>37802</c:v>
                </c:pt>
                <c:pt idx="914">
                  <c:v>37833</c:v>
                </c:pt>
                <c:pt idx="915">
                  <c:v>37862</c:v>
                </c:pt>
                <c:pt idx="916">
                  <c:v>37894</c:v>
                </c:pt>
                <c:pt idx="917">
                  <c:v>37925</c:v>
                </c:pt>
                <c:pt idx="918">
                  <c:v>37953</c:v>
                </c:pt>
                <c:pt idx="919">
                  <c:v>37986</c:v>
                </c:pt>
                <c:pt idx="920">
                  <c:v>38016</c:v>
                </c:pt>
                <c:pt idx="921">
                  <c:v>38044</c:v>
                </c:pt>
                <c:pt idx="922">
                  <c:v>38077</c:v>
                </c:pt>
                <c:pt idx="923">
                  <c:v>38107</c:v>
                </c:pt>
                <c:pt idx="924">
                  <c:v>38135</c:v>
                </c:pt>
                <c:pt idx="925">
                  <c:v>38168</c:v>
                </c:pt>
                <c:pt idx="926">
                  <c:v>38198</c:v>
                </c:pt>
                <c:pt idx="927">
                  <c:v>38230</c:v>
                </c:pt>
                <c:pt idx="928">
                  <c:v>38260</c:v>
                </c:pt>
                <c:pt idx="929">
                  <c:v>38289</c:v>
                </c:pt>
                <c:pt idx="930">
                  <c:v>38321</c:v>
                </c:pt>
                <c:pt idx="931">
                  <c:v>38352</c:v>
                </c:pt>
                <c:pt idx="932">
                  <c:v>38383</c:v>
                </c:pt>
                <c:pt idx="933">
                  <c:v>38411</c:v>
                </c:pt>
                <c:pt idx="934">
                  <c:v>38442</c:v>
                </c:pt>
                <c:pt idx="935">
                  <c:v>38471</c:v>
                </c:pt>
                <c:pt idx="936">
                  <c:v>38503</c:v>
                </c:pt>
                <c:pt idx="937">
                  <c:v>38533</c:v>
                </c:pt>
                <c:pt idx="938">
                  <c:v>38562</c:v>
                </c:pt>
                <c:pt idx="939">
                  <c:v>38595</c:v>
                </c:pt>
                <c:pt idx="940">
                  <c:v>38625</c:v>
                </c:pt>
                <c:pt idx="941">
                  <c:v>38656</c:v>
                </c:pt>
                <c:pt idx="942">
                  <c:v>38686</c:v>
                </c:pt>
                <c:pt idx="943">
                  <c:v>38716</c:v>
                </c:pt>
                <c:pt idx="944">
                  <c:v>38748</c:v>
                </c:pt>
                <c:pt idx="945">
                  <c:v>38776</c:v>
                </c:pt>
                <c:pt idx="946">
                  <c:v>38807</c:v>
                </c:pt>
                <c:pt idx="947">
                  <c:v>38835</c:v>
                </c:pt>
                <c:pt idx="948">
                  <c:v>38868</c:v>
                </c:pt>
                <c:pt idx="949">
                  <c:v>38898</c:v>
                </c:pt>
                <c:pt idx="950">
                  <c:v>38929</c:v>
                </c:pt>
                <c:pt idx="951">
                  <c:v>38960</c:v>
                </c:pt>
                <c:pt idx="952">
                  <c:v>38989</c:v>
                </c:pt>
                <c:pt idx="953">
                  <c:v>39021</c:v>
                </c:pt>
                <c:pt idx="954">
                  <c:v>39051</c:v>
                </c:pt>
                <c:pt idx="955">
                  <c:v>39080</c:v>
                </c:pt>
                <c:pt idx="956">
                  <c:v>39113</c:v>
                </c:pt>
                <c:pt idx="957">
                  <c:v>39141</c:v>
                </c:pt>
                <c:pt idx="958">
                  <c:v>39171</c:v>
                </c:pt>
                <c:pt idx="959">
                  <c:v>39202</c:v>
                </c:pt>
                <c:pt idx="960">
                  <c:v>39233</c:v>
                </c:pt>
                <c:pt idx="961">
                  <c:v>39262</c:v>
                </c:pt>
                <c:pt idx="962">
                  <c:v>39294</c:v>
                </c:pt>
                <c:pt idx="963">
                  <c:v>39325</c:v>
                </c:pt>
                <c:pt idx="964">
                  <c:v>39353</c:v>
                </c:pt>
                <c:pt idx="965">
                  <c:v>39386</c:v>
                </c:pt>
                <c:pt idx="966">
                  <c:v>39416</c:v>
                </c:pt>
                <c:pt idx="967">
                  <c:v>39447</c:v>
                </c:pt>
                <c:pt idx="968">
                  <c:v>39478</c:v>
                </c:pt>
                <c:pt idx="969">
                  <c:v>39507</c:v>
                </c:pt>
                <c:pt idx="970">
                  <c:v>39538</c:v>
                </c:pt>
                <c:pt idx="971">
                  <c:v>39568</c:v>
                </c:pt>
                <c:pt idx="972">
                  <c:v>39598</c:v>
                </c:pt>
                <c:pt idx="973">
                  <c:v>39629</c:v>
                </c:pt>
                <c:pt idx="974">
                  <c:v>39660</c:v>
                </c:pt>
                <c:pt idx="975">
                  <c:v>39689</c:v>
                </c:pt>
                <c:pt idx="976">
                  <c:v>39721</c:v>
                </c:pt>
                <c:pt idx="977">
                  <c:v>39752</c:v>
                </c:pt>
                <c:pt idx="978">
                  <c:v>39780</c:v>
                </c:pt>
                <c:pt idx="979">
                  <c:v>39813</c:v>
                </c:pt>
                <c:pt idx="980">
                  <c:v>39843</c:v>
                </c:pt>
                <c:pt idx="981">
                  <c:v>39871</c:v>
                </c:pt>
                <c:pt idx="982">
                  <c:v>39903</c:v>
                </c:pt>
                <c:pt idx="983">
                  <c:v>39933</c:v>
                </c:pt>
                <c:pt idx="984">
                  <c:v>39962</c:v>
                </c:pt>
                <c:pt idx="985">
                  <c:v>39994</c:v>
                </c:pt>
                <c:pt idx="986">
                  <c:v>40025</c:v>
                </c:pt>
                <c:pt idx="987">
                  <c:v>40056</c:v>
                </c:pt>
                <c:pt idx="988">
                  <c:v>40086</c:v>
                </c:pt>
                <c:pt idx="989">
                  <c:v>40116</c:v>
                </c:pt>
                <c:pt idx="990">
                  <c:v>40147</c:v>
                </c:pt>
                <c:pt idx="991">
                  <c:v>40178</c:v>
                </c:pt>
                <c:pt idx="992">
                  <c:v>40207</c:v>
                </c:pt>
                <c:pt idx="993">
                  <c:v>40235</c:v>
                </c:pt>
                <c:pt idx="994">
                  <c:v>40268</c:v>
                </c:pt>
                <c:pt idx="995">
                  <c:v>40298</c:v>
                </c:pt>
                <c:pt idx="996">
                  <c:v>40326</c:v>
                </c:pt>
                <c:pt idx="997">
                  <c:v>40359</c:v>
                </c:pt>
                <c:pt idx="998">
                  <c:v>40389</c:v>
                </c:pt>
                <c:pt idx="999">
                  <c:v>40421</c:v>
                </c:pt>
                <c:pt idx="1000">
                  <c:v>40451</c:v>
                </c:pt>
                <c:pt idx="1001">
                  <c:v>40480</c:v>
                </c:pt>
                <c:pt idx="1002">
                  <c:v>40512</c:v>
                </c:pt>
                <c:pt idx="1003">
                  <c:v>40543</c:v>
                </c:pt>
                <c:pt idx="1004">
                  <c:v>40574</c:v>
                </c:pt>
                <c:pt idx="1005">
                  <c:v>40602</c:v>
                </c:pt>
                <c:pt idx="1006">
                  <c:v>40633</c:v>
                </c:pt>
                <c:pt idx="1007">
                  <c:v>40662</c:v>
                </c:pt>
                <c:pt idx="1008">
                  <c:v>40694</c:v>
                </c:pt>
                <c:pt idx="1009">
                  <c:v>40724</c:v>
                </c:pt>
                <c:pt idx="1010">
                  <c:v>40753</c:v>
                </c:pt>
                <c:pt idx="1011">
                  <c:v>40786</c:v>
                </c:pt>
                <c:pt idx="1012">
                  <c:v>40816</c:v>
                </c:pt>
                <c:pt idx="1013">
                  <c:v>40847</c:v>
                </c:pt>
                <c:pt idx="1014">
                  <c:v>40877</c:v>
                </c:pt>
                <c:pt idx="1015">
                  <c:v>40907</c:v>
                </c:pt>
                <c:pt idx="1016">
                  <c:v>40939</c:v>
                </c:pt>
                <c:pt idx="1017">
                  <c:v>40968</c:v>
                </c:pt>
                <c:pt idx="1018">
                  <c:v>40998</c:v>
                </c:pt>
                <c:pt idx="1019">
                  <c:v>41029</c:v>
                </c:pt>
                <c:pt idx="1020">
                  <c:v>41060</c:v>
                </c:pt>
                <c:pt idx="1021">
                  <c:v>41089</c:v>
                </c:pt>
                <c:pt idx="1022">
                  <c:v>41121</c:v>
                </c:pt>
                <c:pt idx="1023">
                  <c:v>41152</c:v>
                </c:pt>
                <c:pt idx="1024">
                  <c:v>41180</c:v>
                </c:pt>
                <c:pt idx="1025">
                  <c:v>41213</c:v>
                </c:pt>
                <c:pt idx="1026">
                  <c:v>41243</c:v>
                </c:pt>
                <c:pt idx="1027">
                  <c:v>41274</c:v>
                </c:pt>
                <c:pt idx="1028">
                  <c:v>41305</c:v>
                </c:pt>
                <c:pt idx="1029">
                  <c:v>41333</c:v>
                </c:pt>
                <c:pt idx="1030">
                  <c:v>41361</c:v>
                </c:pt>
                <c:pt idx="1031">
                  <c:v>41394</c:v>
                </c:pt>
                <c:pt idx="1032">
                  <c:v>41425</c:v>
                </c:pt>
                <c:pt idx="1033">
                  <c:v>41453</c:v>
                </c:pt>
                <c:pt idx="1034">
                  <c:v>41486</c:v>
                </c:pt>
                <c:pt idx="1035">
                  <c:v>41516</c:v>
                </c:pt>
                <c:pt idx="1036">
                  <c:v>41547</c:v>
                </c:pt>
                <c:pt idx="1037">
                  <c:v>41578</c:v>
                </c:pt>
                <c:pt idx="1038">
                  <c:v>41607</c:v>
                </c:pt>
                <c:pt idx="1039">
                  <c:v>41639</c:v>
                </c:pt>
                <c:pt idx="1040">
                  <c:v>41670</c:v>
                </c:pt>
                <c:pt idx="1041">
                  <c:v>41698</c:v>
                </c:pt>
                <c:pt idx="1042">
                  <c:v>41729</c:v>
                </c:pt>
                <c:pt idx="1043">
                  <c:v>41759</c:v>
                </c:pt>
                <c:pt idx="1044">
                  <c:v>41789</c:v>
                </c:pt>
                <c:pt idx="1045">
                  <c:v>41820</c:v>
                </c:pt>
                <c:pt idx="1046">
                  <c:v>41851</c:v>
                </c:pt>
                <c:pt idx="1047">
                  <c:v>41880</c:v>
                </c:pt>
                <c:pt idx="1048">
                  <c:v>41912</c:v>
                </c:pt>
                <c:pt idx="1049">
                  <c:v>41943</c:v>
                </c:pt>
                <c:pt idx="1050">
                  <c:v>41971</c:v>
                </c:pt>
                <c:pt idx="1051">
                  <c:v>42004</c:v>
                </c:pt>
                <c:pt idx="1052">
                  <c:v>42034</c:v>
                </c:pt>
                <c:pt idx="1053">
                  <c:v>42062</c:v>
                </c:pt>
                <c:pt idx="1054">
                  <c:v>42094</c:v>
                </c:pt>
                <c:pt idx="1055">
                  <c:v>42124</c:v>
                </c:pt>
                <c:pt idx="1056">
                  <c:v>42153</c:v>
                </c:pt>
                <c:pt idx="1057">
                  <c:v>42185</c:v>
                </c:pt>
                <c:pt idx="1058">
                  <c:v>42216</c:v>
                </c:pt>
                <c:pt idx="1059">
                  <c:v>42247</c:v>
                </c:pt>
                <c:pt idx="1060">
                  <c:v>42277</c:v>
                </c:pt>
                <c:pt idx="1061">
                  <c:v>42307</c:v>
                </c:pt>
                <c:pt idx="1062">
                  <c:v>42338</c:v>
                </c:pt>
                <c:pt idx="1063">
                  <c:v>42369</c:v>
                </c:pt>
                <c:pt idx="1064">
                  <c:v>42398</c:v>
                </c:pt>
                <c:pt idx="1065">
                  <c:v>42429</c:v>
                </c:pt>
                <c:pt idx="1066">
                  <c:v>42460</c:v>
                </c:pt>
                <c:pt idx="1067">
                  <c:v>42489</c:v>
                </c:pt>
                <c:pt idx="1068">
                  <c:v>42521</c:v>
                </c:pt>
                <c:pt idx="1069">
                  <c:v>42551</c:v>
                </c:pt>
                <c:pt idx="1070">
                  <c:v>42580</c:v>
                </c:pt>
                <c:pt idx="1071">
                  <c:v>42613</c:v>
                </c:pt>
                <c:pt idx="1072">
                  <c:v>42643</c:v>
                </c:pt>
                <c:pt idx="1073">
                  <c:v>42674</c:v>
                </c:pt>
                <c:pt idx="1074">
                  <c:v>42704</c:v>
                </c:pt>
                <c:pt idx="1075">
                  <c:v>42734</c:v>
                </c:pt>
                <c:pt idx="1076">
                  <c:v>42766</c:v>
                </c:pt>
                <c:pt idx="1077">
                  <c:v>42794</c:v>
                </c:pt>
                <c:pt idx="1078">
                  <c:v>42825</c:v>
                </c:pt>
                <c:pt idx="1079">
                  <c:v>42853</c:v>
                </c:pt>
                <c:pt idx="1080">
                  <c:v>42886</c:v>
                </c:pt>
                <c:pt idx="1081">
                  <c:v>42916</c:v>
                </c:pt>
                <c:pt idx="1082">
                  <c:v>42947</c:v>
                </c:pt>
                <c:pt idx="1083">
                  <c:v>42978</c:v>
                </c:pt>
                <c:pt idx="1084">
                  <c:v>43007</c:v>
                </c:pt>
                <c:pt idx="1085">
                  <c:v>43039</c:v>
                </c:pt>
                <c:pt idx="1086">
                  <c:v>43069</c:v>
                </c:pt>
                <c:pt idx="1087">
                  <c:v>43098</c:v>
                </c:pt>
              </c:numCache>
            </c:numRef>
          </c:cat>
          <c:val>
            <c:numRef>
              <c:f>Sheet4!$W$2:$W$1089</c:f>
              <c:numCache>
                <c:formatCode>General</c:formatCode>
                <c:ptCount val="1088"/>
                <c:pt idx="0">
                  <c:v>1</c:v>
                </c:pt>
                <c:pt idx="1">
                  <c:v>0.97839988378832565</c:v>
                </c:pt>
                <c:pt idx="2">
                  <c:v>1.0521943211355069</c:v>
                </c:pt>
                <c:pt idx="3">
                  <c:v>1.0761659112627828</c:v>
                </c:pt>
                <c:pt idx="4">
                  <c:v>1.1303239997948078</c:v>
                </c:pt>
                <c:pt idx="5">
                  <c:v>1.0846909356876955</c:v>
                </c:pt>
                <c:pt idx="6">
                  <c:v>1.1577702319325531</c:v>
                </c:pt>
                <c:pt idx="7">
                  <c:v>1.1864726418239777</c:v>
                </c:pt>
                <c:pt idx="8">
                  <c:v>1.1830524975299332</c:v>
                </c:pt>
                <c:pt idx="9">
                  <c:v>1.1670245913543902</c:v>
                </c:pt>
                <c:pt idx="10">
                  <c:v>1.2740906226888471</c:v>
                </c:pt>
                <c:pt idx="11">
                  <c:v>1.331064965929178</c:v>
                </c:pt>
                <c:pt idx="12">
                  <c:v>1.355458138815844</c:v>
                </c:pt>
                <c:pt idx="13">
                  <c:v>1.2932971010663989</c:v>
                </c:pt>
                <c:pt idx="14">
                  <c:v>1.3048266044113948</c:v>
                </c:pt>
                <c:pt idx="15">
                  <c:v>1.3968034663908624</c:v>
                </c:pt>
                <c:pt idx="16">
                  <c:v>1.4402346561412938</c:v>
                </c:pt>
                <c:pt idx="17">
                  <c:v>1.4646437810827506</c:v>
                </c:pt>
                <c:pt idx="18">
                  <c:v>1.6437813575095934</c:v>
                </c:pt>
                <c:pt idx="19">
                  <c:v>1.6524244609566148</c:v>
                </c:pt>
                <c:pt idx="20">
                  <c:v>1.7338360698374671</c:v>
                </c:pt>
                <c:pt idx="21">
                  <c:v>1.7349003236374381</c:v>
                </c:pt>
                <c:pt idx="22">
                  <c:v>1.7271030417942075</c:v>
                </c:pt>
                <c:pt idx="23">
                  <c:v>1.7626540915848559</c:v>
                </c:pt>
                <c:pt idx="24">
                  <c:v>1.6565767107477076</c:v>
                </c:pt>
                <c:pt idx="25">
                  <c:v>1.8259382592710025</c:v>
                </c:pt>
                <c:pt idx="26">
                  <c:v>1.9139487221700573</c:v>
                </c:pt>
                <c:pt idx="27">
                  <c:v>2.076020193577885</c:v>
                </c:pt>
                <c:pt idx="28">
                  <c:v>1.97136044782742</c:v>
                </c:pt>
                <c:pt idx="29">
                  <c:v>1.5863855140051182</c:v>
                </c:pt>
                <c:pt idx="30">
                  <c:v>1.4135494253555276</c:v>
                </c:pt>
                <c:pt idx="31">
                  <c:v>1.418859788140973</c:v>
                </c:pt>
                <c:pt idx="32">
                  <c:v>1.4207054591503989</c:v>
                </c:pt>
                <c:pt idx="33">
                  <c:v>1.424774227865365</c:v>
                </c:pt>
                <c:pt idx="34">
                  <c:v>1.429597798472678</c:v>
                </c:pt>
                <c:pt idx="35">
                  <c:v>1.4193628790719912</c:v>
                </c:pt>
                <c:pt idx="36">
                  <c:v>1.4145895637421082</c:v>
                </c:pt>
                <c:pt idx="37">
                  <c:v>1.4184848243356214</c:v>
                </c:pt>
                <c:pt idx="38">
                  <c:v>1.4213245191463015</c:v>
                </c:pt>
                <c:pt idx="39">
                  <c:v>1.422746526110485</c:v>
                </c:pt>
                <c:pt idx="40">
                  <c:v>1.4259511654549892</c:v>
                </c:pt>
                <c:pt idx="41">
                  <c:v>1.4270638245548797</c:v>
                </c:pt>
                <c:pt idx="42">
                  <c:v>1.4290344729485618</c:v>
                </c:pt>
                <c:pt idx="43">
                  <c:v>1.4308933793184782</c:v>
                </c:pt>
                <c:pt idx="44">
                  <c:v>1.4331272479393318</c:v>
                </c:pt>
                <c:pt idx="45">
                  <c:v>1.43375795636704</c:v>
                </c:pt>
                <c:pt idx="46">
                  <c:v>1.4356230071047666</c:v>
                </c:pt>
                <c:pt idx="47">
                  <c:v>1.4367001120674712</c:v>
                </c:pt>
                <c:pt idx="48">
                  <c:v>1.4377780251497854</c:v>
                </c:pt>
                <c:pt idx="49">
                  <c:v>1.4388999126604225</c:v>
                </c:pt>
                <c:pt idx="50">
                  <c:v>1.439648327701923</c:v>
                </c:pt>
                <c:pt idx="51">
                  <c:v>1.4400226830594409</c:v>
                </c:pt>
                <c:pt idx="52">
                  <c:v>1.440368328250919</c:v>
                </c:pt>
                <c:pt idx="53">
                  <c:v>1.4418670605435642</c:v>
                </c:pt>
                <c:pt idx="54">
                  <c:v>1.4441902548698076</c:v>
                </c:pt>
                <c:pt idx="55">
                  <c:v>1.4459965762464084</c:v>
                </c:pt>
                <c:pt idx="56">
                  <c:v>1.4492535847403427</c:v>
                </c:pt>
                <c:pt idx="57">
                  <c:v>1.452590537164725</c:v>
                </c:pt>
                <c:pt idx="58">
                  <c:v>1.4548582787496869</c:v>
                </c:pt>
                <c:pt idx="59">
                  <c:v>1.4563720881280362</c:v>
                </c:pt>
                <c:pt idx="60">
                  <c:v>1.4571004489635471</c:v>
                </c:pt>
                <c:pt idx="61">
                  <c:v>1.457479342439834</c:v>
                </c:pt>
                <c:pt idx="62">
                  <c:v>1.4578291777114021</c:v>
                </c:pt>
                <c:pt idx="63">
                  <c:v>1.5334965022973777</c:v>
                </c:pt>
                <c:pt idx="64">
                  <c:v>1.4706744960346136</c:v>
                </c:pt>
                <c:pt idx="65">
                  <c:v>1.276107241358571</c:v>
                </c:pt>
                <c:pt idx="66">
                  <c:v>1.1981829733234104</c:v>
                </c:pt>
                <c:pt idx="67">
                  <c:v>1.2442635437489986</c:v>
                </c:pt>
                <c:pt idx="68">
                  <c:v>1.253505505847865</c:v>
                </c:pt>
                <c:pt idx="69">
                  <c:v>1.0935789366924689</c:v>
                </c:pt>
                <c:pt idx="70">
                  <c:v>1.1028487019365949</c:v>
                </c:pt>
                <c:pt idx="71">
                  <c:v>1.1655706859336277</c:v>
                </c:pt>
                <c:pt idx="72">
                  <c:v>1.3823677119396069</c:v>
                </c:pt>
                <c:pt idx="73">
                  <c:v>1.561609626349669</c:v>
                </c:pt>
                <c:pt idx="74">
                  <c:v>1.4133567399310296</c:v>
                </c:pt>
                <c:pt idx="75">
                  <c:v>1.5832592023727499</c:v>
                </c:pt>
                <c:pt idx="76">
                  <c:v>1.4153555128444917</c:v>
                </c:pt>
                <c:pt idx="77">
                  <c:v>1.2972337931849465</c:v>
                </c:pt>
                <c:pt idx="78">
                  <c:v>1.4269242077511646</c:v>
                </c:pt>
                <c:pt idx="79">
                  <c:v>1.4531205179469726</c:v>
                </c:pt>
                <c:pt idx="80">
                  <c:v>1.6379468148327829</c:v>
                </c:pt>
                <c:pt idx="81">
                  <c:v>1.5977081065346259</c:v>
                </c:pt>
                <c:pt idx="82">
                  <c:v>1.6000183132389481</c:v>
                </c:pt>
                <c:pt idx="83">
                  <c:v>1.5715059554813593</c:v>
                </c:pt>
                <c:pt idx="84">
                  <c:v>1.460190418200576</c:v>
                </c:pt>
                <c:pt idx="85">
                  <c:v>1.4390657737216925</c:v>
                </c:pt>
                <c:pt idx="86">
                  <c:v>1.4010454607250336</c:v>
                </c:pt>
                <c:pt idx="87">
                  <c:v>1.4061151139172552</c:v>
                </c:pt>
                <c:pt idx="88">
                  <c:v>1.4061151139172552</c:v>
                </c:pt>
                <c:pt idx="89">
                  <c:v>1.4061151139172552</c:v>
                </c:pt>
                <c:pt idx="90">
                  <c:v>1.4066172581581793</c:v>
                </c:pt>
                <c:pt idx="91">
                  <c:v>1.4088956256327296</c:v>
                </c:pt>
                <c:pt idx="92">
                  <c:v>1.3847933586411991</c:v>
                </c:pt>
                <c:pt idx="93">
                  <c:v>1.3625448110822911</c:v>
                </c:pt>
                <c:pt idx="94">
                  <c:v>1.3338056979515596</c:v>
                </c:pt>
                <c:pt idx="95">
                  <c:v>1.3427903520779609</c:v>
                </c:pt>
                <c:pt idx="96">
                  <c:v>1.3813331126650126</c:v>
                </c:pt>
                <c:pt idx="97">
                  <c:v>1.4632451657456049</c:v>
                </c:pt>
                <c:pt idx="98">
                  <c:v>1.5744735268556471</c:v>
                </c:pt>
                <c:pt idx="99">
                  <c:v>1.6146785266894501</c:v>
                </c:pt>
                <c:pt idx="100">
                  <c:v>1.6576815809315684</c:v>
                </c:pt>
                <c:pt idx="101">
                  <c:v>1.7741966287939994</c:v>
                </c:pt>
                <c:pt idx="102">
                  <c:v>1.8602613895877809</c:v>
                </c:pt>
                <c:pt idx="103">
                  <c:v>1.9458621919950707</c:v>
                </c:pt>
                <c:pt idx="104">
                  <c:v>2.0807823017146725</c:v>
                </c:pt>
                <c:pt idx="105">
                  <c:v>2.1331287502186376</c:v>
                </c:pt>
                <c:pt idx="106">
                  <c:v>2.1536554772798868</c:v>
                </c:pt>
                <c:pt idx="107">
                  <c:v>1.9793382507406487</c:v>
                </c:pt>
                <c:pt idx="108">
                  <c:v>2.0832980130654395</c:v>
                </c:pt>
                <c:pt idx="109">
                  <c:v>2.1340020974731586</c:v>
                </c:pt>
                <c:pt idx="110">
                  <c:v>2.2778055867886984</c:v>
                </c:pt>
                <c:pt idx="111">
                  <c:v>2.3016245064660494</c:v>
                </c:pt>
                <c:pt idx="112">
                  <c:v>2.3246977531240578</c:v>
                </c:pt>
                <c:pt idx="113">
                  <c:v>2.4934164636650604</c:v>
                </c:pt>
                <c:pt idx="114">
                  <c:v>2.576200207220062</c:v>
                </c:pt>
                <c:pt idx="115">
                  <c:v>2.5817534989979785</c:v>
                </c:pt>
                <c:pt idx="116">
                  <c:v>2.6684543219285253</c:v>
                </c:pt>
                <c:pt idx="117">
                  <c:v>2.6989638402967104</c:v>
                </c:pt>
                <c:pt idx="118">
                  <c:v>2.6919412119481545</c:v>
                </c:pt>
                <c:pt idx="119">
                  <c:v>2.4921964035854089</c:v>
                </c:pt>
                <c:pt idx="120">
                  <c:v>2.4747006280373891</c:v>
                </c:pt>
                <c:pt idx="121">
                  <c:v>2.47587368883798</c:v>
                </c:pt>
                <c:pt idx="122">
                  <c:v>2.4770729719985383</c:v>
                </c:pt>
                <c:pt idx="123">
                  <c:v>2.3864433268873957</c:v>
                </c:pt>
                <c:pt idx="124">
                  <c:v>2.3079950863484822</c:v>
                </c:pt>
                <c:pt idx="125">
                  <c:v>2.3085721543652356</c:v>
                </c:pt>
                <c:pt idx="126">
                  <c:v>2.3091031843717071</c:v>
                </c:pt>
                <c:pt idx="127">
                  <c:v>2.3091031843717071</c:v>
                </c:pt>
                <c:pt idx="128">
                  <c:v>2.3091031843717071</c:v>
                </c:pt>
                <c:pt idx="129">
                  <c:v>2.3091031843717071</c:v>
                </c:pt>
                <c:pt idx="130">
                  <c:v>2.3091031843717071</c:v>
                </c:pt>
                <c:pt idx="131">
                  <c:v>2.3091031843717071</c:v>
                </c:pt>
                <c:pt idx="132">
                  <c:v>2.3091031843717071</c:v>
                </c:pt>
                <c:pt idx="133">
                  <c:v>2.321109896735785</c:v>
                </c:pt>
                <c:pt idx="134">
                  <c:v>2.4019483007701328</c:v>
                </c:pt>
                <c:pt idx="135">
                  <c:v>2.3370685552544446</c:v>
                </c:pt>
                <c:pt idx="136">
                  <c:v>2.3566592952193131</c:v>
                </c:pt>
                <c:pt idx="137">
                  <c:v>2.5404695110056199</c:v>
                </c:pt>
                <c:pt idx="138">
                  <c:v>2.4946084923194141</c:v>
                </c:pt>
                <c:pt idx="139">
                  <c:v>2.6003586889661432</c:v>
                </c:pt>
                <c:pt idx="140">
                  <c:v>2.4461468826119002</c:v>
                </c:pt>
                <c:pt idx="141">
                  <c:v>2.5321635933067976</c:v>
                </c:pt>
                <c:pt idx="142">
                  <c:v>2.2506610194741898</c:v>
                </c:pt>
                <c:pt idx="143">
                  <c:v>2.2295849397707475</c:v>
                </c:pt>
                <c:pt idx="144">
                  <c:v>2.2295849397707475</c:v>
                </c:pt>
                <c:pt idx="145">
                  <c:v>2.2295849397707475</c:v>
                </c:pt>
                <c:pt idx="146">
                  <c:v>2.2271936119282127</c:v>
                </c:pt>
                <c:pt idx="147">
                  <c:v>2.1153736892482682</c:v>
                </c:pt>
                <c:pt idx="148">
                  <c:v>2.2233862316510566</c:v>
                </c:pt>
                <c:pt idx="149">
                  <c:v>2.216135977633908</c:v>
                </c:pt>
                <c:pt idx="150">
                  <c:v>2.1349446471540086</c:v>
                </c:pt>
                <c:pt idx="151">
                  <c:v>2.1997937079489889</c:v>
                </c:pt>
                <c:pt idx="152">
                  <c:v>2.1464657952611419</c:v>
                </c:pt>
                <c:pt idx="153">
                  <c:v>2.1774932091065788</c:v>
                </c:pt>
                <c:pt idx="154">
                  <c:v>2.2226576034427943</c:v>
                </c:pt>
                <c:pt idx="155">
                  <c:v>2.2278022696111277</c:v>
                </c:pt>
                <c:pt idx="156">
                  <c:v>1.7772189098251427</c:v>
                </c:pt>
                <c:pt idx="157">
                  <c:v>1.7718618529263865</c:v>
                </c:pt>
                <c:pt idx="158">
                  <c:v>1.7718618529263865</c:v>
                </c:pt>
                <c:pt idx="159">
                  <c:v>1.7718618529263865</c:v>
                </c:pt>
                <c:pt idx="160">
                  <c:v>1.768821526851813</c:v>
                </c:pt>
                <c:pt idx="161">
                  <c:v>1.7787150650020345</c:v>
                </c:pt>
                <c:pt idx="162">
                  <c:v>1.7430041397982545</c:v>
                </c:pt>
                <c:pt idx="163">
                  <c:v>1.7533345746810414</c:v>
                </c:pt>
                <c:pt idx="164">
                  <c:v>1.6772025246000486</c:v>
                </c:pt>
                <c:pt idx="165">
                  <c:v>1.6494336196533235</c:v>
                </c:pt>
                <c:pt idx="166">
                  <c:v>1.6476206097384709</c:v>
                </c:pt>
                <c:pt idx="167">
                  <c:v>1.627543168419411</c:v>
                </c:pt>
                <c:pt idx="168">
                  <c:v>1.627543168419411</c:v>
                </c:pt>
                <c:pt idx="169">
                  <c:v>1.6273459613810417</c:v>
                </c:pt>
                <c:pt idx="170">
                  <c:v>1.6864328988649395</c:v>
                </c:pt>
                <c:pt idx="171">
                  <c:v>1.6835040010214757</c:v>
                </c:pt>
                <c:pt idx="172">
                  <c:v>1.6688325959992425</c:v>
                </c:pt>
                <c:pt idx="173">
                  <c:v>1.5812924609613259</c:v>
                </c:pt>
                <c:pt idx="174">
                  <c:v>1.5719549301690814</c:v>
                </c:pt>
                <c:pt idx="175">
                  <c:v>1.5751522487058003</c:v>
                </c:pt>
                <c:pt idx="176">
                  <c:v>1.5755618394870088</c:v>
                </c:pt>
                <c:pt idx="177">
                  <c:v>1.5759084994896055</c:v>
                </c:pt>
                <c:pt idx="178">
                  <c:v>1.5759084994896055</c:v>
                </c:pt>
                <c:pt idx="179">
                  <c:v>1.5759084994896055</c:v>
                </c:pt>
                <c:pt idx="180">
                  <c:v>1.5763025238953619</c:v>
                </c:pt>
                <c:pt idx="181">
                  <c:v>1.5767124137855091</c:v>
                </c:pt>
                <c:pt idx="182">
                  <c:v>1.5627570404977733</c:v>
                </c:pt>
                <c:pt idx="183">
                  <c:v>1.5848882861285509</c:v>
                </c:pt>
                <c:pt idx="184">
                  <c:v>1.6258610970885248</c:v>
                </c:pt>
                <c:pt idx="185">
                  <c:v>1.7373162038950809</c:v>
                </c:pt>
                <c:pt idx="186">
                  <c:v>1.7402723925527854</c:v>
                </c:pt>
                <c:pt idx="187">
                  <c:v>1.8302860429323529</c:v>
                </c:pt>
                <c:pt idx="188">
                  <c:v>1.9614152756936676</c:v>
                </c:pt>
                <c:pt idx="189">
                  <c:v>2.0826084006879837</c:v>
                </c:pt>
                <c:pt idx="190">
                  <c:v>2.2097788017754652</c:v>
                </c:pt>
                <c:pt idx="191">
                  <c:v>2.2281707634330972</c:v>
                </c:pt>
                <c:pt idx="192">
                  <c:v>2.3568890493882915</c:v>
                </c:pt>
                <c:pt idx="193">
                  <c:v>2.4005082943648106</c:v>
                </c:pt>
                <c:pt idx="194">
                  <c:v>2.2871775822520704</c:v>
                </c:pt>
                <c:pt idx="195">
                  <c:v>2.3178043148926322</c:v>
                </c:pt>
                <c:pt idx="196">
                  <c:v>2.3743766768560186</c:v>
                </c:pt>
                <c:pt idx="197">
                  <c:v>2.3480527230694781</c:v>
                </c:pt>
                <c:pt idx="198">
                  <c:v>2.2241285961248236</c:v>
                </c:pt>
                <c:pt idx="199">
                  <c:v>2.2687216229034477</c:v>
                </c:pt>
                <c:pt idx="200">
                  <c:v>2.3011489303006423</c:v>
                </c:pt>
                <c:pt idx="201">
                  <c:v>2.3098302779025368</c:v>
                </c:pt>
                <c:pt idx="202">
                  <c:v>2.3675736984926621</c:v>
                </c:pt>
                <c:pt idx="203">
                  <c:v>2.3284825988395648</c:v>
                </c:pt>
                <c:pt idx="204">
                  <c:v>2.4473968026491471</c:v>
                </c:pt>
                <c:pt idx="205">
                  <c:v>2.5823545361408891</c:v>
                </c:pt>
                <c:pt idx="206">
                  <c:v>2.5448169449998082</c:v>
                </c:pt>
                <c:pt idx="207">
                  <c:v>2.5851769355849488</c:v>
                </c:pt>
                <c:pt idx="208">
                  <c:v>2.5863805457140354</c:v>
                </c:pt>
                <c:pt idx="209">
                  <c:v>2.5915898789191227</c:v>
                </c:pt>
                <c:pt idx="210">
                  <c:v>2.6364593512874381</c:v>
                </c:pt>
                <c:pt idx="211">
                  <c:v>2.7446274169321372</c:v>
                </c:pt>
                <c:pt idx="212">
                  <c:v>2.8003654086951455</c:v>
                </c:pt>
                <c:pt idx="213">
                  <c:v>2.9752110721317409</c:v>
                </c:pt>
                <c:pt idx="214">
                  <c:v>2.8595470841717776</c:v>
                </c:pt>
                <c:pt idx="215">
                  <c:v>3.0837542047231628</c:v>
                </c:pt>
                <c:pt idx="216">
                  <c:v>3.1373357232807826</c:v>
                </c:pt>
                <c:pt idx="217">
                  <c:v>3.1493398075932517</c:v>
                </c:pt>
                <c:pt idx="218">
                  <c:v>3.0801617426251919</c:v>
                </c:pt>
                <c:pt idx="219">
                  <c:v>3.2721706938369244</c:v>
                </c:pt>
                <c:pt idx="220">
                  <c:v>3.4290512395360202</c:v>
                </c:pt>
                <c:pt idx="221">
                  <c:v>3.5626785867971047</c:v>
                </c:pt>
                <c:pt idx="222">
                  <c:v>3.7563235763968055</c:v>
                </c:pt>
                <c:pt idx="223">
                  <c:v>3.8046607072996825</c:v>
                </c:pt>
                <c:pt idx="224">
                  <c:v>4.0456030784484565</c:v>
                </c:pt>
                <c:pt idx="225">
                  <c:v>3.8095832931061966</c:v>
                </c:pt>
                <c:pt idx="226">
                  <c:v>4.0356381728952124</c:v>
                </c:pt>
                <c:pt idx="227">
                  <c:v>4.208111507123637</c:v>
                </c:pt>
                <c:pt idx="228">
                  <c:v>4.3747953127124681</c:v>
                </c:pt>
                <c:pt idx="229">
                  <c:v>4.2058076232498083</c:v>
                </c:pt>
                <c:pt idx="230">
                  <c:v>4.0936164677359095</c:v>
                </c:pt>
                <c:pt idx="231">
                  <c:v>3.829046028063066</c:v>
                </c:pt>
                <c:pt idx="232">
                  <c:v>3.5132979206400665</c:v>
                </c:pt>
                <c:pt idx="233">
                  <c:v>3.5142114922907535</c:v>
                </c:pt>
                <c:pt idx="234">
                  <c:v>3.5150198498497613</c:v>
                </c:pt>
                <c:pt idx="235">
                  <c:v>3.5158987102709118</c:v>
                </c:pt>
                <c:pt idx="236">
                  <c:v>3.5168129582114349</c:v>
                </c:pt>
                <c:pt idx="237">
                  <c:v>3.5175867383060408</c:v>
                </c:pt>
                <c:pt idx="238">
                  <c:v>3.5185014251887226</c:v>
                </c:pt>
                <c:pt idx="239">
                  <c:v>3.5193811561081598</c:v>
                </c:pt>
                <c:pt idx="240">
                  <c:v>3.5202611069867218</c:v>
                </c:pt>
                <c:pt idx="241">
                  <c:v>3.5283151149967718</c:v>
                </c:pt>
                <c:pt idx="242">
                  <c:v>3.5935114972582833</c:v>
                </c:pt>
                <c:pt idx="243">
                  <c:v>3.5316565676598968</c:v>
                </c:pt>
                <c:pt idx="244">
                  <c:v>3.510399977821737</c:v>
                </c:pt>
                <c:pt idx="245">
                  <c:v>3.5953231644516883</c:v>
                </c:pt>
                <c:pt idx="246">
                  <c:v>3.5255587978061858</c:v>
                </c:pt>
                <c:pt idx="247">
                  <c:v>3.6261803456629962</c:v>
                </c:pt>
                <c:pt idx="248">
                  <c:v>3.472348510094172</c:v>
                </c:pt>
                <c:pt idx="249">
                  <c:v>3.37705475431193</c:v>
                </c:pt>
                <c:pt idx="250">
                  <c:v>3.3914800643986225</c:v>
                </c:pt>
                <c:pt idx="251">
                  <c:v>3.4654423679409851</c:v>
                </c:pt>
                <c:pt idx="252">
                  <c:v>3.7219988305594871</c:v>
                </c:pt>
                <c:pt idx="253">
                  <c:v>3.7213496076388348</c:v>
                </c:pt>
                <c:pt idx="254">
                  <c:v>3.5341883831846195</c:v>
                </c:pt>
                <c:pt idx="255">
                  <c:v>3.5463110598305563</c:v>
                </c:pt>
                <c:pt idx="256">
                  <c:v>3.4408065509996701</c:v>
                </c:pt>
                <c:pt idx="257">
                  <c:v>3.6204310541172293</c:v>
                </c:pt>
                <c:pt idx="258">
                  <c:v>3.3417471266407639</c:v>
                </c:pt>
                <c:pt idx="259">
                  <c:v>3.3582445704567712</c:v>
                </c:pt>
                <c:pt idx="260">
                  <c:v>3.3616044274790671</c:v>
                </c:pt>
                <c:pt idx="261">
                  <c:v>3.3645638821556272</c:v>
                </c:pt>
                <c:pt idx="262">
                  <c:v>3.3681995013174331</c:v>
                </c:pt>
                <c:pt idx="263">
                  <c:v>3.3693053039772156</c:v>
                </c:pt>
                <c:pt idx="264">
                  <c:v>3.3599007662614158</c:v>
                </c:pt>
                <c:pt idx="265">
                  <c:v>3.3563963953194227</c:v>
                </c:pt>
                <c:pt idx="266">
                  <c:v>3.3721072988464709</c:v>
                </c:pt>
                <c:pt idx="267">
                  <c:v>3.4407277234641875</c:v>
                </c:pt>
                <c:pt idx="268">
                  <c:v>3.5496435921860976</c:v>
                </c:pt>
                <c:pt idx="269">
                  <c:v>3.6651635101748132</c:v>
                </c:pt>
                <c:pt idx="270">
                  <c:v>3.7367814364165821</c:v>
                </c:pt>
                <c:pt idx="271">
                  <c:v>3.9314248544719921</c:v>
                </c:pt>
                <c:pt idx="272">
                  <c:v>4.0032187464381961</c:v>
                </c:pt>
                <c:pt idx="273">
                  <c:v>4.0654812753689464</c:v>
                </c:pt>
                <c:pt idx="274">
                  <c:v>4.1215674960217576</c:v>
                </c:pt>
                <c:pt idx="275">
                  <c:v>4.2879232460679813</c:v>
                </c:pt>
                <c:pt idx="276">
                  <c:v>4.4787491592896336</c:v>
                </c:pt>
                <c:pt idx="277">
                  <c:v>4.21707645777966</c:v>
                </c:pt>
                <c:pt idx="278">
                  <c:v>4.2322163309350582</c:v>
                </c:pt>
                <c:pt idx="279">
                  <c:v>4.4130897015308772</c:v>
                </c:pt>
                <c:pt idx="280">
                  <c:v>4.6307197083820668</c:v>
                </c:pt>
                <c:pt idx="281">
                  <c:v>4.6281642378206067</c:v>
                </c:pt>
                <c:pt idx="282">
                  <c:v>4.76105217195426</c:v>
                </c:pt>
                <c:pt idx="283">
                  <c:v>5.0309690891532348</c:v>
                </c:pt>
                <c:pt idx="284">
                  <c:v>5.3261896421768018</c:v>
                </c:pt>
                <c:pt idx="285">
                  <c:v>5.4070584027799926</c:v>
                </c:pt>
                <c:pt idx="286">
                  <c:v>5.2966344901763254</c:v>
                </c:pt>
                <c:pt idx="287">
                  <c:v>5.562369837523951</c:v>
                </c:pt>
                <c:pt idx="288">
                  <c:v>5.4375865112800508</c:v>
                </c:pt>
                <c:pt idx="289">
                  <c:v>5.3017002894675933</c:v>
                </c:pt>
                <c:pt idx="290">
                  <c:v>5.6761062091529064</c:v>
                </c:pt>
                <c:pt idx="291">
                  <c:v>5.9275954140811971</c:v>
                </c:pt>
                <c:pt idx="292">
                  <c:v>5.9751311411750141</c:v>
                </c:pt>
                <c:pt idx="293">
                  <c:v>5.8325489243343549</c:v>
                </c:pt>
                <c:pt idx="294">
                  <c:v>5.8727878648790712</c:v>
                </c:pt>
                <c:pt idx="295">
                  <c:v>6.0770809487657624</c:v>
                </c:pt>
                <c:pt idx="296">
                  <c:v>6.1755990180309741</c:v>
                </c:pt>
                <c:pt idx="297">
                  <c:v>6.018675695035637</c:v>
                </c:pt>
                <c:pt idx="298">
                  <c:v>6.2927724572354853</c:v>
                </c:pt>
                <c:pt idx="299">
                  <c:v>5.9877553498349574</c:v>
                </c:pt>
                <c:pt idx="300">
                  <c:v>6.1798573238644092</c:v>
                </c:pt>
                <c:pt idx="301">
                  <c:v>6.4273676732562102</c:v>
                </c:pt>
                <c:pt idx="302">
                  <c:v>6.4967203351322871</c:v>
                </c:pt>
                <c:pt idx="303">
                  <c:v>6.4569656687179711</c:v>
                </c:pt>
                <c:pt idx="304">
                  <c:v>6.3360900194031515</c:v>
                </c:pt>
                <c:pt idx="305">
                  <c:v>6.2567111254468841</c:v>
                </c:pt>
                <c:pt idx="306">
                  <c:v>6.4887267141209319</c:v>
                </c:pt>
                <c:pt idx="307">
                  <c:v>6.6880904341639322</c:v>
                </c:pt>
                <c:pt idx="308">
                  <c:v>6.677617953346342</c:v>
                </c:pt>
                <c:pt idx="309">
                  <c:v>6.6709195432685195</c:v>
                </c:pt>
                <c:pt idx="310">
                  <c:v>6.5850883977508703</c:v>
                </c:pt>
                <c:pt idx="311">
                  <c:v>6.4036071862377959</c:v>
                </c:pt>
                <c:pt idx="312">
                  <c:v>6.4312349671390718</c:v>
                </c:pt>
                <c:pt idx="313">
                  <c:v>6.2986285488093374</c:v>
                </c:pt>
                <c:pt idx="314">
                  <c:v>6.308497685746616</c:v>
                </c:pt>
                <c:pt idx="315">
                  <c:v>6.1162503509335719</c:v>
                </c:pt>
                <c:pt idx="316">
                  <c:v>6.1159990342235355</c:v>
                </c:pt>
                <c:pt idx="317">
                  <c:v>6.13787809230055</c:v>
                </c:pt>
                <c:pt idx="318">
                  <c:v>6.2714203041005758</c:v>
                </c:pt>
                <c:pt idx="319">
                  <c:v>6.2804890430452325</c:v>
                </c:pt>
                <c:pt idx="320">
                  <c:v>6.6095941942153624</c:v>
                </c:pt>
                <c:pt idx="321">
                  <c:v>6.7256161396077898</c:v>
                </c:pt>
                <c:pt idx="322">
                  <c:v>6.9792412264557377</c:v>
                </c:pt>
                <c:pt idx="323">
                  <c:v>7.2827893764806264</c:v>
                </c:pt>
                <c:pt idx="324">
                  <c:v>7.5126781974641554</c:v>
                </c:pt>
                <c:pt idx="325">
                  <c:v>7.60097839751585</c:v>
                </c:pt>
                <c:pt idx="326">
                  <c:v>7.9819484258214359</c:v>
                </c:pt>
                <c:pt idx="327">
                  <c:v>7.7975795468165012</c:v>
                </c:pt>
                <c:pt idx="328">
                  <c:v>8.3030603622399628</c:v>
                </c:pt>
                <c:pt idx="329">
                  <c:v>8.1699086730293278</c:v>
                </c:pt>
                <c:pt idx="330">
                  <c:v>8.9454765707639456</c:v>
                </c:pt>
                <c:pt idx="331">
                  <c:v>9.4458393095573232</c:v>
                </c:pt>
                <c:pt idx="332">
                  <c:v>9.50988885018125</c:v>
                </c:pt>
                <c:pt idx="333">
                  <c:v>9.8037214802578738</c:v>
                </c:pt>
                <c:pt idx="334">
                  <c:v>9.7973480455395574</c:v>
                </c:pt>
                <c:pt idx="335">
                  <c:v>10.110816964308292</c:v>
                </c:pt>
                <c:pt idx="336">
                  <c:v>10.223187850466164</c:v>
                </c:pt>
                <c:pt idx="337">
                  <c:v>10.901994811094635</c:v>
                </c:pt>
                <c:pt idx="338">
                  <c:v>11.119050580671754</c:v>
                </c:pt>
                <c:pt idx="339">
                  <c:v>11.161886272295709</c:v>
                </c:pt>
                <c:pt idx="340">
                  <c:v>11.138727857873883</c:v>
                </c:pt>
                <c:pt idx="341">
                  <c:v>10.861277923682369</c:v>
                </c:pt>
                <c:pt idx="342">
                  <c:v>11.645623232477984</c:v>
                </c:pt>
                <c:pt idx="343">
                  <c:v>11.844514675317487</c:v>
                </c:pt>
                <c:pt idx="344">
                  <c:v>11.510410676460973</c:v>
                </c:pt>
                <c:pt idx="345">
                  <c:v>11.970059581147009</c:v>
                </c:pt>
                <c:pt idx="346">
                  <c:v>12.778540349176891</c:v>
                </c:pt>
                <c:pt idx="347">
                  <c:v>12.836606964988675</c:v>
                </c:pt>
                <c:pt idx="348">
                  <c:v>12.198603282314874</c:v>
                </c:pt>
                <c:pt idx="349">
                  <c:v>12.647558255510857</c:v>
                </c:pt>
                <c:pt idx="350">
                  <c:v>13.279019399982506</c:v>
                </c:pt>
                <c:pt idx="351">
                  <c:v>12.879249771867656</c:v>
                </c:pt>
                <c:pt idx="352">
                  <c:v>12.240789038022683</c:v>
                </c:pt>
                <c:pt idx="353">
                  <c:v>12.367056153393492</c:v>
                </c:pt>
                <c:pt idx="354">
                  <c:v>12.33219069263356</c:v>
                </c:pt>
                <c:pt idx="355">
                  <c:v>12.519993266921192</c:v>
                </c:pt>
                <c:pt idx="356">
                  <c:v>12.182766086647309</c:v>
                </c:pt>
                <c:pt idx="357">
                  <c:v>12.098794696354085</c:v>
                </c:pt>
                <c:pt idx="358">
                  <c:v>12.126773676568261</c:v>
                </c:pt>
                <c:pt idx="359">
                  <c:v>12.225260967413151</c:v>
                </c:pt>
                <c:pt idx="360">
                  <c:v>12.619776156028323</c:v>
                </c:pt>
                <c:pt idx="361">
                  <c:v>12.554693438845135</c:v>
                </c:pt>
                <c:pt idx="362">
                  <c:v>12.674634162960871</c:v>
                </c:pt>
                <c:pt idx="363">
                  <c:v>12.017198385540013</c:v>
                </c:pt>
                <c:pt idx="364">
                  <c:v>11.842229884296797</c:v>
                </c:pt>
                <c:pt idx="365">
                  <c:v>11.890699340204858</c:v>
                </c:pt>
                <c:pt idx="366">
                  <c:v>11.92463362170056</c:v>
                </c:pt>
                <c:pt idx="367">
                  <c:v>11.952209846980537</c:v>
                </c:pt>
                <c:pt idx="368">
                  <c:v>11.986439867838758</c:v>
                </c:pt>
                <c:pt idx="369">
                  <c:v>12.00083179735732</c:v>
                </c:pt>
                <c:pt idx="370">
                  <c:v>11.996679174870769</c:v>
                </c:pt>
                <c:pt idx="371">
                  <c:v>12.182923330970999</c:v>
                </c:pt>
                <c:pt idx="372">
                  <c:v>12.42345431681918</c:v>
                </c:pt>
                <c:pt idx="373">
                  <c:v>12.792885165995921</c:v>
                </c:pt>
                <c:pt idx="374">
                  <c:v>13.362430510030123</c:v>
                </c:pt>
                <c:pt idx="375">
                  <c:v>13.62482196632557</c:v>
                </c:pt>
                <c:pt idx="376">
                  <c:v>14.281388180209621</c:v>
                </c:pt>
                <c:pt idx="377">
                  <c:v>14.67057286537713</c:v>
                </c:pt>
                <c:pt idx="378">
                  <c:v>15.126814837682121</c:v>
                </c:pt>
                <c:pt idx="379">
                  <c:v>15.935482250968732</c:v>
                </c:pt>
                <c:pt idx="380">
                  <c:v>16.081468411970501</c:v>
                </c:pt>
                <c:pt idx="381">
                  <c:v>16.267734597333469</c:v>
                </c:pt>
                <c:pt idx="382">
                  <c:v>16.348665667155927</c:v>
                </c:pt>
                <c:pt idx="383">
                  <c:v>16.976190297661045</c:v>
                </c:pt>
                <c:pt idx="384">
                  <c:v>17.3085723270584</c:v>
                </c:pt>
                <c:pt idx="385">
                  <c:v>17.299438083424434</c:v>
                </c:pt>
                <c:pt idx="386">
                  <c:v>17.888708122329543</c:v>
                </c:pt>
                <c:pt idx="387">
                  <c:v>17.671364345585435</c:v>
                </c:pt>
                <c:pt idx="388">
                  <c:v>16.811719687549537</c:v>
                </c:pt>
                <c:pt idx="389">
                  <c:v>17.07799592588842</c:v>
                </c:pt>
                <c:pt idx="390">
                  <c:v>17.3571731080173</c:v>
                </c:pt>
                <c:pt idx="391">
                  <c:v>17.820425851245925</c:v>
                </c:pt>
                <c:pt idx="392">
                  <c:v>16.676729285415988</c:v>
                </c:pt>
                <c:pt idx="393">
                  <c:v>16.744783909323388</c:v>
                </c:pt>
                <c:pt idx="394">
                  <c:v>16.80264883365377</c:v>
                </c:pt>
                <c:pt idx="395">
                  <c:v>16.788228504655802</c:v>
                </c:pt>
                <c:pt idx="396">
                  <c:v>16.873730569212604</c:v>
                </c:pt>
                <c:pt idx="397">
                  <c:v>16.86010169548905</c:v>
                </c:pt>
                <c:pt idx="398">
                  <c:v>16.406057219309965</c:v>
                </c:pt>
                <c:pt idx="399">
                  <c:v>16.561672910765278</c:v>
                </c:pt>
                <c:pt idx="400">
                  <c:v>15.699707149389546</c:v>
                </c:pt>
                <c:pt idx="401">
                  <c:v>15.763148087556418</c:v>
                </c:pt>
                <c:pt idx="402">
                  <c:v>15.776010744765614</c:v>
                </c:pt>
                <c:pt idx="403">
                  <c:v>16.544724513899677</c:v>
                </c:pt>
                <c:pt idx="404">
                  <c:v>17.600274138424531</c:v>
                </c:pt>
                <c:pt idx="405">
                  <c:v>18.259199567390954</c:v>
                </c:pt>
                <c:pt idx="406">
                  <c:v>18.834004323361206</c:v>
                </c:pt>
                <c:pt idx="407">
                  <c:v>18.922391442462402</c:v>
                </c:pt>
                <c:pt idx="408">
                  <c:v>19.404904432624026</c:v>
                </c:pt>
                <c:pt idx="409">
                  <c:v>18.844921958830081</c:v>
                </c:pt>
                <c:pt idx="410">
                  <c:v>19.40726277741329</c:v>
                </c:pt>
                <c:pt idx="411">
                  <c:v>19.936257889895977</c:v>
                </c:pt>
                <c:pt idx="412">
                  <c:v>19.539616944092835</c:v>
                </c:pt>
                <c:pt idx="413">
                  <c:v>20.081106026217963</c:v>
                </c:pt>
                <c:pt idx="414">
                  <c:v>21.005821454670183</c:v>
                </c:pt>
                <c:pt idx="415">
                  <c:v>21.006938665076792</c:v>
                </c:pt>
                <c:pt idx="416">
                  <c:v>20.240626301318812</c:v>
                </c:pt>
                <c:pt idx="417">
                  <c:v>20.646708845735962</c:v>
                </c:pt>
                <c:pt idx="418">
                  <c:v>20.548798791860403</c:v>
                </c:pt>
                <c:pt idx="419">
                  <c:v>19.651688678367936</c:v>
                </c:pt>
                <c:pt idx="420">
                  <c:v>19.550442094749165</c:v>
                </c:pt>
                <c:pt idx="421">
                  <c:v>19.587425704573434</c:v>
                </c:pt>
                <c:pt idx="422">
                  <c:v>19.640968949788881</c:v>
                </c:pt>
                <c:pt idx="423">
                  <c:v>19.686192904826399</c:v>
                </c:pt>
                <c:pt idx="424">
                  <c:v>19.727377806100471</c:v>
                </c:pt>
                <c:pt idx="425">
                  <c:v>19.777348509898562</c:v>
                </c:pt>
                <c:pt idx="426">
                  <c:v>19.841760511002551</c:v>
                </c:pt>
                <c:pt idx="427">
                  <c:v>20.044723506001997</c:v>
                </c:pt>
                <c:pt idx="428">
                  <c:v>21.080599296509433</c:v>
                </c:pt>
                <c:pt idx="429">
                  <c:v>20.628185628577342</c:v>
                </c:pt>
                <c:pt idx="430">
                  <c:v>21.308607828923751</c:v>
                </c:pt>
                <c:pt idx="431">
                  <c:v>22.331408190641017</c:v>
                </c:pt>
                <c:pt idx="432">
                  <c:v>22.775629431482944</c:v>
                </c:pt>
                <c:pt idx="433">
                  <c:v>22.371239381694256</c:v>
                </c:pt>
                <c:pt idx="434">
                  <c:v>22.34005778237325</c:v>
                </c:pt>
                <c:pt idx="435">
                  <c:v>23.531708846029549</c:v>
                </c:pt>
                <c:pt idx="436">
                  <c:v>23.226594216101084</c:v>
                </c:pt>
                <c:pt idx="437">
                  <c:v>23.880830543692195</c:v>
                </c:pt>
                <c:pt idx="438">
                  <c:v>23.742342347148337</c:v>
                </c:pt>
                <c:pt idx="439">
                  <c:v>24.246801392179147</c:v>
                </c:pt>
                <c:pt idx="440">
                  <c:v>24.852588627822811</c:v>
                </c:pt>
                <c:pt idx="441">
                  <c:v>25.304598559573911</c:v>
                </c:pt>
                <c:pt idx="442">
                  <c:v>25.743578078264182</c:v>
                </c:pt>
                <c:pt idx="443">
                  <c:v>25.847781719676192</c:v>
                </c:pt>
                <c:pt idx="444">
                  <c:v>26.291017281722123</c:v>
                </c:pt>
                <c:pt idx="445">
                  <c:v>26.701503730256189</c:v>
                </c:pt>
                <c:pt idx="446">
                  <c:v>27.245536753522259</c:v>
                </c:pt>
                <c:pt idx="447">
                  <c:v>26.924478110981482</c:v>
                </c:pt>
                <c:pt idx="448">
                  <c:v>27.723839860904782</c:v>
                </c:pt>
                <c:pt idx="449">
                  <c:v>27.97088605440247</c:v>
                </c:pt>
                <c:pt idx="450">
                  <c:v>28.042320972311597</c:v>
                </c:pt>
                <c:pt idx="451">
                  <c:v>28.138202873875937</c:v>
                </c:pt>
                <c:pt idx="452">
                  <c:v>29.208242517435259</c:v>
                </c:pt>
                <c:pt idx="453">
                  <c:v>29.430179490260933</c:v>
                </c:pt>
                <c:pt idx="454">
                  <c:v>29.149555786290573</c:v>
                </c:pt>
                <c:pt idx="455">
                  <c:v>30.147927639938747</c:v>
                </c:pt>
                <c:pt idx="456">
                  <c:v>30.011186676930397</c:v>
                </c:pt>
                <c:pt idx="457">
                  <c:v>28.45392385748838</c:v>
                </c:pt>
                <c:pt idx="458">
                  <c:v>28.690377333968353</c:v>
                </c:pt>
                <c:pt idx="459">
                  <c:v>29.261188426006459</c:v>
                </c:pt>
                <c:pt idx="460">
                  <c:v>30.191924922606308</c:v>
                </c:pt>
                <c:pt idx="461">
                  <c:v>31.072691492290605</c:v>
                </c:pt>
                <c:pt idx="462">
                  <c:v>31.173528036472756</c:v>
                </c:pt>
                <c:pt idx="463">
                  <c:v>31.589276170980284</c:v>
                </c:pt>
                <c:pt idx="464">
                  <c:v>31.935921691042658</c:v>
                </c:pt>
                <c:pt idx="465">
                  <c:v>31.655141049918729</c:v>
                </c:pt>
                <c:pt idx="466">
                  <c:v>30.966541941418484</c:v>
                </c:pt>
                <c:pt idx="467">
                  <c:v>31.683305508584994</c:v>
                </c:pt>
                <c:pt idx="468">
                  <c:v>30.006598958215548</c:v>
                </c:pt>
                <c:pt idx="469">
                  <c:v>30.10841233894169</c:v>
                </c:pt>
                <c:pt idx="470">
                  <c:v>30.216988171076682</c:v>
                </c:pt>
                <c:pt idx="471">
                  <c:v>30.342334509176801</c:v>
                </c:pt>
                <c:pt idx="472">
                  <c:v>30.463630726140156</c:v>
                </c:pt>
                <c:pt idx="473">
                  <c:v>30.604682764286199</c:v>
                </c:pt>
                <c:pt idx="474">
                  <c:v>30.727334370284446</c:v>
                </c:pt>
                <c:pt idx="475">
                  <c:v>30.850169658892693</c:v>
                </c:pt>
                <c:pt idx="476">
                  <c:v>31.518799041957283</c:v>
                </c:pt>
                <c:pt idx="477">
                  <c:v>31.872561150942268</c:v>
                </c:pt>
                <c:pt idx="478">
                  <c:v>33.277540874547306</c:v>
                </c:pt>
                <c:pt idx="479">
                  <c:v>34.673675458327928</c:v>
                </c:pt>
                <c:pt idx="480">
                  <c:v>33.270216062083037</c:v>
                </c:pt>
                <c:pt idx="481">
                  <c:v>34.163404770558067</c:v>
                </c:pt>
                <c:pt idx="482">
                  <c:v>35.842556644002798</c:v>
                </c:pt>
                <c:pt idx="483">
                  <c:v>35.638011314596639</c:v>
                </c:pt>
                <c:pt idx="484">
                  <c:v>36.853361278812081</c:v>
                </c:pt>
                <c:pt idx="485">
                  <c:v>35.852056716077946</c:v>
                </c:pt>
                <c:pt idx="486">
                  <c:v>36.113923761965978</c:v>
                </c:pt>
                <c:pt idx="487">
                  <c:v>37.346280379034646</c:v>
                </c:pt>
                <c:pt idx="488">
                  <c:v>35.985993121914603</c:v>
                </c:pt>
                <c:pt idx="489">
                  <c:v>35.045882891077554</c:v>
                </c:pt>
                <c:pt idx="490">
                  <c:v>35.05864989092823</c:v>
                </c:pt>
                <c:pt idx="491">
                  <c:v>35.860698739278831</c:v>
                </c:pt>
                <c:pt idx="492">
                  <c:v>36.802190038563623</c:v>
                </c:pt>
                <c:pt idx="493">
                  <c:v>37.200550130850317</c:v>
                </c:pt>
                <c:pt idx="494">
                  <c:v>36.373502375059424</c:v>
                </c:pt>
                <c:pt idx="495">
                  <c:v>37.011319017368912</c:v>
                </c:pt>
                <c:pt idx="496">
                  <c:v>38.692166185779911</c:v>
                </c:pt>
                <c:pt idx="497">
                  <c:v>39.018821019177111</c:v>
                </c:pt>
                <c:pt idx="498">
                  <c:v>41.319337476795518</c:v>
                </c:pt>
                <c:pt idx="499">
                  <c:v>39.872618941825529</c:v>
                </c:pt>
                <c:pt idx="500">
                  <c:v>39.579787666035386</c:v>
                </c:pt>
                <c:pt idx="501">
                  <c:v>37.476198372672926</c:v>
                </c:pt>
                <c:pt idx="502">
                  <c:v>37.746654895758873</c:v>
                </c:pt>
                <c:pt idx="503">
                  <c:v>38.057797831431643</c:v>
                </c:pt>
                <c:pt idx="504">
                  <c:v>37.846330326292012</c:v>
                </c:pt>
                <c:pt idx="505">
                  <c:v>35.560613220959773</c:v>
                </c:pt>
                <c:pt idx="506">
                  <c:v>35.836616206647484</c:v>
                </c:pt>
                <c:pt idx="507">
                  <c:v>36.017666891639976</c:v>
                </c:pt>
                <c:pt idx="508">
                  <c:v>36.245260222103788</c:v>
                </c:pt>
                <c:pt idx="509">
                  <c:v>36.462780317728154</c:v>
                </c:pt>
                <c:pt idx="510">
                  <c:v>35.686836990986507</c:v>
                </c:pt>
                <c:pt idx="511">
                  <c:v>35.332110642435396</c:v>
                </c:pt>
                <c:pt idx="512">
                  <c:v>35.547908344231637</c:v>
                </c:pt>
                <c:pt idx="513">
                  <c:v>35.764663215229056</c:v>
                </c:pt>
                <c:pt idx="514">
                  <c:v>35.967997314288461</c:v>
                </c:pt>
                <c:pt idx="515">
                  <c:v>36.150435580704823</c:v>
                </c:pt>
                <c:pt idx="516">
                  <c:v>36.340700594067698</c:v>
                </c:pt>
                <c:pt idx="517">
                  <c:v>36.549137868161004</c:v>
                </c:pt>
                <c:pt idx="518">
                  <c:v>36.742604403294678</c:v>
                </c:pt>
                <c:pt idx="519">
                  <c:v>36.9359860875118</c:v>
                </c:pt>
                <c:pt idx="520">
                  <c:v>37.153535396443324</c:v>
                </c:pt>
                <c:pt idx="521">
                  <c:v>36.432725805915858</c:v>
                </c:pt>
                <c:pt idx="522">
                  <c:v>38.285664306652706</c:v>
                </c:pt>
                <c:pt idx="523">
                  <c:v>40.64454910337885</c:v>
                </c:pt>
                <c:pt idx="524">
                  <c:v>42.767254467892137</c:v>
                </c:pt>
                <c:pt idx="525">
                  <c:v>43.507387481913334</c:v>
                </c:pt>
                <c:pt idx="526">
                  <c:v>45.4478764531775</c:v>
                </c:pt>
                <c:pt idx="527">
                  <c:v>47.004847944555671</c:v>
                </c:pt>
                <c:pt idx="528">
                  <c:v>45.262711916422681</c:v>
                </c:pt>
                <c:pt idx="529">
                  <c:v>45.428645068093154</c:v>
                </c:pt>
                <c:pt idx="530">
                  <c:v>43.551205425954656</c:v>
                </c:pt>
                <c:pt idx="531">
                  <c:v>44.697331482643158</c:v>
                </c:pt>
                <c:pt idx="532">
                  <c:v>44.280019127517789</c:v>
                </c:pt>
                <c:pt idx="533">
                  <c:v>42.711875912100425</c:v>
                </c:pt>
                <c:pt idx="534">
                  <c:v>42.676060379451009</c:v>
                </c:pt>
                <c:pt idx="535">
                  <c:v>43.088319525127716</c:v>
                </c:pt>
                <c:pt idx="536">
                  <c:v>44.05306843117058</c:v>
                </c:pt>
                <c:pt idx="537">
                  <c:v>45.429460569061433</c:v>
                </c:pt>
                <c:pt idx="538">
                  <c:v>45.833262993989898</c:v>
                </c:pt>
                <c:pt idx="539">
                  <c:v>46.081458554847821</c:v>
                </c:pt>
                <c:pt idx="540">
                  <c:v>46.804639852741651</c:v>
                </c:pt>
                <c:pt idx="541">
                  <c:v>45.803789520100658</c:v>
                </c:pt>
                <c:pt idx="542">
                  <c:v>45.584976271858366</c:v>
                </c:pt>
                <c:pt idx="543">
                  <c:v>47.207636533239018</c:v>
                </c:pt>
                <c:pt idx="544">
                  <c:v>46.843710082443422</c:v>
                </c:pt>
                <c:pt idx="545">
                  <c:v>46.970392625745738</c:v>
                </c:pt>
                <c:pt idx="546">
                  <c:v>48.978441759303614</c:v>
                </c:pt>
                <c:pt idx="547">
                  <c:v>49.503251489488683</c:v>
                </c:pt>
                <c:pt idx="548">
                  <c:v>48.099048234324812</c:v>
                </c:pt>
                <c:pt idx="549">
                  <c:v>45.974686147902553</c:v>
                </c:pt>
                <c:pt idx="550">
                  <c:v>46.170298219052029</c:v>
                </c:pt>
                <c:pt idx="551">
                  <c:v>46.390838974415651</c:v>
                </c:pt>
                <c:pt idx="552">
                  <c:v>46.62614438122327</c:v>
                </c:pt>
                <c:pt idx="553">
                  <c:v>46.861704996938251</c:v>
                </c:pt>
                <c:pt idx="554">
                  <c:v>47.157821109721269</c:v>
                </c:pt>
                <c:pt idx="555">
                  <c:v>47.484286117296755</c:v>
                </c:pt>
                <c:pt idx="556">
                  <c:v>47.799209014187113</c:v>
                </c:pt>
                <c:pt idx="557">
                  <c:v>47.15099262765964</c:v>
                </c:pt>
                <c:pt idx="558">
                  <c:v>43.482321548729452</c:v>
                </c:pt>
                <c:pt idx="559">
                  <c:v>43.579139204475702</c:v>
                </c:pt>
                <c:pt idx="560">
                  <c:v>43.848377412819218</c:v>
                </c:pt>
                <c:pt idx="561">
                  <c:v>44.107366187914785</c:v>
                </c:pt>
                <c:pt idx="562">
                  <c:v>44.097905074467661</c:v>
                </c:pt>
                <c:pt idx="563">
                  <c:v>44.352925563562522</c:v>
                </c:pt>
                <c:pt idx="564">
                  <c:v>44.685872518502912</c:v>
                </c:pt>
                <c:pt idx="565">
                  <c:v>44.95475325922051</c:v>
                </c:pt>
                <c:pt idx="566">
                  <c:v>45.272300371872262</c:v>
                </c:pt>
                <c:pt idx="567">
                  <c:v>45.541981591139724</c:v>
                </c:pt>
                <c:pt idx="568">
                  <c:v>45.907705248508073</c:v>
                </c:pt>
                <c:pt idx="569">
                  <c:v>46.140561252760527</c:v>
                </c:pt>
                <c:pt idx="570">
                  <c:v>46.390360412958934</c:v>
                </c:pt>
                <c:pt idx="571">
                  <c:v>46.71290873235268</c:v>
                </c:pt>
                <c:pt idx="572">
                  <c:v>47.030653916178423</c:v>
                </c:pt>
                <c:pt idx="573">
                  <c:v>48.401015707021294</c:v>
                </c:pt>
                <c:pt idx="574">
                  <c:v>49.884851261230892</c:v>
                </c:pt>
                <c:pt idx="575">
                  <c:v>52.214960088843711</c:v>
                </c:pt>
                <c:pt idx="576">
                  <c:v>55.156625564534821</c:v>
                </c:pt>
                <c:pt idx="577">
                  <c:v>58.041096239081448</c:v>
                </c:pt>
                <c:pt idx="578">
                  <c:v>54.498524399763021</c:v>
                </c:pt>
                <c:pt idx="579">
                  <c:v>53.215859152332925</c:v>
                </c:pt>
                <c:pt idx="580">
                  <c:v>51.194506958549951</c:v>
                </c:pt>
                <c:pt idx="581">
                  <c:v>53.766508411817817</c:v>
                </c:pt>
                <c:pt idx="582">
                  <c:v>55.440427912506344</c:v>
                </c:pt>
                <c:pt idx="583">
                  <c:v>54.63223321665761</c:v>
                </c:pt>
                <c:pt idx="584">
                  <c:v>60.905888443574945</c:v>
                </c:pt>
                <c:pt idx="585">
                  <c:v>61.324325358831196</c:v>
                </c:pt>
                <c:pt idx="586">
                  <c:v>62.988728794265072</c:v>
                </c:pt>
                <c:pt idx="587">
                  <c:v>62.313655214903847</c:v>
                </c:pt>
                <c:pt idx="588">
                  <c:v>61.692545161008475</c:v>
                </c:pt>
                <c:pt idx="589">
                  <c:v>64.460049808124253</c:v>
                </c:pt>
                <c:pt idx="590">
                  <c:v>64.062617929635437</c:v>
                </c:pt>
                <c:pt idx="591">
                  <c:v>63.970468696039291</c:v>
                </c:pt>
                <c:pt idx="592">
                  <c:v>65.573765073945836</c:v>
                </c:pt>
                <c:pt idx="593">
                  <c:v>64.035862240743228</c:v>
                </c:pt>
                <c:pt idx="594">
                  <c:v>63.824005728787476</c:v>
                </c:pt>
                <c:pt idx="595">
                  <c:v>66.998873341361104</c:v>
                </c:pt>
                <c:pt idx="596">
                  <c:v>64.545970102982224</c:v>
                </c:pt>
                <c:pt idx="597">
                  <c:v>63.513922927166682</c:v>
                </c:pt>
                <c:pt idx="598">
                  <c:v>62.94065303129603</c:v>
                </c:pt>
                <c:pt idx="599">
                  <c:v>63.229415639187344</c:v>
                </c:pt>
                <c:pt idx="600">
                  <c:v>62.58390609517965</c:v>
                </c:pt>
                <c:pt idx="601">
                  <c:v>64.562045669255781</c:v>
                </c:pt>
                <c:pt idx="602">
                  <c:v>63.805312272732287</c:v>
                </c:pt>
                <c:pt idx="603">
                  <c:v>63.081047853545257</c:v>
                </c:pt>
                <c:pt idx="604">
                  <c:v>63.306429190293066</c:v>
                </c:pt>
                <c:pt idx="605">
                  <c:v>63.571688052537581</c:v>
                </c:pt>
                <c:pt idx="606">
                  <c:v>63.741520615634322</c:v>
                </c:pt>
                <c:pt idx="607">
                  <c:v>64.074271600467085</c:v>
                </c:pt>
                <c:pt idx="608">
                  <c:v>62.926485775471967</c:v>
                </c:pt>
                <c:pt idx="609">
                  <c:v>63.295918610359664</c:v>
                </c:pt>
                <c:pt idx="610">
                  <c:v>63.630964599838812</c:v>
                </c:pt>
                <c:pt idx="611">
                  <c:v>65.563605361038753</c:v>
                </c:pt>
                <c:pt idx="612">
                  <c:v>66.992478107991531</c:v>
                </c:pt>
                <c:pt idx="613">
                  <c:v>66.204042479109191</c:v>
                </c:pt>
                <c:pt idx="614">
                  <c:v>69.963523581217473</c:v>
                </c:pt>
                <c:pt idx="615">
                  <c:v>73.00604555457582</c:v>
                </c:pt>
                <c:pt idx="616">
                  <c:v>72.391190935044392</c:v>
                </c:pt>
                <c:pt idx="617">
                  <c:v>64.318779448445198</c:v>
                </c:pt>
                <c:pt idx="618">
                  <c:v>66.005881710613366</c:v>
                </c:pt>
                <c:pt idx="619">
                  <c:v>66.509742504784043</c:v>
                </c:pt>
                <c:pt idx="620">
                  <c:v>68.708439150515943</c:v>
                </c:pt>
                <c:pt idx="621">
                  <c:v>66.906956323661774</c:v>
                </c:pt>
                <c:pt idx="622">
                  <c:v>70.915494148681177</c:v>
                </c:pt>
                <c:pt idx="623">
                  <c:v>71.443141339940922</c:v>
                </c:pt>
                <c:pt idx="624">
                  <c:v>70.456268685986487</c:v>
                </c:pt>
                <c:pt idx="625">
                  <c:v>73.707600736759105</c:v>
                </c:pt>
                <c:pt idx="626">
                  <c:v>74.852864918661794</c:v>
                </c:pt>
                <c:pt idx="627">
                  <c:v>79.565078156820533</c:v>
                </c:pt>
                <c:pt idx="628">
                  <c:v>79.550298457734016</c:v>
                </c:pt>
                <c:pt idx="629">
                  <c:v>73.620536942698422</c:v>
                </c:pt>
                <c:pt idx="630">
                  <c:v>76.915853862617638</c:v>
                </c:pt>
                <c:pt idx="631">
                  <c:v>78.931693107740855</c:v>
                </c:pt>
                <c:pt idx="632">
                  <c:v>83.930626016759348</c:v>
                </c:pt>
                <c:pt idx="633">
                  <c:v>83.640192620317848</c:v>
                </c:pt>
                <c:pt idx="634">
                  <c:v>73.851394635545148</c:v>
                </c:pt>
                <c:pt idx="635">
                  <c:v>75.076202202698553</c:v>
                </c:pt>
                <c:pt idx="636">
                  <c:v>77.565358906248818</c:v>
                </c:pt>
                <c:pt idx="637">
                  <c:v>80.074208125871905</c:v>
                </c:pt>
                <c:pt idx="638">
                  <c:v>85.674102038708199</c:v>
                </c:pt>
                <c:pt idx="639">
                  <c:v>87.762462496713326</c:v>
                </c:pt>
                <c:pt idx="640">
                  <c:v>90.349005162085149</c:v>
                </c:pt>
                <c:pt idx="641">
                  <c:v>92.137416009971716</c:v>
                </c:pt>
                <c:pt idx="642">
                  <c:v>101.87933258745092</c:v>
                </c:pt>
                <c:pt idx="643">
                  <c:v>98.657374176815182</c:v>
                </c:pt>
                <c:pt idx="644">
                  <c:v>94.698806353593909</c:v>
                </c:pt>
                <c:pt idx="645">
                  <c:v>96.289537033870417</c:v>
                </c:pt>
                <c:pt idx="646">
                  <c:v>100.93465746500554</c:v>
                </c:pt>
                <c:pt idx="647">
                  <c:v>99.841499264524188</c:v>
                </c:pt>
                <c:pt idx="648">
                  <c:v>101.09728818569423</c:v>
                </c:pt>
                <c:pt idx="649">
                  <c:v>99.995931177454338</c:v>
                </c:pt>
                <c:pt idx="650">
                  <c:v>99.103243101207582</c:v>
                </c:pt>
                <c:pt idx="651">
                  <c:v>94.7511754788367</c:v>
                </c:pt>
                <c:pt idx="652">
                  <c:v>93.344770751629014</c:v>
                </c:pt>
                <c:pt idx="653">
                  <c:v>94.460016988350745</c:v>
                </c:pt>
                <c:pt idx="654">
                  <c:v>95.46635066189981</c:v>
                </c:pt>
                <c:pt idx="655">
                  <c:v>95.512048418899198</c:v>
                </c:pt>
                <c:pt idx="656">
                  <c:v>95.731180837837755</c:v>
                </c:pt>
                <c:pt idx="657">
                  <c:v>96.608031141062085</c:v>
                </c:pt>
                <c:pt idx="658">
                  <c:v>97.545588963615458</c:v>
                </c:pt>
                <c:pt idx="659">
                  <c:v>98.434340107215775</c:v>
                </c:pt>
                <c:pt idx="660">
                  <c:v>96.970892794931402</c:v>
                </c:pt>
                <c:pt idx="661">
                  <c:v>96.750982093467073</c:v>
                </c:pt>
                <c:pt idx="662">
                  <c:v>97.771962953111569</c:v>
                </c:pt>
                <c:pt idx="663">
                  <c:v>98.974288538977447</c:v>
                </c:pt>
                <c:pt idx="664">
                  <c:v>99.052772317536025</c:v>
                </c:pt>
                <c:pt idx="665">
                  <c:v>110.79685152362038</c:v>
                </c:pt>
                <c:pt idx="666">
                  <c:v>116.67299459458744</c:v>
                </c:pt>
                <c:pt idx="667">
                  <c:v>118.17070073184631</c:v>
                </c:pt>
                <c:pt idx="668">
                  <c:v>123.21462032903679</c:v>
                </c:pt>
                <c:pt idx="669">
                  <c:v>127.16763771838234</c:v>
                </c:pt>
                <c:pt idx="670">
                  <c:v>131.59811169035373</c:v>
                </c:pt>
                <c:pt idx="671">
                  <c:v>141.32766822904782</c:v>
                </c:pt>
                <c:pt idx="672">
                  <c:v>143.06358392173172</c:v>
                </c:pt>
                <c:pt idx="673">
                  <c:v>148.37577338122469</c:v>
                </c:pt>
                <c:pt idx="674">
                  <c:v>143.38976410989392</c:v>
                </c:pt>
                <c:pt idx="675">
                  <c:v>143.73892871622493</c:v>
                </c:pt>
                <c:pt idx="676">
                  <c:v>146.13616606816186</c:v>
                </c:pt>
                <c:pt idx="677">
                  <c:v>142.20060086338935</c:v>
                </c:pt>
                <c:pt idx="678">
                  <c:v>146.29688686887403</c:v>
                </c:pt>
                <c:pt idx="679">
                  <c:v>144.24576544145464</c:v>
                </c:pt>
                <c:pt idx="680">
                  <c:v>142.58820391217</c:v>
                </c:pt>
                <c:pt idx="681">
                  <c:v>139.0180959171644</c:v>
                </c:pt>
                <c:pt idx="682">
                  <c:v>140.03087212459195</c:v>
                </c:pt>
                <c:pt idx="683">
                  <c:v>141.18360874345214</c:v>
                </c:pt>
                <c:pt idx="684">
                  <c:v>142.27472701146354</c:v>
                </c:pt>
                <c:pt idx="685">
                  <c:v>143.35420493945961</c:v>
                </c:pt>
                <c:pt idx="686">
                  <c:v>144.53286608427388</c:v>
                </c:pt>
                <c:pt idx="687">
                  <c:v>146.67030025831474</c:v>
                </c:pt>
                <c:pt idx="688">
                  <c:v>146.94416392501361</c:v>
                </c:pt>
                <c:pt idx="689">
                  <c:v>147.1529051228967</c:v>
                </c:pt>
                <c:pt idx="690">
                  <c:v>145.65410063261342</c:v>
                </c:pt>
                <c:pt idx="691">
                  <c:v>149.26115300640191</c:v>
                </c:pt>
                <c:pt idx="692">
                  <c:v>162.13537221331967</c:v>
                </c:pt>
                <c:pt idx="693">
                  <c:v>165.03073314722963</c:v>
                </c:pt>
                <c:pt idx="694">
                  <c:v>164.66616335756984</c:v>
                </c:pt>
                <c:pt idx="695">
                  <c:v>164.26446125747751</c:v>
                </c:pt>
                <c:pt idx="696">
                  <c:v>173.71379983662698</c:v>
                </c:pt>
                <c:pt idx="697">
                  <c:v>176.91390412822798</c:v>
                </c:pt>
                <c:pt idx="698">
                  <c:v>176.69316709571854</c:v>
                </c:pt>
                <c:pt idx="699">
                  <c:v>175.87489632890802</c:v>
                </c:pt>
                <c:pt idx="700">
                  <c:v>168.98172877359463</c:v>
                </c:pt>
                <c:pt idx="701">
                  <c:v>176.86370473319721</c:v>
                </c:pt>
                <c:pt idx="702">
                  <c:v>189.40760648706745</c:v>
                </c:pt>
                <c:pt idx="703">
                  <c:v>197.98825177256822</c:v>
                </c:pt>
                <c:pt idx="704">
                  <c:v>200.41554634909542</c:v>
                </c:pt>
                <c:pt idx="705">
                  <c:v>215.78752101042676</c:v>
                </c:pt>
                <c:pt idx="706">
                  <c:v>227.61330672754755</c:v>
                </c:pt>
                <c:pt idx="707">
                  <c:v>225.83232374354927</c:v>
                </c:pt>
                <c:pt idx="708">
                  <c:v>237.39413766583408</c:v>
                </c:pt>
                <c:pt idx="709">
                  <c:v>241.08663127262943</c:v>
                </c:pt>
                <c:pt idx="710">
                  <c:v>226.79298961585422</c:v>
                </c:pt>
                <c:pt idx="711">
                  <c:v>241.60311348573615</c:v>
                </c:pt>
                <c:pt idx="712">
                  <c:v>221.91500696930029</c:v>
                </c:pt>
                <c:pt idx="713">
                  <c:v>231.49854019485792</c:v>
                </c:pt>
                <c:pt idx="714">
                  <c:v>234.81484527665629</c:v>
                </c:pt>
                <c:pt idx="715">
                  <c:v>228.33898529647499</c:v>
                </c:pt>
                <c:pt idx="716">
                  <c:v>255.13803642421351</c:v>
                </c:pt>
                <c:pt idx="717">
                  <c:v>267.40630183489088</c:v>
                </c:pt>
                <c:pt idx="718">
                  <c:v>272.94496194411289</c:v>
                </c:pt>
                <c:pt idx="719">
                  <c:v>268.43369200980089</c:v>
                </c:pt>
                <c:pt idx="720">
                  <c:v>269.7769065697774</c:v>
                </c:pt>
                <c:pt idx="721">
                  <c:v>281.57116191145479</c:v>
                </c:pt>
                <c:pt idx="722">
                  <c:v>293.65856255770683</c:v>
                </c:pt>
                <c:pt idx="723">
                  <c:v>305.31588685563923</c:v>
                </c:pt>
                <c:pt idx="724">
                  <c:v>298.67529445384793</c:v>
                </c:pt>
                <c:pt idx="725">
                  <c:v>227.90280426075481</c:v>
                </c:pt>
                <c:pt idx="726">
                  <c:v>226.69227682914041</c:v>
                </c:pt>
                <c:pt idx="727">
                  <c:v>227.59167693878948</c:v>
                </c:pt>
                <c:pt idx="728">
                  <c:v>228.27542580024246</c:v>
                </c:pt>
                <c:pt idx="729">
                  <c:v>229.32779032459248</c:v>
                </c:pt>
                <c:pt idx="730">
                  <c:v>230.3320500761773</c:v>
                </c:pt>
                <c:pt idx="731">
                  <c:v>231.39389577188132</c:v>
                </c:pt>
                <c:pt idx="732">
                  <c:v>232.56292420612269</c:v>
                </c:pt>
                <c:pt idx="733">
                  <c:v>236.38470953385738</c:v>
                </c:pt>
                <c:pt idx="734">
                  <c:v>234.66605048524951</c:v>
                </c:pt>
                <c:pt idx="735">
                  <c:v>228.29077885785748</c:v>
                </c:pt>
                <c:pt idx="736">
                  <c:v>237.24806757947042</c:v>
                </c:pt>
                <c:pt idx="737">
                  <c:v>241.45085020479476</c:v>
                </c:pt>
                <c:pt idx="738">
                  <c:v>237.36890405725072</c:v>
                </c:pt>
                <c:pt idx="739">
                  <c:v>242.4081722274376</c:v>
                </c:pt>
                <c:pt idx="740">
                  <c:v>258.50614456545247</c:v>
                </c:pt>
                <c:pt idx="741">
                  <c:v>254.29169878769872</c:v>
                </c:pt>
                <c:pt idx="742">
                  <c:v>259.92270077898547</c:v>
                </c:pt>
                <c:pt idx="743">
                  <c:v>272.89152568215326</c:v>
                </c:pt>
                <c:pt idx="744">
                  <c:v>284.18425987780728</c:v>
                </c:pt>
                <c:pt idx="745">
                  <c:v>282.31133008055298</c:v>
                </c:pt>
                <c:pt idx="746">
                  <c:v>304.58111221627394</c:v>
                </c:pt>
                <c:pt idx="747">
                  <c:v>311.29207175934835</c:v>
                </c:pt>
                <c:pt idx="748">
                  <c:v>311.01070542564042</c:v>
                </c:pt>
                <c:pt idx="749">
                  <c:v>301.76852618229879</c:v>
                </c:pt>
                <c:pt idx="750">
                  <c:v>306.88340053907694</c:v>
                </c:pt>
                <c:pt idx="751">
                  <c:v>312.30563630692569</c:v>
                </c:pt>
                <c:pt idx="752">
                  <c:v>289.57250741050768</c:v>
                </c:pt>
                <c:pt idx="753">
                  <c:v>293.56836404583152</c:v>
                </c:pt>
                <c:pt idx="754">
                  <c:v>295.21842255070862</c:v>
                </c:pt>
                <c:pt idx="755">
                  <c:v>291.61697293772892</c:v>
                </c:pt>
                <c:pt idx="756">
                  <c:v>299.02760208971762</c:v>
                </c:pt>
                <c:pt idx="757">
                  <c:v>296.6192446806553</c:v>
                </c:pt>
                <c:pt idx="758">
                  <c:v>292.96166015477752</c:v>
                </c:pt>
                <c:pt idx="759">
                  <c:v>269.4390573184362</c:v>
                </c:pt>
                <c:pt idx="760">
                  <c:v>271.01882533044835</c:v>
                </c:pt>
                <c:pt idx="761">
                  <c:v>272.89503930264931</c:v>
                </c:pt>
                <c:pt idx="762">
                  <c:v>274.44653907829269</c:v>
                </c:pt>
                <c:pt idx="763">
                  <c:v>276.10052851693303</c:v>
                </c:pt>
                <c:pt idx="764">
                  <c:v>278.91628688824443</c:v>
                </c:pt>
                <c:pt idx="765">
                  <c:v>288.68355544562013</c:v>
                </c:pt>
                <c:pt idx="766">
                  <c:v>297.59289523669071</c:v>
                </c:pt>
                <c:pt idx="767">
                  <c:v>298.3853228755089</c:v>
                </c:pt>
                <c:pt idx="768">
                  <c:v>310.70326856249085</c:v>
                </c:pt>
                <c:pt idx="769">
                  <c:v>296.62549892333931</c:v>
                </c:pt>
                <c:pt idx="770">
                  <c:v>310.64985904250955</c:v>
                </c:pt>
                <c:pt idx="771">
                  <c:v>319.38074776031044</c:v>
                </c:pt>
                <c:pt idx="772">
                  <c:v>315.84527682979092</c:v>
                </c:pt>
                <c:pt idx="773">
                  <c:v>321.17632379469188</c:v>
                </c:pt>
                <c:pt idx="774">
                  <c:v>308.90502908749545</c:v>
                </c:pt>
                <c:pt idx="775">
                  <c:v>343.71076323307517</c:v>
                </c:pt>
                <c:pt idx="776">
                  <c:v>342.84338132965871</c:v>
                </c:pt>
                <c:pt idx="777">
                  <c:v>347.51525937905524</c:v>
                </c:pt>
                <c:pt idx="778">
                  <c:v>339.39797402391918</c:v>
                </c:pt>
                <c:pt idx="779">
                  <c:v>344.1211325592829</c:v>
                </c:pt>
                <c:pt idx="780">
                  <c:v>346.1334984446047</c:v>
                </c:pt>
                <c:pt idx="781">
                  <c:v>339.1553770106957</c:v>
                </c:pt>
                <c:pt idx="782">
                  <c:v>353.02572226049972</c:v>
                </c:pt>
                <c:pt idx="783">
                  <c:v>345.46161091961915</c:v>
                </c:pt>
                <c:pt idx="784">
                  <c:v>350.34220222947056</c:v>
                </c:pt>
                <c:pt idx="785">
                  <c:v>349.33254485058654</c:v>
                </c:pt>
                <c:pt idx="786">
                  <c:v>362.95442960486537</c:v>
                </c:pt>
                <c:pt idx="787">
                  <c:v>369.65406281822379</c:v>
                </c:pt>
                <c:pt idx="788">
                  <c:v>373.98110109040653</c:v>
                </c:pt>
                <c:pt idx="789">
                  <c:v>375.26239799478674</c:v>
                </c:pt>
                <c:pt idx="790">
                  <c:v>384.89559882640344</c:v>
                </c:pt>
                <c:pt idx="791">
                  <c:v>374.12765381549787</c:v>
                </c:pt>
                <c:pt idx="792">
                  <c:v>385.73381129545544</c:v>
                </c:pt>
                <c:pt idx="793">
                  <c:v>387.96667140842231</c:v>
                </c:pt>
                <c:pt idx="794">
                  <c:v>387.46314546872082</c:v>
                </c:pt>
                <c:pt idx="795">
                  <c:v>402.91298272612897</c:v>
                </c:pt>
                <c:pt idx="796">
                  <c:v>403.34874859213977</c:v>
                </c:pt>
                <c:pt idx="797">
                  <c:v>410.00927113265868</c:v>
                </c:pt>
                <c:pt idx="798">
                  <c:v>403.32513467289306</c:v>
                </c:pt>
                <c:pt idx="799">
                  <c:v>410.81092703011052</c:v>
                </c:pt>
                <c:pt idx="800">
                  <c:v>423.68315720876649</c:v>
                </c:pt>
                <c:pt idx="801">
                  <c:v>413.80920082286588</c:v>
                </c:pt>
                <c:pt idx="802">
                  <c:v>395.14684968161828</c:v>
                </c:pt>
                <c:pt idx="803">
                  <c:v>396.3320027160616</c:v>
                </c:pt>
                <c:pt idx="804">
                  <c:v>397.58232297356795</c:v>
                </c:pt>
                <c:pt idx="805">
                  <c:v>396.0092431422114</c:v>
                </c:pt>
                <c:pt idx="806">
                  <c:v>398.30626574700091</c:v>
                </c:pt>
                <c:pt idx="807">
                  <c:v>406.13925823534379</c:v>
                </c:pt>
                <c:pt idx="808">
                  <c:v>399.11528851143521</c:v>
                </c:pt>
                <c:pt idx="809">
                  <c:v>403.55974233374189</c:v>
                </c:pt>
                <c:pt idx="810">
                  <c:v>389.65127177398222</c:v>
                </c:pt>
                <c:pt idx="811">
                  <c:v>389.37644454888158</c:v>
                </c:pt>
                <c:pt idx="812">
                  <c:v>395.54908779713054</c:v>
                </c:pt>
                <c:pt idx="813">
                  <c:v>411.34580629646825</c:v>
                </c:pt>
                <c:pt idx="814">
                  <c:v>422.26408026562916</c:v>
                </c:pt>
                <c:pt idx="815">
                  <c:v>433.02617584071902</c:v>
                </c:pt>
                <c:pt idx="816">
                  <c:v>447.86591650506256</c:v>
                </c:pt>
                <c:pt idx="817">
                  <c:v>462.02076415988188</c:v>
                </c:pt>
                <c:pt idx="818">
                  <c:v>481.33564949974578</c:v>
                </c:pt>
                <c:pt idx="819">
                  <c:v>486.2217481322308</c:v>
                </c:pt>
                <c:pt idx="820">
                  <c:v>504.65153152401285</c:v>
                </c:pt>
                <c:pt idx="821">
                  <c:v>499.43229871540098</c:v>
                </c:pt>
                <c:pt idx="822">
                  <c:v>521.23929733069792</c:v>
                </c:pt>
                <c:pt idx="823">
                  <c:v>529.00336643097762</c:v>
                </c:pt>
                <c:pt idx="824">
                  <c:v>543.232564593456</c:v>
                </c:pt>
                <c:pt idx="825">
                  <c:v>552.62261440778479</c:v>
                </c:pt>
                <c:pt idx="826">
                  <c:v>558.83328277581927</c:v>
                </c:pt>
                <c:pt idx="827">
                  <c:v>573.0835070743799</c:v>
                </c:pt>
                <c:pt idx="828">
                  <c:v>589.0055721116255</c:v>
                </c:pt>
                <c:pt idx="829">
                  <c:v>584.46409798846946</c:v>
                </c:pt>
                <c:pt idx="830">
                  <c:v>550.89047153993295</c:v>
                </c:pt>
                <c:pt idx="831">
                  <c:v>562.52367385875129</c:v>
                </c:pt>
                <c:pt idx="832">
                  <c:v>593.13947051253115</c:v>
                </c:pt>
                <c:pt idx="833">
                  <c:v>600.89801625606924</c:v>
                </c:pt>
                <c:pt idx="834">
                  <c:v>640.87582456714483</c:v>
                </c:pt>
                <c:pt idx="835">
                  <c:v>633.11052694993407</c:v>
                </c:pt>
                <c:pt idx="836">
                  <c:v>667.54308877960443</c:v>
                </c:pt>
                <c:pt idx="837">
                  <c:v>666.74962072146957</c:v>
                </c:pt>
                <c:pt idx="838">
                  <c:v>635.86983883489165</c:v>
                </c:pt>
                <c:pt idx="839">
                  <c:v>664.40339621796852</c:v>
                </c:pt>
                <c:pt idx="840">
                  <c:v>712.27323546597438</c:v>
                </c:pt>
                <c:pt idx="841">
                  <c:v>744.01785241783739</c:v>
                </c:pt>
                <c:pt idx="842">
                  <c:v>801.65334714997709</c:v>
                </c:pt>
                <c:pt idx="843">
                  <c:v>771.86827170990512</c:v>
                </c:pt>
                <c:pt idx="844">
                  <c:v>816.61283381810415</c:v>
                </c:pt>
                <c:pt idx="845">
                  <c:v>788.74580772036461</c:v>
                </c:pt>
                <c:pt idx="846">
                  <c:v>815.23946441672956</c:v>
                </c:pt>
                <c:pt idx="847">
                  <c:v>830.13111958925083</c:v>
                </c:pt>
                <c:pt idx="848">
                  <c:v>834.93726243015874</c:v>
                </c:pt>
                <c:pt idx="849">
                  <c:v>897.03825372495544</c:v>
                </c:pt>
                <c:pt idx="850">
                  <c:v>943.19845115191424</c:v>
                </c:pt>
                <c:pt idx="851">
                  <c:v>953.92460460783207</c:v>
                </c:pt>
                <c:pt idx="852">
                  <c:v>928.41643115317913</c:v>
                </c:pt>
                <c:pt idx="853">
                  <c:v>962.23513366332975</c:v>
                </c:pt>
                <c:pt idx="854">
                  <c:v>942.42011665827215</c:v>
                </c:pt>
                <c:pt idx="855">
                  <c:v>797.10301226182526</c:v>
                </c:pt>
                <c:pt idx="856">
                  <c:v>845.62048329367826</c:v>
                </c:pt>
                <c:pt idx="857">
                  <c:v>848.41543039925648</c:v>
                </c:pt>
                <c:pt idx="858">
                  <c:v>865.14708947369991</c:v>
                </c:pt>
                <c:pt idx="859">
                  <c:v>921.42865236991599</c:v>
                </c:pt>
                <c:pt idx="860">
                  <c:v>956.89743699681185</c:v>
                </c:pt>
                <c:pt idx="861">
                  <c:v>921.1887183848205</c:v>
                </c:pt>
                <c:pt idx="862">
                  <c:v>957.08296406097304</c:v>
                </c:pt>
                <c:pt idx="863">
                  <c:v>1002.2811963777442</c:v>
                </c:pt>
                <c:pt idx="864">
                  <c:v>981.36396416305809</c:v>
                </c:pt>
                <c:pt idx="865">
                  <c:v>1033.0646823085383</c:v>
                </c:pt>
                <c:pt idx="866">
                  <c:v>1000.7122214636878</c:v>
                </c:pt>
                <c:pt idx="867">
                  <c:v>991.28576628113944</c:v>
                </c:pt>
                <c:pt idx="868">
                  <c:v>965.82328372499558</c:v>
                </c:pt>
                <c:pt idx="869">
                  <c:v>990.1103038994172</c:v>
                </c:pt>
                <c:pt idx="870">
                  <c:v>1005.5027792553875</c:v>
                </c:pt>
                <c:pt idx="871">
                  <c:v>1087.712752967481</c:v>
                </c:pt>
                <c:pt idx="872">
                  <c:v>1040.9731619679192</c:v>
                </c:pt>
                <c:pt idx="873">
                  <c:v>1072.0403838694322</c:v>
                </c:pt>
                <c:pt idx="874">
                  <c:v>1129.4952512024126</c:v>
                </c:pt>
                <c:pt idx="875">
                  <c:v>1059.018395689953</c:v>
                </c:pt>
                <c:pt idx="876">
                  <c:v>1013.2007945701527</c:v>
                </c:pt>
                <c:pt idx="877">
                  <c:v>1049.5555746686787</c:v>
                </c:pt>
                <c:pt idx="878">
                  <c:v>1026.9296579709835</c:v>
                </c:pt>
                <c:pt idx="879">
                  <c:v>1094.6548042160389</c:v>
                </c:pt>
                <c:pt idx="880">
                  <c:v>1041.2504691295755</c:v>
                </c:pt>
                <c:pt idx="881">
                  <c:v>1003.3738235779261</c:v>
                </c:pt>
                <c:pt idx="882">
                  <c:v>1008.2125369802075</c:v>
                </c:pt>
                <c:pt idx="883">
                  <c:v>1013.2655901668677</c:v>
                </c:pt>
                <c:pt idx="884">
                  <c:v>1018.8124283214105</c:v>
                </c:pt>
                <c:pt idx="885">
                  <c:v>1022.6908921301974</c:v>
                </c:pt>
                <c:pt idx="886">
                  <c:v>1026.9742791932131</c:v>
                </c:pt>
                <c:pt idx="887">
                  <c:v>1031.0899906884811</c:v>
                </c:pt>
                <c:pt idx="888">
                  <c:v>1034.4979521108935</c:v>
                </c:pt>
                <c:pt idx="889">
                  <c:v>1037.325805977968</c:v>
                </c:pt>
                <c:pt idx="890">
                  <c:v>1040.3798172686888</c:v>
                </c:pt>
                <c:pt idx="891">
                  <c:v>1043.495005324939</c:v>
                </c:pt>
                <c:pt idx="892">
                  <c:v>1046.3159945797986</c:v>
                </c:pt>
                <c:pt idx="893">
                  <c:v>1048.7251704007501</c:v>
                </c:pt>
                <c:pt idx="894">
                  <c:v>1050.4884388880507</c:v>
                </c:pt>
                <c:pt idx="895">
                  <c:v>1051.4716294735254</c:v>
                </c:pt>
                <c:pt idx="896">
                  <c:v>1041.3098318285208</c:v>
                </c:pt>
                <c:pt idx="897">
                  <c:v>1027.8201035424393</c:v>
                </c:pt>
                <c:pt idx="898">
                  <c:v>1025.7373677009043</c:v>
                </c:pt>
                <c:pt idx="899">
                  <c:v>979.94974174415631</c:v>
                </c:pt>
                <c:pt idx="900">
                  <c:v>977.96692395686671</c:v>
                </c:pt>
                <c:pt idx="901">
                  <c:v>971.02583183140234</c:v>
                </c:pt>
                <c:pt idx="902">
                  <c:v>972.52231122964793</c:v>
                </c:pt>
                <c:pt idx="903">
                  <c:v>973.80684975361498</c:v>
                </c:pt>
                <c:pt idx="904">
                  <c:v>975.17108633833891</c:v>
                </c:pt>
                <c:pt idx="905">
                  <c:v>976.51771099645975</c:v>
                </c:pt>
                <c:pt idx="906">
                  <c:v>977.69020042828845</c:v>
                </c:pt>
                <c:pt idx="907">
                  <c:v>978.71728858867266</c:v>
                </c:pt>
                <c:pt idx="908">
                  <c:v>979.74545573101864</c:v>
                </c:pt>
                <c:pt idx="909">
                  <c:v>980.67663287384244</c:v>
                </c:pt>
                <c:pt idx="910">
                  <c:v>980.97737177683575</c:v>
                </c:pt>
                <c:pt idx="911">
                  <c:v>1007.0270921008591</c:v>
                </c:pt>
                <c:pt idx="912">
                  <c:v>1064.2578985665891</c:v>
                </c:pt>
                <c:pt idx="913">
                  <c:v>1080.609464043245</c:v>
                </c:pt>
                <c:pt idx="914">
                  <c:v>1106.6016151427414</c:v>
                </c:pt>
                <c:pt idx="915">
                  <c:v>1133.3993024841634</c:v>
                </c:pt>
                <c:pt idx="916">
                  <c:v>1120.0743102084241</c:v>
                </c:pt>
                <c:pt idx="917">
                  <c:v>1188.6830249466107</c:v>
                </c:pt>
                <c:pt idx="918">
                  <c:v>1205.8626104660941</c:v>
                </c:pt>
                <c:pt idx="919">
                  <c:v>1258.4591155167711</c:v>
                </c:pt>
                <c:pt idx="920">
                  <c:v>1286.3869252926881</c:v>
                </c:pt>
                <c:pt idx="921">
                  <c:v>1305.1958488428015</c:v>
                </c:pt>
                <c:pt idx="922">
                  <c:v>1289.0757843582401</c:v>
                </c:pt>
                <c:pt idx="923">
                  <c:v>1266.4421772818155</c:v>
                </c:pt>
                <c:pt idx="924">
                  <c:v>1282.3998314984731</c:v>
                </c:pt>
                <c:pt idx="925">
                  <c:v>1307.2963708851207</c:v>
                </c:pt>
                <c:pt idx="926">
                  <c:v>1252.2719767722178</c:v>
                </c:pt>
                <c:pt idx="927">
                  <c:v>1236.304912069271</c:v>
                </c:pt>
                <c:pt idx="928">
                  <c:v>1235.3350504053383</c:v>
                </c:pt>
                <c:pt idx="929">
                  <c:v>1236.5182226651009</c:v>
                </c:pt>
                <c:pt idx="930">
                  <c:v>1269.5980152436809</c:v>
                </c:pt>
                <c:pt idx="931">
                  <c:v>1315.3101835949917</c:v>
                </c:pt>
                <c:pt idx="932">
                  <c:v>1280.9500728602848</c:v>
                </c:pt>
                <c:pt idx="933">
                  <c:v>1307.175467872531</c:v>
                </c:pt>
                <c:pt idx="934">
                  <c:v>1284.5085934065344</c:v>
                </c:pt>
                <c:pt idx="935">
                  <c:v>1253.6275917093274</c:v>
                </c:pt>
                <c:pt idx="936">
                  <c:v>1297.3909555840614</c:v>
                </c:pt>
                <c:pt idx="937">
                  <c:v>1307.5773325048581</c:v>
                </c:pt>
                <c:pt idx="938">
                  <c:v>1362.3700305990128</c:v>
                </c:pt>
                <c:pt idx="939">
                  <c:v>1349.6552566390524</c:v>
                </c:pt>
                <c:pt idx="940">
                  <c:v>1359.8221106327851</c:v>
                </c:pt>
                <c:pt idx="941">
                  <c:v>1328.7365094772799</c:v>
                </c:pt>
                <c:pt idx="942">
                  <c:v>1369.3440132419048</c:v>
                </c:pt>
                <c:pt idx="943">
                  <c:v>1370.3239359618949</c:v>
                </c:pt>
                <c:pt idx="944">
                  <c:v>1416.7610963107468</c:v>
                </c:pt>
                <c:pt idx="945">
                  <c:v>1417.5882890603207</c:v>
                </c:pt>
                <c:pt idx="946">
                  <c:v>1443.4610471657129</c:v>
                </c:pt>
                <c:pt idx="947">
                  <c:v>1459.0188736750292</c:v>
                </c:pt>
                <c:pt idx="948">
                  <c:v>1413.4580519252033</c:v>
                </c:pt>
                <c:pt idx="949">
                  <c:v>1396.9366757952384</c:v>
                </c:pt>
                <c:pt idx="950">
                  <c:v>1396.3932117446359</c:v>
                </c:pt>
                <c:pt idx="951">
                  <c:v>1414.4830896082078</c:v>
                </c:pt>
                <c:pt idx="952">
                  <c:v>1443.9523983741417</c:v>
                </c:pt>
                <c:pt idx="953">
                  <c:v>1496.4093372545385</c:v>
                </c:pt>
                <c:pt idx="954">
                  <c:v>1528.0882410699135</c:v>
                </c:pt>
                <c:pt idx="955">
                  <c:v>1547.4753490303569</c:v>
                </c:pt>
                <c:pt idx="956">
                  <c:v>1576.444718575445</c:v>
                </c:pt>
                <c:pt idx="957">
                  <c:v>1551.3667851653129</c:v>
                </c:pt>
                <c:pt idx="958">
                  <c:v>1568.4863314048971</c:v>
                </c:pt>
                <c:pt idx="959">
                  <c:v>1629.8989149702345</c:v>
                </c:pt>
                <c:pt idx="960">
                  <c:v>1689.2717124770315</c:v>
                </c:pt>
                <c:pt idx="961">
                  <c:v>1662.9386395359816</c:v>
                </c:pt>
                <c:pt idx="962">
                  <c:v>1607.2149976223914</c:v>
                </c:pt>
                <c:pt idx="963">
                  <c:v>1616.907664596697</c:v>
                </c:pt>
                <c:pt idx="964">
                  <c:v>1663.5048851841495</c:v>
                </c:pt>
                <c:pt idx="965">
                  <c:v>1698.9155874345831</c:v>
                </c:pt>
                <c:pt idx="966">
                  <c:v>1603.5165406720878</c:v>
                </c:pt>
                <c:pt idx="967">
                  <c:v>1596.4391820947724</c:v>
                </c:pt>
                <c:pt idx="968">
                  <c:v>1553.6094762239152</c:v>
                </c:pt>
                <c:pt idx="969">
                  <c:v>1555.7859765087255</c:v>
                </c:pt>
                <c:pt idx="970">
                  <c:v>1558.588786914502</c:v>
                </c:pt>
                <c:pt idx="971">
                  <c:v>1561.3342086265206</c:v>
                </c:pt>
                <c:pt idx="972">
                  <c:v>1562.2044357285704</c:v>
                </c:pt>
                <c:pt idx="973">
                  <c:v>1551.4352047481855</c:v>
                </c:pt>
                <c:pt idx="974">
                  <c:v>1553.8261718527758</c:v>
                </c:pt>
                <c:pt idx="975">
                  <c:v>1555.785167968399</c:v>
                </c:pt>
                <c:pt idx="976">
                  <c:v>1558.0737737782092</c:v>
                </c:pt>
                <c:pt idx="977">
                  <c:v>1559.5078325349832</c:v>
                </c:pt>
                <c:pt idx="978">
                  <c:v>1559.8041656922635</c:v>
                </c:pt>
                <c:pt idx="979">
                  <c:v>1559.8041656922635</c:v>
                </c:pt>
                <c:pt idx="980">
                  <c:v>1559.8041656922635</c:v>
                </c:pt>
                <c:pt idx="981">
                  <c:v>1560.1005551579078</c:v>
                </c:pt>
                <c:pt idx="982">
                  <c:v>1560.4438133207709</c:v>
                </c:pt>
                <c:pt idx="983">
                  <c:v>1560.7715392929663</c:v>
                </c:pt>
                <c:pt idx="984">
                  <c:v>1563.4170549428995</c:v>
                </c:pt>
                <c:pt idx="985">
                  <c:v>1552.0405503636869</c:v>
                </c:pt>
                <c:pt idx="986">
                  <c:v>1672.4784915936307</c:v>
                </c:pt>
                <c:pt idx="987">
                  <c:v>1728.6970374984485</c:v>
                </c:pt>
                <c:pt idx="988">
                  <c:v>1799.1002139351308</c:v>
                </c:pt>
                <c:pt idx="989">
                  <c:v>1753.0477707671332</c:v>
                </c:pt>
                <c:pt idx="990">
                  <c:v>1850.424617893794</c:v>
                </c:pt>
                <c:pt idx="991">
                  <c:v>1901.4669838417278</c:v>
                </c:pt>
                <c:pt idx="992">
                  <c:v>1837.2157204735909</c:v>
                </c:pt>
                <c:pt idx="993">
                  <c:v>1900.0294377191544</c:v>
                </c:pt>
                <c:pt idx="994">
                  <c:v>2019.3847366607747</c:v>
                </c:pt>
                <c:pt idx="995">
                  <c:v>2060.3514664058584</c:v>
                </c:pt>
                <c:pt idx="996">
                  <c:v>1893.4192540278648</c:v>
                </c:pt>
                <c:pt idx="997">
                  <c:v>1846.5528949137986</c:v>
                </c:pt>
                <c:pt idx="998">
                  <c:v>1862.9874538187403</c:v>
                </c:pt>
                <c:pt idx="999">
                  <c:v>1803.432757779681</c:v>
                </c:pt>
                <c:pt idx="1000">
                  <c:v>1852.8112422091197</c:v>
                </c:pt>
                <c:pt idx="1001">
                  <c:v>1919.1975521065892</c:v>
                </c:pt>
                <c:pt idx="1002">
                  <c:v>1931.1669876345825</c:v>
                </c:pt>
                <c:pt idx="1003">
                  <c:v>2063.146013024842</c:v>
                </c:pt>
                <c:pt idx="1004">
                  <c:v>2104.2052390805161</c:v>
                </c:pt>
                <c:pt idx="1005">
                  <c:v>2178.20795337857</c:v>
                </c:pt>
                <c:pt idx="1006">
                  <c:v>2188.312779476817</c:v>
                </c:pt>
                <c:pt idx="1007">
                  <c:v>2252.1324087012958</c:v>
                </c:pt>
                <c:pt idx="1008">
                  <c:v>2223.8510982194148</c:v>
                </c:pt>
                <c:pt idx="1009">
                  <c:v>2185.0287329866496</c:v>
                </c:pt>
                <c:pt idx="1010">
                  <c:v>2133.6176988160596</c:v>
                </c:pt>
                <c:pt idx="1011">
                  <c:v>1947.5115750007155</c:v>
                </c:pt>
                <c:pt idx="1012">
                  <c:v>1942.5995279203362</c:v>
                </c:pt>
                <c:pt idx="1013">
                  <c:v>1940.2869094347166</c:v>
                </c:pt>
                <c:pt idx="1014">
                  <c:v>1937.9501884987212</c:v>
                </c:pt>
                <c:pt idx="1015">
                  <c:v>1940.1841211447534</c:v>
                </c:pt>
                <c:pt idx="1016">
                  <c:v>1972.7157743591763</c:v>
                </c:pt>
                <c:pt idx="1017">
                  <c:v>2058.3552248336323</c:v>
                </c:pt>
                <c:pt idx="1018">
                  <c:v>2122.6390450601061</c:v>
                </c:pt>
                <c:pt idx="1019">
                  <c:v>2104.4504277978281</c:v>
                </c:pt>
                <c:pt idx="1020">
                  <c:v>1973.3843066750071</c:v>
                </c:pt>
                <c:pt idx="1021">
                  <c:v>2038.7809974755689</c:v>
                </c:pt>
                <c:pt idx="1022">
                  <c:v>2052.9747216452952</c:v>
                </c:pt>
                <c:pt idx="1023">
                  <c:v>2105.371377977905</c:v>
                </c:pt>
                <c:pt idx="1024">
                  <c:v>2162.7003895592861</c:v>
                </c:pt>
                <c:pt idx="1025">
                  <c:v>2125.2730238416439</c:v>
                </c:pt>
                <c:pt idx="1026">
                  <c:v>2129.6072260099763</c:v>
                </c:pt>
                <c:pt idx="1027">
                  <c:v>2149.2318615155896</c:v>
                </c:pt>
                <c:pt idx="1028">
                  <c:v>2269.2551672509881</c:v>
                </c:pt>
                <c:pt idx="1029">
                  <c:v>2298.1365079557595</c:v>
                </c:pt>
                <c:pt idx="1030">
                  <c:v>2390.3722199586696</c:v>
                </c:pt>
                <c:pt idx="1031">
                  <c:v>2427.3752886028738</c:v>
                </c:pt>
                <c:pt idx="1032">
                  <c:v>2495.9045996374616</c:v>
                </c:pt>
                <c:pt idx="1033">
                  <c:v>2465.8843280092551</c:v>
                </c:pt>
                <c:pt idx="1034">
                  <c:v>2604.3213419723515</c:v>
                </c:pt>
                <c:pt idx="1035">
                  <c:v>2534.0453858154638</c:v>
                </c:pt>
                <c:pt idx="1036">
                  <c:v>2629.8242425372569</c:v>
                </c:pt>
                <c:pt idx="1037">
                  <c:v>2739.411145389904</c:v>
                </c:pt>
                <c:pt idx="1038">
                  <c:v>2824.8722264656885</c:v>
                </c:pt>
                <c:pt idx="1039">
                  <c:v>2904.9120680166116</c:v>
                </c:pt>
                <c:pt idx="1040">
                  <c:v>2808.2708507595435</c:v>
                </c:pt>
                <c:pt idx="1041">
                  <c:v>2938.4272926510143</c:v>
                </c:pt>
                <c:pt idx="1042">
                  <c:v>2950.8157104665424</c:v>
                </c:pt>
                <c:pt idx="1043">
                  <c:v>2943.6068941264243</c:v>
                </c:pt>
                <c:pt idx="1044">
                  <c:v>3004.4500529024631</c:v>
                </c:pt>
                <c:pt idx="1045">
                  <c:v>3083.695830020124</c:v>
                </c:pt>
                <c:pt idx="1046">
                  <c:v>3020.7417474310978</c:v>
                </c:pt>
                <c:pt idx="1047">
                  <c:v>3148.8267562844258</c:v>
                </c:pt>
                <c:pt idx="1048">
                  <c:v>3088.0491157539091</c:v>
                </c:pt>
                <c:pt idx="1049">
                  <c:v>3094.5443204672783</c:v>
                </c:pt>
                <c:pt idx="1050">
                  <c:v>3160.2549044551779</c:v>
                </c:pt>
                <c:pt idx="1051">
                  <c:v>3158.2520686328385</c:v>
                </c:pt>
                <c:pt idx="1052">
                  <c:v>3061.3780295643996</c:v>
                </c:pt>
                <c:pt idx="1053">
                  <c:v>3249.0161301658759</c:v>
                </c:pt>
                <c:pt idx="1054">
                  <c:v>3212.2372356883288</c:v>
                </c:pt>
                <c:pt idx="1055">
                  <c:v>3231.5324022450468</c:v>
                </c:pt>
                <c:pt idx="1056">
                  <c:v>3274.7942245657987</c:v>
                </c:pt>
                <c:pt idx="1057">
                  <c:v>3225.2508852726874</c:v>
                </c:pt>
                <c:pt idx="1058">
                  <c:v>3275.3332200714071</c:v>
                </c:pt>
                <c:pt idx="1059">
                  <c:v>3062.1370985749031</c:v>
                </c:pt>
                <c:pt idx="1060">
                  <c:v>3051.2140429881788</c:v>
                </c:pt>
                <c:pt idx="1061">
                  <c:v>3051.5007046335381</c:v>
                </c:pt>
                <c:pt idx="1062">
                  <c:v>3054.5356883206755</c:v>
                </c:pt>
                <c:pt idx="1063">
                  <c:v>3012.053603386054</c:v>
                </c:pt>
                <c:pt idx="1064">
                  <c:v>2962.6174354940081</c:v>
                </c:pt>
                <c:pt idx="1065">
                  <c:v>2963.2100152742182</c:v>
                </c:pt>
                <c:pt idx="1066">
                  <c:v>2975.3736759222793</c:v>
                </c:pt>
                <c:pt idx="1067">
                  <c:v>2998.0872936141509</c:v>
                </c:pt>
                <c:pt idx="1068">
                  <c:v>3052.4583537399308</c:v>
                </c:pt>
                <c:pt idx="1069">
                  <c:v>3047.5806240135976</c:v>
                </c:pt>
                <c:pt idx="1070">
                  <c:v>3163.2599665202811</c:v>
                </c:pt>
                <c:pt idx="1071">
                  <c:v>3179.6328380910768</c:v>
                </c:pt>
                <c:pt idx="1072">
                  <c:v>3187.7090536975502</c:v>
                </c:pt>
                <c:pt idx="1073">
                  <c:v>3123.3393819734888</c:v>
                </c:pt>
                <c:pt idx="1074">
                  <c:v>3276.1493583550155</c:v>
                </c:pt>
                <c:pt idx="1075">
                  <c:v>3336.0619492269734</c:v>
                </c:pt>
                <c:pt idx="1076">
                  <c:v>3403.0487854394137</c:v>
                </c:pt>
                <c:pt idx="1077">
                  <c:v>3526.1574726745907</c:v>
                </c:pt>
                <c:pt idx="1078">
                  <c:v>3532.7981620356968</c:v>
                </c:pt>
                <c:pt idx="1079">
                  <c:v>3573.0639847188681</c:v>
                </c:pt>
                <c:pt idx="1080">
                  <c:v>3613.537378980599</c:v>
                </c:pt>
                <c:pt idx="1081">
                  <c:v>3645.8004155547023</c:v>
                </c:pt>
                <c:pt idx="1082">
                  <c:v>3717.4480374179357</c:v>
                </c:pt>
                <c:pt idx="1083">
                  <c:v>3727.9074050906784</c:v>
                </c:pt>
                <c:pt idx="1084">
                  <c:v>3825.5168847728828</c:v>
                </c:pt>
                <c:pt idx="1085">
                  <c:v>3915.881767303646</c:v>
                </c:pt>
                <c:pt idx="1086">
                  <c:v>4041.7530379805312</c:v>
                </c:pt>
                <c:pt idx="1087">
                  <c:v>4087.5187054099338</c:v>
                </c:pt>
              </c:numCache>
            </c:numRef>
          </c:val>
          <c:smooth val="0"/>
          <c:extLst>
            <c:ext xmlns:c16="http://schemas.microsoft.com/office/drawing/2014/chart" uri="{C3380CC4-5D6E-409C-BE32-E72D297353CC}">
              <c16:uniqueId val="{00000015-34B5-FB41-8C13-5B247D7B3865}"/>
            </c:ext>
          </c:extLst>
        </c:ser>
        <c:dLbls>
          <c:showLegendKey val="0"/>
          <c:showVal val="0"/>
          <c:showCatName val="0"/>
          <c:showSerName val="0"/>
          <c:showPercent val="0"/>
          <c:showBubbleSize val="0"/>
        </c:dLbls>
        <c:smooth val="0"/>
        <c:axId val="326976143"/>
        <c:axId val="326767711"/>
      </c:lineChart>
      <c:dateAx>
        <c:axId val="326976143"/>
        <c:scaling>
          <c:orientation val="minMax"/>
        </c:scaling>
        <c:delete val="0"/>
        <c:axPos val="b"/>
        <c:numFmt formatCode="mm/yyyy" sourceLinked="0"/>
        <c:majorTickMark val="out"/>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6767711"/>
        <c:crosses val="autoZero"/>
        <c:auto val="1"/>
        <c:lblOffset val="100"/>
        <c:baseTimeUnit val="days"/>
      </c:dateAx>
      <c:valAx>
        <c:axId val="326767711"/>
        <c:scaling>
          <c:logBase val="2"/>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697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FF0984-41C2-7D41-80E1-4A29FDECF1C2}" type="datetimeFigureOut">
              <a:rPr lang="en-US" smtClean="0"/>
              <a:t>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EF827B-A810-DB4B-BE78-5239EB30A804}" type="slidenum">
              <a:rPr lang="en-US" smtClean="0"/>
              <a:t>‹#›</a:t>
            </a:fld>
            <a:endParaRPr lang="en-US"/>
          </a:p>
        </p:txBody>
      </p:sp>
    </p:spTree>
    <p:extLst>
      <p:ext uri="{BB962C8B-B14F-4D97-AF65-F5344CB8AC3E}">
        <p14:creationId xmlns:p14="http://schemas.microsoft.com/office/powerpoint/2010/main" val="1760639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EB858-B0E5-1D46-B9C3-109C741D2B7F}" type="datetimeFigureOut">
              <a:rPr lang="en-US" smtClean="0"/>
              <a:t>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C74888-935C-E142-813C-155B1BCF4231}" type="slidenum">
              <a:rPr lang="en-US" smtClean="0"/>
              <a:t>‹#›</a:t>
            </a:fld>
            <a:endParaRPr lang="en-US"/>
          </a:p>
        </p:txBody>
      </p:sp>
    </p:spTree>
    <p:extLst>
      <p:ext uri="{BB962C8B-B14F-4D97-AF65-F5344CB8AC3E}">
        <p14:creationId xmlns:p14="http://schemas.microsoft.com/office/powerpoint/2010/main" val="1953906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4571999"/>
          </a:xfrm>
          <a:prstGeom prst="rect">
            <a:avLst/>
          </a:prstGeo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2C73B1-8570-774A-9DF6-C3F98F6054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67496"/>
            <a:ext cx="8245474" cy="60135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448DCB20-A97A-164F-B13A-8E28D52ADAFB}" type="datetime1">
              <a:rPr lang="en-US" smtClean="0"/>
              <a:t>3/20/18</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6" name="Slide Number Placeholder 5"/>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8138FB94-4A98-5C4D-88F0-A940DB755A57}" type="datetime1">
              <a:rPr lang="en-US" smtClean="0"/>
              <a:t>3/20/18</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6" name="Slide Number Placeholder 5"/>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Only">
    <p:spTree>
      <p:nvGrpSpPr>
        <p:cNvPr id="1" name=""/>
        <p:cNvGrpSpPr/>
        <p:nvPr/>
      </p:nvGrpSpPr>
      <p:grpSpPr>
        <a:xfrm>
          <a:off x="0" y="0"/>
          <a:ext cx="0" cy="0"/>
          <a:chOff x="0" y="0"/>
          <a:chExt cx="0" cy="0"/>
        </a:xfrm>
      </p:grpSpPr>
      <p:cxnSp>
        <p:nvCxnSpPr>
          <p:cNvPr id="15" name="Straight Connector 14"/>
          <p:cNvCxnSpPr/>
          <p:nvPr userDrawn="1"/>
        </p:nvCxnSpPr>
        <p:spPr bwMode="auto">
          <a:xfrm>
            <a:off x="371476" y="1031283"/>
            <a:ext cx="8348663" cy="0"/>
          </a:xfrm>
          <a:prstGeom prst="line">
            <a:avLst/>
          </a:prstGeom>
          <a:solidFill>
            <a:srgbClr val="3366FF"/>
          </a:solidFill>
          <a:ln w="12700" cap="flat" cmpd="sng" algn="ctr">
            <a:solidFill>
              <a:schemeClr val="bg1">
                <a:lumMod val="65000"/>
              </a:schemeClr>
            </a:solidFill>
            <a:prstDash val="solid"/>
            <a:round/>
            <a:headEnd type="none" w="med" len="med"/>
            <a:tailEnd type="none" w="med" len="med"/>
          </a:ln>
          <a:effectLst/>
        </p:spPr>
      </p:cxnSp>
      <p:sp>
        <p:nvSpPr>
          <p:cNvPr id="2" name="Title 1"/>
          <p:cNvSpPr>
            <a:spLocks noGrp="1"/>
          </p:cNvSpPr>
          <p:nvPr>
            <p:ph type="title" hasCustomPrompt="1"/>
          </p:nvPr>
        </p:nvSpPr>
        <p:spPr>
          <a:xfrm>
            <a:off x="374904" y="411480"/>
            <a:ext cx="8337550" cy="511175"/>
          </a:xfrm>
          <a:prstGeom prst="rect">
            <a:avLst/>
          </a:prstGeom>
        </p:spPr>
        <p:txBody>
          <a:bodyPr lIns="0" tIns="0" rIns="0" bIns="0" anchor="b" anchorCtr="0"/>
          <a:lstStyle>
            <a:lvl1pPr>
              <a:lnSpc>
                <a:spcPct val="90000"/>
              </a:lnSpc>
              <a:defRPr sz="2800" cap="all" baseline="0">
                <a:solidFill>
                  <a:schemeClr val="accent5"/>
                </a:solidFill>
              </a:defRPr>
            </a:lvl1pPr>
          </a:lstStyle>
          <a:p>
            <a:r>
              <a:rPr lang="en-US" dirty="0"/>
              <a:t>CLICK TO EDIT MASTER TITLE STYLE</a:t>
            </a:r>
          </a:p>
        </p:txBody>
      </p:sp>
      <p:sp>
        <p:nvSpPr>
          <p:cNvPr id="25" name="Footer Placeholder 3"/>
          <p:cNvSpPr>
            <a:spLocks noGrp="1"/>
          </p:cNvSpPr>
          <p:nvPr>
            <p:ph type="ftr" sz="quarter" idx="3"/>
          </p:nvPr>
        </p:nvSpPr>
        <p:spPr>
          <a:xfrm>
            <a:off x="374651" y="6184900"/>
            <a:ext cx="8323262" cy="447675"/>
          </a:xfrm>
          <a:prstGeom prst="rect">
            <a:avLst/>
          </a:prstGeom>
        </p:spPr>
        <p:txBody>
          <a:bodyPr vert="horz" lIns="0" tIns="0" rIns="0" bIns="0" rtlCol="0" anchor="b" anchorCtr="0"/>
          <a:lstStyle>
            <a:lvl1pPr algn="l">
              <a:lnSpc>
                <a:spcPts val="800"/>
              </a:lnSpc>
              <a:spcBef>
                <a:spcPts val="200"/>
              </a:spcBef>
              <a:defRPr sz="1600" i="0" kern="600" spc="-20" baseline="0">
                <a:solidFill>
                  <a:srgbClr val="FF0000"/>
                </a:solidFill>
              </a:defRPr>
            </a:lvl1pPr>
          </a:lstStyle>
          <a:p>
            <a:r>
              <a:rPr lang="en-US" dirty="0"/>
              <a:t>FOR ADVISOR USE ONLY</a:t>
            </a:r>
          </a:p>
        </p:txBody>
      </p:sp>
      <p:sp>
        <p:nvSpPr>
          <p:cNvPr id="6" name="Content Placeholder 2"/>
          <p:cNvSpPr>
            <a:spLocks noGrp="1"/>
          </p:cNvSpPr>
          <p:nvPr>
            <p:ph idx="1"/>
          </p:nvPr>
        </p:nvSpPr>
        <p:spPr>
          <a:xfrm>
            <a:off x="413281" y="1382947"/>
            <a:ext cx="8306858" cy="4577586"/>
          </a:xfrm>
          <a:prstGeom prst="rect">
            <a:avLst/>
          </a:prstGeom>
        </p:spPr>
        <p:txBody>
          <a:bodyPr lIns="0" tIns="0" rIns="0" bIns="0"/>
          <a:lstStyle>
            <a:lvl1pPr marL="177800" indent="-177800">
              <a:lnSpc>
                <a:spcPts val="2000"/>
              </a:lnSpc>
              <a:spcBef>
                <a:spcPts val="1200"/>
              </a:spcBef>
              <a:buClr>
                <a:schemeClr val="accent4"/>
              </a:buClr>
              <a:buSzPct val="80000"/>
              <a:buFont typeface="Wingdings" pitchFamily="2" charset="2"/>
              <a:buChar char="n"/>
              <a:defRPr sz="1500">
                <a:solidFill>
                  <a:schemeClr val="tx1"/>
                </a:solidFill>
                <a:sym typeface="Wingdings"/>
              </a:defRPr>
            </a:lvl1pPr>
            <a:lvl2pPr marL="406400" indent="-196850">
              <a:lnSpc>
                <a:spcPts val="2000"/>
              </a:lnSpc>
              <a:spcBef>
                <a:spcPts val="600"/>
              </a:spcBef>
              <a:buClr>
                <a:schemeClr val="accent4"/>
              </a:buClr>
              <a:defRPr sz="1200"/>
            </a:lvl2pPr>
            <a:lvl3pPr marL="520700" indent="-109538">
              <a:lnSpc>
                <a:spcPts val="2000"/>
              </a:lnSpc>
              <a:spcBef>
                <a:spcPts val="300"/>
              </a:spcBef>
              <a:buClr>
                <a:schemeClr val="accent1"/>
              </a:buClr>
              <a:defRPr sz="1000"/>
            </a:lvl3pPr>
            <a:lvl4pPr marL="635000" indent="-114300">
              <a:lnSpc>
                <a:spcPts val="2000"/>
              </a:lnSpc>
              <a:spcBef>
                <a:spcPts val="300"/>
              </a:spcBef>
              <a:defRPr sz="1000"/>
            </a:lvl4pPr>
            <a:lvl5pPr marL="749300" indent="-114300">
              <a:lnSpc>
                <a:spcPts val="2000"/>
              </a:lnSpc>
              <a:spcBef>
                <a:spcPts val="300"/>
              </a:spcBef>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4"/>
          </p:nvPr>
        </p:nvSpPr>
        <p:spPr>
          <a:xfrm>
            <a:off x="8585200" y="6502400"/>
            <a:ext cx="330200" cy="231775"/>
          </a:xfrm>
          <a:prstGeom prst="rect">
            <a:avLst/>
          </a:prstGeom>
        </p:spPr>
        <p:txBody>
          <a:bodyPr lIns="0" tIns="0" rIns="0" bIns="0" anchor="b"/>
          <a:lstStyle>
            <a:lvl1pPr algn="r">
              <a:defRPr sz="800"/>
            </a:lvl1pPr>
          </a:lstStyle>
          <a:p>
            <a:fld id="{5788CE69-DD94-43DB-8967-EA7059F03478}" type="slidenum">
              <a:rPr lang="en-US" smtClean="0"/>
              <a:pPr/>
              <a:t>‹#›</a:t>
            </a:fld>
            <a:endParaRPr lang="en-US" dirty="0"/>
          </a:p>
        </p:txBody>
      </p:sp>
    </p:spTree>
    <p:extLst>
      <p:ext uri="{BB962C8B-B14F-4D97-AF65-F5344CB8AC3E}">
        <p14:creationId xmlns:p14="http://schemas.microsoft.com/office/powerpoint/2010/main" val="388562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660"/>
            <a:ext cx="8245475" cy="601358"/>
          </a:xfrm>
          <a:prstGeom prst="rect">
            <a:avLst/>
          </a:prstGeom>
          <a:solidFill>
            <a:schemeClr val="tx1">
              <a:lumMod val="75000"/>
              <a:lumOff val="25000"/>
            </a:schemeClr>
          </a:solidFill>
        </p:spPr>
        <p:txBody>
          <a:bodyPr anchor="ctr"/>
          <a:lstStyle>
            <a:lvl1pPr algn="ctr">
              <a:defRPr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481559"/>
            <a:ext cx="7620000" cy="4644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1"/>
            <a:ext cx="7772400" cy="4321175"/>
          </a:xfrm>
          <a:prstGeom prst="rect">
            <a:avLst/>
          </a:prstGeo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C37EAAC8-F2C0-A547-B453-0A978613A945}" type="datetime1">
              <a:rPr lang="en-US" smtClean="0"/>
              <a:t>3/20/18</a:t>
            </a:fld>
            <a:endParaRPr lang="en-US"/>
          </a:p>
        </p:txBody>
      </p:sp>
      <p:sp>
        <p:nvSpPr>
          <p:cNvPr id="8" name="Slide Number Placeholder 7"/>
          <p:cNvSpPr>
            <a:spLocks noGrp="1"/>
          </p:cNvSpPr>
          <p:nvPr>
            <p:ph type="sldNum" sz="quarter" idx="11"/>
          </p:nvPr>
        </p:nvSpPr>
        <p:spPr/>
        <p:txBody>
          <a:bodyPr/>
          <a:lstStyle/>
          <a:p>
            <a:fld id="{242C73B1-8570-774A-9DF6-C3F98F605431}" type="slidenum">
              <a:rPr lang="en-US" smtClean="0"/>
              <a:t>‹#›</a:t>
            </a:fld>
            <a:endParaRPr lang="en-US"/>
          </a:p>
        </p:txBody>
      </p:sp>
      <p:sp>
        <p:nvSpPr>
          <p:cNvPr id="9" name="Footer Placeholder 8"/>
          <p:cNvSpPr>
            <a:spLocks noGrp="1"/>
          </p:cNvSpPr>
          <p:nvPr>
            <p:ph type="ftr" sz="quarter" idx="12"/>
          </p:nvPr>
        </p:nvSpPr>
        <p:spPr>
          <a:xfrm>
            <a:off x="457200" y="6492875"/>
            <a:ext cx="3429000" cy="283845"/>
          </a:xfrm>
          <a:prstGeom prst="rect">
            <a:avLst/>
          </a:prstGeom>
        </p:spPr>
        <p:txBody>
          <a:bodyPr/>
          <a:lstStyle/>
          <a:p>
            <a:r>
              <a:rPr lang="en-US"/>
              <a:t>FOR ADVISOR USE ONLY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7496"/>
            <a:ext cx="8245474" cy="60135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30680" y="1574801"/>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1"/>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BE967B8-0879-AB44-97BC-7E04B604F69B}" type="datetime1">
              <a:rPr lang="en-US" smtClean="0"/>
              <a:t>3/20/18</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7" name="Slide Number Placeholder 6"/>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7496"/>
            <a:ext cx="8245474" cy="60135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30C560B3-7CE7-4142-A3B1-E8980371AFB6}" type="datetime1">
              <a:rPr lang="en-US" smtClean="0"/>
              <a:t>3/20/18</a:t>
            </a:fld>
            <a:endParaRPr lang="en-US"/>
          </a:p>
        </p:txBody>
      </p:sp>
      <p:sp>
        <p:nvSpPr>
          <p:cNvPr id="8" name="Footer Placeholder 7"/>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9" name="Slide Number Placeholder 8"/>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67496"/>
            <a:ext cx="8245474" cy="60135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172201"/>
            <a:ext cx="3429000" cy="304800"/>
          </a:xfrm>
          <a:prstGeom prst="rect">
            <a:avLst/>
          </a:prstGeom>
        </p:spPr>
        <p:txBody>
          <a:bodyPr/>
          <a:lstStyle/>
          <a:p>
            <a:fld id="{D5EC82F3-A523-EF4F-842F-5FE9E1D02891}" type="datetime1">
              <a:rPr lang="en-US" smtClean="0"/>
              <a:t>3/20/18</a:t>
            </a:fld>
            <a:endParaRPr lang="en-US"/>
          </a:p>
        </p:txBody>
      </p:sp>
      <p:sp>
        <p:nvSpPr>
          <p:cNvPr id="4" name="Footer Placeholder 3"/>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5" name="Slide Number Placeholder 4"/>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p>
            <a:fld id="{2EAA7CE6-A895-0445-BB22-F526A6F009A1}" type="datetime1">
              <a:rPr lang="en-US" smtClean="0"/>
              <a:t>3/20/18</a:t>
            </a:fld>
            <a:endParaRPr lang="en-US"/>
          </a:p>
        </p:txBody>
      </p:sp>
      <p:sp>
        <p:nvSpPr>
          <p:cNvPr id="3" name="Footer Placeholder 2"/>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4" name="Slide Number Placeholder 3"/>
          <p:cNvSpPr>
            <a:spLocks noGrp="1"/>
          </p:cNvSpPr>
          <p:nvPr>
            <p:ph type="sldNum" sz="quarter" idx="12"/>
          </p:nvPr>
        </p:nvSpPr>
        <p:spPr/>
        <p:txBody>
          <a:bodyPr/>
          <a:lstStyle/>
          <a:p>
            <a:fld id="{242C73B1-8570-774A-9DF6-C3F98F6054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85E6285A-5394-E741-B93D-185EC3821B32}" type="datetime1">
              <a:rPr lang="en-US" smtClean="0"/>
              <a:t>3/20/18</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7" name="Slide Number Placeholder 6"/>
          <p:cNvSpPr>
            <a:spLocks noGrp="1"/>
          </p:cNvSpPr>
          <p:nvPr>
            <p:ph type="sldNum" sz="quarter" idx="12"/>
          </p:nvPr>
        </p:nvSpPr>
        <p:spPr/>
        <p:txBody>
          <a:bodyPr/>
          <a:lstStyle/>
          <a:p>
            <a:fld id="{242C73B1-8570-774A-9DF6-C3F98F605431}" type="slidenum">
              <a:rPr lang="en-US" smtClean="0"/>
              <a:t>‹#›</a:t>
            </a:fld>
            <a:endParaRPr lang="en-US"/>
          </a:p>
        </p:txBody>
      </p:sp>
      <p:sp>
        <p:nvSpPr>
          <p:cNvPr id="8" name="Title 7"/>
          <p:cNvSpPr>
            <a:spLocks noGrp="1"/>
          </p:cNvSpPr>
          <p:nvPr>
            <p:ph type="title"/>
          </p:nvPr>
        </p:nvSpPr>
        <p:spPr>
          <a:xfrm>
            <a:off x="457200" y="567496"/>
            <a:ext cx="8245474" cy="601358"/>
          </a:xfrm>
          <a:prstGeom prst="rect">
            <a:avLst/>
          </a:prstGeo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92443D26-ACA1-ED4D-ACF5-7629EEA235F5}" type="datetime1">
              <a:rPr lang="en-US" smtClean="0"/>
              <a:t>3/20/18</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r>
              <a:rPr lang="en-US"/>
              <a:t>FOR ADVISOR USE ONLY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42C73B1-8570-774A-9DF6-C3F98F605431}" type="slidenum">
              <a:rPr lang="en-US" smtClean="0"/>
              <a:t>‹#›</a:t>
            </a:fld>
            <a:endParaRPr lang="en-US"/>
          </a:p>
        </p:txBody>
      </p:sp>
      <p:sp>
        <p:nvSpPr>
          <p:cNvPr id="8" name="Title 7"/>
          <p:cNvSpPr>
            <a:spLocks noGrp="1"/>
          </p:cNvSpPr>
          <p:nvPr>
            <p:ph type="title"/>
          </p:nvPr>
        </p:nvSpPr>
        <p:spPr>
          <a:xfrm>
            <a:off x="457200" y="4953000"/>
            <a:ext cx="8153400" cy="762000"/>
          </a:xfrm>
          <a:prstGeom prst="rect">
            <a:avLst/>
          </a:prstGeo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111"/>
            <a:ext cx="7620000" cy="471405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6200000">
            <a:off x="8227378" y="5885498"/>
            <a:ext cx="1315721" cy="365125"/>
          </a:xfrm>
          <a:prstGeom prst="rect">
            <a:avLst/>
          </a:prstGeom>
        </p:spPr>
        <p:txBody>
          <a:bodyPr vert="horz" lIns="91440" tIns="45720" rIns="91440" bIns="45720" rtlCol="0" anchor="ctr"/>
          <a:lstStyle>
            <a:lvl1pPr algn="l">
              <a:defRPr sz="2400" b="1">
                <a:solidFill>
                  <a:schemeClr val="tx2"/>
                </a:solidFill>
              </a:defRPr>
            </a:lvl1pPr>
          </a:lstStyle>
          <a:p>
            <a:fld id="{242C73B1-8570-774A-9DF6-C3F98F605431}" type="slidenum">
              <a:rPr lang="en-US" smtClean="0"/>
              <a:t>‹#›</a:t>
            </a:fld>
            <a:endParaRPr lang="en-US"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95910" y="6360795"/>
            <a:ext cx="1306765" cy="365126"/>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75" r:id="rId12"/>
  </p:sldLayoutIdLst>
  <p:hf hdr="0" dt="0"/>
  <p:txStyles>
    <p:titleStyle>
      <a:lvl1pPr algn="ctr" defTabSz="914400" rtl="0" eaLnBrk="1" latinLnBrk="0" hangingPunct="1">
        <a:spcBef>
          <a:spcPct val="0"/>
        </a:spcBef>
        <a:buNone/>
        <a:defRPr sz="3600" b="1" kern="1200" cap="none" spc="-60" baseline="0">
          <a:solidFill>
            <a:schemeClr val="bg1"/>
          </a:solidFill>
          <a:latin typeface="+mn-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533083" y="6231948"/>
            <a:ext cx="8306858" cy="262356"/>
          </a:xfrm>
          <a:prstGeom prst="rect">
            <a:avLst/>
          </a:prstGeom>
        </p:spPr>
        <p:txBody>
          <a:bodyPr lIns="0" tIns="0" rIns="0" bIns="0"/>
          <a:lstStyle>
            <a:lvl1pPr marL="177800" indent="-177800" algn="l" defTabSz="457092" rtl="0" eaLnBrk="1" fontAlgn="base" hangingPunct="1">
              <a:lnSpc>
                <a:spcPts val="2000"/>
              </a:lnSpc>
              <a:spcBef>
                <a:spcPts val="1200"/>
              </a:spcBef>
              <a:spcAft>
                <a:spcPct val="0"/>
              </a:spcAft>
              <a:buClr>
                <a:schemeClr val="accent4"/>
              </a:buClr>
              <a:buSzPct val="80000"/>
              <a:buFont typeface="Wingdings" pitchFamily="2" charset="2"/>
              <a:buChar char="n"/>
              <a:defRPr sz="1500">
                <a:solidFill>
                  <a:schemeClr val="tx1"/>
                </a:solidFill>
                <a:latin typeface="+mn-lt"/>
                <a:ea typeface="+mn-ea"/>
                <a:cs typeface="MS PGothic"/>
                <a:sym typeface="Wingdings"/>
              </a:defRPr>
            </a:lvl1pPr>
            <a:lvl2pPr marL="406400" indent="-196850" algn="l" defTabSz="457092" rtl="0" eaLnBrk="1" fontAlgn="base" hangingPunct="1">
              <a:lnSpc>
                <a:spcPts val="2000"/>
              </a:lnSpc>
              <a:spcBef>
                <a:spcPts val="600"/>
              </a:spcBef>
              <a:spcAft>
                <a:spcPct val="0"/>
              </a:spcAft>
              <a:buClr>
                <a:schemeClr val="accent4"/>
              </a:buClr>
              <a:buFont typeface="Arial" charset="0"/>
              <a:buChar char="–"/>
              <a:defRPr sz="1200">
                <a:solidFill>
                  <a:srgbClr val="000000"/>
                </a:solidFill>
                <a:latin typeface="+mn-lt"/>
                <a:ea typeface="+mn-ea"/>
                <a:cs typeface="MS PGothic"/>
              </a:defRPr>
            </a:lvl2pPr>
            <a:lvl3pPr marL="520700" indent="-109538" algn="l" defTabSz="457092" rtl="0" eaLnBrk="1" fontAlgn="base" hangingPunct="1">
              <a:lnSpc>
                <a:spcPts val="2000"/>
              </a:lnSpc>
              <a:spcBef>
                <a:spcPts val="300"/>
              </a:spcBef>
              <a:spcAft>
                <a:spcPct val="0"/>
              </a:spcAft>
              <a:buClr>
                <a:schemeClr val="accent1"/>
              </a:buClr>
              <a:buFont typeface="Arial" charset="0"/>
              <a:buChar char="•"/>
              <a:tabLst/>
              <a:defRPr sz="1000">
                <a:solidFill>
                  <a:srgbClr val="000000"/>
                </a:solidFill>
                <a:latin typeface="+mn-lt"/>
                <a:ea typeface="+mn-ea"/>
                <a:cs typeface="MS PGothic"/>
              </a:defRPr>
            </a:lvl3pPr>
            <a:lvl4pPr marL="635000" indent="-114300" algn="l" defTabSz="457092" rtl="0" eaLnBrk="1" fontAlgn="base" hangingPunct="1">
              <a:lnSpc>
                <a:spcPts val="2000"/>
              </a:lnSpc>
              <a:spcBef>
                <a:spcPts val="300"/>
              </a:spcBef>
              <a:spcAft>
                <a:spcPct val="0"/>
              </a:spcAft>
              <a:buFont typeface="Arial" charset="0"/>
              <a:buChar char="–"/>
              <a:defRPr sz="1000">
                <a:solidFill>
                  <a:srgbClr val="000000"/>
                </a:solidFill>
                <a:latin typeface="+mn-lt"/>
                <a:ea typeface="+mn-ea"/>
                <a:cs typeface="MS PGothic"/>
              </a:defRPr>
            </a:lvl4pPr>
            <a:lvl5pPr marL="749300" indent="-114300" algn="l" defTabSz="457092" rtl="0" eaLnBrk="1" fontAlgn="base" hangingPunct="1">
              <a:lnSpc>
                <a:spcPts val="2000"/>
              </a:lnSpc>
              <a:spcBef>
                <a:spcPts val="300"/>
              </a:spcBef>
              <a:spcAft>
                <a:spcPct val="0"/>
              </a:spcAft>
              <a:buFont typeface="Arial" charset="0"/>
              <a:buChar char="»"/>
              <a:defRPr sz="1000">
                <a:solidFill>
                  <a:srgbClr val="000000"/>
                </a:solidFill>
                <a:latin typeface="+mn-lt"/>
                <a:ea typeface="+mn-ea"/>
                <a:cs typeface="MS PGothic"/>
              </a:defRPr>
            </a:lvl5pPr>
            <a:lvl6pPr marL="2514012"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6pPr>
            <a:lvl7pPr marL="2971106"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7pPr>
            <a:lvl8pPr marL="3428198"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8pPr>
            <a:lvl9pPr marL="3885292"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9pPr>
          </a:lstStyle>
          <a:p>
            <a:pPr marL="0" indent="0">
              <a:buFont typeface="Wingdings" pitchFamily="2" charset="2"/>
              <a:buNone/>
            </a:pPr>
            <a:endParaRPr lang="en-US" sz="1000" b="1" dirty="0">
              <a:solidFill>
                <a:srgbClr val="FFFFFF"/>
              </a:solidFill>
            </a:endParaRPr>
          </a:p>
        </p:txBody>
      </p:sp>
      <p:sp>
        <p:nvSpPr>
          <p:cNvPr id="7" name="Title 6"/>
          <p:cNvSpPr>
            <a:spLocks noGrp="1"/>
          </p:cNvSpPr>
          <p:nvPr>
            <p:ph type="ctrTitle"/>
          </p:nvPr>
        </p:nvSpPr>
        <p:spPr>
          <a:xfrm>
            <a:off x="242047" y="1648361"/>
            <a:ext cx="8201686" cy="3892482"/>
          </a:xfrm>
          <a:noFill/>
          <a:ln>
            <a:solidFill>
              <a:schemeClr val="accent5">
                <a:lumMod val="20000"/>
                <a:lumOff val="80000"/>
              </a:schemeClr>
            </a:solidFill>
          </a:ln>
        </p:spPr>
        <p:txBody>
          <a:bodyPr lIns="91440"/>
          <a:lstStyle/>
          <a:p>
            <a:pPr algn="l"/>
            <a:r>
              <a:rPr lang="en-US" sz="4800" dirty="0">
                <a:solidFill>
                  <a:schemeClr val="tx1">
                    <a:lumMod val="75000"/>
                    <a:lumOff val="25000"/>
                  </a:schemeClr>
                </a:solidFill>
              </a:rPr>
              <a:t>How to Use Factors</a:t>
            </a:r>
            <a:br>
              <a:rPr lang="en-US" sz="4000" dirty="0">
                <a:solidFill>
                  <a:schemeClr val="tx1">
                    <a:lumMod val="75000"/>
                    <a:lumOff val="25000"/>
                  </a:schemeClr>
                </a:solidFill>
              </a:rPr>
            </a:br>
            <a:r>
              <a:rPr lang="en-US" sz="3000" b="0" dirty="0">
                <a:solidFill>
                  <a:schemeClr val="tx1">
                    <a:lumMod val="50000"/>
                    <a:lumOff val="50000"/>
                  </a:schemeClr>
                </a:solidFill>
              </a:rPr>
              <a:t>The Devil in the Details</a:t>
            </a:r>
            <a:br>
              <a:rPr lang="en-US" sz="3000" b="0" dirty="0">
                <a:solidFill>
                  <a:schemeClr val="tx1">
                    <a:lumMod val="75000"/>
                    <a:lumOff val="25000"/>
                  </a:schemeClr>
                </a:solidFill>
              </a:rPr>
            </a:br>
            <a:br>
              <a:rPr lang="en-US" sz="4000" dirty="0">
                <a:solidFill>
                  <a:schemeClr val="tx1">
                    <a:lumMod val="75000"/>
                    <a:lumOff val="25000"/>
                  </a:schemeClr>
                </a:solidFill>
              </a:rPr>
            </a:br>
            <a:r>
              <a:rPr lang="en-US" sz="1400" b="0" dirty="0">
                <a:solidFill>
                  <a:schemeClr val="tx1">
                    <a:lumMod val="75000"/>
                    <a:lumOff val="25000"/>
                  </a:schemeClr>
                </a:solidFill>
              </a:rPr>
              <a:t>March 2018</a:t>
            </a:r>
            <a:br>
              <a:rPr lang="en-US" sz="2000" dirty="0">
                <a:solidFill>
                  <a:schemeClr val="tx1">
                    <a:lumMod val="75000"/>
                    <a:lumOff val="25000"/>
                  </a:schemeClr>
                </a:solidFill>
              </a:rPr>
            </a:br>
            <a:endParaRPr lang="en-US" sz="1400" dirty="0">
              <a:solidFill>
                <a:schemeClr val="tx1">
                  <a:lumMod val="75000"/>
                  <a:lumOff val="25000"/>
                </a:schemeClr>
              </a:solidFill>
            </a:endParaRPr>
          </a:p>
        </p:txBody>
      </p:sp>
      <p:sp>
        <p:nvSpPr>
          <p:cNvPr id="4" name="Rectangle 3"/>
          <p:cNvSpPr/>
          <p:nvPr/>
        </p:nvSpPr>
        <p:spPr>
          <a:xfrm>
            <a:off x="242047" y="5786418"/>
            <a:ext cx="5267502" cy="707886"/>
          </a:xfrm>
          <a:prstGeom prst="rect">
            <a:avLst/>
          </a:prstGeom>
        </p:spPr>
        <p:txBody>
          <a:bodyPr wrap="square">
            <a:spAutoFit/>
          </a:bodyPr>
          <a:lstStyle/>
          <a:p>
            <a:r>
              <a:rPr lang="en-US" sz="1000" b="1" dirty="0"/>
              <a:t>Newfound Research LLC</a:t>
            </a:r>
          </a:p>
          <a:p>
            <a:r>
              <a:rPr lang="en-US" sz="1000" dirty="0"/>
              <a:t>425 Boylston Street, 3</a:t>
            </a:r>
            <a:r>
              <a:rPr lang="en-US" sz="1000" baseline="30000" dirty="0"/>
              <a:t>rd</a:t>
            </a:r>
            <a:r>
              <a:rPr lang="en-US" sz="1000" dirty="0"/>
              <a:t> Floor</a:t>
            </a:r>
          </a:p>
          <a:p>
            <a:r>
              <a:rPr lang="en-US" sz="1000" dirty="0"/>
              <a:t>Boston, MA 02116 </a:t>
            </a:r>
            <a:br>
              <a:rPr lang="en-US" sz="1000" dirty="0"/>
            </a:br>
            <a:r>
              <a:rPr lang="en-US" sz="1000" dirty="0"/>
              <a:t>p: +1.617.531.9773 | w: </a:t>
            </a:r>
            <a:r>
              <a:rPr lang="en-US" sz="1000" dirty="0" err="1"/>
              <a:t>thinknewfound.com</a:t>
            </a:r>
            <a:r>
              <a:rPr lang="en-US" sz="1000" dirty="0"/>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 y="391925"/>
            <a:ext cx="8597894" cy="952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18" y="649866"/>
            <a:ext cx="1992545" cy="435295"/>
          </a:xfrm>
          <a:prstGeom prst="rect">
            <a:avLst/>
          </a:prstGeom>
        </p:spPr>
      </p:pic>
      <p:sp>
        <p:nvSpPr>
          <p:cNvPr id="8" name="Rectangle 7"/>
          <p:cNvSpPr/>
          <p:nvPr/>
        </p:nvSpPr>
        <p:spPr>
          <a:xfrm>
            <a:off x="3572439" y="6248083"/>
            <a:ext cx="5267502" cy="246221"/>
          </a:xfrm>
          <a:prstGeom prst="rect">
            <a:avLst/>
          </a:prstGeom>
        </p:spPr>
        <p:txBody>
          <a:bodyPr wrap="square">
            <a:spAutoFit/>
          </a:bodyPr>
          <a:lstStyle/>
          <a:p>
            <a:pPr algn="r"/>
            <a:r>
              <a:rPr lang="en-US" sz="1000" dirty="0"/>
              <a:t>Newfound Case ID: #6865585</a:t>
            </a:r>
          </a:p>
        </p:txBody>
      </p:sp>
      <p:sp>
        <p:nvSpPr>
          <p:cNvPr id="2" name="TextBox 1"/>
          <p:cNvSpPr txBox="1"/>
          <p:nvPr/>
        </p:nvSpPr>
        <p:spPr>
          <a:xfrm>
            <a:off x="9144000" y="3302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2035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10</a:t>
            </a:fld>
            <a:endParaRPr lang="en-US"/>
          </a:p>
        </p:txBody>
      </p:sp>
      <p:sp>
        <p:nvSpPr>
          <p:cNvPr id="6" name="TextBox 5">
            <a:extLst>
              <a:ext uri="{FF2B5EF4-FFF2-40B4-BE49-F238E27FC236}">
                <a16:creationId xmlns:a16="http://schemas.microsoft.com/office/drawing/2014/main" id="{2A06AF09-D437-214D-937C-854E523F47E7}"/>
              </a:ext>
            </a:extLst>
          </p:cNvPr>
          <p:cNvSpPr txBox="1"/>
          <p:nvPr/>
        </p:nvSpPr>
        <p:spPr>
          <a:xfrm>
            <a:off x="893671" y="2693634"/>
            <a:ext cx="7598555" cy="707886"/>
          </a:xfrm>
          <a:prstGeom prst="rect">
            <a:avLst/>
          </a:prstGeom>
          <a:noFill/>
        </p:spPr>
        <p:txBody>
          <a:bodyPr wrap="none" rtlCol="0">
            <a:spAutoFit/>
          </a:bodyPr>
          <a:lstStyle/>
          <a:p>
            <a:r>
              <a:rPr lang="en-US" sz="4000" dirty="0">
                <a:solidFill>
                  <a:schemeClr val="bg1">
                    <a:lumMod val="75000"/>
                  </a:schemeClr>
                </a:solidFill>
              </a:rPr>
              <a:t>Ingredients + </a:t>
            </a:r>
            <a:r>
              <a:rPr lang="en-US" sz="4000" dirty="0"/>
              <a:t>Recipe</a:t>
            </a:r>
            <a:r>
              <a:rPr lang="en-US" sz="4000" dirty="0">
                <a:solidFill>
                  <a:schemeClr val="bg1">
                    <a:lumMod val="75000"/>
                  </a:schemeClr>
                </a:solidFill>
              </a:rPr>
              <a:t> = Portfolio</a:t>
            </a:r>
          </a:p>
        </p:txBody>
      </p:sp>
      <p:sp>
        <p:nvSpPr>
          <p:cNvPr id="8" name="TextBox 7">
            <a:extLst>
              <a:ext uri="{FF2B5EF4-FFF2-40B4-BE49-F238E27FC236}">
                <a16:creationId xmlns:a16="http://schemas.microsoft.com/office/drawing/2014/main" id="{43274BA5-48AA-CC40-9E85-1B9CBD92FE4B}"/>
              </a:ext>
            </a:extLst>
          </p:cNvPr>
          <p:cNvSpPr txBox="1"/>
          <p:nvPr/>
        </p:nvSpPr>
        <p:spPr>
          <a:xfrm>
            <a:off x="4034436" y="3655741"/>
            <a:ext cx="3097323" cy="1938992"/>
          </a:xfrm>
          <a:prstGeom prst="rect">
            <a:avLst/>
          </a:prstGeom>
          <a:noFill/>
        </p:spPr>
        <p:txBody>
          <a:bodyPr wrap="none" rtlCol="0">
            <a:spAutoFit/>
          </a:bodyPr>
          <a:lstStyle/>
          <a:p>
            <a:r>
              <a:rPr lang="en-US" sz="2400" i="1" dirty="0"/>
              <a:t>Quantile</a:t>
            </a:r>
          </a:p>
          <a:p>
            <a:r>
              <a:rPr lang="en-US" sz="2400" i="1" dirty="0"/>
              <a:t># of Securities</a:t>
            </a:r>
          </a:p>
          <a:p>
            <a:r>
              <a:rPr lang="en-US" sz="2400" i="1" dirty="0"/>
              <a:t>Constraints</a:t>
            </a:r>
          </a:p>
          <a:p>
            <a:r>
              <a:rPr lang="en-US" sz="2400" i="1" dirty="0"/>
              <a:t>Formation period</a:t>
            </a:r>
          </a:p>
          <a:p>
            <a:r>
              <a:rPr lang="en-US" sz="2400" i="1" dirty="0"/>
              <a:t>Rebalance frequency</a:t>
            </a:r>
          </a:p>
        </p:txBody>
      </p:sp>
    </p:spTree>
    <p:extLst>
      <p:ext uri="{BB962C8B-B14F-4D97-AF65-F5344CB8AC3E}">
        <p14:creationId xmlns:p14="http://schemas.microsoft.com/office/powerpoint/2010/main" val="273373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11</a:t>
            </a:fld>
            <a:endParaRPr lang="en-US"/>
          </a:p>
        </p:txBody>
      </p:sp>
      <p:sp>
        <p:nvSpPr>
          <p:cNvPr id="3" name="TextBox 2">
            <a:extLst>
              <a:ext uri="{FF2B5EF4-FFF2-40B4-BE49-F238E27FC236}">
                <a16:creationId xmlns:a16="http://schemas.microsoft.com/office/drawing/2014/main" id="{E7CF0267-CF17-BD4A-890E-2E25CDE493B7}"/>
              </a:ext>
            </a:extLst>
          </p:cNvPr>
          <p:cNvSpPr txBox="1"/>
          <p:nvPr/>
        </p:nvSpPr>
        <p:spPr>
          <a:xfrm>
            <a:off x="457199" y="2178018"/>
            <a:ext cx="8245475" cy="2785378"/>
          </a:xfrm>
          <a:prstGeom prst="rect">
            <a:avLst/>
          </a:prstGeom>
          <a:noFill/>
        </p:spPr>
        <p:txBody>
          <a:bodyPr wrap="square" rtlCol="0">
            <a:spAutoFit/>
          </a:bodyPr>
          <a:lstStyle/>
          <a:p>
            <a:pPr algn="ctr"/>
            <a:r>
              <a:rPr lang="en-US" sz="17500" b="1" spc="-2000" dirty="0">
                <a:solidFill>
                  <a:srgbClr val="01ADD9"/>
                </a:solidFill>
              </a:rPr>
              <a:t>BORING!</a:t>
            </a:r>
          </a:p>
        </p:txBody>
      </p:sp>
    </p:spTree>
    <p:extLst>
      <p:ext uri="{BB962C8B-B14F-4D97-AF65-F5344CB8AC3E}">
        <p14:creationId xmlns:p14="http://schemas.microsoft.com/office/powerpoint/2010/main" val="198690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12</a:t>
            </a:fld>
            <a:endParaRPr lang="en-US"/>
          </a:p>
        </p:txBody>
      </p:sp>
      <p:sp>
        <p:nvSpPr>
          <p:cNvPr id="15" name="TextBox 14">
            <a:extLst>
              <a:ext uri="{FF2B5EF4-FFF2-40B4-BE49-F238E27FC236}">
                <a16:creationId xmlns:a16="http://schemas.microsoft.com/office/drawing/2014/main" id="{15A45F23-7339-9340-989A-A025F9DCD5CF}"/>
              </a:ext>
            </a:extLst>
          </p:cNvPr>
          <p:cNvSpPr txBox="1"/>
          <p:nvPr/>
        </p:nvSpPr>
        <p:spPr>
          <a:xfrm>
            <a:off x="893671" y="2693634"/>
            <a:ext cx="7598555" cy="707886"/>
          </a:xfrm>
          <a:prstGeom prst="rect">
            <a:avLst/>
          </a:prstGeom>
          <a:noFill/>
        </p:spPr>
        <p:txBody>
          <a:bodyPr wrap="none" rtlCol="0">
            <a:spAutoFit/>
          </a:bodyPr>
          <a:lstStyle/>
          <a:p>
            <a:r>
              <a:rPr lang="en-US" sz="4000" dirty="0"/>
              <a:t>Ingredients + Recipe = Portfolio</a:t>
            </a:r>
          </a:p>
        </p:txBody>
      </p:sp>
      <p:sp>
        <p:nvSpPr>
          <p:cNvPr id="2" name="TextBox 1">
            <a:extLst>
              <a:ext uri="{FF2B5EF4-FFF2-40B4-BE49-F238E27FC236}">
                <a16:creationId xmlns:a16="http://schemas.microsoft.com/office/drawing/2014/main" id="{C60C4678-2309-1D4E-9795-CF172060A68B}"/>
              </a:ext>
            </a:extLst>
          </p:cNvPr>
          <p:cNvSpPr txBox="1"/>
          <p:nvPr/>
        </p:nvSpPr>
        <p:spPr>
          <a:xfrm>
            <a:off x="893671" y="3655741"/>
            <a:ext cx="2529860" cy="2677656"/>
          </a:xfrm>
          <a:prstGeom prst="rect">
            <a:avLst/>
          </a:prstGeom>
          <a:noFill/>
        </p:spPr>
        <p:txBody>
          <a:bodyPr wrap="none" rtlCol="0">
            <a:spAutoFit/>
          </a:bodyPr>
          <a:lstStyle/>
          <a:p>
            <a:r>
              <a:rPr lang="en-US" sz="2400" i="1" dirty="0"/>
              <a:t>Book to Price</a:t>
            </a:r>
          </a:p>
          <a:p>
            <a:r>
              <a:rPr lang="en-US" sz="2400" i="1" dirty="0"/>
              <a:t>Earnings to Price</a:t>
            </a:r>
          </a:p>
          <a:p>
            <a:r>
              <a:rPr lang="en-US" sz="2400" i="1" dirty="0"/>
              <a:t>12-Month Return</a:t>
            </a:r>
          </a:p>
          <a:p>
            <a:r>
              <a:rPr lang="en-US" sz="2400" i="1" dirty="0"/>
              <a:t>Liquidity</a:t>
            </a:r>
          </a:p>
          <a:p>
            <a:r>
              <a:rPr lang="en-US" sz="2400" i="1" dirty="0"/>
              <a:t>Capitalization</a:t>
            </a:r>
          </a:p>
          <a:p>
            <a:r>
              <a:rPr lang="en-US" sz="2400" i="1" dirty="0"/>
              <a:t>Beta</a:t>
            </a:r>
          </a:p>
          <a:p>
            <a:r>
              <a:rPr lang="en-US" sz="2400" i="1" dirty="0"/>
              <a:t>Volatility</a:t>
            </a:r>
          </a:p>
        </p:txBody>
      </p:sp>
      <p:sp>
        <p:nvSpPr>
          <p:cNvPr id="6" name="TextBox 5">
            <a:extLst>
              <a:ext uri="{FF2B5EF4-FFF2-40B4-BE49-F238E27FC236}">
                <a16:creationId xmlns:a16="http://schemas.microsoft.com/office/drawing/2014/main" id="{0B2F25D1-C885-2A4C-B24F-EEAF2786DAC9}"/>
              </a:ext>
            </a:extLst>
          </p:cNvPr>
          <p:cNvSpPr txBox="1"/>
          <p:nvPr/>
        </p:nvSpPr>
        <p:spPr>
          <a:xfrm>
            <a:off x="4034436" y="3655741"/>
            <a:ext cx="3097323" cy="1938992"/>
          </a:xfrm>
          <a:prstGeom prst="rect">
            <a:avLst/>
          </a:prstGeom>
          <a:noFill/>
        </p:spPr>
        <p:txBody>
          <a:bodyPr wrap="none" rtlCol="0">
            <a:spAutoFit/>
          </a:bodyPr>
          <a:lstStyle/>
          <a:p>
            <a:r>
              <a:rPr lang="en-US" sz="2400" i="1" dirty="0"/>
              <a:t>Quantile</a:t>
            </a:r>
          </a:p>
          <a:p>
            <a:r>
              <a:rPr lang="en-US" sz="2400" i="1" dirty="0"/>
              <a:t># of Securities</a:t>
            </a:r>
          </a:p>
          <a:p>
            <a:r>
              <a:rPr lang="en-US" sz="2400" i="1" dirty="0"/>
              <a:t>Constraints</a:t>
            </a:r>
          </a:p>
          <a:p>
            <a:r>
              <a:rPr lang="en-US" sz="2400" i="1" dirty="0"/>
              <a:t>Formation period</a:t>
            </a:r>
          </a:p>
          <a:p>
            <a:r>
              <a:rPr lang="en-US" sz="2400" i="1" dirty="0"/>
              <a:t>Rebalance frequency</a:t>
            </a:r>
          </a:p>
        </p:txBody>
      </p:sp>
      <p:sp>
        <p:nvSpPr>
          <p:cNvPr id="7" name="TextBox 6">
            <a:extLst>
              <a:ext uri="{FF2B5EF4-FFF2-40B4-BE49-F238E27FC236}">
                <a16:creationId xmlns:a16="http://schemas.microsoft.com/office/drawing/2014/main" id="{50C233EF-DA0C-2843-B7CB-95B9F687B7E3}"/>
              </a:ext>
            </a:extLst>
          </p:cNvPr>
          <p:cNvSpPr txBox="1"/>
          <p:nvPr/>
        </p:nvSpPr>
        <p:spPr>
          <a:xfrm>
            <a:off x="2368580" y="1301040"/>
            <a:ext cx="4398961" cy="707886"/>
          </a:xfrm>
          <a:prstGeom prst="rect">
            <a:avLst/>
          </a:prstGeom>
          <a:noFill/>
        </p:spPr>
        <p:txBody>
          <a:bodyPr wrap="none" rtlCol="0">
            <a:spAutoFit/>
          </a:bodyPr>
          <a:lstStyle/>
          <a:p>
            <a:r>
              <a:rPr lang="en-US" sz="4000" b="1" dirty="0">
                <a:solidFill>
                  <a:srgbClr val="01ADD9"/>
                </a:solidFill>
              </a:rPr>
              <a:t>The “Factor Zoo”</a:t>
            </a:r>
          </a:p>
        </p:txBody>
      </p:sp>
      <p:sp>
        <p:nvSpPr>
          <p:cNvPr id="8" name="Right Brace 7">
            <a:extLst>
              <a:ext uri="{FF2B5EF4-FFF2-40B4-BE49-F238E27FC236}">
                <a16:creationId xmlns:a16="http://schemas.microsoft.com/office/drawing/2014/main" id="{5F7B0BE8-B1A3-BF4A-88F2-D9703BD54DD8}"/>
              </a:ext>
            </a:extLst>
          </p:cNvPr>
          <p:cNvSpPr/>
          <p:nvPr/>
        </p:nvSpPr>
        <p:spPr>
          <a:xfrm rot="16200000">
            <a:off x="4364694" y="-1221131"/>
            <a:ext cx="430486" cy="7144821"/>
          </a:xfrm>
          <a:prstGeom prst="rightBrace">
            <a:avLst>
              <a:gd name="adj1" fmla="val 4695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084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13</a:t>
            </a:fld>
            <a:endParaRPr lang="en-US"/>
          </a:p>
        </p:txBody>
      </p:sp>
      <p:sp>
        <p:nvSpPr>
          <p:cNvPr id="15" name="TextBox 14">
            <a:extLst>
              <a:ext uri="{FF2B5EF4-FFF2-40B4-BE49-F238E27FC236}">
                <a16:creationId xmlns:a16="http://schemas.microsoft.com/office/drawing/2014/main" id="{15A45F23-7339-9340-989A-A025F9DCD5CF}"/>
              </a:ext>
            </a:extLst>
          </p:cNvPr>
          <p:cNvSpPr txBox="1"/>
          <p:nvPr/>
        </p:nvSpPr>
        <p:spPr>
          <a:xfrm>
            <a:off x="1000549" y="2646132"/>
            <a:ext cx="7372531" cy="707886"/>
          </a:xfrm>
          <a:prstGeom prst="rect">
            <a:avLst/>
          </a:prstGeom>
          <a:noFill/>
        </p:spPr>
        <p:txBody>
          <a:bodyPr wrap="none" rtlCol="0">
            <a:spAutoFit/>
          </a:bodyPr>
          <a:lstStyle/>
          <a:p>
            <a:r>
              <a:rPr lang="en-US" sz="4000" dirty="0">
                <a:solidFill>
                  <a:schemeClr val="bg1">
                    <a:lumMod val="75000"/>
                  </a:schemeClr>
                </a:solidFill>
              </a:rPr>
              <a:t>Ingredients + </a:t>
            </a:r>
            <a:r>
              <a:rPr lang="en-US" sz="4000" dirty="0"/>
              <a:t>Recipe</a:t>
            </a:r>
            <a:r>
              <a:rPr lang="en-US" sz="4000" dirty="0">
                <a:solidFill>
                  <a:schemeClr val="bg1">
                    <a:lumMod val="75000"/>
                  </a:schemeClr>
                </a:solidFill>
              </a:rPr>
              <a:t> = Portfolio</a:t>
            </a:r>
          </a:p>
        </p:txBody>
      </p:sp>
      <p:sp>
        <p:nvSpPr>
          <p:cNvPr id="2" name="TextBox 1">
            <a:extLst>
              <a:ext uri="{FF2B5EF4-FFF2-40B4-BE49-F238E27FC236}">
                <a16:creationId xmlns:a16="http://schemas.microsoft.com/office/drawing/2014/main" id="{C60C4678-2309-1D4E-9795-CF172060A68B}"/>
              </a:ext>
            </a:extLst>
          </p:cNvPr>
          <p:cNvSpPr txBox="1"/>
          <p:nvPr/>
        </p:nvSpPr>
        <p:spPr>
          <a:xfrm>
            <a:off x="4141314" y="3608239"/>
            <a:ext cx="3097323" cy="1938992"/>
          </a:xfrm>
          <a:prstGeom prst="rect">
            <a:avLst/>
          </a:prstGeom>
          <a:noFill/>
        </p:spPr>
        <p:txBody>
          <a:bodyPr wrap="none" rtlCol="0">
            <a:spAutoFit/>
          </a:bodyPr>
          <a:lstStyle/>
          <a:p>
            <a:r>
              <a:rPr lang="en-US" sz="2400" i="1" dirty="0">
                <a:solidFill>
                  <a:schemeClr val="bg1">
                    <a:lumMod val="75000"/>
                  </a:schemeClr>
                </a:solidFill>
              </a:rPr>
              <a:t>Quantile</a:t>
            </a:r>
          </a:p>
          <a:p>
            <a:r>
              <a:rPr lang="en-US" sz="2400" i="1" dirty="0">
                <a:solidFill>
                  <a:schemeClr val="bg1">
                    <a:lumMod val="75000"/>
                  </a:schemeClr>
                </a:solidFill>
              </a:rPr>
              <a:t># of Securities</a:t>
            </a:r>
          </a:p>
          <a:p>
            <a:r>
              <a:rPr lang="en-US" sz="2400" i="1" dirty="0">
                <a:solidFill>
                  <a:schemeClr val="bg1">
                    <a:lumMod val="75000"/>
                  </a:schemeClr>
                </a:solidFill>
              </a:rPr>
              <a:t>Constraints</a:t>
            </a:r>
          </a:p>
          <a:p>
            <a:r>
              <a:rPr lang="en-US" sz="2400" i="1" dirty="0">
                <a:solidFill>
                  <a:schemeClr val="bg1">
                    <a:lumMod val="75000"/>
                  </a:schemeClr>
                </a:solidFill>
              </a:rPr>
              <a:t>Formation period</a:t>
            </a:r>
          </a:p>
          <a:p>
            <a:r>
              <a:rPr lang="en-US" sz="2400" i="1" dirty="0"/>
              <a:t>Rebalance frequency</a:t>
            </a:r>
          </a:p>
        </p:txBody>
      </p:sp>
      <p:sp>
        <p:nvSpPr>
          <p:cNvPr id="3" name="Oval 2">
            <a:extLst>
              <a:ext uri="{FF2B5EF4-FFF2-40B4-BE49-F238E27FC236}">
                <a16:creationId xmlns:a16="http://schemas.microsoft.com/office/drawing/2014/main" id="{1A3126B6-FC6E-9047-8FC0-5ADE44922661}"/>
              </a:ext>
            </a:extLst>
          </p:cNvPr>
          <p:cNvSpPr/>
          <p:nvPr/>
        </p:nvSpPr>
        <p:spPr>
          <a:xfrm>
            <a:off x="3802057" y="5027617"/>
            <a:ext cx="3775836" cy="580445"/>
          </a:xfrm>
          <a:prstGeom prst="ellipse">
            <a:avLst/>
          </a:prstGeom>
          <a:noFill/>
          <a:ln>
            <a:solidFill>
              <a:srgbClr val="01A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03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2C73B1-8570-774A-9DF6-C3F98F605431}" type="slidenum">
              <a:rPr lang="en-US" smtClean="0"/>
              <a:t>14</a:t>
            </a:fld>
            <a:endParaRPr lang="en-US"/>
          </a:p>
        </p:txBody>
      </p:sp>
      <p:graphicFrame>
        <p:nvGraphicFramePr>
          <p:cNvPr id="12" name="Chart 11">
            <a:extLst>
              <a:ext uri="{FF2B5EF4-FFF2-40B4-BE49-F238E27FC236}">
                <a16:creationId xmlns:a16="http://schemas.microsoft.com/office/drawing/2014/main" id="{38597035-3607-2143-AA76-86939D1A5D54}"/>
              </a:ext>
            </a:extLst>
          </p:cNvPr>
          <p:cNvGraphicFramePr>
            <a:graphicFrameLocks/>
          </p:cNvGraphicFramePr>
          <p:nvPr>
            <p:extLst>
              <p:ext uri="{D42A27DB-BD31-4B8C-83A1-F6EECF244321}">
                <p14:modId xmlns:p14="http://schemas.microsoft.com/office/powerpoint/2010/main" val="1251382087"/>
              </p:ext>
            </p:extLst>
          </p:nvPr>
        </p:nvGraphicFramePr>
        <p:xfrm>
          <a:off x="457195" y="1282535"/>
          <a:ext cx="8245479" cy="4628861"/>
        </p:xfrm>
        <a:graphic>
          <a:graphicData uri="http://schemas.openxmlformats.org/drawingml/2006/chart">
            <c:chart xmlns:c="http://schemas.openxmlformats.org/drawingml/2006/chart" xmlns:r="http://schemas.openxmlformats.org/officeDocument/2006/relationships" r:id="rId2"/>
          </a:graphicData>
        </a:graphic>
      </p:graphicFrame>
      <p:sp>
        <p:nvSpPr>
          <p:cNvPr id="15" name="Content Placeholder 2">
            <a:extLst>
              <a:ext uri="{FF2B5EF4-FFF2-40B4-BE49-F238E27FC236}">
                <a16:creationId xmlns:a16="http://schemas.microsoft.com/office/drawing/2014/main" id="{F5988268-54EC-C345-9463-1DF8DCA4DBE9}"/>
              </a:ext>
            </a:extLst>
          </p:cNvPr>
          <p:cNvSpPr txBox="1">
            <a:spLocks/>
          </p:cNvSpPr>
          <p:nvPr/>
        </p:nvSpPr>
        <p:spPr>
          <a:xfrm>
            <a:off x="457199" y="571019"/>
            <a:ext cx="7620000" cy="156167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600" dirty="0"/>
              <a:t>Fixed Mix 60/40 Portfolio Example</a:t>
            </a:r>
          </a:p>
        </p:txBody>
      </p:sp>
    </p:spTree>
    <p:extLst>
      <p:ext uri="{BB962C8B-B14F-4D97-AF65-F5344CB8AC3E}">
        <p14:creationId xmlns:p14="http://schemas.microsoft.com/office/powerpoint/2010/main" val="354909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15</a:t>
            </a:fld>
            <a:endParaRPr lang="en-US"/>
          </a:p>
        </p:txBody>
      </p:sp>
      <p:sp>
        <p:nvSpPr>
          <p:cNvPr id="4" name="TextBox 3">
            <a:extLst>
              <a:ext uri="{FF2B5EF4-FFF2-40B4-BE49-F238E27FC236}">
                <a16:creationId xmlns:a16="http://schemas.microsoft.com/office/drawing/2014/main" id="{9B06D80B-848E-4F41-8E2C-46CF59165F32}"/>
              </a:ext>
            </a:extLst>
          </p:cNvPr>
          <p:cNvSpPr txBox="1"/>
          <p:nvPr/>
        </p:nvSpPr>
        <p:spPr>
          <a:xfrm>
            <a:off x="1531325" y="2398447"/>
            <a:ext cx="6928500" cy="1708160"/>
          </a:xfrm>
          <a:prstGeom prst="rect">
            <a:avLst/>
          </a:prstGeom>
          <a:noFill/>
        </p:spPr>
        <p:txBody>
          <a:bodyPr wrap="square" rtlCol="0">
            <a:spAutoFit/>
          </a:bodyPr>
          <a:lstStyle/>
          <a:p>
            <a:r>
              <a:rPr lang="en-US" sz="3500" dirty="0"/>
              <a:t>REALIZED PERFORMANCE = </a:t>
            </a:r>
          </a:p>
          <a:p>
            <a:r>
              <a:rPr lang="en-US" sz="3500" dirty="0"/>
              <a:t>“TRUE” PERFORMANCE + </a:t>
            </a:r>
          </a:p>
          <a:p>
            <a:r>
              <a:rPr lang="en-US" sz="3500" dirty="0"/>
              <a:t>“TIMING LUCK”</a:t>
            </a:r>
          </a:p>
        </p:txBody>
      </p:sp>
    </p:spTree>
    <p:extLst>
      <p:ext uri="{BB962C8B-B14F-4D97-AF65-F5344CB8AC3E}">
        <p14:creationId xmlns:p14="http://schemas.microsoft.com/office/powerpoint/2010/main" val="107340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2C73B1-8570-774A-9DF6-C3F98F605431}" type="slidenum">
              <a:rPr lang="en-US" smtClean="0"/>
              <a:t>16</a:t>
            </a:fld>
            <a:endParaRPr lang="en-US"/>
          </a:p>
        </p:txBody>
      </p:sp>
      <p:graphicFrame>
        <p:nvGraphicFramePr>
          <p:cNvPr id="8" name="Chart 7">
            <a:extLst>
              <a:ext uri="{FF2B5EF4-FFF2-40B4-BE49-F238E27FC236}">
                <a16:creationId xmlns:a16="http://schemas.microsoft.com/office/drawing/2014/main" id="{03A7AF16-40D0-5448-BBE0-39712E63E7C6}"/>
              </a:ext>
            </a:extLst>
          </p:cNvPr>
          <p:cNvGraphicFramePr>
            <a:graphicFrameLocks/>
          </p:cNvGraphicFramePr>
          <p:nvPr>
            <p:extLst>
              <p:ext uri="{D42A27DB-BD31-4B8C-83A1-F6EECF244321}">
                <p14:modId xmlns:p14="http://schemas.microsoft.com/office/powerpoint/2010/main" val="792590608"/>
              </p:ext>
            </p:extLst>
          </p:nvPr>
        </p:nvGraphicFramePr>
        <p:xfrm>
          <a:off x="457197" y="1448789"/>
          <a:ext cx="8245477" cy="40969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5DC32A1-C275-3A47-B4B1-7DC60E7D4E3B}"/>
              </a:ext>
            </a:extLst>
          </p:cNvPr>
          <p:cNvSpPr txBox="1"/>
          <p:nvPr/>
        </p:nvSpPr>
        <p:spPr>
          <a:xfrm>
            <a:off x="1929210" y="5698729"/>
            <a:ext cx="5301451" cy="369332"/>
          </a:xfrm>
          <a:prstGeom prst="rect">
            <a:avLst/>
          </a:prstGeom>
          <a:noFill/>
        </p:spPr>
        <p:txBody>
          <a:bodyPr wrap="none" rtlCol="0">
            <a:spAutoFit/>
          </a:bodyPr>
          <a:lstStyle/>
          <a:p>
            <a:pPr algn="ctr"/>
            <a:r>
              <a:rPr lang="en-US" b="1" dirty="0"/>
              <a:t>Standard Deviation in CAGR: 5.5 basis points</a:t>
            </a:r>
          </a:p>
        </p:txBody>
      </p:sp>
      <p:sp>
        <p:nvSpPr>
          <p:cNvPr id="15" name="Content Placeholder 2">
            <a:extLst>
              <a:ext uri="{FF2B5EF4-FFF2-40B4-BE49-F238E27FC236}">
                <a16:creationId xmlns:a16="http://schemas.microsoft.com/office/drawing/2014/main" id="{8A99F241-2C70-314C-9D78-EE8C14015BAD}"/>
              </a:ext>
            </a:extLst>
          </p:cNvPr>
          <p:cNvSpPr>
            <a:spLocks noGrp="1"/>
          </p:cNvSpPr>
          <p:nvPr>
            <p:ph idx="1"/>
          </p:nvPr>
        </p:nvSpPr>
        <p:spPr>
          <a:xfrm>
            <a:off x="457199" y="571019"/>
            <a:ext cx="7620000" cy="1561678"/>
          </a:xfrm>
        </p:spPr>
        <p:txBody>
          <a:bodyPr>
            <a:normAutofit/>
          </a:bodyPr>
          <a:lstStyle/>
          <a:p>
            <a:r>
              <a:rPr lang="en-US" sz="2600" dirty="0"/>
              <a:t>Fixed Mix 60/40 Portfolio Example</a:t>
            </a:r>
          </a:p>
        </p:txBody>
      </p:sp>
    </p:spTree>
    <p:extLst>
      <p:ext uri="{BB962C8B-B14F-4D97-AF65-F5344CB8AC3E}">
        <p14:creationId xmlns:p14="http://schemas.microsoft.com/office/powerpoint/2010/main" val="52378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17</a:t>
            </a:fld>
            <a:endParaRPr lang="en-US"/>
          </a:p>
        </p:txBody>
      </p:sp>
      <p:sp>
        <p:nvSpPr>
          <p:cNvPr id="15" name="TextBox 14">
            <a:extLst>
              <a:ext uri="{FF2B5EF4-FFF2-40B4-BE49-F238E27FC236}">
                <a16:creationId xmlns:a16="http://schemas.microsoft.com/office/drawing/2014/main" id="{15A45F23-7339-9340-989A-A025F9DCD5CF}"/>
              </a:ext>
            </a:extLst>
          </p:cNvPr>
          <p:cNvSpPr txBox="1"/>
          <p:nvPr/>
        </p:nvSpPr>
        <p:spPr>
          <a:xfrm>
            <a:off x="1236056" y="3017269"/>
            <a:ext cx="7011856" cy="707886"/>
          </a:xfrm>
          <a:prstGeom prst="rect">
            <a:avLst/>
          </a:prstGeom>
          <a:noFill/>
        </p:spPr>
        <p:txBody>
          <a:bodyPr wrap="none" rtlCol="0">
            <a:spAutoFit/>
          </a:bodyPr>
          <a:lstStyle/>
          <a:p>
            <a:pPr algn="ctr"/>
            <a:r>
              <a:rPr lang="en-US" sz="4000" dirty="0"/>
              <a:t>5.5 bps x √55 years = </a:t>
            </a:r>
            <a:r>
              <a:rPr lang="en-US" sz="4000" b="1" dirty="0">
                <a:solidFill>
                  <a:srgbClr val="01ADD9"/>
                </a:solidFill>
              </a:rPr>
              <a:t>40 bps </a:t>
            </a:r>
          </a:p>
        </p:txBody>
      </p:sp>
    </p:spTree>
    <p:extLst>
      <p:ext uri="{BB962C8B-B14F-4D97-AF65-F5344CB8AC3E}">
        <p14:creationId xmlns:p14="http://schemas.microsoft.com/office/powerpoint/2010/main" val="327218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71019"/>
            <a:ext cx="7620000" cy="1561678"/>
          </a:xfrm>
        </p:spPr>
        <p:txBody>
          <a:bodyPr>
            <a:normAutofit/>
          </a:bodyPr>
          <a:lstStyle/>
          <a:p>
            <a:r>
              <a:rPr lang="en-US" sz="2600" dirty="0"/>
              <a:t>Fixed Mix 60/40 Portfolio Example: 1999 - 2017</a:t>
            </a:r>
          </a:p>
        </p:txBody>
      </p:sp>
      <p:sp>
        <p:nvSpPr>
          <p:cNvPr id="4" name="Slide Number Placeholder 3"/>
          <p:cNvSpPr>
            <a:spLocks noGrp="1"/>
          </p:cNvSpPr>
          <p:nvPr>
            <p:ph type="sldNum" sz="quarter" idx="12"/>
          </p:nvPr>
        </p:nvSpPr>
        <p:spPr/>
        <p:txBody>
          <a:bodyPr/>
          <a:lstStyle/>
          <a:p>
            <a:fld id="{242C73B1-8570-774A-9DF6-C3F98F605431}" type="slidenum">
              <a:rPr lang="en-US" smtClean="0"/>
              <a:t>18</a:t>
            </a:fld>
            <a:endParaRPr lang="en-US"/>
          </a:p>
        </p:txBody>
      </p:sp>
      <p:graphicFrame>
        <p:nvGraphicFramePr>
          <p:cNvPr id="7" name="Chart 6">
            <a:extLst>
              <a:ext uri="{FF2B5EF4-FFF2-40B4-BE49-F238E27FC236}">
                <a16:creationId xmlns:a16="http://schemas.microsoft.com/office/drawing/2014/main" id="{AFAAFAD3-DE0B-A740-BD52-84C9C8BB6A61}"/>
              </a:ext>
            </a:extLst>
          </p:cNvPr>
          <p:cNvGraphicFramePr/>
          <p:nvPr>
            <p:extLst>
              <p:ext uri="{D42A27DB-BD31-4B8C-83A1-F6EECF244321}">
                <p14:modId xmlns:p14="http://schemas.microsoft.com/office/powerpoint/2010/main" val="3743616657"/>
              </p:ext>
            </p:extLst>
          </p:nvPr>
        </p:nvGraphicFramePr>
        <p:xfrm>
          <a:off x="457199" y="1484416"/>
          <a:ext cx="4114800" cy="46241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0567167-5A2F-E749-B4CE-A0EEBAC5A20E}"/>
              </a:ext>
            </a:extLst>
          </p:cNvPr>
          <p:cNvGraphicFramePr/>
          <p:nvPr>
            <p:extLst>
              <p:ext uri="{D42A27DB-BD31-4B8C-83A1-F6EECF244321}">
                <p14:modId xmlns:p14="http://schemas.microsoft.com/office/powerpoint/2010/main" val="2264899640"/>
              </p:ext>
            </p:extLst>
          </p:nvPr>
        </p:nvGraphicFramePr>
        <p:xfrm>
          <a:off x="4571999" y="1484415"/>
          <a:ext cx="4114800" cy="46241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7CF99FE-FF34-3043-BFA0-AC859AA6E353}"/>
              </a:ext>
            </a:extLst>
          </p:cNvPr>
          <p:cNvSpPr txBox="1"/>
          <p:nvPr/>
        </p:nvSpPr>
        <p:spPr>
          <a:xfrm>
            <a:off x="6923314" y="2012117"/>
            <a:ext cx="1058303" cy="461665"/>
          </a:xfrm>
          <a:prstGeom prst="rect">
            <a:avLst/>
          </a:prstGeom>
          <a:noFill/>
        </p:spPr>
        <p:txBody>
          <a:bodyPr wrap="none" rtlCol="0">
            <a:spAutoFit/>
          </a:bodyPr>
          <a:lstStyle/>
          <a:p>
            <a:r>
              <a:rPr lang="en-US" sz="2400" b="1" dirty="0">
                <a:solidFill>
                  <a:srgbClr val="01ADD9"/>
                </a:solidFill>
              </a:rPr>
              <a:t>6.28%</a:t>
            </a:r>
          </a:p>
        </p:txBody>
      </p:sp>
    </p:spTree>
    <p:extLst>
      <p:ext uri="{BB962C8B-B14F-4D97-AF65-F5344CB8AC3E}">
        <p14:creationId xmlns:p14="http://schemas.microsoft.com/office/powerpoint/2010/main" val="361407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7" y="579035"/>
            <a:ext cx="7620000" cy="1561678"/>
          </a:xfrm>
        </p:spPr>
        <p:txBody>
          <a:bodyPr>
            <a:normAutofit/>
          </a:bodyPr>
          <a:lstStyle/>
          <a:p>
            <a:r>
              <a:rPr lang="en-US" sz="2600" dirty="0"/>
              <a:t>Market Timing Strategy Example</a:t>
            </a:r>
          </a:p>
        </p:txBody>
      </p:sp>
      <p:sp>
        <p:nvSpPr>
          <p:cNvPr id="4" name="Slide Number Placeholder 3"/>
          <p:cNvSpPr>
            <a:spLocks noGrp="1"/>
          </p:cNvSpPr>
          <p:nvPr>
            <p:ph type="sldNum" sz="quarter" idx="12"/>
          </p:nvPr>
        </p:nvSpPr>
        <p:spPr/>
        <p:txBody>
          <a:bodyPr/>
          <a:lstStyle/>
          <a:p>
            <a:fld id="{242C73B1-8570-774A-9DF6-C3F98F605431}" type="slidenum">
              <a:rPr lang="en-US" smtClean="0"/>
              <a:t>19</a:t>
            </a:fld>
            <a:endParaRPr lang="en-US"/>
          </a:p>
        </p:txBody>
      </p:sp>
      <p:graphicFrame>
        <p:nvGraphicFramePr>
          <p:cNvPr id="5" name="Chart 4">
            <a:extLst>
              <a:ext uri="{FF2B5EF4-FFF2-40B4-BE49-F238E27FC236}">
                <a16:creationId xmlns:a16="http://schemas.microsoft.com/office/drawing/2014/main" id="{3A3B28B5-BA22-2F4A-AF26-4592A6AA1709}"/>
              </a:ext>
            </a:extLst>
          </p:cNvPr>
          <p:cNvGraphicFramePr>
            <a:graphicFrameLocks/>
          </p:cNvGraphicFramePr>
          <p:nvPr>
            <p:extLst>
              <p:ext uri="{D42A27DB-BD31-4B8C-83A1-F6EECF244321}">
                <p14:modId xmlns:p14="http://schemas.microsoft.com/office/powerpoint/2010/main" val="306897519"/>
              </p:ext>
            </p:extLst>
          </p:nvPr>
        </p:nvGraphicFramePr>
        <p:xfrm>
          <a:off x="457199" y="1389413"/>
          <a:ext cx="8245475" cy="4541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651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533083" y="6231948"/>
            <a:ext cx="8306858" cy="262356"/>
          </a:xfrm>
          <a:prstGeom prst="rect">
            <a:avLst/>
          </a:prstGeom>
        </p:spPr>
        <p:txBody>
          <a:bodyPr lIns="0" tIns="0" rIns="0" bIns="0"/>
          <a:lstStyle>
            <a:lvl1pPr marL="177800" indent="-177800" algn="l" defTabSz="457092" rtl="0" eaLnBrk="1" fontAlgn="base" hangingPunct="1">
              <a:lnSpc>
                <a:spcPts val="2000"/>
              </a:lnSpc>
              <a:spcBef>
                <a:spcPts val="1200"/>
              </a:spcBef>
              <a:spcAft>
                <a:spcPct val="0"/>
              </a:spcAft>
              <a:buClr>
                <a:schemeClr val="accent4"/>
              </a:buClr>
              <a:buSzPct val="80000"/>
              <a:buFont typeface="Wingdings" pitchFamily="2" charset="2"/>
              <a:buChar char="n"/>
              <a:defRPr sz="1500">
                <a:solidFill>
                  <a:schemeClr val="tx1"/>
                </a:solidFill>
                <a:latin typeface="+mn-lt"/>
                <a:ea typeface="+mn-ea"/>
                <a:cs typeface="MS PGothic"/>
                <a:sym typeface="Wingdings"/>
              </a:defRPr>
            </a:lvl1pPr>
            <a:lvl2pPr marL="406400" indent="-196850" algn="l" defTabSz="457092" rtl="0" eaLnBrk="1" fontAlgn="base" hangingPunct="1">
              <a:lnSpc>
                <a:spcPts val="2000"/>
              </a:lnSpc>
              <a:spcBef>
                <a:spcPts val="600"/>
              </a:spcBef>
              <a:spcAft>
                <a:spcPct val="0"/>
              </a:spcAft>
              <a:buClr>
                <a:schemeClr val="accent4"/>
              </a:buClr>
              <a:buFont typeface="Arial" charset="0"/>
              <a:buChar char="–"/>
              <a:defRPr sz="1200">
                <a:solidFill>
                  <a:srgbClr val="000000"/>
                </a:solidFill>
                <a:latin typeface="+mn-lt"/>
                <a:ea typeface="+mn-ea"/>
                <a:cs typeface="MS PGothic"/>
              </a:defRPr>
            </a:lvl2pPr>
            <a:lvl3pPr marL="520700" indent="-109538" algn="l" defTabSz="457092" rtl="0" eaLnBrk="1" fontAlgn="base" hangingPunct="1">
              <a:lnSpc>
                <a:spcPts val="2000"/>
              </a:lnSpc>
              <a:spcBef>
                <a:spcPts val="300"/>
              </a:spcBef>
              <a:spcAft>
                <a:spcPct val="0"/>
              </a:spcAft>
              <a:buClr>
                <a:schemeClr val="accent1"/>
              </a:buClr>
              <a:buFont typeface="Arial" charset="0"/>
              <a:buChar char="•"/>
              <a:tabLst/>
              <a:defRPr sz="1000">
                <a:solidFill>
                  <a:srgbClr val="000000"/>
                </a:solidFill>
                <a:latin typeface="+mn-lt"/>
                <a:ea typeface="+mn-ea"/>
                <a:cs typeface="MS PGothic"/>
              </a:defRPr>
            </a:lvl3pPr>
            <a:lvl4pPr marL="635000" indent="-114300" algn="l" defTabSz="457092" rtl="0" eaLnBrk="1" fontAlgn="base" hangingPunct="1">
              <a:lnSpc>
                <a:spcPts val="2000"/>
              </a:lnSpc>
              <a:spcBef>
                <a:spcPts val="300"/>
              </a:spcBef>
              <a:spcAft>
                <a:spcPct val="0"/>
              </a:spcAft>
              <a:buFont typeface="Arial" charset="0"/>
              <a:buChar char="–"/>
              <a:defRPr sz="1000">
                <a:solidFill>
                  <a:srgbClr val="000000"/>
                </a:solidFill>
                <a:latin typeface="+mn-lt"/>
                <a:ea typeface="+mn-ea"/>
                <a:cs typeface="MS PGothic"/>
              </a:defRPr>
            </a:lvl4pPr>
            <a:lvl5pPr marL="749300" indent="-114300" algn="l" defTabSz="457092" rtl="0" eaLnBrk="1" fontAlgn="base" hangingPunct="1">
              <a:lnSpc>
                <a:spcPts val="2000"/>
              </a:lnSpc>
              <a:spcBef>
                <a:spcPts val="300"/>
              </a:spcBef>
              <a:spcAft>
                <a:spcPct val="0"/>
              </a:spcAft>
              <a:buFont typeface="Arial" charset="0"/>
              <a:buChar char="»"/>
              <a:defRPr sz="1000">
                <a:solidFill>
                  <a:srgbClr val="000000"/>
                </a:solidFill>
                <a:latin typeface="+mn-lt"/>
                <a:ea typeface="+mn-ea"/>
                <a:cs typeface="MS PGothic"/>
              </a:defRPr>
            </a:lvl5pPr>
            <a:lvl6pPr marL="2514012"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6pPr>
            <a:lvl7pPr marL="2971106"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7pPr>
            <a:lvl8pPr marL="3428198"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8pPr>
            <a:lvl9pPr marL="3885292" indent="-228546" algn="l" defTabSz="457092" rtl="0" eaLnBrk="1" fontAlgn="base" hangingPunct="1">
              <a:spcBef>
                <a:spcPct val="20000"/>
              </a:spcBef>
              <a:spcAft>
                <a:spcPct val="0"/>
              </a:spcAft>
              <a:buFont typeface="Arial" pitchFamily="34" charset="0"/>
              <a:buChar char="»"/>
              <a:defRPr sz="2000">
                <a:solidFill>
                  <a:srgbClr val="000000"/>
                </a:solidFill>
                <a:latin typeface="+mn-lt"/>
                <a:ea typeface="+mn-ea"/>
              </a:defRPr>
            </a:lvl9pPr>
          </a:lstStyle>
          <a:p>
            <a:pPr marL="0" indent="0">
              <a:buFont typeface="Wingdings" pitchFamily="2" charset="2"/>
              <a:buNone/>
            </a:pPr>
            <a:endParaRPr lang="en-US" sz="1000" b="1" dirty="0">
              <a:solidFill>
                <a:srgbClr val="FFFFFF"/>
              </a:solidFill>
            </a:endParaRPr>
          </a:p>
        </p:txBody>
      </p:sp>
      <p:sp>
        <p:nvSpPr>
          <p:cNvPr id="7" name="Title 6"/>
          <p:cNvSpPr>
            <a:spLocks noGrp="1"/>
          </p:cNvSpPr>
          <p:nvPr>
            <p:ph type="ctrTitle"/>
          </p:nvPr>
        </p:nvSpPr>
        <p:spPr>
          <a:xfrm>
            <a:off x="242047" y="1648361"/>
            <a:ext cx="8201686" cy="3892482"/>
          </a:xfrm>
          <a:noFill/>
        </p:spPr>
        <p:txBody>
          <a:bodyPr lIns="91440"/>
          <a:lstStyle/>
          <a:p>
            <a:pPr algn="l"/>
            <a:r>
              <a:rPr lang="en-US" sz="4800" dirty="0">
                <a:solidFill>
                  <a:schemeClr val="tx1">
                    <a:lumMod val="75000"/>
                    <a:lumOff val="25000"/>
                  </a:schemeClr>
                </a:solidFill>
              </a:rPr>
              <a:t>How to Use Factors</a:t>
            </a:r>
            <a:br>
              <a:rPr lang="en-US" sz="4000" dirty="0">
                <a:solidFill>
                  <a:schemeClr val="tx1">
                    <a:lumMod val="75000"/>
                    <a:lumOff val="25000"/>
                  </a:schemeClr>
                </a:solidFill>
              </a:rPr>
            </a:br>
            <a:r>
              <a:rPr lang="en-US" sz="3000" b="0" dirty="0">
                <a:solidFill>
                  <a:schemeClr val="tx1">
                    <a:lumMod val="50000"/>
                    <a:lumOff val="50000"/>
                  </a:schemeClr>
                </a:solidFill>
              </a:rPr>
              <a:t>The Devil in the Details</a:t>
            </a:r>
            <a:br>
              <a:rPr lang="en-US" sz="3000" b="0" dirty="0">
                <a:solidFill>
                  <a:schemeClr val="tx1">
                    <a:lumMod val="75000"/>
                    <a:lumOff val="25000"/>
                  </a:schemeClr>
                </a:solidFill>
              </a:rPr>
            </a:br>
            <a:br>
              <a:rPr lang="en-US" sz="4000" dirty="0">
                <a:solidFill>
                  <a:schemeClr val="tx1">
                    <a:lumMod val="75000"/>
                    <a:lumOff val="25000"/>
                  </a:schemeClr>
                </a:solidFill>
              </a:rPr>
            </a:br>
            <a:r>
              <a:rPr lang="en-US" sz="1400" b="0" dirty="0">
                <a:solidFill>
                  <a:schemeClr val="tx1">
                    <a:lumMod val="75000"/>
                    <a:lumOff val="25000"/>
                  </a:schemeClr>
                </a:solidFill>
              </a:rPr>
              <a:t>March 2018</a:t>
            </a:r>
            <a:br>
              <a:rPr lang="en-US" sz="2000" dirty="0">
                <a:solidFill>
                  <a:schemeClr val="tx1">
                    <a:lumMod val="75000"/>
                    <a:lumOff val="25000"/>
                  </a:schemeClr>
                </a:solidFill>
              </a:rPr>
            </a:br>
            <a:endParaRPr lang="en-US" sz="1400" dirty="0">
              <a:solidFill>
                <a:schemeClr val="tx1">
                  <a:lumMod val="75000"/>
                  <a:lumOff val="25000"/>
                </a:schemeClr>
              </a:solidFill>
            </a:endParaRPr>
          </a:p>
        </p:txBody>
      </p:sp>
      <p:sp>
        <p:nvSpPr>
          <p:cNvPr id="4" name="Rectangle 3"/>
          <p:cNvSpPr/>
          <p:nvPr/>
        </p:nvSpPr>
        <p:spPr>
          <a:xfrm>
            <a:off x="242047" y="5786418"/>
            <a:ext cx="5267502" cy="707886"/>
          </a:xfrm>
          <a:prstGeom prst="rect">
            <a:avLst/>
          </a:prstGeom>
        </p:spPr>
        <p:txBody>
          <a:bodyPr wrap="square">
            <a:spAutoFit/>
          </a:bodyPr>
          <a:lstStyle/>
          <a:p>
            <a:r>
              <a:rPr lang="en-US" sz="1000" b="1" dirty="0"/>
              <a:t>Newfound Research LLC</a:t>
            </a:r>
          </a:p>
          <a:p>
            <a:r>
              <a:rPr lang="en-US" sz="1000" dirty="0"/>
              <a:t>425 Boylston Street, 3</a:t>
            </a:r>
            <a:r>
              <a:rPr lang="en-US" sz="1000" baseline="30000" dirty="0"/>
              <a:t>rd</a:t>
            </a:r>
            <a:r>
              <a:rPr lang="en-US" sz="1000" dirty="0"/>
              <a:t> Floor</a:t>
            </a:r>
          </a:p>
          <a:p>
            <a:r>
              <a:rPr lang="en-US" sz="1000" dirty="0"/>
              <a:t>Boston, MA 02116 </a:t>
            </a:r>
            <a:br>
              <a:rPr lang="en-US" sz="1000" dirty="0"/>
            </a:br>
            <a:r>
              <a:rPr lang="en-US" sz="1000" dirty="0"/>
              <a:t>p: +1.617.531.9773 | w: </a:t>
            </a:r>
            <a:r>
              <a:rPr lang="en-US" sz="1000" dirty="0" err="1"/>
              <a:t>thinknewfound.com</a:t>
            </a:r>
            <a:r>
              <a:rPr lang="en-US" sz="1000" dirty="0"/>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 y="391925"/>
            <a:ext cx="8597894" cy="952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18" y="649866"/>
            <a:ext cx="1992545" cy="435295"/>
          </a:xfrm>
          <a:prstGeom prst="rect">
            <a:avLst/>
          </a:prstGeom>
        </p:spPr>
      </p:pic>
      <p:sp>
        <p:nvSpPr>
          <p:cNvPr id="8" name="Rectangle 7"/>
          <p:cNvSpPr/>
          <p:nvPr/>
        </p:nvSpPr>
        <p:spPr>
          <a:xfrm>
            <a:off x="3572439" y="6248083"/>
            <a:ext cx="5267502" cy="246221"/>
          </a:xfrm>
          <a:prstGeom prst="rect">
            <a:avLst/>
          </a:prstGeom>
        </p:spPr>
        <p:txBody>
          <a:bodyPr wrap="square">
            <a:spAutoFit/>
          </a:bodyPr>
          <a:lstStyle/>
          <a:p>
            <a:pPr algn="r"/>
            <a:r>
              <a:rPr lang="en-US" sz="1000"/>
              <a:t>Newfound Case ID: #6865585</a:t>
            </a:r>
            <a:endParaRPr lang="en-US" sz="1000" dirty="0"/>
          </a:p>
        </p:txBody>
      </p:sp>
      <p:sp>
        <p:nvSpPr>
          <p:cNvPr id="2" name="TextBox 1"/>
          <p:cNvSpPr txBox="1"/>
          <p:nvPr/>
        </p:nvSpPr>
        <p:spPr>
          <a:xfrm>
            <a:off x="9144000" y="3302000"/>
            <a:ext cx="184731" cy="369332"/>
          </a:xfrm>
          <a:prstGeom prst="rect">
            <a:avLst/>
          </a:prstGeom>
          <a:noFill/>
        </p:spPr>
        <p:txBody>
          <a:bodyPr wrap="none" rtlCol="0">
            <a:spAutoFit/>
          </a:bodyPr>
          <a:lstStyle/>
          <a:p>
            <a:endParaRPr lang="en-US"/>
          </a:p>
        </p:txBody>
      </p:sp>
      <p:cxnSp>
        <p:nvCxnSpPr>
          <p:cNvPr id="5" name="Straight Connector 4">
            <a:extLst>
              <a:ext uri="{FF2B5EF4-FFF2-40B4-BE49-F238E27FC236}">
                <a16:creationId xmlns:a16="http://schemas.microsoft.com/office/drawing/2014/main" id="{600206FA-0DBA-C443-89A1-4A9BB06C0C8A}"/>
              </a:ext>
            </a:extLst>
          </p:cNvPr>
          <p:cNvCxnSpPr>
            <a:cxnSpLocks/>
          </p:cNvCxnSpPr>
          <p:nvPr/>
        </p:nvCxnSpPr>
        <p:spPr>
          <a:xfrm flipV="1">
            <a:off x="2291938" y="2553195"/>
            <a:ext cx="1401288" cy="665018"/>
          </a:xfrm>
          <a:prstGeom prst="line">
            <a:avLst/>
          </a:prstGeom>
          <a:ln w="76200">
            <a:solidFill>
              <a:srgbClr val="01ADD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D73B43-FC50-4140-AB5D-31E6DFEEDE65}"/>
              </a:ext>
            </a:extLst>
          </p:cNvPr>
          <p:cNvSpPr txBox="1"/>
          <p:nvPr/>
        </p:nvSpPr>
        <p:spPr>
          <a:xfrm>
            <a:off x="1617045" y="1892533"/>
            <a:ext cx="2751074" cy="707886"/>
          </a:xfrm>
          <a:prstGeom prst="rect">
            <a:avLst/>
          </a:prstGeom>
          <a:noFill/>
        </p:spPr>
        <p:txBody>
          <a:bodyPr wrap="none" rtlCol="0">
            <a:spAutoFit/>
          </a:bodyPr>
          <a:lstStyle/>
          <a:p>
            <a:r>
              <a:rPr lang="en-US" sz="4000" b="1" dirty="0">
                <a:solidFill>
                  <a:srgbClr val="01ADD9"/>
                </a:solidFill>
              </a:rPr>
              <a:t>Implement</a:t>
            </a:r>
          </a:p>
        </p:txBody>
      </p:sp>
    </p:spTree>
    <p:extLst>
      <p:ext uri="{BB962C8B-B14F-4D97-AF65-F5344CB8AC3E}">
        <p14:creationId xmlns:p14="http://schemas.microsoft.com/office/powerpoint/2010/main" val="311605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45EAB-8CB1-194F-9176-3A315FD8F8A9}"/>
              </a:ext>
            </a:extLst>
          </p:cNvPr>
          <p:cNvSpPr>
            <a:spLocks noGrp="1"/>
          </p:cNvSpPr>
          <p:nvPr>
            <p:ph type="sldNum" sz="quarter" idx="12"/>
          </p:nvPr>
        </p:nvSpPr>
        <p:spPr/>
        <p:txBody>
          <a:bodyPr/>
          <a:lstStyle/>
          <a:p>
            <a:fld id="{242C73B1-8570-774A-9DF6-C3F98F605431}" type="slidenum">
              <a:rPr lang="en-US" smtClean="0"/>
              <a:t>20</a:t>
            </a:fld>
            <a:endParaRPr lang="en-US"/>
          </a:p>
        </p:txBody>
      </p:sp>
      <p:sp>
        <p:nvSpPr>
          <p:cNvPr id="5" name="Content Placeholder 2">
            <a:extLst>
              <a:ext uri="{FF2B5EF4-FFF2-40B4-BE49-F238E27FC236}">
                <a16:creationId xmlns:a16="http://schemas.microsoft.com/office/drawing/2014/main" id="{34D90C7E-9876-ED4E-931D-DB0AA4B44196}"/>
              </a:ext>
            </a:extLst>
          </p:cNvPr>
          <p:cNvSpPr>
            <a:spLocks noGrp="1"/>
          </p:cNvSpPr>
          <p:nvPr>
            <p:ph idx="1"/>
          </p:nvPr>
        </p:nvSpPr>
        <p:spPr>
          <a:xfrm>
            <a:off x="457197" y="579035"/>
            <a:ext cx="7620000" cy="1561678"/>
          </a:xfrm>
        </p:spPr>
        <p:txBody>
          <a:bodyPr>
            <a:normAutofit/>
          </a:bodyPr>
          <a:lstStyle/>
          <a:p>
            <a:r>
              <a:rPr lang="en-US" sz="2600" dirty="0"/>
              <a:t>Market Timing Strategy Example</a:t>
            </a:r>
          </a:p>
        </p:txBody>
      </p:sp>
      <p:graphicFrame>
        <p:nvGraphicFramePr>
          <p:cNvPr id="8" name="Table 7">
            <a:extLst>
              <a:ext uri="{FF2B5EF4-FFF2-40B4-BE49-F238E27FC236}">
                <a16:creationId xmlns:a16="http://schemas.microsoft.com/office/drawing/2014/main" id="{3503DD28-6F76-3A4C-8F68-F0435EF650E7}"/>
              </a:ext>
            </a:extLst>
          </p:cNvPr>
          <p:cNvGraphicFramePr>
            <a:graphicFrameLocks noGrp="1"/>
          </p:cNvGraphicFramePr>
          <p:nvPr>
            <p:extLst>
              <p:ext uri="{D42A27DB-BD31-4B8C-83A1-F6EECF244321}">
                <p14:modId xmlns:p14="http://schemas.microsoft.com/office/powerpoint/2010/main" val="1575802446"/>
              </p:ext>
            </p:extLst>
          </p:nvPr>
        </p:nvGraphicFramePr>
        <p:xfrm>
          <a:off x="457197" y="1626091"/>
          <a:ext cx="8245490" cy="3813336"/>
        </p:xfrm>
        <a:graphic>
          <a:graphicData uri="http://schemas.openxmlformats.org/drawingml/2006/table">
            <a:tbl>
              <a:tblPr firstRow="1" bandRow="1">
                <a:tableStyleId>{2D5ABB26-0587-4C30-8999-92F81FD0307C}</a:tableStyleId>
              </a:tblPr>
              <a:tblGrid>
                <a:gridCol w="374795">
                  <a:extLst>
                    <a:ext uri="{9D8B030D-6E8A-4147-A177-3AD203B41FA5}">
                      <a16:colId xmlns:a16="http://schemas.microsoft.com/office/drawing/2014/main" val="840322274"/>
                    </a:ext>
                  </a:extLst>
                </a:gridCol>
                <a:gridCol w="374795">
                  <a:extLst>
                    <a:ext uri="{9D8B030D-6E8A-4147-A177-3AD203B41FA5}">
                      <a16:colId xmlns:a16="http://schemas.microsoft.com/office/drawing/2014/main" val="2413089525"/>
                    </a:ext>
                  </a:extLst>
                </a:gridCol>
                <a:gridCol w="374795">
                  <a:extLst>
                    <a:ext uri="{9D8B030D-6E8A-4147-A177-3AD203B41FA5}">
                      <a16:colId xmlns:a16="http://schemas.microsoft.com/office/drawing/2014/main" val="1987665430"/>
                    </a:ext>
                  </a:extLst>
                </a:gridCol>
                <a:gridCol w="374795">
                  <a:extLst>
                    <a:ext uri="{9D8B030D-6E8A-4147-A177-3AD203B41FA5}">
                      <a16:colId xmlns:a16="http://schemas.microsoft.com/office/drawing/2014/main" val="998387254"/>
                    </a:ext>
                  </a:extLst>
                </a:gridCol>
                <a:gridCol w="374795">
                  <a:extLst>
                    <a:ext uri="{9D8B030D-6E8A-4147-A177-3AD203B41FA5}">
                      <a16:colId xmlns:a16="http://schemas.microsoft.com/office/drawing/2014/main" val="2762047455"/>
                    </a:ext>
                  </a:extLst>
                </a:gridCol>
                <a:gridCol w="374795">
                  <a:extLst>
                    <a:ext uri="{9D8B030D-6E8A-4147-A177-3AD203B41FA5}">
                      <a16:colId xmlns:a16="http://schemas.microsoft.com/office/drawing/2014/main" val="1359262925"/>
                    </a:ext>
                  </a:extLst>
                </a:gridCol>
                <a:gridCol w="374795">
                  <a:extLst>
                    <a:ext uri="{9D8B030D-6E8A-4147-A177-3AD203B41FA5}">
                      <a16:colId xmlns:a16="http://schemas.microsoft.com/office/drawing/2014/main" val="1085025478"/>
                    </a:ext>
                  </a:extLst>
                </a:gridCol>
                <a:gridCol w="374795">
                  <a:extLst>
                    <a:ext uri="{9D8B030D-6E8A-4147-A177-3AD203B41FA5}">
                      <a16:colId xmlns:a16="http://schemas.microsoft.com/office/drawing/2014/main" val="1383197968"/>
                    </a:ext>
                  </a:extLst>
                </a:gridCol>
                <a:gridCol w="374795">
                  <a:extLst>
                    <a:ext uri="{9D8B030D-6E8A-4147-A177-3AD203B41FA5}">
                      <a16:colId xmlns:a16="http://schemas.microsoft.com/office/drawing/2014/main" val="2914115436"/>
                    </a:ext>
                  </a:extLst>
                </a:gridCol>
                <a:gridCol w="374795">
                  <a:extLst>
                    <a:ext uri="{9D8B030D-6E8A-4147-A177-3AD203B41FA5}">
                      <a16:colId xmlns:a16="http://schemas.microsoft.com/office/drawing/2014/main" val="252436703"/>
                    </a:ext>
                  </a:extLst>
                </a:gridCol>
                <a:gridCol w="374795">
                  <a:extLst>
                    <a:ext uri="{9D8B030D-6E8A-4147-A177-3AD203B41FA5}">
                      <a16:colId xmlns:a16="http://schemas.microsoft.com/office/drawing/2014/main" val="2918728302"/>
                    </a:ext>
                  </a:extLst>
                </a:gridCol>
                <a:gridCol w="374795">
                  <a:extLst>
                    <a:ext uri="{9D8B030D-6E8A-4147-A177-3AD203B41FA5}">
                      <a16:colId xmlns:a16="http://schemas.microsoft.com/office/drawing/2014/main" val="3882590144"/>
                    </a:ext>
                  </a:extLst>
                </a:gridCol>
                <a:gridCol w="374795">
                  <a:extLst>
                    <a:ext uri="{9D8B030D-6E8A-4147-A177-3AD203B41FA5}">
                      <a16:colId xmlns:a16="http://schemas.microsoft.com/office/drawing/2014/main" val="1009030325"/>
                    </a:ext>
                  </a:extLst>
                </a:gridCol>
                <a:gridCol w="374795">
                  <a:extLst>
                    <a:ext uri="{9D8B030D-6E8A-4147-A177-3AD203B41FA5}">
                      <a16:colId xmlns:a16="http://schemas.microsoft.com/office/drawing/2014/main" val="3834108338"/>
                    </a:ext>
                  </a:extLst>
                </a:gridCol>
                <a:gridCol w="374795">
                  <a:extLst>
                    <a:ext uri="{9D8B030D-6E8A-4147-A177-3AD203B41FA5}">
                      <a16:colId xmlns:a16="http://schemas.microsoft.com/office/drawing/2014/main" val="1362703059"/>
                    </a:ext>
                  </a:extLst>
                </a:gridCol>
                <a:gridCol w="374795">
                  <a:extLst>
                    <a:ext uri="{9D8B030D-6E8A-4147-A177-3AD203B41FA5}">
                      <a16:colId xmlns:a16="http://schemas.microsoft.com/office/drawing/2014/main" val="3878441153"/>
                    </a:ext>
                  </a:extLst>
                </a:gridCol>
                <a:gridCol w="374795">
                  <a:extLst>
                    <a:ext uri="{9D8B030D-6E8A-4147-A177-3AD203B41FA5}">
                      <a16:colId xmlns:a16="http://schemas.microsoft.com/office/drawing/2014/main" val="651757671"/>
                    </a:ext>
                  </a:extLst>
                </a:gridCol>
                <a:gridCol w="374795">
                  <a:extLst>
                    <a:ext uri="{9D8B030D-6E8A-4147-A177-3AD203B41FA5}">
                      <a16:colId xmlns:a16="http://schemas.microsoft.com/office/drawing/2014/main" val="3112592476"/>
                    </a:ext>
                  </a:extLst>
                </a:gridCol>
                <a:gridCol w="374795">
                  <a:extLst>
                    <a:ext uri="{9D8B030D-6E8A-4147-A177-3AD203B41FA5}">
                      <a16:colId xmlns:a16="http://schemas.microsoft.com/office/drawing/2014/main" val="2035694479"/>
                    </a:ext>
                  </a:extLst>
                </a:gridCol>
                <a:gridCol w="374795">
                  <a:extLst>
                    <a:ext uri="{9D8B030D-6E8A-4147-A177-3AD203B41FA5}">
                      <a16:colId xmlns:a16="http://schemas.microsoft.com/office/drawing/2014/main" val="3888557978"/>
                    </a:ext>
                  </a:extLst>
                </a:gridCol>
                <a:gridCol w="374795">
                  <a:extLst>
                    <a:ext uri="{9D8B030D-6E8A-4147-A177-3AD203B41FA5}">
                      <a16:colId xmlns:a16="http://schemas.microsoft.com/office/drawing/2014/main" val="252970083"/>
                    </a:ext>
                  </a:extLst>
                </a:gridCol>
                <a:gridCol w="374795">
                  <a:extLst>
                    <a:ext uri="{9D8B030D-6E8A-4147-A177-3AD203B41FA5}">
                      <a16:colId xmlns:a16="http://schemas.microsoft.com/office/drawing/2014/main" val="2094551668"/>
                    </a:ext>
                  </a:extLst>
                </a:gridCol>
              </a:tblGrid>
              <a:tr h="317778">
                <a:tc>
                  <a:txBody>
                    <a:bodyPr/>
                    <a:lstStyle/>
                    <a:p>
                      <a:pPr algn="ctr"/>
                      <a:endParaRPr lang="en-US" sz="1200" b="1" dirty="0"/>
                    </a:p>
                  </a:txBody>
                  <a:tcPr anchor="ctr"/>
                </a:tc>
                <a:tc>
                  <a:txBody>
                    <a:bodyPr/>
                    <a:lstStyle/>
                    <a:p>
                      <a:pPr algn="ctr"/>
                      <a:r>
                        <a:rPr lang="en-US" sz="1200" b="1" dirty="0"/>
                        <a:t>1</a:t>
                      </a:r>
                    </a:p>
                  </a:txBody>
                  <a:tcPr anchor="ctr"/>
                </a:tc>
                <a:tc>
                  <a:txBody>
                    <a:bodyPr/>
                    <a:lstStyle/>
                    <a:p>
                      <a:pPr algn="ctr"/>
                      <a:r>
                        <a:rPr lang="en-US" sz="1200" b="1" dirty="0"/>
                        <a:t>2</a:t>
                      </a:r>
                    </a:p>
                  </a:txBody>
                  <a:tcPr anchor="ctr"/>
                </a:tc>
                <a:tc>
                  <a:txBody>
                    <a:bodyPr/>
                    <a:lstStyle/>
                    <a:p>
                      <a:pPr algn="ctr"/>
                      <a:r>
                        <a:rPr lang="en-US" sz="1200" b="1" dirty="0"/>
                        <a:t>3</a:t>
                      </a:r>
                    </a:p>
                  </a:txBody>
                  <a:tcPr anchor="ctr"/>
                </a:tc>
                <a:tc>
                  <a:txBody>
                    <a:bodyPr/>
                    <a:lstStyle/>
                    <a:p>
                      <a:pPr algn="ctr"/>
                      <a:r>
                        <a:rPr lang="en-US" sz="1200" b="1" dirty="0"/>
                        <a:t>4</a:t>
                      </a:r>
                    </a:p>
                  </a:txBody>
                  <a:tcPr anchor="ctr"/>
                </a:tc>
                <a:tc>
                  <a:txBody>
                    <a:bodyPr/>
                    <a:lstStyle/>
                    <a:p>
                      <a:pPr algn="ctr"/>
                      <a:r>
                        <a:rPr lang="en-US" sz="1200" b="1" dirty="0"/>
                        <a:t>5</a:t>
                      </a:r>
                    </a:p>
                  </a:txBody>
                  <a:tcPr anchor="ctr"/>
                </a:tc>
                <a:tc>
                  <a:txBody>
                    <a:bodyPr/>
                    <a:lstStyle/>
                    <a:p>
                      <a:pPr algn="ctr"/>
                      <a:r>
                        <a:rPr lang="en-US" sz="1200" b="1" dirty="0"/>
                        <a:t>6</a:t>
                      </a:r>
                    </a:p>
                  </a:txBody>
                  <a:tcPr anchor="ctr"/>
                </a:tc>
                <a:tc>
                  <a:txBody>
                    <a:bodyPr/>
                    <a:lstStyle/>
                    <a:p>
                      <a:pPr algn="ctr"/>
                      <a:r>
                        <a:rPr lang="en-US" sz="1200" b="1" dirty="0"/>
                        <a:t>7</a:t>
                      </a:r>
                    </a:p>
                  </a:txBody>
                  <a:tcPr anchor="ctr"/>
                </a:tc>
                <a:tc>
                  <a:txBody>
                    <a:bodyPr/>
                    <a:lstStyle/>
                    <a:p>
                      <a:pPr algn="ctr"/>
                      <a:r>
                        <a:rPr lang="en-US" sz="1200" b="1" dirty="0"/>
                        <a:t>8</a:t>
                      </a:r>
                    </a:p>
                  </a:txBody>
                  <a:tcPr anchor="ctr"/>
                </a:tc>
                <a:tc>
                  <a:txBody>
                    <a:bodyPr/>
                    <a:lstStyle/>
                    <a:p>
                      <a:pPr algn="ctr"/>
                      <a:r>
                        <a:rPr lang="en-US" sz="1200" b="1" dirty="0"/>
                        <a:t>9</a:t>
                      </a:r>
                    </a:p>
                  </a:txBody>
                  <a:tcPr anchor="ctr"/>
                </a:tc>
                <a:tc>
                  <a:txBody>
                    <a:bodyPr/>
                    <a:lstStyle/>
                    <a:p>
                      <a:pPr algn="ctr"/>
                      <a:r>
                        <a:rPr lang="en-US" sz="1200" b="1" dirty="0"/>
                        <a:t>10</a:t>
                      </a:r>
                    </a:p>
                  </a:txBody>
                  <a:tcPr anchor="ctr"/>
                </a:tc>
                <a:tc>
                  <a:txBody>
                    <a:bodyPr/>
                    <a:lstStyle/>
                    <a:p>
                      <a:pPr algn="ctr"/>
                      <a:r>
                        <a:rPr lang="en-US" sz="1200" b="1" dirty="0"/>
                        <a:t>11</a:t>
                      </a:r>
                    </a:p>
                  </a:txBody>
                  <a:tcPr anchor="ctr"/>
                </a:tc>
                <a:tc>
                  <a:txBody>
                    <a:bodyPr/>
                    <a:lstStyle/>
                    <a:p>
                      <a:pPr algn="ctr"/>
                      <a:r>
                        <a:rPr lang="en-US" sz="1200" b="1" dirty="0"/>
                        <a:t>12</a:t>
                      </a:r>
                    </a:p>
                  </a:txBody>
                  <a:tcPr anchor="ctr"/>
                </a:tc>
                <a:tc>
                  <a:txBody>
                    <a:bodyPr/>
                    <a:lstStyle/>
                    <a:p>
                      <a:pPr algn="ctr"/>
                      <a:r>
                        <a:rPr lang="en-US" sz="1200" b="1" dirty="0"/>
                        <a:t>13</a:t>
                      </a:r>
                    </a:p>
                  </a:txBody>
                  <a:tcPr anchor="ctr"/>
                </a:tc>
                <a:tc>
                  <a:txBody>
                    <a:bodyPr/>
                    <a:lstStyle/>
                    <a:p>
                      <a:pPr algn="ctr"/>
                      <a:r>
                        <a:rPr lang="en-US" sz="1200" b="1" dirty="0"/>
                        <a:t>14</a:t>
                      </a:r>
                    </a:p>
                  </a:txBody>
                  <a:tcPr anchor="ctr"/>
                </a:tc>
                <a:tc>
                  <a:txBody>
                    <a:bodyPr/>
                    <a:lstStyle/>
                    <a:p>
                      <a:pPr algn="ctr"/>
                      <a:r>
                        <a:rPr lang="en-US" sz="1200" b="1" dirty="0"/>
                        <a:t>15</a:t>
                      </a:r>
                    </a:p>
                  </a:txBody>
                  <a:tcPr anchor="ctr"/>
                </a:tc>
                <a:tc>
                  <a:txBody>
                    <a:bodyPr/>
                    <a:lstStyle/>
                    <a:p>
                      <a:pPr algn="ctr"/>
                      <a:r>
                        <a:rPr lang="en-US" sz="1200" b="1" dirty="0"/>
                        <a:t>16</a:t>
                      </a:r>
                    </a:p>
                  </a:txBody>
                  <a:tcPr anchor="ctr"/>
                </a:tc>
                <a:tc>
                  <a:txBody>
                    <a:bodyPr/>
                    <a:lstStyle/>
                    <a:p>
                      <a:pPr algn="ctr"/>
                      <a:r>
                        <a:rPr lang="en-US" sz="1200" b="1" dirty="0"/>
                        <a:t>17</a:t>
                      </a:r>
                    </a:p>
                  </a:txBody>
                  <a:tcPr anchor="ctr"/>
                </a:tc>
                <a:tc>
                  <a:txBody>
                    <a:bodyPr/>
                    <a:lstStyle/>
                    <a:p>
                      <a:pPr algn="ctr"/>
                      <a:r>
                        <a:rPr lang="en-US" sz="1200" b="1" dirty="0"/>
                        <a:t>18</a:t>
                      </a:r>
                    </a:p>
                  </a:txBody>
                  <a:tcPr anchor="ctr"/>
                </a:tc>
                <a:tc>
                  <a:txBody>
                    <a:bodyPr/>
                    <a:lstStyle/>
                    <a:p>
                      <a:pPr algn="ctr"/>
                      <a:r>
                        <a:rPr lang="en-US" sz="1200" b="1" dirty="0"/>
                        <a:t>19</a:t>
                      </a:r>
                    </a:p>
                  </a:txBody>
                  <a:tcPr anchor="ctr"/>
                </a:tc>
                <a:tc>
                  <a:txBody>
                    <a:bodyPr/>
                    <a:lstStyle/>
                    <a:p>
                      <a:pPr algn="ctr"/>
                      <a:r>
                        <a:rPr lang="en-US" sz="1200" b="1" dirty="0"/>
                        <a:t>20</a:t>
                      </a:r>
                    </a:p>
                  </a:txBody>
                  <a:tcPr anchor="ctr"/>
                </a:tc>
                <a:tc>
                  <a:txBody>
                    <a:bodyPr/>
                    <a:lstStyle/>
                    <a:p>
                      <a:pPr algn="ctr"/>
                      <a:r>
                        <a:rPr lang="en-US" sz="1200" b="1" dirty="0"/>
                        <a:t>21</a:t>
                      </a:r>
                    </a:p>
                  </a:txBody>
                  <a:tcPr anchor="ctr"/>
                </a:tc>
                <a:extLst>
                  <a:ext uri="{0D108BD9-81ED-4DB2-BD59-A6C34878D82A}">
                    <a16:rowId xmlns:a16="http://schemas.microsoft.com/office/drawing/2014/main" val="353781269"/>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235.2</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234.9</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235.2</a:t>
                      </a:r>
                    </a:p>
                  </a:txBody>
                  <a:tcPr marL="9525" marR="9525" marT="9525" marB="0" anchor="ctr">
                    <a:solidFill>
                      <a:srgbClr val="01ADD9"/>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235.9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235.8</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232.3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extLst>
                  <a:ext uri="{0D108BD9-81ED-4DB2-BD59-A6C34878D82A}">
                    <a16:rowId xmlns:a16="http://schemas.microsoft.com/office/drawing/2014/main" val="2290571402"/>
                  </a:ext>
                </a:extLst>
              </a:tr>
              <a:tr h="317778">
                <a:tc>
                  <a:txBody>
                    <a:bodyPr/>
                    <a:lstStyle/>
                    <a:p>
                      <a:pPr algn="ctr" fontAlgn="b"/>
                      <a:r>
                        <a:rPr lang="en-US" sz="1200" b="1" i="0" u="none" strike="noStrike" dirty="0">
                          <a:solidFill>
                            <a:srgbClr val="000000"/>
                          </a:solidFill>
                          <a:effectLst/>
                          <a:latin typeface="Calibri" panose="020F0502020204030204" pitchFamily="34" charset="0"/>
                        </a:rPr>
                        <a:t>F</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239.8</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240.6</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240.4</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240.9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extLst>
                  <a:ext uri="{0D108BD9-81ED-4DB2-BD59-A6C34878D82A}">
                    <a16:rowId xmlns:a16="http://schemas.microsoft.com/office/drawing/2014/main" val="1233848027"/>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239.4</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tc>
                <a:tc>
                  <a:txBody>
                    <a:bodyPr/>
                    <a:lstStyle/>
                    <a:p>
                      <a:pPr algn="ctr" fontAlgn="b"/>
                      <a:r>
                        <a:rPr lang="en-US" sz="800" b="1" i="0" u="none" strike="noStrike">
                          <a:solidFill>
                            <a:schemeClr val="bg1"/>
                          </a:solidFill>
                          <a:effectLst/>
                          <a:latin typeface="Calibri" panose="020F0502020204030204" pitchFamily="34" charset="0"/>
                        </a:rPr>
                        <a:t>240.3</a:t>
                      </a:r>
                    </a:p>
                  </a:txBody>
                  <a:tcPr marL="9525" marR="9525" marT="9525" marB="0" anchor="ctr">
                    <a:solidFill>
                      <a:srgbClr val="01ADD9"/>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242.0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244.3</a:t>
                      </a:r>
                    </a:p>
                  </a:txBody>
                  <a:tcPr marL="9525" marR="9525" marT="9525" marB="0" anchor="ctr">
                    <a:noFill/>
                  </a:tcPr>
                </a:tc>
                <a:extLst>
                  <a:ext uri="{0D108BD9-81ED-4DB2-BD59-A6C34878D82A}">
                    <a16:rowId xmlns:a16="http://schemas.microsoft.com/office/drawing/2014/main" val="882929827"/>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244.5</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241.7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242.4</a:t>
                      </a:r>
                    </a:p>
                  </a:txBody>
                  <a:tcPr marL="9525" marR="9525" marT="9525" marB="0" anchor="ctr">
                    <a:noFill/>
                  </a:tcPr>
                </a:tc>
                <a:extLst>
                  <a:ext uri="{0D108BD9-81ED-4DB2-BD59-A6C34878D82A}">
                    <a16:rowId xmlns:a16="http://schemas.microsoft.com/office/drawing/2014/main" val="904104993"/>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245.4</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246.7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247.5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249.1</a:t>
                      </a:r>
                    </a:p>
                  </a:txBody>
                  <a:tcPr marL="9525" marR="9525" marT="9525" marB="0" anchor="ctr">
                    <a:noFill/>
                  </a:tcPr>
                </a:tc>
                <a:extLst>
                  <a:ext uri="{0D108BD9-81ED-4DB2-BD59-A6C34878D82A}">
                    <a16:rowId xmlns:a16="http://schemas.microsoft.com/office/drawing/2014/main" val="1511968105"/>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250.0</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251.0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251.6</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252.7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256.4</a:t>
                      </a:r>
                    </a:p>
                  </a:txBody>
                  <a:tcPr marL="9525" marR="9525" marT="9525" marB="0" anchor="ctr">
                    <a:noFill/>
                  </a:tcPr>
                </a:tc>
                <a:extLst>
                  <a:ext uri="{0D108BD9-81ED-4DB2-BD59-A6C34878D82A}">
                    <a16:rowId xmlns:a16="http://schemas.microsoft.com/office/drawing/2014/main" val="1498039157"/>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255.4</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256.2</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257.1</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257.5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257.8</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256.9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256.4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259.0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261.5</a:t>
                      </a:r>
                    </a:p>
                  </a:txBody>
                  <a:tcPr marL="9525" marR="9525" marT="9525" marB="0" anchor="ctr">
                    <a:noFill/>
                  </a:tcPr>
                </a:tc>
                <a:extLst>
                  <a:ext uri="{0D108BD9-81ED-4DB2-BD59-A6C34878D82A}">
                    <a16:rowId xmlns:a16="http://schemas.microsoft.com/office/drawing/2014/main" val="936886066"/>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261.4</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263.7</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263.1</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262.8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264.2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265.0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264.3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268.2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267.5</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267.9</a:t>
                      </a:r>
                    </a:p>
                  </a:txBody>
                  <a:tcPr marL="9525" marR="9525" marT="9525" marB="0" anchor="ctr">
                    <a:noFill/>
                  </a:tcPr>
                </a:tc>
                <a:extLst>
                  <a:ext uri="{0D108BD9-81ED-4DB2-BD59-A6C34878D82A}">
                    <a16:rowId xmlns:a16="http://schemas.microsoft.com/office/drawing/2014/main" val="1959516620"/>
                  </a:ext>
                </a:extLst>
              </a:tr>
              <a:tr h="317778">
                <a:tc>
                  <a:txBody>
                    <a:bodyPr/>
                    <a:lstStyle/>
                    <a:p>
                      <a:pPr algn="ctr" fontAlgn="b"/>
                      <a:r>
                        <a:rPr lang="en-US" sz="1200" b="1" i="0" u="none" strike="noStrike" dirty="0">
                          <a:solidFill>
                            <a:srgbClr val="000000"/>
                          </a:solidFill>
                          <a:effectLst/>
                          <a:latin typeface="Calibri" panose="020F0502020204030204" pitchFamily="34" charset="0"/>
                        </a:rPr>
                        <a:t>S</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266.9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268.8</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270.5</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274.1</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276.1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277.9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286.6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281.8</a:t>
                      </a:r>
                    </a:p>
                  </a:txBody>
                  <a:tcPr marL="9525" marR="9525" marT="9525" marB="0" anchor="ctr">
                    <a:noFill/>
                  </a:tcPr>
                </a:tc>
                <a:extLst>
                  <a:ext uri="{0D108BD9-81ED-4DB2-BD59-A6C34878D82A}">
                    <a16:rowId xmlns:a16="http://schemas.microsoft.com/office/drawing/2014/main" val="1034014241"/>
                  </a:ext>
                </a:extLst>
              </a:tr>
              <a:tr h="317778">
                <a:tc>
                  <a:txBody>
                    <a:bodyPr/>
                    <a:lstStyle/>
                    <a:p>
                      <a:pPr algn="ctr" fontAlgn="b"/>
                      <a:r>
                        <a:rPr lang="en-US" sz="1200" b="1" i="0" u="none" strike="noStrike" dirty="0">
                          <a:solidFill>
                            <a:srgbClr val="000000"/>
                          </a:solidFill>
                          <a:effectLst/>
                          <a:latin typeface="Calibri" panose="020F0502020204030204" pitchFamily="34" charset="0"/>
                        </a:rPr>
                        <a:t>O</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281.9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281.6</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275.5</a:t>
                      </a:r>
                    </a:p>
                  </a:txBody>
                  <a:tcPr marL="9525" marR="9525" marT="9525" marB="0" anchor="ctr">
                    <a:solidFill>
                      <a:srgbClr val="01ADD9"/>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extLst>
                  <a:ext uri="{0D108BD9-81ED-4DB2-BD59-A6C34878D82A}">
                    <a16:rowId xmlns:a16="http://schemas.microsoft.com/office/drawing/2014/main" val="4052356919"/>
                  </a:ext>
                </a:extLst>
              </a:tr>
              <a:tr h="317778">
                <a:tc>
                  <a:txBody>
                    <a:bodyPr/>
                    <a:lstStyle/>
                    <a:p>
                      <a:pPr algn="ctr" fontAlgn="b"/>
                      <a:r>
                        <a:rPr lang="en-US" sz="1200" b="1" i="0" u="none" strike="noStrike" dirty="0">
                          <a:solidFill>
                            <a:srgbClr val="000000"/>
                          </a:solidFill>
                          <a:effectLst/>
                          <a:latin typeface="Calibri" panose="020F0502020204030204" pitchFamily="34" charset="0"/>
                        </a:rPr>
                        <a:t>N</a:t>
                      </a:r>
                    </a:p>
                  </a:txBody>
                  <a:tcPr marL="9525" marR="9525" marT="9525" marB="0" anchor="ct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1" i="0" u="none" strike="noStrike" dirty="0">
                        <a:solidFill>
                          <a:schemeClr val="bg1"/>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4794687"/>
                  </a:ext>
                </a:extLst>
              </a:tr>
            </a:tbl>
          </a:graphicData>
        </a:graphic>
      </p:graphicFrame>
      <p:sp>
        <p:nvSpPr>
          <p:cNvPr id="10" name="TextBox 9">
            <a:extLst>
              <a:ext uri="{FF2B5EF4-FFF2-40B4-BE49-F238E27FC236}">
                <a16:creationId xmlns:a16="http://schemas.microsoft.com/office/drawing/2014/main" id="{96DFA21C-6AA4-904F-9165-C5443F040A42}"/>
              </a:ext>
            </a:extLst>
          </p:cNvPr>
          <p:cNvSpPr txBox="1"/>
          <p:nvPr/>
        </p:nvSpPr>
        <p:spPr>
          <a:xfrm>
            <a:off x="949124" y="5698729"/>
            <a:ext cx="1729961" cy="369332"/>
          </a:xfrm>
          <a:prstGeom prst="rect">
            <a:avLst/>
          </a:prstGeom>
          <a:noFill/>
        </p:spPr>
        <p:txBody>
          <a:bodyPr wrap="none" rtlCol="0">
            <a:spAutoFit/>
          </a:bodyPr>
          <a:lstStyle/>
          <a:p>
            <a:r>
              <a:rPr lang="en-US" i="1" dirty="0"/>
              <a:t>275.5 &gt; 252.3?</a:t>
            </a:r>
          </a:p>
        </p:txBody>
      </p:sp>
    </p:spTree>
    <p:extLst>
      <p:ext uri="{BB962C8B-B14F-4D97-AF65-F5344CB8AC3E}">
        <p14:creationId xmlns:p14="http://schemas.microsoft.com/office/powerpoint/2010/main" val="129314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45EAB-8CB1-194F-9176-3A315FD8F8A9}"/>
              </a:ext>
            </a:extLst>
          </p:cNvPr>
          <p:cNvSpPr>
            <a:spLocks noGrp="1"/>
          </p:cNvSpPr>
          <p:nvPr>
            <p:ph type="sldNum" sz="quarter" idx="12"/>
          </p:nvPr>
        </p:nvSpPr>
        <p:spPr/>
        <p:txBody>
          <a:bodyPr/>
          <a:lstStyle/>
          <a:p>
            <a:fld id="{242C73B1-8570-774A-9DF6-C3F98F605431}" type="slidenum">
              <a:rPr lang="en-US" smtClean="0"/>
              <a:t>21</a:t>
            </a:fld>
            <a:endParaRPr lang="en-US"/>
          </a:p>
        </p:txBody>
      </p:sp>
      <p:sp>
        <p:nvSpPr>
          <p:cNvPr id="5" name="Content Placeholder 2">
            <a:extLst>
              <a:ext uri="{FF2B5EF4-FFF2-40B4-BE49-F238E27FC236}">
                <a16:creationId xmlns:a16="http://schemas.microsoft.com/office/drawing/2014/main" id="{34D90C7E-9876-ED4E-931D-DB0AA4B44196}"/>
              </a:ext>
            </a:extLst>
          </p:cNvPr>
          <p:cNvSpPr>
            <a:spLocks noGrp="1"/>
          </p:cNvSpPr>
          <p:nvPr>
            <p:ph idx="1"/>
          </p:nvPr>
        </p:nvSpPr>
        <p:spPr>
          <a:xfrm>
            <a:off x="457197" y="579035"/>
            <a:ext cx="7620000" cy="1561678"/>
          </a:xfrm>
        </p:spPr>
        <p:txBody>
          <a:bodyPr>
            <a:normAutofit/>
          </a:bodyPr>
          <a:lstStyle/>
          <a:p>
            <a:r>
              <a:rPr lang="en-US" sz="2600" dirty="0"/>
              <a:t>Market Timing Strategy Example</a:t>
            </a:r>
          </a:p>
        </p:txBody>
      </p:sp>
      <p:graphicFrame>
        <p:nvGraphicFramePr>
          <p:cNvPr id="8" name="Table 7">
            <a:extLst>
              <a:ext uri="{FF2B5EF4-FFF2-40B4-BE49-F238E27FC236}">
                <a16:creationId xmlns:a16="http://schemas.microsoft.com/office/drawing/2014/main" id="{3503DD28-6F76-3A4C-8F68-F0435EF650E7}"/>
              </a:ext>
            </a:extLst>
          </p:cNvPr>
          <p:cNvGraphicFramePr>
            <a:graphicFrameLocks noGrp="1"/>
          </p:cNvGraphicFramePr>
          <p:nvPr>
            <p:extLst>
              <p:ext uri="{D42A27DB-BD31-4B8C-83A1-F6EECF244321}">
                <p14:modId xmlns:p14="http://schemas.microsoft.com/office/powerpoint/2010/main" val="2804364036"/>
              </p:ext>
            </p:extLst>
          </p:nvPr>
        </p:nvGraphicFramePr>
        <p:xfrm>
          <a:off x="457197" y="1626091"/>
          <a:ext cx="8245490" cy="3813336"/>
        </p:xfrm>
        <a:graphic>
          <a:graphicData uri="http://schemas.openxmlformats.org/drawingml/2006/table">
            <a:tbl>
              <a:tblPr firstRow="1" bandRow="1">
                <a:tableStyleId>{2D5ABB26-0587-4C30-8999-92F81FD0307C}</a:tableStyleId>
              </a:tblPr>
              <a:tblGrid>
                <a:gridCol w="374795">
                  <a:extLst>
                    <a:ext uri="{9D8B030D-6E8A-4147-A177-3AD203B41FA5}">
                      <a16:colId xmlns:a16="http://schemas.microsoft.com/office/drawing/2014/main" val="840322274"/>
                    </a:ext>
                  </a:extLst>
                </a:gridCol>
                <a:gridCol w="374795">
                  <a:extLst>
                    <a:ext uri="{9D8B030D-6E8A-4147-A177-3AD203B41FA5}">
                      <a16:colId xmlns:a16="http://schemas.microsoft.com/office/drawing/2014/main" val="2413089525"/>
                    </a:ext>
                  </a:extLst>
                </a:gridCol>
                <a:gridCol w="374795">
                  <a:extLst>
                    <a:ext uri="{9D8B030D-6E8A-4147-A177-3AD203B41FA5}">
                      <a16:colId xmlns:a16="http://schemas.microsoft.com/office/drawing/2014/main" val="1987665430"/>
                    </a:ext>
                  </a:extLst>
                </a:gridCol>
                <a:gridCol w="374795">
                  <a:extLst>
                    <a:ext uri="{9D8B030D-6E8A-4147-A177-3AD203B41FA5}">
                      <a16:colId xmlns:a16="http://schemas.microsoft.com/office/drawing/2014/main" val="998387254"/>
                    </a:ext>
                  </a:extLst>
                </a:gridCol>
                <a:gridCol w="374795">
                  <a:extLst>
                    <a:ext uri="{9D8B030D-6E8A-4147-A177-3AD203B41FA5}">
                      <a16:colId xmlns:a16="http://schemas.microsoft.com/office/drawing/2014/main" val="2762047455"/>
                    </a:ext>
                  </a:extLst>
                </a:gridCol>
                <a:gridCol w="374795">
                  <a:extLst>
                    <a:ext uri="{9D8B030D-6E8A-4147-A177-3AD203B41FA5}">
                      <a16:colId xmlns:a16="http://schemas.microsoft.com/office/drawing/2014/main" val="1359262925"/>
                    </a:ext>
                  </a:extLst>
                </a:gridCol>
                <a:gridCol w="374795">
                  <a:extLst>
                    <a:ext uri="{9D8B030D-6E8A-4147-A177-3AD203B41FA5}">
                      <a16:colId xmlns:a16="http://schemas.microsoft.com/office/drawing/2014/main" val="1085025478"/>
                    </a:ext>
                  </a:extLst>
                </a:gridCol>
                <a:gridCol w="374795">
                  <a:extLst>
                    <a:ext uri="{9D8B030D-6E8A-4147-A177-3AD203B41FA5}">
                      <a16:colId xmlns:a16="http://schemas.microsoft.com/office/drawing/2014/main" val="1383197968"/>
                    </a:ext>
                  </a:extLst>
                </a:gridCol>
                <a:gridCol w="374795">
                  <a:extLst>
                    <a:ext uri="{9D8B030D-6E8A-4147-A177-3AD203B41FA5}">
                      <a16:colId xmlns:a16="http://schemas.microsoft.com/office/drawing/2014/main" val="2914115436"/>
                    </a:ext>
                  </a:extLst>
                </a:gridCol>
                <a:gridCol w="374795">
                  <a:extLst>
                    <a:ext uri="{9D8B030D-6E8A-4147-A177-3AD203B41FA5}">
                      <a16:colId xmlns:a16="http://schemas.microsoft.com/office/drawing/2014/main" val="252436703"/>
                    </a:ext>
                  </a:extLst>
                </a:gridCol>
                <a:gridCol w="374795">
                  <a:extLst>
                    <a:ext uri="{9D8B030D-6E8A-4147-A177-3AD203B41FA5}">
                      <a16:colId xmlns:a16="http://schemas.microsoft.com/office/drawing/2014/main" val="2918728302"/>
                    </a:ext>
                  </a:extLst>
                </a:gridCol>
                <a:gridCol w="374795">
                  <a:extLst>
                    <a:ext uri="{9D8B030D-6E8A-4147-A177-3AD203B41FA5}">
                      <a16:colId xmlns:a16="http://schemas.microsoft.com/office/drawing/2014/main" val="3882590144"/>
                    </a:ext>
                  </a:extLst>
                </a:gridCol>
                <a:gridCol w="374795">
                  <a:extLst>
                    <a:ext uri="{9D8B030D-6E8A-4147-A177-3AD203B41FA5}">
                      <a16:colId xmlns:a16="http://schemas.microsoft.com/office/drawing/2014/main" val="1009030325"/>
                    </a:ext>
                  </a:extLst>
                </a:gridCol>
                <a:gridCol w="374795">
                  <a:extLst>
                    <a:ext uri="{9D8B030D-6E8A-4147-A177-3AD203B41FA5}">
                      <a16:colId xmlns:a16="http://schemas.microsoft.com/office/drawing/2014/main" val="3834108338"/>
                    </a:ext>
                  </a:extLst>
                </a:gridCol>
                <a:gridCol w="374795">
                  <a:extLst>
                    <a:ext uri="{9D8B030D-6E8A-4147-A177-3AD203B41FA5}">
                      <a16:colId xmlns:a16="http://schemas.microsoft.com/office/drawing/2014/main" val="1362703059"/>
                    </a:ext>
                  </a:extLst>
                </a:gridCol>
                <a:gridCol w="374795">
                  <a:extLst>
                    <a:ext uri="{9D8B030D-6E8A-4147-A177-3AD203B41FA5}">
                      <a16:colId xmlns:a16="http://schemas.microsoft.com/office/drawing/2014/main" val="3878441153"/>
                    </a:ext>
                  </a:extLst>
                </a:gridCol>
                <a:gridCol w="374795">
                  <a:extLst>
                    <a:ext uri="{9D8B030D-6E8A-4147-A177-3AD203B41FA5}">
                      <a16:colId xmlns:a16="http://schemas.microsoft.com/office/drawing/2014/main" val="651757671"/>
                    </a:ext>
                  </a:extLst>
                </a:gridCol>
                <a:gridCol w="374795">
                  <a:extLst>
                    <a:ext uri="{9D8B030D-6E8A-4147-A177-3AD203B41FA5}">
                      <a16:colId xmlns:a16="http://schemas.microsoft.com/office/drawing/2014/main" val="3112592476"/>
                    </a:ext>
                  </a:extLst>
                </a:gridCol>
                <a:gridCol w="374795">
                  <a:extLst>
                    <a:ext uri="{9D8B030D-6E8A-4147-A177-3AD203B41FA5}">
                      <a16:colId xmlns:a16="http://schemas.microsoft.com/office/drawing/2014/main" val="2035694479"/>
                    </a:ext>
                  </a:extLst>
                </a:gridCol>
                <a:gridCol w="374795">
                  <a:extLst>
                    <a:ext uri="{9D8B030D-6E8A-4147-A177-3AD203B41FA5}">
                      <a16:colId xmlns:a16="http://schemas.microsoft.com/office/drawing/2014/main" val="3888557978"/>
                    </a:ext>
                  </a:extLst>
                </a:gridCol>
                <a:gridCol w="374795">
                  <a:extLst>
                    <a:ext uri="{9D8B030D-6E8A-4147-A177-3AD203B41FA5}">
                      <a16:colId xmlns:a16="http://schemas.microsoft.com/office/drawing/2014/main" val="252970083"/>
                    </a:ext>
                  </a:extLst>
                </a:gridCol>
                <a:gridCol w="374795">
                  <a:extLst>
                    <a:ext uri="{9D8B030D-6E8A-4147-A177-3AD203B41FA5}">
                      <a16:colId xmlns:a16="http://schemas.microsoft.com/office/drawing/2014/main" val="2094551668"/>
                    </a:ext>
                  </a:extLst>
                </a:gridCol>
              </a:tblGrid>
              <a:tr h="317778">
                <a:tc>
                  <a:txBody>
                    <a:bodyPr/>
                    <a:lstStyle/>
                    <a:p>
                      <a:pPr algn="ctr"/>
                      <a:endParaRPr lang="en-US" sz="1200" b="1" dirty="0"/>
                    </a:p>
                  </a:txBody>
                  <a:tcPr anchor="ctr"/>
                </a:tc>
                <a:tc>
                  <a:txBody>
                    <a:bodyPr/>
                    <a:lstStyle/>
                    <a:p>
                      <a:pPr algn="ctr"/>
                      <a:r>
                        <a:rPr lang="en-US" sz="1200" b="1" dirty="0"/>
                        <a:t>1</a:t>
                      </a:r>
                    </a:p>
                  </a:txBody>
                  <a:tcPr anchor="ctr"/>
                </a:tc>
                <a:tc>
                  <a:txBody>
                    <a:bodyPr/>
                    <a:lstStyle/>
                    <a:p>
                      <a:pPr algn="ctr"/>
                      <a:r>
                        <a:rPr lang="en-US" sz="1200" b="1" dirty="0"/>
                        <a:t>2</a:t>
                      </a:r>
                    </a:p>
                  </a:txBody>
                  <a:tcPr anchor="ctr"/>
                </a:tc>
                <a:tc>
                  <a:txBody>
                    <a:bodyPr/>
                    <a:lstStyle/>
                    <a:p>
                      <a:pPr algn="ctr"/>
                      <a:r>
                        <a:rPr lang="en-US" sz="1200" b="1" dirty="0"/>
                        <a:t>3</a:t>
                      </a:r>
                    </a:p>
                  </a:txBody>
                  <a:tcPr anchor="ctr"/>
                </a:tc>
                <a:tc>
                  <a:txBody>
                    <a:bodyPr/>
                    <a:lstStyle/>
                    <a:p>
                      <a:pPr algn="ctr"/>
                      <a:r>
                        <a:rPr lang="en-US" sz="1200" b="1" dirty="0"/>
                        <a:t>4</a:t>
                      </a:r>
                    </a:p>
                  </a:txBody>
                  <a:tcPr anchor="ctr"/>
                </a:tc>
                <a:tc>
                  <a:txBody>
                    <a:bodyPr/>
                    <a:lstStyle/>
                    <a:p>
                      <a:pPr algn="ctr"/>
                      <a:r>
                        <a:rPr lang="en-US" sz="1200" b="1" dirty="0"/>
                        <a:t>5</a:t>
                      </a:r>
                    </a:p>
                  </a:txBody>
                  <a:tcPr anchor="ctr"/>
                </a:tc>
                <a:tc>
                  <a:txBody>
                    <a:bodyPr/>
                    <a:lstStyle/>
                    <a:p>
                      <a:pPr algn="ctr"/>
                      <a:r>
                        <a:rPr lang="en-US" sz="1200" b="1" dirty="0"/>
                        <a:t>6</a:t>
                      </a:r>
                    </a:p>
                  </a:txBody>
                  <a:tcPr anchor="ctr"/>
                </a:tc>
                <a:tc>
                  <a:txBody>
                    <a:bodyPr/>
                    <a:lstStyle/>
                    <a:p>
                      <a:pPr algn="ctr"/>
                      <a:r>
                        <a:rPr lang="en-US" sz="1200" b="1" dirty="0"/>
                        <a:t>7</a:t>
                      </a:r>
                    </a:p>
                  </a:txBody>
                  <a:tcPr anchor="ctr"/>
                </a:tc>
                <a:tc>
                  <a:txBody>
                    <a:bodyPr/>
                    <a:lstStyle/>
                    <a:p>
                      <a:pPr algn="ctr"/>
                      <a:r>
                        <a:rPr lang="en-US" sz="1200" b="1" dirty="0"/>
                        <a:t>8</a:t>
                      </a:r>
                    </a:p>
                  </a:txBody>
                  <a:tcPr anchor="ctr"/>
                </a:tc>
                <a:tc>
                  <a:txBody>
                    <a:bodyPr/>
                    <a:lstStyle/>
                    <a:p>
                      <a:pPr algn="ctr"/>
                      <a:r>
                        <a:rPr lang="en-US" sz="1200" b="1" dirty="0"/>
                        <a:t>9</a:t>
                      </a:r>
                    </a:p>
                  </a:txBody>
                  <a:tcPr anchor="ctr"/>
                </a:tc>
                <a:tc>
                  <a:txBody>
                    <a:bodyPr/>
                    <a:lstStyle/>
                    <a:p>
                      <a:pPr algn="ctr"/>
                      <a:r>
                        <a:rPr lang="en-US" sz="1200" b="1" dirty="0"/>
                        <a:t>10</a:t>
                      </a:r>
                    </a:p>
                  </a:txBody>
                  <a:tcPr anchor="ctr"/>
                </a:tc>
                <a:tc>
                  <a:txBody>
                    <a:bodyPr/>
                    <a:lstStyle/>
                    <a:p>
                      <a:pPr algn="ctr"/>
                      <a:r>
                        <a:rPr lang="en-US" sz="1200" b="1" dirty="0"/>
                        <a:t>11</a:t>
                      </a:r>
                    </a:p>
                  </a:txBody>
                  <a:tcPr anchor="ctr"/>
                </a:tc>
                <a:tc>
                  <a:txBody>
                    <a:bodyPr/>
                    <a:lstStyle/>
                    <a:p>
                      <a:pPr algn="ctr"/>
                      <a:r>
                        <a:rPr lang="en-US" sz="1200" b="1" dirty="0"/>
                        <a:t>12</a:t>
                      </a:r>
                    </a:p>
                  </a:txBody>
                  <a:tcPr anchor="ctr"/>
                </a:tc>
                <a:tc>
                  <a:txBody>
                    <a:bodyPr/>
                    <a:lstStyle/>
                    <a:p>
                      <a:pPr algn="ctr"/>
                      <a:r>
                        <a:rPr lang="en-US" sz="1200" b="1" dirty="0"/>
                        <a:t>13</a:t>
                      </a:r>
                    </a:p>
                  </a:txBody>
                  <a:tcPr anchor="ctr"/>
                </a:tc>
                <a:tc>
                  <a:txBody>
                    <a:bodyPr/>
                    <a:lstStyle/>
                    <a:p>
                      <a:pPr algn="ctr"/>
                      <a:r>
                        <a:rPr lang="en-US" sz="1200" b="1" dirty="0"/>
                        <a:t>14</a:t>
                      </a:r>
                    </a:p>
                  </a:txBody>
                  <a:tcPr anchor="ctr"/>
                </a:tc>
                <a:tc>
                  <a:txBody>
                    <a:bodyPr/>
                    <a:lstStyle/>
                    <a:p>
                      <a:pPr algn="ctr"/>
                      <a:r>
                        <a:rPr lang="en-US" sz="1200" b="1" dirty="0"/>
                        <a:t>15</a:t>
                      </a:r>
                    </a:p>
                  </a:txBody>
                  <a:tcPr anchor="ctr"/>
                </a:tc>
                <a:tc>
                  <a:txBody>
                    <a:bodyPr/>
                    <a:lstStyle/>
                    <a:p>
                      <a:pPr algn="ctr"/>
                      <a:r>
                        <a:rPr lang="en-US" sz="1200" b="1" dirty="0"/>
                        <a:t>16</a:t>
                      </a:r>
                    </a:p>
                  </a:txBody>
                  <a:tcPr anchor="ctr"/>
                </a:tc>
                <a:tc>
                  <a:txBody>
                    <a:bodyPr/>
                    <a:lstStyle/>
                    <a:p>
                      <a:pPr algn="ctr"/>
                      <a:r>
                        <a:rPr lang="en-US" sz="1200" b="1" dirty="0"/>
                        <a:t>17</a:t>
                      </a:r>
                    </a:p>
                  </a:txBody>
                  <a:tcPr anchor="ctr"/>
                </a:tc>
                <a:tc>
                  <a:txBody>
                    <a:bodyPr/>
                    <a:lstStyle/>
                    <a:p>
                      <a:pPr algn="ctr"/>
                      <a:r>
                        <a:rPr lang="en-US" sz="1200" b="1" dirty="0"/>
                        <a:t>18</a:t>
                      </a:r>
                    </a:p>
                  </a:txBody>
                  <a:tcPr anchor="ctr"/>
                </a:tc>
                <a:tc>
                  <a:txBody>
                    <a:bodyPr/>
                    <a:lstStyle/>
                    <a:p>
                      <a:pPr algn="ctr"/>
                      <a:r>
                        <a:rPr lang="en-US" sz="1200" b="1" dirty="0"/>
                        <a:t>19</a:t>
                      </a:r>
                    </a:p>
                  </a:txBody>
                  <a:tcPr anchor="ctr"/>
                </a:tc>
                <a:tc>
                  <a:txBody>
                    <a:bodyPr/>
                    <a:lstStyle/>
                    <a:p>
                      <a:pPr algn="ctr"/>
                      <a:r>
                        <a:rPr lang="en-US" sz="1200" b="1" dirty="0"/>
                        <a:t>20</a:t>
                      </a:r>
                    </a:p>
                  </a:txBody>
                  <a:tcPr anchor="ctr"/>
                </a:tc>
                <a:tc>
                  <a:txBody>
                    <a:bodyPr/>
                    <a:lstStyle/>
                    <a:p>
                      <a:pPr algn="ctr"/>
                      <a:r>
                        <a:rPr lang="en-US" sz="1200" b="1" dirty="0"/>
                        <a:t>21</a:t>
                      </a:r>
                    </a:p>
                  </a:txBody>
                  <a:tcPr anchor="ctr"/>
                </a:tc>
                <a:extLst>
                  <a:ext uri="{0D108BD9-81ED-4DB2-BD59-A6C34878D82A}">
                    <a16:rowId xmlns:a16="http://schemas.microsoft.com/office/drawing/2014/main" val="353781269"/>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235.2</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234.9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235.9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235.4</a:t>
                      </a:r>
                    </a:p>
                  </a:txBody>
                  <a:tcPr marL="9525" marR="9525" marT="9525" marB="0" anchor="ctr">
                    <a:solidFill>
                      <a:schemeClr val="accent2"/>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232.3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extLst>
                  <a:ext uri="{0D108BD9-81ED-4DB2-BD59-A6C34878D82A}">
                    <a16:rowId xmlns:a16="http://schemas.microsoft.com/office/drawing/2014/main" val="2290571402"/>
                  </a:ext>
                </a:extLst>
              </a:tr>
              <a:tr h="317778">
                <a:tc>
                  <a:txBody>
                    <a:bodyPr/>
                    <a:lstStyle/>
                    <a:p>
                      <a:pPr algn="ctr" fontAlgn="b"/>
                      <a:r>
                        <a:rPr lang="en-US" sz="1200" b="1" i="0" u="none" strike="noStrike" dirty="0">
                          <a:solidFill>
                            <a:srgbClr val="000000"/>
                          </a:solidFill>
                          <a:effectLst/>
                          <a:latin typeface="Calibri" panose="020F0502020204030204" pitchFamily="34" charset="0"/>
                        </a:rPr>
                        <a:t>F</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239.8</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240.9</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extLst>
                  <a:ext uri="{0D108BD9-81ED-4DB2-BD59-A6C34878D82A}">
                    <a16:rowId xmlns:a16="http://schemas.microsoft.com/office/drawing/2014/main" val="1233848027"/>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239.4</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242.0</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244.3</a:t>
                      </a:r>
                    </a:p>
                  </a:txBody>
                  <a:tcPr marL="9525" marR="9525" marT="9525" marB="0" anchor="ctr">
                    <a:noFill/>
                  </a:tcPr>
                </a:tc>
                <a:extLst>
                  <a:ext uri="{0D108BD9-81ED-4DB2-BD59-A6C34878D82A}">
                    <a16:rowId xmlns:a16="http://schemas.microsoft.com/office/drawing/2014/main" val="882929827"/>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241.3</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241.7</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242.4</a:t>
                      </a:r>
                    </a:p>
                  </a:txBody>
                  <a:tcPr marL="9525" marR="9525" marT="9525" marB="0" anchor="ctr">
                    <a:noFill/>
                  </a:tcPr>
                </a:tc>
                <a:extLst>
                  <a:ext uri="{0D108BD9-81ED-4DB2-BD59-A6C34878D82A}">
                    <a16:rowId xmlns:a16="http://schemas.microsoft.com/office/drawing/2014/main" val="904104993"/>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245.4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246.7</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247.5</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249.1</a:t>
                      </a:r>
                    </a:p>
                  </a:txBody>
                  <a:tcPr marL="9525" marR="9525" marT="9525" marB="0" anchor="ctr">
                    <a:noFill/>
                  </a:tcPr>
                </a:tc>
                <a:extLst>
                  <a:ext uri="{0D108BD9-81ED-4DB2-BD59-A6C34878D82A}">
                    <a16:rowId xmlns:a16="http://schemas.microsoft.com/office/drawing/2014/main" val="1511968105"/>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250.0</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251.0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252.7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253.7</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256.4</a:t>
                      </a:r>
                    </a:p>
                  </a:txBody>
                  <a:tcPr marL="9525" marR="9525" marT="9525" marB="0" anchor="ctr">
                    <a:noFill/>
                  </a:tcPr>
                </a:tc>
                <a:extLst>
                  <a:ext uri="{0D108BD9-81ED-4DB2-BD59-A6C34878D82A}">
                    <a16:rowId xmlns:a16="http://schemas.microsoft.com/office/drawing/2014/main" val="1498039157"/>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255.4</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256.2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257.1</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257.5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256.9</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256.4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259.0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261.5</a:t>
                      </a:r>
                    </a:p>
                  </a:txBody>
                  <a:tcPr marL="9525" marR="9525" marT="9525" marB="0" anchor="ctr">
                    <a:noFill/>
                  </a:tcPr>
                </a:tc>
                <a:extLst>
                  <a:ext uri="{0D108BD9-81ED-4DB2-BD59-A6C34878D82A}">
                    <a16:rowId xmlns:a16="http://schemas.microsoft.com/office/drawing/2014/main" val="936886066"/>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261.4</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263.7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262.8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264.2</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265.0</a:t>
                      </a:r>
                    </a:p>
                  </a:txBody>
                  <a:tcPr marL="9525" marR="9525" marT="9525" marB="0" anchor="ctr">
                    <a:solidFill>
                      <a:schemeClr val="accent2"/>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264.3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268.2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267.5</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267.9</a:t>
                      </a:r>
                    </a:p>
                  </a:txBody>
                  <a:tcPr marL="9525" marR="9525" marT="9525" marB="0" anchor="ctr">
                    <a:noFill/>
                  </a:tcPr>
                </a:tc>
                <a:extLst>
                  <a:ext uri="{0D108BD9-81ED-4DB2-BD59-A6C34878D82A}">
                    <a16:rowId xmlns:a16="http://schemas.microsoft.com/office/drawing/2014/main" val="1959516620"/>
                  </a:ext>
                </a:extLst>
              </a:tr>
              <a:tr h="317778">
                <a:tc>
                  <a:txBody>
                    <a:bodyPr/>
                    <a:lstStyle/>
                    <a:p>
                      <a:pPr algn="ctr" fontAlgn="b"/>
                      <a:r>
                        <a:rPr lang="en-US" sz="1200" b="1" i="0" u="none" strike="noStrike" dirty="0">
                          <a:solidFill>
                            <a:srgbClr val="000000"/>
                          </a:solidFill>
                          <a:effectLst/>
                          <a:latin typeface="Calibri" panose="020F0502020204030204" pitchFamily="34" charset="0"/>
                        </a:rPr>
                        <a:t>S</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266.9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268.8</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270.5</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274.1</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276.1</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277.9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286.6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281.8</a:t>
                      </a:r>
                    </a:p>
                  </a:txBody>
                  <a:tcPr marL="9525" marR="9525" marT="9525" marB="0" anchor="ctr">
                    <a:noFill/>
                  </a:tcPr>
                </a:tc>
                <a:extLst>
                  <a:ext uri="{0D108BD9-81ED-4DB2-BD59-A6C34878D82A}">
                    <a16:rowId xmlns:a16="http://schemas.microsoft.com/office/drawing/2014/main" val="1034014241"/>
                  </a:ext>
                </a:extLst>
              </a:tr>
              <a:tr h="317778">
                <a:tc>
                  <a:txBody>
                    <a:bodyPr/>
                    <a:lstStyle/>
                    <a:p>
                      <a:pPr algn="ctr" fontAlgn="b"/>
                      <a:r>
                        <a:rPr lang="en-US" sz="1200" b="1" i="0" u="none" strike="noStrike" dirty="0">
                          <a:solidFill>
                            <a:srgbClr val="000000"/>
                          </a:solidFill>
                          <a:effectLst/>
                          <a:latin typeface="Calibri" panose="020F0502020204030204" pitchFamily="34" charset="0"/>
                        </a:rPr>
                        <a:t>O</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281.9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281.6</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275.5</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263.9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269.1</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257.6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261.5</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265.3</a:t>
                      </a:r>
                    </a:p>
                  </a:txBody>
                  <a:tcPr marL="9525" marR="9525" marT="9525" marB="0" anchor="ctr">
                    <a:solidFill>
                      <a:schemeClr val="accent2"/>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extLst>
                  <a:ext uri="{0D108BD9-81ED-4DB2-BD59-A6C34878D82A}">
                    <a16:rowId xmlns:a16="http://schemas.microsoft.com/office/drawing/2014/main" val="4052356919"/>
                  </a:ext>
                </a:extLst>
              </a:tr>
              <a:tr h="317778">
                <a:tc>
                  <a:txBody>
                    <a:bodyPr/>
                    <a:lstStyle/>
                    <a:p>
                      <a:pPr algn="ctr" fontAlgn="b"/>
                      <a:r>
                        <a:rPr lang="en-US" sz="1200" b="1" i="0" u="none" strike="noStrike" dirty="0">
                          <a:solidFill>
                            <a:srgbClr val="000000"/>
                          </a:solidFill>
                          <a:effectLst/>
                          <a:latin typeface="Calibri" panose="020F0502020204030204" pitchFamily="34" charset="0"/>
                        </a:rPr>
                        <a:t>N</a:t>
                      </a:r>
                    </a:p>
                  </a:txBody>
                  <a:tcPr marL="9525" marR="9525" marT="9525" marB="0" anchor="ct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E66827">
                        <a:alpha val="50196"/>
                      </a:srgbClr>
                    </a:solidFill>
                  </a:tcPr>
                </a:tc>
                <a:tc>
                  <a:txBody>
                    <a:bodyPr/>
                    <a:lstStyle/>
                    <a:p>
                      <a:pPr algn="ctr" fontAlgn="b"/>
                      <a:endParaRPr lang="en-US" sz="800" b="1" i="0" u="none" strike="noStrike" dirty="0">
                        <a:solidFill>
                          <a:schemeClr val="bg1"/>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447046799"/>
                  </a:ext>
                </a:extLst>
              </a:tr>
            </a:tbl>
          </a:graphicData>
        </a:graphic>
      </p:graphicFrame>
      <p:sp>
        <p:nvSpPr>
          <p:cNvPr id="6" name="TextBox 5">
            <a:extLst>
              <a:ext uri="{FF2B5EF4-FFF2-40B4-BE49-F238E27FC236}">
                <a16:creationId xmlns:a16="http://schemas.microsoft.com/office/drawing/2014/main" id="{AA91DC84-D07F-9C41-9646-B06532A457D2}"/>
              </a:ext>
            </a:extLst>
          </p:cNvPr>
          <p:cNvSpPr txBox="1"/>
          <p:nvPr/>
        </p:nvSpPr>
        <p:spPr>
          <a:xfrm>
            <a:off x="3196541" y="5698729"/>
            <a:ext cx="1729961" cy="369332"/>
          </a:xfrm>
          <a:prstGeom prst="rect">
            <a:avLst/>
          </a:prstGeom>
          <a:noFill/>
        </p:spPr>
        <p:txBody>
          <a:bodyPr wrap="none" rtlCol="0">
            <a:spAutoFit/>
          </a:bodyPr>
          <a:lstStyle/>
          <a:p>
            <a:r>
              <a:rPr lang="en-US" i="1" dirty="0"/>
              <a:t>265.3 &gt; 252.5?</a:t>
            </a:r>
          </a:p>
        </p:txBody>
      </p:sp>
    </p:spTree>
    <p:extLst>
      <p:ext uri="{BB962C8B-B14F-4D97-AF65-F5344CB8AC3E}">
        <p14:creationId xmlns:p14="http://schemas.microsoft.com/office/powerpoint/2010/main" val="62324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22</a:t>
            </a:fld>
            <a:endParaRPr lang="en-US"/>
          </a:p>
        </p:txBody>
      </p:sp>
      <p:sp>
        <p:nvSpPr>
          <p:cNvPr id="6" name="TextBox 5">
            <a:extLst>
              <a:ext uri="{FF2B5EF4-FFF2-40B4-BE49-F238E27FC236}">
                <a16:creationId xmlns:a16="http://schemas.microsoft.com/office/drawing/2014/main" id="{2A06AF09-D437-214D-937C-854E523F47E7}"/>
              </a:ext>
            </a:extLst>
          </p:cNvPr>
          <p:cNvSpPr txBox="1"/>
          <p:nvPr/>
        </p:nvSpPr>
        <p:spPr>
          <a:xfrm>
            <a:off x="834294" y="1470475"/>
            <a:ext cx="7264677" cy="3170099"/>
          </a:xfrm>
          <a:prstGeom prst="rect">
            <a:avLst/>
          </a:prstGeom>
          <a:noFill/>
        </p:spPr>
        <p:txBody>
          <a:bodyPr wrap="square" rtlCol="0">
            <a:spAutoFit/>
          </a:bodyPr>
          <a:lstStyle/>
          <a:p>
            <a:r>
              <a:rPr lang="en-US" sz="4000" u="sng" dirty="0"/>
              <a:t>The Good News:</a:t>
            </a:r>
          </a:p>
          <a:p>
            <a:r>
              <a:rPr lang="en-US" sz="4000" dirty="0"/>
              <a:t>Defeating timing luck is “easy.”</a:t>
            </a:r>
          </a:p>
          <a:p>
            <a:endParaRPr lang="en-US" sz="4000" dirty="0"/>
          </a:p>
          <a:p>
            <a:r>
              <a:rPr lang="en-US" sz="4000" dirty="0"/>
              <a:t>Every day, just allocate </a:t>
            </a:r>
            <a:r>
              <a:rPr lang="en-US" sz="4000" i="1" dirty="0"/>
              <a:t>equally</a:t>
            </a:r>
            <a:r>
              <a:rPr lang="en-US" sz="4000" dirty="0"/>
              <a:t> to all the possible variations.*</a:t>
            </a:r>
          </a:p>
        </p:txBody>
      </p:sp>
      <p:sp>
        <p:nvSpPr>
          <p:cNvPr id="2" name="Rectangle 1">
            <a:extLst>
              <a:ext uri="{FF2B5EF4-FFF2-40B4-BE49-F238E27FC236}">
                <a16:creationId xmlns:a16="http://schemas.microsoft.com/office/drawing/2014/main" id="{D4ED4D37-EB1D-A64A-B669-A551B0D81825}"/>
              </a:ext>
            </a:extLst>
          </p:cNvPr>
          <p:cNvSpPr/>
          <p:nvPr/>
        </p:nvSpPr>
        <p:spPr>
          <a:xfrm>
            <a:off x="834294" y="5410200"/>
            <a:ext cx="3275256" cy="369332"/>
          </a:xfrm>
          <a:prstGeom prst="rect">
            <a:avLst/>
          </a:prstGeom>
        </p:spPr>
        <p:txBody>
          <a:bodyPr wrap="none">
            <a:spAutoFit/>
          </a:bodyPr>
          <a:lstStyle/>
          <a:p>
            <a:pPr algn="ctr"/>
            <a:r>
              <a:rPr lang="en-US" dirty="0"/>
              <a:t>*Proof available upon request.</a:t>
            </a:r>
          </a:p>
        </p:txBody>
      </p:sp>
    </p:spTree>
    <p:extLst>
      <p:ext uri="{BB962C8B-B14F-4D97-AF65-F5344CB8AC3E}">
        <p14:creationId xmlns:p14="http://schemas.microsoft.com/office/powerpoint/2010/main" val="154310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23</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Trend-Following Equity Market Timing Strategy</a:t>
            </a:r>
          </a:p>
        </p:txBody>
      </p:sp>
      <p:graphicFrame>
        <p:nvGraphicFramePr>
          <p:cNvPr id="10" name="Chart 9">
            <a:extLst>
              <a:ext uri="{FF2B5EF4-FFF2-40B4-BE49-F238E27FC236}">
                <a16:creationId xmlns:a16="http://schemas.microsoft.com/office/drawing/2014/main" id="{5A32EB51-0227-6543-B336-92B09CC7101A}"/>
              </a:ext>
            </a:extLst>
          </p:cNvPr>
          <p:cNvGraphicFramePr>
            <a:graphicFrameLocks/>
          </p:cNvGraphicFramePr>
          <p:nvPr>
            <p:extLst>
              <p:ext uri="{D42A27DB-BD31-4B8C-83A1-F6EECF244321}">
                <p14:modId xmlns:p14="http://schemas.microsoft.com/office/powerpoint/2010/main" val="799976992"/>
              </p:ext>
            </p:extLst>
          </p:nvPr>
        </p:nvGraphicFramePr>
        <p:xfrm>
          <a:off x="457197" y="1389413"/>
          <a:ext cx="8245477" cy="4541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3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45EAB-8CB1-194F-9176-3A315FD8F8A9}"/>
              </a:ext>
            </a:extLst>
          </p:cNvPr>
          <p:cNvSpPr>
            <a:spLocks noGrp="1"/>
          </p:cNvSpPr>
          <p:nvPr>
            <p:ph type="sldNum" sz="quarter" idx="12"/>
          </p:nvPr>
        </p:nvSpPr>
        <p:spPr/>
        <p:txBody>
          <a:bodyPr/>
          <a:lstStyle/>
          <a:p>
            <a:fld id="{242C73B1-8570-774A-9DF6-C3F98F605431}" type="slidenum">
              <a:rPr lang="en-US" smtClean="0"/>
              <a:t>24</a:t>
            </a:fld>
            <a:endParaRPr lang="en-US"/>
          </a:p>
        </p:txBody>
      </p:sp>
      <p:sp>
        <p:nvSpPr>
          <p:cNvPr id="5" name="Content Placeholder 2">
            <a:extLst>
              <a:ext uri="{FF2B5EF4-FFF2-40B4-BE49-F238E27FC236}">
                <a16:creationId xmlns:a16="http://schemas.microsoft.com/office/drawing/2014/main" id="{34D90C7E-9876-ED4E-931D-DB0AA4B44196}"/>
              </a:ext>
            </a:extLst>
          </p:cNvPr>
          <p:cNvSpPr>
            <a:spLocks noGrp="1"/>
          </p:cNvSpPr>
          <p:nvPr>
            <p:ph idx="1"/>
          </p:nvPr>
        </p:nvSpPr>
        <p:spPr>
          <a:xfrm>
            <a:off x="457197" y="579035"/>
            <a:ext cx="7620000" cy="1561678"/>
          </a:xfrm>
        </p:spPr>
        <p:txBody>
          <a:bodyPr>
            <a:normAutofit/>
          </a:bodyPr>
          <a:lstStyle/>
          <a:p>
            <a:r>
              <a:rPr lang="en-US" sz="2600" dirty="0"/>
              <a:t>“Overlapping Portfolios”</a:t>
            </a:r>
          </a:p>
        </p:txBody>
      </p:sp>
      <p:graphicFrame>
        <p:nvGraphicFramePr>
          <p:cNvPr id="8" name="Table 7">
            <a:extLst>
              <a:ext uri="{FF2B5EF4-FFF2-40B4-BE49-F238E27FC236}">
                <a16:creationId xmlns:a16="http://schemas.microsoft.com/office/drawing/2014/main" id="{3503DD28-6F76-3A4C-8F68-F0435EF650E7}"/>
              </a:ext>
            </a:extLst>
          </p:cNvPr>
          <p:cNvGraphicFramePr>
            <a:graphicFrameLocks noGrp="1"/>
          </p:cNvGraphicFramePr>
          <p:nvPr>
            <p:extLst>
              <p:ext uri="{D42A27DB-BD31-4B8C-83A1-F6EECF244321}">
                <p14:modId xmlns:p14="http://schemas.microsoft.com/office/powerpoint/2010/main" val="24656779"/>
              </p:ext>
            </p:extLst>
          </p:nvPr>
        </p:nvGraphicFramePr>
        <p:xfrm>
          <a:off x="457197" y="1626091"/>
          <a:ext cx="8245490" cy="3813336"/>
        </p:xfrm>
        <a:graphic>
          <a:graphicData uri="http://schemas.openxmlformats.org/drawingml/2006/table">
            <a:tbl>
              <a:tblPr firstRow="1" bandRow="1">
                <a:tableStyleId>{2D5ABB26-0587-4C30-8999-92F81FD0307C}</a:tableStyleId>
              </a:tblPr>
              <a:tblGrid>
                <a:gridCol w="374795">
                  <a:extLst>
                    <a:ext uri="{9D8B030D-6E8A-4147-A177-3AD203B41FA5}">
                      <a16:colId xmlns:a16="http://schemas.microsoft.com/office/drawing/2014/main" val="840322274"/>
                    </a:ext>
                  </a:extLst>
                </a:gridCol>
                <a:gridCol w="374795">
                  <a:extLst>
                    <a:ext uri="{9D8B030D-6E8A-4147-A177-3AD203B41FA5}">
                      <a16:colId xmlns:a16="http://schemas.microsoft.com/office/drawing/2014/main" val="2413089525"/>
                    </a:ext>
                  </a:extLst>
                </a:gridCol>
                <a:gridCol w="374795">
                  <a:extLst>
                    <a:ext uri="{9D8B030D-6E8A-4147-A177-3AD203B41FA5}">
                      <a16:colId xmlns:a16="http://schemas.microsoft.com/office/drawing/2014/main" val="1987665430"/>
                    </a:ext>
                  </a:extLst>
                </a:gridCol>
                <a:gridCol w="374795">
                  <a:extLst>
                    <a:ext uri="{9D8B030D-6E8A-4147-A177-3AD203B41FA5}">
                      <a16:colId xmlns:a16="http://schemas.microsoft.com/office/drawing/2014/main" val="998387254"/>
                    </a:ext>
                  </a:extLst>
                </a:gridCol>
                <a:gridCol w="374795">
                  <a:extLst>
                    <a:ext uri="{9D8B030D-6E8A-4147-A177-3AD203B41FA5}">
                      <a16:colId xmlns:a16="http://schemas.microsoft.com/office/drawing/2014/main" val="2762047455"/>
                    </a:ext>
                  </a:extLst>
                </a:gridCol>
                <a:gridCol w="374795">
                  <a:extLst>
                    <a:ext uri="{9D8B030D-6E8A-4147-A177-3AD203B41FA5}">
                      <a16:colId xmlns:a16="http://schemas.microsoft.com/office/drawing/2014/main" val="1359262925"/>
                    </a:ext>
                  </a:extLst>
                </a:gridCol>
                <a:gridCol w="374795">
                  <a:extLst>
                    <a:ext uri="{9D8B030D-6E8A-4147-A177-3AD203B41FA5}">
                      <a16:colId xmlns:a16="http://schemas.microsoft.com/office/drawing/2014/main" val="1085025478"/>
                    </a:ext>
                  </a:extLst>
                </a:gridCol>
                <a:gridCol w="374795">
                  <a:extLst>
                    <a:ext uri="{9D8B030D-6E8A-4147-A177-3AD203B41FA5}">
                      <a16:colId xmlns:a16="http://schemas.microsoft.com/office/drawing/2014/main" val="1383197968"/>
                    </a:ext>
                  </a:extLst>
                </a:gridCol>
                <a:gridCol w="374795">
                  <a:extLst>
                    <a:ext uri="{9D8B030D-6E8A-4147-A177-3AD203B41FA5}">
                      <a16:colId xmlns:a16="http://schemas.microsoft.com/office/drawing/2014/main" val="2914115436"/>
                    </a:ext>
                  </a:extLst>
                </a:gridCol>
                <a:gridCol w="374795">
                  <a:extLst>
                    <a:ext uri="{9D8B030D-6E8A-4147-A177-3AD203B41FA5}">
                      <a16:colId xmlns:a16="http://schemas.microsoft.com/office/drawing/2014/main" val="252436703"/>
                    </a:ext>
                  </a:extLst>
                </a:gridCol>
                <a:gridCol w="374795">
                  <a:extLst>
                    <a:ext uri="{9D8B030D-6E8A-4147-A177-3AD203B41FA5}">
                      <a16:colId xmlns:a16="http://schemas.microsoft.com/office/drawing/2014/main" val="2918728302"/>
                    </a:ext>
                  </a:extLst>
                </a:gridCol>
                <a:gridCol w="374795">
                  <a:extLst>
                    <a:ext uri="{9D8B030D-6E8A-4147-A177-3AD203B41FA5}">
                      <a16:colId xmlns:a16="http://schemas.microsoft.com/office/drawing/2014/main" val="3882590144"/>
                    </a:ext>
                  </a:extLst>
                </a:gridCol>
                <a:gridCol w="374795">
                  <a:extLst>
                    <a:ext uri="{9D8B030D-6E8A-4147-A177-3AD203B41FA5}">
                      <a16:colId xmlns:a16="http://schemas.microsoft.com/office/drawing/2014/main" val="1009030325"/>
                    </a:ext>
                  </a:extLst>
                </a:gridCol>
                <a:gridCol w="374795">
                  <a:extLst>
                    <a:ext uri="{9D8B030D-6E8A-4147-A177-3AD203B41FA5}">
                      <a16:colId xmlns:a16="http://schemas.microsoft.com/office/drawing/2014/main" val="3834108338"/>
                    </a:ext>
                  </a:extLst>
                </a:gridCol>
                <a:gridCol w="374795">
                  <a:extLst>
                    <a:ext uri="{9D8B030D-6E8A-4147-A177-3AD203B41FA5}">
                      <a16:colId xmlns:a16="http://schemas.microsoft.com/office/drawing/2014/main" val="1362703059"/>
                    </a:ext>
                  </a:extLst>
                </a:gridCol>
                <a:gridCol w="374795">
                  <a:extLst>
                    <a:ext uri="{9D8B030D-6E8A-4147-A177-3AD203B41FA5}">
                      <a16:colId xmlns:a16="http://schemas.microsoft.com/office/drawing/2014/main" val="3878441153"/>
                    </a:ext>
                  </a:extLst>
                </a:gridCol>
                <a:gridCol w="374795">
                  <a:extLst>
                    <a:ext uri="{9D8B030D-6E8A-4147-A177-3AD203B41FA5}">
                      <a16:colId xmlns:a16="http://schemas.microsoft.com/office/drawing/2014/main" val="651757671"/>
                    </a:ext>
                  </a:extLst>
                </a:gridCol>
                <a:gridCol w="374795">
                  <a:extLst>
                    <a:ext uri="{9D8B030D-6E8A-4147-A177-3AD203B41FA5}">
                      <a16:colId xmlns:a16="http://schemas.microsoft.com/office/drawing/2014/main" val="3112592476"/>
                    </a:ext>
                  </a:extLst>
                </a:gridCol>
                <a:gridCol w="374795">
                  <a:extLst>
                    <a:ext uri="{9D8B030D-6E8A-4147-A177-3AD203B41FA5}">
                      <a16:colId xmlns:a16="http://schemas.microsoft.com/office/drawing/2014/main" val="2035694479"/>
                    </a:ext>
                  </a:extLst>
                </a:gridCol>
                <a:gridCol w="374795">
                  <a:extLst>
                    <a:ext uri="{9D8B030D-6E8A-4147-A177-3AD203B41FA5}">
                      <a16:colId xmlns:a16="http://schemas.microsoft.com/office/drawing/2014/main" val="3888557978"/>
                    </a:ext>
                  </a:extLst>
                </a:gridCol>
                <a:gridCol w="374795">
                  <a:extLst>
                    <a:ext uri="{9D8B030D-6E8A-4147-A177-3AD203B41FA5}">
                      <a16:colId xmlns:a16="http://schemas.microsoft.com/office/drawing/2014/main" val="252970083"/>
                    </a:ext>
                  </a:extLst>
                </a:gridCol>
                <a:gridCol w="374795">
                  <a:extLst>
                    <a:ext uri="{9D8B030D-6E8A-4147-A177-3AD203B41FA5}">
                      <a16:colId xmlns:a16="http://schemas.microsoft.com/office/drawing/2014/main" val="2094551668"/>
                    </a:ext>
                  </a:extLst>
                </a:gridCol>
              </a:tblGrid>
              <a:tr h="317778">
                <a:tc>
                  <a:txBody>
                    <a:bodyPr/>
                    <a:lstStyle/>
                    <a:p>
                      <a:pPr algn="ctr"/>
                      <a:endParaRPr lang="en-US" sz="1200" b="1" dirty="0"/>
                    </a:p>
                  </a:txBody>
                  <a:tcPr anchor="ctr"/>
                </a:tc>
                <a:tc>
                  <a:txBody>
                    <a:bodyPr/>
                    <a:lstStyle/>
                    <a:p>
                      <a:pPr algn="ctr"/>
                      <a:r>
                        <a:rPr lang="en-US" sz="1200" b="1" dirty="0"/>
                        <a:t>1</a:t>
                      </a:r>
                    </a:p>
                  </a:txBody>
                  <a:tcPr anchor="ctr"/>
                </a:tc>
                <a:tc>
                  <a:txBody>
                    <a:bodyPr/>
                    <a:lstStyle/>
                    <a:p>
                      <a:pPr algn="ctr"/>
                      <a:r>
                        <a:rPr lang="en-US" sz="1200" b="1" dirty="0"/>
                        <a:t>2</a:t>
                      </a:r>
                    </a:p>
                  </a:txBody>
                  <a:tcPr anchor="ctr"/>
                </a:tc>
                <a:tc>
                  <a:txBody>
                    <a:bodyPr/>
                    <a:lstStyle/>
                    <a:p>
                      <a:pPr algn="ctr"/>
                      <a:r>
                        <a:rPr lang="en-US" sz="1200" b="1" dirty="0"/>
                        <a:t>3</a:t>
                      </a:r>
                    </a:p>
                  </a:txBody>
                  <a:tcPr anchor="ctr"/>
                </a:tc>
                <a:tc>
                  <a:txBody>
                    <a:bodyPr/>
                    <a:lstStyle/>
                    <a:p>
                      <a:pPr algn="ctr"/>
                      <a:r>
                        <a:rPr lang="en-US" sz="1200" b="1" dirty="0"/>
                        <a:t>4</a:t>
                      </a:r>
                    </a:p>
                  </a:txBody>
                  <a:tcPr anchor="ctr"/>
                </a:tc>
                <a:tc>
                  <a:txBody>
                    <a:bodyPr/>
                    <a:lstStyle/>
                    <a:p>
                      <a:pPr algn="ctr"/>
                      <a:r>
                        <a:rPr lang="en-US" sz="1200" b="1" dirty="0"/>
                        <a:t>5</a:t>
                      </a:r>
                    </a:p>
                  </a:txBody>
                  <a:tcPr anchor="ctr"/>
                </a:tc>
                <a:tc>
                  <a:txBody>
                    <a:bodyPr/>
                    <a:lstStyle/>
                    <a:p>
                      <a:pPr algn="ctr"/>
                      <a:r>
                        <a:rPr lang="en-US" sz="1200" b="1" dirty="0"/>
                        <a:t>6</a:t>
                      </a:r>
                    </a:p>
                  </a:txBody>
                  <a:tcPr anchor="ctr"/>
                </a:tc>
                <a:tc>
                  <a:txBody>
                    <a:bodyPr/>
                    <a:lstStyle/>
                    <a:p>
                      <a:pPr algn="ctr"/>
                      <a:r>
                        <a:rPr lang="en-US" sz="1200" b="1" dirty="0"/>
                        <a:t>7</a:t>
                      </a:r>
                    </a:p>
                  </a:txBody>
                  <a:tcPr anchor="ctr"/>
                </a:tc>
                <a:tc>
                  <a:txBody>
                    <a:bodyPr/>
                    <a:lstStyle/>
                    <a:p>
                      <a:pPr algn="ctr"/>
                      <a:r>
                        <a:rPr lang="en-US" sz="1200" b="1" dirty="0"/>
                        <a:t>8</a:t>
                      </a:r>
                    </a:p>
                  </a:txBody>
                  <a:tcPr anchor="ctr"/>
                </a:tc>
                <a:tc>
                  <a:txBody>
                    <a:bodyPr/>
                    <a:lstStyle/>
                    <a:p>
                      <a:pPr algn="ctr"/>
                      <a:r>
                        <a:rPr lang="en-US" sz="1200" b="1" dirty="0"/>
                        <a:t>9</a:t>
                      </a:r>
                    </a:p>
                  </a:txBody>
                  <a:tcPr anchor="ctr"/>
                </a:tc>
                <a:tc>
                  <a:txBody>
                    <a:bodyPr/>
                    <a:lstStyle/>
                    <a:p>
                      <a:pPr algn="ctr"/>
                      <a:r>
                        <a:rPr lang="en-US" sz="1200" b="1" dirty="0"/>
                        <a:t>10</a:t>
                      </a:r>
                    </a:p>
                  </a:txBody>
                  <a:tcPr anchor="ctr"/>
                </a:tc>
                <a:tc>
                  <a:txBody>
                    <a:bodyPr/>
                    <a:lstStyle/>
                    <a:p>
                      <a:pPr algn="ctr"/>
                      <a:r>
                        <a:rPr lang="en-US" sz="1200" b="1" dirty="0"/>
                        <a:t>11</a:t>
                      </a:r>
                    </a:p>
                  </a:txBody>
                  <a:tcPr anchor="ctr"/>
                </a:tc>
                <a:tc>
                  <a:txBody>
                    <a:bodyPr/>
                    <a:lstStyle/>
                    <a:p>
                      <a:pPr algn="ctr"/>
                      <a:r>
                        <a:rPr lang="en-US" sz="1200" b="1" dirty="0"/>
                        <a:t>12</a:t>
                      </a:r>
                    </a:p>
                  </a:txBody>
                  <a:tcPr anchor="ctr"/>
                </a:tc>
                <a:tc>
                  <a:txBody>
                    <a:bodyPr/>
                    <a:lstStyle/>
                    <a:p>
                      <a:pPr algn="ctr"/>
                      <a:r>
                        <a:rPr lang="en-US" sz="1200" b="1" dirty="0"/>
                        <a:t>13</a:t>
                      </a:r>
                    </a:p>
                  </a:txBody>
                  <a:tcPr anchor="ctr"/>
                </a:tc>
                <a:tc>
                  <a:txBody>
                    <a:bodyPr/>
                    <a:lstStyle/>
                    <a:p>
                      <a:pPr algn="ctr"/>
                      <a:r>
                        <a:rPr lang="en-US" sz="1200" b="1" dirty="0"/>
                        <a:t>14</a:t>
                      </a:r>
                    </a:p>
                  </a:txBody>
                  <a:tcPr anchor="ctr"/>
                </a:tc>
                <a:tc>
                  <a:txBody>
                    <a:bodyPr/>
                    <a:lstStyle/>
                    <a:p>
                      <a:pPr algn="ctr"/>
                      <a:r>
                        <a:rPr lang="en-US" sz="1200" b="1" dirty="0"/>
                        <a:t>15</a:t>
                      </a:r>
                    </a:p>
                  </a:txBody>
                  <a:tcPr anchor="ctr"/>
                </a:tc>
                <a:tc>
                  <a:txBody>
                    <a:bodyPr/>
                    <a:lstStyle/>
                    <a:p>
                      <a:pPr algn="ctr"/>
                      <a:r>
                        <a:rPr lang="en-US" sz="1200" b="1" dirty="0"/>
                        <a:t>16</a:t>
                      </a:r>
                    </a:p>
                  </a:txBody>
                  <a:tcPr anchor="ctr"/>
                </a:tc>
                <a:tc>
                  <a:txBody>
                    <a:bodyPr/>
                    <a:lstStyle/>
                    <a:p>
                      <a:pPr algn="ctr"/>
                      <a:r>
                        <a:rPr lang="en-US" sz="1200" b="1" dirty="0"/>
                        <a:t>17</a:t>
                      </a:r>
                    </a:p>
                  </a:txBody>
                  <a:tcPr anchor="ctr"/>
                </a:tc>
                <a:tc>
                  <a:txBody>
                    <a:bodyPr/>
                    <a:lstStyle/>
                    <a:p>
                      <a:pPr algn="ctr"/>
                      <a:r>
                        <a:rPr lang="en-US" sz="1200" b="1" dirty="0"/>
                        <a:t>18</a:t>
                      </a:r>
                    </a:p>
                  </a:txBody>
                  <a:tcPr anchor="ctr"/>
                </a:tc>
                <a:tc>
                  <a:txBody>
                    <a:bodyPr/>
                    <a:lstStyle/>
                    <a:p>
                      <a:pPr algn="ctr"/>
                      <a:r>
                        <a:rPr lang="en-US" sz="1200" b="1" dirty="0"/>
                        <a:t>19</a:t>
                      </a:r>
                    </a:p>
                  </a:txBody>
                  <a:tcPr anchor="ctr"/>
                </a:tc>
                <a:tc>
                  <a:txBody>
                    <a:bodyPr/>
                    <a:lstStyle/>
                    <a:p>
                      <a:pPr algn="ctr"/>
                      <a:r>
                        <a:rPr lang="en-US" sz="1200" b="1" dirty="0"/>
                        <a:t>20</a:t>
                      </a:r>
                    </a:p>
                  </a:txBody>
                  <a:tcPr anchor="ctr"/>
                </a:tc>
                <a:tc>
                  <a:txBody>
                    <a:bodyPr/>
                    <a:lstStyle/>
                    <a:p>
                      <a:pPr algn="ctr"/>
                      <a:r>
                        <a:rPr lang="en-US" sz="1200" b="1" dirty="0"/>
                        <a:t>21</a:t>
                      </a:r>
                    </a:p>
                  </a:txBody>
                  <a:tcPr anchor="ctr"/>
                </a:tc>
                <a:extLst>
                  <a:ext uri="{0D108BD9-81ED-4DB2-BD59-A6C34878D82A}">
                    <a16:rowId xmlns:a16="http://schemas.microsoft.com/office/drawing/2014/main" val="353781269"/>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235.2</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234.9</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235.2</a:t>
                      </a:r>
                    </a:p>
                  </a:txBody>
                  <a:tcPr marL="9525" marR="9525" marT="9525" marB="0" anchor="ctr">
                    <a:solidFill>
                      <a:srgbClr val="01ADD9"/>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235.9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235.8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235.4</a:t>
                      </a:r>
                    </a:p>
                  </a:txBody>
                  <a:tcPr marL="9525" marR="9525" marT="9525" marB="0" anchor="ctr">
                    <a:solidFill>
                      <a:schemeClr val="accent2"/>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236.7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232.3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237.9</a:t>
                      </a:r>
                    </a:p>
                  </a:txBody>
                  <a:tcPr marL="9525" marR="9525" marT="9525" marB="0" anchor="ctr">
                    <a:noFill/>
                  </a:tcPr>
                </a:tc>
                <a:extLst>
                  <a:ext uri="{0D108BD9-81ED-4DB2-BD59-A6C34878D82A}">
                    <a16:rowId xmlns:a16="http://schemas.microsoft.com/office/drawing/2014/main" val="2290571402"/>
                  </a:ext>
                </a:extLst>
              </a:tr>
              <a:tr h="317778">
                <a:tc>
                  <a:txBody>
                    <a:bodyPr/>
                    <a:lstStyle/>
                    <a:p>
                      <a:pPr algn="ctr" fontAlgn="b"/>
                      <a:r>
                        <a:rPr lang="en-US" sz="1200" b="1" i="0" u="none" strike="noStrike" dirty="0">
                          <a:solidFill>
                            <a:srgbClr val="000000"/>
                          </a:solidFill>
                          <a:effectLst/>
                          <a:latin typeface="Calibri" panose="020F0502020204030204" pitchFamily="34" charset="0"/>
                        </a:rPr>
                        <a:t>F</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239.8</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240.6</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240.4</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240.9</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238.9</a:t>
                      </a:r>
                    </a:p>
                  </a:txBody>
                  <a:tcPr marL="9525" marR="9525" marT="9525" marB="0" anchor="ctr">
                    <a:noFill/>
                  </a:tcPr>
                </a:tc>
                <a:extLst>
                  <a:ext uri="{0D108BD9-81ED-4DB2-BD59-A6C34878D82A}">
                    <a16:rowId xmlns:a16="http://schemas.microsoft.com/office/drawing/2014/main" val="1233848027"/>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239.4</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tc>
                <a:tc>
                  <a:txBody>
                    <a:bodyPr/>
                    <a:lstStyle/>
                    <a:p>
                      <a:pPr algn="ctr" fontAlgn="b"/>
                      <a:r>
                        <a:rPr lang="en-US" sz="800" b="1" i="0" u="none" strike="noStrike">
                          <a:solidFill>
                            <a:schemeClr val="bg1"/>
                          </a:solidFill>
                          <a:effectLst/>
                          <a:latin typeface="Calibri" panose="020F0502020204030204" pitchFamily="34" charset="0"/>
                        </a:rPr>
                        <a:t>240.3</a:t>
                      </a:r>
                    </a:p>
                  </a:txBody>
                  <a:tcPr marL="9525" marR="9525" marT="9525" marB="0" anchor="ctr">
                    <a:solidFill>
                      <a:srgbClr val="01ADD9"/>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238.1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239.8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242.0</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244.3</a:t>
                      </a:r>
                    </a:p>
                  </a:txBody>
                  <a:tcPr marL="9525" marR="9525" marT="9525" marB="0" anchor="ctr">
                    <a:noFill/>
                  </a:tcPr>
                </a:tc>
                <a:extLst>
                  <a:ext uri="{0D108BD9-81ED-4DB2-BD59-A6C34878D82A}">
                    <a16:rowId xmlns:a16="http://schemas.microsoft.com/office/drawing/2014/main" val="882929827"/>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244.5</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241.3</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241.7</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240.5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242.4</a:t>
                      </a:r>
                    </a:p>
                  </a:txBody>
                  <a:tcPr marL="9525" marR="9525" marT="9525" marB="0" anchor="ctr">
                    <a:noFill/>
                  </a:tcPr>
                </a:tc>
                <a:extLst>
                  <a:ext uri="{0D108BD9-81ED-4DB2-BD59-A6C34878D82A}">
                    <a16:rowId xmlns:a16="http://schemas.microsoft.com/office/drawing/2014/main" val="904104993"/>
                  </a:ext>
                </a:extLst>
              </a:tr>
              <a:tr h="317778">
                <a:tc>
                  <a:txBody>
                    <a:bodyPr/>
                    <a:lstStyle/>
                    <a:p>
                      <a:pPr algn="ctr" fontAlgn="b"/>
                      <a:r>
                        <a:rPr lang="en-US" sz="1200" b="1" i="0" u="none" strike="noStrike" dirty="0">
                          <a:solidFill>
                            <a:srgbClr val="000000"/>
                          </a:solidFill>
                          <a:effectLst/>
                          <a:latin typeface="Calibri" panose="020F0502020204030204" pitchFamily="34" charset="0"/>
                        </a:rPr>
                        <a:t>M</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245.0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245.4</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243.6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244.4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244.1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246.7</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247.5</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247.9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247.8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248.8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249.1</a:t>
                      </a:r>
                    </a:p>
                  </a:txBody>
                  <a:tcPr marL="9525" marR="9525" marT="9525" marB="0" anchor="ctr">
                    <a:noFill/>
                  </a:tcPr>
                </a:tc>
                <a:extLst>
                  <a:ext uri="{0D108BD9-81ED-4DB2-BD59-A6C34878D82A}">
                    <a16:rowId xmlns:a16="http://schemas.microsoft.com/office/drawing/2014/main" val="1511968105"/>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250.0</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251.0</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251.6</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252.7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253.7</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253.7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254.4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254.3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256.4</a:t>
                      </a:r>
                    </a:p>
                  </a:txBody>
                  <a:tcPr marL="9525" marR="9525" marT="9525" marB="0" anchor="ctr">
                    <a:noFill/>
                  </a:tcPr>
                </a:tc>
                <a:extLst>
                  <a:ext uri="{0D108BD9-81ED-4DB2-BD59-A6C34878D82A}">
                    <a16:rowId xmlns:a16="http://schemas.microsoft.com/office/drawing/2014/main" val="1498039157"/>
                  </a:ext>
                </a:extLst>
              </a:tr>
              <a:tr h="317778">
                <a:tc>
                  <a:txBody>
                    <a:bodyPr/>
                    <a:lstStyle/>
                    <a:p>
                      <a:pPr algn="ctr" fontAlgn="b"/>
                      <a:r>
                        <a:rPr lang="en-US" sz="1200" b="1" i="0" u="none" strike="noStrike" dirty="0">
                          <a:solidFill>
                            <a:srgbClr val="000000"/>
                          </a:solidFill>
                          <a:effectLst/>
                          <a:latin typeface="Calibri" panose="020F0502020204030204" pitchFamily="34" charset="0"/>
                        </a:rPr>
                        <a:t>J</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255.4</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255.8</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256.2</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257.1</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257.5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257.8</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256.9</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256.4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255.1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257.0</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258.7</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258.4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259.0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258.9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261.5</a:t>
                      </a:r>
                    </a:p>
                  </a:txBody>
                  <a:tcPr marL="9525" marR="9525" marT="9525" marB="0" anchor="ctr">
                    <a:noFill/>
                  </a:tcPr>
                </a:tc>
                <a:extLst>
                  <a:ext uri="{0D108BD9-81ED-4DB2-BD59-A6C34878D82A}">
                    <a16:rowId xmlns:a16="http://schemas.microsoft.com/office/drawing/2014/main" val="936886066"/>
                  </a:ext>
                </a:extLst>
              </a:tr>
              <a:tr h="317778">
                <a:tc>
                  <a:txBody>
                    <a:bodyPr/>
                    <a:lstStyle/>
                    <a:p>
                      <a:pPr algn="ctr" fontAlgn="b"/>
                      <a:r>
                        <a:rPr lang="en-US" sz="1200" b="1" i="0" u="none" strike="noStrike" dirty="0">
                          <a:solidFill>
                            <a:srgbClr val="000000"/>
                          </a:solidFill>
                          <a:effectLst/>
                          <a:latin typeface="Calibri" panose="020F0502020204030204" pitchFamily="34" charset="0"/>
                        </a:rPr>
                        <a:t>A</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261.4</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263.7</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263.1</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262.8</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261.9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264.2</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265.0</a:t>
                      </a:r>
                    </a:p>
                  </a:txBody>
                  <a:tcPr marL="9525" marR="9525" marT="9525" marB="0" anchor="ctr">
                    <a:solidFill>
                      <a:schemeClr val="accent2"/>
                    </a:solid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265.4</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264.3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266.5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268.2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267.5</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267.2</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267.9</a:t>
                      </a:r>
                    </a:p>
                  </a:txBody>
                  <a:tcPr marL="9525" marR="9525" marT="9525" marB="0" anchor="ctr">
                    <a:noFill/>
                  </a:tcPr>
                </a:tc>
                <a:extLst>
                  <a:ext uri="{0D108BD9-81ED-4DB2-BD59-A6C34878D82A}">
                    <a16:rowId xmlns:a16="http://schemas.microsoft.com/office/drawing/2014/main" val="1959516620"/>
                  </a:ext>
                </a:extLst>
              </a:tr>
              <a:tr h="317778">
                <a:tc>
                  <a:txBody>
                    <a:bodyPr/>
                    <a:lstStyle/>
                    <a:p>
                      <a:pPr algn="ctr" fontAlgn="b"/>
                      <a:r>
                        <a:rPr lang="en-US" sz="1200" b="1" i="0" u="none" strike="noStrike" dirty="0">
                          <a:solidFill>
                            <a:srgbClr val="000000"/>
                          </a:solidFill>
                          <a:effectLst/>
                          <a:latin typeface="Calibri" panose="020F0502020204030204" pitchFamily="34" charset="0"/>
                        </a:rPr>
                        <a:t>S</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266.9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268.8</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270.5</a:t>
                      </a:r>
                    </a:p>
                  </a:txBody>
                  <a:tcPr marL="9525" marR="9525" marT="9525" marB="0" anchor="ctr">
                    <a:solidFill>
                      <a:srgbClr val="01ADD9"/>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271.6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273.9</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274.5</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274.1</a:t>
                      </a:r>
                    </a:p>
                  </a:txBody>
                  <a:tcPr marL="9525" marR="9525" marT="9525" marB="0" anchor="ctr">
                    <a:noFill/>
                  </a:tcPr>
                </a:tc>
                <a:tc>
                  <a:txBody>
                    <a:bodyPr/>
                    <a:lstStyle/>
                    <a:p>
                      <a:pPr algn="ctr" fontAlgn="b"/>
                      <a:r>
                        <a:rPr lang="en-US" sz="800" b="1" i="0" u="none" strike="noStrike" dirty="0">
                          <a:solidFill>
                            <a:schemeClr val="bg1"/>
                          </a:solidFill>
                          <a:effectLst/>
                          <a:latin typeface="Calibri" panose="020F0502020204030204" pitchFamily="34" charset="0"/>
                        </a:rPr>
                        <a:t>276.1</a:t>
                      </a:r>
                    </a:p>
                  </a:txBody>
                  <a:tcPr marL="9525" marR="9525" marT="9525" marB="0" anchor="ctr">
                    <a:solidFill>
                      <a:schemeClr val="accent2"/>
                    </a:solid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277.9</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277.0</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279.6</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279.1</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280.4</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282.7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283.2</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283.3</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286.6</a:t>
                      </a:r>
                    </a:p>
                  </a:txBody>
                  <a:tcPr marL="9525" marR="9525" marT="9525" marB="0" anchor="ctr">
                    <a:noFill/>
                  </a:tcP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284.7</a:t>
                      </a:r>
                    </a:p>
                  </a:txBody>
                  <a:tcPr marL="9525" marR="9525" marT="9525" marB="0" anchor="ctr">
                    <a:noFill/>
                  </a:tcPr>
                </a:tc>
                <a:tc>
                  <a:txBody>
                    <a:bodyPr/>
                    <a:lstStyle/>
                    <a:p>
                      <a:pPr algn="ctr" fontAlgn="b"/>
                      <a:r>
                        <a:rPr lang="en-US" sz="800" b="0" i="0" u="none" strike="noStrike">
                          <a:solidFill>
                            <a:schemeClr val="bg1">
                              <a:lumMod val="75000"/>
                            </a:schemeClr>
                          </a:solidFill>
                          <a:effectLst/>
                          <a:latin typeface="Calibri" panose="020F0502020204030204" pitchFamily="34" charset="0"/>
                        </a:rPr>
                        <a:t>281.8</a:t>
                      </a:r>
                    </a:p>
                  </a:txBody>
                  <a:tcPr marL="9525" marR="9525" marT="9525" marB="0" anchor="ctr">
                    <a:noFill/>
                  </a:tcPr>
                </a:tc>
                <a:extLst>
                  <a:ext uri="{0D108BD9-81ED-4DB2-BD59-A6C34878D82A}">
                    <a16:rowId xmlns:a16="http://schemas.microsoft.com/office/drawing/2014/main" val="1034014241"/>
                  </a:ext>
                </a:extLst>
              </a:tr>
              <a:tr h="317778">
                <a:tc>
                  <a:txBody>
                    <a:bodyPr/>
                    <a:lstStyle/>
                    <a:p>
                      <a:pPr algn="ctr" fontAlgn="b"/>
                      <a:r>
                        <a:rPr lang="en-US" sz="1200" b="1" i="0" u="none" strike="noStrike" dirty="0">
                          <a:solidFill>
                            <a:srgbClr val="000000"/>
                          </a:solidFill>
                          <a:effectLst/>
                          <a:latin typeface="Calibri" panose="020F0502020204030204" pitchFamily="34" charset="0"/>
                        </a:rPr>
                        <a:t>O</a:t>
                      </a:r>
                    </a:p>
                  </a:txBody>
                  <a:tcPr marL="9525" marR="9525" marT="9525" marB="0" anchor="ctr"/>
                </a:tc>
                <a:tc>
                  <a:txBody>
                    <a:bodyPr/>
                    <a:lstStyle/>
                    <a:p>
                      <a:pPr algn="ctr" fontAlgn="b"/>
                      <a:r>
                        <a:rPr lang="en-US" sz="800" b="0" i="0" u="none" strike="noStrike">
                          <a:solidFill>
                            <a:schemeClr val="bg1">
                              <a:lumMod val="75000"/>
                            </a:schemeClr>
                          </a:solidFill>
                          <a:effectLst/>
                          <a:latin typeface="Calibri" panose="020F0502020204030204" pitchFamily="34" charset="0"/>
                        </a:rPr>
                        <a:t>281.9</a:t>
                      </a:r>
                    </a:p>
                  </a:txBody>
                  <a:tcPr marL="9525" marR="9525" marT="9525" marB="0" anchor="ctr"/>
                </a:tc>
                <a:tc>
                  <a:txBody>
                    <a:bodyPr/>
                    <a:lstStyle/>
                    <a:p>
                      <a:pPr algn="ctr" fontAlgn="b"/>
                      <a:r>
                        <a:rPr lang="en-US" sz="800" b="0" i="0" u="none" strike="noStrike" dirty="0">
                          <a:solidFill>
                            <a:schemeClr val="bg1">
                              <a:lumMod val="75000"/>
                            </a:schemeClr>
                          </a:solidFill>
                          <a:effectLst/>
                          <a:latin typeface="Calibri" panose="020F0502020204030204" pitchFamily="34" charset="0"/>
                        </a:rPr>
                        <a:t>281.6</a:t>
                      </a:r>
                    </a:p>
                  </a:txBody>
                  <a:tcPr marL="9525" marR="9525" marT="9525" marB="0" anchor="ctr"/>
                </a:tc>
                <a:tc>
                  <a:txBody>
                    <a:bodyPr/>
                    <a:lstStyle/>
                    <a:p>
                      <a:pPr algn="ctr" fontAlgn="b"/>
                      <a:r>
                        <a:rPr lang="en-US" sz="800" b="1" i="0" u="none" strike="noStrike" dirty="0">
                          <a:solidFill>
                            <a:schemeClr val="bg1"/>
                          </a:solidFill>
                          <a:effectLst/>
                          <a:latin typeface="Calibri" panose="020F0502020204030204" pitchFamily="34" charset="0"/>
                        </a:rPr>
                        <a:t>275.5</a:t>
                      </a:r>
                    </a:p>
                  </a:txBody>
                  <a:tcPr marL="9525" marR="9525" marT="9525" marB="0" anchor="ctr">
                    <a:solidFill>
                      <a:srgbClr val="01ADD9"/>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01ADD9">
                        <a:alpha val="50196"/>
                      </a:srgbClr>
                    </a:solidFill>
                  </a:tcPr>
                </a:tc>
                <a:tc>
                  <a:txBody>
                    <a:bodyPr/>
                    <a:lstStyle/>
                    <a:p>
                      <a:pPr algn="ctr" fontAlgn="b"/>
                      <a:endParaRPr lang="en-US" sz="8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49804"/>
                      </a:srgbClr>
                    </a:solidFill>
                  </a:tcPr>
                </a:tc>
                <a:extLst>
                  <a:ext uri="{0D108BD9-81ED-4DB2-BD59-A6C34878D82A}">
                    <a16:rowId xmlns:a16="http://schemas.microsoft.com/office/drawing/2014/main" val="4052356919"/>
                  </a:ext>
                </a:extLst>
              </a:tr>
              <a:tr h="317778">
                <a:tc>
                  <a:txBody>
                    <a:bodyPr/>
                    <a:lstStyle/>
                    <a:p>
                      <a:pPr algn="ctr" fontAlgn="b"/>
                      <a:r>
                        <a:rPr lang="en-US" sz="1200" b="1" i="0" u="none" strike="noStrike" dirty="0">
                          <a:solidFill>
                            <a:srgbClr val="000000"/>
                          </a:solidFill>
                          <a:effectLst/>
                          <a:latin typeface="Calibri" panose="020F0502020204030204" pitchFamily="34" charset="0"/>
                        </a:rPr>
                        <a:t>N</a:t>
                      </a:r>
                    </a:p>
                  </a:txBody>
                  <a:tcPr marL="9525" marR="9525" marT="9525" marB="0" anchor="ct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50196"/>
                      </a:srgbClr>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solidFill>
                      <a:srgbClr val="7E8777">
                        <a:alpha val="50196"/>
                      </a:srgbClr>
                    </a:solidFill>
                  </a:tcPr>
                </a:tc>
                <a:tc>
                  <a:txBody>
                    <a:bodyPr/>
                    <a:lstStyle/>
                    <a:p>
                      <a:pPr algn="ctr" fontAlgn="b"/>
                      <a:endParaRPr lang="en-US" sz="800" b="1" i="0" u="none" strike="noStrike" dirty="0">
                        <a:solidFill>
                          <a:schemeClr val="bg1"/>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chemeClr val="bg1">
                            <a:lumMod val="75000"/>
                          </a:schemeClr>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4794687"/>
                  </a:ext>
                </a:extLst>
              </a:tr>
            </a:tbl>
          </a:graphicData>
        </a:graphic>
      </p:graphicFrame>
      <p:sp>
        <p:nvSpPr>
          <p:cNvPr id="2" name="TextBox 1">
            <a:extLst>
              <a:ext uri="{FF2B5EF4-FFF2-40B4-BE49-F238E27FC236}">
                <a16:creationId xmlns:a16="http://schemas.microsoft.com/office/drawing/2014/main" id="{9855FB99-3223-CB44-8FC2-48E967999C80}"/>
              </a:ext>
            </a:extLst>
          </p:cNvPr>
          <p:cNvSpPr txBox="1"/>
          <p:nvPr/>
        </p:nvSpPr>
        <p:spPr>
          <a:xfrm>
            <a:off x="4960659" y="4791920"/>
            <a:ext cx="3012363" cy="338554"/>
          </a:xfrm>
          <a:prstGeom prst="rect">
            <a:avLst/>
          </a:prstGeom>
          <a:noFill/>
        </p:spPr>
        <p:txBody>
          <a:bodyPr wrap="none" rtlCol="0">
            <a:spAutoFit/>
          </a:bodyPr>
          <a:lstStyle/>
          <a:p>
            <a:r>
              <a:rPr lang="en-US" sz="1600" b="1" i="1" dirty="0"/>
              <a:t>Overlapping Holding Periods</a:t>
            </a:r>
          </a:p>
        </p:txBody>
      </p:sp>
    </p:spTree>
    <p:extLst>
      <p:ext uri="{BB962C8B-B14F-4D97-AF65-F5344CB8AC3E}">
        <p14:creationId xmlns:p14="http://schemas.microsoft.com/office/powerpoint/2010/main" val="307468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25</a:t>
            </a:fld>
            <a:endParaRPr lang="en-US"/>
          </a:p>
        </p:txBody>
      </p:sp>
      <p:sp>
        <p:nvSpPr>
          <p:cNvPr id="6" name="TextBox 5">
            <a:extLst>
              <a:ext uri="{FF2B5EF4-FFF2-40B4-BE49-F238E27FC236}">
                <a16:creationId xmlns:a16="http://schemas.microsoft.com/office/drawing/2014/main" id="{F83815EA-504A-174C-A26F-C276183AD145}"/>
              </a:ext>
            </a:extLst>
          </p:cNvPr>
          <p:cNvSpPr txBox="1"/>
          <p:nvPr/>
        </p:nvSpPr>
        <p:spPr>
          <a:xfrm>
            <a:off x="1089656" y="1836109"/>
            <a:ext cx="7264677" cy="3170099"/>
          </a:xfrm>
          <a:prstGeom prst="rect">
            <a:avLst/>
          </a:prstGeom>
          <a:noFill/>
        </p:spPr>
        <p:txBody>
          <a:bodyPr wrap="square" rtlCol="0">
            <a:spAutoFit/>
          </a:bodyPr>
          <a:lstStyle/>
          <a:p>
            <a:r>
              <a:rPr lang="en-US" sz="4000" dirty="0"/>
              <a:t>Overlapping portfolios?  That’s a lot of work.</a:t>
            </a:r>
          </a:p>
          <a:p>
            <a:endParaRPr lang="en-US" sz="4000" dirty="0"/>
          </a:p>
          <a:p>
            <a:r>
              <a:rPr lang="en-US" sz="4000" dirty="0"/>
              <a:t>Can we estimate the size of timing luck ex-ante?</a:t>
            </a:r>
          </a:p>
        </p:txBody>
      </p:sp>
    </p:spTree>
    <p:extLst>
      <p:ext uri="{BB962C8B-B14F-4D97-AF65-F5344CB8AC3E}">
        <p14:creationId xmlns:p14="http://schemas.microsoft.com/office/powerpoint/2010/main" val="9293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26</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“Overlapping Portfolios”</a:t>
            </a:r>
          </a:p>
        </p:txBody>
      </p:sp>
      <p:sp>
        <p:nvSpPr>
          <p:cNvPr id="12" name="TextBox 11">
            <a:extLst>
              <a:ext uri="{FF2B5EF4-FFF2-40B4-BE49-F238E27FC236}">
                <a16:creationId xmlns:a16="http://schemas.microsoft.com/office/drawing/2014/main" id="{BDEC0FD4-558A-9042-9909-923645D70A46}"/>
              </a:ext>
            </a:extLst>
          </p:cNvPr>
          <p:cNvSpPr txBox="1"/>
          <p:nvPr/>
        </p:nvSpPr>
        <p:spPr>
          <a:xfrm>
            <a:off x="1268280" y="2557889"/>
            <a:ext cx="5466561" cy="461665"/>
          </a:xfrm>
          <a:prstGeom prst="rect">
            <a:avLst/>
          </a:prstGeom>
          <a:noFill/>
        </p:spPr>
        <p:txBody>
          <a:bodyPr wrap="none" rtlCol="0">
            <a:spAutoFit/>
          </a:bodyPr>
          <a:lstStyle/>
          <a:p>
            <a:r>
              <a:rPr lang="en-US" sz="2400" b="1" dirty="0"/>
              <a:t>E[Rebalance 3</a:t>
            </a:r>
            <a:r>
              <a:rPr lang="en-US" sz="2400" b="1" baseline="30000" dirty="0"/>
              <a:t>rd</a:t>
            </a:r>
            <a:r>
              <a:rPr lang="en-US" sz="2400" b="1" dirty="0"/>
              <a:t> – Rebalance 9</a:t>
            </a:r>
            <a:r>
              <a:rPr lang="en-US" sz="2400" b="1" baseline="30000" dirty="0"/>
              <a:t>th</a:t>
            </a:r>
            <a:r>
              <a:rPr lang="en-US" sz="2400" b="1" dirty="0"/>
              <a:t>] = ?</a:t>
            </a:r>
          </a:p>
        </p:txBody>
      </p:sp>
      <p:sp>
        <p:nvSpPr>
          <p:cNvPr id="13" name="TextBox 12">
            <a:extLst>
              <a:ext uri="{FF2B5EF4-FFF2-40B4-BE49-F238E27FC236}">
                <a16:creationId xmlns:a16="http://schemas.microsoft.com/office/drawing/2014/main" id="{4898D7A3-F733-7941-B8DD-0F9B7ACCD647}"/>
              </a:ext>
            </a:extLst>
          </p:cNvPr>
          <p:cNvSpPr txBox="1"/>
          <p:nvPr/>
        </p:nvSpPr>
        <p:spPr>
          <a:xfrm>
            <a:off x="1265074" y="3529063"/>
            <a:ext cx="5471370" cy="461665"/>
          </a:xfrm>
          <a:prstGeom prst="rect">
            <a:avLst/>
          </a:prstGeom>
          <a:noFill/>
        </p:spPr>
        <p:txBody>
          <a:bodyPr wrap="none" rtlCol="0">
            <a:spAutoFit/>
          </a:bodyPr>
          <a:lstStyle/>
          <a:p>
            <a:r>
              <a:rPr lang="en-US" sz="2400" b="1" dirty="0" err="1"/>
              <a:t>σ</a:t>
            </a:r>
            <a:r>
              <a:rPr lang="en-US" sz="2400" b="1" dirty="0"/>
              <a:t>[Rebalance 3</a:t>
            </a:r>
            <a:r>
              <a:rPr lang="en-US" sz="2400" b="1" baseline="30000" dirty="0"/>
              <a:t>rd</a:t>
            </a:r>
            <a:r>
              <a:rPr lang="en-US" sz="2400" b="1" dirty="0"/>
              <a:t> – Rebalance 9</a:t>
            </a:r>
            <a:r>
              <a:rPr lang="en-US" sz="2400" b="1" baseline="30000" dirty="0"/>
              <a:t>th</a:t>
            </a:r>
            <a:r>
              <a:rPr lang="en-US" sz="2400" b="1" dirty="0"/>
              <a:t>] = ?</a:t>
            </a:r>
          </a:p>
        </p:txBody>
      </p:sp>
    </p:spTree>
    <p:extLst>
      <p:ext uri="{BB962C8B-B14F-4D97-AF65-F5344CB8AC3E}">
        <p14:creationId xmlns:p14="http://schemas.microsoft.com/office/powerpoint/2010/main" val="415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27</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“Overlapping Portfolios”</a:t>
            </a:r>
          </a:p>
        </p:txBody>
      </p:sp>
      <p:sp>
        <p:nvSpPr>
          <p:cNvPr id="12" name="TextBox 11">
            <a:extLst>
              <a:ext uri="{FF2B5EF4-FFF2-40B4-BE49-F238E27FC236}">
                <a16:creationId xmlns:a16="http://schemas.microsoft.com/office/drawing/2014/main" id="{BDEC0FD4-558A-9042-9909-923645D70A46}"/>
              </a:ext>
            </a:extLst>
          </p:cNvPr>
          <p:cNvSpPr txBox="1"/>
          <p:nvPr/>
        </p:nvSpPr>
        <p:spPr>
          <a:xfrm>
            <a:off x="1268280" y="2557889"/>
            <a:ext cx="5450531" cy="461665"/>
          </a:xfrm>
          <a:prstGeom prst="rect">
            <a:avLst/>
          </a:prstGeom>
          <a:noFill/>
        </p:spPr>
        <p:txBody>
          <a:bodyPr wrap="none" rtlCol="0">
            <a:spAutoFit/>
          </a:bodyPr>
          <a:lstStyle/>
          <a:p>
            <a:r>
              <a:rPr lang="en-US" sz="2400" b="1" dirty="0"/>
              <a:t>E[Rebalance 3</a:t>
            </a:r>
            <a:r>
              <a:rPr lang="en-US" sz="2400" b="1" baseline="30000" dirty="0"/>
              <a:t>rd</a:t>
            </a:r>
            <a:r>
              <a:rPr lang="en-US" sz="2400" b="1" dirty="0"/>
              <a:t> – Rebalance 9</a:t>
            </a:r>
            <a:r>
              <a:rPr lang="en-US" sz="2400" b="1" baseline="30000" dirty="0"/>
              <a:t>th</a:t>
            </a:r>
            <a:r>
              <a:rPr lang="en-US" sz="2400" b="1" dirty="0"/>
              <a:t>] = </a:t>
            </a:r>
            <a:r>
              <a:rPr lang="en-US" sz="2400" b="1" dirty="0">
                <a:solidFill>
                  <a:srgbClr val="01ADD9"/>
                </a:solidFill>
              </a:rPr>
              <a:t>0</a:t>
            </a:r>
          </a:p>
        </p:txBody>
      </p:sp>
      <p:sp>
        <p:nvSpPr>
          <p:cNvPr id="13" name="TextBox 12">
            <a:extLst>
              <a:ext uri="{FF2B5EF4-FFF2-40B4-BE49-F238E27FC236}">
                <a16:creationId xmlns:a16="http://schemas.microsoft.com/office/drawing/2014/main" id="{4898D7A3-F733-7941-B8DD-0F9B7ACCD647}"/>
              </a:ext>
            </a:extLst>
          </p:cNvPr>
          <p:cNvSpPr txBox="1"/>
          <p:nvPr/>
        </p:nvSpPr>
        <p:spPr>
          <a:xfrm>
            <a:off x="1265074" y="3529063"/>
            <a:ext cx="7088031" cy="461665"/>
          </a:xfrm>
          <a:prstGeom prst="rect">
            <a:avLst/>
          </a:prstGeom>
          <a:noFill/>
        </p:spPr>
        <p:txBody>
          <a:bodyPr wrap="none" rtlCol="0">
            <a:spAutoFit/>
          </a:bodyPr>
          <a:lstStyle/>
          <a:p>
            <a:r>
              <a:rPr lang="en-US" sz="2400" b="1" dirty="0" err="1"/>
              <a:t>σ</a:t>
            </a:r>
            <a:r>
              <a:rPr lang="en-US" sz="2400" b="1" dirty="0"/>
              <a:t>[Rebalance 3</a:t>
            </a:r>
            <a:r>
              <a:rPr lang="en-US" sz="2400" b="1" baseline="30000" dirty="0"/>
              <a:t>rd</a:t>
            </a:r>
            <a:r>
              <a:rPr lang="en-US" sz="2400" b="1" dirty="0"/>
              <a:t> – Rebalance 9</a:t>
            </a:r>
            <a:r>
              <a:rPr lang="en-US" sz="2400" b="1" baseline="30000" dirty="0"/>
              <a:t>th</a:t>
            </a:r>
            <a:r>
              <a:rPr lang="en-US" sz="2400" b="1" dirty="0"/>
              <a:t>] = </a:t>
            </a:r>
            <a:r>
              <a:rPr lang="en-US" sz="2400" b="1" dirty="0">
                <a:solidFill>
                  <a:srgbClr val="01ADD9"/>
                </a:solidFill>
              </a:rPr>
              <a:t>Timing Luck</a:t>
            </a:r>
          </a:p>
        </p:txBody>
      </p:sp>
    </p:spTree>
    <p:extLst>
      <p:ext uri="{BB962C8B-B14F-4D97-AF65-F5344CB8AC3E}">
        <p14:creationId xmlns:p14="http://schemas.microsoft.com/office/powerpoint/2010/main" val="1308378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28</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It’s Long/Short Portfolios All The Way Down</a:t>
            </a:r>
          </a:p>
        </p:txBody>
      </p:sp>
      <p:sp>
        <p:nvSpPr>
          <p:cNvPr id="2" name="Oval 1">
            <a:extLst>
              <a:ext uri="{FF2B5EF4-FFF2-40B4-BE49-F238E27FC236}">
                <a16:creationId xmlns:a16="http://schemas.microsoft.com/office/drawing/2014/main" id="{ACA87E73-CDBC-3B49-A060-8745125D1A5C}"/>
              </a:ext>
            </a:extLst>
          </p:cNvPr>
          <p:cNvSpPr/>
          <p:nvPr/>
        </p:nvSpPr>
        <p:spPr>
          <a:xfrm>
            <a:off x="2114795" y="1879583"/>
            <a:ext cx="41148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86EA16-2909-CB4F-B4BD-0A6474FA8516}"/>
              </a:ext>
            </a:extLst>
          </p:cNvPr>
          <p:cNvSpPr/>
          <p:nvPr/>
        </p:nvSpPr>
        <p:spPr>
          <a:xfrm>
            <a:off x="2891645" y="1879583"/>
            <a:ext cx="41148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AF36C4-CADB-4046-BFA8-02DFE06678EF}"/>
              </a:ext>
            </a:extLst>
          </p:cNvPr>
          <p:cNvSpPr txBox="1"/>
          <p:nvPr/>
        </p:nvSpPr>
        <p:spPr>
          <a:xfrm rot="18891681">
            <a:off x="1223317" y="1992587"/>
            <a:ext cx="2680542" cy="553998"/>
          </a:xfrm>
          <a:prstGeom prst="rect">
            <a:avLst/>
          </a:prstGeom>
          <a:noFill/>
        </p:spPr>
        <p:txBody>
          <a:bodyPr wrap="none" rtlCol="0">
            <a:spAutoFit/>
          </a:bodyPr>
          <a:lstStyle/>
          <a:p>
            <a:r>
              <a:rPr lang="en-US" sz="3000" dirty="0"/>
              <a:t>Rebalance 3rd</a:t>
            </a:r>
          </a:p>
        </p:txBody>
      </p:sp>
      <p:sp>
        <p:nvSpPr>
          <p:cNvPr id="11" name="TextBox 10">
            <a:extLst>
              <a:ext uri="{FF2B5EF4-FFF2-40B4-BE49-F238E27FC236}">
                <a16:creationId xmlns:a16="http://schemas.microsoft.com/office/drawing/2014/main" id="{22D46246-197B-5C44-96EC-CB98FBC567C5}"/>
              </a:ext>
            </a:extLst>
          </p:cNvPr>
          <p:cNvSpPr txBox="1"/>
          <p:nvPr/>
        </p:nvSpPr>
        <p:spPr>
          <a:xfrm rot="2071957">
            <a:off x="5149030" y="1913976"/>
            <a:ext cx="2659702" cy="553998"/>
          </a:xfrm>
          <a:prstGeom prst="rect">
            <a:avLst/>
          </a:prstGeom>
          <a:noFill/>
        </p:spPr>
        <p:txBody>
          <a:bodyPr wrap="none" rtlCol="0">
            <a:spAutoFit/>
          </a:bodyPr>
          <a:lstStyle/>
          <a:p>
            <a:r>
              <a:rPr lang="en-US" sz="3000" dirty="0"/>
              <a:t>Rebalance 9th</a:t>
            </a:r>
          </a:p>
        </p:txBody>
      </p:sp>
      <p:sp>
        <p:nvSpPr>
          <p:cNvPr id="4" name="TextBox 3">
            <a:extLst>
              <a:ext uri="{FF2B5EF4-FFF2-40B4-BE49-F238E27FC236}">
                <a16:creationId xmlns:a16="http://schemas.microsoft.com/office/drawing/2014/main" id="{708C015C-BC32-804F-BC8E-22240AA0A967}"/>
              </a:ext>
            </a:extLst>
          </p:cNvPr>
          <p:cNvSpPr txBox="1"/>
          <p:nvPr/>
        </p:nvSpPr>
        <p:spPr>
          <a:xfrm>
            <a:off x="3883232" y="3613817"/>
            <a:ext cx="1428596" cy="646331"/>
          </a:xfrm>
          <a:prstGeom prst="rect">
            <a:avLst/>
          </a:prstGeom>
          <a:noFill/>
        </p:spPr>
        <p:txBody>
          <a:bodyPr wrap="none" rtlCol="0">
            <a:spAutoFit/>
          </a:bodyPr>
          <a:lstStyle/>
          <a:p>
            <a:pPr algn="ctr"/>
            <a:r>
              <a:rPr lang="en-US" dirty="0"/>
              <a:t>Overlapping</a:t>
            </a:r>
          </a:p>
          <a:p>
            <a:pPr algn="ctr"/>
            <a:r>
              <a:rPr lang="en-US" dirty="0"/>
              <a:t>Holdings</a:t>
            </a:r>
          </a:p>
        </p:txBody>
      </p:sp>
    </p:spTree>
    <p:extLst>
      <p:ext uri="{BB962C8B-B14F-4D97-AF65-F5344CB8AC3E}">
        <p14:creationId xmlns:p14="http://schemas.microsoft.com/office/powerpoint/2010/main" val="400950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29</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620000" cy="1561678"/>
          </a:xfrm>
        </p:spPr>
        <p:txBody>
          <a:bodyPr>
            <a:normAutofit/>
          </a:bodyPr>
          <a:lstStyle/>
          <a:p>
            <a:r>
              <a:rPr lang="en-US" sz="2600" dirty="0"/>
              <a:t>How Much Do Portfolios Overlap?</a:t>
            </a:r>
          </a:p>
        </p:txBody>
      </p:sp>
      <p:sp>
        <p:nvSpPr>
          <p:cNvPr id="8" name="TextBox 7">
            <a:extLst>
              <a:ext uri="{FF2B5EF4-FFF2-40B4-BE49-F238E27FC236}">
                <a16:creationId xmlns:a16="http://schemas.microsoft.com/office/drawing/2014/main" id="{ED3157A0-6B61-6C4D-AAA8-6EC33E56489C}"/>
              </a:ext>
            </a:extLst>
          </p:cNvPr>
          <p:cNvSpPr txBox="1"/>
          <p:nvPr/>
        </p:nvSpPr>
        <p:spPr>
          <a:xfrm>
            <a:off x="457197" y="1361333"/>
            <a:ext cx="3847528" cy="1200329"/>
          </a:xfrm>
          <a:prstGeom prst="rect">
            <a:avLst/>
          </a:prstGeom>
          <a:noFill/>
        </p:spPr>
        <p:txBody>
          <a:bodyPr wrap="none" rtlCol="0">
            <a:spAutoFit/>
          </a:bodyPr>
          <a:lstStyle/>
          <a:p>
            <a:r>
              <a:rPr lang="en-US" sz="2400" dirty="0"/>
              <a:t>Assuming…</a:t>
            </a:r>
          </a:p>
          <a:p>
            <a:r>
              <a:rPr lang="en-US" sz="2400" dirty="0"/>
              <a:t>Continuous turnover rate </a:t>
            </a:r>
            <a:r>
              <a:rPr lang="en-US" sz="2400" b="1" dirty="0">
                <a:solidFill>
                  <a:srgbClr val="01ADD9"/>
                </a:solidFill>
              </a:rPr>
              <a:t>T</a:t>
            </a:r>
          </a:p>
          <a:p>
            <a:r>
              <a:rPr lang="en-US" sz="2400" dirty="0"/>
              <a:t>Rebalance frequency </a:t>
            </a:r>
            <a:r>
              <a:rPr lang="en-US" sz="2400" b="1" dirty="0">
                <a:solidFill>
                  <a:srgbClr val="01ADD9"/>
                </a:solidFill>
              </a:rPr>
              <a:t>f</a:t>
            </a:r>
          </a:p>
        </p:txBody>
      </p:sp>
      <p:sp>
        <p:nvSpPr>
          <p:cNvPr id="9" name="TextBox 8">
            <a:extLst>
              <a:ext uri="{FF2B5EF4-FFF2-40B4-BE49-F238E27FC236}">
                <a16:creationId xmlns:a16="http://schemas.microsoft.com/office/drawing/2014/main" id="{ADEBBDAF-F2BB-A148-A9EC-DE09923467C6}"/>
              </a:ext>
            </a:extLst>
          </p:cNvPr>
          <p:cNvSpPr txBox="1"/>
          <p:nvPr/>
        </p:nvSpPr>
        <p:spPr>
          <a:xfrm>
            <a:off x="1441744" y="3628942"/>
            <a:ext cx="5650906" cy="861774"/>
          </a:xfrm>
          <a:prstGeom prst="rect">
            <a:avLst/>
          </a:prstGeom>
          <a:noFill/>
        </p:spPr>
        <p:txBody>
          <a:bodyPr wrap="none" rtlCol="0">
            <a:spAutoFit/>
          </a:bodyPr>
          <a:lstStyle/>
          <a:p>
            <a:r>
              <a:rPr lang="en-US" sz="5000" dirty="0"/>
              <a:t>Overlap = 1 – p*T*f</a:t>
            </a:r>
          </a:p>
        </p:txBody>
      </p:sp>
      <p:sp>
        <p:nvSpPr>
          <p:cNvPr id="10" name="Left Brace 9">
            <a:extLst>
              <a:ext uri="{FF2B5EF4-FFF2-40B4-BE49-F238E27FC236}">
                <a16:creationId xmlns:a16="http://schemas.microsoft.com/office/drawing/2014/main" id="{A2F2C708-BA5C-BA4D-A1CD-F9586944B6B2}"/>
              </a:ext>
            </a:extLst>
          </p:cNvPr>
          <p:cNvSpPr/>
          <p:nvPr/>
        </p:nvSpPr>
        <p:spPr>
          <a:xfrm rot="5400000">
            <a:off x="6313726" y="3061477"/>
            <a:ext cx="451262" cy="9211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88F63FF7-08A3-454F-9500-7A9BDB57EF63}"/>
              </a:ext>
            </a:extLst>
          </p:cNvPr>
          <p:cNvSpPr/>
          <p:nvPr/>
        </p:nvSpPr>
        <p:spPr>
          <a:xfrm rot="16200000">
            <a:off x="5445968" y="4533861"/>
            <a:ext cx="451262" cy="57873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2FCE6F5-9DCC-D54A-9765-75DC70804AAC}"/>
              </a:ext>
            </a:extLst>
          </p:cNvPr>
          <p:cNvSpPr txBox="1"/>
          <p:nvPr/>
        </p:nvSpPr>
        <p:spPr>
          <a:xfrm>
            <a:off x="4578992" y="5155739"/>
            <a:ext cx="2185214" cy="646331"/>
          </a:xfrm>
          <a:prstGeom prst="rect">
            <a:avLst/>
          </a:prstGeom>
          <a:noFill/>
        </p:spPr>
        <p:txBody>
          <a:bodyPr wrap="none" rtlCol="0">
            <a:spAutoFit/>
          </a:bodyPr>
          <a:lstStyle/>
          <a:p>
            <a:pPr algn="ctr"/>
            <a:r>
              <a:rPr lang="en-US" dirty="0"/>
              <a:t>% of Period</a:t>
            </a:r>
          </a:p>
          <a:p>
            <a:pPr algn="ctr"/>
            <a:r>
              <a:rPr lang="en-US" dirty="0"/>
              <a:t>Between Formation</a:t>
            </a:r>
          </a:p>
        </p:txBody>
      </p:sp>
      <p:sp>
        <p:nvSpPr>
          <p:cNvPr id="13" name="TextBox 12">
            <a:extLst>
              <a:ext uri="{FF2B5EF4-FFF2-40B4-BE49-F238E27FC236}">
                <a16:creationId xmlns:a16="http://schemas.microsoft.com/office/drawing/2014/main" id="{F2825FE0-6F71-A84E-9460-414A55729FBF}"/>
              </a:ext>
            </a:extLst>
          </p:cNvPr>
          <p:cNvSpPr txBox="1"/>
          <p:nvPr/>
        </p:nvSpPr>
        <p:spPr>
          <a:xfrm>
            <a:off x="5758823" y="2606006"/>
            <a:ext cx="1561068" cy="646331"/>
          </a:xfrm>
          <a:prstGeom prst="rect">
            <a:avLst/>
          </a:prstGeom>
          <a:noFill/>
        </p:spPr>
        <p:txBody>
          <a:bodyPr wrap="none" rtlCol="0">
            <a:spAutoFit/>
          </a:bodyPr>
          <a:lstStyle/>
          <a:p>
            <a:r>
              <a:rPr lang="en-US" dirty="0"/>
              <a:t>Turnover per </a:t>
            </a:r>
          </a:p>
          <a:p>
            <a:pPr algn="ctr"/>
            <a:r>
              <a:rPr lang="en-US" dirty="0"/>
              <a:t>Period</a:t>
            </a:r>
          </a:p>
        </p:txBody>
      </p:sp>
    </p:spTree>
    <p:extLst>
      <p:ext uri="{BB962C8B-B14F-4D97-AF65-F5344CB8AC3E}">
        <p14:creationId xmlns:p14="http://schemas.microsoft.com/office/powerpoint/2010/main" val="173635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81559"/>
            <a:ext cx="8245475" cy="4644605"/>
          </a:xfrm>
        </p:spPr>
        <p:txBody>
          <a:bodyPr>
            <a:normAutofit lnSpcReduction="10000"/>
          </a:bodyPr>
          <a:lstStyle/>
          <a:p>
            <a:r>
              <a:rPr lang="en-US" b="0" dirty="0"/>
              <a:t>Founded in August 2008; headquartered in Boston, MA.</a:t>
            </a:r>
          </a:p>
          <a:p>
            <a:endParaRPr lang="en-US" b="0" dirty="0"/>
          </a:p>
          <a:p>
            <a:r>
              <a:rPr lang="en-US" b="0" dirty="0"/>
              <a:t>Privately held and owned by Principals.</a:t>
            </a:r>
          </a:p>
          <a:p>
            <a:endParaRPr lang="en-US" b="0" dirty="0"/>
          </a:p>
          <a:p>
            <a:r>
              <a:rPr lang="en-US" b="0" dirty="0"/>
              <a:t>Investment strategies are driven by a research-driven, fully quantitative process.</a:t>
            </a:r>
          </a:p>
          <a:p>
            <a:endParaRPr lang="en-US" b="0" dirty="0"/>
          </a:p>
          <a:p>
            <a:r>
              <a:rPr lang="en-US" b="0" dirty="0"/>
              <a:t>Focuses on proprietary insights across both signal generation and portfolio construction.</a:t>
            </a:r>
          </a:p>
          <a:p>
            <a:endParaRPr lang="en-US" b="0" dirty="0"/>
          </a:p>
          <a:p>
            <a:r>
              <a:rPr lang="en-US" b="0" dirty="0"/>
              <a:t>Research has been utilized to help drive investment decisions for in excess of $10 billion.</a:t>
            </a:r>
          </a:p>
          <a:p>
            <a:endParaRPr lang="en-US" b="0" dirty="0"/>
          </a:p>
        </p:txBody>
      </p:sp>
      <p:sp>
        <p:nvSpPr>
          <p:cNvPr id="5" name="Slide Number Placeholder 4"/>
          <p:cNvSpPr>
            <a:spLocks noGrp="1"/>
          </p:cNvSpPr>
          <p:nvPr>
            <p:ph type="sldNum" sz="quarter" idx="12"/>
          </p:nvPr>
        </p:nvSpPr>
        <p:spPr/>
        <p:txBody>
          <a:bodyPr/>
          <a:lstStyle/>
          <a:p>
            <a:fld id="{242C73B1-8570-774A-9DF6-C3F98F605431}" type="slidenum">
              <a:rPr lang="en-US" smtClean="0"/>
              <a:t>3</a:t>
            </a:fld>
            <a:endParaRPr lang="en-US"/>
          </a:p>
        </p:txBody>
      </p:sp>
      <p:sp>
        <p:nvSpPr>
          <p:cNvPr id="9" name="TextBox 8"/>
          <p:cNvSpPr txBox="1"/>
          <p:nvPr/>
        </p:nvSpPr>
        <p:spPr>
          <a:xfrm>
            <a:off x="457200" y="567496"/>
            <a:ext cx="8245475" cy="601358"/>
          </a:xfrm>
          <a:prstGeom prst="rect">
            <a:avLst/>
          </a:prstGeom>
          <a:solidFill>
            <a:schemeClr val="tx1">
              <a:lumMod val="75000"/>
              <a:lumOff val="25000"/>
            </a:schemeClr>
          </a:solidFill>
          <a:ln w="19050">
            <a:solidFill>
              <a:schemeClr val="tx1">
                <a:lumMod val="75000"/>
                <a:lumOff val="25000"/>
              </a:schemeClr>
            </a:solidFill>
          </a:ln>
        </p:spPr>
        <p:txBody>
          <a:bodyPr wrap="square" rtlCol="0" anchor="ctr">
            <a:noAutofit/>
          </a:bodyPr>
          <a:lstStyle/>
          <a:p>
            <a:pPr algn="ctr"/>
            <a:r>
              <a:rPr lang="en-US" sz="2800" b="1" dirty="0">
                <a:solidFill>
                  <a:schemeClr val="bg1"/>
                </a:solidFill>
              </a:rPr>
              <a:t>Newfound Research Overview</a:t>
            </a:r>
          </a:p>
        </p:txBody>
      </p:sp>
    </p:spTree>
    <p:extLst>
      <p:ext uri="{BB962C8B-B14F-4D97-AF65-F5344CB8AC3E}">
        <p14:creationId xmlns:p14="http://schemas.microsoft.com/office/powerpoint/2010/main" val="63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30</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620000" cy="1561678"/>
          </a:xfrm>
        </p:spPr>
        <p:txBody>
          <a:bodyPr>
            <a:normAutofit/>
          </a:bodyPr>
          <a:lstStyle/>
          <a:p>
            <a:r>
              <a:rPr lang="en-US" sz="2600" dirty="0"/>
              <a:t>How Much Do 3</a:t>
            </a:r>
            <a:r>
              <a:rPr lang="en-US" sz="2600" baseline="30000" dirty="0"/>
              <a:t>rd</a:t>
            </a:r>
            <a:r>
              <a:rPr lang="en-US" sz="2600" dirty="0"/>
              <a:t> and 9</a:t>
            </a:r>
            <a:r>
              <a:rPr lang="en-US" sz="2600" baseline="30000" dirty="0"/>
              <a:t>th</a:t>
            </a:r>
            <a:r>
              <a:rPr lang="en-US" sz="2600" dirty="0"/>
              <a:t> Portfolios Overlap?</a:t>
            </a:r>
          </a:p>
        </p:txBody>
      </p:sp>
      <p:sp>
        <p:nvSpPr>
          <p:cNvPr id="8" name="TextBox 7">
            <a:extLst>
              <a:ext uri="{FF2B5EF4-FFF2-40B4-BE49-F238E27FC236}">
                <a16:creationId xmlns:a16="http://schemas.microsoft.com/office/drawing/2014/main" id="{ED3157A0-6B61-6C4D-AAA8-6EC33E56489C}"/>
              </a:ext>
            </a:extLst>
          </p:cNvPr>
          <p:cNvSpPr txBox="1"/>
          <p:nvPr/>
        </p:nvSpPr>
        <p:spPr>
          <a:xfrm>
            <a:off x="457197" y="1361333"/>
            <a:ext cx="3841949" cy="1200329"/>
          </a:xfrm>
          <a:prstGeom prst="rect">
            <a:avLst/>
          </a:prstGeom>
          <a:noFill/>
        </p:spPr>
        <p:txBody>
          <a:bodyPr wrap="none" rtlCol="0">
            <a:spAutoFit/>
          </a:bodyPr>
          <a:lstStyle/>
          <a:p>
            <a:r>
              <a:rPr lang="en-US" sz="2400" dirty="0"/>
              <a:t>Assuming…</a:t>
            </a:r>
          </a:p>
          <a:p>
            <a:r>
              <a:rPr lang="en-US" sz="2400" dirty="0"/>
              <a:t>Continuous turnover rate T</a:t>
            </a:r>
          </a:p>
          <a:p>
            <a:r>
              <a:rPr lang="en-US" sz="2400" dirty="0"/>
              <a:t>Rebalance frequency f</a:t>
            </a:r>
          </a:p>
        </p:txBody>
      </p:sp>
      <p:sp>
        <p:nvSpPr>
          <p:cNvPr id="9" name="TextBox 8">
            <a:extLst>
              <a:ext uri="{FF2B5EF4-FFF2-40B4-BE49-F238E27FC236}">
                <a16:creationId xmlns:a16="http://schemas.microsoft.com/office/drawing/2014/main" id="{ADEBBDAF-F2BB-A148-A9EC-DE09923467C6}"/>
              </a:ext>
            </a:extLst>
          </p:cNvPr>
          <p:cNvSpPr txBox="1"/>
          <p:nvPr/>
        </p:nvSpPr>
        <p:spPr>
          <a:xfrm>
            <a:off x="1441744" y="3628942"/>
            <a:ext cx="5650906" cy="861774"/>
          </a:xfrm>
          <a:prstGeom prst="rect">
            <a:avLst/>
          </a:prstGeom>
          <a:noFill/>
        </p:spPr>
        <p:txBody>
          <a:bodyPr wrap="none" rtlCol="0">
            <a:spAutoFit/>
          </a:bodyPr>
          <a:lstStyle/>
          <a:p>
            <a:r>
              <a:rPr lang="en-US" sz="5000" dirty="0"/>
              <a:t>Overlap = 1 – p*T*f</a:t>
            </a:r>
          </a:p>
        </p:txBody>
      </p:sp>
      <p:sp>
        <p:nvSpPr>
          <p:cNvPr id="12" name="TextBox 11">
            <a:extLst>
              <a:ext uri="{FF2B5EF4-FFF2-40B4-BE49-F238E27FC236}">
                <a16:creationId xmlns:a16="http://schemas.microsoft.com/office/drawing/2014/main" id="{02FCE6F5-9DCC-D54A-9765-75DC70804AAC}"/>
              </a:ext>
            </a:extLst>
          </p:cNvPr>
          <p:cNvSpPr txBox="1"/>
          <p:nvPr/>
        </p:nvSpPr>
        <p:spPr>
          <a:xfrm>
            <a:off x="4593419" y="4627409"/>
            <a:ext cx="2156361" cy="830997"/>
          </a:xfrm>
          <a:prstGeom prst="rect">
            <a:avLst/>
          </a:prstGeom>
          <a:noFill/>
        </p:spPr>
        <p:txBody>
          <a:bodyPr wrap="none" rtlCol="0">
            <a:spAutoFit/>
          </a:bodyPr>
          <a:lstStyle/>
          <a:p>
            <a:pPr algn="ctr"/>
            <a:r>
              <a:rPr lang="en-US" sz="2400" b="1" dirty="0">
                <a:solidFill>
                  <a:srgbClr val="01ADD9"/>
                </a:solidFill>
              </a:rPr>
              <a:t>(9</a:t>
            </a:r>
            <a:r>
              <a:rPr lang="en-US" sz="2400" b="1" baseline="30000" dirty="0">
                <a:solidFill>
                  <a:srgbClr val="01ADD9"/>
                </a:solidFill>
              </a:rPr>
              <a:t>th</a:t>
            </a:r>
            <a:r>
              <a:rPr lang="en-US" sz="2400" b="1" dirty="0">
                <a:solidFill>
                  <a:srgbClr val="01ADD9"/>
                </a:solidFill>
              </a:rPr>
              <a:t> – 3</a:t>
            </a:r>
            <a:r>
              <a:rPr lang="en-US" sz="2400" b="1" baseline="30000" dirty="0">
                <a:solidFill>
                  <a:srgbClr val="01ADD9"/>
                </a:solidFill>
              </a:rPr>
              <a:t>rd</a:t>
            </a:r>
            <a:r>
              <a:rPr lang="en-US" sz="2400" b="1" dirty="0">
                <a:solidFill>
                  <a:srgbClr val="01ADD9"/>
                </a:solidFill>
              </a:rPr>
              <a:t>) / 21 </a:t>
            </a:r>
          </a:p>
          <a:p>
            <a:pPr algn="ctr"/>
            <a:r>
              <a:rPr lang="en-US" sz="2400" b="1" dirty="0">
                <a:solidFill>
                  <a:srgbClr val="01ADD9"/>
                </a:solidFill>
              </a:rPr>
              <a:t>= 6/21</a:t>
            </a:r>
          </a:p>
        </p:txBody>
      </p:sp>
      <p:sp>
        <p:nvSpPr>
          <p:cNvPr id="13" name="TextBox 12">
            <a:extLst>
              <a:ext uri="{FF2B5EF4-FFF2-40B4-BE49-F238E27FC236}">
                <a16:creationId xmlns:a16="http://schemas.microsoft.com/office/drawing/2014/main" id="{F2825FE0-6F71-A84E-9460-414A55729FBF}"/>
              </a:ext>
            </a:extLst>
          </p:cNvPr>
          <p:cNvSpPr txBox="1"/>
          <p:nvPr/>
        </p:nvSpPr>
        <p:spPr>
          <a:xfrm>
            <a:off x="5671599" y="3259610"/>
            <a:ext cx="973343" cy="461665"/>
          </a:xfrm>
          <a:prstGeom prst="rect">
            <a:avLst/>
          </a:prstGeom>
          <a:noFill/>
        </p:spPr>
        <p:txBody>
          <a:bodyPr wrap="none" rtlCol="0">
            <a:spAutoFit/>
          </a:bodyPr>
          <a:lstStyle/>
          <a:p>
            <a:r>
              <a:rPr lang="en-US" sz="2400" b="1" dirty="0">
                <a:solidFill>
                  <a:srgbClr val="01ADD9"/>
                </a:solidFill>
              </a:rPr>
              <a:t>100%</a:t>
            </a:r>
          </a:p>
        </p:txBody>
      </p:sp>
      <p:sp>
        <p:nvSpPr>
          <p:cNvPr id="14" name="TextBox 13">
            <a:extLst>
              <a:ext uri="{FF2B5EF4-FFF2-40B4-BE49-F238E27FC236}">
                <a16:creationId xmlns:a16="http://schemas.microsoft.com/office/drawing/2014/main" id="{8EBC8C55-FD9F-FA40-9363-7F4ADC32658E}"/>
              </a:ext>
            </a:extLst>
          </p:cNvPr>
          <p:cNvSpPr txBox="1"/>
          <p:nvPr/>
        </p:nvSpPr>
        <p:spPr>
          <a:xfrm>
            <a:off x="6700555" y="3261416"/>
            <a:ext cx="784189" cy="461665"/>
          </a:xfrm>
          <a:prstGeom prst="rect">
            <a:avLst/>
          </a:prstGeom>
          <a:noFill/>
        </p:spPr>
        <p:txBody>
          <a:bodyPr wrap="none" rtlCol="0">
            <a:spAutoFit/>
          </a:bodyPr>
          <a:lstStyle/>
          <a:p>
            <a:r>
              <a:rPr lang="en-US" sz="2400" b="1" dirty="0">
                <a:solidFill>
                  <a:srgbClr val="01ADD9"/>
                </a:solidFill>
              </a:rPr>
              <a:t>1/12</a:t>
            </a:r>
          </a:p>
        </p:txBody>
      </p:sp>
      <p:sp>
        <p:nvSpPr>
          <p:cNvPr id="2" name="TextBox 1">
            <a:extLst>
              <a:ext uri="{FF2B5EF4-FFF2-40B4-BE49-F238E27FC236}">
                <a16:creationId xmlns:a16="http://schemas.microsoft.com/office/drawing/2014/main" id="{B2CEF198-61A7-BA43-9C46-B87E15ED0A30}"/>
              </a:ext>
            </a:extLst>
          </p:cNvPr>
          <p:cNvSpPr txBox="1"/>
          <p:nvPr/>
        </p:nvSpPr>
        <p:spPr>
          <a:xfrm>
            <a:off x="2118167" y="4490716"/>
            <a:ext cx="1273105" cy="553998"/>
          </a:xfrm>
          <a:prstGeom prst="rect">
            <a:avLst/>
          </a:prstGeom>
          <a:noFill/>
        </p:spPr>
        <p:txBody>
          <a:bodyPr wrap="none" rtlCol="0">
            <a:spAutoFit/>
          </a:bodyPr>
          <a:lstStyle/>
          <a:p>
            <a:r>
              <a:rPr lang="en-US" sz="3000" b="1" dirty="0">
                <a:solidFill>
                  <a:srgbClr val="01ADD9"/>
                </a:solidFill>
              </a:rPr>
              <a:t>97.6%</a:t>
            </a:r>
          </a:p>
        </p:txBody>
      </p:sp>
    </p:spTree>
    <p:extLst>
      <p:ext uri="{BB962C8B-B14F-4D97-AF65-F5344CB8AC3E}">
        <p14:creationId xmlns:p14="http://schemas.microsoft.com/office/powerpoint/2010/main" val="138969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31</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How much does a discrete implementation overlap with overlapping portfolios?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4EBD959-8553-E840-9442-F016D376CBA3}"/>
                  </a:ext>
                </a:extLst>
              </p:cNvPr>
              <p:cNvSpPr/>
              <p:nvPr/>
            </p:nvSpPr>
            <p:spPr>
              <a:xfrm>
                <a:off x="1638794" y="3829484"/>
                <a:ext cx="5989113" cy="16834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5000" i="1">
                              <a:latin typeface="Cambria Math" panose="02040503050406030204" pitchFamily="18" charset="0"/>
                            </a:rPr>
                          </m:ctrlPr>
                        </m:fPr>
                        <m:num>
                          <m:r>
                            <a:rPr lang="en-US" sz="5000" b="0" i="1">
                              <a:latin typeface="Cambria Math" panose="02040503050406030204" pitchFamily="18" charset="0"/>
                            </a:rPr>
                            <m:t>1</m:t>
                          </m:r>
                        </m:num>
                        <m:den>
                          <m:r>
                            <a:rPr lang="en-US" sz="5000" b="0" i="1">
                              <a:latin typeface="Cambria Math" panose="02040503050406030204" pitchFamily="18" charset="0"/>
                            </a:rPr>
                            <m:t>𝑁</m:t>
                          </m:r>
                        </m:den>
                      </m:f>
                      <m:nary>
                        <m:naryPr>
                          <m:chr m:val="∑"/>
                          <m:limLoc m:val="subSup"/>
                          <m:ctrlPr>
                            <a:rPr lang="en-US" sz="5000" i="1">
                              <a:latin typeface="Cambria Math" panose="02040503050406030204" pitchFamily="18" charset="0"/>
                            </a:rPr>
                          </m:ctrlPr>
                        </m:naryPr>
                        <m:sub>
                          <m:r>
                            <a:rPr lang="en-US" sz="5000" b="0" i="1">
                              <a:latin typeface="Cambria Math" panose="02040503050406030204" pitchFamily="18" charset="0"/>
                            </a:rPr>
                            <m:t>𝑖</m:t>
                          </m:r>
                          <m:r>
                            <a:rPr lang="en-US" sz="5000" b="0" i="0">
                              <a:latin typeface="Cambria Math" panose="02040503050406030204" pitchFamily="18" charset="0"/>
                            </a:rPr>
                            <m:t>=0</m:t>
                          </m:r>
                        </m:sub>
                        <m:sup>
                          <m:r>
                            <a:rPr lang="en-US" sz="5000" b="0" i="1">
                              <a:latin typeface="Cambria Math" panose="02040503050406030204" pitchFamily="18" charset="0"/>
                            </a:rPr>
                            <m:t>𝑁</m:t>
                          </m:r>
                          <m:r>
                            <a:rPr lang="en-US" sz="5000" b="0" i="0">
                              <a:latin typeface="Cambria Math" panose="02040503050406030204" pitchFamily="18" charset="0"/>
                            </a:rPr>
                            <m:t>−1</m:t>
                          </m:r>
                        </m:sup>
                        <m:e>
                          <m:d>
                            <m:dPr>
                              <m:ctrlPr>
                                <a:rPr lang="en-US" sz="5000" i="1">
                                  <a:latin typeface="Cambria Math" panose="02040503050406030204" pitchFamily="18" charset="0"/>
                                </a:rPr>
                              </m:ctrlPr>
                            </m:dPr>
                            <m:e>
                              <m:r>
                                <a:rPr lang="en-US" sz="5000" b="0" i="0">
                                  <a:latin typeface="Cambria Math" panose="02040503050406030204" pitchFamily="18" charset="0"/>
                                </a:rPr>
                                <m:t>1−</m:t>
                              </m:r>
                              <m:f>
                                <m:fPr>
                                  <m:ctrlPr>
                                    <a:rPr lang="en-US" sz="5000" i="1">
                                      <a:latin typeface="Cambria Math" panose="02040503050406030204" pitchFamily="18" charset="0"/>
                                    </a:rPr>
                                  </m:ctrlPr>
                                </m:fPr>
                                <m:num>
                                  <m:r>
                                    <a:rPr lang="en-US" sz="5000" b="0" i="1">
                                      <a:latin typeface="Cambria Math" panose="02040503050406030204" pitchFamily="18" charset="0"/>
                                    </a:rPr>
                                    <m:t>𝑖𝑇𝑓</m:t>
                                  </m:r>
                                </m:num>
                                <m:den>
                                  <m:r>
                                    <a:rPr lang="en-US" sz="5000" b="0" i="1">
                                      <a:latin typeface="Cambria Math" panose="02040503050406030204" pitchFamily="18" charset="0"/>
                                    </a:rPr>
                                    <m:t>𝑁</m:t>
                                  </m:r>
                                </m:den>
                              </m:f>
                            </m:e>
                          </m:d>
                        </m:e>
                      </m:nary>
                    </m:oMath>
                  </m:oMathPara>
                </a14:m>
                <a:endParaRPr lang="en-US" sz="5000" dirty="0"/>
              </a:p>
            </p:txBody>
          </p:sp>
        </mc:Choice>
        <mc:Fallback xmlns="">
          <p:sp>
            <p:nvSpPr>
              <p:cNvPr id="2" name="Rectangle 1">
                <a:extLst>
                  <a:ext uri="{FF2B5EF4-FFF2-40B4-BE49-F238E27FC236}">
                    <a16:creationId xmlns:a16="http://schemas.microsoft.com/office/drawing/2014/main" id="{14EBD959-8553-E840-9442-F016D376CBA3}"/>
                  </a:ext>
                </a:extLst>
              </p:cNvPr>
              <p:cNvSpPr>
                <a:spLocks noRot="1" noChangeAspect="1" noMove="1" noResize="1" noEditPoints="1" noAdjustHandles="1" noChangeArrowheads="1" noChangeShapeType="1" noTextEdit="1"/>
              </p:cNvSpPr>
              <p:nvPr/>
            </p:nvSpPr>
            <p:spPr>
              <a:xfrm>
                <a:off x="1638794" y="3829484"/>
                <a:ext cx="5989113" cy="1683410"/>
              </a:xfrm>
              <a:prstGeom prst="rect">
                <a:avLst/>
              </a:prstGeom>
              <a:blipFill>
                <a:blip r:embed="rId2"/>
                <a:stretch>
                  <a:fillRect l="-23679" t="-161654" b="-23909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65D0BC1-0BFA-4E4A-93EC-20A3BA9DAFA6}"/>
              </a:ext>
            </a:extLst>
          </p:cNvPr>
          <p:cNvSpPr txBox="1"/>
          <p:nvPr/>
        </p:nvSpPr>
        <p:spPr>
          <a:xfrm>
            <a:off x="457197" y="1745279"/>
            <a:ext cx="3847528" cy="1569660"/>
          </a:xfrm>
          <a:prstGeom prst="rect">
            <a:avLst/>
          </a:prstGeom>
          <a:noFill/>
        </p:spPr>
        <p:txBody>
          <a:bodyPr wrap="none" rtlCol="0">
            <a:spAutoFit/>
          </a:bodyPr>
          <a:lstStyle/>
          <a:p>
            <a:r>
              <a:rPr lang="en-US" sz="2400" dirty="0"/>
              <a:t>Assuming…</a:t>
            </a:r>
          </a:p>
          <a:p>
            <a:r>
              <a:rPr lang="en-US" sz="2400" dirty="0"/>
              <a:t>Continuous turnover rate </a:t>
            </a:r>
            <a:r>
              <a:rPr lang="en-US" sz="2400" b="1" dirty="0">
                <a:solidFill>
                  <a:srgbClr val="01ADD9"/>
                </a:solidFill>
              </a:rPr>
              <a:t>T</a:t>
            </a:r>
          </a:p>
          <a:p>
            <a:r>
              <a:rPr lang="en-US" sz="2400" dirty="0"/>
              <a:t>Rebalance frequency </a:t>
            </a:r>
            <a:r>
              <a:rPr lang="en-US" sz="2400" b="1" dirty="0">
                <a:solidFill>
                  <a:srgbClr val="01ADD9"/>
                </a:solidFill>
              </a:rPr>
              <a:t>f</a:t>
            </a:r>
          </a:p>
          <a:p>
            <a:r>
              <a:rPr lang="en-US" sz="2400" b="1" dirty="0">
                <a:solidFill>
                  <a:srgbClr val="01ADD9"/>
                </a:solidFill>
              </a:rPr>
              <a:t>N</a:t>
            </a:r>
            <a:r>
              <a:rPr lang="en-US" sz="2400" b="1" dirty="0">
                <a:solidFill>
                  <a:srgbClr val="FF0000"/>
                </a:solidFill>
              </a:rPr>
              <a:t> </a:t>
            </a:r>
            <a:r>
              <a:rPr lang="en-US" sz="2400" dirty="0"/>
              <a:t>overlapping portfolios</a:t>
            </a:r>
            <a:endParaRPr lang="en-US" sz="2400" b="1" dirty="0">
              <a:solidFill>
                <a:srgbClr val="FF0000"/>
              </a:solidFill>
            </a:endParaRPr>
          </a:p>
        </p:txBody>
      </p:sp>
    </p:spTree>
    <p:extLst>
      <p:ext uri="{BB962C8B-B14F-4D97-AF65-F5344CB8AC3E}">
        <p14:creationId xmlns:p14="http://schemas.microsoft.com/office/powerpoint/2010/main" val="264462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32</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How much does Manager #1 and an Overlapping Portfolios Implementation Overlap? </a:t>
            </a:r>
          </a:p>
        </p:txBody>
      </p:sp>
      <p:sp>
        <p:nvSpPr>
          <p:cNvPr id="14" name="TextBox 13">
            <a:extLst>
              <a:ext uri="{FF2B5EF4-FFF2-40B4-BE49-F238E27FC236}">
                <a16:creationId xmlns:a16="http://schemas.microsoft.com/office/drawing/2014/main" id="{065D0BC1-0BFA-4E4A-93EC-20A3BA9DAFA6}"/>
              </a:ext>
            </a:extLst>
          </p:cNvPr>
          <p:cNvSpPr txBox="1"/>
          <p:nvPr/>
        </p:nvSpPr>
        <p:spPr>
          <a:xfrm>
            <a:off x="457197" y="1745279"/>
            <a:ext cx="5601598" cy="830997"/>
          </a:xfrm>
          <a:prstGeom prst="rect">
            <a:avLst/>
          </a:prstGeom>
          <a:noFill/>
        </p:spPr>
        <p:txBody>
          <a:bodyPr wrap="none" rtlCol="0">
            <a:spAutoFit/>
          </a:bodyPr>
          <a:lstStyle/>
          <a:p>
            <a:r>
              <a:rPr lang="en-US" sz="2400" dirty="0"/>
              <a:t>Assuming infinite overlapping portfolios</a:t>
            </a:r>
          </a:p>
          <a:p>
            <a:r>
              <a:rPr lang="en-US" sz="2400" dirty="0"/>
              <a:t>(i.e. taking the limit as </a:t>
            </a:r>
            <a:r>
              <a:rPr lang="en-US" sz="2400" b="1" dirty="0">
                <a:solidFill>
                  <a:srgbClr val="01ADD9"/>
                </a:solidFill>
              </a:rPr>
              <a:t>N</a:t>
            </a:r>
            <a:r>
              <a:rPr lang="en-US" sz="2400" dirty="0"/>
              <a:t> goes to Infinity)</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3A3155-DACB-1E45-8C7C-F21623457200}"/>
                  </a:ext>
                </a:extLst>
              </p:cNvPr>
              <p:cNvSpPr/>
              <p:nvPr/>
            </p:nvSpPr>
            <p:spPr>
              <a:xfrm>
                <a:off x="2968921" y="3306957"/>
                <a:ext cx="2867708"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5000" i="1">
                              <a:latin typeface="Cambria Math" panose="02040503050406030204" pitchFamily="18" charset="0"/>
                            </a:rPr>
                          </m:ctrlPr>
                        </m:dPr>
                        <m:e>
                          <m:r>
                            <a:rPr lang="en-US" sz="5000">
                              <a:latin typeface="Cambria Math" panose="02040503050406030204" pitchFamily="18" charset="0"/>
                            </a:rPr>
                            <m:t>1</m:t>
                          </m:r>
                          <m:r>
                            <a:rPr lang="en-US" sz="5000" i="0">
                              <a:latin typeface="Cambria Math" panose="02040503050406030204" pitchFamily="18" charset="0"/>
                            </a:rPr>
                            <m:t>−</m:t>
                          </m:r>
                          <m:f>
                            <m:fPr>
                              <m:ctrlPr>
                                <a:rPr lang="en-US" sz="5000" i="1">
                                  <a:latin typeface="Cambria Math" panose="02040503050406030204" pitchFamily="18" charset="0"/>
                                </a:rPr>
                              </m:ctrlPr>
                            </m:fPr>
                            <m:num>
                              <m:r>
                                <a:rPr lang="en-US" sz="5000" i="1">
                                  <a:latin typeface="Cambria Math" panose="02040503050406030204" pitchFamily="18" charset="0"/>
                                </a:rPr>
                                <m:t>𝑇𝑓</m:t>
                              </m:r>
                            </m:num>
                            <m:den>
                              <m:r>
                                <a:rPr lang="en-US" sz="5000" i="0">
                                  <a:latin typeface="Cambria Math" panose="02040503050406030204" pitchFamily="18" charset="0"/>
                                </a:rPr>
                                <m:t>2</m:t>
                              </m:r>
                            </m:den>
                          </m:f>
                        </m:e>
                      </m:d>
                    </m:oMath>
                  </m:oMathPara>
                </a14:m>
                <a:endParaRPr lang="en-US" sz="5000" dirty="0"/>
              </a:p>
            </p:txBody>
          </p:sp>
        </mc:Choice>
        <mc:Fallback xmlns="">
          <p:sp>
            <p:nvSpPr>
              <p:cNvPr id="3" name="Rectangle 2">
                <a:extLst>
                  <a:ext uri="{FF2B5EF4-FFF2-40B4-BE49-F238E27FC236}">
                    <a16:creationId xmlns:a16="http://schemas.microsoft.com/office/drawing/2014/main" id="{1F3A3155-DACB-1E45-8C7C-F21623457200}"/>
                  </a:ext>
                </a:extLst>
              </p:cNvPr>
              <p:cNvSpPr>
                <a:spLocks noRot="1" noChangeAspect="1" noMove="1" noResize="1" noEditPoints="1" noAdjustHandles="1" noChangeArrowheads="1" noChangeShapeType="1" noTextEdit="1"/>
              </p:cNvSpPr>
              <p:nvPr/>
            </p:nvSpPr>
            <p:spPr>
              <a:xfrm>
                <a:off x="2968921" y="3306957"/>
                <a:ext cx="2867708" cy="1571392"/>
              </a:xfrm>
              <a:prstGeom prst="rect">
                <a:avLst/>
              </a:prstGeom>
              <a:blipFill>
                <a:blip r:embed="rId2"/>
                <a:stretch>
                  <a:fillRect b="-8000"/>
                </a:stretch>
              </a:blipFill>
            </p:spPr>
            <p:txBody>
              <a:bodyPr/>
              <a:lstStyle/>
              <a:p>
                <a:r>
                  <a:rPr lang="en-US">
                    <a:noFill/>
                  </a:rPr>
                  <a:t> </a:t>
                </a:r>
              </a:p>
            </p:txBody>
          </p:sp>
        </mc:Fallback>
      </mc:AlternateContent>
    </p:spTree>
    <p:extLst>
      <p:ext uri="{BB962C8B-B14F-4D97-AF65-F5344CB8AC3E}">
        <p14:creationId xmlns:p14="http://schemas.microsoft.com/office/powerpoint/2010/main" val="367513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33</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52FA06A-B907-9E46-8555-E8FB1192BBD0}"/>
                  </a:ext>
                </a:extLst>
              </p:cNvPr>
              <p:cNvSpPr/>
              <p:nvPr/>
            </p:nvSpPr>
            <p:spPr>
              <a:xfrm>
                <a:off x="1007347" y="3404834"/>
                <a:ext cx="7004610" cy="12897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ea typeface="Cambria Math" panose="02040503050406030204" pitchFamily="18" charset="0"/>
                        </a:rPr>
                        <m:t>𝜎</m:t>
                      </m:r>
                      <m:d>
                        <m:dPr>
                          <m:begChr m:val="["/>
                          <m:endChr m:val="]"/>
                          <m:ctrlPr>
                            <a:rPr lang="en-US" sz="3000" i="1" smtClean="0">
                              <a:latin typeface="Cambria Math" panose="02040503050406030204" pitchFamily="18" charset="0"/>
                              <a:ea typeface="Cambria Math" panose="02040503050406030204" pitchFamily="18" charset="0"/>
                            </a:rPr>
                          </m:ctrlPr>
                        </m:dPr>
                        <m:e>
                          <m:r>
                            <a:rPr lang="en-US" sz="3000" i="1">
                              <a:latin typeface="Cambria Math" panose="02040503050406030204" pitchFamily="18" charset="0"/>
                            </a:rPr>
                            <m:t>𝐷</m:t>
                          </m:r>
                          <m:r>
                            <a:rPr lang="en-US" sz="3000">
                              <a:latin typeface="Cambria Math" panose="02040503050406030204" pitchFamily="18" charset="0"/>
                            </a:rPr>
                            <m:t>−</m:t>
                          </m:r>
                          <m:r>
                            <m:rPr>
                              <m:sty m:val="p"/>
                            </m:rPr>
                            <a:rPr lang="en-US" sz="3000">
                              <a:latin typeface="Cambria Math" panose="02040503050406030204" pitchFamily="18" charset="0"/>
                            </a:rPr>
                            <m:t>O</m:t>
                          </m:r>
                        </m:e>
                      </m:d>
                      <m:r>
                        <a:rPr lang="en-US" sz="3000" i="0">
                          <a:latin typeface="Cambria Math" panose="02040503050406030204" pitchFamily="18" charset="0"/>
                        </a:rPr>
                        <m:t>=</m:t>
                      </m:r>
                      <m:r>
                        <a:rPr lang="en-US" sz="3000" i="1">
                          <a:latin typeface="Cambria Math" panose="02040503050406030204" pitchFamily="18" charset="0"/>
                          <a:ea typeface="Cambria Math" panose="02040503050406030204" pitchFamily="18" charset="0"/>
                        </a:rPr>
                        <m:t>𝜎</m:t>
                      </m:r>
                      <m:d>
                        <m:dPr>
                          <m:begChr m:val="["/>
                          <m:endChr m:val="]"/>
                          <m:ctrlPr>
                            <a:rPr lang="en-US" sz="3000" i="1" smtClean="0">
                              <a:latin typeface="Cambria Math" panose="02040503050406030204" pitchFamily="18" charset="0"/>
                            </a:rPr>
                          </m:ctrlPr>
                        </m:dPr>
                        <m:e>
                          <m:r>
                            <a:rPr lang="en-US" sz="3000" i="1">
                              <a:latin typeface="Cambria Math" panose="02040503050406030204" pitchFamily="18" charset="0"/>
                            </a:rPr>
                            <m:t>𝐷</m:t>
                          </m:r>
                          <m:r>
                            <a:rPr lang="en-US" sz="3000">
                              <a:latin typeface="Cambria Math" panose="02040503050406030204" pitchFamily="18" charset="0"/>
                            </a:rPr>
                            <m:t>−</m:t>
                          </m:r>
                          <m:d>
                            <m:dPr>
                              <m:begChr m:val="["/>
                              <m:endChr m:val="]"/>
                              <m:ctrlPr>
                                <a:rPr lang="en-US" sz="3000" i="1">
                                  <a:latin typeface="Cambria Math" panose="02040503050406030204" pitchFamily="18" charset="0"/>
                                </a:rPr>
                              </m:ctrlPr>
                            </m:dPr>
                            <m:e>
                              <m:d>
                                <m:dPr>
                                  <m:ctrlPr>
                                    <a:rPr lang="en-US" sz="3000" i="1">
                                      <a:latin typeface="Cambria Math" panose="02040503050406030204" pitchFamily="18" charset="0"/>
                                    </a:rPr>
                                  </m:ctrlPr>
                                </m:dPr>
                                <m:e>
                                  <m:r>
                                    <a:rPr lang="en-US" sz="3000">
                                      <a:latin typeface="Cambria Math" panose="02040503050406030204" pitchFamily="18" charset="0"/>
                                    </a:rPr>
                                    <m:t>1−</m:t>
                                  </m:r>
                                  <m:f>
                                    <m:fPr>
                                      <m:ctrlPr>
                                        <a:rPr lang="en-US" sz="3000" i="1">
                                          <a:latin typeface="Cambria Math" panose="02040503050406030204" pitchFamily="18" charset="0"/>
                                        </a:rPr>
                                      </m:ctrlPr>
                                    </m:fPr>
                                    <m:num>
                                      <m:r>
                                        <a:rPr lang="en-US" sz="3000" i="1">
                                          <a:latin typeface="Cambria Math" panose="02040503050406030204" pitchFamily="18" charset="0"/>
                                        </a:rPr>
                                        <m:t>𝑇𝑓</m:t>
                                      </m:r>
                                    </m:num>
                                    <m:den>
                                      <m:r>
                                        <a:rPr lang="en-US" sz="3000">
                                          <a:latin typeface="Cambria Math" panose="02040503050406030204" pitchFamily="18" charset="0"/>
                                        </a:rPr>
                                        <m:t>2</m:t>
                                      </m:r>
                                    </m:den>
                                  </m:f>
                                </m:e>
                              </m:d>
                              <m:r>
                                <a:rPr lang="en-US" sz="3000" i="1">
                                  <a:latin typeface="Cambria Math" panose="02040503050406030204" pitchFamily="18" charset="0"/>
                                </a:rPr>
                                <m:t>𝐷</m:t>
                              </m:r>
                              <m:r>
                                <a:rPr lang="en-US" sz="3000">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𝑇𝑓</m:t>
                                  </m:r>
                                </m:num>
                                <m:den>
                                  <m:r>
                                    <a:rPr lang="en-US" sz="3000">
                                      <a:latin typeface="Cambria Math" panose="02040503050406030204" pitchFamily="18" charset="0"/>
                                    </a:rPr>
                                    <m:t>2</m:t>
                                  </m:r>
                                </m:den>
                              </m:f>
                              <m:r>
                                <a:rPr lang="en-US" sz="3000" i="1">
                                  <a:latin typeface="Cambria Math" panose="02040503050406030204" pitchFamily="18" charset="0"/>
                                </a:rPr>
                                <m:t>𝑄</m:t>
                              </m:r>
                            </m:e>
                          </m:d>
                        </m:e>
                      </m:d>
                    </m:oMath>
                  </m:oMathPara>
                </a14:m>
                <a:endParaRPr lang="en-US" sz="3000" dirty="0"/>
              </a:p>
            </p:txBody>
          </p:sp>
        </mc:Choice>
        <mc:Fallback xmlns="">
          <p:sp>
            <p:nvSpPr>
              <p:cNvPr id="2" name="Rectangle 1">
                <a:extLst>
                  <a:ext uri="{FF2B5EF4-FFF2-40B4-BE49-F238E27FC236}">
                    <a16:creationId xmlns:a16="http://schemas.microsoft.com/office/drawing/2014/main" id="{052FA06A-B907-9E46-8555-E8FB1192BBD0}"/>
                  </a:ext>
                </a:extLst>
              </p:cNvPr>
              <p:cNvSpPr>
                <a:spLocks noRot="1" noChangeAspect="1" noMove="1" noResize="1" noEditPoints="1" noAdjustHandles="1" noChangeArrowheads="1" noChangeShapeType="1" noTextEdit="1"/>
              </p:cNvSpPr>
              <p:nvPr/>
            </p:nvSpPr>
            <p:spPr>
              <a:xfrm>
                <a:off x="1007347" y="3404834"/>
                <a:ext cx="7004610" cy="1289712"/>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F079F62-8DD7-784F-8370-310A204504D6}"/>
              </a:ext>
            </a:extLst>
          </p:cNvPr>
          <p:cNvSpPr txBox="1"/>
          <p:nvPr/>
        </p:nvSpPr>
        <p:spPr>
          <a:xfrm>
            <a:off x="457197" y="1309716"/>
            <a:ext cx="6247223" cy="830997"/>
          </a:xfrm>
          <a:prstGeom prst="rect">
            <a:avLst/>
          </a:prstGeom>
          <a:noFill/>
        </p:spPr>
        <p:txBody>
          <a:bodyPr wrap="none" rtlCol="0">
            <a:spAutoFit/>
          </a:bodyPr>
          <a:lstStyle/>
          <a:p>
            <a:r>
              <a:rPr lang="en-US" sz="2400" b="1" dirty="0">
                <a:solidFill>
                  <a:srgbClr val="01ADD9"/>
                </a:solidFill>
              </a:rPr>
              <a:t>D</a:t>
            </a:r>
            <a:r>
              <a:rPr lang="en-US" sz="2400" dirty="0"/>
              <a:t> is our portfolio with discrete rebalances</a:t>
            </a:r>
          </a:p>
          <a:p>
            <a:r>
              <a:rPr lang="en-US" sz="2400" b="1" dirty="0">
                <a:solidFill>
                  <a:srgbClr val="01ADD9"/>
                </a:solidFill>
              </a:rPr>
              <a:t>O</a:t>
            </a:r>
            <a:r>
              <a:rPr lang="en-US" sz="2400" dirty="0"/>
              <a:t> is our infinite overlapping portfolio solution</a:t>
            </a:r>
          </a:p>
        </p:txBody>
      </p:sp>
      <p:sp>
        <p:nvSpPr>
          <p:cNvPr id="6" name="TextBox 5">
            <a:extLst>
              <a:ext uri="{FF2B5EF4-FFF2-40B4-BE49-F238E27FC236}">
                <a16:creationId xmlns:a16="http://schemas.microsoft.com/office/drawing/2014/main" id="{26635341-D789-5F44-A06E-A594BDAC7DA3}"/>
              </a:ext>
            </a:extLst>
          </p:cNvPr>
          <p:cNvSpPr txBox="1"/>
          <p:nvPr/>
        </p:nvSpPr>
        <p:spPr>
          <a:xfrm>
            <a:off x="3580808" y="4997154"/>
            <a:ext cx="3419526" cy="461665"/>
          </a:xfrm>
          <a:prstGeom prst="rect">
            <a:avLst/>
          </a:prstGeom>
          <a:noFill/>
        </p:spPr>
        <p:txBody>
          <a:bodyPr wrap="none" rtlCol="0">
            <a:spAutoFit/>
          </a:bodyPr>
          <a:lstStyle/>
          <a:p>
            <a:r>
              <a:rPr lang="en-US" sz="2400" i="1" dirty="0"/>
              <a:t>Where D and O overlap</a:t>
            </a:r>
          </a:p>
        </p:txBody>
      </p:sp>
      <p:sp>
        <p:nvSpPr>
          <p:cNvPr id="10" name="TextBox 9">
            <a:extLst>
              <a:ext uri="{FF2B5EF4-FFF2-40B4-BE49-F238E27FC236}">
                <a16:creationId xmlns:a16="http://schemas.microsoft.com/office/drawing/2014/main" id="{3A99C3D2-F976-B74C-9CC8-E7BE7A08F053}"/>
              </a:ext>
            </a:extLst>
          </p:cNvPr>
          <p:cNvSpPr txBox="1"/>
          <p:nvPr/>
        </p:nvSpPr>
        <p:spPr>
          <a:xfrm>
            <a:off x="5290571" y="2640561"/>
            <a:ext cx="3092513" cy="461665"/>
          </a:xfrm>
          <a:prstGeom prst="rect">
            <a:avLst/>
          </a:prstGeom>
          <a:noFill/>
        </p:spPr>
        <p:txBody>
          <a:bodyPr wrap="none" rtlCol="0">
            <a:spAutoFit/>
          </a:bodyPr>
          <a:lstStyle/>
          <a:p>
            <a:r>
              <a:rPr lang="en-US" sz="2400" i="1" dirty="0"/>
              <a:t>Where D and O differ</a:t>
            </a:r>
          </a:p>
        </p:txBody>
      </p:sp>
      <p:sp>
        <p:nvSpPr>
          <p:cNvPr id="11" name="Left Brace 10">
            <a:extLst>
              <a:ext uri="{FF2B5EF4-FFF2-40B4-BE49-F238E27FC236}">
                <a16:creationId xmlns:a16="http://schemas.microsoft.com/office/drawing/2014/main" id="{A84761DA-CC8C-BC4B-A9BA-2C95A1389342}"/>
              </a:ext>
            </a:extLst>
          </p:cNvPr>
          <p:cNvSpPr/>
          <p:nvPr/>
        </p:nvSpPr>
        <p:spPr>
          <a:xfrm rot="5400000">
            <a:off x="6897641" y="2855397"/>
            <a:ext cx="451262" cy="9211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9589025F-6F9F-5246-BB9D-6AC57A70CF9E}"/>
              </a:ext>
            </a:extLst>
          </p:cNvPr>
          <p:cNvSpPr/>
          <p:nvPr/>
        </p:nvSpPr>
        <p:spPr>
          <a:xfrm rot="16200000">
            <a:off x="5204883" y="3958691"/>
            <a:ext cx="451262" cy="17743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1545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34</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It’s Long/Short Portfolios All The Way Down</a:t>
            </a:r>
          </a:p>
        </p:txBody>
      </p:sp>
      <p:sp>
        <p:nvSpPr>
          <p:cNvPr id="2" name="Oval 1">
            <a:extLst>
              <a:ext uri="{FF2B5EF4-FFF2-40B4-BE49-F238E27FC236}">
                <a16:creationId xmlns:a16="http://schemas.microsoft.com/office/drawing/2014/main" id="{ACA87E73-CDBC-3B49-A060-8745125D1A5C}"/>
              </a:ext>
            </a:extLst>
          </p:cNvPr>
          <p:cNvSpPr/>
          <p:nvPr/>
        </p:nvSpPr>
        <p:spPr>
          <a:xfrm>
            <a:off x="1760732" y="1855397"/>
            <a:ext cx="41148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86EA16-2909-CB4F-B4BD-0A6474FA8516}"/>
              </a:ext>
            </a:extLst>
          </p:cNvPr>
          <p:cNvSpPr/>
          <p:nvPr/>
        </p:nvSpPr>
        <p:spPr>
          <a:xfrm>
            <a:off x="1760733" y="1645846"/>
            <a:ext cx="5081796" cy="45338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AF36C4-CADB-4046-BFA8-02DFE06678EF}"/>
              </a:ext>
            </a:extLst>
          </p:cNvPr>
          <p:cNvSpPr txBox="1"/>
          <p:nvPr/>
        </p:nvSpPr>
        <p:spPr>
          <a:xfrm rot="18891681">
            <a:off x="718572" y="1968401"/>
            <a:ext cx="2981907" cy="553998"/>
          </a:xfrm>
          <a:prstGeom prst="rect">
            <a:avLst/>
          </a:prstGeom>
          <a:noFill/>
        </p:spPr>
        <p:txBody>
          <a:bodyPr wrap="none" rtlCol="0">
            <a:spAutoFit/>
          </a:bodyPr>
          <a:lstStyle/>
          <a:p>
            <a:r>
              <a:rPr lang="en-US" sz="3000" dirty="0"/>
              <a:t>Current Portfolio</a:t>
            </a:r>
          </a:p>
        </p:txBody>
      </p:sp>
      <p:sp>
        <p:nvSpPr>
          <p:cNvPr id="11" name="TextBox 10">
            <a:extLst>
              <a:ext uri="{FF2B5EF4-FFF2-40B4-BE49-F238E27FC236}">
                <a16:creationId xmlns:a16="http://schemas.microsoft.com/office/drawing/2014/main" id="{22D46246-197B-5C44-96EC-CB98FBC567C5}"/>
              </a:ext>
            </a:extLst>
          </p:cNvPr>
          <p:cNvSpPr txBox="1"/>
          <p:nvPr/>
        </p:nvSpPr>
        <p:spPr>
          <a:xfrm rot="2071957">
            <a:off x="5147710" y="1935347"/>
            <a:ext cx="2811988" cy="553998"/>
          </a:xfrm>
          <a:prstGeom prst="rect">
            <a:avLst/>
          </a:prstGeom>
          <a:noFill/>
        </p:spPr>
        <p:txBody>
          <a:bodyPr wrap="none" rtlCol="0">
            <a:spAutoFit/>
          </a:bodyPr>
          <a:lstStyle/>
          <a:p>
            <a:r>
              <a:rPr lang="en-US" sz="3000" dirty="0"/>
              <a:t>Future Portfolio</a:t>
            </a:r>
          </a:p>
        </p:txBody>
      </p:sp>
      <p:sp>
        <p:nvSpPr>
          <p:cNvPr id="4" name="TextBox 3">
            <a:extLst>
              <a:ext uri="{FF2B5EF4-FFF2-40B4-BE49-F238E27FC236}">
                <a16:creationId xmlns:a16="http://schemas.microsoft.com/office/drawing/2014/main" id="{708C015C-BC32-804F-BC8E-22240AA0A967}"/>
              </a:ext>
            </a:extLst>
          </p:cNvPr>
          <p:cNvSpPr txBox="1"/>
          <p:nvPr/>
        </p:nvSpPr>
        <p:spPr>
          <a:xfrm>
            <a:off x="3103834" y="3589629"/>
            <a:ext cx="1428596" cy="646331"/>
          </a:xfrm>
          <a:prstGeom prst="rect">
            <a:avLst/>
          </a:prstGeom>
          <a:noFill/>
        </p:spPr>
        <p:txBody>
          <a:bodyPr wrap="none" rtlCol="0">
            <a:spAutoFit/>
          </a:bodyPr>
          <a:lstStyle/>
          <a:p>
            <a:pPr algn="ctr"/>
            <a:r>
              <a:rPr lang="en-US" dirty="0"/>
              <a:t>Overlapping</a:t>
            </a:r>
          </a:p>
          <a:p>
            <a:pPr algn="ctr"/>
            <a:r>
              <a:rPr lang="en-US" dirty="0"/>
              <a:t>Holdings</a:t>
            </a:r>
          </a:p>
        </p:txBody>
      </p:sp>
      <p:sp>
        <p:nvSpPr>
          <p:cNvPr id="8" name="TextBox 7">
            <a:extLst>
              <a:ext uri="{FF2B5EF4-FFF2-40B4-BE49-F238E27FC236}">
                <a16:creationId xmlns:a16="http://schemas.microsoft.com/office/drawing/2014/main" id="{40EF3C3A-8DA5-714B-A39B-B6370265FB31}"/>
              </a:ext>
            </a:extLst>
          </p:cNvPr>
          <p:cNvSpPr txBox="1"/>
          <p:nvPr/>
        </p:nvSpPr>
        <p:spPr>
          <a:xfrm>
            <a:off x="3545743" y="2802636"/>
            <a:ext cx="554960" cy="707886"/>
          </a:xfrm>
          <a:prstGeom prst="rect">
            <a:avLst/>
          </a:prstGeom>
          <a:noFill/>
        </p:spPr>
        <p:txBody>
          <a:bodyPr wrap="none" rtlCol="0">
            <a:spAutoFit/>
          </a:bodyPr>
          <a:lstStyle/>
          <a:p>
            <a:r>
              <a:rPr lang="en-US" sz="4000" b="1" dirty="0">
                <a:solidFill>
                  <a:srgbClr val="01ADD9"/>
                </a:solidFill>
              </a:rPr>
              <a:t>D</a:t>
            </a:r>
          </a:p>
        </p:txBody>
      </p:sp>
      <p:sp>
        <p:nvSpPr>
          <p:cNvPr id="12" name="TextBox 11">
            <a:extLst>
              <a:ext uri="{FF2B5EF4-FFF2-40B4-BE49-F238E27FC236}">
                <a16:creationId xmlns:a16="http://schemas.microsoft.com/office/drawing/2014/main" id="{C230937B-DD65-4B46-B9C2-423D55CE3E91}"/>
              </a:ext>
            </a:extLst>
          </p:cNvPr>
          <p:cNvSpPr txBox="1"/>
          <p:nvPr/>
        </p:nvSpPr>
        <p:spPr>
          <a:xfrm>
            <a:off x="6067123" y="3342337"/>
            <a:ext cx="583814" cy="707886"/>
          </a:xfrm>
          <a:prstGeom prst="rect">
            <a:avLst/>
          </a:prstGeom>
          <a:noFill/>
        </p:spPr>
        <p:txBody>
          <a:bodyPr wrap="none" rtlCol="0">
            <a:spAutoFit/>
          </a:bodyPr>
          <a:lstStyle/>
          <a:p>
            <a:r>
              <a:rPr lang="en-US" sz="4000" b="1" dirty="0">
                <a:solidFill>
                  <a:srgbClr val="01ADD9"/>
                </a:solidFill>
              </a:rPr>
              <a:t>Q</a:t>
            </a:r>
          </a:p>
        </p:txBody>
      </p:sp>
    </p:spTree>
    <p:extLst>
      <p:ext uri="{BB962C8B-B14F-4D97-AF65-F5344CB8AC3E}">
        <p14:creationId xmlns:p14="http://schemas.microsoft.com/office/powerpoint/2010/main" val="534606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35</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It’s Long/Short Portfolios All The Way Down</a:t>
            </a:r>
          </a:p>
        </p:txBody>
      </p:sp>
      <p:sp>
        <p:nvSpPr>
          <p:cNvPr id="15" name="TextBox 14">
            <a:extLst>
              <a:ext uri="{FF2B5EF4-FFF2-40B4-BE49-F238E27FC236}">
                <a16:creationId xmlns:a16="http://schemas.microsoft.com/office/drawing/2014/main" id="{2DD24E65-82C4-714A-B005-37391BAFE98F}"/>
              </a:ext>
            </a:extLst>
          </p:cNvPr>
          <p:cNvSpPr txBox="1"/>
          <p:nvPr/>
        </p:nvSpPr>
        <p:spPr>
          <a:xfrm>
            <a:off x="708406" y="4638542"/>
            <a:ext cx="588623" cy="369332"/>
          </a:xfrm>
          <a:prstGeom prst="rect">
            <a:avLst/>
          </a:prstGeom>
          <a:noFill/>
        </p:spPr>
        <p:txBody>
          <a:bodyPr wrap="none" rtlCol="0">
            <a:spAutoFit/>
          </a:bodyPr>
          <a:lstStyle/>
          <a:p>
            <a:r>
              <a:rPr lang="en-US" dirty="0"/>
              <a:t>T=0</a:t>
            </a:r>
          </a:p>
        </p:txBody>
      </p:sp>
      <p:sp>
        <p:nvSpPr>
          <p:cNvPr id="16" name="TextBox 15">
            <a:extLst>
              <a:ext uri="{FF2B5EF4-FFF2-40B4-BE49-F238E27FC236}">
                <a16:creationId xmlns:a16="http://schemas.microsoft.com/office/drawing/2014/main" id="{2493D88C-6CAF-E545-B24D-F6705E567A9E}"/>
              </a:ext>
            </a:extLst>
          </p:cNvPr>
          <p:cNvSpPr txBox="1"/>
          <p:nvPr/>
        </p:nvSpPr>
        <p:spPr>
          <a:xfrm>
            <a:off x="7522725" y="4638542"/>
            <a:ext cx="1011815" cy="369332"/>
          </a:xfrm>
          <a:prstGeom prst="rect">
            <a:avLst/>
          </a:prstGeom>
          <a:noFill/>
        </p:spPr>
        <p:txBody>
          <a:bodyPr wrap="none" rtlCol="0">
            <a:spAutoFit/>
          </a:bodyPr>
          <a:lstStyle/>
          <a:p>
            <a:r>
              <a:rPr lang="en-US" dirty="0"/>
              <a:t>T=1/(</a:t>
            </a:r>
            <a:r>
              <a:rPr lang="en-US" dirty="0" err="1"/>
              <a:t>Tf</a:t>
            </a:r>
            <a:r>
              <a:rPr lang="en-US" dirty="0"/>
              <a:t>)</a:t>
            </a:r>
          </a:p>
        </p:txBody>
      </p:sp>
      <p:sp>
        <p:nvSpPr>
          <p:cNvPr id="18" name="Triangle 17">
            <a:extLst>
              <a:ext uri="{FF2B5EF4-FFF2-40B4-BE49-F238E27FC236}">
                <a16:creationId xmlns:a16="http://schemas.microsoft.com/office/drawing/2014/main" id="{9B73B8BE-8199-BC40-A9D8-575040FD0BBC}"/>
              </a:ext>
            </a:extLst>
          </p:cNvPr>
          <p:cNvSpPr/>
          <p:nvPr/>
        </p:nvSpPr>
        <p:spPr>
          <a:xfrm rot="16200000">
            <a:off x="3514617" y="-42500"/>
            <a:ext cx="1969064" cy="7058968"/>
          </a:xfrm>
          <a:prstGeom prst="triangle">
            <a:avLst>
              <a:gd name="adj" fmla="val 100000"/>
            </a:avLst>
          </a:prstGeom>
          <a:solidFill>
            <a:srgbClr val="01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A5730E-17CF-F641-9C57-64B6EE224F8F}"/>
              </a:ext>
            </a:extLst>
          </p:cNvPr>
          <p:cNvSpPr txBox="1"/>
          <p:nvPr/>
        </p:nvSpPr>
        <p:spPr>
          <a:xfrm>
            <a:off x="1066036" y="3831438"/>
            <a:ext cx="461986" cy="553998"/>
          </a:xfrm>
          <a:prstGeom prst="rect">
            <a:avLst/>
          </a:prstGeom>
          <a:noFill/>
        </p:spPr>
        <p:txBody>
          <a:bodyPr wrap="none" rtlCol="0">
            <a:spAutoFit/>
          </a:bodyPr>
          <a:lstStyle/>
          <a:p>
            <a:r>
              <a:rPr lang="en-US" sz="3000" b="1" dirty="0"/>
              <a:t>D</a:t>
            </a:r>
          </a:p>
        </p:txBody>
      </p:sp>
      <p:sp>
        <p:nvSpPr>
          <p:cNvPr id="25" name="TextBox 24">
            <a:extLst>
              <a:ext uri="{FF2B5EF4-FFF2-40B4-BE49-F238E27FC236}">
                <a16:creationId xmlns:a16="http://schemas.microsoft.com/office/drawing/2014/main" id="{6C45C8E8-A271-EE4E-9572-DD7223A099D1}"/>
              </a:ext>
            </a:extLst>
          </p:cNvPr>
          <p:cNvSpPr txBox="1"/>
          <p:nvPr/>
        </p:nvSpPr>
        <p:spPr>
          <a:xfrm>
            <a:off x="7471431" y="2558630"/>
            <a:ext cx="484428" cy="553998"/>
          </a:xfrm>
          <a:prstGeom prst="rect">
            <a:avLst/>
          </a:prstGeom>
          <a:noFill/>
        </p:spPr>
        <p:txBody>
          <a:bodyPr wrap="none" rtlCol="0">
            <a:spAutoFit/>
          </a:bodyPr>
          <a:lstStyle/>
          <a:p>
            <a:r>
              <a:rPr lang="en-US" sz="3000" b="1" dirty="0">
                <a:solidFill>
                  <a:schemeClr val="bg1"/>
                </a:solidFill>
              </a:rPr>
              <a:t>Q</a:t>
            </a:r>
          </a:p>
        </p:txBody>
      </p:sp>
      <p:sp>
        <p:nvSpPr>
          <p:cNvPr id="26" name="TextBox 25">
            <a:extLst>
              <a:ext uri="{FF2B5EF4-FFF2-40B4-BE49-F238E27FC236}">
                <a16:creationId xmlns:a16="http://schemas.microsoft.com/office/drawing/2014/main" id="{1522844A-4649-A448-AE94-6DC05474443A}"/>
              </a:ext>
            </a:extLst>
          </p:cNvPr>
          <p:cNvSpPr txBox="1"/>
          <p:nvPr/>
        </p:nvSpPr>
        <p:spPr>
          <a:xfrm>
            <a:off x="457197" y="1587092"/>
            <a:ext cx="6351226" cy="461665"/>
          </a:xfrm>
          <a:prstGeom prst="rect">
            <a:avLst/>
          </a:prstGeom>
          <a:noFill/>
        </p:spPr>
        <p:txBody>
          <a:bodyPr wrap="none" rtlCol="0">
            <a:spAutoFit/>
          </a:bodyPr>
          <a:lstStyle/>
          <a:p>
            <a:r>
              <a:rPr lang="en-US" sz="2400" dirty="0"/>
              <a:t>Turnover is just a transition between D and Q</a:t>
            </a:r>
          </a:p>
        </p:txBody>
      </p:sp>
      <p:sp>
        <p:nvSpPr>
          <p:cNvPr id="14" name="Rectangle 13">
            <a:extLst>
              <a:ext uri="{FF2B5EF4-FFF2-40B4-BE49-F238E27FC236}">
                <a16:creationId xmlns:a16="http://schemas.microsoft.com/office/drawing/2014/main" id="{936525ED-3072-3141-8447-6054B094F292}"/>
              </a:ext>
            </a:extLst>
          </p:cNvPr>
          <p:cNvSpPr/>
          <p:nvPr/>
        </p:nvSpPr>
        <p:spPr>
          <a:xfrm>
            <a:off x="969663" y="2502453"/>
            <a:ext cx="7058970" cy="1969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50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36</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913204"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b="0" i="1" smtClean="0">
                          <a:solidFill>
                            <a:schemeClr val="tx1"/>
                          </a:solidFill>
                          <a:latin typeface="Cambria Math" panose="02040503050406030204" pitchFamily="18" charset="0"/>
                        </a:rPr>
                        <m:t>𝐿</m:t>
                      </m:r>
                      <m:r>
                        <a:rPr lang="en-US" sz="5000" b="0" i="0">
                          <a:solidFill>
                            <a:schemeClr val="tx1"/>
                          </a:solidFill>
                          <a:latin typeface="Cambria Math" panose="02040503050406030204" pitchFamily="18" charset="0"/>
                        </a:rPr>
                        <m:t>=</m:t>
                      </m:r>
                      <m:d>
                        <m:dPr>
                          <m:ctrlPr>
                            <a:rPr lang="en-US" sz="5000" i="1">
                              <a:solidFill>
                                <a:schemeClr val="tx1"/>
                              </a:solidFill>
                              <a:latin typeface="Cambria Math" panose="02040503050406030204" pitchFamily="18" charset="0"/>
                            </a:rPr>
                          </m:ctrlPr>
                        </m:dPr>
                        <m:e>
                          <m:f>
                            <m:fPr>
                              <m:ctrlPr>
                                <a:rPr lang="en-US" sz="5000" i="1">
                                  <a:solidFill>
                                    <a:schemeClr val="tx1"/>
                                  </a:solidFill>
                                  <a:latin typeface="Cambria Math" panose="02040503050406030204" pitchFamily="18" charset="0"/>
                                </a:rPr>
                              </m:ctrlPr>
                            </m:fPr>
                            <m:num>
                              <m:r>
                                <a:rPr lang="en-US" sz="5000" b="0" i="1" smtClean="0">
                                  <a:solidFill>
                                    <a:schemeClr val="tx1"/>
                                  </a:solidFill>
                                  <a:latin typeface="Cambria Math" panose="02040503050406030204" pitchFamily="18" charset="0"/>
                                </a:rPr>
                                <m:t>𝑇</m:t>
                              </m:r>
                              <m:r>
                                <a:rPr lang="en-US" sz="5000" b="0" i="1">
                                  <a:solidFill>
                                    <a:schemeClr val="tx1"/>
                                  </a:solidFill>
                                  <a:latin typeface="Cambria Math" panose="02040503050406030204" pitchFamily="18" charset="0"/>
                                </a:rPr>
                                <m:t>𝑓</m:t>
                              </m:r>
                            </m:num>
                            <m:den>
                              <m:r>
                                <a:rPr lang="en-US" sz="5000" b="0" i="0">
                                  <a:solidFill>
                                    <a:schemeClr val="tx1"/>
                                  </a:solidFill>
                                  <a:latin typeface="Cambria Math" panose="02040503050406030204" pitchFamily="18" charset="0"/>
                                </a:rPr>
                                <m:t>2</m:t>
                              </m:r>
                            </m:den>
                          </m:f>
                        </m:e>
                      </m:d>
                      <m:sSub>
                        <m:sSubPr>
                          <m:ctrlPr>
                            <a:rPr lang="en-US" sz="5000" i="1">
                              <a:solidFill>
                                <a:schemeClr val="tx1"/>
                              </a:solidFill>
                              <a:latin typeface="Cambria Math" panose="02040503050406030204" pitchFamily="18" charset="0"/>
                            </a:rPr>
                          </m:ctrlPr>
                        </m:sSubPr>
                        <m:e>
                          <m:r>
                            <a:rPr lang="en-US" sz="5000" b="0" i="1">
                              <a:solidFill>
                                <a:schemeClr val="tx1"/>
                              </a:solidFill>
                              <a:latin typeface="Cambria Math" panose="02040503050406030204" pitchFamily="18" charset="0"/>
                            </a:rPr>
                            <m:t>𝜎</m:t>
                          </m:r>
                        </m:e>
                        <m:sub>
                          <m:r>
                            <a:rPr lang="en-US" sz="5000" b="0" i="1" smtClean="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𝐷</m:t>
                          </m:r>
                          <m:r>
                            <a:rPr lang="en-US" sz="5000" b="0" i="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𝑄</m:t>
                          </m:r>
                          <m:r>
                            <a:rPr lang="en-US" sz="5000" b="0" i="1" smtClean="0">
                              <a:solidFill>
                                <a:schemeClr val="tx1"/>
                              </a:solidFill>
                              <a:latin typeface="Cambria Math" panose="02040503050406030204" pitchFamily="18" charset="0"/>
                            </a:rPr>
                            <m:t>)</m:t>
                          </m:r>
                        </m:sub>
                      </m:sSub>
                    </m:oMath>
                  </m:oMathPara>
                </a14:m>
                <a:endParaRPr lang="en-US" sz="5000" dirty="0">
                  <a:solidFill>
                    <a:schemeClr val="tx1"/>
                  </a:solidFill>
                </a:endParaRPr>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913204" cy="1571392"/>
              </a:xfrm>
              <a:prstGeom prst="rect">
                <a:avLst/>
              </a:prstGeom>
              <a:blipFill>
                <a:blip r:embed="rId2"/>
                <a:stretch>
                  <a:fillRect t="-806" b="-8871"/>
                </a:stretch>
              </a:blipFill>
            </p:spPr>
            <p:txBody>
              <a:bodyPr/>
              <a:lstStyle/>
              <a:p>
                <a:r>
                  <a:rPr lang="en-US">
                    <a:noFill/>
                  </a:rPr>
                  <a:t> </a:t>
                </a:r>
              </a:p>
            </p:txBody>
          </p:sp>
        </mc:Fallback>
      </mc:AlternateContent>
    </p:spTree>
    <p:extLst>
      <p:ext uri="{BB962C8B-B14F-4D97-AF65-F5344CB8AC3E}">
        <p14:creationId xmlns:p14="http://schemas.microsoft.com/office/powerpoint/2010/main" val="333865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37</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817857"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latin typeface="Cambria Math" panose="02040503050406030204" pitchFamily="18" charset="0"/>
                        </a:rPr>
                        <m:t>𝐿</m:t>
                      </m:r>
                      <m:r>
                        <a:rPr lang="en-US" sz="5000" i="0">
                          <a:latin typeface="Cambria Math" panose="02040503050406030204" pitchFamily="18" charset="0"/>
                        </a:rPr>
                        <m:t>=</m:t>
                      </m:r>
                      <m:d>
                        <m:dPr>
                          <m:ctrlPr>
                            <a:rPr lang="en-US" sz="5000" i="1">
                              <a:latin typeface="Cambria Math" panose="02040503050406030204" pitchFamily="18" charset="0"/>
                            </a:rPr>
                          </m:ctrlPr>
                        </m:dPr>
                        <m:e>
                          <m:f>
                            <m:fPr>
                              <m:ctrlPr>
                                <a:rPr lang="en-US" sz="5000" i="1">
                                  <a:latin typeface="Cambria Math" panose="02040503050406030204" pitchFamily="18" charset="0"/>
                                </a:rPr>
                              </m:ctrlPr>
                            </m:fPr>
                            <m:num>
                              <m:r>
                                <a:rPr lang="en-US" sz="5000" b="1" i="1" smtClean="0">
                                  <a:solidFill>
                                    <a:srgbClr val="01ADD9"/>
                                  </a:solidFill>
                                  <a:latin typeface="Cambria Math" panose="02040503050406030204" pitchFamily="18" charset="0"/>
                                </a:rPr>
                                <m:t>𝑻</m:t>
                              </m:r>
                              <m:r>
                                <a:rPr lang="en-US" sz="5000" i="1">
                                  <a:latin typeface="Cambria Math" panose="02040503050406030204" pitchFamily="18" charset="0"/>
                                </a:rPr>
                                <m:t>𝑓</m:t>
                              </m:r>
                            </m:num>
                            <m:den>
                              <m:r>
                                <a:rPr lang="en-US" sz="5000" i="0">
                                  <a:latin typeface="Cambria Math" panose="02040503050406030204" pitchFamily="18" charset="0"/>
                                </a:rPr>
                                <m:t>2</m:t>
                              </m:r>
                            </m:den>
                          </m:f>
                        </m:e>
                      </m:d>
                      <m:sSub>
                        <m:sSubPr>
                          <m:ctrlPr>
                            <a:rPr lang="en-US" sz="5000" i="1">
                              <a:latin typeface="Cambria Math" panose="02040503050406030204" pitchFamily="18" charset="0"/>
                            </a:rPr>
                          </m:ctrlPr>
                        </m:sSubPr>
                        <m:e>
                          <m:r>
                            <a:rPr lang="en-US" sz="5000" i="1">
                              <a:latin typeface="Cambria Math" panose="02040503050406030204" pitchFamily="18" charset="0"/>
                            </a:rPr>
                            <m:t>𝜎</m:t>
                          </m:r>
                        </m:e>
                        <m:sub>
                          <m:r>
                            <a:rPr lang="en-US" sz="5000" b="0" i="1" smtClean="0">
                              <a:latin typeface="Cambria Math" panose="02040503050406030204" pitchFamily="18" charset="0"/>
                            </a:rPr>
                            <m:t>(</m:t>
                          </m:r>
                          <m:r>
                            <a:rPr lang="en-US" sz="5000" i="1">
                              <a:latin typeface="Cambria Math" panose="02040503050406030204" pitchFamily="18" charset="0"/>
                            </a:rPr>
                            <m:t>𝐷</m:t>
                          </m:r>
                          <m:r>
                            <a:rPr lang="en-US" sz="5000" i="0">
                              <a:latin typeface="Cambria Math" panose="02040503050406030204" pitchFamily="18" charset="0"/>
                            </a:rPr>
                            <m:t>−</m:t>
                          </m:r>
                          <m:r>
                            <a:rPr lang="en-US" sz="5000" i="1">
                              <a:latin typeface="Cambria Math" panose="02040503050406030204" pitchFamily="18" charset="0"/>
                            </a:rPr>
                            <m:t>𝑄</m:t>
                          </m:r>
                          <m:r>
                            <a:rPr lang="en-US" sz="5000" b="0" i="1" smtClean="0">
                              <a:latin typeface="Cambria Math" panose="02040503050406030204" pitchFamily="18" charset="0"/>
                            </a:rPr>
                            <m:t>)</m:t>
                          </m:r>
                        </m:sub>
                      </m:sSub>
                    </m:oMath>
                  </m:oMathPara>
                </a14:m>
                <a:endParaRPr lang="en-US" sz="5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817857" cy="1571392"/>
              </a:xfrm>
              <a:prstGeom prst="rect">
                <a:avLst/>
              </a:prstGeom>
              <a:blipFill>
                <a:blip r:embed="rId2"/>
                <a:stretch>
                  <a:fillRect l="-263" t="-806" b="-88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E66EE1C-F03D-5C4B-A348-0BD88BD44F47}"/>
              </a:ext>
            </a:extLst>
          </p:cNvPr>
          <p:cNvSpPr txBox="1"/>
          <p:nvPr/>
        </p:nvSpPr>
        <p:spPr>
          <a:xfrm>
            <a:off x="2315688" y="1909880"/>
            <a:ext cx="3220369" cy="461665"/>
          </a:xfrm>
          <a:prstGeom prst="rect">
            <a:avLst/>
          </a:prstGeom>
          <a:noFill/>
        </p:spPr>
        <p:txBody>
          <a:bodyPr wrap="none" rtlCol="0">
            <a:spAutoFit/>
          </a:bodyPr>
          <a:lstStyle/>
          <a:p>
            <a:r>
              <a:rPr lang="en-US" sz="2400" b="1" dirty="0">
                <a:solidFill>
                  <a:srgbClr val="01ADD9"/>
                </a:solidFill>
              </a:rPr>
              <a:t>Annualized Turnover</a:t>
            </a:r>
          </a:p>
        </p:txBody>
      </p:sp>
    </p:spTree>
    <p:extLst>
      <p:ext uri="{BB962C8B-B14F-4D97-AF65-F5344CB8AC3E}">
        <p14:creationId xmlns:p14="http://schemas.microsoft.com/office/powerpoint/2010/main" val="378820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38</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817857"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latin typeface="Cambria Math" panose="02040503050406030204" pitchFamily="18" charset="0"/>
                        </a:rPr>
                        <m:t>𝐿</m:t>
                      </m:r>
                      <m:r>
                        <a:rPr lang="en-US" sz="5000" i="0">
                          <a:latin typeface="Cambria Math" panose="02040503050406030204" pitchFamily="18" charset="0"/>
                        </a:rPr>
                        <m:t>=</m:t>
                      </m:r>
                      <m:d>
                        <m:dPr>
                          <m:ctrlPr>
                            <a:rPr lang="en-US" sz="5000" i="1">
                              <a:latin typeface="Cambria Math" panose="02040503050406030204" pitchFamily="18" charset="0"/>
                            </a:rPr>
                          </m:ctrlPr>
                        </m:dPr>
                        <m:e>
                          <m:f>
                            <m:fPr>
                              <m:ctrlPr>
                                <a:rPr lang="en-US" sz="5000" i="1">
                                  <a:latin typeface="Cambria Math" panose="02040503050406030204" pitchFamily="18" charset="0"/>
                                </a:rPr>
                              </m:ctrlPr>
                            </m:fPr>
                            <m:num>
                              <m:r>
                                <a:rPr lang="en-US" sz="5000" i="1">
                                  <a:latin typeface="Cambria Math" panose="02040503050406030204" pitchFamily="18" charset="0"/>
                                </a:rPr>
                                <m:t>𝑇</m:t>
                              </m:r>
                              <m:r>
                                <a:rPr lang="en-US" sz="5000" b="1" i="1" smtClean="0">
                                  <a:solidFill>
                                    <a:srgbClr val="01ADD9"/>
                                  </a:solidFill>
                                  <a:latin typeface="Cambria Math" panose="02040503050406030204" pitchFamily="18" charset="0"/>
                                </a:rPr>
                                <m:t>𝒇</m:t>
                              </m:r>
                            </m:num>
                            <m:den>
                              <m:r>
                                <a:rPr lang="en-US" sz="5000" i="0">
                                  <a:latin typeface="Cambria Math" panose="02040503050406030204" pitchFamily="18" charset="0"/>
                                </a:rPr>
                                <m:t>2</m:t>
                              </m:r>
                            </m:den>
                          </m:f>
                        </m:e>
                      </m:d>
                      <m:sSub>
                        <m:sSubPr>
                          <m:ctrlPr>
                            <a:rPr lang="en-US" sz="5000" i="1">
                              <a:latin typeface="Cambria Math" panose="02040503050406030204" pitchFamily="18" charset="0"/>
                            </a:rPr>
                          </m:ctrlPr>
                        </m:sSubPr>
                        <m:e>
                          <m:r>
                            <a:rPr lang="en-US" sz="5000" i="1">
                              <a:latin typeface="Cambria Math" panose="02040503050406030204" pitchFamily="18" charset="0"/>
                            </a:rPr>
                            <m:t>𝜎</m:t>
                          </m:r>
                        </m:e>
                        <m:sub>
                          <m:r>
                            <a:rPr lang="en-US" sz="5000" b="0" i="1" smtClean="0">
                              <a:latin typeface="Cambria Math" panose="02040503050406030204" pitchFamily="18" charset="0"/>
                            </a:rPr>
                            <m:t>(</m:t>
                          </m:r>
                          <m:r>
                            <a:rPr lang="en-US" sz="5000" i="1">
                              <a:latin typeface="Cambria Math" panose="02040503050406030204" pitchFamily="18" charset="0"/>
                            </a:rPr>
                            <m:t>𝐷</m:t>
                          </m:r>
                          <m:r>
                            <a:rPr lang="en-US" sz="5000" i="0">
                              <a:latin typeface="Cambria Math" panose="02040503050406030204" pitchFamily="18" charset="0"/>
                            </a:rPr>
                            <m:t>−</m:t>
                          </m:r>
                          <m:r>
                            <a:rPr lang="en-US" sz="5000" i="1">
                              <a:latin typeface="Cambria Math" panose="02040503050406030204" pitchFamily="18" charset="0"/>
                            </a:rPr>
                            <m:t>𝑄</m:t>
                          </m:r>
                          <m:r>
                            <a:rPr lang="en-US" sz="5000" b="0" i="1" smtClean="0">
                              <a:latin typeface="Cambria Math" panose="02040503050406030204" pitchFamily="18" charset="0"/>
                            </a:rPr>
                            <m:t>)</m:t>
                          </m:r>
                        </m:sub>
                      </m:sSub>
                    </m:oMath>
                  </m:oMathPara>
                </a14:m>
                <a:endParaRPr lang="en-US" sz="5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817857" cy="1571392"/>
              </a:xfrm>
              <a:prstGeom prst="rect">
                <a:avLst/>
              </a:prstGeom>
              <a:blipFill>
                <a:blip r:embed="rId2"/>
                <a:stretch>
                  <a:fillRect t="-806" b="-887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97D5435-D4F1-E042-BE10-322633F24F78}"/>
              </a:ext>
            </a:extLst>
          </p:cNvPr>
          <p:cNvSpPr txBox="1"/>
          <p:nvPr/>
        </p:nvSpPr>
        <p:spPr>
          <a:xfrm>
            <a:off x="2719461" y="1909880"/>
            <a:ext cx="3366627" cy="461665"/>
          </a:xfrm>
          <a:prstGeom prst="rect">
            <a:avLst/>
          </a:prstGeom>
          <a:noFill/>
        </p:spPr>
        <p:txBody>
          <a:bodyPr wrap="none" rtlCol="0">
            <a:spAutoFit/>
          </a:bodyPr>
          <a:lstStyle/>
          <a:p>
            <a:r>
              <a:rPr lang="en-US" sz="2400" b="1" dirty="0">
                <a:solidFill>
                  <a:srgbClr val="01ADD9"/>
                </a:solidFill>
              </a:rPr>
              <a:t>Rebalance Frequency</a:t>
            </a:r>
          </a:p>
        </p:txBody>
      </p:sp>
    </p:spTree>
    <p:extLst>
      <p:ext uri="{BB962C8B-B14F-4D97-AF65-F5344CB8AC3E}">
        <p14:creationId xmlns:p14="http://schemas.microsoft.com/office/powerpoint/2010/main" val="3629197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39</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817857"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latin typeface="Cambria Math" panose="02040503050406030204" pitchFamily="18" charset="0"/>
                        </a:rPr>
                        <m:t>𝐿</m:t>
                      </m:r>
                      <m:r>
                        <a:rPr lang="en-US" sz="5000" i="0">
                          <a:latin typeface="Cambria Math" panose="02040503050406030204" pitchFamily="18" charset="0"/>
                        </a:rPr>
                        <m:t>=</m:t>
                      </m:r>
                      <m:d>
                        <m:dPr>
                          <m:ctrlPr>
                            <a:rPr lang="en-US" sz="5000" i="1">
                              <a:latin typeface="Cambria Math" panose="02040503050406030204" pitchFamily="18" charset="0"/>
                            </a:rPr>
                          </m:ctrlPr>
                        </m:dPr>
                        <m:e>
                          <m:f>
                            <m:fPr>
                              <m:ctrlPr>
                                <a:rPr lang="en-US" sz="5000" i="1">
                                  <a:latin typeface="Cambria Math" panose="02040503050406030204" pitchFamily="18" charset="0"/>
                                </a:rPr>
                              </m:ctrlPr>
                            </m:fPr>
                            <m:num>
                              <m:r>
                                <a:rPr lang="en-US" sz="5000" i="1">
                                  <a:latin typeface="Cambria Math" panose="02040503050406030204" pitchFamily="18" charset="0"/>
                                </a:rPr>
                                <m:t>𝑇</m:t>
                              </m:r>
                              <m:r>
                                <a:rPr lang="en-US" sz="5000" b="0" i="1" smtClean="0">
                                  <a:solidFill>
                                    <a:schemeClr val="tx1"/>
                                  </a:solidFill>
                                  <a:latin typeface="Cambria Math" panose="02040503050406030204" pitchFamily="18" charset="0"/>
                                </a:rPr>
                                <m:t>𝑓</m:t>
                              </m:r>
                            </m:num>
                            <m:den>
                              <m:r>
                                <a:rPr lang="en-US" sz="5000" b="1" i="0" smtClean="0">
                                  <a:solidFill>
                                    <a:srgbClr val="01ADD9"/>
                                  </a:solidFill>
                                  <a:latin typeface="Cambria Math" panose="02040503050406030204" pitchFamily="18" charset="0"/>
                                </a:rPr>
                                <m:t>𝟐</m:t>
                              </m:r>
                            </m:den>
                          </m:f>
                        </m:e>
                      </m:d>
                      <m:sSub>
                        <m:sSubPr>
                          <m:ctrlPr>
                            <a:rPr lang="en-US" sz="5000" i="1">
                              <a:latin typeface="Cambria Math" panose="02040503050406030204" pitchFamily="18" charset="0"/>
                            </a:rPr>
                          </m:ctrlPr>
                        </m:sSubPr>
                        <m:e>
                          <m:r>
                            <a:rPr lang="en-US" sz="5000" i="1">
                              <a:latin typeface="Cambria Math" panose="02040503050406030204" pitchFamily="18" charset="0"/>
                            </a:rPr>
                            <m:t>𝜎</m:t>
                          </m:r>
                        </m:e>
                        <m:sub>
                          <m:r>
                            <a:rPr lang="en-US" sz="5000" b="0" i="1" smtClean="0">
                              <a:latin typeface="Cambria Math" panose="02040503050406030204" pitchFamily="18" charset="0"/>
                            </a:rPr>
                            <m:t>(</m:t>
                          </m:r>
                          <m:r>
                            <a:rPr lang="en-US" sz="5000" i="1">
                              <a:latin typeface="Cambria Math" panose="02040503050406030204" pitchFamily="18" charset="0"/>
                            </a:rPr>
                            <m:t>𝐷</m:t>
                          </m:r>
                          <m:r>
                            <a:rPr lang="en-US" sz="5000" i="0">
                              <a:latin typeface="Cambria Math" panose="02040503050406030204" pitchFamily="18" charset="0"/>
                            </a:rPr>
                            <m:t>−</m:t>
                          </m:r>
                          <m:r>
                            <a:rPr lang="en-US" sz="5000" i="1">
                              <a:latin typeface="Cambria Math" panose="02040503050406030204" pitchFamily="18" charset="0"/>
                            </a:rPr>
                            <m:t>𝑄</m:t>
                          </m:r>
                          <m:r>
                            <a:rPr lang="en-US" sz="5000" b="0" i="1" smtClean="0">
                              <a:latin typeface="Cambria Math" panose="02040503050406030204" pitchFamily="18" charset="0"/>
                            </a:rPr>
                            <m:t>)</m:t>
                          </m:r>
                        </m:sub>
                      </m:sSub>
                    </m:oMath>
                  </m:oMathPara>
                </a14:m>
                <a:endParaRPr lang="en-US" sz="5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817857" cy="1571392"/>
              </a:xfrm>
              <a:prstGeom prst="rect">
                <a:avLst/>
              </a:prstGeom>
              <a:blipFill>
                <a:blip r:embed="rId2"/>
                <a:stretch>
                  <a:fillRect t="-806" b="-88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D0A1350-F280-A943-A52F-EA44FAF823D4}"/>
              </a:ext>
            </a:extLst>
          </p:cNvPr>
          <p:cNvSpPr txBox="1"/>
          <p:nvPr/>
        </p:nvSpPr>
        <p:spPr>
          <a:xfrm>
            <a:off x="3450874" y="4269276"/>
            <a:ext cx="2236510" cy="461665"/>
          </a:xfrm>
          <a:prstGeom prst="rect">
            <a:avLst/>
          </a:prstGeom>
          <a:noFill/>
        </p:spPr>
        <p:txBody>
          <a:bodyPr wrap="none" rtlCol="0">
            <a:spAutoFit/>
          </a:bodyPr>
          <a:lstStyle/>
          <a:p>
            <a:r>
              <a:rPr lang="en-US" sz="2400" b="1" dirty="0">
                <a:solidFill>
                  <a:srgbClr val="01ADD9"/>
                </a:solidFill>
              </a:rPr>
              <a:t>The Number 2</a:t>
            </a:r>
          </a:p>
        </p:txBody>
      </p:sp>
    </p:spTree>
    <p:extLst>
      <p:ext uri="{BB962C8B-B14F-4D97-AF65-F5344CB8AC3E}">
        <p14:creationId xmlns:p14="http://schemas.microsoft.com/office/powerpoint/2010/main" val="119077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4</a:t>
            </a:fld>
            <a:endParaRPr lang="en-US"/>
          </a:p>
        </p:txBody>
      </p:sp>
      <p:sp>
        <p:nvSpPr>
          <p:cNvPr id="9" name="TextBox 8"/>
          <p:cNvSpPr txBox="1"/>
          <p:nvPr/>
        </p:nvSpPr>
        <p:spPr>
          <a:xfrm>
            <a:off x="457200" y="567496"/>
            <a:ext cx="8245475" cy="601358"/>
          </a:xfrm>
          <a:prstGeom prst="rect">
            <a:avLst/>
          </a:prstGeom>
          <a:solidFill>
            <a:schemeClr val="tx1">
              <a:lumMod val="75000"/>
              <a:lumOff val="25000"/>
            </a:schemeClr>
          </a:solidFill>
          <a:ln w="19050">
            <a:solidFill>
              <a:schemeClr val="tx1">
                <a:lumMod val="75000"/>
                <a:lumOff val="25000"/>
              </a:schemeClr>
            </a:solidFill>
          </a:ln>
        </p:spPr>
        <p:txBody>
          <a:bodyPr wrap="square" rtlCol="0" anchor="ctr">
            <a:noAutofit/>
          </a:bodyPr>
          <a:lstStyle/>
          <a:p>
            <a:pPr algn="ctr"/>
            <a:r>
              <a:rPr lang="en-US" sz="2800" b="1" dirty="0">
                <a:solidFill>
                  <a:schemeClr val="bg1"/>
                </a:solidFill>
              </a:rPr>
              <a:t>Global Research Readership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66" y="1755318"/>
            <a:ext cx="7282501" cy="4536263"/>
          </a:xfrm>
          <a:prstGeom prst="rect">
            <a:avLst/>
          </a:prstGeom>
        </p:spPr>
      </p:pic>
      <p:sp>
        <p:nvSpPr>
          <p:cNvPr id="7" name="TextBox 6"/>
          <p:cNvSpPr txBox="1"/>
          <p:nvPr/>
        </p:nvSpPr>
        <p:spPr>
          <a:xfrm>
            <a:off x="5868035" y="2080183"/>
            <a:ext cx="2834640" cy="2062103"/>
          </a:xfrm>
          <a:prstGeom prst="rect">
            <a:avLst/>
          </a:prstGeom>
          <a:solidFill>
            <a:schemeClr val="bg1"/>
          </a:solidFill>
          <a:ln>
            <a:solidFill>
              <a:schemeClr val="bg2"/>
            </a:solidFill>
          </a:ln>
        </p:spPr>
        <p:txBody>
          <a:bodyPr wrap="square" lIns="182880" tIns="182880" rIns="182880" bIns="182880" rtlCol="0">
            <a:spAutoFit/>
          </a:bodyPr>
          <a:lstStyle/>
          <a:p>
            <a:r>
              <a:rPr lang="en-US" sz="1000" b="1" dirty="0"/>
              <a:t>Readership stats</a:t>
            </a:r>
          </a:p>
          <a:p>
            <a:endParaRPr lang="en-US" sz="1000" b="1" dirty="0"/>
          </a:p>
          <a:p>
            <a:pPr marL="171450" indent="-171450">
              <a:buFont typeface="Arial" charset="0"/>
              <a:buChar char="•"/>
            </a:pPr>
            <a:r>
              <a:rPr lang="en-US" sz="1000" dirty="0"/>
              <a:t>~50 publications per year</a:t>
            </a:r>
          </a:p>
          <a:p>
            <a:pPr marL="171450" indent="-171450">
              <a:buFont typeface="Arial" charset="0"/>
              <a:buChar char="•"/>
            </a:pPr>
            <a:r>
              <a:rPr lang="en-US" sz="1000" dirty="0"/>
              <a:t>~3500+ subscribers</a:t>
            </a:r>
          </a:p>
          <a:p>
            <a:pPr marL="171450" indent="-171450">
              <a:buFont typeface="Arial" charset="0"/>
              <a:buChar char="•"/>
            </a:pPr>
            <a:r>
              <a:rPr lang="en-US" sz="1000" dirty="0"/>
              <a:t>~250k+ article views in 2017</a:t>
            </a:r>
          </a:p>
          <a:p>
            <a:pPr marL="171450" indent="-171450">
              <a:buFont typeface="Arial" charset="0"/>
              <a:buChar char="•"/>
            </a:pPr>
            <a:r>
              <a:rPr lang="en-US" sz="1000" dirty="0"/>
              <a:t>Channels represented: </a:t>
            </a:r>
          </a:p>
          <a:p>
            <a:pPr marL="628650" lvl="1" indent="-171450">
              <a:buFont typeface="Arial" charset="0"/>
              <a:buChar char="•"/>
            </a:pPr>
            <a:r>
              <a:rPr lang="en-US" sz="1000" dirty="0"/>
              <a:t>Pensions</a:t>
            </a:r>
          </a:p>
          <a:p>
            <a:pPr marL="628650" lvl="1" indent="-171450">
              <a:buFont typeface="Arial" charset="0"/>
              <a:buChar char="•"/>
            </a:pPr>
            <a:r>
              <a:rPr lang="en-US" sz="1000" dirty="0"/>
              <a:t>Insurance Companies</a:t>
            </a:r>
          </a:p>
          <a:p>
            <a:pPr marL="628650" lvl="1" indent="-171450">
              <a:buFont typeface="Arial" charset="0"/>
              <a:buChar char="•"/>
            </a:pPr>
            <a:r>
              <a:rPr lang="en-US" sz="1000" dirty="0"/>
              <a:t>Superannuation Funds</a:t>
            </a:r>
          </a:p>
          <a:p>
            <a:pPr marL="628650" lvl="1" indent="-171450">
              <a:buFont typeface="Arial" charset="0"/>
              <a:buChar char="•"/>
            </a:pPr>
            <a:r>
              <a:rPr lang="en-US" sz="1000" dirty="0"/>
              <a:t>Family Offices</a:t>
            </a:r>
          </a:p>
          <a:p>
            <a:pPr marL="628650" lvl="1" indent="-171450">
              <a:buFont typeface="Arial" charset="0"/>
              <a:buChar char="•"/>
            </a:pPr>
            <a:r>
              <a:rPr lang="en-US" sz="1000" dirty="0"/>
              <a:t>Wealth Advisory</a:t>
            </a:r>
          </a:p>
        </p:txBody>
      </p:sp>
      <p:sp>
        <p:nvSpPr>
          <p:cNvPr id="12" name="Title 1"/>
          <p:cNvSpPr txBox="1">
            <a:spLocks/>
          </p:cNvSpPr>
          <p:nvPr/>
        </p:nvSpPr>
        <p:spPr>
          <a:xfrm>
            <a:off x="457200" y="1168854"/>
            <a:ext cx="8245478" cy="586475"/>
          </a:xfrm>
          <a:prstGeom prst="rect">
            <a:avLst/>
          </a:prstGeom>
          <a:noFill/>
        </p:spPr>
        <p:txBody>
          <a:bodyPr anchor="ctr">
            <a:noAutofit/>
          </a:bodyPr>
          <a:lstStyle>
            <a:lvl1pPr algn="ctr" defTabSz="914400" rtl="0" eaLnBrk="1" latinLnBrk="0" hangingPunct="1">
              <a:spcBef>
                <a:spcPct val="0"/>
              </a:spcBef>
              <a:buNone/>
              <a:defRPr sz="3600" b="1" kern="1200" cap="none" spc="-60" baseline="0">
                <a:solidFill>
                  <a:schemeClr val="bg1"/>
                </a:solidFill>
                <a:latin typeface="+mn-lt"/>
                <a:ea typeface="+mj-ea"/>
                <a:cs typeface="+mj-cs"/>
              </a:defRPr>
            </a:lvl1pPr>
          </a:lstStyle>
          <a:p>
            <a:r>
              <a:rPr lang="en-US" sz="1500" dirty="0">
                <a:solidFill>
                  <a:schemeClr val="accent3"/>
                </a:solidFill>
              </a:rPr>
              <a:t>Audiences across the globe regularly utilize our data-driven investment research to help make portfolio management decisions within institutional mandates</a:t>
            </a:r>
          </a:p>
        </p:txBody>
      </p:sp>
    </p:spTree>
    <p:extLst>
      <p:ext uri="{BB962C8B-B14F-4D97-AF65-F5344CB8AC3E}">
        <p14:creationId xmlns:p14="http://schemas.microsoft.com/office/powerpoint/2010/main" val="485228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40</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898649"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i="1" smtClean="0">
                          <a:latin typeface="Cambria Math" panose="02040503050406030204" pitchFamily="18" charset="0"/>
                        </a:rPr>
                        <m:t>𝐿</m:t>
                      </m:r>
                      <m:r>
                        <a:rPr lang="en-US" sz="5000" i="0">
                          <a:latin typeface="Cambria Math" panose="02040503050406030204" pitchFamily="18" charset="0"/>
                        </a:rPr>
                        <m:t>=</m:t>
                      </m:r>
                      <m:d>
                        <m:dPr>
                          <m:ctrlPr>
                            <a:rPr lang="en-US" sz="5000" i="1">
                              <a:latin typeface="Cambria Math" panose="02040503050406030204" pitchFamily="18" charset="0"/>
                            </a:rPr>
                          </m:ctrlPr>
                        </m:dPr>
                        <m:e>
                          <m:f>
                            <m:fPr>
                              <m:ctrlPr>
                                <a:rPr lang="en-US" sz="5000" i="1">
                                  <a:latin typeface="Cambria Math" panose="02040503050406030204" pitchFamily="18" charset="0"/>
                                </a:rPr>
                              </m:ctrlPr>
                            </m:fPr>
                            <m:num>
                              <m:r>
                                <a:rPr lang="en-US" sz="5000" i="1">
                                  <a:latin typeface="Cambria Math" panose="02040503050406030204" pitchFamily="18" charset="0"/>
                                </a:rPr>
                                <m:t>𝑇𝑓</m:t>
                              </m:r>
                            </m:num>
                            <m:den>
                              <m:r>
                                <a:rPr lang="en-US" sz="5000" i="0">
                                  <a:latin typeface="Cambria Math" panose="02040503050406030204" pitchFamily="18" charset="0"/>
                                </a:rPr>
                                <m:t>2</m:t>
                              </m:r>
                            </m:den>
                          </m:f>
                        </m:e>
                      </m:d>
                      <m:sSub>
                        <m:sSubPr>
                          <m:ctrlPr>
                            <a:rPr lang="en-US" sz="5000" b="1" i="1" smtClean="0">
                              <a:solidFill>
                                <a:srgbClr val="01ADD9"/>
                              </a:solidFill>
                              <a:latin typeface="Cambria Math" panose="02040503050406030204" pitchFamily="18" charset="0"/>
                            </a:rPr>
                          </m:ctrlPr>
                        </m:sSubPr>
                        <m:e>
                          <m:r>
                            <a:rPr lang="en-US" sz="5000" b="1" i="1">
                              <a:solidFill>
                                <a:srgbClr val="01ADD9"/>
                              </a:solidFill>
                              <a:latin typeface="Cambria Math" panose="02040503050406030204" pitchFamily="18" charset="0"/>
                            </a:rPr>
                            <m:t>𝝈</m:t>
                          </m:r>
                        </m:e>
                        <m:sub>
                          <m:r>
                            <a:rPr lang="en-US" sz="5000" b="1" i="1" smtClean="0">
                              <a:solidFill>
                                <a:srgbClr val="01ADD9"/>
                              </a:solidFill>
                              <a:latin typeface="Cambria Math" panose="02040503050406030204" pitchFamily="18" charset="0"/>
                            </a:rPr>
                            <m:t>(</m:t>
                          </m:r>
                          <m:r>
                            <a:rPr lang="en-US" sz="5000" b="1" i="1">
                              <a:solidFill>
                                <a:srgbClr val="01ADD9"/>
                              </a:solidFill>
                              <a:latin typeface="Cambria Math" panose="02040503050406030204" pitchFamily="18" charset="0"/>
                            </a:rPr>
                            <m:t>𝑫</m:t>
                          </m:r>
                          <m:r>
                            <a:rPr lang="en-US" sz="5000" b="1" i="0">
                              <a:solidFill>
                                <a:srgbClr val="01ADD9"/>
                              </a:solidFill>
                              <a:latin typeface="Cambria Math" panose="02040503050406030204" pitchFamily="18" charset="0"/>
                            </a:rPr>
                            <m:t>−</m:t>
                          </m:r>
                          <m:r>
                            <a:rPr lang="en-US" sz="5000" b="1" i="1">
                              <a:solidFill>
                                <a:srgbClr val="01ADD9"/>
                              </a:solidFill>
                              <a:latin typeface="Cambria Math" panose="02040503050406030204" pitchFamily="18" charset="0"/>
                            </a:rPr>
                            <m:t>𝑸</m:t>
                          </m:r>
                          <m:r>
                            <a:rPr lang="en-US" sz="5000" b="1" i="1" smtClean="0">
                              <a:solidFill>
                                <a:srgbClr val="01ADD9"/>
                              </a:solidFill>
                              <a:latin typeface="Cambria Math" panose="02040503050406030204" pitchFamily="18" charset="0"/>
                            </a:rPr>
                            <m:t>)</m:t>
                          </m:r>
                        </m:sub>
                      </m:sSub>
                    </m:oMath>
                  </m:oMathPara>
                </a14:m>
                <a:endParaRPr lang="en-US" sz="5000" b="1"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898649" cy="1571392"/>
              </a:xfrm>
              <a:prstGeom prst="rect">
                <a:avLst/>
              </a:prstGeom>
              <a:blipFill>
                <a:blip r:embed="rId2"/>
                <a:stretch>
                  <a:fillRect t="-806" b="-887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9A5DC4F-891B-0740-A5BD-975FF27E4A49}"/>
              </a:ext>
            </a:extLst>
          </p:cNvPr>
          <p:cNvSpPr txBox="1"/>
          <p:nvPr/>
        </p:nvSpPr>
        <p:spPr>
          <a:xfrm rot="20593871">
            <a:off x="5596127" y="3829108"/>
            <a:ext cx="1726755" cy="553998"/>
          </a:xfrm>
          <a:prstGeom prst="rect">
            <a:avLst/>
          </a:prstGeom>
          <a:noFill/>
        </p:spPr>
        <p:txBody>
          <a:bodyPr wrap="none" rtlCol="0">
            <a:spAutoFit/>
          </a:bodyPr>
          <a:lstStyle/>
          <a:p>
            <a:r>
              <a:rPr lang="en-US" sz="3000" b="1" dirty="0">
                <a:solidFill>
                  <a:srgbClr val="01ADD9"/>
                </a:solidFill>
              </a:rPr>
              <a:t>WTF???</a:t>
            </a:r>
          </a:p>
        </p:txBody>
      </p:sp>
    </p:spTree>
    <p:extLst>
      <p:ext uri="{BB962C8B-B14F-4D97-AF65-F5344CB8AC3E}">
        <p14:creationId xmlns:p14="http://schemas.microsoft.com/office/powerpoint/2010/main" val="101125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41</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solidFill>
                  <a:srgbClr val="01ADD9"/>
                </a:solidFill>
              </a:rPr>
              <a:t>60/40 Fixed Mix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913204"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b="0" i="1" smtClean="0">
                          <a:solidFill>
                            <a:schemeClr val="tx1"/>
                          </a:solidFill>
                          <a:latin typeface="Cambria Math" panose="02040503050406030204" pitchFamily="18" charset="0"/>
                        </a:rPr>
                        <m:t>𝐿</m:t>
                      </m:r>
                      <m:r>
                        <a:rPr lang="en-US" sz="5000" b="0" i="0">
                          <a:solidFill>
                            <a:schemeClr val="tx1"/>
                          </a:solidFill>
                          <a:latin typeface="Cambria Math" panose="02040503050406030204" pitchFamily="18" charset="0"/>
                        </a:rPr>
                        <m:t>=</m:t>
                      </m:r>
                      <m:d>
                        <m:dPr>
                          <m:ctrlPr>
                            <a:rPr lang="en-US" sz="5000" i="1">
                              <a:solidFill>
                                <a:schemeClr val="tx1"/>
                              </a:solidFill>
                              <a:latin typeface="Cambria Math" panose="02040503050406030204" pitchFamily="18" charset="0"/>
                            </a:rPr>
                          </m:ctrlPr>
                        </m:dPr>
                        <m:e>
                          <m:f>
                            <m:fPr>
                              <m:ctrlPr>
                                <a:rPr lang="en-US" sz="5000" i="1">
                                  <a:solidFill>
                                    <a:schemeClr val="tx1"/>
                                  </a:solidFill>
                                  <a:latin typeface="Cambria Math" panose="02040503050406030204" pitchFamily="18" charset="0"/>
                                </a:rPr>
                              </m:ctrlPr>
                            </m:fPr>
                            <m:num>
                              <m:r>
                                <a:rPr lang="en-US" sz="5000" b="0" i="1" smtClean="0">
                                  <a:solidFill>
                                    <a:schemeClr val="tx1"/>
                                  </a:solidFill>
                                  <a:latin typeface="Cambria Math" panose="02040503050406030204" pitchFamily="18" charset="0"/>
                                </a:rPr>
                                <m:t>𝑇</m:t>
                              </m:r>
                              <m:r>
                                <a:rPr lang="en-US" sz="5000" b="0" i="1">
                                  <a:solidFill>
                                    <a:schemeClr val="tx1"/>
                                  </a:solidFill>
                                  <a:latin typeface="Cambria Math" panose="02040503050406030204" pitchFamily="18" charset="0"/>
                                </a:rPr>
                                <m:t>𝑓</m:t>
                              </m:r>
                            </m:num>
                            <m:den>
                              <m:r>
                                <a:rPr lang="en-US" sz="5000" b="0" i="0">
                                  <a:solidFill>
                                    <a:schemeClr val="tx1"/>
                                  </a:solidFill>
                                  <a:latin typeface="Cambria Math" panose="02040503050406030204" pitchFamily="18" charset="0"/>
                                </a:rPr>
                                <m:t>2</m:t>
                              </m:r>
                            </m:den>
                          </m:f>
                        </m:e>
                      </m:d>
                      <m:sSub>
                        <m:sSubPr>
                          <m:ctrlPr>
                            <a:rPr lang="en-US" sz="5000" i="1">
                              <a:solidFill>
                                <a:schemeClr val="tx1"/>
                              </a:solidFill>
                              <a:latin typeface="Cambria Math" panose="02040503050406030204" pitchFamily="18" charset="0"/>
                            </a:rPr>
                          </m:ctrlPr>
                        </m:sSubPr>
                        <m:e>
                          <m:r>
                            <a:rPr lang="en-US" sz="5000" b="0" i="1">
                              <a:solidFill>
                                <a:schemeClr val="tx1"/>
                              </a:solidFill>
                              <a:latin typeface="Cambria Math" panose="02040503050406030204" pitchFamily="18" charset="0"/>
                            </a:rPr>
                            <m:t>𝜎</m:t>
                          </m:r>
                        </m:e>
                        <m:sub>
                          <m:r>
                            <a:rPr lang="en-US" sz="5000" b="0" i="1" smtClean="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𝐷</m:t>
                          </m:r>
                          <m:r>
                            <a:rPr lang="en-US" sz="5000" b="0" i="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𝑄</m:t>
                          </m:r>
                          <m:r>
                            <a:rPr lang="en-US" sz="5000" b="0" i="1" smtClean="0">
                              <a:solidFill>
                                <a:schemeClr val="tx1"/>
                              </a:solidFill>
                              <a:latin typeface="Cambria Math" panose="02040503050406030204" pitchFamily="18" charset="0"/>
                            </a:rPr>
                            <m:t>)</m:t>
                          </m:r>
                        </m:sub>
                      </m:sSub>
                    </m:oMath>
                  </m:oMathPara>
                </a14:m>
                <a:endParaRPr lang="en-US" sz="5000" dirty="0">
                  <a:solidFill>
                    <a:schemeClr val="tx1"/>
                  </a:solidFill>
                </a:endParaRPr>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913204" cy="1571392"/>
              </a:xfrm>
              <a:prstGeom prst="rect">
                <a:avLst/>
              </a:prstGeom>
              <a:blipFill>
                <a:blip r:embed="rId2"/>
                <a:stretch>
                  <a:fillRect t="-806" b="-8871"/>
                </a:stretch>
              </a:blipFill>
            </p:spPr>
            <p:txBody>
              <a:bodyPr/>
              <a:lstStyle/>
              <a:p>
                <a:r>
                  <a:rPr lang="en-US">
                    <a:noFill/>
                  </a:rPr>
                  <a:t> </a:t>
                </a:r>
              </a:p>
            </p:txBody>
          </p:sp>
        </mc:Fallback>
      </mc:AlternateContent>
    </p:spTree>
    <p:extLst>
      <p:ext uri="{BB962C8B-B14F-4D97-AF65-F5344CB8AC3E}">
        <p14:creationId xmlns:p14="http://schemas.microsoft.com/office/powerpoint/2010/main" val="345522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42</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t>60/40 Fixed Mix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1827692" y="2855349"/>
                <a:ext cx="5658024" cy="1275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𝐿</m:t>
                      </m:r>
                      <m:r>
                        <a:rPr lang="en-US" sz="4000" b="0" i="0">
                          <a:latin typeface="Cambria Math" panose="02040503050406030204" pitchFamily="18" charset="0"/>
                        </a:rPr>
                        <m:t>=</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b="0" i="1" smtClean="0">
                                  <a:latin typeface="Cambria Math" panose="02040503050406030204" pitchFamily="18" charset="0"/>
                                </a:rPr>
                                <m:t>𝑇𝑓</m:t>
                              </m:r>
                            </m:num>
                            <m:den>
                              <m:r>
                                <a:rPr lang="en-US" sz="4000" b="0" i="0">
                                  <a:latin typeface="Cambria Math" panose="02040503050406030204" pitchFamily="18" charset="0"/>
                                </a:rPr>
                                <m:t>2</m:t>
                              </m:r>
                            </m:den>
                          </m:f>
                        </m:e>
                      </m:d>
                      <m:sSub>
                        <m:sSubPr>
                          <m:ctrlPr>
                            <a:rPr lang="en-US" sz="4000" i="1" smtClean="0">
                              <a:solidFill>
                                <a:schemeClr val="tx1"/>
                              </a:solidFill>
                              <a:latin typeface="Cambria Math" panose="02040503050406030204" pitchFamily="18" charset="0"/>
                            </a:rPr>
                          </m:ctrlPr>
                        </m:sSubPr>
                        <m:e>
                          <m:r>
                            <a:rPr lang="en-US" sz="4000" b="0" i="1">
                              <a:solidFill>
                                <a:schemeClr val="tx1"/>
                              </a:solidFill>
                              <a:latin typeface="Cambria Math" panose="02040503050406030204" pitchFamily="18" charset="0"/>
                            </a:rPr>
                            <m:t>𝜎</m:t>
                          </m:r>
                        </m:e>
                        <m:sub>
                          <m:r>
                            <a:rPr lang="en-US" sz="4000" b="0" i="1" smtClean="0">
                              <a:solidFill>
                                <a:schemeClr val="tx1"/>
                              </a:solidFill>
                              <a:latin typeface="Cambria Math" panose="02040503050406030204" pitchFamily="18" charset="0"/>
                            </a:rPr>
                            <m:t>(</m:t>
                          </m:r>
                          <m:r>
                            <a:rPr lang="en-US" sz="4000" b="1" i="1" smtClean="0">
                              <a:solidFill>
                                <a:srgbClr val="01ADD9"/>
                              </a:solidFill>
                              <a:latin typeface="Cambria Math" panose="02040503050406030204" pitchFamily="18" charset="0"/>
                            </a:rPr>
                            <m:t>𝑺𝒕𝒐𝒄𝒌𝒔</m:t>
                          </m:r>
                          <m:r>
                            <a:rPr lang="en-US" sz="4000" b="1" i="1">
                              <a:solidFill>
                                <a:srgbClr val="01ADD9"/>
                              </a:solidFill>
                              <a:latin typeface="Cambria Math" panose="02040503050406030204" pitchFamily="18" charset="0"/>
                            </a:rPr>
                            <m:t>−</m:t>
                          </m:r>
                          <m:r>
                            <a:rPr lang="en-US" sz="4000" b="1" i="1" smtClean="0">
                              <a:solidFill>
                                <a:srgbClr val="01ADD9"/>
                              </a:solidFill>
                              <a:latin typeface="Cambria Math" panose="02040503050406030204" pitchFamily="18" charset="0"/>
                            </a:rPr>
                            <m:t>𝑩𝒐𝒏𝒅𝒔</m:t>
                          </m:r>
                          <m:r>
                            <a:rPr lang="en-US" sz="4000" b="0" i="1" smtClean="0">
                              <a:solidFill>
                                <a:schemeClr val="tx1"/>
                              </a:solidFill>
                              <a:latin typeface="Cambria Math" panose="02040503050406030204" pitchFamily="18" charset="0"/>
                            </a:rPr>
                            <m:t>)</m:t>
                          </m:r>
                        </m:sub>
                      </m:sSub>
                    </m:oMath>
                  </m:oMathPara>
                </a14:m>
                <a:endParaRPr lang="en-US" sz="4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1827692" y="2855349"/>
                <a:ext cx="5658024" cy="1275606"/>
              </a:xfrm>
              <a:prstGeom prst="rect">
                <a:avLst/>
              </a:prstGeom>
              <a:blipFill>
                <a:blip r:embed="rId2"/>
                <a:stretch>
                  <a:fillRect l="-225" b="-7921"/>
                </a:stretch>
              </a:blipFill>
            </p:spPr>
            <p:txBody>
              <a:bodyPr/>
              <a:lstStyle/>
              <a:p>
                <a:r>
                  <a:rPr lang="en-US">
                    <a:noFill/>
                  </a:rPr>
                  <a:t> </a:t>
                </a:r>
              </a:p>
            </p:txBody>
          </p:sp>
        </mc:Fallback>
      </mc:AlternateContent>
    </p:spTree>
    <p:extLst>
      <p:ext uri="{BB962C8B-B14F-4D97-AF65-F5344CB8AC3E}">
        <p14:creationId xmlns:p14="http://schemas.microsoft.com/office/powerpoint/2010/main" val="18750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43</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t>60/40 Fixed Mix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1827692" y="2855349"/>
                <a:ext cx="5658023" cy="1275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𝐿</m:t>
                      </m:r>
                      <m:r>
                        <a:rPr lang="en-US" sz="4000" b="0" i="0">
                          <a:latin typeface="Cambria Math" panose="02040503050406030204" pitchFamily="18" charset="0"/>
                        </a:rPr>
                        <m:t>=</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b="0" i="1" smtClean="0">
                                  <a:latin typeface="Cambria Math" panose="02040503050406030204" pitchFamily="18" charset="0"/>
                                </a:rPr>
                                <m:t>𝑇𝑓</m:t>
                              </m:r>
                            </m:num>
                            <m:den>
                              <m:r>
                                <a:rPr lang="en-US" sz="4000" b="0" i="0">
                                  <a:latin typeface="Cambria Math" panose="02040503050406030204" pitchFamily="18" charset="0"/>
                                </a:rPr>
                                <m:t>2</m:t>
                              </m:r>
                            </m:den>
                          </m:f>
                        </m:e>
                      </m:d>
                      <m:sSub>
                        <m:sSubPr>
                          <m:ctrlPr>
                            <a:rPr lang="en-US" sz="4000" i="1" smtClean="0">
                              <a:solidFill>
                                <a:schemeClr val="tx1"/>
                              </a:solidFill>
                              <a:latin typeface="Cambria Math" panose="02040503050406030204" pitchFamily="18" charset="0"/>
                            </a:rPr>
                          </m:ctrlPr>
                        </m:sSubPr>
                        <m:e>
                          <m:r>
                            <a:rPr lang="en-US" sz="4000" b="0" i="1">
                              <a:solidFill>
                                <a:schemeClr val="tx1"/>
                              </a:solidFill>
                              <a:latin typeface="Cambria Math" panose="02040503050406030204" pitchFamily="18" charset="0"/>
                            </a:rPr>
                            <m:t>𝜎</m:t>
                          </m:r>
                        </m:e>
                        <m:sub>
                          <m:r>
                            <a:rPr lang="en-US" sz="4000" b="0" i="1" smtClean="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Stocks</m:t>
                          </m:r>
                          <m:r>
                            <a:rPr lang="en-US" sz="4000" b="0" i="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Bonds</m:t>
                          </m:r>
                          <m:r>
                            <a:rPr lang="en-US" sz="4000" b="0" i="1" smtClean="0">
                              <a:solidFill>
                                <a:schemeClr val="tx1"/>
                              </a:solidFill>
                              <a:latin typeface="Cambria Math" panose="02040503050406030204" pitchFamily="18" charset="0"/>
                            </a:rPr>
                            <m:t>)</m:t>
                          </m:r>
                        </m:sub>
                      </m:sSub>
                    </m:oMath>
                  </m:oMathPara>
                </a14:m>
                <a:endParaRPr lang="en-US" sz="4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1827692" y="2855349"/>
                <a:ext cx="5658023" cy="1275606"/>
              </a:xfrm>
              <a:prstGeom prst="rect">
                <a:avLst/>
              </a:prstGeom>
              <a:blipFill>
                <a:blip r:embed="rId2"/>
                <a:stretch>
                  <a:fillRect b="-792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6FA905C-96F9-2045-BEC1-7C65BA658CCC}"/>
              </a:ext>
            </a:extLst>
          </p:cNvPr>
          <p:cNvSpPr txBox="1"/>
          <p:nvPr/>
        </p:nvSpPr>
        <p:spPr>
          <a:xfrm>
            <a:off x="4004909" y="2221032"/>
            <a:ext cx="397866" cy="553998"/>
          </a:xfrm>
          <a:prstGeom prst="rect">
            <a:avLst/>
          </a:prstGeom>
          <a:noFill/>
        </p:spPr>
        <p:txBody>
          <a:bodyPr wrap="none" rtlCol="0">
            <a:spAutoFit/>
          </a:bodyPr>
          <a:lstStyle/>
          <a:p>
            <a:r>
              <a:rPr lang="en-US" sz="3000" i="1" dirty="0"/>
              <a:t>1</a:t>
            </a:r>
          </a:p>
        </p:txBody>
      </p:sp>
      <p:sp>
        <p:nvSpPr>
          <p:cNvPr id="10" name="TextBox 9">
            <a:extLst>
              <a:ext uri="{FF2B5EF4-FFF2-40B4-BE49-F238E27FC236}">
                <a16:creationId xmlns:a16="http://schemas.microsoft.com/office/drawing/2014/main" id="{9067120D-0911-E140-94E1-F99EF2EC279F}"/>
              </a:ext>
            </a:extLst>
          </p:cNvPr>
          <p:cNvSpPr txBox="1"/>
          <p:nvPr/>
        </p:nvSpPr>
        <p:spPr>
          <a:xfrm>
            <a:off x="2311071" y="2221032"/>
            <a:ext cx="1059906" cy="553998"/>
          </a:xfrm>
          <a:prstGeom prst="rect">
            <a:avLst/>
          </a:prstGeom>
          <a:noFill/>
        </p:spPr>
        <p:txBody>
          <a:bodyPr wrap="none" rtlCol="0">
            <a:spAutoFit/>
          </a:bodyPr>
          <a:lstStyle/>
          <a:p>
            <a:r>
              <a:rPr lang="en-US" sz="3000" i="1" dirty="0"/>
              <a:t>3.6%</a:t>
            </a:r>
          </a:p>
        </p:txBody>
      </p:sp>
      <p:sp>
        <p:nvSpPr>
          <p:cNvPr id="12" name="TextBox 11">
            <a:extLst>
              <a:ext uri="{FF2B5EF4-FFF2-40B4-BE49-F238E27FC236}">
                <a16:creationId xmlns:a16="http://schemas.microsoft.com/office/drawing/2014/main" id="{1BEB35C8-93C3-3D44-B821-B44875A78EF8}"/>
              </a:ext>
            </a:extLst>
          </p:cNvPr>
          <p:cNvSpPr txBox="1"/>
          <p:nvPr/>
        </p:nvSpPr>
        <p:spPr>
          <a:xfrm>
            <a:off x="5186879" y="4114202"/>
            <a:ext cx="1273105" cy="553998"/>
          </a:xfrm>
          <a:prstGeom prst="rect">
            <a:avLst/>
          </a:prstGeom>
          <a:noFill/>
        </p:spPr>
        <p:txBody>
          <a:bodyPr wrap="none" rtlCol="0">
            <a:spAutoFit/>
          </a:bodyPr>
          <a:lstStyle/>
          <a:p>
            <a:r>
              <a:rPr lang="en-US" sz="3000" i="1" dirty="0"/>
              <a:t>16.8%</a:t>
            </a:r>
          </a:p>
        </p:txBody>
      </p:sp>
    </p:spTree>
    <p:extLst>
      <p:ext uri="{BB962C8B-B14F-4D97-AF65-F5344CB8AC3E}">
        <p14:creationId xmlns:p14="http://schemas.microsoft.com/office/powerpoint/2010/main" val="341725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44</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t>60/40 Fixed Mix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1827692" y="2855349"/>
                <a:ext cx="5658023" cy="1275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𝐿</m:t>
                      </m:r>
                      <m:r>
                        <a:rPr lang="en-US" sz="4000" b="0" i="0">
                          <a:latin typeface="Cambria Math" panose="02040503050406030204" pitchFamily="18" charset="0"/>
                        </a:rPr>
                        <m:t>=</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b="0" i="1" smtClean="0">
                                  <a:latin typeface="Cambria Math" panose="02040503050406030204" pitchFamily="18" charset="0"/>
                                </a:rPr>
                                <m:t>𝑇𝑓</m:t>
                              </m:r>
                            </m:num>
                            <m:den>
                              <m:r>
                                <a:rPr lang="en-US" sz="4000" b="0" i="0">
                                  <a:latin typeface="Cambria Math" panose="02040503050406030204" pitchFamily="18" charset="0"/>
                                </a:rPr>
                                <m:t>2</m:t>
                              </m:r>
                            </m:den>
                          </m:f>
                        </m:e>
                      </m:d>
                      <m:sSub>
                        <m:sSubPr>
                          <m:ctrlPr>
                            <a:rPr lang="en-US" sz="4000" i="1" smtClean="0">
                              <a:solidFill>
                                <a:schemeClr val="tx1"/>
                              </a:solidFill>
                              <a:latin typeface="Cambria Math" panose="02040503050406030204" pitchFamily="18" charset="0"/>
                            </a:rPr>
                          </m:ctrlPr>
                        </m:sSubPr>
                        <m:e>
                          <m:r>
                            <a:rPr lang="en-US" sz="4000" b="0" i="1">
                              <a:solidFill>
                                <a:schemeClr val="tx1"/>
                              </a:solidFill>
                              <a:latin typeface="Cambria Math" panose="02040503050406030204" pitchFamily="18" charset="0"/>
                            </a:rPr>
                            <m:t>𝜎</m:t>
                          </m:r>
                        </m:e>
                        <m:sub>
                          <m:r>
                            <a:rPr lang="en-US" sz="4000" b="0" i="1" smtClean="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Stocks</m:t>
                          </m:r>
                          <m:r>
                            <a:rPr lang="en-US" sz="4000" b="0" i="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Bonds</m:t>
                          </m:r>
                          <m:r>
                            <a:rPr lang="en-US" sz="4000" b="0" i="1" smtClean="0">
                              <a:solidFill>
                                <a:schemeClr val="tx1"/>
                              </a:solidFill>
                              <a:latin typeface="Cambria Math" panose="02040503050406030204" pitchFamily="18" charset="0"/>
                            </a:rPr>
                            <m:t>)</m:t>
                          </m:r>
                        </m:sub>
                      </m:sSub>
                    </m:oMath>
                  </m:oMathPara>
                </a14:m>
                <a:endParaRPr lang="en-US" sz="4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1827692" y="2855349"/>
                <a:ext cx="5658023" cy="1275606"/>
              </a:xfrm>
              <a:prstGeom prst="rect">
                <a:avLst/>
              </a:prstGeom>
              <a:blipFill>
                <a:blip r:embed="rId2"/>
                <a:stretch>
                  <a:fillRect b="-792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6FA905C-96F9-2045-BEC1-7C65BA658CCC}"/>
              </a:ext>
            </a:extLst>
          </p:cNvPr>
          <p:cNvSpPr txBox="1"/>
          <p:nvPr/>
        </p:nvSpPr>
        <p:spPr>
          <a:xfrm>
            <a:off x="4004909" y="2221032"/>
            <a:ext cx="397866" cy="553998"/>
          </a:xfrm>
          <a:prstGeom prst="rect">
            <a:avLst/>
          </a:prstGeom>
          <a:noFill/>
        </p:spPr>
        <p:txBody>
          <a:bodyPr wrap="none" rtlCol="0">
            <a:spAutoFit/>
          </a:bodyPr>
          <a:lstStyle/>
          <a:p>
            <a:r>
              <a:rPr lang="en-US" sz="3000" i="1" dirty="0"/>
              <a:t>1</a:t>
            </a:r>
          </a:p>
        </p:txBody>
      </p:sp>
      <p:sp>
        <p:nvSpPr>
          <p:cNvPr id="9" name="TextBox 8">
            <a:extLst>
              <a:ext uri="{FF2B5EF4-FFF2-40B4-BE49-F238E27FC236}">
                <a16:creationId xmlns:a16="http://schemas.microsoft.com/office/drawing/2014/main" id="{87420111-0830-2E48-B5AF-7E4281CEEFB1}"/>
              </a:ext>
            </a:extLst>
          </p:cNvPr>
          <p:cNvSpPr txBox="1"/>
          <p:nvPr/>
        </p:nvSpPr>
        <p:spPr>
          <a:xfrm>
            <a:off x="5186879" y="4114202"/>
            <a:ext cx="1273105" cy="553998"/>
          </a:xfrm>
          <a:prstGeom prst="rect">
            <a:avLst/>
          </a:prstGeom>
          <a:noFill/>
        </p:spPr>
        <p:txBody>
          <a:bodyPr wrap="none" rtlCol="0">
            <a:spAutoFit/>
          </a:bodyPr>
          <a:lstStyle/>
          <a:p>
            <a:r>
              <a:rPr lang="en-US" sz="3000" i="1" dirty="0"/>
              <a:t>16.8%</a:t>
            </a:r>
          </a:p>
        </p:txBody>
      </p:sp>
      <p:sp>
        <p:nvSpPr>
          <p:cNvPr id="10" name="TextBox 9">
            <a:extLst>
              <a:ext uri="{FF2B5EF4-FFF2-40B4-BE49-F238E27FC236}">
                <a16:creationId xmlns:a16="http://schemas.microsoft.com/office/drawing/2014/main" id="{9067120D-0911-E140-94E1-F99EF2EC279F}"/>
              </a:ext>
            </a:extLst>
          </p:cNvPr>
          <p:cNvSpPr txBox="1"/>
          <p:nvPr/>
        </p:nvSpPr>
        <p:spPr>
          <a:xfrm>
            <a:off x="2311071" y="2221032"/>
            <a:ext cx="1059906" cy="553998"/>
          </a:xfrm>
          <a:prstGeom prst="rect">
            <a:avLst/>
          </a:prstGeom>
          <a:noFill/>
        </p:spPr>
        <p:txBody>
          <a:bodyPr wrap="none" rtlCol="0">
            <a:spAutoFit/>
          </a:bodyPr>
          <a:lstStyle/>
          <a:p>
            <a:r>
              <a:rPr lang="en-US" sz="3000" i="1" dirty="0"/>
              <a:t>3.6%</a:t>
            </a:r>
          </a:p>
        </p:txBody>
      </p:sp>
      <p:sp>
        <p:nvSpPr>
          <p:cNvPr id="2" name="TextBox 1">
            <a:extLst>
              <a:ext uri="{FF2B5EF4-FFF2-40B4-BE49-F238E27FC236}">
                <a16:creationId xmlns:a16="http://schemas.microsoft.com/office/drawing/2014/main" id="{0CBE3679-A682-BF45-AA20-DE321E31F81A}"/>
              </a:ext>
            </a:extLst>
          </p:cNvPr>
          <p:cNvSpPr txBox="1"/>
          <p:nvPr/>
        </p:nvSpPr>
        <p:spPr>
          <a:xfrm>
            <a:off x="3531234" y="5035865"/>
            <a:ext cx="2250937" cy="707886"/>
          </a:xfrm>
          <a:prstGeom prst="rect">
            <a:avLst/>
          </a:prstGeom>
          <a:noFill/>
        </p:spPr>
        <p:txBody>
          <a:bodyPr wrap="none" rtlCol="0">
            <a:spAutoFit/>
          </a:bodyPr>
          <a:lstStyle/>
          <a:p>
            <a:r>
              <a:rPr lang="en-US" sz="4000" b="1" dirty="0">
                <a:solidFill>
                  <a:srgbClr val="01ADD9"/>
                </a:solidFill>
              </a:rPr>
              <a:t>= 30 bps</a:t>
            </a:r>
          </a:p>
        </p:txBody>
      </p:sp>
    </p:spTree>
    <p:extLst>
      <p:ext uri="{BB962C8B-B14F-4D97-AF65-F5344CB8AC3E}">
        <p14:creationId xmlns:p14="http://schemas.microsoft.com/office/powerpoint/2010/main" val="1520213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45</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t>60/40 Fixed Mix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1827692" y="2855349"/>
                <a:ext cx="5658023" cy="1275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𝐿</m:t>
                      </m:r>
                      <m:r>
                        <a:rPr lang="en-US" sz="4000" b="0" i="0">
                          <a:latin typeface="Cambria Math" panose="02040503050406030204" pitchFamily="18" charset="0"/>
                        </a:rPr>
                        <m:t>=</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b="0" i="1" smtClean="0">
                                  <a:latin typeface="Cambria Math" panose="02040503050406030204" pitchFamily="18" charset="0"/>
                                </a:rPr>
                                <m:t>𝑇𝑓</m:t>
                              </m:r>
                            </m:num>
                            <m:den>
                              <m:r>
                                <a:rPr lang="en-US" sz="4000" b="0" i="0">
                                  <a:latin typeface="Cambria Math" panose="02040503050406030204" pitchFamily="18" charset="0"/>
                                </a:rPr>
                                <m:t>2</m:t>
                              </m:r>
                            </m:den>
                          </m:f>
                        </m:e>
                      </m:d>
                      <m:sSub>
                        <m:sSubPr>
                          <m:ctrlPr>
                            <a:rPr lang="en-US" sz="4000" i="1" smtClean="0">
                              <a:solidFill>
                                <a:schemeClr val="tx1"/>
                              </a:solidFill>
                              <a:latin typeface="Cambria Math" panose="02040503050406030204" pitchFamily="18" charset="0"/>
                            </a:rPr>
                          </m:ctrlPr>
                        </m:sSubPr>
                        <m:e>
                          <m:r>
                            <a:rPr lang="en-US" sz="4000" b="0" i="1">
                              <a:solidFill>
                                <a:schemeClr val="tx1"/>
                              </a:solidFill>
                              <a:latin typeface="Cambria Math" panose="02040503050406030204" pitchFamily="18" charset="0"/>
                            </a:rPr>
                            <m:t>𝜎</m:t>
                          </m:r>
                        </m:e>
                        <m:sub>
                          <m:r>
                            <a:rPr lang="en-US" sz="4000" b="0" i="1" smtClean="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Stocks</m:t>
                          </m:r>
                          <m:r>
                            <a:rPr lang="en-US" sz="4000" b="0" i="0">
                              <a:solidFill>
                                <a:schemeClr val="tx1"/>
                              </a:solidFill>
                              <a:latin typeface="Cambria Math" panose="02040503050406030204" pitchFamily="18" charset="0"/>
                            </a:rPr>
                            <m:t>−</m:t>
                          </m:r>
                          <m:r>
                            <m:rPr>
                              <m:sty m:val="p"/>
                            </m:rPr>
                            <a:rPr lang="en-US" sz="4000" b="0" i="0" smtClean="0">
                              <a:solidFill>
                                <a:schemeClr val="tx1"/>
                              </a:solidFill>
                              <a:latin typeface="Cambria Math" panose="02040503050406030204" pitchFamily="18" charset="0"/>
                            </a:rPr>
                            <m:t>Bonds</m:t>
                          </m:r>
                          <m:r>
                            <a:rPr lang="en-US" sz="4000" b="0" i="1" smtClean="0">
                              <a:solidFill>
                                <a:schemeClr val="tx1"/>
                              </a:solidFill>
                              <a:latin typeface="Cambria Math" panose="02040503050406030204" pitchFamily="18" charset="0"/>
                            </a:rPr>
                            <m:t>)</m:t>
                          </m:r>
                        </m:sub>
                      </m:sSub>
                    </m:oMath>
                  </m:oMathPara>
                </a14:m>
                <a:endParaRPr lang="en-US" sz="4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1827692" y="2855349"/>
                <a:ext cx="5658023" cy="1275606"/>
              </a:xfrm>
              <a:prstGeom prst="rect">
                <a:avLst/>
              </a:prstGeom>
              <a:blipFill>
                <a:blip r:embed="rId2"/>
                <a:stretch>
                  <a:fillRect b="-792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7420111-0830-2E48-B5AF-7E4281CEEFB1}"/>
              </a:ext>
            </a:extLst>
          </p:cNvPr>
          <p:cNvSpPr txBox="1"/>
          <p:nvPr/>
        </p:nvSpPr>
        <p:spPr>
          <a:xfrm>
            <a:off x="5186879" y="4114202"/>
            <a:ext cx="2579168" cy="553998"/>
          </a:xfrm>
          <a:prstGeom prst="rect">
            <a:avLst/>
          </a:prstGeom>
          <a:noFill/>
        </p:spPr>
        <p:txBody>
          <a:bodyPr wrap="none" rtlCol="0">
            <a:spAutoFit/>
          </a:bodyPr>
          <a:lstStyle/>
          <a:p>
            <a:r>
              <a:rPr lang="en-US" sz="3000" b="1" i="1" dirty="0">
                <a:solidFill>
                  <a:srgbClr val="01ADD9"/>
                </a:solidFill>
              </a:rPr>
              <a:t>Time Varying</a:t>
            </a:r>
          </a:p>
        </p:txBody>
      </p:sp>
      <p:sp>
        <p:nvSpPr>
          <p:cNvPr id="10" name="TextBox 9">
            <a:extLst>
              <a:ext uri="{FF2B5EF4-FFF2-40B4-BE49-F238E27FC236}">
                <a16:creationId xmlns:a16="http://schemas.microsoft.com/office/drawing/2014/main" id="{9067120D-0911-E140-94E1-F99EF2EC279F}"/>
              </a:ext>
            </a:extLst>
          </p:cNvPr>
          <p:cNvSpPr txBox="1"/>
          <p:nvPr/>
        </p:nvSpPr>
        <p:spPr>
          <a:xfrm>
            <a:off x="777466" y="2265942"/>
            <a:ext cx="3073277" cy="553998"/>
          </a:xfrm>
          <a:prstGeom prst="rect">
            <a:avLst/>
          </a:prstGeom>
          <a:noFill/>
        </p:spPr>
        <p:txBody>
          <a:bodyPr wrap="none" rtlCol="0">
            <a:spAutoFit/>
          </a:bodyPr>
          <a:lstStyle/>
          <a:p>
            <a:r>
              <a:rPr lang="en-US" sz="3000" b="1" i="1" dirty="0">
                <a:solidFill>
                  <a:srgbClr val="01ADD9"/>
                </a:solidFill>
              </a:rPr>
              <a:t>Not Continuous</a:t>
            </a:r>
          </a:p>
        </p:txBody>
      </p:sp>
      <p:sp>
        <p:nvSpPr>
          <p:cNvPr id="11" name="TextBox 10">
            <a:extLst>
              <a:ext uri="{FF2B5EF4-FFF2-40B4-BE49-F238E27FC236}">
                <a16:creationId xmlns:a16="http://schemas.microsoft.com/office/drawing/2014/main" id="{FC80B966-638A-5C4A-AB5E-95578535027E}"/>
              </a:ext>
            </a:extLst>
          </p:cNvPr>
          <p:cNvSpPr txBox="1"/>
          <p:nvPr/>
        </p:nvSpPr>
        <p:spPr>
          <a:xfrm>
            <a:off x="4656703" y="2542941"/>
            <a:ext cx="2106667" cy="553998"/>
          </a:xfrm>
          <a:prstGeom prst="rect">
            <a:avLst/>
          </a:prstGeom>
          <a:noFill/>
        </p:spPr>
        <p:txBody>
          <a:bodyPr wrap="none" rtlCol="0">
            <a:spAutoFit/>
          </a:bodyPr>
          <a:lstStyle/>
          <a:p>
            <a:r>
              <a:rPr lang="en-US" sz="3000" b="1" i="1" dirty="0">
                <a:solidFill>
                  <a:srgbClr val="01ADD9"/>
                </a:solidFill>
              </a:rPr>
              <a:t>Correlated</a:t>
            </a:r>
          </a:p>
        </p:txBody>
      </p:sp>
      <p:cxnSp>
        <p:nvCxnSpPr>
          <p:cNvPr id="12" name="Straight Arrow Connector 11">
            <a:extLst>
              <a:ext uri="{FF2B5EF4-FFF2-40B4-BE49-F238E27FC236}">
                <a16:creationId xmlns:a16="http://schemas.microsoft.com/office/drawing/2014/main" id="{B93D4595-D338-2245-B76F-E5C2ECA7ABFF}"/>
              </a:ext>
            </a:extLst>
          </p:cNvPr>
          <p:cNvCxnSpPr>
            <a:cxnSpLocks/>
            <a:stCxn id="3" idx="0"/>
          </p:cNvCxnSpPr>
          <p:nvPr/>
        </p:nvCxnSpPr>
        <p:spPr>
          <a:xfrm flipH="1">
            <a:off x="3499774" y="2855349"/>
            <a:ext cx="1156930" cy="66733"/>
          </a:xfrm>
          <a:prstGeom prst="straightConnector1">
            <a:avLst/>
          </a:prstGeom>
          <a:ln w="38100">
            <a:solidFill>
              <a:srgbClr val="01ADD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021CFE-9867-3E4C-A141-A2CCFF5F4C6B}"/>
              </a:ext>
            </a:extLst>
          </p:cNvPr>
          <p:cNvCxnSpPr>
            <a:cxnSpLocks/>
            <a:stCxn id="3" idx="0"/>
          </p:cNvCxnSpPr>
          <p:nvPr/>
        </p:nvCxnSpPr>
        <p:spPr>
          <a:xfrm flipH="1">
            <a:off x="4298731" y="2855349"/>
            <a:ext cx="357973" cy="577575"/>
          </a:xfrm>
          <a:prstGeom prst="straightConnector1">
            <a:avLst/>
          </a:prstGeom>
          <a:ln w="38100">
            <a:solidFill>
              <a:srgbClr val="01ADD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76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46</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solidFill>
                  <a:srgbClr val="01ADD9"/>
                </a:solidFill>
              </a:rPr>
              <a:t>Value Factor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160201" y="2534715"/>
                <a:ext cx="4913204"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000" b="0" i="1" smtClean="0">
                          <a:solidFill>
                            <a:schemeClr val="tx1"/>
                          </a:solidFill>
                          <a:latin typeface="Cambria Math" panose="02040503050406030204" pitchFamily="18" charset="0"/>
                        </a:rPr>
                        <m:t>𝐿</m:t>
                      </m:r>
                      <m:r>
                        <a:rPr lang="en-US" sz="5000" b="0" i="0">
                          <a:solidFill>
                            <a:schemeClr val="tx1"/>
                          </a:solidFill>
                          <a:latin typeface="Cambria Math" panose="02040503050406030204" pitchFamily="18" charset="0"/>
                        </a:rPr>
                        <m:t>=</m:t>
                      </m:r>
                      <m:d>
                        <m:dPr>
                          <m:ctrlPr>
                            <a:rPr lang="en-US" sz="5000" i="1">
                              <a:solidFill>
                                <a:schemeClr val="tx1"/>
                              </a:solidFill>
                              <a:latin typeface="Cambria Math" panose="02040503050406030204" pitchFamily="18" charset="0"/>
                            </a:rPr>
                          </m:ctrlPr>
                        </m:dPr>
                        <m:e>
                          <m:f>
                            <m:fPr>
                              <m:ctrlPr>
                                <a:rPr lang="en-US" sz="5000" i="1">
                                  <a:solidFill>
                                    <a:schemeClr val="tx1"/>
                                  </a:solidFill>
                                  <a:latin typeface="Cambria Math" panose="02040503050406030204" pitchFamily="18" charset="0"/>
                                </a:rPr>
                              </m:ctrlPr>
                            </m:fPr>
                            <m:num>
                              <m:r>
                                <a:rPr lang="en-US" sz="5000" b="0" i="1" smtClean="0">
                                  <a:solidFill>
                                    <a:schemeClr val="tx1"/>
                                  </a:solidFill>
                                  <a:latin typeface="Cambria Math" panose="02040503050406030204" pitchFamily="18" charset="0"/>
                                </a:rPr>
                                <m:t>𝑇</m:t>
                              </m:r>
                              <m:r>
                                <a:rPr lang="en-US" sz="5000" b="0" i="1">
                                  <a:solidFill>
                                    <a:schemeClr val="tx1"/>
                                  </a:solidFill>
                                  <a:latin typeface="Cambria Math" panose="02040503050406030204" pitchFamily="18" charset="0"/>
                                </a:rPr>
                                <m:t>𝑓</m:t>
                              </m:r>
                            </m:num>
                            <m:den>
                              <m:r>
                                <a:rPr lang="en-US" sz="5000" b="0" i="0">
                                  <a:solidFill>
                                    <a:schemeClr val="tx1"/>
                                  </a:solidFill>
                                  <a:latin typeface="Cambria Math" panose="02040503050406030204" pitchFamily="18" charset="0"/>
                                </a:rPr>
                                <m:t>2</m:t>
                              </m:r>
                            </m:den>
                          </m:f>
                        </m:e>
                      </m:d>
                      <m:sSub>
                        <m:sSubPr>
                          <m:ctrlPr>
                            <a:rPr lang="en-US" sz="5000" i="1">
                              <a:solidFill>
                                <a:schemeClr val="tx1"/>
                              </a:solidFill>
                              <a:latin typeface="Cambria Math" panose="02040503050406030204" pitchFamily="18" charset="0"/>
                            </a:rPr>
                          </m:ctrlPr>
                        </m:sSubPr>
                        <m:e>
                          <m:r>
                            <a:rPr lang="en-US" sz="5000" b="0" i="1">
                              <a:solidFill>
                                <a:schemeClr val="tx1"/>
                              </a:solidFill>
                              <a:latin typeface="Cambria Math" panose="02040503050406030204" pitchFamily="18" charset="0"/>
                            </a:rPr>
                            <m:t>𝜎</m:t>
                          </m:r>
                        </m:e>
                        <m:sub>
                          <m:r>
                            <a:rPr lang="en-US" sz="5000" b="0" i="1" smtClean="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𝐷</m:t>
                          </m:r>
                          <m:r>
                            <a:rPr lang="en-US" sz="5000" b="0" i="0">
                              <a:solidFill>
                                <a:schemeClr val="tx1"/>
                              </a:solidFill>
                              <a:latin typeface="Cambria Math" panose="02040503050406030204" pitchFamily="18" charset="0"/>
                            </a:rPr>
                            <m:t>−</m:t>
                          </m:r>
                          <m:r>
                            <a:rPr lang="en-US" sz="5000" b="0" i="1">
                              <a:solidFill>
                                <a:schemeClr val="tx1"/>
                              </a:solidFill>
                              <a:latin typeface="Cambria Math" panose="02040503050406030204" pitchFamily="18" charset="0"/>
                            </a:rPr>
                            <m:t>𝑄</m:t>
                          </m:r>
                          <m:r>
                            <a:rPr lang="en-US" sz="5000" b="0" i="1" smtClean="0">
                              <a:solidFill>
                                <a:schemeClr val="tx1"/>
                              </a:solidFill>
                              <a:latin typeface="Cambria Math" panose="02040503050406030204" pitchFamily="18" charset="0"/>
                            </a:rPr>
                            <m:t>)</m:t>
                          </m:r>
                        </m:sub>
                      </m:sSub>
                    </m:oMath>
                  </m:oMathPara>
                </a14:m>
                <a:endParaRPr lang="en-US" sz="5000" dirty="0">
                  <a:solidFill>
                    <a:schemeClr val="tx1"/>
                  </a:solidFill>
                </a:endParaRPr>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160201" y="2534715"/>
                <a:ext cx="4913204" cy="1571392"/>
              </a:xfrm>
              <a:prstGeom prst="rect">
                <a:avLst/>
              </a:prstGeom>
              <a:blipFill>
                <a:blip r:embed="rId2"/>
                <a:stretch>
                  <a:fillRect t="-806" b="-8871"/>
                </a:stretch>
              </a:blipFill>
            </p:spPr>
            <p:txBody>
              <a:bodyPr/>
              <a:lstStyle/>
              <a:p>
                <a:r>
                  <a:rPr lang="en-US">
                    <a:noFill/>
                  </a:rPr>
                  <a:t> </a:t>
                </a:r>
              </a:p>
            </p:txBody>
          </p:sp>
        </mc:Fallback>
      </mc:AlternateContent>
    </p:spTree>
    <p:extLst>
      <p:ext uri="{BB962C8B-B14F-4D97-AF65-F5344CB8AC3E}">
        <p14:creationId xmlns:p14="http://schemas.microsoft.com/office/powerpoint/2010/main" val="482167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47</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a:p>
            <a:r>
              <a:rPr lang="en-US" sz="2600" dirty="0"/>
              <a:t>Value Factor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1827692" y="2855349"/>
                <a:ext cx="5464381" cy="1275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𝐿</m:t>
                      </m:r>
                      <m:r>
                        <a:rPr lang="en-US" sz="4000" b="0" i="0">
                          <a:latin typeface="Cambria Math" panose="02040503050406030204" pitchFamily="18" charset="0"/>
                        </a:rPr>
                        <m:t>=</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b="0" i="1" smtClean="0">
                                  <a:latin typeface="Cambria Math" panose="02040503050406030204" pitchFamily="18" charset="0"/>
                                </a:rPr>
                                <m:t>𝑇𝑓</m:t>
                              </m:r>
                            </m:num>
                            <m:den>
                              <m:r>
                                <a:rPr lang="en-US" sz="4000" b="0" i="0">
                                  <a:latin typeface="Cambria Math" panose="02040503050406030204" pitchFamily="18" charset="0"/>
                                </a:rPr>
                                <m:t>2</m:t>
                              </m:r>
                            </m:den>
                          </m:f>
                        </m:e>
                      </m:d>
                      <m:sSub>
                        <m:sSubPr>
                          <m:ctrlPr>
                            <a:rPr lang="en-US" sz="4000" i="1" smtClean="0">
                              <a:solidFill>
                                <a:schemeClr val="tx1"/>
                              </a:solidFill>
                              <a:latin typeface="Cambria Math" panose="02040503050406030204" pitchFamily="18" charset="0"/>
                            </a:rPr>
                          </m:ctrlPr>
                        </m:sSubPr>
                        <m:e>
                          <m:r>
                            <a:rPr lang="en-US" sz="4000" b="0" i="1">
                              <a:solidFill>
                                <a:schemeClr val="tx1"/>
                              </a:solidFill>
                              <a:latin typeface="Cambria Math" panose="02040503050406030204" pitchFamily="18" charset="0"/>
                            </a:rPr>
                            <m:t>𝜎</m:t>
                          </m:r>
                        </m:e>
                        <m:sub>
                          <m:r>
                            <a:rPr lang="en-US" sz="4000" b="0" i="1" smtClean="0">
                              <a:solidFill>
                                <a:schemeClr val="tx1"/>
                              </a:solidFill>
                              <a:latin typeface="Cambria Math" panose="02040503050406030204" pitchFamily="18" charset="0"/>
                            </a:rPr>
                            <m:t>(</m:t>
                          </m:r>
                          <m:r>
                            <a:rPr lang="en-US" sz="4000" b="1" i="1" smtClean="0">
                              <a:solidFill>
                                <a:srgbClr val="01ADD9"/>
                              </a:solidFill>
                              <a:latin typeface="Cambria Math" panose="02040503050406030204" pitchFamily="18" charset="0"/>
                            </a:rPr>
                            <m:t>𝑽𝒂𝒍𝒖𝒆</m:t>
                          </m:r>
                          <m:r>
                            <a:rPr lang="en-US" sz="4000" b="1" i="1">
                              <a:solidFill>
                                <a:srgbClr val="01ADD9"/>
                              </a:solidFill>
                              <a:latin typeface="Cambria Math" panose="02040503050406030204" pitchFamily="18" charset="0"/>
                            </a:rPr>
                            <m:t>−</m:t>
                          </m:r>
                          <m:r>
                            <a:rPr lang="en-US" sz="4000" b="1" i="1" smtClean="0">
                              <a:solidFill>
                                <a:srgbClr val="01ADD9"/>
                              </a:solidFill>
                              <a:latin typeface="Cambria Math" panose="02040503050406030204" pitchFamily="18" charset="0"/>
                            </a:rPr>
                            <m:t>𝑽𝒂𝒍𝒖𝒆</m:t>
                          </m:r>
                          <m:r>
                            <a:rPr lang="en-US" sz="4000" b="0" i="1" smtClean="0">
                              <a:solidFill>
                                <a:schemeClr val="tx1"/>
                              </a:solidFill>
                              <a:latin typeface="Cambria Math" panose="02040503050406030204" pitchFamily="18" charset="0"/>
                            </a:rPr>
                            <m:t>)</m:t>
                          </m:r>
                        </m:sub>
                      </m:sSub>
                    </m:oMath>
                  </m:oMathPara>
                </a14:m>
                <a:endParaRPr lang="en-US" sz="4000" dirty="0"/>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1827692" y="2855349"/>
                <a:ext cx="5464381" cy="1275606"/>
              </a:xfrm>
              <a:prstGeom prst="rect">
                <a:avLst/>
              </a:prstGeom>
              <a:blipFill>
                <a:blip r:embed="rId2"/>
                <a:stretch>
                  <a:fillRect b="-79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2028FE3-A520-CA49-ACD6-CD92D5715548}"/>
              </a:ext>
            </a:extLst>
          </p:cNvPr>
          <p:cNvSpPr txBox="1"/>
          <p:nvPr/>
        </p:nvSpPr>
        <p:spPr>
          <a:xfrm>
            <a:off x="5153891" y="4130955"/>
            <a:ext cx="1122423" cy="707886"/>
          </a:xfrm>
          <a:prstGeom prst="rect">
            <a:avLst/>
          </a:prstGeom>
          <a:noFill/>
        </p:spPr>
        <p:txBody>
          <a:bodyPr wrap="none" rtlCol="0">
            <a:spAutoFit/>
          </a:bodyPr>
          <a:lstStyle/>
          <a:p>
            <a:r>
              <a:rPr lang="en-US" sz="4000" b="1" dirty="0">
                <a:solidFill>
                  <a:srgbClr val="01ADD9"/>
                </a:solidFill>
              </a:rPr>
              <a:t>???</a:t>
            </a:r>
          </a:p>
        </p:txBody>
      </p:sp>
    </p:spTree>
    <p:extLst>
      <p:ext uri="{BB962C8B-B14F-4D97-AF65-F5344CB8AC3E}">
        <p14:creationId xmlns:p14="http://schemas.microsoft.com/office/powerpoint/2010/main" val="1933192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48</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1A5B81-7DF4-8442-B700-01B9F80A7F5F}"/>
                  </a:ext>
                </a:extLst>
              </p:cNvPr>
              <p:cNvSpPr/>
              <p:nvPr/>
            </p:nvSpPr>
            <p:spPr>
              <a:xfrm>
                <a:off x="2065199" y="1632706"/>
                <a:ext cx="6125075" cy="1188339"/>
              </a:xfrm>
              <a:prstGeom prst="rect">
                <a:avLst/>
              </a:prstGeom>
            </p:spPr>
            <p:txBody>
              <a:bodyPr wrap="none">
                <a:spAutoFit/>
              </a:bodyPr>
              <a:lstStyle/>
              <a:p>
                <a14:m>
                  <m:oMath xmlns:m="http://schemas.openxmlformats.org/officeDocument/2006/math">
                    <m:sSub>
                      <m:sSubPr>
                        <m:ctrlPr>
                          <a:rPr lang="en-US" sz="3500" i="1" smtClean="0">
                            <a:solidFill>
                              <a:schemeClr val="tx1"/>
                            </a:solidFill>
                            <a:latin typeface="Cambria Math" panose="02040503050406030204" pitchFamily="18" charset="0"/>
                          </a:rPr>
                        </m:ctrlPr>
                      </m:sSubPr>
                      <m:e>
                        <m:r>
                          <a:rPr lang="en-US" sz="3500" b="0" i="1">
                            <a:solidFill>
                              <a:schemeClr val="tx1"/>
                            </a:solidFill>
                            <a:latin typeface="Cambria Math" panose="02040503050406030204" pitchFamily="18" charset="0"/>
                          </a:rPr>
                          <m:t>𝜎</m:t>
                        </m:r>
                      </m:e>
                      <m:sub>
                        <m:r>
                          <a:rPr lang="en-US" sz="3500" b="0" i="1" smtClean="0">
                            <a:solidFill>
                              <a:schemeClr val="tx1"/>
                            </a:solidFill>
                            <a:latin typeface="Cambria Math" panose="02040503050406030204" pitchFamily="18" charset="0"/>
                          </a:rPr>
                          <m:t>(</m:t>
                        </m:r>
                        <m:r>
                          <a:rPr lang="en-US" sz="3500" b="0" i="1">
                            <a:solidFill>
                              <a:schemeClr val="tx1"/>
                            </a:solidFill>
                            <a:latin typeface="Cambria Math" panose="02040503050406030204" pitchFamily="18" charset="0"/>
                          </a:rPr>
                          <m:t>𝐷</m:t>
                        </m:r>
                        <m:r>
                          <a:rPr lang="en-US" sz="3500" b="0" i="0">
                            <a:solidFill>
                              <a:schemeClr val="tx1"/>
                            </a:solidFill>
                            <a:latin typeface="Cambria Math" panose="02040503050406030204" pitchFamily="18" charset="0"/>
                          </a:rPr>
                          <m:t>−</m:t>
                        </m:r>
                        <m:r>
                          <a:rPr lang="en-US" sz="3500" b="0" i="1">
                            <a:solidFill>
                              <a:schemeClr val="tx1"/>
                            </a:solidFill>
                            <a:latin typeface="Cambria Math" panose="02040503050406030204" pitchFamily="18" charset="0"/>
                          </a:rPr>
                          <m:t>𝑄</m:t>
                        </m:r>
                        <m:r>
                          <a:rPr lang="en-US" sz="3500" b="0" i="1" smtClean="0">
                            <a:solidFill>
                              <a:schemeClr val="tx1"/>
                            </a:solidFill>
                            <a:latin typeface="Cambria Math" panose="02040503050406030204" pitchFamily="18" charset="0"/>
                          </a:rPr>
                          <m:t>)</m:t>
                        </m:r>
                      </m:sub>
                    </m:sSub>
                  </m:oMath>
                </a14:m>
                <a:r>
                  <a:rPr lang="en-US" sz="3500" dirty="0">
                    <a:solidFill>
                      <a:schemeClr val="tx1"/>
                    </a:solidFill>
                  </a:rPr>
                  <a:t>=</a:t>
                </a:r>
                <a14:m>
                  <m:oMath xmlns:m="http://schemas.openxmlformats.org/officeDocument/2006/math">
                    <m:rad>
                      <m:radPr>
                        <m:degHide m:val="on"/>
                        <m:ctrlPr>
                          <a:rPr lang="en-US" sz="3500" i="1" smtClean="0">
                            <a:latin typeface="Cambria Math" panose="02040503050406030204" pitchFamily="18" charset="0"/>
                          </a:rPr>
                        </m:ctrlPr>
                      </m:radPr>
                      <m:deg/>
                      <m:e>
                        <m:sSubSup>
                          <m:sSubSupPr>
                            <m:ctrlPr>
                              <a:rPr lang="en-US" sz="3500" i="1" smtClean="0">
                                <a:latin typeface="Cambria Math" panose="02040503050406030204" pitchFamily="18" charset="0"/>
                              </a:rPr>
                            </m:ctrlPr>
                          </m:sSubSupPr>
                          <m:e>
                            <m:r>
                              <a:rPr lang="en-US" sz="3500" i="1">
                                <a:latin typeface="Cambria Math" panose="02040503050406030204" pitchFamily="18" charset="0"/>
                              </a:rPr>
                              <m:t>𝜎</m:t>
                            </m:r>
                          </m:e>
                          <m:sub>
                            <m:r>
                              <a:rPr lang="en-US" sz="3500" b="0" i="1" smtClean="0">
                                <a:latin typeface="Cambria Math" panose="02040503050406030204" pitchFamily="18" charset="0"/>
                              </a:rPr>
                              <m:t>𝐷</m:t>
                            </m:r>
                          </m:sub>
                          <m:sup>
                            <m:r>
                              <a:rPr lang="en-US" sz="3500" b="0" i="1" smtClean="0">
                                <a:latin typeface="Cambria Math" panose="02040503050406030204" pitchFamily="18" charset="0"/>
                              </a:rPr>
                              <m:t>2</m:t>
                            </m:r>
                          </m:sup>
                        </m:sSubSup>
                        <m:r>
                          <a:rPr lang="en-US" sz="3500" b="0" i="1" smtClean="0">
                            <a:latin typeface="Cambria Math" panose="02040503050406030204" pitchFamily="18" charset="0"/>
                          </a:rPr>
                          <m:t>+</m:t>
                        </m:r>
                        <m:sSubSup>
                          <m:sSubSupPr>
                            <m:ctrlPr>
                              <a:rPr lang="en-US" sz="3500" i="1">
                                <a:latin typeface="Cambria Math" panose="02040503050406030204" pitchFamily="18" charset="0"/>
                              </a:rPr>
                            </m:ctrlPr>
                          </m:sSubSupPr>
                          <m:e>
                            <m:r>
                              <a:rPr lang="en-US" sz="3500" i="1">
                                <a:latin typeface="Cambria Math" panose="02040503050406030204" pitchFamily="18" charset="0"/>
                              </a:rPr>
                              <m:t>𝜎</m:t>
                            </m:r>
                          </m:e>
                          <m:sub>
                            <m:r>
                              <a:rPr lang="en-US" sz="3500" b="0" i="1" smtClean="0">
                                <a:latin typeface="Cambria Math" panose="02040503050406030204" pitchFamily="18" charset="0"/>
                              </a:rPr>
                              <m:t>𝑄</m:t>
                            </m:r>
                          </m:sub>
                          <m:sup>
                            <m:r>
                              <a:rPr lang="en-US" sz="3500" i="1">
                                <a:latin typeface="Cambria Math" panose="02040503050406030204" pitchFamily="18" charset="0"/>
                              </a:rPr>
                              <m:t>2</m:t>
                            </m:r>
                          </m:sup>
                        </m:sSubSup>
                        <m:r>
                          <a:rPr lang="en-US" sz="3500" b="0" i="1" smtClean="0">
                            <a:latin typeface="Cambria Math" panose="02040503050406030204" pitchFamily="18" charset="0"/>
                          </a:rPr>
                          <m:t>−2</m:t>
                        </m:r>
                        <m:sSub>
                          <m:sSubPr>
                            <m:ctrlPr>
                              <a:rPr lang="en-US" sz="3500" i="1">
                                <a:latin typeface="Cambria Math" panose="02040503050406030204" pitchFamily="18" charset="0"/>
                              </a:rPr>
                            </m:ctrlPr>
                          </m:sSubPr>
                          <m:e>
                            <m:r>
                              <a:rPr lang="en-US" sz="3500" i="1">
                                <a:latin typeface="Cambria Math" panose="02040503050406030204" pitchFamily="18" charset="0"/>
                              </a:rPr>
                              <m:t>𝜌</m:t>
                            </m:r>
                          </m:e>
                          <m:sub>
                            <m:r>
                              <a:rPr lang="en-US" sz="3500" i="1">
                                <a:latin typeface="Cambria Math" panose="02040503050406030204" pitchFamily="18" charset="0"/>
                              </a:rPr>
                              <m:t>𝐷</m:t>
                            </m:r>
                            <m:r>
                              <a:rPr lang="en-US" sz="3500" i="1">
                                <a:latin typeface="Cambria Math" panose="02040503050406030204" pitchFamily="18" charset="0"/>
                              </a:rPr>
                              <m:t>,</m:t>
                            </m:r>
                            <m:r>
                              <a:rPr lang="en-US" sz="3500" i="1">
                                <a:latin typeface="Cambria Math" panose="02040503050406030204" pitchFamily="18" charset="0"/>
                              </a:rPr>
                              <m:t>𝑄</m:t>
                            </m:r>
                          </m:sub>
                        </m:sSub>
                        <m:sSub>
                          <m:sSubPr>
                            <m:ctrlPr>
                              <a:rPr lang="en-US" sz="3500" i="1">
                                <a:latin typeface="Cambria Math" panose="02040503050406030204" pitchFamily="18" charset="0"/>
                              </a:rPr>
                            </m:ctrlPr>
                          </m:sSubPr>
                          <m:e>
                            <m:r>
                              <a:rPr lang="en-US" sz="3500" i="1">
                                <a:latin typeface="Cambria Math" panose="02040503050406030204" pitchFamily="18" charset="0"/>
                              </a:rPr>
                              <m:t>𝜎</m:t>
                            </m:r>
                          </m:e>
                          <m:sub>
                            <m:r>
                              <a:rPr lang="en-US" sz="3500" i="1">
                                <a:latin typeface="Cambria Math" panose="02040503050406030204" pitchFamily="18" charset="0"/>
                              </a:rPr>
                              <m:t>𝐷</m:t>
                            </m:r>
                          </m:sub>
                        </m:sSub>
                        <m:sSub>
                          <m:sSubPr>
                            <m:ctrlPr>
                              <a:rPr lang="en-US" sz="3500" i="1">
                                <a:latin typeface="Cambria Math" panose="02040503050406030204" pitchFamily="18" charset="0"/>
                              </a:rPr>
                            </m:ctrlPr>
                          </m:sSubPr>
                          <m:e>
                            <m:r>
                              <a:rPr lang="en-US" sz="3500" i="1">
                                <a:latin typeface="Cambria Math" panose="02040503050406030204" pitchFamily="18" charset="0"/>
                              </a:rPr>
                              <m:t>𝜎</m:t>
                            </m:r>
                          </m:e>
                          <m:sub>
                            <m:r>
                              <a:rPr lang="en-US" sz="3500" i="1">
                                <a:latin typeface="Cambria Math" panose="02040503050406030204" pitchFamily="18" charset="0"/>
                              </a:rPr>
                              <m:t>𝑄</m:t>
                            </m:r>
                          </m:sub>
                        </m:sSub>
                      </m:e>
                    </m:rad>
                  </m:oMath>
                </a14:m>
                <a:endParaRPr lang="en-US" sz="3500" dirty="0">
                  <a:solidFill>
                    <a:schemeClr val="tx1"/>
                  </a:solidFill>
                </a:endParaRPr>
              </a:p>
            </p:txBody>
          </p:sp>
        </mc:Choice>
        <mc:Fallback xmlns="">
          <p:sp>
            <p:nvSpPr>
              <p:cNvPr id="3" name="Rectangle 2">
                <a:extLst>
                  <a:ext uri="{FF2B5EF4-FFF2-40B4-BE49-F238E27FC236}">
                    <a16:creationId xmlns:a16="http://schemas.microsoft.com/office/drawing/2014/main" id="{5C1A5B81-7DF4-8442-B700-01B9F80A7F5F}"/>
                  </a:ext>
                </a:extLst>
              </p:cNvPr>
              <p:cNvSpPr>
                <a:spLocks noRot="1" noChangeAspect="1" noMove="1" noResize="1" noEditPoints="1" noAdjustHandles="1" noChangeArrowheads="1" noChangeShapeType="1" noTextEdit="1"/>
              </p:cNvSpPr>
              <p:nvPr/>
            </p:nvSpPr>
            <p:spPr>
              <a:xfrm>
                <a:off x="2065199" y="1632706"/>
                <a:ext cx="6125075" cy="1188339"/>
              </a:xfrm>
              <a:prstGeom prst="rect">
                <a:avLst/>
              </a:prstGeom>
              <a:blipFill>
                <a:blip r:embed="rId2"/>
                <a:stretch>
                  <a:fillRect l="-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7DFFC4A-0D9F-7E46-915A-1D058073EF60}"/>
                  </a:ext>
                </a:extLst>
              </p:cNvPr>
              <p:cNvSpPr/>
              <p:nvPr/>
            </p:nvSpPr>
            <p:spPr>
              <a:xfrm>
                <a:off x="2065199" y="4434845"/>
                <a:ext cx="4836902" cy="837793"/>
              </a:xfrm>
              <a:prstGeom prst="rect">
                <a:avLst/>
              </a:prstGeom>
            </p:spPr>
            <p:txBody>
              <a:bodyPr wrap="none">
                <a:spAutoFit/>
              </a:bodyPr>
              <a:lstStyle/>
              <a:p>
                <a14:m>
                  <m:oMath xmlns:m="http://schemas.openxmlformats.org/officeDocument/2006/math">
                    <m:sSub>
                      <m:sSubPr>
                        <m:ctrlPr>
                          <a:rPr lang="en-US" sz="4000" i="1" smtClean="0">
                            <a:latin typeface="Cambria Math" panose="02040503050406030204" pitchFamily="18" charset="0"/>
                          </a:rPr>
                        </m:ctrlPr>
                      </m:sSubPr>
                      <m:e>
                        <m:r>
                          <a:rPr lang="en-US" sz="4000" i="1">
                            <a:latin typeface="Cambria Math" panose="02040503050406030204" pitchFamily="18" charset="0"/>
                          </a:rPr>
                          <m:t>𝜎</m:t>
                        </m:r>
                      </m:e>
                      <m:sub>
                        <m:r>
                          <a:rPr lang="en-US" sz="4000" i="1">
                            <a:latin typeface="Cambria Math" panose="02040503050406030204" pitchFamily="18" charset="0"/>
                          </a:rPr>
                          <m:t>(</m:t>
                        </m:r>
                        <m:r>
                          <a:rPr lang="en-US" sz="4000" i="1">
                            <a:latin typeface="Cambria Math" panose="02040503050406030204" pitchFamily="18" charset="0"/>
                          </a:rPr>
                          <m:t>𝐷</m:t>
                        </m:r>
                        <m:r>
                          <a:rPr lang="en-US" sz="4000">
                            <a:latin typeface="Cambria Math" panose="02040503050406030204" pitchFamily="18" charset="0"/>
                          </a:rPr>
                          <m:t>−</m:t>
                        </m:r>
                        <m:r>
                          <a:rPr lang="en-US" sz="4000" i="1">
                            <a:latin typeface="Cambria Math" panose="02040503050406030204" pitchFamily="18" charset="0"/>
                          </a:rPr>
                          <m:t>𝑄</m:t>
                        </m:r>
                        <m:r>
                          <a:rPr lang="en-US" sz="4000" i="1">
                            <a:latin typeface="Cambria Math" panose="02040503050406030204" pitchFamily="18" charset="0"/>
                          </a:rPr>
                          <m:t>)</m:t>
                        </m:r>
                      </m:sub>
                    </m:sSub>
                  </m:oMath>
                </a14:m>
                <a:r>
                  <a:rPr lang="en-US" sz="4000" dirty="0"/>
                  <a:t>=</a:t>
                </a:r>
                <a14:m>
                  <m:oMath xmlns:m="http://schemas.openxmlformats.org/officeDocument/2006/math">
                    <m:r>
                      <a:rPr lang="en-US" sz="4000" i="1">
                        <a:latin typeface="Cambria Math" panose="02040503050406030204" pitchFamily="18" charset="0"/>
                      </a:rPr>
                      <m:t>𝜎</m:t>
                    </m:r>
                    <m:rad>
                      <m:radPr>
                        <m:degHide m:val="on"/>
                        <m:ctrlPr>
                          <a:rPr lang="en-US" sz="4000" i="1">
                            <a:latin typeface="Cambria Math" panose="02040503050406030204" pitchFamily="18" charset="0"/>
                          </a:rPr>
                        </m:ctrlPr>
                      </m:radPr>
                      <m:deg/>
                      <m:e>
                        <m:r>
                          <a:rPr lang="en-US" sz="4000" b="0" i="1" smtClean="0">
                            <a:latin typeface="Cambria Math" panose="02040503050406030204" pitchFamily="18" charset="0"/>
                          </a:rPr>
                          <m:t>(1</m:t>
                        </m:r>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𝐷</m:t>
                            </m:r>
                            <m:r>
                              <a:rPr lang="en-US" sz="4000" i="1">
                                <a:latin typeface="Cambria Math" panose="02040503050406030204" pitchFamily="18" charset="0"/>
                              </a:rPr>
                              <m:t>,</m:t>
                            </m:r>
                            <m:r>
                              <a:rPr lang="en-US" sz="4000" i="1">
                                <a:latin typeface="Cambria Math" panose="02040503050406030204" pitchFamily="18" charset="0"/>
                              </a:rPr>
                              <m:t>𝑄</m:t>
                            </m:r>
                          </m:sub>
                        </m:sSub>
                        <m:r>
                          <a:rPr lang="en-US" sz="4000" b="0" i="1" smtClean="0">
                            <a:latin typeface="Cambria Math" panose="02040503050406030204" pitchFamily="18" charset="0"/>
                          </a:rPr>
                          <m:t>)</m:t>
                        </m:r>
                      </m:e>
                    </m:rad>
                  </m:oMath>
                </a14:m>
                <a:endParaRPr lang="en-US" sz="4000" dirty="0"/>
              </a:p>
            </p:txBody>
          </p:sp>
        </mc:Choice>
        <mc:Fallback xmlns="">
          <p:sp>
            <p:nvSpPr>
              <p:cNvPr id="2" name="Rectangle 1">
                <a:extLst>
                  <a:ext uri="{FF2B5EF4-FFF2-40B4-BE49-F238E27FC236}">
                    <a16:creationId xmlns:a16="http://schemas.microsoft.com/office/drawing/2014/main" id="{67DFFC4A-0D9F-7E46-915A-1D058073EF60}"/>
                  </a:ext>
                </a:extLst>
              </p:cNvPr>
              <p:cNvSpPr>
                <a:spLocks noRot="1" noChangeAspect="1" noMove="1" noResize="1" noEditPoints="1" noAdjustHandles="1" noChangeArrowheads="1" noChangeShapeType="1" noTextEdit="1"/>
              </p:cNvSpPr>
              <p:nvPr/>
            </p:nvSpPr>
            <p:spPr>
              <a:xfrm>
                <a:off x="2065199" y="4434845"/>
                <a:ext cx="4836902" cy="837793"/>
              </a:xfrm>
              <a:prstGeom prst="rect">
                <a:avLst/>
              </a:prstGeom>
              <a:blipFill>
                <a:blip r:embed="rId3"/>
                <a:stretch>
                  <a:fillRect l="-787" t="-5970" r="-2100" b="-2089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42148D7-D56D-E946-BB5D-37391396C40F}"/>
              </a:ext>
            </a:extLst>
          </p:cNvPr>
          <p:cNvSpPr txBox="1"/>
          <p:nvPr/>
        </p:nvSpPr>
        <p:spPr>
          <a:xfrm>
            <a:off x="457197" y="3502674"/>
            <a:ext cx="6336991" cy="553998"/>
          </a:xfrm>
          <a:prstGeom prst="rect">
            <a:avLst/>
          </a:prstGeom>
          <a:noFill/>
        </p:spPr>
        <p:txBody>
          <a:bodyPr wrap="none" rtlCol="0">
            <a:spAutoFit/>
          </a:bodyPr>
          <a:lstStyle/>
          <a:p>
            <a:r>
              <a:rPr lang="en-US" sz="3000" i="1" dirty="0">
                <a:solidFill>
                  <a:srgbClr val="01ADD9"/>
                </a:solidFill>
              </a:rPr>
              <a:t>If D and Q are both viable portfolios:</a:t>
            </a:r>
            <a:endParaRPr lang="en-US" sz="3000" i="1" dirty="0"/>
          </a:p>
        </p:txBody>
      </p:sp>
    </p:spTree>
    <p:extLst>
      <p:ext uri="{BB962C8B-B14F-4D97-AF65-F5344CB8AC3E}">
        <p14:creationId xmlns:p14="http://schemas.microsoft.com/office/powerpoint/2010/main" val="368732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49</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Quantifying Timing Luck</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04C7E34-440A-FA4D-9352-59DCA23B8285}"/>
                  </a:ext>
                </a:extLst>
              </p:cNvPr>
              <p:cNvSpPr/>
              <p:nvPr/>
            </p:nvSpPr>
            <p:spPr>
              <a:xfrm>
                <a:off x="930702" y="4203300"/>
                <a:ext cx="7450694" cy="1652632"/>
              </a:xfrm>
              <a:prstGeom prst="rect">
                <a:avLst/>
              </a:prstGeom>
            </p:spPr>
            <p:txBody>
              <a:bodyPr wrap="none">
                <a:spAutoFit/>
              </a:bodyPr>
              <a:lstStyle/>
              <a:p>
                <a14:m>
                  <m:oMath xmlns:m="http://schemas.openxmlformats.org/officeDocument/2006/math">
                    <m:sSub>
                      <m:sSubPr>
                        <m:ctrlPr>
                          <a:rPr lang="en-US" sz="5000" b="1" i="1" smtClean="0">
                            <a:solidFill>
                              <a:srgbClr val="01ADD9"/>
                            </a:solidFill>
                            <a:latin typeface="Cambria Math" panose="02040503050406030204" pitchFamily="18" charset="0"/>
                          </a:rPr>
                        </m:ctrlPr>
                      </m:sSubPr>
                      <m:e>
                        <m:r>
                          <a:rPr lang="en-US" sz="5000" b="1" i="1" smtClean="0">
                            <a:solidFill>
                              <a:srgbClr val="01ADD9"/>
                            </a:solidFill>
                            <a:latin typeface="Cambria Math" panose="02040503050406030204" pitchFamily="18" charset="0"/>
                            <a:ea typeface="Cambria Math" panose="02040503050406030204" pitchFamily="18" charset="0"/>
                          </a:rPr>
                          <m:t>⟹</m:t>
                        </m:r>
                        <m:r>
                          <a:rPr lang="en-US" sz="5000" b="1" i="1">
                            <a:solidFill>
                              <a:srgbClr val="01ADD9"/>
                            </a:solidFill>
                            <a:latin typeface="Cambria Math" panose="02040503050406030204" pitchFamily="18" charset="0"/>
                          </a:rPr>
                          <m:t>𝝈</m:t>
                        </m:r>
                      </m:e>
                      <m:sub>
                        <m:r>
                          <a:rPr lang="en-US" sz="5000" b="1" i="1" smtClean="0">
                            <a:solidFill>
                              <a:srgbClr val="01ADD9"/>
                            </a:solidFill>
                            <a:latin typeface="Cambria Math" panose="02040503050406030204" pitchFamily="18" charset="0"/>
                          </a:rPr>
                          <m:t>(</m:t>
                        </m:r>
                        <m:r>
                          <a:rPr lang="en-US" sz="5000" b="1" i="1">
                            <a:solidFill>
                              <a:srgbClr val="01ADD9"/>
                            </a:solidFill>
                            <a:latin typeface="Cambria Math" panose="02040503050406030204" pitchFamily="18" charset="0"/>
                          </a:rPr>
                          <m:t>𝑫</m:t>
                        </m:r>
                        <m:r>
                          <a:rPr lang="en-US" sz="5000" b="1" i="0">
                            <a:solidFill>
                              <a:srgbClr val="01ADD9"/>
                            </a:solidFill>
                            <a:latin typeface="Cambria Math" panose="02040503050406030204" pitchFamily="18" charset="0"/>
                          </a:rPr>
                          <m:t>−</m:t>
                        </m:r>
                        <m:r>
                          <a:rPr lang="en-US" sz="5000" b="1" i="1">
                            <a:solidFill>
                              <a:srgbClr val="01ADD9"/>
                            </a:solidFill>
                            <a:latin typeface="Cambria Math" panose="02040503050406030204" pitchFamily="18" charset="0"/>
                          </a:rPr>
                          <m:t>𝑸</m:t>
                        </m:r>
                        <m:r>
                          <a:rPr lang="en-US" sz="5000" b="1" i="1" smtClean="0">
                            <a:solidFill>
                              <a:srgbClr val="01ADD9"/>
                            </a:solidFill>
                            <a:latin typeface="Cambria Math" panose="02040503050406030204" pitchFamily="18" charset="0"/>
                          </a:rPr>
                          <m:t>)</m:t>
                        </m:r>
                      </m:sub>
                    </m:sSub>
                  </m:oMath>
                </a14:m>
                <a:r>
                  <a:rPr lang="en-US" sz="5000" b="1" dirty="0">
                    <a:solidFill>
                      <a:srgbClr val="01ADD9"/>
                    </a:solidFill>
                  </a:rPr>
                  <a:t>=</a:t>
                </a:r>
                <a14:m>
                  <m:oMath xmlns:m="http://schemas.openxmlformats.org/officeDocument/2006/math">
                    <m:r>
                      <a:rPr lang="en-US" sz="4800" b="1" i="1">
                        <a:solidFill>
                          <a:srgbClr val="01ADD9"/>
                        </a:solidFill>
                        <a:latin typeface="Cambria Math" panose="02040503050406030204" pitchFamily="18" charset="0"/>
                      </a:rPr>
                      <m:t>𝝈</m:t>
                    </m:r>
                    <m:rad>
                      <m:radPr>
                        <m:degHide m:val="on"/>
                        <m:ctrlPr>
                          <a:rPr lang="en-US" sz="5000" b="1" i="1" smtClean="0">
                            <a:solidFill>
                              <a:srgbClr val="01ADD9"/>
                            </a:solidFill>
                            <a:latin typeface="Cambria Math" panose="02040503050406030204" pitchFamily="18" charset="0"/>
                          </a:rPr>
                        </m:ctrlPr>
                      </m:radPr>
                      <m:deg/>
                      <m:e>
                        <m:r>
                          <a:rPr lang="en-US" sz="5000" b="1" i="1" smtClean="0">
                            <a:solidFill>
                              <a:srgbClr val="01ADD9"/>
                            </a:solidFill>
                            <a:latin typeface="Cambria Math" panose="02040503050406030204" pitchFamily="18" charset="0"/>
                          </a:rPr>
                          <m:t>𝟏</m:t>
                        </m:r>
                        <m:r>
                          <a:rPr lang="en-US" sz="5000" b="1" i="1" smtClean="0">
                            <a:solidFill>
                              <a:srgbClr val="01ADD9"/>
                            </a:solidFill>
                            <a:latin typeface="Cambria Math" panose="02040503050406030204" pitchFamily="18" charset="0"/>
                          </a:rPr>
                          <m:t>−</m:t>
                        </m:r>
                        <m:sSup>
                          <m:sSupPr>
                            <m:ctrlPr>
                              <a:rPr lang="en-US" sz="5000" b="1" i="1" smtClean="0">
                                <a:solidFill>
                                  <a:srgbClr val="01ADD9"/>
                                </a:solidFill>
                                <a:latin typeface="Cambria Math" panose="02040503050406030204" pitchFamily="18" charset="0"/>
                              </a:rPr>
                            </m:ctrlPr>
                          </m:sSupPr>
                          <m:e>
                            <m:d>
                              <m:dPr>
                                <m:ctrlPr>
                                  <a:rPr lang="en-US" sz="5000" b="1" i="1">
                                    <a:solidFill>
                                      <a:srgbClr val="01ADD9"/>
                                    </a:solidFill>
                                    <a:latin typeface="Cambria Math" panose="02040503050406030204" pitchFamily="18" charset="0"/>
                                  </a:rPr>
                                </m:ctrlPr>
                              </m:dPr>
                              <m:e>
                                <m:f>
                                  <m:fPr>
                                    <m:ctrlPr>
                                      <a:rPr lang="en-US" sz="5000" b="1" i="1">
                                        <a:solidFill>
                                          <a:srgbClr val="01ADD9"/>
                                        </a:solidFill>
                                        <a:latin typeface="Cambria Math" panose="02040503050406030204" pitchFamily="18" charset="0"/>
                                      </a:rPr>
                                    </m:ctrlPr>
                                  </m:fPr>
                                  <m:num>
                                    <m:r>
                                      <a:rPr lang="en-US" sz="5000" b="1" i="1">
                                        <a:solidFill>
                                          <a:srgbClr val="01ADD9"/>
                                        </a:solidFill>
                                        <a:latin typeface="Cambria Math" panose="02040503050406030204" pitchFamily="18" charset="0"/>
                                        <a:ea typeface="Cambria Math" panose="02040503050406030204" pitchFamily="18" charset="0"/>
                                      </a:rPr>
                                      <m:t>𝜷</m:t>
                                    </m:r>
                                    <m:sSub>
                                      <m:sSubPr>
                                        <m:ctrlPr>
                                          <a:rPr lang="en-US" sz="5000" b="1" i="1">
                                            <a:solidFill>
                                              <a:srgbClr val="01ADD9"/>
                                            </a:solidFill>
                                            <a:latin typeface="Cambria Math" panose="02040503050406030204" pitchFamily="18" charset="0"/>
                                          </a:rPr>
                                        </m:ctrlPr>
                                      </m:sSubPr>
                                      <m:e>
                                        <m:r>
                                          <a:rPr lang="en-US" sz="5400" b="1" i="1">
                                            <a:solidFill>
                                              <a:srgbClr val="01ADD9"/>
                                            </a:solidFill>
                                            <a:latin typeface="Cambria Math" panose="02040503050406030204" pitchFamily="18" charset="0"/>
                                          </a:rPr>
                                          <m:t>𝝈</m:t>
                                        </m:r>
                                      </m:e>
                                      <m:sub>
                                        <m:r>
                                          <a:rPr lang="en-US" sz="5000" b="1" i="1">
                                            <a:solidFill>
                                              <a:srgbClr val="01ADD9"/>
                                            </a:solidFill>
                                            <a:latin typeface="Cambria Math" panose="02040503050406030204" pitchFamily="18" charset="0"/>
                                          </a:rPr>
                                          <m:t>𝑴</m:t>
                                        </m:r>
                                      </m:sub>
                                    </m:sSub>
                                  </m:num>
                                  <m:den>
                                    <m:r>
                                      <a:rPr lang="en-US" sz="5400" b="1" i="1">
                                        <a:solidFill>
                                          <a:srgbClr val="01ADD9"/>
                                        </a:solidFill>
                                        <a:latin typeface="Cambria Math" panose="02040503050406030204" pitchFamily="18" charset="0"/>
                                      </a:rPr>
                                      <m:t>𝝈</m:t>
                                    </m:r>
                                  </m:den>
                                </m:f>
                              </m:e>
                            </m:d>
                          </m:e>
                          <m:sup>
                            <m:r>
                              <a:rPr lang="en-US" sz="5000" b="1" i="1" smtClean="0">
                                <a:solidFill>
                                  <a:srgbClr val="01ADD9"/>
                                </a:solidFill>
                                <a:latin typeface="Cambria Math" panose="02040503050406030204" pitchFamily="18" charset="0"/>
                              </a:rPr>
                              <m:t>𝟐</m:t>
                            </m:r>
                          </m:sup>
                        </m:sSup>
                      </m:e>
                    </m:rad>
                  </m:oMath>
                </a14:m>
                <a:endParaRPr lang="en-US" sz="5000" b="1" dirty="0"/>
              </a:p>
            </p:txBody>
          </p:sp>
        </mc:Choice>
        <mc:Fallback xmlns="">
          <p:sp>
            <p:nvSpPr>
              <p:cNvPr id="8" name="Rectangle 7">
                <a:extLst>
                  <a:ext uri="{FF2B5EF4-FFF2-40B4-BE49-F238E27FC236}">
                    <a16:creationId xmlns:a16="http://schemas.microsoft.com/office/drawing/2014/main" id="{604C7E34-440A-FA4D-9352-59DCA23B8285}"/>
                  </a:ext>
                </a:extLst>
              </p:cNvPr>
              <p:cNvSpPr>
                <a:spLocks noRot="1" noChangeAspect="1" noMove="1" noResize="1" noEditPoints="1" noAdjustHandles="1" noChangeArrowheads="1" noChangeShapeType="1" noTextEdit="1"/>
              </p:cNvSpPr>
              <p:nvPr/>
            </p:nvSpPr>
            <p:spPr>
              <a:xfrm>
                <a:off x="930702" y="4203300"/>
                <a:ext cx="7450694" cy="1652632"/>
              </a:xfrm>
              <a:prstGeom prst="rect">
                <a:avLst/>
              </a:prstGeom>
              <a:blipFill>
                <a:blip r:embed="rId2"/>
                <a:stretch>
                  <a:fillRect l="-1020" b="-3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61367CA-9CF8-544E-A133-8C7B20D1DCD8}"/>
                  </a:ext>
                </a:extLst>
              </p:cNvPr>
              <p:cNvSpPr/>
              <p:nvPr/>
            </p:nvSpPr>
            <p:spPr>
              <a:xfrm>
                <a:off x="2811698" y="2294030"/>
                <a:ext cx="3688702" cy="1516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𝐷</m:t>
                          </m:r>
                          <m:r>
                            <a:rPr lang="en-US" sz="4000" i="0">
                              <a:latin typeface="Cambria Math" panose="02040503050406030204" pitchFamily="18" charset="0"/>
                            </a:rPr>
                            <m:t>,</m:t>
                          </m:r>
                          <m:r>
                            <a:rPr lang="en-US" sz="4000" i="1">
                              <a:latin typeface="Cambria Math" panose="02040503050406030204" pitchFamily="18" charset="0"/>
                            </a:rPr>
                            <m:t>𝑄</m:t>
                          </m:r>
                        </m:sub>
                      </m:sSub>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𝛽</m:t>
                              </m:r>
                            </m:e>
                            <m:sub>
                              <m:r>
                                <a:rPr lang="en-US" sz="4000" i="1">
                                  <a:latin typeface="Cambria Math" panose="02040503050406030204" pitchFamily="18" charset="0"/>
                                </a:rPr>
                                <m:t>𝐷</m:t>
                              </m:r>
                            </m:sub>
                          </m:sSub>
                          <m:sSub>
                            <m:sSubPr>
                              <m:ctrlPr>
                                <a:rPr lang="en-US" sz="4000" i="1">
                                  <a:latin typeface="Cambria Math" panose="02040503050406030204" pitchFamily="18" charset="0"/>
                                </a:rPr>
                              </m:ctrlPr>
                            </m:sSubPr>
                            <m:e>
                              <m:r>
                                <a:rPr lang="en-US" sz="4000" i="1">
                                  <a:latin typeface="Cambria Math" panose="02040503050406030204" pitchFamily="18" charset="0"/>
                                </a:rPr>
                                <m:t>𝛽</m:t>
                              </m:r>
                            </m:e>
                            <m:sub>
                              <m:r>
                                <a:rPr lang="en-US" sz="4000" i="1">
                                  <a:latin typeface="Cambria Math" panose="02040503050406030204" pitchFamily="18" charset="0"/>
                                </a:rPr>
                                <m:t>𝑄</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a:rPr lang="en-US" sz="4000" i="1">
                                  <a:latin typeface="Cambria Math" panose="02040503050406030204" pitchFamily="18" charset="0"/>
                                </a:rPr>
                                <m:t>𝑀</m:t>
                              </m:r>
                            </m:sub>
                            <m:sup>
                              <m:r>
                                <a:rPr lang="en-US" sz="4000" i="0">
                                  <a:latin typeface="Cambria Math" panose="02040503050406030204" pitchFamily="18" charset="0"/>
                                </a:rPr>
                                <m:t>2</m:t>
                              </m:r>
                            </m:sup>
                          </m:sSubSup>
                        </m:num>
                        <m:den>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a:rPr lang="en-US" sz="4000" i="1">
                                  <a:latin typeface="Cambria Math" panose="02040503050406030204" pitchFamily="18" charset="0"/>
                                </a:rPr>
                                <m:t>𝐷</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a:rPr lang="en-US" sz="4000" i="1">
                                  <a:latin typeface="Cambria Math" panose="02040503050406030204" pitchFamily="18" charset="0"/>
                                </a:rPr>
                                <m:t>𝑄</m:t>
                              </m:r>
                            </m:sub>
                          </m:sSub>
                        </m:den>
                      </m:f>
                    </m:oMath>
                  </m:oMathPara>
                </a14:m>
                <a:endParaRPr lang="en-US" sz="4000" dirty="0"/>
              </a:p>
            </p:txBody>
          </p:sp>
        </mc:Choice>
        <mc:Fallback xmlns="">
          <p:sp>
            <p:nvSpPr>
              <p:cNvPr id="6" name="Rectangle 5">
                <a:extLst>
                  <a:ext uri="{FF2B5EF4-FFF2-40B4-BE49-F238E27FC236}">
                    <a16:creationId xmlns:a16="http://schemas.microsoft.com/office/drawing/2014/main" id="{261367CA-9CF8-544E-A133-8C7B20D1DCD8}"/>
                  </a:ext>
                </a:extLst>
              </p:cNvPr>
              <p:cNvSpPr>
                <a:spLocks noRot="1" noChangeAspect="1" noMove="1" noResize="1" noEditPoints="1" noAdjustHandles="1" noChangeArrowheads="1" noChangeShapeType="1" noTextEdit="1"/>
              </p:cNvSpPr>
              <p:nvPr/>
            </p:nvSpPr>
            <p:spPr>
              <a:xfrm>
                <a:off x="2811698" y="2294030"/>
                <a:ext cx="3688702" cy="1516634"/>
              </a:xfrm>
              <a:prstGeom prst="rect">
                <a:avLst/>
              </a:prstGeom>
              <a:blipFill>
                <a:blip r:embed="rId3"/>
                <a:stretch>
                  <a:fillRect b="-58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11521F7-2FE4-BF46-9466-E2EA8F3719CE}"/>
              </a:ext>
            </a:extLst>
          </p:cNvPr>
          <p:cNvSpPr txBox="1"/>
          <p:nvPr/>
        </p:nvSpPr>
        <p:spPr>
          <a:xfrm>
            <a:off x="457197" y="1490669"/>
            <a:ext cx="6296917" cy="553998"/>
          </a:xfrm>
          <a:prstGeom prst="rect">
            <a:avLst/>
          </a:prstGeom>
          <a:noFill/>
        </p:spPr>
        <p:txBody>
          <a:bodyPr wrap="none" rtlCol="0">
            <a:spAutoFit/>
          </a:bodyPr>
          <a:lstStyle/>
          <a:p>
            <a:r>
              <a:rPr lang="en-US" sz="3000" i="1" dirty="0">
                <a:solidFill>
                  <a:srgbClr val="01ADD9"/>
                </a:solidFill>
              </a:rPr>
              <a:t>Assume a factor model</a:t>
            </a:r>
            <a:r>
              <a:rPr lang="en-US" sz="3000" i="1" dirty="0"/>
              <a:t>, e.g. CAPM,</a:t>
            </a:r>
          </a:p>
        </p:txBody>
      </p:sp>
    </p:spTree>
    <p:extLst>
      <p:ext uri="{BB962C8B-B14F-4D97-AF65-F5344CB8AC3E}">
        <p14:creationId xmlns:p14="http://schemas.microsoft.com/office/powerpoint/2010/main" val="219846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5</a:t>
            </a:fld>
            <a:endParaRPr lang="en-US"/>
          </a:p>
        </p:txBody>
      </p:sp>
      <p:sp>
        <p:nvSpPr>
          <p:cNvPr id="6" name="TextBox 5">
            <a:extLst>
              <a:ext uri="{FF2B5EF4-FFF2-40B4-BE49-F238E27FC236}">
                <a16:creationId xmlns:a16="http://schemas.microsoft.com/office/drawing/2014/main" id="{A75220CE-A6E6-3042-B943-8A77B186841D}"/>
              </a:ext>
            </a:extLst>
          </p:cNvPr>
          <p:cNvSpPr txBox="1"/>
          <p:nvPr/>
        </p:nvSpPr>
        <p:spPr>
          <a:xfrm>
            <a:off x="893671" y="2693634"/>
            <a:ext cx="7598555" cy="707886"/>
          </a:xfrm>
          <a:prstGeom prst="rect">
            <a:avLst/>
          </a:prstGeom>
          <a:noFill/>
        </p:spPr>
        <p:txBody>
          <a:bodyPr wrap="none" rtlCol="0">
            <a:spAutoFit/>
          </a:bodyPr>
          <a:lstStyle/>
          <a:p>
            <a:r>
              <a:rPr lang="en-US" sz="4000" dirty="0"/>
              <a:t>Ingredients + Recipe = Portfolio</a:t>
            </a:r>
          </a:p>
        </p:txBody>
      </p:sp>
    </p:spTree>
    <p:extLst>
      <p:ext uri="{BB962C8B-B14F-4D97-AF65-F5344CB8AC3E}">
        <p14:creationId xmlns:p14="http://schemas.microsoft.com/office/powerpoint/2010/main" val="28307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50</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Timing Luck Estimates for Popular Factors</a:t>
            </a:r>
          </a:p>
        </p:txBody>
      </p:sp>
      <p:graphicFrame>
        <p:nvGraphicFramePr>
          <p:cNvPr id="6" name="Table 5">
            <a:extLst>
              <a:ext uri="{FF2B5EF4-FFF2-40B4-BE49-F238E27FC236}">
                <a16:creationId xmlns:a16="http://schemas.microsoft.com/office/drawing/2014/main" id="{2A39DAFF-0F3C-6145-912C-55FCB7E7BBF3}"/>
              </a:ext>
            </a:extLst>
          </p:cNvPr>
          <p:cNvGraphicFramePr>
            <a:graphicFrameLocks noGrp="1"/>
          </p:cNvGraphicFramePr>
          <p:nvPr>
            <p:extLst>
              <p:ext uri="{D42A27DB-BD31-4B8C-83A1-F6EECF244321}">
                <p14:modId xmlns:p14="http://schemas.microsoft.com/office/powerpoint/2010/main" val="4284453112"/>
              </p:ext>
            </p:extLst>
          </p:nvPr>
        </p:nvGraphicFramePr>
        <p:xfrm>
          <a:off x="457196" y="1390201"/>
          <a:ext cx="8345250" cy="4547460"/>
        </p:xfrm>
        <a:graphic>
          <a:graphicData uri="http://schemas.openxmlformats.org/drawingml/2006/table">
            <a:tbl>
              <a:tblPr firstRow="1" firstCol="1" bandRow="1">
                <a:tableStyleId>{2D5ABB26-0587-4C30-8999-92F81FD0307C}</a:tableStyleId>
              </a:tblPr>
              <a:tblGrid>
                <a:gridCol w="1929280">
                  <a:extLst>
                    <a:ext uri="{9D8B030D-6E8A-4147-A177-3AD203B41FA5}">
                      <a16:colId xmlns:a16="http://schemas.microsoft.com/office/drawing/2014/main" val="2122408903"/>
                    </a:ext>
                  </a:extLst>
                </a:gridCol>
                <a:gridCol w="1283194">
                  <a:extLst>
                    <a:ext uri="{9D8B030D-6E8A-4147-A177-3AD203B41FA5}">
                      <a16:colId xmlns:a16="http://schemas.microsoft.com/office/drawing/2014/main" val="2812771287"/>
                    </a:ext>
                  </a:extLst>
                </a:gridCol>
                <a:gridCol w="1283194">
                  <a:extLst>
                    <a:ext uri="{9D8B030D-6E8A-4147-A177-3AD203B41FA5}">
                      <a16:colId xmlns:a16="http://schemas.microsoft.com/office/drawing/2014/main" val="1665168061"/>
                    </a:ext>
                  </a:extLst>
                </a:gridCol>
                <a:gridCol w="1283194">
                  <a:extLst>
                    <a:ext uri="{9D8B030D-6E8A-4147-A177-3AD203B41FA5}">
                      <a16:colId xmlns:a16="http://schemas.microsoft.com/office/drawing/2014/main" val="3220408266"/>
                    </a:ext>
                  </a:extLst>
                </a:gridCol>
                <a:gridCol w="1283194">
                  <a:extLst>
                    <a:ext uri="{9D8B030D-6E8A-4147-A177-3AD203B41FA5}">
                      <a16:colId xmlns:a16="http://schemas.microsoft.com/office/drawing/2014/main" val="3172086381"/>
                    </a:ext>
                  </a:extLst>
                </a:gridCol>
                <a:gridCol w="1283194">
                  <a:extLst>
                    <a:ext uri="{9D8B030D-6E8A-4147-A177-3AD203B41FA5}">
                      <a16:colId xmlns:a16="http://schemas.microsoft.com/office/drawing/2014/main" val="3187615262"/>
                    </a:ext>
                  </a:extLst>
                </a:gridCol>
              </a:tblGrid>
              <a:tr h="602937">
                <a:tc>
                  <a:txBody>
                    <a:bodyPr/>
                    <a:lstStyle/>
                    <a:p>
                      <a:pPr marL="0" marR="0">
                        <a:lnSpc>
                          <a:spcPct val="115000"/>
                        </a:lnSpc>
                        <a:spcBef>
                          <a:spcPts val="0"/>
                        </a:spcBef>
                        <a:spcAft>
                          <a:spcPts val="0"/>
                        </a:spcAft>
                      </a:pPr>
                      <a:r>
                        <a:rPr lang="en-US" sz="1400" b="1" dirty="0">
                          <a:effectLst/>
                        </a:rPr>
                        <a:t>Factor</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Turnover</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Rebalance Frequency</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rPr>
                        <a:t>Portfolio Volatility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p(D,Q)*</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Timing Luck Estimate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15462"/>
                  </a:ext>
                </a:extLst>
              </a:tr>
              <a:tr h="556931">
                <a:tc>
                  <a:txBody>
                    <a:bodyPr/>
                    <a:lstStyle/>
                    <a:p>
                      <a:pPr marL="0" marR="0">
                        <a:lnSpc>
                          <a:spcPct val="115000"/>
                        </a:lnSpc>
                        <a:spcBef>
                          <a:spcPts val="0"/>
                        </a:spcBef>
                        <a:spcAft>
                          <a:spcPts val="0"/>
                        </a:spcAft>
                      </a:pPr>
                      <a:r>
                        <a:rPr lang="en-US" sz="1400" b="1" dirty="0">
                          <a:effectLst/>
                        </a:rPr>
                        <a:t>Value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22%</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10.1%</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91%</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0.5%</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60821437"/>
                  </a:ext>
                </a:extLst>
              </a:tr>
              <a:tr h="556931">
                <a:tc>
                  <a:txBody>
                    <a:bodyPr/>
                    <a:lstStyle/>
                    <a:p>
                      <a:pPr marL="0" marR="0">
                        <a:lnSpc>
                          <a:spcPct val="115000"/>
                        </a:lnSpc>
                        <a:spcBef>
                          <a:spcPts val="0"/>
                        </a:spcBef>
                        <a:spcAft>
                          <a:spcPts val="0"/>
                        </a:spcAft>
                      </a:pPr>
                      <a:r>
                        <a:rPr lang="en-US" sz="1400" b="1" dirty="0">
                          <a:effectLst/>
                        </a:rPr>
                        <a:t>Value</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1/2</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11.5%</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88%</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0.3%</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5760333"/>
                  </a:ext>
                </a:extLst>
              </a:tr>
              <a:tr h="556931">
                <a:tc>
                  <a:txBody>
                    <a:bodyPr/>
                    <a:lstStyle/>
                    <a:p>
                      <a:pPr marL="0" marR="0">
                        <a:lnSpc>
                          <a:spcPct val="115000"/>
                        </a:lnSpc>
                        <a:spcBef>
                          <a:spcPts val="0"/>
                        </a:spcBef>
                        <a:spcAft>
                          <a:spcPts val="0"/>
                        </a:spcAft>
                      </a:pPr>
                      <a:r>
                        <a:rPr lang="en-US" sz="1400" b="1">
                          <a:effectLst/>
                        </a:rPr>
                        <a:t>Momentum</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1/2</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10.5%</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74%</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41128658"/>
                  </a:ext>
                </a:extLst>
              </a:tr>
              <a:tr h="556931">
                <a:tc>
                  <a:txBody>
                    <a:bodyPr/>
                    <a:lstStyle/>
                    <a:p>
                      <a:pPr marL="0" marR="0">
                        <a:lnSpc>
                          <a:spcPct val="115000"/>
                        </a:lnSpc>
                        <a:spcBef>
                          <a:spcPts val="0"/>
                        </a:spcBef>
                        <a:spcAft>
                          <a:spcPts val="0"/>
                        </a:spcAft>
                      </a:pPr>
                      <a:r>
                        <a:rPr lang="en-US" sz="1400" b="1" dirty="0">
                          <a:effectLst/>
                        </a:rPr>
                        <a:t>Momentum </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1/2</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10.4%</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73%</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1.9%</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7819169"/>
                  </a:ext>
                </a:extLst>
              </a:tr>
              <a:tr h="556931">
                <a:tc>
                  <a:txBody>
                    <a:bodyPr/>
                    <a:lstStyle/>
                    <a:p>
                      <a:pPr marL="0" marR="0">
                        <a:lnSpc>
                          <a:spcPct val="115000"/>
                        </a:lnSpc>
                        <a:spcBef>
                          <a:spcPts val="0"/>
                        </a:spcBef>
                        <a:spcAft>
                          <a:spcPts val="0"/>
                        </a:spcAft>
                      </a:pPr>
                      <a:r>
                        <a:rPr lang="en-US" sz="1400" b="1">
                          <a:effectLst/>
                        </a:rPr>
                        <a:t>Quality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8.4%</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89%</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0.5%</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6909313"/>
                  </a:ext>
                </a:extLst>
              </a:tr>
              <a:tr h="556931">
                <a:tc>
                  <a:txBody>
                    <a:bodyPr/>
                    <a:lstStyle/>
                    <a:p>
                      <a:pPr marL="0" marR="0">
                        <a:lnSpc>
                          <a:spcPct val="115000"/>
                        </a:lnSpc>
                        <a:spcBef>
                          <a:spcPts val="0"/>
                        </a:spcBef>
                        <a:spcAft>
                          <a:spcPts val="0"/>
                        </a:spcAft>
                      </a:pPr>
                      <a:r>
                        <a:rPr lang="en-US" sz="1400" b="1">
                          <a:effectLst/>
                        </a:rPr>
                        <a:t>Low Volatility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1/4</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8.7%</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43%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0.6%</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75469737"/>
                  </a:ext>
                </a:extLst>
              </a:tr>
              <a:tr h="602937">
                <a:tc>
                  <a:txBody>
                    <a:bodyPr/>
                    <a:lstStyle/>
                    <a:p>
                      <a:pPr marL="0" marR="0">
                        <a:lnSpc>
                          <a:spcPct val="115000"/>
                        </a:lnSpc>
                        <a:spcBef>
                          <a:spcPts val="0"/>
                        </a:spcBef>
                        <a:spcAft>
                          <a:spcPts val="0"/>
                        </a:spcAft>
                      </a:pPr>
                      <a:r>
                        <a:rPr lang="en-US" sz="1400" b="1" dirty="0">
                          <a:effectLst/>
                        </a:rPr>
                        <a:t>Low Volatility </a:t>
                      </a:r>
                    </a:p>
                    <a:p>
                      <a:pPr marL="0" marR="0">
                        <a:lnSpc>
                          <a:spcPct val="115000"/>
                        </a:lnSpc>
                        <a:spcBef>
                          <a:spcPts val="0"/>
                        </a:spcBef>
                        <a:spcAft>
                          <a:spcPts val="0"/>
                        </a:spcAft>
                      </a:pPr>
                      <a:r>
                        <a:rPr lang="en-US" sz="1400" b="1" dirty="0">
                          <a:effectLst/>
                        </a:rPr>
                        <a:t>(Sector Constrained)</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23%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a:effectLst/>
                        </a:rPr>
                        <a:t>1/2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8.2%</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73%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0.3%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2613780377"/>
                  </a:ext>
                </a:extLst>
              </a:tr>
            </a:tbl>
          </a:graphicData>
        </a:graphic>
      </p:graphicFrame>
    </p:spTree>
    <p:extLst>
      <p:ext uri="{BB962C8B-B14F-4D97-AF65-F5344CB8AC3E}">
        <p14:creationId xmlns:p14="http://schemas.microsoft.com/office/powerpoint/2010/main" val="923237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51</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Timing Luck Estimates for Popular Factors</a:t>
            </a:r>
          </a:p>
        </p:txBody>
      </p:sp>
      <p:graphicFrame>
        <p:nvGraphicFramePr>
          <p:cNvPr id="6" name="Table 5">
            <a:extLst>
              <a:ext uri="{FF2B5EF4-FFF2-40B4-BE49-F238E27FC236}">
                <a16:creationId xmlns:a16="http://schemas.microsoft.com/office/drawing/2014/main" id="{2A39DAFF-0F3C-6145-912C-55FCB7E7BBF3}"/>
              </a:ext>
            </a:extLst>
          </p:cNvPr>
          <p:cNvGraphicFramePr>
            <a:graphicFrameLocks noGrp="1"/>
          </p:cNvGraphicFramePr>
          <p:nvPr/>
        </p:nvGraphicFramePr>
        <p:xfrm>
          <a:off x="457196" y="1390201"/>
          <a:ext cx="8245479" cy="4660740"/>
        </p:xfrm>
        <a:graphic>
          <a:graphicData uri="http://schemas.openxmlformats.org/drawingml/2006/table">
            <a:tbl>
              <a:tblPr firstRow="1" firstCol="1" bandRow="1">
                <a:tableStyleId>{2D5ABB26-0587-4C30-8999-92F81FD0307C}</a:tableStyleId>
              </a:tblPr>
              <a:tblGrid>
                <a:gridCol w="2752764">
                  <a:extLst>
                    <a:ext uri="{9D8B030D-6E8A-4147-A177-3AD203B41FA5}">
                      <a16:colId xmlns:a16="http://schemas.microsoft.com/office/drawing/2014/main" val="2122408903"/>
                    </a:ext>
                  </a:extLst>
                </a:gridCol>
                <a:gridCol w="1830905">
                  <a:extLst>
                    <a:ext uri="{9D8B030D-6E8A-4147-A177-3AD203B41FA5}">
                      <a16:colId xmlns:a16="http://schemas.microsoft.com/office/drawing/2014/main" val="2812771287"/>
                    </a:ext>
                  </a:extLst>
                </a:gridCol>
                <a:gridCol w="1830905">
                  <a:extLst>
                    <a:ext uri="{9D8B030D-6E8A-4147-A177-3AD203B41FA5}">
                      <a16:colId xmlns:a16="http://schemas.microsoft.com/office/drawing/2014/main" val="3187615262"/>
                    </a:ext>
                  </a:extLst>
                </a:gridCol>
                <a:gridCol w="1830905">
                  <a:extLst>
                    <a:ext uri="{9D8B030D-6E8A-4147-A177-3AD203B41FA5}">
                      <a16:colId xmlns:a16="http://schemas.microsoft.com/office/drawing/2014/main" val="1175298215"/>
                    </a:ext>
                  </a:extLst>
                </a:gridCol>
              </a:tblGrid>
              <a:tr h="602937">
                <a:tc>
                  <a:txBody>
                    <a:bodyPr/>
                    <a:lstStyle/>
                    <a:p>
                      <a:pPr marL="0" marR="0">
                        <a:lnSpc>
                          <a:spcPct val="115000"/>
                        </a:lnSpc>
                        <a:spcBef>
                          <a:spcPts val="0"/>
                        </a:spcBef>
                        <a:spcAft>
                          <a:spcPts val="0"/>
                        </a:spcAft>
                      </a:pPr>
                      <a:r>
                        <a:rPr lang="en-US" sz="1400" b="1" dirty="0">
                          <a:effectLst/>
                        </a:rPr>
                        <a:t>Factor</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Turnover</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Timing Luck Estimate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Long-Run (50 Year) Annualized Timing Luck</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15462"/>
                  </a:ext>
                </a:extLst>
              </a:tr>
              <a:tr h="556931">
                <a:tc>
                  <a:txBody>
                    <a:bodyPr/>
                    <a:lstStyle/>
                    <a:p>
                      <a:pPr marL="0" marR="0">
                        <a:lnSpc>
                          <a:spcPct val="115000"/>
                        </a:lnSpc>
                        <a:spcBef>
                          <a:spcPts val="0"/>
                        </a:spcBef>
                        <a:spcAft>
                          <a:spcPts val="0"/>
                        </a:spcAft>
                      </a:pPr>
                      <a:r>
                        <a:rPr lang="en-US" sz="1400" b="1" dirty="0">
                          <a:effectLst/>
                        </a:rPr>
                        <a:t>Value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0.5%</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0.07%</a:t>
                      </a: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60821437"/>
                  </a:ext>
                </a:extLst>
              </a:tr>
              <a:tr h="556931">
                <a:tc>
                  <a:txBody>
                    <a:bodyPr/>
                    <a:lstStyle/>
                    <a:p>
                      <a:pPr marL="0" marR="0">
                        <a:lnSpc>
                          <a:spcPct val="115000"/>
                        </a:lnSpc>
                        <a:spcBef>
                          <a:spcPts val="0"/>
                        </a:spcBef>
                        <a:spcAft>
                          <a:spcPts val="0"/>
                        </a:spcAft>
                      </a:pPr>
                      <a:r>
                        <a:rPr lang="en-US" sz="1400" b="1" dirty="0">
                          <a:effectLst/>
                        </a:rPr>
                        <a:t>Value</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20%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0.04%</a:t>
                      </a: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5760333"/>
                  </a:ext>
                </a:extLst>
              </a:tr>
              <a:tr h="556931">
                <a:tc>
                  <a:txBody>
                    <a:bodyPr/>
                    <a:lstStyle/>
                    <a:p>
                      <a:pPr marL="0" marR="0">
                        <a:lnSpc>
                          <a:spcPct val="115000"/>
                        </a:lnSpc>
                        <a:spcBef>
                          <a:spcPts val="0"/>
                        </a:spcBef>
                        <a:spcAft>
                          <a:spcPts val="0"/>
                        </a:spcAft>
                      </a:pPr>
                      <a:r>
                        <a:rPr lang="en-US" sz="1400" b="1">
                          <a:effectLst/>
                        </a:rPr>
                        <a:t>Momentum</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122%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0.33%</a:t>
                      </a: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41128658"/>
                  </a:ext>
                </a:extLst>
              </a:tr>
              <a:tr h="556931">
                <a:tc>
                  <a:txBody>
                    <a:bodyPr/>
                    <a:lstStyle/>
                    <a:p>
                      <a:pPr marL="0" marR="0">
                        <a:lnSpc>
                          <a:spcPct val="115000"/>
                        </a:lnSpc>
                        <a:spcBef>
                          <a:spcPts val="0"/>
                        </a:spcBef>
                        <a:spcAft>
                          <a:spcPts val="0"/>
                        </a:spcAft>
                      </a:pPr>
                      <a:r>
                        <a:rPr lang="en-US" sz="1400" b="1" dirty="0">
                          <a:effectLst/>
                        </a:rPr>
                        <a:t>Momentum </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102%</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1.9%</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0.27%</a:t>
                      </a: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7819169"/>
                  </a:ext>
                </a:extLst>
              </a:tr>
              <a:tr h="556931">
                <a:tc>
                  <a:txBody>
                    <a:bodyPr/>
                    <a:lstStyle/>
                    <a:p>
                      <a:pPr marL="0" marR="0">
                        <a:lnSpc>
                          <a:spcPct val="115000"/>
                        </a:lnSpc>
                        <a:spcBef>
                          <a:spcPts val="0"/>
                        </a:spcBef>
                        <a:spcAft>
                          <a:spcPts val="0"/>
                        </a:spcAft>
                      </a:pPr>
                      <a:r>
                        <a:rPr lang="en-US" sz="1400" b="1">
                          <a:effectLst/>
                        </a:rPr>
                        <a:t>Quality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0.5%</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0.07%</a:t>
                      </a: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6909313"/>
                  </a:ext>
                </a:extLst>
              </a:tr>
              <a:tr h="556931">
                <a:tc>
                  <a:txBody>
                    <a:bodyPr/>
                    <a:lstStyle/>
                    <a:p>
                      <a:pPr marL="0" marR="0">
                        <a:lnSpc>
                          <a:spcPct val="115000"/>
                        </a:lnSpc>
                        <a:spcBef>
                          <a:spcPts val="0"/>
                        </a:spcBef>
                        <a:spcAft>
                          <a:spcPts val="0"/>
                        </a:spcAft>
                      </a:pPr>
                      <a:r>
                        <a:rPr lang="en-US" sz="1400" b="1">
                          <a:effectLst/>
                        </a:rPr>
                        <a:t>Low Volatility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50%</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0.6%</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0.08%</a:t>
                      </a: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75469737"/>
                  </a:ext>
                </a:extLst>
              </a:tr>
              <a:tr h="602937">
                <a:tc>
                  <a:txBody>
                    <a:bodyPr/>
                    <a:lstStyle/>
                    <a:p>
                      <a:pPr marL="0" marR="0">
                        <a:lnSpc>
                          <a:spcPct val="115000"/>
                        </a:lnSpc>
                        <a:spcBef>
                          <a:spcPts val="0"/>
                        </a:spcBef>
                        <a:spcAft>
                          <a:spcPts val="0"/>
                        </a:spcAft>
                      </a:pPr>
                      <a:r>
                        <a:rPr lang="en-US" sz="1400" b="1" dirty="0">
                          <a:effectLst/>
                        </a:rPr>
                        <a:t>Low Volatility </a:t>
                      </a:r>
                    </a:p>
                    <a:p>
                      <a:pPr marL="0" marR="0">
                        <a:lnSpc>
                          <a:spcPct val="115000"/>
                        </a:lnSpc>
                        <a:spcBef>
                          <a:spcPts val="0"/>
                        </a:spcBef>
                        <a:spcAft>
                          <a:spcPts val="0"/>
                        </a:spcAft>
                      </a:pPr>
                      <a:r>
                        <a:rPr lang="en-US" sz="1400" b="1" dirty="0">
                          <a:effectLst/>
                        </a:rPr>
                        <a:t>(Sector Constrained)</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23%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0.3%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latin typeface="+mn-lt"/>
                          <a:ea typeface="MS Gothic" panose="020B0609070205080204" pitchFamily="49" charset="-128"/>
                          <a:cs typeface="Times New Roman" panose="02020603050405020304" pitchFamily="18" charset="0"/>
                        </a:rPr>
                        <a:t>0.04%</a:t>
                      </a:r>
                    </a:p>
                  </a:txBody>
                  <a:tcPr marL="66115" marR="66115" marT="0" marB="0" anchor="ct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2613780377"/>
                  </a:ext>
                </a:extLst>
              </a:tr>
            </a:tbl>
          </a:graphicData>
        </a:graphic>
      </p:graphicFrame>
    </p:spTree>
    <p:extLst>
      <p:ext uri="{BB962C8B-B14F-4D97-AF65-F5344CB8AC3E}">
        <p14:creationId xmlns:p14="http://schemas.microsoft.com/office/powerpoint/2010/main" val="808698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52</a:t>
            </a:fld>
            <a:endParaRPr lang="en-US"/>
          </a:p>
        </p:txBody>
      </p:sp>
      <p:sp>
        <p:nvSpPr>
          <p:cNvPr id="7" name="Content Placeholder 2">
            <a:extLst>
              <a:ext uri="{FF2B5EF4-FFF2-40B4-BE49-F238E27FC236}">
                <a16:creationId xmlns:a16="http://schemas.microsoft.com/office/drawing/2014/main" id="{94C7DB0E-2AB9-6848-B495-8240D5B49089}"/>
              </a:ext>
            </a:extLst>
          </p:cNvPr>
          <p:cNvSpPr>
            <a:spLocks noGrp="1"/>
          </p:cNvSpPr>
          <p:nvPr>
            <p:ph idx="1"/>
          </p:nvPr>
        </p:nvSpPr>
        <p:spPr>
          <a:xfrm>
            <a:off x="457197" y="579035"/>
            <a:ext cx="7620000" cy="1561678"/>
          </a:xfrm>
        </p:spPr>
        <p:txBody>
          <a:bodyPr>
            <a:normAutofit/>
          </a:bodyPr>
          <a:lstStyle/>
          <a:p>
            <a:r>
              <a:rPr lang="en-US" sz="2600" dirty="0"/>
              <a:t>Timing Luck Estimates for Popular Factors</a:t>
            </a:r>
          </a:p>
        </p:txBody>
      </p:sp>
      <p:graphicFrame>
        <p:nvGraphicFramePr>
          <p:cNvPr id="6" name="Table 5">
            <a:extLst>
              <a:ext uri="{FF2B5EF4-FFF2-40B4-BE49-F238E27FC236}">
                <a16:creationId xmlns:a16="http://schemas.microsoft.com/office/drawing/2014/main" id="{2A39DAFF-0F3C-6145-912C-55FCB7E7BBF3}"/>
              </a:ext>
            </a:extLst>
          </p:cNvPr>
          <p:cNvGraphicFramePr>
            <a:graphicFrameLocks noGrp="1"/>
          </p:cNvGraphicFramePr>
          <p:nvPr>
            <p:extLst>
              <p:ext uri="{D42A27DB-BD31-4B8C-83A1-F6EECF244321}">
                <p14:modId xmlns:p14="http://schemas.microsoft.com/office/powerpoint/2010/main" val="3519708435"/>
              </p:ext>
            </p:extLst>
          </p:nvPr>
        </p:nvGraphicFramePr>
        <p:xfrm>
          <a:off x="457196" y="1390201"/>
          <a:ext cx="3212474" cy="4547460"/>
        </p:xfrm>
        <a:graphic>
          <a:graphicData uri="http://schemas.openxmlformats.org/drawingml/2006/table">
            <a:tbl>
              <a:tblPr firstRow="1" firstCol="1" bandRow="1">
                <a:tableStyleId>{2D5ABB26-0587-4C30-8999-92F81FD0307C}</a:tableStyleId>
              </a:tblPr>
              <a:tblGrid>
                <a:gridCol w="1929280">
                  <a:extLst>
                    <a:ext uri="{9D8B030D-6E8A-4147-A177-3AD203B41FA5}">
                      <a16:colId xmlns:a16="http://schemas.microsoft.com/office/drawing/2014/main" val="2122408903"/>
                    </a:ext>
                  </a:extLst>
                </a:gridCol>
                <a:gridCol w="1283194">
                  <a:extLst>
                    <a:ext uri="{9D8B030D-6E8A-4147-A177-3AD203B41FA5}">
                      <a16:colId xmlns:a16="http://schemas.microsoft.com/office/drawing/2014/main" val="3187615262"/>
                    </a:ext>
                  </a:extLst>
                </a:gridCol>
              </a:tblGrid>
              <a:tr h="602937">
                <a:tc>
                  <a:txBody>
                    <a:bodyPr/>
                    <a:lstStyle/>
                    <a:p>
                      <a:pPr marL="0" marR="0">
                        <a:lnSpc>
                          <a:spcPct val="115000"/>
                        </a:lnSpc>
                        <a:spcBef>
                          <a:spcPts val="0"/>
                        </a:spcBef>
                        <a:spcAft>
                          <a:spcPts val="0"/>
                        </a:spcAft>
                      </a:pPr>
                      <a:r>
                        <a:rPr lang="en-US" sz="1400" b="1" dirty="0">
                          <a:effectLst/>
                        </a:rPr>
                        <a:t>Factor</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rPr>
                        <a:t>Timing Luck Estimate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15462"/>
                  </a:ext>
                </a:extLst>
              </a:tr>
              <a:tr h="556931">
                <a:tc>
                  <a:txBody>
                    <a:bodyPr/>
                    <a:lstStyle/>
                    <a:p>
                      <a:pPr marL="0" marR="0">
                        <a:lnSpc>
                          <a:spcPct val="115000"/>
                        </a:lnSpc>
                        <a:spcBef>
                          <a:spcPts val="0"/>
                        </a:spcBef>
                        <a:spcAft>
                          <a:spcPts val="0"/>
                        </a:spcAft>
                      </a:pPr>
                      <a:r>
                        <a:rPr lang="en-US" sz="1400" b="1" dirty="0">
                          <a:effectLst/>
                        </a:rPr>
                        <a:t>Value</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1ADD9"/>
                          </a:solidFill>
                          <a:effectLst/>
                        </a:rPr>
                        <a:t>0.5%</a:t>
                      </a:r>
                      <a:endParaRPr lang="en-US" sz="1400" b="1" dirty="0">
                        <a:solidFill>
                          <a:srgbClr val="01ADD9"/>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60821437"/>
                  </a:ext>
                </a:extLst>
              </a:tr>
              <a:tr h="556931">
                <a:tc>
                  <a:txBody>
                    <a:bodyPr/>
                    <a:lstStyle/>
                    <a:p>
                      <a:pPr marL="0" marR="0">
                        <a:lnSpc>
                          <a:spcPct val="115000"/>
                        </a:lnSpc>
                        <a:spcBef>
                          <a:spcPts val="0"/>
                        </a:spcBef>
                        <a:spcAft>
                          <a:spcPts val="0"/>
                        </a:spcAft>
                      </a:pPr>
                      <a:r>
                        <a:rPr lang="en-US" sz="1400" b="1" dirty="0">
                          <a:effectLst/>
                        </a:rPr>
                        <a:t>Value</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0.3%</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5760333"/>
                  </a:ext>
                </a:extLst>
              </a:tr>
              <a:tr h="556931">
                <a:tc>
                  <a:txBody>
                    <a:bodyPr/>
                    <a:lstStyle/>
                    <a:p>
                      <a:pPr marL="0" marR="0">
                        <a:lnSpc>
                          <a:spcPct val="115000"/>
                        </a:lnSpc>
                        <a:spcBef>
                          <a:spcPts val="0"/>
                        </a:spcBef>
                        <a:spcAft>
                          <a:spcPts val="0"/>
                        </a:spcAft>
                      </a:pPr>
                      <a:r>
                        <a:rPr lang="en-US" sz="1400" b="1">
                          <a:effectLst/>
                        </a:rPr>
                        <a:t>Momentum</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1ADD9"/>
                          </a:solidFill>
                          <a:effectLst/>
                        </a:rPr>
                        <a:t>2.3%</a:t>
                      </a:r>
                      <a:endParaRPr lang="en-US" sz="1400" b="1" dirty="0">
                        <a:solidFill>
                          <a:srgbClr val="01ADD9"/>
                        </a:solidFill>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41128658"/>
                  </a:ext>
                </a:extLst>
              </a:tr>
              <a:tr h="556931">
                <a:tc>
                  <a:txBody>
                    <a:bodyPr/>
                    <a:lstStyle/>
                    <a:p>
                      <a:pPr marL="0" marR="0">
                        <a:lnSpc>
                          <a:spcPct val="115000"/>
                        </a:lnSpc>
                        <a:spcBef>
                          <a:spcPts val="0"/>
                        </a:spcBef>
                        <a:spcAft>
                          <a:spcPts val="0"/>
                        </a:spcAft>
                      </a:pPr>
                      <a:r>
                        <a:rPr lang="en-US" sz="1400" b="1" dirty="0">
                          <a:effectLst/>
                        </a:rPr>
                        <a:t>Momentum </a:t>
                      </a:r>
                    </a:p>
                    <a:p>
                      <a:pPr marL="0" marR="0">
                        <a:lnSpc>
                          <a:spcPct val="115000"/>
                        </a:lnSpc>
                        <a:spcBef>
                          <a:spcPts val="0"/>
                        </a:spcBef>
                        <a:spcAft>
                          <a:spcPts val="0"/>
                        </a:spcAft>
                      </a:pPr>
                      <a:r>
                        <a:rPr lang="en-US" sz="1400" b="1" dirty="0">
                          <a:effectLst/>
                        </a:rPr>
                        <a:t>(Sector Neutral)</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1.9%</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7819169"/>
                  </a:ext>
                </a:extLst>
              </a:tr>
              <a:tr h="556931">
                <a:tc>
                  <a:txBody>
                    <a:bodyPr/>
                    <a:lstStyle/>
                    <a:p>
                      <a:pPr marL="0" marR="0">
                        <a:lnSpc>
                          <a:spcPct val="115000"/>
                        </a:lnSpc>
                        <a:spcBef>
                          <a:spcPts val="0"/>
                        </a:spcBef>
                        <a:spcAft>
                          <a:spcPts val="0"/>
                        </a:spcAft>
                      </a:pPr>
                      <a:r>
                        <a:rPr lang="en-US" sz="1400" b="1">
                          <a:effectLst/>
                        </a:rPr>
                        <a:t>Quality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0.5%</a:t>
                      </a:r>
                      <a:endParaRPr lang="en-US" sz="140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6909313"/>
                  </a:ext>
                </a:extLst>
              </a:tr>
              <a:tr h="556931">
                <a:tc>
                  <a:txBody>
                    <a:bodyPr/>
                    <a:lstStyle/>
                    <a:p>
                      <a:pPr marL="0" marR="0">
                        <a:lnSpc>
                          <a:spcPct val="115000"/>
                        </a:lnSpc>
                        <a:spcBef>
                          <a:spcPts val="0"/>
                        </a:spcBef>
                        <a:spcAft>
                          <a:spcPts val="0"/>
                        </a:spcAft>
                      </a:pPr>
                      <a:r>
                        <a:rPr lang="en-US" sz="1400" b="1">
                          <a:effectLst/>
                        </a:rPr>
                        <a:t>Low Volatility</a:t>
                      </a:r>
                      <a:endParaRPr lang="en-US" sz="1400" b="1">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0.6%</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75469737"/>
                  </a:ext>
                </a:extLst>
              </a:tr>
              <a:tr h="602937">
                <a:tc>
                  <a:txBody>
                    <a:bodyPr/>
                    <a:lstStyle/>
                    <a:p>
                      <a:pPr marL="0" marR="0">
                        <a:lnSpc>
                          <a:spcPct val="115000"/>
                        </a:lnSpc>
                        <a:spcBef>
                          <a:spcPts val="0"/>
                        </a:spcBef>
                        <a:spcAft>
                          <a:spcPts val="0"/>
                        </a:spcAft>
                      </a:pPr>
                      <a:r>
                        <a:rPr lang="en-US" sz="1400" b="1" dirty="0">
                          <a:effectLst/>
                        </a:rPr>
                        <a:t>Low Volatility </a:t>
                      </a:r>
                    </a:p>
                    <a:p>
                      <a:pPr marL="0" marR="0">
                        <a:lnSpc>
                          <a:spcPct val="115000"/>
                        </a:lnSpc>
                        <a:spcBef>
                          <a:spcPts val="0"/>
                        </a:spcBef>
                        <a:spcAft>
                          <a:spcPts val="0"/>
                        </a:spcAft>
                      </a:pPr>
                      <a:r>
                        <a:rPr lang="en-US" sz="1400" b="1" dirty="0">
                          <a:effectLst/>
                        </a:rPr>
                        <a:t>(Sector Constrained)</a:t>
                      </a:r>
                      <a:endParaRPr lang="en-US" sz="1400" b="1"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0.3%</a:t>
                      </a:r>
                      <a:endParaRPr lang="en-US" sz="1400" dirty="0">
                        <a:effectLst/>
                        <a:latin typeface="Times New Roman" panose="02020603050405020304" pitchFamily="18" charset="0"/>
                        <a:ea typeface="MS Gothic" panose="020B0609070205080204" pitchFamily="49" charset="-128"/>
                        <a:cs typeface="Times New Roman" panose="02020603050405020304" pitchFamily="18" charset="0"/>
                      </a:endParaRPr>
                    </a:p>
                  </a:txBody>
                  <a:tcPr marL="66115" marR="66115" marT="0" marB="0" anchor="ct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2613780377"/>
                  </a:ext>
                </a:extLst>
              </a:tr>
            </a:tbl>
          </a:graphicData>
        </a:graphic>
      </p:graphicFrame>
      <p:sp>
        <p:nvSpPr>
          <p:cNvPr id="2" name="TextBox 1">
            <a:extLst>
              <a:ext uri="{FF2B5EF4-FFF2-40B4-BE49-F238E27FC236}">
                <a16:creationId xmlns:a16="http://schemas.microsoft.com/office/drawing/2014/main" id="{A96FBD18-416F-2A47-AF22-CC1013352BE1}"/>
              </a:ext>
            </a:extLst>
          </p:cNvPr>
          <p:cNvSpPr txBox="1"/>
          <p:nvPr/>
        </p:nvSpPr>
        <p:spPr>
          <a:xfrm>
            <a:off x="4197040" y="1478561"/>
            <a:ext cx="4397071" cy="369332"/>
          </a:xfrm>
          <a:prstGeom prst="rect">
            <a:avLst/>
          </a:prstGeom>
          <a:noFill/>
        </p:spPr>
        <p:txBody>
          <a:bodyPr wrap="square" rtlCol="0">
            <a:spAutoFit/>
          </a:bodyPr>
          <a:lstStyle/>
          <a:p>
            <a:r>
              <a:rPr lang="en-US" dirty="0"/>
              <a:t>With 5% probability…</a:t>
            </a:r>
          </a:p>
        </p:txBody>
      </p:sp>
      <p:sp>
        <p:nvSpPr>
          <p:cNvPr id="8" name="TextBox 7">
            <a:extLst>
              <a:ext uri="{FF2B5EF4-FFF2-40B4-BE49-F238E27FC236}">
                <a16:creationId xmlns:a16="http://schemas.microsoft.com/office/drawing/2014/main" id="{7D5ADD92-BB50-3242-941A-CB5BEE08BE84}"/>
              </a:ext>
            </a:extLst>
          </p:cNvPr>
          <p:cNvSpPr txBox="1"/>
          <p:nvPr/>
        </p:nvSpPr>
        <p:spPr>
          <a:xfrm>
            <a:off x="4197040" y="3218915"/>
            <a:ext cx="4505636" cy="646331"/>
          </a:xfrm>
          <a:prstGeom prst="rect">
            <a:avLst/>
          </a:prstGeom>
          <a:noFill/>
        </p:spPr>
        <p:txBody>
          <a:bodyPr wrap="square" rtlCol="0">
            <a:spAutoFit/>
          </a:bodyPr>
          <a:lstStyle/>
          <a:p>
            <a:r>
              <a:rPr lang="en-US" dirty="0"/>
              <a:t>1-year performance gap exceeds </a:t>
            </a:r>
            <a:r>
              <a:rPr lang="en-US" b="1" dirty="0">
                <a:solidFill>
                  <a:srgbClr val="01ADD9"/>
                </a:solidFill>
              </a:rPr>
              <a:t>650 bps </a:t>
            </a:r>
            <a:r>
              <a:rPr lang="en-US" dirty="0"/>
              <a:t>due to timing luck alone.</a:t>
            </a:r>
          </a:p>
        </p:txBody>
      </p:sp>
      <p:sp>
        <p:nvSpPr>
          <p:cNvPr id="3" name="Rectangle 2">
            <a:extLst>
              <a:ext uri="{FF2B5EF4-FFF2-40B4-BE49-F238E27FC236}">
                <a16:creationId xmlns:a16="http://schemas.microsoft.com/office/drawing/2014/main" id="{8FA4C027-B0DE-8B49-BFB2-850F13E468A6}"/>
              </a:ext>
            </a:extLst>
          </p:cNvPr>
          <p:cNvSpPr/>
          <p:nvPr/>
        </p:nvSpPr>
        <p:spPr>
          <a:xfrm>
            <a:off x="4197040" y="2139415"/>
            <a:ext cx="4572000" cy="646331"/>
          </a:xfrm>
          <a:prstGeom prst="rect">
            <a:avLst/>
          </a:prstGeom>
        </p:spPr>
        <p:txBody>
          <a:bodyPr>
            <a:spAutoFit/>
          </a:bodyPr>
          <a:lstStyle/>
          <a:p>
            <a:r>
              <a:rPr lang="en-US" dirty="0"/>
              <a:t>1-year performance gap exceeds </a:t>
            </a:r>
            <a:r>
              <a:rPr lang="en-US" b="1" dirty="0">
                <a:solidFill>
                  <a:srgbClr val="01ADD9"/>
                </a:solidFill>
              </a:rPr>
              <a:t>141 bps </a:t>
            </a:r>
            <a:r>
              <a:rPr lang="en-US" dirty="0"/>
              <a:t>due to timing luck alone.</a:t>
            </a:r>
          </a:p>
        </p:txBody>
      </p:sp>
    </p:spTree>
    <p:extLst>
      <p:ext uri="{BB962C8B-B14F-4D97-AF65-F5344CB8AC3E}">
        <p14:creationId xmlns:p14="http://schemas.microsoft.com/office/powerpoint/2010/main" val="2996672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53</a:t>
            </a:fld>
            <a:endParaRPr lang="en-US"/>
          </a:p>
        </p:txBody>
      </p:sp>
      <p:sp>
        <p:nvSpPr>
          <p:cNvPr id="7" name="Content Placeholder 2">
            <a:extLst>
              <a:ext uri="{FF2B5EF4-FFF2-40B4-BE49-F238E27FC236}">
                <a16:creationId xmlns:a16="http://schemas.microsoft.com/office/drawing/2014/main" id="{853008F3-6D23-2F43-A027-61104DFBD3F1}"/>
              </a:ext>
            </a:extLst>
          </p:cNvPr>
          <p:cNvSpPr>
            <a:spLocks noGrp="1"/>
          </p:cNvSpPr>
          <p:nvPr>
            <p:ph idx="1"/>
          </p:nvPr>
        </p:nvSpPr>
        <p:spPr>
          <a:xfrm>
            <a:off x="457197" y="579035"/>
            <a:ext cx="7891156" cy="1561678"/>
          </a:xfrm>
        </p:spPr>
        <p:txBody>
          <a:bodyPr>
            <a:normAutofit/>
          </a:bodyPr>
          <a:lstStyle/>
          <a:p>
            <a:r>
              <a:rPr lang="en-US" sz="2600" dirty="0"/>
              <a:t>Conclusion</a:t>
            </a:r>
          </a:p>
        </p:txBody>
      </p:sp>
      <p:sp>
        <p:nvSpPr>
          <p:cNvPr id="5" name="TextBox 4">
            <a:extLst>
              <a:ext uri="{FF2B5EF4-FFF2-40B4-BE49-F238E27FC236}">
                <a16:creationId xmlns:a16="http://schemas.microsoft.com/office/drawing/2014/main" id="{89EBA26F-1539-B34C-97CA-75E1754E26CB}"/>
              </a:ext>
            </a:extLst>
          </p:cNvPr>
          <p:cNvSpPr txBox="1"/>
          <p:nvPr/>
        </p:nvSpPr>
        <p:spPr>
          <a:xfrm>
            <a:off x="457197" y="1470660"/>
            <a:ext cx="8033660" cy="3554819"/>
          </a:xfrm>
          <a:prstGeom prst="rect">
            <a:avLst/>
          </a:prstGeom>
          <a:noFill/>
        </p:spPr>
        <p:txBody>
          <a:bodyPr wrap="square" rtlCol="0">
            <a:spAutoFit/>
          </a:bodyPr>
          <a:lstStyle/>
          <a:p>
            <a:r>
              <a:rPr lang="en-US" sz="4500" dirty="0"/>
              <a:t>Over the very, very long run, “noise” averages out.</a:t>
            </a:r>
          </a:p>
          <a:p>
            <a:endParaRPr lang="en-US" sz="4500" dirty="0"/>
          </a:p>
          <a:p>
            <a:r>
              <a:rPr lang="en-US" sz="4500" dirty="0"/>
              <a:t>In the short run, you can still get fired.</a:t>
            </a:r>
          </a:p>
        </p:txBody>
      </p:sp>
    </p:spTree>
    <p:extLst>
      <p:ext uri="{BB962C8B-B14F-4D97-AF65-F5344CB8AC3E}">
        <p14:creationId xmlns:p14="http://schemas.microsoft.com/office/powerpoint/2010/main" val="3346037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2E88A-6455-5747-8A30-D5998384BC11}"/>
              </a:ext>
            </a:extLst>
          </p:cNvPr>
          <p:cNvSpPr>
            <a:spLocks noGrp="1"/>
          </p:cNvSpPr>
          <p:nvPr>
            <p:ph type="sldNum" sz="quarter" idx="12"/>
          </p:nvPr>
        </p:nvSpPr>
        <p:spPr>
          <a:xfrm rot="16200000">
            <a:off x="8227378" y="5885498"/>
            <a:ext cx="1315721" cy="365125"/>
          </a:xfrm>
        </p:spPr>
        <p:txBody>
          <a:bodyPr/>
          <a:lstStyle/>
          <a:p>
            <a:fld id="{242C73B1-8570-774A-9DF6-C3F98F605431}" type="slidenum">
              <a:rPr lang="en-US" smtClean="0"/>
              <a:t>54</a:t>
            </a:fld>
            <a:endParaRPr lang="en-US"/>
          </a:p>
        </p:txBody>
      </p:sp>
      <p:sp>
        <p:nvSpPr>
          <p:cNvPr id="5" name="TextBox 4">
            <a:extLst>
              <a:ext uri="{FF2B5EF4-FFF2-40B4-BE49-F238E27FC236}">
                <a16:creationId xmlns:a16="http://schemas.microsoft.com/office/drawing/2014/main" id="{89EBA26F-1539-B34C-97CA-75E1754E26CB}"/>
              </a:ext>
            </a:extLst>
          </p:cNvPr>
          <p:cNvSpPr txBox="1"/>
          <p:nvPr/>
        </p:nvSpPr>
        <p:spPr>
          <a:xfrm>
            <a:off x="457197" y="1470660"/>
            <a:ext cx="8033660" cy="3785652"/>
          </a:xfrm>
          <a:prstGeom prst="rect">
            <a:avLst/>
          </a:prstGeom>
          <a:noFill/>
        </p:spPr>
        <p:txBody>
          <a:bodyPr wrap="square" rtlCol="0">
            <a:spAutoFit/>
          </a:bodyPr>
          <a:lstStyle/>
          <a:p>
            <a:r>
              <a:rPr lang="en-US" sz="6000" dirty="0"/>
              <a:t>Thank you!</a:t>
            </a:r>
          </a:p>
          <a:p>
            <a:endParaRPr lang="en-US" sz="4500" dirty="0"/>
          </a:p>
          <a:p>
            <a:endParaRPr lang="en-US" sz="4500" dirty="0"/>
          </a:p>
          <a:p>
            <a:r>
              <a:rPr lang="en-US" sz="4500" dirty="0"/>
              <a:t>@</a:t>
            </a:r>
            <a:r>
              <a:rPr lang="en-US" sz="4500" dirty="0" err="1"/>
              <a:t>choffstein</a:t>
            </a:r>
            <a:endParaRPr lang="en-US" sz="4500" dirty="0"/>
          </a:p>
          <a:p>
            <a:r>
              <a:rPr lang="en-US" sz="4500" dirty="0" err="1"/>
              <a:t>blog.thinknewfound.com</a:t>
            </a:r>
            <a:endParaRPr lang="en-US" sz="4500" dirty="0"/>
          </a:p>
        </p:txBody>
      </p:sp>
    </p:spTree>
    <p:extLst>
      <p:ext uri="{BB962C8B-B14F-4D97-AF65-F5344CB8AC3E}">
        <p14:creationId xmlns:p14="http://schemas.microsoft.com/office/powerpoint/2010/main" val="1273340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2C73B1-8570-774A-9DF6-C3F98F605431}" type="slidenum">
              <a:rPr lang="en-US" smtClean="0"/>
              <a:t>55</a:t>
            </a:fld>
            <a:endParaRPr lang="en-US"/>
          </a:p>
        </p:txBody>
      </p:sp>
      <p:sp>
        <p:nvSpPr>
          <p:cNvPr id="9" name="TextBox 8"/>
          <p:cNvSpPr txBox="1"/>
          <p:nvPr/>
        </p:nvSpPr>
        <p:spPr>
          <a:xfrm>
            <a:off x="457202" y="567496"/>
            <a:ext cx="8245474" cy="601358"/>
          </a:xfrm>
          <a:prstGeom prst="rect">
            <a:avLst/>
          </a:prstGeom>
          <a:solidFill>
            <a:schemeClr val="tx1">
              <a:lumMod val="75000"/>
              <a:lumOff val="25000"/>
            </a:schemeClr>
          </a:solidFill>
          <a:ln w="19050">
            <a:solidFill>
              <a:schemeClr val="tx1">
                <a:lumMod val="75000"/>
                <a:lumOff val="25000"/>
              </a:schemeClr>
            </a:solidFill>
          </a:ln>
        </p:spPr>
        <p:txBody>
          <a:bodyPr wrap="square" rtlCol="0" anchor="ctr">
            <a:noAutofit/>
          </a:bodyPr>
          <a:lstStyle/>
          <a:p>
            <a:pPr algn="ctr"/>
            <a:r>
              <a:rPr lang="en-US" sz="2800" b="1" dirty="0">
                <a:solidFill>
                  <a:schemeClr val="bg1"/>
                </a:solidFill>
              </a:rPr>
              <a:t>Disclosures</a:t>
            </a:r>
          </a:p>
        </p:txBody>
      </p:sp>
      <p:sp>
        <p:nvSpPr>
          <p:cNvPr id="5" name="Content Placeholder 2"/>
          <p:cNvSpPr>
            <a:spLocks noGrp="1"/>
          </p:cNvSpPr>
          <p:nvPr>
            <p:ph idx="1"/>
          </p:nvPr>
        </p:nvSpPr>
        <p:spPr>
          <a:xfrm>
            <a:off x="457200" y="1481559"/>
            <a:ext cx="7620000" cy="4644605"/>
          </a:xfrm>
        </p:spPr>
        <p:txBody>
          <a:bodyPr>
            <a:normAutofit fontScale="47500" lnSpcReduction="20000"/>
          </a:bodyPr>
          <a:lstStyle/>
          <a:p>
            <a:pPr>
              <a:lnSpc>
                <a:spcPct val="120000"/>
              </a:lnSpc>
              <a:spcBef>
                <a:spcPts val="0"/>
              </a:spcBef>
              <a:spcAft>
                <a:spcPts val="0"/>
              </a:spcAft>
            </a:pPr>
            <a:r>
              <a:rPr lang="en-US" b="0" dirty="0"/>
              <a:t>Certain information contained in this presentation constitutes “forward-looking statements,” which can be identified by the use of forward-looking terminology such as “may,” “will,” “should,” “expect,” “anticipate,” “project,” “estimate,” “intend,” “continue,” or “believe,” or the negatives thereof or other variations or comparable terminology. Due to various risks and uncertainties, actual events or results or the actual performance of an investment managed using any of the investment strategies or styles described in this document may differ materially from those reflected in such forward-looking statements. The information in this presentation is made available on an “as is,” without representation or warranty basis. </a:t>
            </a:r>
          </a:p>
          <a:p>
            <a:pPr>
              <a:lnSpc>
                <a:spcPct val="120000"/>
              </a:lnSpc>
              <a:spcBef>
                <a:spcPts val="0"/>
              </a:spcBef>
              <a:spcAft>
                <a:spcPts val="0"/>
              </a:spcAft>
            </a:pPr>
            <a:endParaRPr lang="en-US" b="0" dirty="0"/>
          </a:p>
          <a:p>
            <a:pPr>
              <a:lnSpc>
                <a:spcPct val="120000"/>
              </a:lnSpc>
              <a:spcBef>
                <a:spcPts val="0"/>
              </a:spcBef>
              <a:spcAft>
                <a:spcPts val="0"/>
              </a:spcAft>
            </a:pPr>
            <a:r>
              <a:rPr lang="en-US" b="0" dirty="0"/>
              <a:t>There can be no assurance that any investment strategy or style will achieve any level of performance, and investment results may vary substantially from year to year or even from month to month. An investor could lose all or substantially all of his or her investment. Both the use of a single adviser and the focus on a single investment strategy could result in the lack of diversification and consequently, higher risk. The information herein is not intended to provide, and should not be relied upon for, accounting, legal or tax advice or investment recommendations. You should consult your investment adviser, tax, legal, accounting or other advisors about the matters discussed herein. These materials represent an assessment of the market environment at specific points in time and are intended neither to be a guarantee of future events nor as a primary basis for investment decisions. Past performance is not indicative of future performance and investments in equity securities do present risk of loss. </a:t>
            </a:r>
          </a:p>
          <a:p>
            <a:pPr>
              <a:lnSpc>
                <a:spcPct val="120000"/>
              </a:lnSpc>
              <a:spcBef>
                <a:spcPts val="0"/>
              </a:spcBef>
              <a:spcAft>
                <a:spcPts val="0"/>
              </a:spcAft>
            </a:pPr>
            <a:endParaRPr lang="en-US" b="0" dirty="0"/>
          </a:p>
          <a:p>
            <a:pPr>
              <a:lnSpc>
                <a:spcPct val="120000"/>
              </a:lnSpc>
              <a:spcBef>
                <a:spcPts val="0"/>
              </a:spcBef>
              <a:spcAft>
                <a:spcPts val="0"/>
              </a:spcAft>
            </a:pPr>
            <a:r>
              <a:rPr lang="en-US" b="0" dirty="0"/>
              <a:t>Investors should understand that while performance results may show a general rising trend at times, there is no assurance that any such trends will continue. If such trends are broken, then investors may experience real losses. The information included in this presentation reflects the different assumptions, views and analytical methods of Newfound as of the date of this presentation.  This document contains the opinions of the managers and such opinions are subject to change without notice. This document has been distributed for informational purposes only and should not be considered as investment advice or a recommendation of any particular security, strategy or investment product. This document does not reflect the actual performance results of any Newfound investment strategy or index.  </a:t>
            </a:r>
          </a:p>
          <a:p>
            <a:pPr>
              <a:lnSpc>
                <a:spcPct val="120000"/>
              </a:lnSpc>
              <a:spcBef>
                <a:spcPts val="0"/>
              </a:spcBef>
              <a:spcAft>
                <a:spcPts val="0"/>
              </a:spcAft>
            </a:pPr>
            <a:endParaRPr lang="en-US" b="0" dirty="0"/>
          </a:p>
          <a:p>
            <a:pPr>
              <a:lnSpc>
                <a:spcPct val="120000"/>
              </a:lnSpc>
              <a:spcBef>
                <a:spcPts val="0"/>
              </a:spcBef>
              <a:spcAft>
                <a:spcPts val="0"/>
              </a:spcAft>
            </a:pPr>
            <a:r>
              <a:rPr lang="en-US" b="0" dirty="0"/>
              <a:t>No part of this document may be reproduced in any form, or referred to in any other publication, without express written permission from Newfound Research. </a:t>
            </a:r>
          </a:p>
          <a:p>
            <a:pPr>
              <a:lnSpc>
                <a:spcPct val="120000"/>
              </a:lnSpc>
              <a:spcBef>
                <a:spcPts val="0"/>
              </a:spcBef>
              <a:spcAft>
                <a:spcPts val="0"/>
              </a:spcAft>
            </a:pPr>
            <a:endParaRPr lang="en-US" b="0" dirty="0"/>
          </a:p>
          <a:p>
            <a:pPr>
              <a:lnSpc>
                <a:spcPct val="120000"/>
              </a:lnSpc>
              <a:spcBef>
                <a:spcPts val="0"/>
              </a:spcBef>
              <a:spcAft>
                <a:spcPts val="0"/>
              </a:spcAft>
            </a:pPr>
            <a:r>
              <a:rPr lang="en-US" b="0" dirty="0"/>
              <a:t>© Newfound Research LLC, 2018.  All rights reserved.</a:t>
            </a:r>
          </a:p>
        </p:txBody>
      </p:sp>
    </p:spTree>
    <p:extLst>
      <p:ext uri="{BB962C8B-B14F-4D97-AF65-F5344CB8AC3E}">
        <p14:creationId xmlns:p14="http://schemas.microsoft.com/office/powerpoint/2010/main" val="89271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6</a:t>
            </a:fld>
            <a:endParaRPr lang="en-US"/>
          </a:p>
        </p:txBody>
      </p:sp>
      <p:sp>
        <p:nvSpPr>
          <p:cNvPr id="2" name="TextBox 1">
            <a:extLst>
              <a:ext uri="{FF2B5EF4-FFF2-40B4-BE49-F238E27FC236}">
                <a16:creationId xmlns:a16="http://schemas.microsoft.com/office/drawing/2014/main" id="{C60C4678-2309-1D4E-9795-CF172060A68B}"/>
              </a:ext>
            </a:extLst>
          </p:cNvPr>
          <p:cNvSpPr txBox="1"/>
          <p:nvPr/>
        </p:nvSpPr>
        <p:spPr>
          <a:xfrm>
            <a:off x="893671" y="3655741"/>
            <a:ext cx="2529860" cy="2677656"/>
          </a:xfrm>
          <a:prstGeom prst="rect">
            <a:avLst/>
          </a:prstGeom>
          <a:noFill/>
        </p:spPr>
        <p:txBody>
          <a:bodyPr wrap="none" rtlCol="0">
            <a:spAutoFit/>
          </a:bodyPr>
          <a:lstStyle/>
          <a:p>
            <a:r>
              <a:rPr lang="en-US" sz="2400" i="1" dirty="0"/>
              <a:t>Book to Price</a:t>
            </a:r>
          </a:p>
          <a:p>
            <a:r>
              <a:rPr lang="en-US" sz="2400" i="1" dirty="0"/>
              <a:t>Earnings to Price</a:t>
            </a:r>
          </a:p>
          <a:p>
            <a:r>
              <a:rPr lang="en-US" sz="2400" i="1" dirty="0"/>
              <a:t>12-Month Return</a:t>
            </a:r>
          </a:p>
          <a:p>
            <a:r>
              <a:rPr lang="en-US" sz="2400" i="1" dirty="0"/>
              <a:t>Liquidity</a:t>
            </a:r>
          </a:p>
          <a:p>
            <a:r>
              <a:rPr lang="en-US" sz="2400" i="1" dirty="0"/>
              <a:t>Capitalization</a:t>
            </a:r>
          </a:p>
          <a:p>
            <a:r>
              <a:rPr lang="en-US" sz="2400" i="1" dirty="0"/>
              <a:t>Beta</a:t>
            </a:r>
          </a:p>
          <a:p>
            <a:r>
              <a:rPr lang="en-US" sz="2400" i="1" dirty="0"/>
              <a:t>Volatility</a:t>
            </a:r>
          </a:p>
        </p:txBody>
      </p:sp>
      <p:sp>
        <p:nvSpPr>
          <p:cNvPr id="6" name="TextBox 5">
            <a:extLst>
              <a:ext uri="{FF2B5EF4-FFF2-40B4-BE49-F238E27FC236}">
                <a16:creationId xmlns:a16="http://schemas.microsoft.com/office/drawing/2014/main" id="{EAC1D7BA-438D-194B-9D03-85E6B8C45114}"/>
              </a:ext>
            </a:extLst>
          </p:cNvPr>
          <p:cNvSpPr txBox="1"/>
          <p:nvPr/>
        </p:nvSpPr>
        <p:spPr>
          <a:xfrm>
            <a:off x="893671" y="2693634"/>
            <a:ext cx="7598555" cy="707886"/>
          </a:xfrm>
          <a:prstGeom prst="rect">
            <a:avLst/>
          </a:prstGeom>
          <a:noFill/>
        </p:spPr>
        <p:txBody>
          <a:bodyPr wrap="none" rtlCol="0">
            <a:spAutoFit/>
          </a:bodyPr>
          <a:lstStyle/>
          <a:p>
            <a:r>
              <a:rPr lang="en-US" sz="4000" dirty="0"/>
              <a:t>Ingredients</a:t>
            </a:r>
            <a:r>
              <a:rPr lang="en-US" sz="4000" dirty="0">
                <a:solidFill>
                  <a:schemeClr val="bg1">
                    <a:lumMod val="75000"/>
                  </a:schemeClr>
                </a:solidFill>
              </a:rPr>
              <a:t> + Recipe = Portfolio</a:t>
            </a:r>
          </a:p>
        </p:txBody>
      </p:sp>
    </p:spTree>
    <p:extLst>
      <p:ext uri="{BB962C8B-B14F-4D97-AF65-F5344CB8AC3E}">
        <p14:creationId xmlns:p14="http://schemas.microsoft.com/office/powerpoint/2010/main" val="20133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7</a:t>
            </a:fld>
            <a:endParaRPr lang="en-US"/>
          </a:p>
        </p:txBody>
      </p:sp>
      <p:sp>
        <p:nvSpPr>
          <p:cNvPr id="3" name="TextBox 2">
            <a:extLst>
              <a:ext uri="{FF2B5EF4-FFF2-40B4-BE49-F238E27FC236}">
                <a16:creationId xmlns:a16="http://schemas.microsoft.com/office/drawing/2014/main" id="{75ADBEEC-B640-B441-8A59-14334DCAC094}"/>
              </a:ext>
            </a:extLst>
          </p:cNvPr>
          <p:cNvSpPr txBox="1"/>
          <p:nvPr/>
        </p:nvSpPr>
        <p:spPr>
          <a:xfrm>
            <a:off x="4220022" y="4640626"/>
            <a:ext cx="4398961" cy="707886"/>
          </a:xfrm>
          <a:prstGeom prst="rect">
            <a:avLst/>
          </a:prstGeom>
          <a:noFill/>
        </p:spPr>
        <p:txBody>
          <a:bodyPr wrap="none" rtlCol="0">
            <a:spAutoFit/>
          </a:bodyPr>
          <a:lstStyle/>
          <a:p>
            <a:r>
              <a:rPr lang="en-US" sz="4000" b="1" dirty="0">
                <a:solidFill>
                  <a:srgbClr val="01ADD9"/>
                </a:solidFill>
              </a:rPr>
              <a:t>The “Factor Zoo”</a:t>
            </a:r>
          </a:p>
        </p:txBody>
      </p:sp>
      <p:sp>
        <p:nvSpPr>
          <p:cNvPr id="4" name="Right Brace 3">
            <a:extLst>
              <a:ext uri="{FF2B5EF4-FFF2-40B4-BE49-F238E27FC236}">
                <a16:creationId xmlns:a16="http://schemas.microsoft.com/office/drawing/2014/main" id="{45254D12-E145-3E45-99B1-6EDA02C56265}"/>
              </a:ext>
            </a:extLst>
          </p:cNvPr>
          <p:cNvSpPr/>
          <p:nvPr/>
        </p:nvSpPr>
        <p:spPr>
          <a:xfrm>
            <a:off x="3423531" y="3655741"/>
            <a:ext cx="466112" cy="2677656"/>
          </a:xfrm>
          <a:prstGeom prst="rightBrace">
            <a:avLst>
              <a:gd name="adj1" fmla="val 4695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EBA3449-0204-6C4E-B804-8F278FE8BBC4}"/>
              </a:ext>
            </a:extLst>
          </p:cNvPr>
          <p:cNvSpPr txBox="1"/>
          <p:nvPr/>
        </p:nvSpPr>
        <p:spPr>
          <a:xfrm>
            <a:off x="893671" y="2693634"/>
            <a:ext cx="7598555" cy="707886"/>
          </a:xfrm>
          <a:prstGeom prst="rect">
            <a:avLst/>
          </a:prstGeom>
          <a:noFill/>
        </p:spPr>
        <p:txBody>
          <a:bodyPr wrap="none" rtlCol="0">
            <a:spAutoFit/>
          </a:bodyPr>
          <a:lstStyle/>
          <a:p>
            <a:r>
              <a:rPr lang="en-US" sz="4000" dirty="0"/>
              <a:t>Ingredients </a:t>
            </a:r>
            <a:r>
              <a:rPr lang="en-US" sz="4000" dirty="0">
                <a:solidFill>
                  <a:schemeClr val="bg1">
                    <a:lumMod val="75000"/>
                  </a:schemeClr>
                </a:solidFill>
              </a:rPr>
              <a:t>+ Recipe = Portfolio</a:t>
            </a:r>
          </a:p>
        </p:txBody>
      </p:sp>
      <p:sp>
        <p:nvSpPr>
          <p:cNvPr id="10" name="TextBox 9">
            <a:extLst>
              <a:ext uri="{FF2B5EF4-FFF2-40B4-BE49-F238E27FC236}">
                <a16:creationId xmlns:a16="http://schemas.microsoft.com/office/drawing/2014/main" id="{6CE81427-3C84-064F-AF5A-D3C9237C186E}"/>
              </a:ext>
            </a:extLst>
          </p:cNvPr>
          <p:cNvSpPr txBox="1"/>
          <p:nvPr/>
        </p:nvSpPr>
        <p:spPr>
          <a:xfrm>
            <a:off x="893671" y="3655741"/>
            <a:ext cx="2529860" cy="2677656"/>
          </a:xfrm>
          <a:prstGeom prst="rect">
            <a:avLst/>
          </a:prstGeom>
          <a:noFill/>
        </p:spPr>
        <p:txBody>
          <a:bodyPr wrap="none" rtlCol="0">
            <a:spAutoFit/>
          </a:bodyPr>
          <a:lstStyle/>
          <a:p>
            <a:r>
              <a:rPr lang="en-US" sz="2400" i="1" dirty="0"/>
              <a:t>Book to Price</a:t>
            </a:r>
          </a:p>
          <a:p>
            <a:r>
              <a:rPr lang="en-US" sz="2400" i="1" dirty="0"/>
              <a:t>Earnings to Price</a:t>
            </a:r>
          </a:p>
          <a:p>
            <a:r>
              <a:rPr lang="en-US" sz="2400" i="1" dirty="0"/>
              <a:t>12-Month Return</a:t>
            </a:r>
          </a:p>
          <a:p>
            <a:r>
              <a:rPr lang="en-US" sz="2400" i="1" dirty="0"/>
              <a:t>Liquidity</a:t>
            </a:r>
          </a:p>
          <a:p>
            <a:r>
              <a:rPr lang="en-US" sz="2400" i="1" dirty="0"/>
              <a:t>Capitalization</a:t>
            </a:r>
          </a:p>
          <a:p>
            <a:r>
              <a:rPr lang="en-US" sz="2400" i="1" dirty="0"/>
              <a:t>Beta</a:t>
            </a:r>
          </a:p>
          <a:p>
            <a:r>
              <a:rPr lang="en-US" sz="2400" i="1" dirty="0"/>
              <a:t>Volatility</a:t>
            </a:r>
          </a:p>
        </p:txBody>
      </p:sp>
    </p:spTree>
    <p:extLst>
      <p:ext uri="{BB962C8B-B14F-4D97-AF65-F5344CB8AC3E}">
        <p14:creationId xmlns:p14="http://schemas.microsoft.com/office/powerpoint/2010/main" val="31734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8</a:t>
            </a:fld>
            <a:endParaRPr lang="en-US"/>
          </a:p>
        </p:txBody>
      </p:sp>
      <p:graphicFrame>
        <p:nvGraphicFramePr>
          <p:cNvPr id="8" name="Chart 7">
            <a:extLst>
              <a:ext uri="{FF2B5EF4-FFF2-40B4-BE49-F238E27FC236}">
                <a16:creationId xmlns:a16="http://schemas.microsoft.com/office/drawing/2014/main" id="{66F63D5E-44E4-524F-AC35-66BBDAED1B96}"/>
              </a:ext>
            </a:extLst>
          </p:cNvPr>
          <p:cNvGraphicFramePr>
            <a:graphicFrameLocks/>
          </p:cNvGraphicFramePr>
          <p:nvPr>
            <p:extLst>
              <p:ext uri="{D42A27DB-BD31-4B8C-83A1-F6EECF244321}">
                <p14:modId xmlns:p14="http://schemas.microsoft.com/office/powerpoint/2010/main" val="54177746"/>
              </p:ext>
            </p:extLst>
          </p:nvPr>
        </p:nvGraphicFramePr>
        <p:xfrm>
          <a:off x="457199" y="1484416"/>
          <a:ext cx="8245475" cy="4488871"/>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2">
            <a:extLst>
              <a:ext uri="{FF2B5EF4-FFF2-40B4-BE49-F238E27FC236}">
                <a16:creationId xmlns:a16="http://schemas.microsoft.com/office/drawing/2014/main" id="{B7D0840D-8771-2E43-984B-2FDF25B2D93D}"/>
              </a:ext>
            </a:extLst>
          </p:cNvPr>
          <p:cNvSpPr txBox="1">
            <a:spLocks/>
          </p:cNvSpPr>
          <p:nvPr/>
        </p:nvSpPr>
        <p:spPr>
          <a:xfrm>
            <a:off x="457199" y="571019"/>
            <a:ext cx="7620000" cy="156167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600" dirty="0"/>
              <a:t>“Species” of Value in the Zoo</a:t>
            </a:r>
          </a:p>
        </p:txBody>
      </p:sp>
    </p:spTree>
    <p:extLst>
      <p:ext uri="{BB962C8B-B14F-4D97-AF65-F5344CB8AC3E}">
        <p14:creationId xmlns:p14="http://schemas.microsoft.com/office/powerpoint/2010/main" val="180799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2C73B1-8570-774A-9DF6-C3F98F605431}" type="slidenum">
              <a:rPr lang="en-US" smtClean="0"/>
              <a:t>9</a:t>
            </a:fld>
            <a:endParaRPr lang="en-US"/>
          </a:p>
        </p:txBody>
      </p:sp>
      <p:pic>
        <p:nvPicPr>
          <p:cNvPr id="3" name="Picture 2">
            <a:extLst>
              <a:ext uri="{FF2B5EF4-FFF2-40B4-BE49-F238E27FC236}">
                <a16:creationId xmlns:a16="http://schemas.microsoft.com/office/drawing/2014/main" id="{ECD047AA-222E-BF47-AF91-C06C801CFB48}"/>
              </a:ext>
            </a:extLst>
          </p:cNvPr>
          <p:cNvPicPr>
            <a:picLocks noChangeAspect="1"/>
          </p:cNvPicPr>
          <p:nvPr/>
        </p:nvPicPr>
        <p:blipFill>
          <a:blip r:embed="rId2"/>
          <a:stretch>
            <a:fillRect/>
          </a:stretch>
        </p:blipFill>
        <p:spPr>
          <a:xfrm>
            <a:off x="2122999" y="1524000"/>
            <a:ext cx="5181600" cy="3886200"/>
          </a:xfrm>
          <a:prstGeom prst="rect">
            <a:avLst/>
          </a:prstGeom>
        </p:spPr>
      </p:pic>
    </p:spTree>
    <p:extLst>
      <p:ext uri="{BB962C8B-B14F-4D97-AF65-F5344CB8AC3E}">
        <p14:creationId xmlns:p14="http://schemas.microsoft.com/office/powerpoint/2010/main" val="1085855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f4">
  <a:themeElements>
    <a:clrScheme name="Custom 2">
      <a:dk1>
        <a:srgbClr val="000000"/>
      </a:dk1>
      <a:lt1>
        <a:srgbClr val="FFFFFF"/>
      </a:lt1>
      <a:dk2>
        <a:srgbClr val="000000"/>
      </a:dk2>
      <a:lt2>
        <a:srgbClr val="E1E0E0"/>
      </a:lt2>
      <a:accent1>
        <a:srgbClr val="4A87CB"/>
      </a:accent1>
      <a:accent2>
        <a:srgbClr val="E66827"/>
      </a:accent2>
      <a:accent3>
        <a:srgbClr val="949494"/>
      </a:accent3>
      <a:accent4>
        <a:srgbClr val="F4B428"/>
      </a:accent4>
      <a:accent5>
        <a:srgbClr val="355BB7"/>
      </a:accent5>
      <a:accent6>
        <a:srgbClr val="5FA037"/>
      </a:accent6>
      <a:hlink>
        <a:srgbClr val="0F4CB4"/>
      </a:hlink>
      <a:folHlink>
        <a:srgbClr val="823A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nf4.thmx</Template>
  <TotalTime>63815</TotalTime>
  <Words>2436</Words>
  <Application>Microsoft Macintosh PowerPoint</Application>
  <PresentationFormat>On-screen Show (4:3)</PresentationFormat>
  <Paragraphs>1084</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MS Gothic</vt:lpstr>
      <vt:lpstr>MS PGothic</vt:lpstr>
      <vt:lpstr>Arial</vt:lpstr>
      <vt:lpstr>Arial Black</vt:lpstr>
      <vt:lpstr>Calibri</vt:lpstr>
      <vt:lpstr>Cambria Math</vt:lpstr>
      <vt:lpstr>Times New Roman</vt:lpstr>
      <vt:lpstr>Wingdings</vt:lpstr>
      <vt:lpstr>nf4</vt:lpstr>
      <vt:lpstr>How to Use Factors The Devil in the Details  March 2018 </vt:lpstr>
      <vt:lpstr>How to Use Factors The Devil in the Details  March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Newfound Research LLC</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“Stocks FOR THE LONG RUN OR STOCKS FOR YOUR RUN?”*</dc:title>
  <dc:creator>Corey Hoffstein</dc:creator>
  <cp:lastModifiedBy>Corey Hoffstein</cp:lastModifiedBy>
  <cp:revision>2886</cp:revision>
  <cp:lastPrinted>2017-12-27T19:09:31Z</cp:lastPrinted>
  <dcterms:created xsi:type="dcterms:W3CDTF">2015-02-07T17:10:04Z</dcterms:created>
  <dcterms:modified xsi:type="dcterms:W3CDTF">2018-03-21T19:42:52Z</dcterms:modified>
</cp:coreProperties>
</file>